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54" autoAdjust="0"/>
    <p:restoredTop sz="96356" autoAdjust="0"/>
  </p:normalViewPr>
  <p:slideViewPr>
    <p:cSldViewPr snapToGrid="0">
      <p:cViewPr>
        <p:scale>
          <a:sx n="100" d="100"/>
          <a:sy n="100" d="100"/>
        </p:scale>
        <p:origin x="1980" y="101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7/9/2020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13" name="Shape">
            <a:extLst>
              <a:ext uri="{FF2B5EF4-FFF2-40B4-BE49-F238E27FC236}">
                <a16:creationId xmlns:a16="http://schemas.microsoft.com/office/drawing/2014/main" id="{35B1D47C-0737-7647-BB8D-3D276AD99514}"/>
              </a:ext>
            </a:extLst>
          </p:cNvPr>
          <p:cNvSpPr/>
          <p:nvPr userDrawn="1"/>
        </p:nvSpPr>
        <p:spPr>
          <a:xfrm>
            <a:off x="3488864" y="441077"/>
            <a:ext cx="5655136" cy="6416923"/>
          </a:xfrm>
          <a:custGeom>
            <a:avLst/>
            <a:gdLst/>
            <a:ahLst/>
            <a:cxnLst>
              <a:cxn ang="0">
                <a:pos x="wd2" y="hd2"/>
              </a:cxn>
              <a:cxn ang="5400000">
                <a:pos x="wd2" y="hd2"/>
              </a:cxn>
              <a:cxn ang="10800000">
                <a:pos x="wd2" y="hd2"/>
              </a:cxn>
              <a:cxn ang="16200000">
                <a:pos x="wd2" y="hd2"/>
              </a:cxn>
            </a:cxnLst>
            <a:rect l="0" t="0" r="r" b="b"/>
            <a:pathLst>
              <a:path w="21600" h="21298" extrusionOk="0">
                <a:moveTo>
                  <a:pt x="21600" y="21298"/>
                </a:moveTo>
                <a:lnTo>
                  <a:pt x="21600" y="17"/>
                </a:lnTo>
                <a:cubicBezTo>
                  <a:pt x="17009" y="-302"/>
                  <a:pt x="13361" y="3909"/>
                  <a:pt x="10170" y="7745"/>
                </a:cubicBezTo>
                <a:cubicBezTo>
                  <a:pt x="7394" y="11079"/>
                  <a:pt x="4034" y="15095"/>
                  <a:pt x="0" y="14343"/>
                </a:cubicBezTo>
                <a:lnTo>
                  <a:pt x="0" y="21298"/>
                </a:lnTo>
                <a:lnTo>
                  <a:pt x="21600" y="21298"/>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Freeform 13">
            <a:extLst>
              <a:ext uri="{FF2B5EF4-FFF2-40B4-BE49-F238E27FC236}">
                <a16:creationId xmlns:a16="http://schemas.microsoft.com/office/drawing/2014/main" id="{B56A673E-F38B-304C-8BB8-669CC5EDC223}"/>
              </a:ext>
            </a:extLst>
          </p:cNvPr>
          <p:cNvSpPr>
            <a:spLocks noGrp="1"/>
          </p:cNvSpPr>
          <p:nvPr>
            <p:ph type="pic" sz="quarter" idx="14"/>
          </p:nvPr>
        </p:nvSpPr>
        <p:spPr>
          <a:xfrm>
            <a:off x="3488864" y="441056"/>
            <a:ext cx="5655136" cy="6416944"/>
          </a:xfrm>
          <a:custGeom>
            <a:avLst/>
            <a:gdLst>
              <a:gd name="connsiteX0" fmla="*/ 8530822 w 8703136"/>
              <a:gd name="connsiteY0" fmla="*/ 86 h 6416944"/>
              <a:gd name="connsiteX1" fmla="*/ 8703136 w 8703136"/>
              <a:gd name="connsiteY1" fmla="*/ 5143 h 6416944"/>
              <a:gd name="connsiteX2" fmla="*/ 8703136 w 8703136"/>
              <a:gd name="connsiteY2" fmla="*/ 6416944 h 6416944"/>
              <a:gd name="connsiteX3" fmla="*/ 0 w 8703136"/>
              <a:gd name="connsiteY3" fmla="*/ 6416944 h 6416944"/>
              <a:gd name="connsiteX4" fmla="*/ 0 w 8703136"/>
              <a:gd name="connsiteY4" fmla="*/ 4321456 h 6416944"/>
              <a:gd name="connsiteX5" fmla="*/ 4097727 w 8703136"/>
              <a:gd name="connsiteY5" fmla="*/ 2333530 h 6416944"/>
              <a:gd name="connsiteX6" fmla="*/ 8530822 w 8703136"/>
              <a:gd name="connsiteY6" fmla="*/ 86 h 6416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3136" h="6416944">
                <a:moveTo>
                  <a:pt x="8530822" y="86"/>
                </a:moveTo>
                <a:cubicBezTo>
                  <a:pt x="8587893" y="469"/>
                  <a:pt x="8645329" y="2140"/>
                  <a:pt x="8703136" y="5143"/>
                </a:cubicBezTo>
                <a:lnTo>
                  <a:pt x="8703136" y="6416944"/>
                </a:lnTo>
                <a:lnTo>
                  <a:pt x="0" y="6416944"/>
                </a:lnTo>
                <a:lnTo>
                  <a:pt x="0" y="4321456"/>
                </a:lnTo>
                <a:cubicBezTo>
                  <a:pt x="1625391" y="4548028"/>
                  <a:pt x="2979213" y="3338038"/>
                  <a:pt x="4097727" y="2333530"/>
                </a:cubicBezTo>
                <a:cubicBezTo>
                  <a:pt x="5343275" y="1213890"/>
                  <a:pt x="6761629" y="-11783"/>
                  <a:pt x="8530822" y="86"/>
                </a:cubicBezTo>
                <a:close/>
              </a:path>
            </a:pathLst>
          </a:custGeom>
          <a:solidFill>
            <a:schemeClr val="accent5"/>
          </a:solidFill>
        </p:spPr>
        <p:txBody>
          <a:bodyPr wrap="square" anchor="ctr">
            <a:noAutofit/>
          </a:bodyPr>
          <a:lstStyle>
            <a:lvl1pPr marL="0" indent="0" algn="ctr">
              <a:buNone/>
              <a:defRPr>
                <a:solidFill>
                  <a:schemeClr val="tx2"/>
                </a:solidFill>
              </a:defRPr>
            </a:lvl1pPr>
          </a:lstStyle>
          <a:p>
            <a:endParaRPr lang="en-US"/>
          </a:p>
        </p:txBody>
      </p:sp>
      <p:sp>
        <p:nvSpPr>
          <p:cNvPr id="15" name="Shape">
            <a:extLst>
              <a:ext uri="{FF2B5EF4-FFF2-40B4-BE49-F238E27FC236}">
                <a16:creationId xmlns:a16="http://schemas.microsoft.com/office/drawing/2014/main" id="{12CDA49B-3901-D344-ABD2-16E0F316B763}"/>
              </a:ext>
            </a:extLst>
          </p:cNvPr>
          <p:cNvSpPr/>
          <p:nvPr userDrawn="1"/>
        </p:nvSpPr>
        <p:spPr>
          <a:xfrm>
            <a:off x="0" y="1988049"/>
            <a:ext cx="9144000" cy="4869951"/>
          </a:xfrm>
          <a:custGeom>
            <a:avLst/>
            <a:gdLst/>
            <a:ahLst/>
            <a:cxnLst>
              <a:cxn ang="0">
                <a:pos x="wd2" y="hd2"/>
              </a:cxn>
              <a:cxn ang="5400000">
                <a:pos x="wd2" y="hd2"/>
              </a:cxn>
              <a:cxn ang="10800000">
                <a:pos x="wd2" y="hd2"/>
              </a:cxn>
              <a:cxn ang="16200000">
                <a:pos x="wd2" y="hd2"/>
              </a:cxn>
            </a:cxnLst>
            <a:rect l="0" t="0" r="r" b="b"/>
            <a:pathLst>
              <a:path w="21600" h="21600" extrusionOk="0">
                <a:moveTo>
                  <a:pt x="21600" y="2957"/>
                </a:moveTo>
                <a:cubicBezTo>
                  <a:pt x="20198" y="3324"/>
                  <a:pt x="18943" y="5278"/>
                  <a:pt x="17798" y="7353"/>
                </a:cubicBezTo>
                <a:cubicBezTo>
                  <a:pt x="16233" y="10193"/>
                  <a:pt x="14792" y="12981"/>
                  <a:pt x="12797" y="13513"/>
                </a:cubicBezTo>
                <a:cubicBezTo>
                  <a:pt x="10957" y="14002"/>
                  <a:pt x="9155" y="12437"/>
                  <a:pt x="7789" y="9336"/>
                </a:cubicBezTo>
                <a:cubicBezTo>
                  <a:pt x="6709" y="6885"/>
                  <a:pt x="5755" y="4025"/>
                  <a:pt x="4393" y="2514"/>
                </a:cubicBezTo>
                <a:cubicBezTo>
                  <a:pt x="3010" y="983"/>
                  <a:pt x="1496" y="401"/>
                  <a:pt x="0" y="0"/>
                </a:cubicBezTo>
                <a:lnTo>
                  <a:pt x="0" y="21600"/>
                </a:lnTo>
                <a:lnTo>
                  <a:pt x="21598" y="21600"/>
                </a:lnTo>
                <a:lnTo>
                  <a:pt x="21598" y="295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6" name="Freeform 15">
            <a:extLst>
              <a:ext uri="{FF2B5EF4-FFF2-40B4-BE49-F238E27FC236}">
                <a16:creationId xmlns:a16="http://schemas.microsoft.com/office/drawing/2014/main" id="{E0E7319A-6D8D-8247-8F9E-BBFC2E4A438C}"/>
              </a:ext>
            </a:extLst>
          </p:cNvPr>
          <p:cNvSpPr>
            <a:spLocks noGrp="1"/>
          </p:cNvSpPr>
          <p:nvPr>
            <p:ph type="pic" sz="quarter" idx="13"/>
          </p:nvPr>
        </p:nvSpPr>
        <p:spPr>
          <a:xfrm>
            <a:off x="0" y="1984476"/>
            <a:ext cx="9144000" cy="4869951"/>
          </a:xfrm>
          <a:custGeom>
            <a:avLst/>
            <a:gdLst>
              <a:gd name="connsiteX0" fmla="*/ 12190871 w 12192000"/>
              <a:gd name="connsiteY0" fmla="*/ 666687 h 4869951"/>
              <a:gd name="connsiteX1" fmla="*/ 12192000 w 12192000"/>
              <a:gd name="connsiteY1" fmla="*/ 666687 h 4869951"/>
              <a:gd name="connsiteX2" fmla="*/ 12190871 w 12192000"/>
              <a:gd name="connsiteY2" fmla="*/ 666838 h 4869951"/>
              <a:gd name="connsiteX3" fmla="*/ 0 w 12192000"/>
              <a:gd name="connsiteY3" fmla="*/ 0 h 4869951"/>
              <a:gd name="connsiteX4" fmla="*/ 2479605 w 12192000"/>
              <a:gd name="connsiteY4" fmla="*/ 566808 h 4869951"/>
              <a:gd name="connsiteX5" fmla="*/ 4396458 w 12192000"/>
              <a:gd name="connsiteY5" fmla="*/ 2104901 h 4869951"/>
              <a:gd name="connsiteX6" fmla="*/ 7223196 w 12192000"/>
              <a:gd name="connsiteY6" fmla="*/ 3046650 h 4869951"/>
              <a:gd name="connsiteX7" fmla="*/ 10045982 w 12192000"/>
              <a:gd name="connsiteY7" fmla="*/ 1657813 h 4869951"/>
              <a:gd name="connsiteX8" fmla="*/ 12044589 w 12192000"/>
              <a:gd name="connsiteY8" fmla="*/ 686314 h 4869951"/>
              <a:gd name="connsiteX9" fmla="*/ 12190871 w 12192000"/>
              <a:gd name="connsiteY9" fmla="*/ 666838 h 4869951"/>
              <a:gd name="connsiteX10" fmla="*/ 12190871 w 12192000"/>
              <a:gd name="connsiteY10" fmla="*/ 4869951 h 4869951"/>
              <a:gd name="connsiteX11" fmla="*/ 0 w 12192000"/>
              <a:gd name="connsiteY11" fmla="*/ 4869951 h 4869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4869951">
                <a:moveTo>
                  <a:pt x="12190871" y="666687"/>
                </a:moveTo>
                <a:lnTo>
                  <a:pt x="12192000" y="666687"/>
                </a:lnTo>
                <a:lnTo>
                  <a:pt x="12190871" y="666838"/>
                </a:lnTo>
                <a:close/>
                <a:moveTo>
                  <a:pt x="0" y="0"/>
                </a:moveTo>
                <a:cubicBezTo>
                  <a:pt x="844409" y="90410"/>
                  <a:pt x="1698978" y="221628"/>
                  <a:pt x="2479605" y="566808"/>
                </a:cubicBezTo>
                <a:cubicBezTo>
                  <a:pt x="3248378" y="907479"/>
                  <a:pt x="3786858" y="1552297"/>
                  <a:pt x="4396458" y="2104901"/>
                </a:cubicBezTo>
                <a:cubicBezTo>
                  <a:pt x="5167490" y="2804055"/>
                  <a:pt x="6184618" y="3156901"/>
                  <a:pt x="7223196" y="3046650"/>
                </a:cubicBezTo>
                <a:cubicBezTo>
                  <a:pt x="8349262" y="2926705"/>
                  <a:pt x="9162627" y="2298121"/>
                  <a:pt x="10045982" y="1657813"/>
                </a:cubicBezTo>
                <a:cubicBezTo>
                  <a:pt x="10651878" y="1219221"/>
                  <a:pt x="11312344" y="804607"/>
                  <a:pt x="12044589" y="686314"/>
                </a:cubicBezTo>
                <a:lnTo>
                  <a:pt x="12190871" y="666838"/>
                </a:lnTo>
                <a:lnTo>
                  <a:pt x="12190871" y="4869951"/>
                </a:lnTo>
                <a:lnTo>
                  <a:pt x="0" y="4869951"/>
                </a:lnTo>
                <a:close/>
              </a:path>
            </a:pathLst>
          </a:custGeom>
          <a:solidFill>
            <a:schemeClr val="accent6"/>
          </a:solidFill>
        </p:spPr>
        <p:txBody>
          <a:bodyPr wrap="square" lIns="731520" anchor="ctr">
            <a:noAutofit/>
          </a:bodyPr>
          <a:lstStyle>
            <a:lvl1pPr marL="0" indent="0" algn="l">
              <a:buNone/>
              <a:defRPr/>
            </a:lvl1pPr>
          </a:lstStyle>
          <a:p>
            <a:endParaRPr lang="en-US" dirty="0"/>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261533" y="1"/>
            <a:ext cx="5655136" cy="2319300"/>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2983141" y="2319301"/>
            <a:ext cx="2211920" cy="1543399"/>
          </a:xfrm>
          <a:prstGeom prst="rect">
            <a:avLst/>
          </a:prstGeom>
        </p:spPr>
        <p:txBody>
          <a:bodyPr anchor="ctr"/>
          <a:lstStyle>
            <a:lvl1pPr marL="0" indent="0" algn="ctr">
              <a:buNone/>
              <a:defRPr sz="240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C678B8FD-6C01-D54E-A5DC-69017C24F89B}"/>
              </a:ext>
            </a:extLst>
          </p:cNvPr>
          <p:cNvSpPr/>
          <p:nvPr/>
        </p:nvSpPr>
        <p:spPr>
          <a:xfrm>
            <a:off x="-1" y="4880867"/>
            <a:ext cx="3175569" cy="1977133"/>
          </a:xfrm>
          <a:custGeom>
            <a:avLst/>
            <a:gdLst/>
            <a:ahLst/>
            <a:cxnLst>
              <a:cxn ang="0">
                <a:pos x="wd2" y="hd2"/>
              </a:cxn>
              <a:cxn ang="5400000">
                <a:pos x="wd2" y="hd2"/>
              </a:cxn>
              <a:cxn ang="10800000">
                <a:pos x="wd2" y="hd2"/>
              </a:cxn>
              <a:cxn ang="16200000">
                <a:pos x="wd2" y="hd2"/>
              </a:cxn>
            </a:cxnLst>
            <a:rect l="0" t="0" r="r" b="b"/>
            <a:pathLst>
              <a:path w="21600" h="21600" extrusionOk="0">
                <a:moveTo>
                  <a:pt x="10884" y="12636"/>
                </a:moveTo>
                <a:cubicBezTo>
                  <a:pt x="6815" y="10551"/>
                  <a:pt x="2325" y="7822"/>
                  <a:pt x="0" y="0"/>
                </a:cubicBezTo>
                <a:lnTo>
                  <a:pt x="0" y="21600"/>
                </a:lnTo>
                <a:lnTo>
                  <a:pt x="21600" y="21600"/>
                </a:lnTo>
                <a:cubicBezTo>
                  <a:pt x="18357" y="17191"/>
                  <a:pt x="14856" y="14670"/>
                  <a:pt x="10884" y="1263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1550C18C-404A-794F-A848-7111DD0C5C95}"/>
              </a:ext>
            </a:extLst>
          </p:cNvPr>
          <p:cNvSpPr/>
          <p:nvPr/>
        </p:nvSpPr>
        <p:spPr>
          <a:xfrm>
            <a:off x="1633366" y="3299729"/>
            <a:ext cx="7510634" cy="35582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20559" y="4946"/>
                  <a:pt x="19210" y="9783"/>
                  <a:pt x="17361" y="12359"/>
                </a:cubicBezTo>
                <a:cubicBezTo>
                  <a:pt x="15676" y="14706"/>
                  <a:pt x="13918" y="14763"/>
                  <a:pt x="12085" y="15028"/>
                </a:cubicBezTo>
                <a:cubicBezTo>
                  <a:pt x="10348" y="15276"/>
                  <a:pt x="8606" y="15553"/>
                  <a:pt x="6880" y="16181"/>
                </a:cubicBezTo>
                <a:cubicBezTo>
                  <a:pt x="4498" y="17046"/>
                  <a:pt x="2141" y="18654"/>
                  <a:pt x="0" y="21600"/>
                </a:cubicBezTo>
                <a:lnTo>
                  <a:pt x="21600" y="21600"/>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042150" cy="355827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lvl1pPr>
              <a:defRPr>
                <a:solidFill>
                  <a:schemeClr val="tx2"/>
                </a:solidFill>
              </a:defRPr>
            </a:lvl1pPr>
          </a:lstStyle>
          <a:p>
            <a:fld id="{A1B086EF-1F45-4ECD-8D5C-3F0C3828F6FB}" type="datetimeFigureOut">
              <a:rPr lang="en-US" smtClean="0"/>
              <a:pPr/>
              <a:t>7/9/2020</a:t>
            </a:fld>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F64D527C-D32F-804B-B963-39E11ECBECC8}"/>
              </a:ext>
            </a:extLst>
          </p:cNvPr>
          <p:cNvGrpSpPr/>
          <p:nvPr userDrawn="1"/>
        </p:nvGrpSpPr>
        <p:grpSpPr>
          <a:xfrm>
            <a:off x="0" y="0"/>
            <a:ext cx="3671889" cy="3088406"/>
            <a:chOff x="35839399" y="18338800"/>
            <a:chExt cx="6560819" cy="5518270"/>
          </a:xfrm>
        </p:grpSpPr>
        <p:sp>
          <p:nvSpPr>
            <p:cNvPr id="11" name="Shape">
              <a:extLst>
                <a:ext uri="{FF2B5EF4-FFF2-40B4-BE49-F238E27FC236}">
                  <a16:creationId xmlns:a16="http://schemas.microsoft.com/office/drawing/2014/main" id="{CEA72AC1-A2BB-CC47-9801-B9BC9E04BA7D}"/>
                </a:ext>
              </a:extLst>
            </p:cNvPr>
            <p:cNvSpPr/>
            <p:nvPr/>
          </p:nvSpPr>
          <p:spPr>
            <a:xfrm>
              <a:off x="35839399" y="18338800"/>
              <a:ext cx="3307083" cy="5518270"/>
            </a:xfrm>
            <a:custGeom>
              <a:avLst/>
              <a:gdLst/>
              <a:ahLst/>
              <a:cxnLst>
                <a:cxn ang="0">
                  <a:pos x="wd2" y="hd2"/>
                </a:cxn>
                <a:cxn ang="5400000">
                  <a:pos x="wd2" y="hd2"/>
                </a:cxn>
                <a:cxn ang="10800000">
                  <a:pos x="wd2" y="hd2"/>
                </a:cxn>
                <a:cxn ang="16200000">
                  <a:pos x="wd2" y="hd2"/>
                </a:cxn>
              </a:cxnLst>
              <a:rect l="0" t="0" r="r" b="b"/>
              <a:pathLst>
                <a:path w="21600" h="21025" extrusionOk="0">
                  <a:moveTo>
                    <a:pt x="0" y="0"/>
                  </a:moveTo>
                  <a:lnTo>
                    <a:pt x="0" y="20816"/>
                  </a:lnTo>
                  <a:cubicBezTo>
                    <a:pt x="3559" y="21600"/>
                    <a:pt x="7714" y="20105"/>
                    <a:pt x="9232" y="17487"/>
                  </a:cubicBezTo>
                  <a:cubicBezTo>
                    <a:pt x="10128" y="15948"/>
                    <a:pt x="10161" y="14206"/>
                    <a:pt x="10584" y="12556"/>
                  </a:cubicBezTo>
                  <a:cubicBezTo>
                    <a:pt x="11737" y="8076"/>
                    <a:pt x="16067" y="4171"/>
                    <a:pt x="21600" y="2623"/>
                  </a:cubicBezTo>
                  <a:lnTo>
                    <a:pt x="21600" y="0"/>
                  </a:ln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EE2CB409-DED7-3D43-9B65-4CFC2ED0D16C}"/>
                </a:ext>
              </a:extLst>
            </p:cNvPr>
            <p:cNvSpPr/>
            <p:nvPr/>
          </p:nvSpPr>
          <p:spPr>
            <a:xfrm>
              <a:off x="35839399" y="18338800"/>
              <a:ext cx="6560819" cy="1964096"/>
            </a:xfrm>
            <a:custGeom>
              <a:avLst/>
              <a:gdLst/>
              <a:ahLst/>
              <a:cxnLst>
                <a:cxn ang="0">
                  <a:pos x="wd2" y="hd2"/>
                </a:cxn>
                <a:cxn ang="5400000">
                  <a:pos x="wd2" y="hd2"/>
                </a:cxn>
                <a:cxn ang="10800000">
                  <a:pos x="wd2" y="hd2"/>
                </a:cxn>
                <a:cxn ang="16200000">
                  <a:pos x="wd2" y="hd2"/>
                </a:cxn>
              </a:cxnLst>
              <a:rect l="0" t="0" r="r" b="b"/>
              <a:pathLst>
                <a:path w="21600" h="20406" extrusionOk="0">
                  <a:moveTo>
                    <a:pt x="0" y="0"/>
                  </a:moveTo>
                  <a:lnTo>
                    <a:pt x="0" y="19278"/>
                  </a:lnTo>
                  <a:cubicBezTo>
                    <a:pt x="2551" y="21600"/>
                    <a:pt x="5281" y="20307"/>
                    <a:pt x="7647" y="15689"/>
                  </a:cubicBezTo>
                  <a:cubicBezTo>
                    <a:pt x="8814" y="13406"/>
                    <a:pt x="9905" y="10318"/>
                    <a:pt x="11139" y="8775"/>
                  </a:cubicBezTo>
                  <a:cubicBezTo>
                    <a:pt x="12911" y="6545"/>
                    <a:pt x="14810" y="7679"/>
                    <a:pt x="16658" y="7613"/>
                  </a:cubicBezTo>
                  <a:cubicBezTo>
                    <a:pt x="18472" y="7547"/>
                    <a:pt x="20459" y="5885"/>
                    <a:pt x="21600" y="0"/>
                  </a:cubicBezTo>
                  <a:lnTo>
                    <a:pt x="0" y="0"/>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1134532" y="975077"/>
            <a:ext cx="7380817" cy="1099244"/>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1134532" y="2235200"/>
            <a:ext cx="7380817" cy="3941763"/>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7/9/2020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352676"/>
            <a:ext cx="5116512" cy="2760132"/>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249333"/>
            <a:ext cx="5116512" cy="840317"/>
          </a:xfrm>
          <a:prstGeom prst="rect">
            <a:avLst/>
          </a:prstGeom>
        </p:spPr>
        <p:txBody>
          <a:bodyPr/>
          <a:lstStyle>
            <a:lvl1pPr marL="0" indent="0">
              <a:buNone/>
              <a:defRPr sz="2400">
                <a:solidFill>
                  <a:schemeClr val="accent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8" name="Shape">
            <a:extLst>
              <a:ext uri="{FF2B5EF4-FFF2-40B4-BE49-F238E27FC236}">
                <a16:creationId xmlns:a16="http://schemas.microsoft.com/office/drawing/2014/main" id="{90CA79EA-562D-C644-9463-D2A711C7F1A4}"/>
              </a:ext>
            </a:extLst>
          </p:cNvPr>
          <p:cNvSpPr/>
          <p:nvPr userDrawn="1"/>
        </p:nvSpPr>
        <p:spPr>
          <a:xfrm>
            <a:off x="10" y="0"/>
            <a:ext cx="6868634" cy="307848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3850"/>
                </a:lnTo>
                <a:cubicBezTo>
                  <a:pt x="1421" y="3449"/>
                  <a:pt x="2847" y="4979"/>
                  <a:pt x="4064" y="6997"/>
                </a:cubicBezTo>
                <a:cubicBezTo>
                  <a:pt x="5350" y="9129"/>
                  <a:pt x="6499" y="11823"/>
                  <a:pt x="7831" y="13747"/>
                </a:cubicBezTo>
                <a:cubicBezTo>
                  <a:pt x="8671" y="14964"/>
                  <a:pt x="9580" y="15859"/>
                  <a:pt x="10517" y="16400"/>
                </a:cubicBezTo>
                <a:cubicBezTo>
                  <a:pt x="12379" y="17476"/>
                  <a:pt x="14309" y="17142"/>
                  <a:pt x="16214" y="17370"/>
                </a:cubicBezTo>
                <a:cubicBezTo>
                  <a:pt x="18119" y="17597"/>
                  <a:pt x="20108" y="18492"/>
                  <a:pt x="21600" y="21600"/>
                </a:cubicBezTo>
                <a:lnTo>
                  <a:pt x="21600" y="0"/>
                </a:lnTo>
                <a:lnTo>
                  <a:pt x="0" y="0"/>
                </a:lnTo>
                <a:close/>
              </a:path>
            </a:pathLst>
          </a:custGeom>
          <a:solidFill>
            <a:schemeClr val="accent5"/>
          </a:solidFill>
          <a:ln w="12700">
            <a:miter lim="400000"/>
          </a:ln>
        </p:spPr>
        <p:txBody>
          <a:bodyPr lIns="38100" tIns="38100" rIns="38100" bIns="38100" anchor="ctr"/>
          <a:lstStyle/>
          <a:p>
            <a:pPr algn="l">
              <a:defRPr sz="3000">
                <a:solidFill>
                  <a:srgbClr val="FFFFFF"/>
                </a:solidFill>
              </a:defRPr>
            </a:pPr>
            <a:endParaRPr dirty="0"/>
          </a:p>
        </p:txBody>
      </p:sp>
      <p:sp>
        <p:nvSpPr>
          <p:cNvPr id="19" name="Freeform 18">
            <a:extLst>
              <a:ext uri="{FF2B5EF4-FFF2-40B4-BE49-F238E27FC236}">
                <a16:creationId xmlns:a16="http://schemas.microsoft.com/office/drawing/2014/main" id="{A92511ED-0A88-604E-83AE-112C569C5F7B}"/>
              </a:ext>
            </a:extLst>
          </p:cNvPr>
          <p:cNvSpPr>
            <a:spLocks noGrp="1"/>
          </p:cNvSpPr>
          <p:nvPr>
            <p:ph type="pic" sz="quarter" idx="14"/>
          </p:nvPr>
        </p:nvSpPr>
        <p:spPr>
          <a:xfrm>
            <a:off x="0" y="0"/>
            <a:ext cx="6868582" cy="3078439"/>
          </a:xfrm>
          <a:custGeom>
            <a:avLst/>
            <a:gdLst>
              <a:gd name="connsiteX0" fmla="*/ 0 w 8070850"/>
              <a:gd name="connsiteY0" fmla="*/ 0 h 3078439"/>
              <a:gd name="connsiteX1" fmla="*/ 8070850 w 8070850"/>
              <a:gd name="connsiteY1" fmla="*/ 0 h 3078439"/>
              <a:gd name="connsiteX2" fmla="*/ 8070850 w 8070850"/>
              <a:gd name="connsiteY2" fmla="*/ 3078439 h 3078439"/>
              <a:gd name="connsiteX3" fmla="*/ 7853570 w 8070850"/>
              <a:gd name="connsiteY3" fmla="*/ 2926726 h 3078439"/>
              <a:gd name="connsiteX4" fmla="*/ 6058414 w 8070850"/>
              <a:gd name="connsiteY4" fmla="*/ 2475612 h 3078439"/>
              <a:gd name="connsiteX5" fmla="*/ 3929711 w 8070850"/>
              <a:gd name="connsiteY5" fmla="*/ 2337365 h 3078439"/>
              <a:gd name="connsiteX6" fmla="*/ 2926078 w 8070850"/>
              <a:gd name="connsiteY6" fmla="*/ 1959254 h 3078439"/>
              <a:gd name="connsiteX7" fmla="*/ 1518526 w 8070850"/>
              <a:gd name="connsiteY7" fmla="*/ 997228 h 3078439"/>
              <a:gd name="connsiteX8" fmla="*/ 199041 w 8070850"/>
              <a:gd name="connsiteY8" fmla="*/ 539778 h 3078439"/>
              <a:gd name="connsiteX9" fmla="*/ 0 w 8070850"/>
              <a:gd name="connsiteY9" fmla="*/ 548711 h 30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0850" h="3078439">
                <a:moveTo>
                  <a:pt x="0" y="0"/>
                </a:moveTo>
                <a:lnTo>
                  <a:pt x="8070850" y="0"/>
                </a:lnTo>
                <a:lnTo>
                  <a:pt x="8070850" y="3078439"/>
                </a:lnTo>
                <a:lnTo>
                  <a:pt x="7853570" y="2926726"/>
                </a:lnTo>
                <a:cubicBezTo>
                  <a:pt x="7328111" y="2605120"/>
                  <a:pt x="6681247" y="2503920"/>
                  <a:pt x="6058414" y="2475612"/>
                </a:cubicBezTo>
                <a:cubicBezTo>
                  <a:pt x="5346604" y="2443117"/>
                  <a:pt x="4625453" y="2490719"/>
                  <a:pt x="3929711" y="2337365"/>
                </a:cubicBezTo>
                <a:cubicBezTo>
                  <a:pt x="3579598" y="2260261"/>
                  <a:pt x="3239947" y="2132703"/>
                  <a:pt x="2926078" y="1959254"/>
                </a:cubicBezTo>
                <a:cubicBezTo>
                  <a:pt x="2428372" y="1685041"/>
                  <a:pt x="1999044" y="1301086"/>
                  <a:pt x="1518526" y="997228"/>
                </a:cubicBezTo>
                <a:cubicBezTo>
                  <a:pt x="1120632" y="745570"/>
                  <a:pt x="662948" y="547161"/>
                  <a:pt x="199041" y="539778"/>
                </a:cubicBezTo>
                <a:lnTo>
                  <a:pt x="0" y="548711"/>
                </a:lnTo>
                <a:close/>
              </a:path>
            </a:pathLst>
          </a:custGeom>
          <a:solidFill>
            <a:schemeClr val="accent5"/>
          </a:solidFill>
        </p:spPr>
        <p:txBody>
          <a:bodyPr wrap="square" anchor="ctr">
            <a:noAutofit/>
          </a:bodyPr>
          <a:lstStyle>
            <a:lvl1pPr marL="0" indent="0" algn="ctr">
              <a:buNone/>
              <a:defRPr>
                <a:solidFill>
                  <a:schemeClr val="tx2"/>
                </a:solidFill>
              </a:defRPr>
            </a:lvl1pPr>
          </a:lstStyle>
          <a:p>
            <a:endParaRPr lang="en-US"/>
          </a:p>
        </p:txBody>
      </p:sp>
      <p:sp>
        <p:nvSpPr>
          <p:cNvPr id="20" name="Shape">
            <a:extLst>
              <a:ext uri="{FF2B5EF4-FFF2-40B4-BE49-F238E27FC236}">
                <a16:creationId xmlns:a16="http://schemas.microsoft.com/office/drawing/2014/main" id="{9223B4D7-6E73-014E-AA66-EBB5D502F55A}"/>
              </a:ext>
            </a:extLst>
          </p:cNvPr>
          <p:cNvSpPr/>
          <p:nvPr userDrawn="1"/>
        </p:nvSpPr>
        <p:spPr>
          <a:xfrm>
            <a:off x="3793066" y="0"/>
            <a:ext cx="5350933" cy="6858001"/>
          </a:xfrm>
          <a:custGeom>
            <a:avLst/>
            <a:gdLst/>
            <a:ahLst/>
            <a:cxnLst>
              <a:cxn ang="0">
                <a:pos x="wd2" y="hd2"/>
              </a:cxn>
              <a:cxn ang="5400000">
                <a:pos x="wd2" y="hd2"/>
              </a:cxn>
              <a:cxn ang="10800000">
                <a:pos x="wd2" y="hd2"/>
              </a:cxn>
              <a:cxn ang="16200000">
                <a:pos x="wd2" y="hd2"/>
              </a:cxn>
            </a:cxnLst>
            <a:rect l="0" t="0" r="r" b="b"/>
            <a:pathLst>
              <a:path w="21600" h="21600" extrusionOk="0">
                <a:moveTo>
                  <a:pt x="11564" y="13554"/>
                </a:moveTo>
                <a:cubicBezTo>
                  <a:pt x="12261" y="17010"/>
                  <a:pt x="9814" y="18744"/>
                  <a:pt x="9012" y="21600"/>
                </a:cubicBezTo>
                <a:lnTo>
                  <a:pt x="21600" y="21600"/>
                </a:lnTo>
                <a:lnTo>
                  <a:pt x="21600" y="0"/>
                </a:lnTo>
                <a:lnTo>
                  <a:pt x="0" y="0"/>
                </a:lnTo>
                <a:cubicBezTo>
                  <a:pt x="11" y="7050"/>
                  <a:pt x="10255" y="7059"/>
                  <a:pt x="11564" y="13554"/>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dirty="0"/>
          </a:p>
        </p:txBody>
      </p:sp>
      <p:sp>
        <p:nvSpPr>
          <p:cNvPr id="21" name="Freeform 20">
            <a:extLst>
              <a:ext uri="{FF2B5EF4-FFF2-40B4-BE49-F238E27FC236}">
                <a16:creationId xmlns:a16="http://schemas.microsoft.com/office/drawing/2014/main" id="{8633268D-3DAB-4E4B-904E-8C438BC10D95}"/>
              </a:ext>
            </a:extLst>
          </p:cNvPr>
          <p:cNvSpPr>
            <a:spLocks noGrp="1"/>
          </p:cNvSpPr>
          <p:nvPr>
            <p:ph type="pic" sz="quarter" idx="13"/>
          </p:nvPr>
        </p:nvSpPr>
        <p:spPr>
          <a:xfrm>
            <a:off x="3793067" y="0"/>
            <a:ext cx="5350932" cy="6858000"/>
          </a:xfrm>
          <a:custGeom>
            <a:avLst/>
            <a:gdLst>
              <a:gd name="connsiteX0" fmla="*/ 0 w 7786399"/>
              <a:gd name="connsiteY0" fmla="*/ 0 h 6858000"/>
              <a:gd name="connsiteX1" fmla="*/ 7786399 w 7786399"/>
              <a:gd name="connsiteY1" fmla="*/ 0 h 6858000"/>
              <a:gd name="connsiteX2" fmla="*/ 7786399 w 7786399"/>
              <a:gd name="connsiteY2" fmla="*/ 6858000 h 6858000"/>
              <a:gd name="connsiteX3" fmla="*/ 3248660 w 7786399"/>
              <a:gd name="connsiteY3" fmla="*/ 6858000 h 6858000"/>
              <a:gd name="connsiteX4" fmla="*/ 3309394 w 7786399"/>
              <a:gd name="connsiteY4" fmla="*/ 6691934 h 6858000"/>
              <a:gd name="connsiteX5" fmla="*/ 4168607 w 7786399"/>
              <a:gd name="connsiteY5" fmla="*/ 4303396 h 6858000"/>
              <a:gd name="connsiteX6" fmla="*/ 0 w 7786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786399" h="6858000">
                <a:moveTo>
                  <a:pt x="0" y="0"/>
                </a:moveTo>
                <a:lnTo>
                  <a:pt x="7786399" y="0"/>
                </a:lnTo>
                <a:lnTo>
                  <a:pt x="7786399" y="6858000"/>
                </a:lnTo>
                <a:lnTo>
                  <a:pt x="3248660" y="6858000"/>
                </a:lnTo>
                <a:lnTo>
                  <a:pt x="3309394" y="6691934"/>
                </a:lnTo>
                <a:cubicBezTo>
                  <a:pt x="3643600" y="5880267"/>
                  <a:pt x="4404159" y="5332096"/>
                  <a:pt x="4168607" y="4303396"/>
                </a:cubicBezTo>
                <a:cubicBezTo>
                  <a:pt x="3696737" y="2241233"/>
                  <a:pt x="3966" y="2238375"/>
                  <a:pt x="0" y="0"/>
                </a:cubicBezTo>
                <a:close/>
              </a:path>
            </a:pathLst>
          </a:custGeom>
          <a:solidFill>
            <a:schemeClr val="accent6"/>
          </a:solidFill>
        </p:spPr>
        <p:txBody>
          <a:bodyPr wrap="square" tIns="822960" rIns="0" anchor="t">
            <a:noAutofit/>
          </a:bodyPr>
          <a:lstStyle>
            <a:lvl1pPr marL="0" indent="0" algn="ctr">
              <a:buNone/>
              <a:defRPr/>
            </a:lvl1pPr>
          </a:lstStyle>
          <a:p>
            <a:endParaRPr lang="en-US" dirty="0"/>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5539954"/>
            <a:ext cx="5491162" cy="549696"/>
          </a:xfrm>
          <a:prstGeom prst="rect">
            <a:avLst/>
          </a:prstGeom>
        </p:spPr>
        <p:txBody>
          <a:bodyPr/>
          <a:lstStyle>
            <a:lvl1pPr marL="0" indent="0">
              <a:buNone/>
              <a:defRPr sz="2400">
                <a:solidFill>
                  <a:schemeClr val="accent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8" name="Shape">
            <a:extLst>
              <a:ext uri="{FF2B5EF4-FFF2-40B4-BE49-F238E27FC236}">
                <a16:creationId xmlns:a16="http://schemas.microsoft.com/office/drawing/2014/main" id="{614C277C-297D-DC47-ACA4-1E1FB0DB5B8B}"/>
              </a:ext>
            </a:extLst>
          </p:cNvPr>
          <p:cNvSpPr/>
          <p:nvPr userDrawn="1"/>
        </p:nvSpPr>
        <p:spPr>
          <a:xfrm>
            <a:off x="4724400" y="2675781"/>
            <a:ext cx="4419600" cy="418221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cubicBezTo>
                  <a:pt x="2322" y="1893"/>
                  <a:pt x="3726" y="5410"/>
                  <a:pt x="4787" y="8897"/>
                </a:cubicBezTo>
                <a:cubicBezTo>
                  <a:pt x="5812" y="12266"/>
                  <a:pt x="7282" y="14503"/>
                  <a:pt x="9705" y="15787"/>
                </a:cubicBezTo>
                <a:cubicBezTo>
                  <a:pt x="10745" y="16338"/>
                  <a:pt x="11729" y="16923"/>
                  <a:pt x="12557" y="17995"/>
                </a:cubicBezTo>
                <a:cubicBezTo>
                  <a:pt x="13389" y="19077"/>
                  <a:pt x="14065" y="20405"/>
                  <a:pt x="14866" y="21536"/>
                </a:cubicBezTo>
                <a:cubicBezTo>
                  <a:pt x="14883" y="21561"/>
                  <a:pt x="14897" y="21580"/>
                  <a:pt x="14914" y="21600"/>
                </a:cubicBezTo>
                <a:lnTo>
                  <a:pt x="21597" y="21600"/>
                </a:lnTo>
                <a:lnTo>
                  <a:pt x="21597"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3E8955A0-F4CD-CF4C-9CC0-93DC055B1F1B}"/>
              </a:ext>
            </a:extLst>
          </p:cNvPr>
          <p:cNvSpPr/>
          <p:nvPr userDrawn="1"/>
        </p:nvSpPr>
        <p:spPr>
          <a:xfrm>
            <a:off x="1" y="0"/>
            <a:ext cx="9145190" cy="4965120"/>
          </a:xfrm>
          <a:custGeom>
            <a:avLst/>
            <a:gdLst/>
            <a:ahLst/>
            <a:cxnLst>
              <a:cxn ang="0">
                <a:pos x="wd2" y="hd2"/>
              </a:cxn>
              <a:cxn ang="5400000">
                <a:pos x="wd2" y="hd2"/>
              </a:cxn>
              <a:cxn ang="10800000">
                <a:pos x="wd2" y="hd2"/>
              </a:cxn>
              <a:cxn ang="16200000">
                <a:pos x="wd2" y="hd2"/>
              </a:cxn>
            </a:cxnLst>
            <a:rect l="0" t="0" r="r" b="b"/>
            <a:pathLst>
              <a:path w="21600" h="21198" extrusionOk="0">
                <a:moveTo>
                  <a:pt x="0" y="12920"/>
                </a:moveTo>
                <a:cubicBezTo>
                  <a:pt x="2425" y="10038"/>
                  <a:pt x="5255" y="9212"/>
                  <a:pt x="7916" y="10107"/>
                </a:cubicBezTo>
                <a:cubicBezTo>
                  <a:pt x="10752" y="11058"/>
                  <a:pt x="12811" y="14689"/>
                  <a:pt x="15253" y="17913"/>
                </a:cubicBezTo>
                <a:cubicBezTo>
                  <a:pt x="17185" y="20462"/>
                  <a:pt x="19407" y="21600"/>
                  <a:pt x="21600" y="21071"/>
                </a:cubicBezTo>
                <a:lnTo>
                  <a:pt x="21600" y="0"/>
                </a:lnTo>
                <a:lnTo>
                  <a:pt x="0" y="0"/>
                </a:lnTo>
                <a:lnTo>
                  <a:pt x="0" y="12920"/>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0" name="Freeform 19">
            <a:extLst>
              <a:ext uri="{FF2B5EF4-FFF2-40B4-BE49-F238E27FC236}">
                <a16:creationId xmlns:a16="http://schemas.microsoft.com/office/drawing/2014/main" id="{501963A1-0280-8845-BF70-693DCC197F22}"/>
              </a:ext>
            </a:extLst>
          </p:cNvPr>
          <p:cNvSpPr>
            <a:spLocks noGrp="1"/>
          </p:cNvSpPr>
          <p:nvPr>
            <p:ph type="pic" sz="quarter" idx="13"/>
          </p:nvPr>
        </p:nvSpPr>
        <p:spPr>
          <a:xfrm>
            <a:off x="5067682" y="2676525"/>
            <a:ext cx="4074231" cy="4181475"/>
          </a:xfrm>
          <a:custGeom>
            <a:avLst/>
            <a:gdLst>
              <a:gd name="connsiteX0" fmla="*/ 0 w 5431601"/>
              <a:gd name="connsiteY0" fmla="*/ 0 h 4181475"/>
              <a:gd name="connsiteX1" fmla="*/ 5431601 w 5431601"/>
              <a:gd name="connsiteY1" fmla="*/ 0 h 4181475"/>
              <a:gd name="connsiteX2" fmla="*/ 5431601 w 5431601"/>
              <a:gd name="connsiteY2" fmla="*/ 4181475 h 4181475"/>
              <a:gd name="connsiteX3" fmla="*/ 3597455 w 5431601"/>
              <a:gd name="connsiteY3" fmla="*/ 4181475 h 4181475"/>
              <a:gd name="connsiteX4" fmla="*/ 3584281 w 5431601"/>
              <a:gd name="connsiteY4" fmla="*/ 4169083 h 4181475"/>
              <a:gd name="connsiteX5" fmla="*/ 2950578 w 5431601"/>
              <a:gd name="connsiteY5" fmla="*/ 3483471 h 4181475"/>
              <a:gd name="connsiteX6" fmla="*/ 2167848 w 5431601"/>
              <a:gd name="connsiteY6" fmla="*/ 3055955 h 4181475"/>
              <a:gd name="connsiteX7" fmla="*/ 818106 w 5431601"/>
              <a:gd name="connsiteY7" fmla="*/ 1721904 h 4181475"/>
              <a:gd name="connsiteX8" fmla="*/ 123280 w 5431601"/>
              <a:gd name="connsiteY8" fmla="*/ 527363 h 4181475"/>
              <a:gd name="connsiteX9" fmla="*/ 0 w 5431601"/>
              <a:gd name="connsiteY9" fmla="*/ 395142 h 418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431601" h="4181475">
                <a:moveTo>
                  <a:pt x="0" y="0"/>
                </a:moveTo>
                <a:lnTo>
                  <a:pt x="5431601" y="0"/>
                </a:lnTo>
                <a:lnTo>
                  <a:pt x="5431601" y="4181475"/>
                </a:lnTo>
                <a:lnTo>
                  <a:pt x="3597455" y="4181475"/>
                </a:lnTo>
                <a:cubicBezTo>
                  <a:pt x="3592789" y="4177603"/>
                  <a:pt x="3588947" y="4173924"/>
                  <a:pt x="3584281" y="4169083"/>
                </a:cubicBezTo>
                <a:cubicBezTo>
                  <a:pt x="3364447" y="3950098"/>
                  <a:pt x="3178919" y="3692969"/>
                  <a:pt x="2950578" y="3483471"/>
                </a:cubicBezTo>
                <a:cubicBezTo>
                  <a:pt x="2723333" y="3275909"/>
                  <a:pt x="2453275" y="3162640"/>
                  <a:pt x="2167848" y="3055955"/>
                </a:cubicBezTo>
                <a:cubicBezTo>
                  <a:pt x="1502857" y="2807345"/>
                  <a:pt x="1099416" y="2374214"/>
                  <a:pt x="818106" y="1721904"/>
                </a:cubicBezTo>
                <a:cubicBezTo>
                  <a:pt x="636111" y="1299931"/>
                  <a:pt x="417345" y="875689"/>
                  <a:pt x="123280" y="527363"/>
                </a:cubicBezTo>
                <a:lnTo>
                  <a:pt x="0" y="395142"/>
                </a:lnTo>
                <a:close/>
              </a:path>
            </a:pathLst>
          </a:custGeom>
          <a:solidFill>
            <a:schemeClr val="accent5"/>
          </a:solidFill>
        </p:spPr>
        <p:txBody>
          <a:bodyPr wrap="square" bIns="1371600" anchor="b">
            <a:noAutofit/>
          </a:bodyPr>
          <a:lstStyle>
            <a:lvl1pPr marL="0" indent="0" algn="ctr">
              <a:buNone/>
              <a:defRPr>
                <a:solidFill>
                  <a:schemeClr val="tx2"/>
                </a:solidFill>
              </a:defRPr>
            </a:lvl1pPr>
          </a:lstStyle>
          <a:p>
            <a:endParaRPr lang="en-US"/>
          </a:p>
        </p:txBody>
      </p:sp>
      <p:sp>
        <p:nvSpPr>
          <p:cNvPr id="21" name="Freeform 20">
            <a:extLst>
              <a:ext uri="{FF2B5EF4-FFF2-40B4-BE49-F238E27FC236}">
                <a16:creationId xmlns:a16="http://schemas.microsoft.com/office/drawing/2014/main" id="{1B1D3261-A05D-2E46-B803-4930BC9E5C0A}"/>
              </a:ext>
            </a:extLst>
          </p:cNvPr>
          <p:cNvSpPr>
            <a:spLocks noGrp="1"/>
          </p:cNvSpPr>
          <p:nvPr>
            <p:ph type="pic" sz="quarter" idx="14"/>
          </p:nvPr>
        </p:nvSpPr>
        <p:spPr>
          <a:xfrm>
            <a:off x="1" y="1"/>
            <a:ext cx="9144000" cy="4965107"/>
          </a:xfrm>
          <a:custGeom>
            <a:avLst/>
            <a:gdLst>
              <a:gd name="connsiteX0" fmla="*/ 0 w 12190413"/>
              <a:gd name="connsiteY0" fmla="*/ 0 h 4965107"/>
              <a:gd name="connsiteX1" fmla="*/ 12190413 w 12190413"/>
              <a:gd name="connsiteY1" fmla="*/ 0 h 4965107"/>
              <a:gd name="connsiteX2" fmla="*/ 12190413 w 12190413"/>
              <a:gd name="connsiteY2" fmla="*/ 4935501 h 4965107"/>
              <a:gd name="connsiteX3" fmla="*/ 11959759 w 12190413"/>
              <a:gd name="connsiteY3" fmla="*/ 4954045 h 4965107"/>
              <a:gd name="connsiteX4" fmla="*/ 8609470 w 12190413"/>
              <a:gd name="connsiteY4" fmla="*/ 4195688 h 4965107"/>
              <a:gd name="connsiteX5" fmla="*/ 4468141 w 12190413"/>
              <a:gd name="connsiteY5" fmla="*/ 2367321 h 4965107"/>
              <a:gd name="connsiteX6" fmla="*/ 259245 w 12190413"/>
              <a:gd name="connsiteY6" fmla="*/ 2905253 h 4965107"/>
              <a:gd name="connsiteX7" fmla="*/ 0 w 12190413"/>
              <a:gd name="connsiteY7" fmla="*/ 3026198 h 4965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0413" h="4965107">
                <a:moveTo>
                  <a:pt x="0" y="0"/>
                </a:moveTo>
                <a:lnTo>
                  <a:pt x="12190413" y="0"/>
                </a:lnTo>
                <a:lnTo>
                  <a:pt x="12190413" y="4935501"/>
                </a:lnTo>
                <a:lnTo>
                  <a:pt x="11959759" y="4954045"/>
                </a:lnTo>
                <a:cubicBezTo>
                  <a:pt x="10798037" y="5024670"/>
                  <a:pt x="9631820" y="4755415"/>
                  <a:pt x="8609470" y="4195688"/>
                </a:cubicBezTo>
                <a:cubicBezTo>
                  <a:pt x="7231097" y="3440544"/>
                  <a:pt x="6068906" y="2590070"/>
                  <a:pt x="4468141" y="2367321"/>
                </a:cubicBezTo>
                <a:cubicBezTo>
                  <a:pt x="3060029" y="2170791"/>
                  <a:pt x="1568077" y="2328550"/>
                  <a:pt x="259245" y="2905253"/>
                </a:cubicBezTo>
                <a:lnTo>
                  <a:pt x="0" y="3026198"/>
                </a:lnTo>
                <a:close/>
              </a:path>
            </a:pathLst>
          </a:custGeom>
          <a:solidFill>
            <a:schemeClr val="accent6"/>
          </a:solidFill>
        </p:spPr>
        <p:txBody>
          <a:bodyPr wrap="square" tIns="731520" anchor="t">
            <a:noAutofit/>
          </a:bodyPr>
          <a:lstStyle>
            <a:lvl1pPr marL="0" indent="0" algn="ctr">
              <a:buNone/>
              <a:defRPr>
                <a:solidFill>
                  <a:schemeClr val="bg1"/>
                </a:solidFill>
              </a:defRPr>
            </a:lvl1pPr>
          </a:lstStyle>
          <a:p>
            <a:endParaRPr lang="en-US"/>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tx2"/>
                </a:solidFill>
              </a:defRPr>
            </a:lvl1pPr>
          </a:lstStyle>
          <a:p>
            <a:fld id="{9319E888-69DF-4A19-BF5D-F6CF70DE7D06}" type="slidenum">
              <a:rPr lang="en-US" smtClean="0"/>
              <a:pPr/>
              <a:t>‹#›</a:t>
            </a:fld>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238375"/>
            <a:ext cx="4756211" cy="3132403"/>
          </a:xfrm>
          <a:prstGeom prst="rect">
            <a:avLst/>
          </a:prstGeom>
        </p:spPr>
        <p:txBody>
          <a:bodyPr anchor="b"/>
          <a:lstStyle>
            <a:lvl1pPr>
              <a:defRPr sz="6000"/>
            </a:lvl1pPr>
          </a:lstStyle>
          <a:p>
            <a:r>
              <a:rPr lang="en-US" dirty="0"/>
              <a:t>Click to edit Master title style</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1" name="Shape">
            <a:extLst>
              <a:ext uri="{FF2B5EF4-FFF2-40B4-BE49-F238E27FC236}">
                <a16:creationId xmlns:a16="http://schemas.microsoft.com/office/drawing/2014/main" id="{57CC3543-6B66-2E49-B979-FF2F7EA25077}"/>
              </a:ext>
            </a:extLst>
          </p:cNvPr>
          <p:cNvSpPr/>
          <p:nvPr/>
        </p:nvSpPr>
        <p:spPr>
          <a:xfrm>
            <a:off x="3792836" y="0"/>
            <a:ext cx="3772698" cy="125534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2871" y="3625"/>
                  <a:pt x="5326" y="12120"/>
                  <a:pt x="8224" y="15892"/>
                </a:cubicBezTo>
                <a:cubicBezTo>
                  <a:pt x="12508" y="21469"/>
                  <a:pt x="17305" y="16237"/>
                  <a:pt x="21600" y="21600"/>
                </a:cubicBezTo>
                <a:lnTo>
                  <a:pt x="21600" y="0"/>
                </a:ln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4918A1E9-68FA-4A4F-AA2E-116741D72656}"/>
              </a:ext>
            </a:extLst>
          </p:cNvPr>
          <p:cNvSpPr/>
          <p:nvPr userDrawn="1"/>
        </p:nvSpPr>
        <p:spPr>
          <a:xfrm>
            <a:off x="6023282" y="0"/>
            <a:ext cx="3120717" cy="3309787"/>
          </a:xfrm>
          <a:custGeom>
            <a:avLst/>
            <a:gdLst/>
            <a:ahLst/>
            <a:cxnLst>
              <a:cxn ang="0">
                <a:pos x="wd2" y="hd2"/>
              </a:cxn>
              <a:cxn ang="5400000">
                <a:pos x="wd2" y="hd2"/>
              </a:cxn>
              <a:cxn ang="10800000">
                <a:pos x="wd2" y="hd2"/>
              </a:cxn>
              <a:cxn ang="16200000">
                <a:pos x="wd2" y="hd2"/>
              </a:cxn>
            </a:cxnLst>
            <a:rect l="0" t="0" r="r" b="b"/>
            <a:pathLst>
              <a:path w="21600" h="21417" extrusionOk="0">
                <a:moveTo>
                  <a:pt x="7138" y="7716"/>
                </a:moveTo>
                <a:cubicBezTo>
                  <a:pt x="9368" y="8820"/>
                  <a:pt x="11981" y="9579"/>
                  <a:pt x="13261" y="12114"/>
                </a:cubicBezTo>
                <a:cubicBezTo>
                  <a:pt x="14382" y="14334"/>
                  <a:pt x="14145" y="17400"/>
                  <a:pt x="15497" y="19417"/>
                </a:cubicBezTo>
                <a:cubicBezTo>
                  <a:pt x="16903" y="21520"/>
                  <a:pt x="19344" y="21600"/>
                  <a:pt x="21600" y="21273"/>
                </a:cubicBezTo>
                <a:lnTo>
                  <a:pt x="21600" y="0"/>
                </a:lnTo>
                <a:lnTo>
                  <a:pt x="0" y="0"/>
                </a:lnTo>
                <a:cubicBezTo>
                  <a:pt x="1366" y="3608"/>
                  <a:pt x="4137" y="6230"/>
                  <a:pt x="7138" y="7716"/>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5AE1D67-41AC-6240-A583-82D15E422576}"/>
              </a:ext>
            </a:extLst>
          </p:cNvPr>
          <p:cNvSpPr/>
          <p:nvPr/>
        </p:nvSpPr>
        <p:spPr>
          <a:xfrm>
            <a:off x="0" y="5537987"/>
            <a:ext cx="3934734" cy="1320013"/>
          </a:xfrm>
          <a:custGeom>
            <a:avLst/>
            <a:gdLst/>
            <a:ahLst/>
            <a:cxnLst>
              <a:cxn ang="0">
                <a:pos x="wd2" y="hd2"/>
              </a:cxn>
              <a:cxn ang="5400000">
                <a:pos x="wd2" y="hd2"/>
              </a:cxn>
              <a:cxn ang="10800000">
                <a:pos x="wd2" y="hd2"/>
              </a:cxn>
              <a:cxn ang="16200000">
                <a:pos x="wd2" y="hd2"/>
              </a:cxn>
            </a:cxnLst>
            <a:rect l="0" t="0" r="r" b="b"/>
            <a:pathLst>
              <a:path w="21600" h="20252" extrusionOk="0">
                <a:moveTo>
                  <a:pt x="11841" y="13203"/>
                </a:moveTo>
                <a:cubicBezTo>
                  <a:pt x="9748" y="11404"/>
                  <a:pt x="7896" y="6988"/>
                  <a:pt x="5928" y="3741"/>
                </a:cubicBezTo>
                <a:cubicBezTo>
                  <a:pt x="4066" y="656"/>
                  <a:pt x="1910" y="-1348"/>
                  <a:pt x="0" y="1080"/>
                </a:cubicBezTo>
                <a:lnTo>
                  <a:pt x="0" y="20252"/>
                </a:lnTo>
                <a:lnTo>
                  <a:pt x="21600" y="20252"/>
                </a:lnTo>
                <a:cubicBezTo>
                  <a:pt x="20428" y="16830"/>
                  <a:pt x="18853" y="15397"/>
                  <a:pt x="17346" y="14885"/>
                </a:cubicBezTo>
                <a:cubicBezTo>
                  <a:pt x="15509" y="14256"/>
                  <a:pt x="13636" y="14739"/>
                  <a:pt x="11841" y="1320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2521741"/>
            <a:ext cx="7886700" cy="2040734"/>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623888" y="4606205"/>
            <a:ext cx="7886700" cy="1073174"/>
          </a:xfrm>
          <a:prstGeom prst="rect">
            <a:avLst/>
          </a:prstGeom>
        </p:spPr>
        <p:txBody>
          <a:bodyPr/>
          <a:lstStyle>
            <a:lvl1pPr marL="0" indent="0">
              <a:buNone/>
              <a:defRPr sz="2400">
                <a:solidFill>
                  <a:schemeClr val="accent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56350"/>
            <a:ext cx="2057400" cy="365125"/>
          </a:xfrm>
          <a:prstGeom prst="rect">
            <a:avLst/>
          </a:prstGeom>
        </p:spPr>
        <p:txBody>
          <a:bodyPr/>
          <a:lstStyle>
            <a:lvl1pPr>
              <a:defRPr>
                <a:solidFill>
                  <a:schemeClr val="tx2"/>
                </a:solidFill>
              </a:defRPr>
            </a:lvl1p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5863734" y="1485900"/>
            <a:ext cx="1701800" cy="286873"/>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5863734" y="1792122"/>
            <a:ext cx="1701800" cy="286873"/>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5863734" y="2098343"/>
            <a:ext cx="1701800" cy="286873"/>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3" name="Freeform 22">
            <a:extLst>
              <a:ext uri="{FF2B5EF4-FFF2-40B4-BE49-F238E27FC236}">
                <a16:creationId xmlns:a16="http://schemas.microsoft.com/office/drawing/2014/main" id="{99CDCF57-AD0C-654B-A3D9-F8D0235D5103}"/>
              </a:ext>
            </a:extLst>
          </p:cNvPr>
          <p:cNvSpPr>
            <a:spLocks noGrp="1"/>
          </p:cNvSpPr>
          <p:nvPr>
            <p:ph type="pic" sz="quarter" idx="17"/>
          </p:nvPr>
        </p:nvSpPr>
        <p:spPr>
          <a:xfrm>
            <a:off x="6023282" y="0"/>
            <a:ext cx="3120717" cy="3309810"/>
          </a:xfrm>
          <a:custGeom>
            <a:avLst/>
            <a:gdLst>
              <a:gd name="connsiteX0" fmla="*/ 0 w 3120717"/>
              <a:gd name="connsiteY0" fmla="*/ 0 h 3309810"/>
              <a:gd name="connsiteX1" fmla="*/ 3120717 w 3120717"/>
              <a:gd name="connsiteY1" fmla="*/ 0 h 3309810"/>
              <a:gd name="connsiteX2" fmla="*/ 3120717 w 3120717"/>
              <a:gd name="connsiteY2" fmla="*/ 3287533 h 3309810"/>
              <a:gd name="connsiteX3" fmla="*/ 2238970 w 3120717"/>
              <a:gd name="connsiteY3" fmla="*/ 3000707 h 3309810"/>
              <a:gd name="connsiteX4" fmla="*/ 1915918 w 3120717"/>
              <a:gd name="connsiteY4" fmla="*/ 1872100 h 3309810"/>
              <a:gd name="connsiteX5" fmla="*/ 1031282 w 3120717"/>
              <a:gd name="connsiteY5" fmla="*/ 1192432 h 3309810"/>
              <a:gd name="connsiteX6" fmla="*/ 0 w 3120717"/>
              <a:gd name="connsiteY6" fmla="*/ 0 h 3309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0717" h="3309810">
                <a:moveTo>
                  <a:pt x="0" y="0"/>
                </a:moveTo>
                <a:lnTo>
                  <a:pt x="3120717" y="0"/>
                </a:lnTo>
                <a:lnTo>
                  <a:pt x="3120717" y="3287533"/>
                </a:lnTo>
                <a:cubicBezTo>
                  <a:pt x="2794776" y="3338068"/>
                  <a:pt x="2442106" y="3325705"/>
                  <a:pt x="2238970" y="3000707"/>
                </a:cubicBezTo>
                <a:cubicBezTo>
                  <a:pt x="2043636" y="2688999"/>
                  <a:pt x="2077878" y="2215179"/>
                  <a:pt x="1915918" y="1872100"/>
                </a:cubicBezTo>
                <a:cubicBezTo>
                  <a:pt x="1730987" y="1480340"/>
                  <a:pt x="1353467" y="1363045"/>
                  <a:pt x="1031282" y="1192432"/>
                </a:cubicBezTo>
                <a:cubicBezTo>
                  <a:pt x="597704" y="962785"/>
                  <a:pt x="197357" y="557581"/>
                  <a:pt x="0" y="0"/>
                </a:cubicBezTo>
                <a:close/>
              </a:path>
            </a:pathLst>
          </a:custGeom>
          <a:solidFill>
            <a:schemeClr val="accent6"/>
          </a:solidFill>
        </p:spPr>
        <p:txBody>
          <a:bodyPr wrap="square" tIns="274320" rIns="365760" anchor="t">
            <a:noAutofit/>
          </a:bodyPr>
          <a:lstStyle>
            <a:lvl1pPr marL="0" indent="0" algn="r">
              <a:buNone/>
              <a:defRPr>
                <a:solidFill>
                  <a:schemeClr val="bg1"/>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7/9/2020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3"/>
            </a:gs>
            <a:gs pos="99000">
              <a:schemeClr val="accent2"/>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2"/>
                </a:solidFill>
              </a:defRPr>
            </a:lvl1pPr>
          </a:lstStyle>
          <a:p>
            <a:fld id="{A1B086EF-1F45-4ECD-8D5C-3F0C3828F6FB}" type="datetimeFigureOut">
              <a:rPr lang="en-US" smtClean="0"/>
              <a:pPr/>
              <a:t>7/9/2020</a:t>
            </a:fld>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2"/>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2"/>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noAutofit/>
          </a:bodyPr>
          <a:lstStyle/>
          <a:p>
            <a:r>
              <a:rPr lang="en-US" dirty="0"/>
              <a:t>A Free Presentation Template</a:t>
            </a:r>
          </a:p>
        </p:txBody>
      </p:sp>
      <p:sp>
        <p:nvSpPr>
          <p:cNvPr id="8" name="Picture Placeholder 7">
            <a:extLst>
              <a:ext uri="{FF2B5EF4-FFF2-40B4-BE49-F238E27FC236}">
                <a16:creationId xmlns:a16="http://schemas.microsoft.com/office/drawing/2014/main" id="{C892D2AE-7CD5-4017-AE89-62E285884242}"/>
              </a:ext>
            </a:extLst>
          </p:cNvPr>
          <p:cNvSpPr>
            <a:spLocks noGrp="1"/>
          </p:cNvSpPr>
          <p:nvPr>
            <p:ph type="pic" sz="quarter" idx="14"/>
          </p:nvPr>
        </p:nvSpPr>
        <p:spPr/>
      </p:sp>
      <p:sp>
        <p:nvSpPr>
          <p:cNvPr id="5" name="Picture Placeholder 4">
            <a:extLst>
              <a:ext uri="{FF2B5EF4-FFF2-40B4-BE49-F238E27FC236}">
                <a16:creationId xmlns:a16="http://schemas.microsoft.com/office/drawing/2014/main" id="{BD11A7EB-5DD4-41A7-9422-3A8A3792F336}"/>
              </a:ext>
            </a:extLst>
          </p:cNvPr>
          <p:cNvSpPr>
            <a:spLocks noGrp="1"/>
          </p:cNvSpPr>
          <p:nvPr>
            <p:ph type="pic" sz="quarter" idx="13"/>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 Fermentum et sollicitudin ac orci phasellus.</a:t>
            </a:r>
          </a:p>
          <a:p>
            <a:r>
              <a:rPr lang="en-US" noProof="1"/>
              <a:t>Duis aute irure dolor in reprehenderit in voluptate velit esse cillum dolore eu fugiat nulla pariatur. Excepteur sint occaecat cupidatat non proident, sunt in culpa.</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
        <p:nvSpPr>
          <p:cNvPr id="11" name="Picture Placeholder 10">
            <a:extLst>
              <a:ext uri="{FF2B5EF4-FFF2-40B4-BE49-F238E27FC236}">
                <a16:creationId xmlns:a16="http://schemas.microsoft.com/office/drawing/2014/main" id="{7907F87A-FF65-4D26-8ECC-C5F5AECF1A7D}"/>
              </a:ext>
            </a:extLst>
          </p:cNvPr>
          <p:cNvSpPr>
            <a:spLocks noGrp="1"/>
          </p:cNvSpPr>
          <p:nvPr>
            <p:ph type="pic" sz="quarter" idx="14"/>
          </p:nvPr>
        </p:nvSpPr>
        <p:spPr/>
      </p:sp>
      <p:sp>
        <p:nvSpPr>
          <p:cNvPr id="3" name="Picture Placeholder 2">
            <a:extLst>
              <a:ext uri="{FF2B5EF4-FFF2-40B4-BE49-F238E27FC236}">
                <a16:creationId xmlns:a16="http://schemas.microsoft.com/office/drawing/2014/main" id="{B1FAEE29-54FA-46E1-AB83-25C91A64EC2E}"/>
              </a:ext>
            </a:extLst>
          </p:cNvPr>
          <p:cNvSpPr>
            <a:spLocks noGrp="1"/>
          </p:cNvSpPr>
          <p:nvPr>
            <p:ph type="pic" sz="quarter" idx="13"/>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11" name="Picture Placeholder 10">
            <a:extLst>
              <a:ext uri="{FF2B5EF4-FFF2-40B4-BE49-F238E27FC236}">
                <a16:creationId xmlns:a16="http://schemas.microsoft.com/office/drawing/2014/main" id="{75E40036-E1EF-4874-B44C-981EB5C247D1}"/>
              </a:ext>
            </a:extLst>
          </p:cNvPr>
          <p:cNvSpPr>
            <a:spLocks noGrp="1"/>
          </p:cNvSpPr>
          <p:nvPr>
            <p:ph type="pic" sz="quarter" idx="13"/>
          </p:nvPr>
        </p:nvSpPr>
        <p:spPr/>
      </p:sp>
      <p:sp>
        <p:nvSpPr>
          <p:cNvPr id="8" name="Picture Placeholder 7">
            <a:extLst>
              <a:ext uri="{FF2B5EF4-FFF2-40B4-BE49-F238E27FC236}">
                <a16:creationId xmlns:a16="http://schemas.microsoft.com/office/drawing/2014/main" id="{4437B14A-77C9-443D-89F2-CB3E10A529DA}"/>
              </a:ext>
            </a:extLst>
          </p:cNvPr>
          <p:cNvSpPr>
            <a:spLocks noGrp="1"/>
          </p:cNvSpPr>
          <p:nvPr>
            <p:ph type="pic" sz="quarter" idx="14"/>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18173D3B-C06B-41D7-A011-C1B2AFCFD09C}"/>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LUID">
      <a:dk1>
        <a:srgbClr val="0C1926"/>
      </a:dk1>
      <a:lt1>
        <a:srgbClr val="FFFFFF"/>
      </a:lt1>
      <a:dk2>
        <a:srgbClr val="0C1926"/>
      </a:dk2>
      <a:lt2>
        <a:srgbClr val="E7E6E6"/>
      </a:lt2>
      <a:accent1>
        <a:srgbClr val="265D8B"/>
      </a:accent1>
      <a:accent2>
        <a:srgbClr val="204B73"/>
      </a:accent2>
      <a:accent3>
        <a:srgbClr val="0C1926"/>
      </a:accent3>
      <a:accent4>
        <a:srgbClr val="FFC000"/>
      </a:accent4>
      <a:accent5>
        <a:srgbClr val="F19848"/>
      </a:accent5>
      <a:accent6>
        <a:srgbClr val="BF47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ORGANIC FLUIDS-4x3.pptx" id="{86B0E788-5891-48D5-80EE-748408912CC8}" vid="{3FD42609-80E1-4882-AD57-C8CBD18C80D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ORGANIC FLUIDS-4x3.pptx" id="{86B0E788-5891-48D5-80EE-748408912CC8}" vid="{7C36FCEC-1876-4E00-B911-FD8A43B7817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396</TotalTime>
  <Words>348</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FLUID</dc:title>
  <dc:creator>PresentationGO.com</dc:creator>
  <dc:description>© Copyright PresentationGo.com</dc:description>
  <dcterms:created xsi:type="dcterms:W3CDTF">2019-11-21T05:08:20Z</dcterms:created>
  <dcterms:modified xsi:type="dcterms:W3CDTF">2020-07-09T20:06:08Z</dcterms:modified>
  <cp:category>Templates</cp:category>
</cp:coreProperties>
</file>