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243" autoAdjust="0"/>
    <p:restoredTop sz="93613" autoAdjust="0"/>
  </p:normalViewPr>
  <p:slideViewPr>
    <p:cSldViewPr snapToGrid="0">
      <p:cViewPr varScale="1">
        <p:scale>
          <a:sx n="103" d="100"/>
          <a:sy n="103" d="100"/>
        </p:scale>
        <p:origin x="180" y="3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7/23/2020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388" name="Freeform 387">
            <a:extLst>
              <a:ext uri="{FF2B5EF4-FFF2-40B4-BE49-F238E27FC236}">
                <a16:creationId xmlns:a16="http://schemas.microsoft.com/office/drawing/2014/main" id="{12B9C9BC-D78D-5248-ACE7-724BFE2DF64D}"/>
              </a:ext>
            </a:extLst>
          </p:cNvPr>
          <p:cNvSpPr>
            <a:spLocks noGrp="1"/>
          </p:cNvSpPr>
          <p:nvPr>
            <p:ph type="pic" sz="quarter" idx="13"/>
          </p:nvPr>
        </p:nvSpPr>
        <p:spPr>
          <a:xfrm>
            <a:off x="7001812" y="60436"/>
            <a:ext cx="5060685" cy="6751418"/>
          </a:xfrm>
          <a:custGeom>
            <a:avLst/>
            <a:gdLst>
              <a:gd name="connsiteX0" fmla="*/ 4985737 w 5060685"/>
              <a:gd name="connsiteY0" fmla="*/ 6095657 h 6751418"/>
              <a:gd name="connsiteX1" fmla="*/ 5060685 w 5060685"/>
              <a:gd name="connsiteY1" fmla="*/ 6185538 h 6751418"/>
              <a:gd name="connsiteX2" fmla="*/ 5060685 w 5060685"/>
              <a:gd name="connsiteY2" fmla="*/ 6617699 h 6751418"/>
              <a:gd name="connsiteX3" fmla="*/ 4926916 w 5060685"/>
              <a:gd name="connsiteY3" fmla="*/ 6751418 h 6751418"/>
              <a:gd name="connsiteX4" fmla="*/ 4280598 w 5060685"/>
              <a:gd name="connsiteY4" fmla="*/ 6751418 h 6751418"/>
              <a:gd name="connsiteX5" fmla="*/ 4232723 w 5060685"/>
              <a:gd name="connsiteY5" fmla="*/ 6648075 h 6751418"/>
              <a:gd name="connsiteX6" fmla="*/ 4450744 w 5060685"/>
              <a:gd name="connsiteY6" fmla="*/ 6386274 h 6751418"/>
              <a:gd name="connsiteX7" fmla="*/ 4659142 w 5060685"/>
              <a:gd name="connsiteY7" fmla="*/ 6229381 h 6751418"/>
              <a:gd name="connsiteX8" fmla="*/ 4938415 w 5060685"/>
              <a:gd name="connsiteY8" fmla="*/ 6105996 h 6751418"/>
              <a:gd name="connsiteX9" fmla="*/ 4985737 w 5060685"/>
              <a:gd name="connsiteY9" fmla="*/ 6095657 h 6751418"/>
              <a:gd name="connsiteX10" fmla="*/ 4220600 w 5060685"/>
              <a:gd name="connsiteY10" fmla="*/ 5940544 h 6751418"/>
              <a:gd name="connsiteX11" fmla="*/ 4263232 w 5060685"/>
              <a:gd name="connsiteY11" fmla="*/ 5942526 h 6751418"/>
              <a:gd name="connsiteX12" fmla="*/ 4797840 w 5060685"/>
              <a:gd name="connsiteY12" fmla="*/ 6029585 h 6751418"/>
              <a:gd name="connsiteX13" fmla="*/ 4805350 w 5060685"/>
              <a:gd name="connsiteY13" fmla="*/ 6099419 h 6751418"/>
              <a:gd name="connsiteX14" fmla="*/ 4656326 w 5060685"/>
              <a:gd name="connsiteY14" fmla="*/ 6157667 h 6751418"/>
              <a:gd name="connsiteX15" fmla="*/ 4422112 w 5060685"/>
              <a:gd name="connsiteY15" fmla="*/ 6127917 h 6751418"/>
              <a:gd name="connsiteX16" fmla="*/ 4240468 w 5060685"/>
              <a:gd name="connsiteY16" fmla="*/ 5998895 h 6751418"/>
              <a:gd name="connsiteX17" fmla="*/ 4220600 w 5060685"/>
              <a:gd name="connsiteY17" fmla="*/ 5940544 h 6751418"/>
              <a:gd name="connsiteX18" fmla="*/ 4280598 w 5060685"/>
              <a:gd name="connsiteY18" fmla="*/ 5136452 h 6751418"/>
              <a:gd name="connsiteX19" fmla="*/ 4921988 w 5060685"/>
              <a:gd name="connsiteY19" fmla="*/ 5136452 h 6751418"/>
              <a:gd name="connsiteX20" fmla="*/ 5055992 w 5060685"/>
              <a:gd name="connsiteY20" fmla="*/ 5270485 h 6751418"/>
              <a:gd name="connsiteX21" fmla="*/ 5056930 w 5060685"/>
              <a:gd name="connsiteY21" fmla="*/ 5270485 h 6751418"/>
              <a:gd name="connsiteX22" fmla="*/ 5056930 w 5060685"/>
              <a:gd name="connsiteY22" fmla="*/ 5865176 h 6751418"/>
              <a:gd name="connsiteX23" fmla="*/ 4923865 w 5060685"/>
              <a:gd name="connsiteY23" fmla="*/ 5980732 h 6751418"/>
              <a:gd name="connsiteX24" fmla="*/ 4150584 w 5060685"/>
              <a:gd name="connsiteY24" fmla="*/ 5872691 h 6751418"/>
              <a:gd name="connsiteX25" fmla="*/ 4041456 w 5060685"/>
              <a:gd name="connsiteY25" fmla="*/ 5722688 h 6751418"/>
              <a:gd name="connsiteX26" fmla="*/ 4122657 w 5060685"/>
              <a:gd name="connsiteY26" fmla="*/ 5268606 h 6751418"/>
              <a:gd name="connsiteX27" fmla="*/ 4280598 w 5060685"/>
              <a:gd name="connsiteY27" fmla="*/ 5136452 h 6751418"/>
              <a:gd name="connsiteX28" fmla="*/ 3647343 w 5060685"/>
              <a:gd name="connsiteY28" fmla="*/ 4408659 h 6751418"/>
              <a:gd name="connsiteX29" fmla="*/ 3697411 w 5060685"/>
              <a:gd name="connsiteY29" fmla="*/ 4412740 h 6751418"/>
              <a:gd name="connsiteX30" fmla="*/ 4017519 w 5060685"/>
              <a:gd name="connsiteY30" fmla="*/ 4506688 h 6751418"/>
              <a:gd name="connsiteX31" fmla="*/ 4166777 w 5060685"/>
              <a:gd name="connsiteY31" fmla="*/ 4676734 h 6751418"/>
              <a:gd name="connsiteX32" fmla="*/ 4206908 w 5060685"/>
              <a:gd name="connsiteY32" fmla="*/ 4942606 h 6751418"/>
              <a:gd name="connsiteX33" fmla="*/ 4093087 w 5060685"/>
              <a:gd name="connsiteY33" fmla="*/ 5075386 h 6751418"/>
              <a:gd name="connsiteX34" fmla="*/ 3703044 w 5060685"/>
              <a:gd name="connsiteY34" fmla="*/ 5075386 h 6751418"/>
              <a:gd name="connsiteX35" fmla="*/ 3569274 w 5060685"/>
              <a:gd name="connsiteY35" fmla="*/ 4941667 h 6751418"/>
              <a:gd name="connsiteX36" fmla="*/ 3568336 w 5060685"/>
              <a:gd name="connsiteY36" fmla="*/ 4941667 h 6751418"/>
              <a:gd name="connsiteX37" fmla="*/ 3568336 w 5060685"/>
              <a:gd name="connsiteY37" fmla="*/ 4509506 h 6751418"/>
              <a:gd name="connsiteX38" fmla="*/ 3647343 w 5060685"/>
              <a:gd name="connsiteY38" fmla="*/ 4408659 h 6751418"/>
              <a:gd name="connsiteX39" fmla="*/ 4927854 w 5060685"/>
              <a:gd name="connsiteY39" fmla="*/ 4401466 h 6751418"/>
              <a:gd name="connsiteX40" fmla="*/ 5059746 w 5060685"/>
              <a:gd name="connsiteY40" fmla="*/ 4509506 h 6751418"/>
              <a:gd name="connsiteX41" fmla="*/ 5059746 w 5060685"/>
              <a:gd name="connsiteY41" fmla="*/ 4941667 h 6751418"/>
              <a:gd name="connsiteX42" fmla="*/ 4925977 w 5060685"/>
              <a:gd name="connsiteY42" fmla="*/ 5075386 h 6751418"/>
              <a:gd name="connsiteX43" fmla="*/ 4436428 w 5060685"/>
              <a:gd name="connsiteY43" fmla="*/ 5075386 h 6751418"/>
              <a:gd name="connsiteX44" fmla="*/ 4278721 w 5060685"/>
              <a:gd name="connsiteY44" fmla="*/ 4943546 h 6751418"/>
              <a:gd name="connsiteX45" fmla="*/ 4228968 w 5060685"/>
              <a:gd name="connsiteY45" fmla="*/ 4675794 h 6751418"/>
              <a:gd name="connsiteX46" fmla="*/ 4335984 w 5060685"/>
              <a:gd name="connsiteY46" fmla="*/ 4517962 h 6751418"/>
              <a:gd name="connsiteX47" fmla="*/ 4052252 w 5060685"/>
              <a:gd name="connsiteY47" fmla="*/ 4045246 h 6751418"/>
              <a:gd name="connsiteX48" fmla="*/ 4091210 w 5060685"/>
              <a:gd name="connsiteY48" fmla="*/ 4111793 h 6751418"/>
              <a:gd name="connsiteX49" fmla="*/ 4117024 w 5060685"/>
              <a:gd name="connsiteY49" fmla="*/ 4339147 h 6751418"/>
              <a:gd name="connsiteX50" fmla="*/ 4003203 w 5060685"/>
              <a:gd name="connsiteY50" fmla="*/ 4435914 h 6751418"/>
              <a:gd name="connsiteX51" fmla="*/ 3829303 w 5060685"/>
              <a:gd name="connsiteY51" fmla="*/ 4386121 h 6751418"/>
              <a:gd name="connsiteX52" fmla="*/ 3795744 w 5060685"/>
              <a:gd name="connsiteY52" fmla="*/ 4255220 h 6751418"/>
              <a:gd name="connsiteX53" fmla="*/ 3980204 w 5060685"/>
              <a:gd name="connsiteY53" fmla="*/ 4072648 h 6751418"/>
              <a:gd name="connsiteX54" fmla="*/ 4052252 w 5060685"/>
              <a:gd name="connsiteY54" fmla="*/ 4045246 h 6751418"/>
              <a:gd name="connsiteX55" fmla="*/ 4923865 w 5060685"/>
              <a:gd name="connsiteY55" fmla="*/ 3487352 h 6751418"/>
              <a:gd name="connsiteX56" fmla="*/ 5055992 w 5060685"/>
              <a:gd name="connsiteY56" fmla="*/ 3595392 h 6751418"/>
              <a:gd name="connsiteX57" fmla="*/ 5055052 w 5060685"/>
              <a:gd name="connsiteY57" fmla="*/ 3595392 h 6751418"/>
              <a:gd name="connsiteX58" fmla="*/ 5055052 w 5060685"/>
              <a:gd name="connsiteY58" fmla="*/ 4190083 h 6751418"/>
              <a:gd name="connsiteX59" fmla="*/ 4923865 w 5060685"/>
              <a:gd name="connsiteY59" fmla="*/ 4350734 h 6751418"/>
              <a:gd name="connsiteX60" fmla="*/ 4335984 w 5060685"/>
              <a:gd name="connsiteY60" fmla="*/ 4470361 h 6751418"/>
              <a:gd name="connsiteX61" fmla="*/ 4197286 w 5060685"/>
              <a:gd name="connsiteY61" fmla="*/ 4363261 h 6751418"/>
              <a:gd name="connsiteX62" fmla="*/ 4163022 w 5060685"/>
              <a:gd name="connsiteY62" fmla="*/ 3771388 h 6751418"/>
              <a:gd name="connsiteX63" fmla="*/ 4287170 w 5060685"/>
              <a:gd name="connsiteY63" fmla="*/ 3611677 h 6751418"/>
              <a:gd name="connsiteX64" fmla="*/ 4162843 w 5060685"/>
              <a:gd name="connsiteY64" fmla="*/ 3304897 h 6751418"/>
              <a:gd name="connsiteX65" fmla="*/ 4242346 w 5060685"/>
              <a:gd name="connsiteY65" fmla="*/ 3408123 h 6751418"/>
              <a:gd name="connsiteX66" fmla="*/ 4242346 w 5060685"/>
              <a:gd name="connsiteY66" fmla="*/ 3434741 h 6751418"/>
              <a:gd name="connsiteX67" fmla="*/ 4121718 w 5060685"/>
              <a:gd name="connsiteY67" fmla="*/ 3627021 h 6751418"/>
              <a:gd name="connsiteX68" fmla="*/ 4114208 w 5060685"/>
              <a:gd name="connsiteY68" fmla="*/ 3630779 h 6751418"/>
              <a:gd name="connsiteX69" fmla="*/ 3903932 w 5060685"/>
              <a:gd name="connsiteY69" fmla="*/ 3588816 h 6751418"/>
              <a:gd name="connsiteX70" fmla="*/ 3827426 w 5060685"/>
              <a:gd name="connsiteY70" fmla="*/ 3503636 h 6751418"/>
              <a:gd name="connsiteX71" fmla="*/ 3867556 w 5060685"/>
              <a:gd name="connsiteY71" fmla="*/ 3370857 h 6751418"/>
              <a:gd name="connsiteX72" fmla="*/ 4112331 w 5060685"/>
              <a:gd name="connsiteY72" fmla="*/ 3307598 h 6751418"/>
              <a:gd name="connsiteX73" fmla="*/ 4162843 w 5060685"/>
              <a:gd name="connsiteY73" fmla="*/ 3304897 h 6751418"/>
              <a:gd name="connsiteX74" fmla="*/ 2198623 w 5060685"/>
              <a:gd name="connsiteY74" fmla="*/ 3024365 h 6751418"/>
              <a:gd name="connsiteX75" fmla="*/ 2255519 w 5060685"/>
              <a:gd name="connsiteY75" fmla="*/ 3114379 h 6751418"/>
              <a:gd name="connsiteX76" fmla="*/ 2232520 w 5060685"/>
              <a:gd name="connsiteY76" fmla="*/ 3264695 h 6751418"/>
              <a:gd name="connsiteX77" fmla="*/ 2086312 w 5060685"/>
              <a:gd name="connsiteY77" fmla="*/ 3444449 h 6751418"/>
              <a:gd name="connsiteX78" fmla="*/ 1784275 w 5060685"/>
              <a:gd name="connsiteY78" fmla="*/ 3558126 h 6751418"/>
              <a:gd name="connsiteX79" fmla="*/ 1611079 w 5060685"/>
              <a:gd name="connsiteY79" fmla="*/ 3480776 h 6751418"/>
              <a:gd name="connsiteX80" fmla="*/ 1586203 w 5060685"/>
              <a:gd name="connsiteY80" fmla="*/ 3415639 h 6751418"/>
              <a:gd name="connsiteX81" fmla="*/ 1662709 w 5060685"/>
              <a:gd name="connsiteY81" fmla="*/ 3238703 h 6751418"/>
              <a:gd name="connsiteX82" fmla="*/ 2152258 w 5060685"/>
              <a:gd name="connsiteY82" fmla="*/ 3034210 h 6751418"/>
              <a:gd name="connsiteX83" fmla="*/ 2198623 w 5060685"/>
              <a:gd name="connsiteY83" fmla="*/ 3024365 h 6751418"/>
              <a:gd name="connsiteX84" fmla="*/ 2133249 w 5060685"/>
              <a:gd name="connsiteY84" fmla="*/ 2730131 h 6751418"/>
              <a:gd name="connsiteX85" fmla="*/ 2209756 w 5060685"/>
              <a:gd name="connsiteY85" fmla="*/ 2823766 h 6751418"/>
              <a:gd name="connsiteX86" fmla="*/ 2162819 w 5060685"/>
              <a:gd name="connsiteY86" fmla="*/ 2918654 h 6751418"/>
              <a:gd name="connsiteX87" fmla="*/ 1977419 w 5060685"/>
              <a:gd name="connsiteY87" fmla="*/ 3023562 h 6751418"/>
              <a:gd name="connsiteX88" fmla="*/ 1968736 w 5060685"/>
              <a:gd name="connsiteY88" fmla="*/ 3023562 h 6751418"/>
              <a:gd name="connsiteX89" fmla="*/ 1799530 w 5060685"/>
              <a:gd name="connsiteY89" fmla="*/ 2909885 h 6751418"/>
              <a:gd name="connsiteX90" fmla="*/ 1791785 w 5060685"/>
              <a:gd name="connsiteY90" fmla="*/ 2887964 h 6751418"/>
              <a:gd name="connsiteX91" fmla="*/ 1884485 w 5060685"/>
              <a:gd name="connsiteY91" fmla="*/ 2762700 h 6751418"/>
              <a:gd name="connsiteX92" fmla="*/ 4994152 w 5060685"/>
              <a:gd name="connsiteY92" fmla="*/ 2714547 h 6751418"/>
              <a:gd name="connsiteX93" fmla="*/ 5060685 w 5060685"/>
              <a:gd name="connsiteY93" fmla="*/ 2792450 h 6751418"/>
              <a:gd name="connsiteX94" fmla="*/ 5060685 w 5060685"/>
              <a:gd name="connsiteY94" fmla="*/ 3224298 h 6751418"/>
              <a:gd name="connsiteX95" fmla="*/ 4942170 w 5060685"/>
              <a:gd name="connsiteY95" fmla="*/ 3381191 h 6751418"/>
              <a:gd name="connsiteX96" fmla="*/ 4369544 w 5060685"/>
              <a:gd name="connsiteY96" fmla="*/ 3489231 h 6751418"/>
              <a:gd name="connsiteX97" fmla="*/ 4326362 w 5060685"/>
              <a:gd name="connsiteY97" fmla="*/ 3394657 h 6751418"/>
              <a:gd name="connsiteX98" fmla="*/ 4520444 w 5060685"/>
              <a:gd name="connsiteY98" fmla="*/ 3095276 h 6751418"/>
              <a:gd name="connsiteX99" fmla="*/ 4704906 w 5060685"/>
              <a:gd name="connsiteY99" fmla="*/ 2903309 h 6751418"/>
              <a:gd name="connsiteX100" fmla="*/ 4951792 w 5060685"/>
              <a:gd name="connsiteY100" fmla="*/ 2732950 h 6751418"/>
              <a:gd name="connsiteX101" fmla="*/ 4994152 w 5060685"/>
              <a:gd name="connsiteY101" fmla="*/ 2714547 h 6751418"/>
              <a:gd name="connsiteX102" fmla="*/ 2397146 w 5060685"/>
              <a:gd name="connsiteY102" fmla="*/ 2697837 h 6751418"/>
              <a:gd name="connsiteX103" fmla="*/ 2446785 w 5060685"/>
              <a:gd name="connsiteY103" fmla="*/ 2706332 h 6751418"/>
              <a:gd name="connsiteX104" fmla="*/ 2588299 w 5060685"/>
              <a:gd name="connsiteY104" fmla="*/ 2885146 h 6751418"/>
              <a:gd name="connsiteX105" fmla="*/ 2642746 w 5060685"/>
              <a:gd name="connsiteY105" fmla="*/ 3227429 h 6751418"/>
              <a:gd name="connsiteX106" fmla="*/ 2529863 w 5060685"/>
              <a:gd name="connsiteY106" fmla="*/ 3359270 h 6751418"/>
              <a:gd name="connsiteX107" fmla="*/ 2460162 w 5060685"/>
              <a:gd name="connsiteY107" fmla="*/ 3359270 h 6751418"/>
              <a:gd name="connsiteX108" fmla="*/ 2326393 w 5060685"/>
              <a:gd name="connsiteY108" fmla="*/ 3225550 h 6751418"/>
              <a:gd name="connsiteX109" fmla="*/ 2307149 w 5060685"/>
              <a:gd name="connsiteY109" fmla="*/ 2788379 h 6751418"/>
              <a:gd name="connsiteX110" fmla="*/ 2397146 w 5060685"/>
              <a:gd name="connsiteY110" fmla="*/ 2697837 h 6751418"/>
              <a:gd name="connsiteX111" fmla="*/ 3303378 w 5060685"/>
              <a:gd name="connsiteY111" fmla="*/ 2671884 h 6751418"/>
              <a:gd name="connsiteX112" fmla="*/ 3419077 w 5060685"/>
              <a:gd name="connsiteY112" fmla="*/ 2792450 h 6751418"/>
              <a:gd name="connsiteX113" fmla="*/ 3375192 w 5060685"/>
              <a:gd name="connsiteY113" fmla="*/ 3114379 h 6751418"/>
              <a:gd name="connsiteX114" fmla="*/ 3224994 w 5060685"/>
              <a:gd name="connsiteY114" fmla="*/ 3270333 h 6751418"/>
              <a:gd name="connsiteX115" fmla="*/ 2845512 w 5060685"/>
              <a:gd name="connsiteY115" fmla="*/ 3336409 h 6751418"/>
              <a:gd name="connsiteX116" fmla="*/ 2694376 w 5060685"/>
              <a:gd name="connsiteY116" fmla="*/ 3226490 h 6751418"/>
              <a:gd name="connsiteX117" fmla="*/ 2643684 w 5060685"/>
              <a:gd name="connsiteY117" fmla="*/ 2867922 h 6751418"/>
              <a:gd name="connsiteX118" fmla="*/ 2758444 w 5060685"/>
              <a:gd name="connsiteY118" fmla="*/ 2722616 h 6751418"/>
              <a:gd name="connsiteX119" fmla="*/ 4129371 w 5060685"/>
              <a:gd name="connsiteY119" fmla="*/ 2611468 h 6751418"/>
              <a:gd name="connsiteX120" fmla="*/ 4181093 w 5060685"/>
              <a:gd name="connsiteY120" fmla="*/ 2634618 h 6751418"/>
              <a:gd name="connsiteX121" fmla="*/ 4428684 w 5060685"/>
              <a:gd name="connsiteY121" fmla="*/ 2798087 h 6751418"/>
              <a:gd name="connsiteX122" fmla="*/ 4458254 w 5060685"/>
              <a:gd name="connsiteY122" fmla="*/ 3006338 h 6751418"/>
              <a:gd name="connsiteX123" fmla="*/ 4257600 w 5060685"/>
              <a:gd name="connsiteY123" fmla="*/ 3226490 h 6751418"/>
              <a:gd name="connsiteX124" fmla="*/ 4130402 w 5060685"/>
              <a:gd name="connsiteY124" fmla="*/ 3192982 h 6751418"/>
              <a:gd name="connsiteX125" fmla="*/ 4064456 w 5060685"/>
              <a:gd name="connsiteY125" fmla="*/ 2694744 h 6751418"/>
              <a:gd name="connsiteX126" fmla="*/ 4129371 w 5060685"/>
              <a:gd name="connsiteY126" fmla="*/ 2611468 h 6751418"/>
              <a:gd name="connsiteX127" fmla="*/ 3880361 w 5060685"/>
              <a:gd name="connsiteY127" fmla="*/ 2576571 h 6751418"/>
              <a:gd name="connsiteX128" fmla="*/ 3977388 w 5060685"/>
              <a:gd name="connsiteY128" fmla="*/ 2679400 h 6751418"/>
              <a:gd name="connsiteX129" fmla="*/ 4047324 w 5060685"/>
              <a:gd name="connsiteY129" fmla="*/ 3084942 h 6751418"/>
              <a:gd name="connsiteX130" fmla="*/ 3932564 w 5060685"/>
              <a:gd name="connsiteY130" fmla="*/ 3213024 h 6751418"/>
              <a:gd name="connsiteX131" fmla="*/ 3539470 w 5060685"/>
              <a:gd name="connsiteY131" fmla="*/ 3342046 h 6751418"/>
              <a:gd name="connsiteX132" fmla="*/ 3422832 w 5060685"/>
              <a:gd name="connsiteY132" fmla="*/ 3204256 h 6751418"/>
              <a:gd name="connsiteX133" fmla="*/ 3476340 w 5060685"/>
              <a:gd name="connsiteY133" fmla="*/ 2792450 h 6751418"/>
              <a:gd name="connsiteX134" fmla="*/ 3623721 w 5060685"/>
              <a:gd name="connsiteY134" fmla="*/ 2627728 h 6751418"/>
              <a:gd name="connsiteX135" fmla="*/ 3828364 w 5060685"/>
              <a:gd name="connsiteY135" fmla="*/ 2578249 h 6751418"/>
              <a:gd name="connsiteX136" fmla="*/ 3880361 w 5060685"/>
              <a:gd name="connsiteY136" fmla="*/ 2576571 h 6751418"/>
              <a:gd name="connsiteX137" fmla="*/ 4220600 w 5060685"/>
              <a:gd name="connsiteY137" fmla="*/ 2549336 h 6751418"/>
              <a:gd name="connsiteX138" fmla="*/ 4263232 w 5060685"/>
              <a:gd name="connsiteY138" fmla="*/ 2551317 h 6751418"/>
              <a:gd name="connsiteX139" fmla="*/ 4797840 w 5060685"/>
              <a:gd name="connsiteY139" fmla="*/ 2638376 h 6751418"/>
              <a:gd name="connsiteX140" fmla="*/ 4805350 w 5060685"/>
              <a:gd name="connsiteY140" fmla="*/ 2708210 h 6751418"/>
              <a:gd name="connsiteX141" fmla="*/ 4656326 w 5060685"/>
              <a:gd name="connsiteY141" fmla="*/ 2766458 h 6751418"/>
              <a:gd name="connsiteX142" fmla="*/ 4422112 w 5060685"/>
              <a:gd name="connsiteY142" fmla="*/ 2736708 h 6751418"/>
              <a:gd name="connsiteX143" fmla="*/ 4240468 w 5060685"/>
              <a:gd name="connsiteY143" fmla="*/ 2607686 h 6751418"/>
              <a:gd name="connsiteX144" fmla="*/ 4220600 w 5060685"/>
              <a:gd name="connsiteY144" fmla="*/ 2549336 h 6751418"/>
              <a:gd name="connsiteX145" fmla="*/ 1431312 w 5060685"/>
              <a:gd name="connsiteY145" fmla="*/ 2359350 h 6751418"/>
              <a:gd name="connsiteX146" fmla="*/ 1658016 w 5060685"/>
              <a:gd name="connsiteY146" fmla="*/ 2359350 h 6751418"/>
              <a:gd name="connsiteX147" fmla="*/ 1731706 w 5060685"/>
              <a:gd name="connsiteY147" fmla="*/ 2535972 h 6751418"/>
              <a:gd name="connsiteX148" fmla="*/ 1750716 w 5060685"/>
              <a:gd name="connsiteY148" fmla="*/ 2909885 h 6751418"/>
              <a:gd name="connsiteX149" fmla="*/ 1704718 w 5060685"/>
              <a:gd name="connsiteY149" fmla="*/ 3105924 h 6751418"/>
              <a:gd name="connsiteX150" fmla="*/ 1430373 w 5060685"/>
              <a:gd name="connsiteY150" fmla="*/ 3262816 h 6751418"/>
              <a:gd name="connsiteX151" fmla="*/ 1369356 w 5060685"/>
              <a:gd name="connsiteY151" fmla="*/ 3117510 h 6751418"/>
              <a:gd name="connsiteX152" fmla="*/ 1369356 w 5060685"/>
              <a:gd name="connsiteY152" fmla="*/ 2538791 h 6751418"/>
              <a:gd name="connsiteX153" fmla="*/ 1431312 w 5060685"/>
              <a:gd name="connsiteY153" fmla="*/ 2359350 h 6751418"/>
              <a:gd name="connsiteX154" fmla="*/ 2309026 w 5060685"/>
              <a:gd name="connsiteY154" fmla="*/ 2258826 h 6751418"/>
              <a:gd name="connsiteX155" fmla="*/ 2395155 w 5060685"/>
              <a:gd name="connsiteY155" fmla="*/ 2306739 h 6751418"/>
              <a:gd name="connsiteX156" fmla="*/ 2416042 w 5060685"/>
              <a:gd name="connsiteY156" fmla="*/ 2570420 h 6751418"/>
              <a:gd name="connsiteX157" fmla="*/ 2339770 w 5060685"/>
              <a:gd name="connsiteY157" fmla="*/ 2641194 h 6751418"/>
              <a:gd name="connsiteX158" fmla="*/ 1946676 w 5060685"/>
              <a:gd name="connsiteY158" fmla="*/ 2696623 h 6751418"/>
              <a:gd name="connsiteX159" fmla="*/ 1865476 w 5060685"/>
              <a:gd name="connsiteY159" fmla="*/ 2648084 h 6751418"/>
              <a:gd name="connsiteX160" fmla="*/ 1865476 w 5060685"/>
              <a:gd name="connsiteY160" fmla="*/ 2384090 h 6751418"/>
              <a:gd name="connsiteX161" fmla="*/ 1946676 w 5060685"/>
              <a:gd name="connsiteY161" fmla="*/ 2312376 h 6751418"/>
              <a:gd name="connsiteX162" fmla="*/ 2541858 w 5060685"/>
              <a:gd name="connsiteY162" fmla="*/ 1797703 h 6751418"/>
              <a:gd name="connsiteX163" fmla="*/ 2586422 w 5060685"/>
              <a:gd name="connsiteY163" fmla="*/ 1814139 h 6751418"/>
              <a:gd name="connsiteX164" fmla="*/ 2862644 w 5060685"/>
              <a:gd name="connsiteY164" fmla="*/ 1983558 h 6751418"/>
              <a:gd name="connsiteX165" fmla="*/ 3029973 w 5060685"/>
              <a:gd name="connsiteY165" fmla="*/ 2176465 h 6751418"/>
              <a:gd name="connsiteX166" fmla="*/ 3160926 w 5060685"/>
              <a:gd name="connsiteY166" fmla="*/ 2484301 h 6751418"/>
              <a:gd name="connsiteX167" fmla="*/ 3079726 w 5060685"/>
              <a:gd name="connsiteY167" fmla="*/ 2620212 h 6751418"/>
              <a:gd name="connsiteX168" fmla="*/ 2677244 w 5060685"/>
              <a:gd name="connsiteY168" fmla="*/ 2658418 h 6751418"/>
              <a:gd name="connsiteX169" fmla="*/ 2508038 w 5060685"/>
              <a:gd name="connsiteY169" fmla="*/ 2626789 h 6751418"/>
              <a:gd name="connsiteX170" fmla="*/ 2471662 w 5060685"/>
              <a:gd name="connsiteY170" fmla="*/ 2447975 h 6751418"/>
              <a:gd name="connsiteX171" fmla="*/ 2471662 w 5060685"/>
              <a:gd name="connsiteY171" fmla="*/ 1878336 h 6751418"/>
              <a:gd name="connsiteX172" fmla="*/ 2541858 w 5060685"/>
              <a:gd name="connsiteY172" fmla="*/ 1797703 h 6751418"/>
              <a:gd name="connsiteX173" fmla="*/ 1231597 w 5060685"/>
              <a:gd name="connsiteY173" fmla="*/ 1795036 h 6751418"/>
              <a:gd name="connsiteX174" fmla="*/ 1523073 w 5060685"/>
              <a:gd name="connsiteY174" fmla="*/ 1795036 h 6751418"/>
              <a:gd name="connsiteX175" fmla="*/ 1623517 w 5060685"/>
              <a:gd name="connsiteY175" fmla="*/ 1895560 h 6751418"/>
              <a:gd name="connsiteX176" fmla="*/ 1622578 w 5060685"/>
              <a:gd name="connsiteY176" fmla="*/ 1895560 h 6751418"/>
              <a:gd name="connsiteX177" fmla="*/ 1622578 w 5060685"/>
              <a:gd name="connsiteY177" fmla="*/ 2191810 h 6751418"/>
              <a:gd name="connsiteX178" fmla="*/ 1526124 w 5060685"/>
              <a:gd name="connsiteY178" fmla="*/ 2282626 h 6751418"/>
              <a:gd name="connsiteX179" fmla="*/ 1333919 w 5060685"/>
              <a:gd name="connsiteY179" fmla="*/ 2344005 h 6751418"/>
              <a:gd name="connsiteX180" fmla="*/ 1225730 w 5060685"/>
              <a:gd name="connsiteY180" fmla="*/ 2318013 h 6751418"/>
              <a:gd name="connsiteX181" fmla="*/ 1179028 w 5060685"/>
              <a:gd name="connsiteY181" fmla="*/ 2230955 h 6751418"/>
              <a:gd name="connsiteX182" fmla="*/ 1146407 w 5060685"/>
              <a:gd name="connsiteY182" fmla="*/ 1894621 h 6751418"/>
              <a:gd name="connsiteX183" fmla="*/ 1231597 w 5060685"/>
              <a:gd name="connsiteY183" fmla="*/ 1795036 h 6751418"/>
              <a:gd name="connsiteX184" fmla="*/ 4280598 w 5060685"/>
              <a:gd name="connsiteY184" fmla="*/ 1745243 h 6751418"/>
              <a:gd name="connsiteX185" fmla="*/ 4921988 w 5060685"/>
              <a:gd name="connsiteY185" fmla="*/ 1745243 h 6751418"/>
              <a:gd name="connsiteX186" fmla="*/ 5055992 w 5060685"/>
              <a:gd name="connsiteY186" fmla="*/ 1879276 h 6751418"/>
              <a:gd name="connsiteX187" fmla="*/ 5056930 w 5060685"/>
              <a:gd name="connsiteY187" fmla="*/ 1879276 h 6751418"/>
              <a:gd name="connsiteX188" fmla="*/ 5056930 w 5060685"/>
              <a:gd name="connsiteY188" fmla="*/ 2473967 h 6751418"/>
              <a:gd name="connsiteX189" fmla="*/ 4923865 w 5060685"/>
              <a:gd name="connsiteY189" fmla="*/ 2589523 h 6751418"/>
              <a:gd name="connsiteX190" fmla="*/ 4150584 w 5060685"/>
              <a:gd name="connsiteY190" fmla="*/ 2481482 h 6751418"/>
              <a:gd name="connsiteX191" fmla="*/ 4041456 w 5060685"/>
              <a:gd name="connsiteY191" fmla="*/ 2331479 h 6751418"/>
              <a:gd name="connsiteX192" fmla="*/ 4122657 w 5060685"/>
              <a:gd name="connsiteY192" fmla="*/ 1877397 h 6751418"/>
              <a:gd name="connsiteX193" fmla="*/ 4280598 w 5060685"/>
              <a:gd name="connsiteY193" fmla="*/ 1745243 h 6751418"/>
              <a:gd name="connsiteX194" fmla="*/ 3940074 w 5060685"/>
              <a:gd name="connsiteY194" fmla="*/ 1745243 h 6751418"/>
              <a:gd name="connsiteX195" fmla="*/ 4049201 w 5060685"/>
              <a:gd name="connsiteY195" fmla="*/ 1876458 h 6751418"/>
              <a:gd name="connsiteX196" fmla="*/ 3961195 w 5060685"/>
              <a:gd name="connsiteY196" fmla="*/ 2331479 h 6751418"/>
              <a:gd name="connsiteX197" fmla="*/ 3804427 w 5060685"/>
              <a:gd name="connsiteY197" fmla="*/ 2491190 h 6751418"/>
              <a:gd name="connsiteX198" fmla="*/ 3388568 w 5060685"/>
              <a:gd name="connsiteY198" fmla="*/ 2580128 h 6751418"/>
              <a:gd name="connsiteX199" fmla="*/ 3208801 w 5060685"/>
              <a:gd name="connsiteY199" fmla="*/ 2483362 h 6751418"/>
              <a:gd name="connsiteX200" fmla="*/ 3033728 w 5060685"/>
              <a:gd name="connsiteY200" fmla="*/ 2032098 h 6751418"/>
              <a:gd name="connsiteX201" fmla="*/ 3113989 w 5060685"/>
              <a:gd name="connsiteY201" fmla="*/ 1869568 h 6751418"/>
              <a:gd name="connsiteX202" fmla="*/ 3405700 w 5060685"/>
              <a:gd name="connsiteY202" fmla="*/ 1784702 h 6751418"/>
              <a:gd name="connsiteX203" fmla="*/ 3668545 w 5060685"/>
              <a:gd name="connsiteY203" fmla="*/ 1746496 h 6751418"/>
              <a:gd name="connsiteX204" fmla="*/ 800393 w 5060685"/>
              <a:gd name="connsiteY204" fmla="*/ 1645277 h 6751418"/>
              <a:gd name="connsiteX205" fmla="*/ 845309 w 5060685"/>
              <a:gd name="connsiteY205" fmla="*/ 1660377 h 6751418"/>
              <a:gd name="connsiteX206" fmla="*/ 977200 w 5060685"/>
              <a:gd name="connsiteY206" fmla="*/ 1734909 h 6751418"/>
              <a:gd name="connsiteX207" fmla="*/ 1093838 w 5060685"/>
              <a:gd name="connsiteY207" fmla="*/ 1934705 h 6751418"/>
              <a:gd name="connsiteX208" fmla="*/ 1093838 w 5060685"/>
              <a:gd name="connsiteY208" fmla="*/ 2257886 h 6751418"/>
              <a:gd name="connsiteX209" fmla="*/ 960069 w 5060685"/>
              <a:gd name="connsiteY209" fmla="*/ 2391606 h 6751418"/>
              <a:gd name="connsiteX210" fmla="*/ 890133 w 5060685"/>
              <a:gd name="connsiteY210" fmla="*/ 2391606 h 6751418"/>
              <a:gd name="connsiteX211" fmla="*/ 751670 w 5060685"/>
              <a:gd name="connsiteY211" fmla="*/ 2257886 h 6751418"/>
              <a:gd name="connsiteX212" fmla="*/ 733365 w 5060685"/>
              <a:gd name="connsiteY212" fmla="*/ 1728333 h 6751418"/>
              <a:gd name="connsiteX213" fmla="*/ 800393 w 5060685"/>
              <a:gd name="connsiteY213" fmla="*/ 1645277 h 6751418"/>
              <a:gd name="connsiteX214" fmla="*/ 1920774 w 5060685"/>
              <a:gd name="connsiteY214" fmla="*/ 1555100 h 6751418"/>
              <a:gd name="connsiteX215" fmla="*/ 1981174 w 5060685"/>
              <a:gd name="connsiteY215" fmla="*/ 1557974 h 6751418"/>
              <a:gd name="connsiteX216" fmla="*/ 2006051 w 5060685"/>
              <a:gd name="connsiteY216" fmla="*/ 1561732 h 6751418"/>
              <a:gd name="connsiteX217" fmla="*/ 2296588 w 5060685"/>
              <a:gd name="connsiteY217" fmla="*/ 1816018 h 6751418"/>
              <a:gd name="connsiteX218" fmla="*/ 2368401 w 5060685"/>
              <a:gd name="connsiteY218" fmla="*/ 2061848 h 6751418"/>
              <a:gd name="connsiteX219" fmla="*/ 2277579 w 5060685"/>
              <a:gd name="connsiteY219" fmla="*/ 2195568 h 6751418"/>
              <a:gd name="connsiteX220" fmla="*/ 2259274 w 5060685"/>
              <a:gd name="connsiteY220" fmla="*/ 2198699 h 6751418"/>
              <a:gd name="connsiteX221" fmla="*/ 1851160 w 5060685"/>
              <a:gd name="connsiteY221" fmla="*/ 2292334 h 6751418"/>
              <a:gd name="connsiteX222" fmla="*/ 1695330 w 5060685"/>
              <a:gd name="connsiteY222" fmla="*/ 2222499 h 6751418"/>
              <a:gd name="connsiteX223" fmla="*/ 1681015 w 5060685"/>
              <a:gd name="connsiteY223" fmla="*/ 2160181 h 6751418"/>
              <a:gd name="connsiteX224" fmla="*/ 1681015 w 5060685"/>
              <a:gd name="connsiteY224" fmla="*/ 1816018 h 6751418"/>
              <a:gd name="connsiteX225" fmla="*/ 1920774 w 5060685"/>
              <a:gd name="connsiteY225" fmla="*/ 1555100 h 6751418"/>
              <a:gd name="connsiteX226" fmla="*/ 1083299 w 5060685"/>
              <a:gd name="connsiteY226" fmla="*/ 1102610 h 6751418"/>
              <a:gd name="connsiteX227" fmla="*/ 1122469 w 5060685"/>
              <a:gd name="connsiteY227" fmla="*/ 1103892 h 6751418"/>
              <a:gd name="connsiteX228" fmla="*/ 1580570 w 5060685"/>
              <a:gd name="connsiteY228" fmla="*/ 1228216 h 6751418"/>
              <a:gd name="connsiteX229" fmla="*/ 1663648 w 5060685"/>
              <a:gd name="connsiteY229" fmla="*/ 1372583 h 6751418"/>
              <a:gd name="connsiteX230" fmla="*/ 1625395 w 5060685"/>
              <a:gd name="connsiteY230" fmla="*/ 1610585 h 6751418"/>
              <a:gd name="connsiteX231" fmla="*/ 1503125 w 5060685"/>
              <a:gd name="connsiteY231" fmla="*/ 1723322 h 6751418"/>
              <a:gd name="connsiteX232" fmla="*/ 1124581 w 5060685"/>
              <a:gd name="connsiteY232" fmla="*/ 1707038 h 6751418"/>
              <a:gd name="connsiteX233" fmla="*/ 1021321 w 5060685"/>
              <a:gd name="connsiteY233" fmla="*/ 1582713 h 6751418"/>
              <a:gd name="connsiteX234" fmla="*/ 1021321 w 5060685"/>
              <a:gd name="connsiteY234" fmla="*/ 1196587 h 6751418"/>
              <a:gd name="connsiteX235" fmla="*/ 1083299 w 5060685"/>
              <a:gd name="connsiteY235" fmla="*/ 1102610 h 6751418"/>
              <a:gd name="connsiteX236" fmla="*/ 3647343 w 5060685"/>
              <a:gd name="connsiteY236" fmla="*/ 1017450 h 6751418"/>
              <a:gd name="connsiteX237" fmla="*/ 3697411 w 5060685"/>
              <a:gd name="connsiteY237" fmla="*/ 1021531 h 6751418"/>
              <a:gd name="connsiteX238" fmla="*/ 4017519 w 5060685"/>
              <a:gd name="connsiteY238" fmla="*/ 1115479 h 6751418"/>
              <a:gd name="connsiteX239" fmla="*/ 4166777 w 5060685"/>
              <a:gd name="connsiteY239" fmla="*/ 1285525 h 6751418"/>
              <a:gd name="connsiteX240" fmla="*/ 4206908 w 5060685"/>
              <a:gd name="connsiteY240" fmla="*/ 1551397 h 6751418"/>
              <a:gd name="connsiteX241" fmla="*/ 4093087 w 5060685"/>
              <a:gd name="connsiteY241" fmla="*/ 1684177 h 6751418"/>
              <a:gd name="connsiteX242" fmla="*/ 3703044 w 5060685"/>
              <a:gd name="connsiteY242" fmla="*/ 1684177 h 6751418"/>
              <a:gd name="connsiteX243" fmla="*/ 3569274 w 5060685"/>
              <a:gd name="connsiteY243" fmla="*/ 1550458 h 6751418"/>
              <a:gd name="connsiteX244" fmla="*/ 3568336 w 5060685"/>
              <a:gd name="connsiteY244" fmla="*/ 1550458 h 6751418"/>
              <a:gd name="connsiteX245" fmla="*/ 3568336 w 5060685"/>
              <a:gd name="connsiteY245" fmla="*/ 1118297 h 6751418"/>
              <a:gd name="connsiteX246" fmla="*/ 3647343 w 5060685"/>
              <a:gd name="connsiteY246" fmla="*/ 1017450 h 6751418"/>
              <a:gd name="connsiteX247" fmla="*/ 4927854 w 5060685"/>
              <a:gd name="connsiteY247" fmla="*/ 1010257 h 6751418"/>
              <a:gd name="connsiteX248" fmla="*/ 5059746 w 5060685"/>
              <a:gd name="connsiteY248" fmla="*/ 1118297 h 6751418"/>
              <a:gd name="connsiteX249" fmla="*/ 5059746 w 5060685"/>
              <a:gd name="connsiteY249" fmla="*/ 1550458 h 6751418"/>
              <a:gd name="connsiteX250" fmla="*/ 4925977 w 5060685"/>
              <a:gd name="connsiteY250" fmla="*/ 1684177 h 6751418"/>
              <a:gd name="connsiteX251" fmla="*/ 4436428 w 5060685"/>
              <a:gd name="connsiteY251" fmla="*/ 1684177 h 6751418"/>
              <a:gd name="connsiteX252" fmla="*/ 4278721 w 5060685"/>
              <a:gd name="connsiteY252" fmla="*/ 1552337 h 6751418"/>
              <a:gd name="connsiteX253" fmla="*/ 4228968 w 5060685"/>
              <a:gd name="connsiteY253" fmla="*/ 1284585 h 6751418"/>
              <a:gd name="connsiteX254" fmla="*/ 4335984 w 5060685"/>
              <a:gd name="connsiteY254" fmla="*/ 1126753 h 6751418"/>
              <a:gd name="connsiteX255" fmla="*/ 2460162 w 5060685"/>
              <a:gd name="connsiteY255" fmla="*/ 984265 h 6751418"/>
              <a:gd name="connsiteX256" fmla="*/ 2529863 w 5060685"/>
              <a:gd name="connsiteY256" fmla="*/ 984265 h 6751418"/>
              <a:gd name="connsiteX257" fmla="*/ 2668561 w 5060685"/>
              <a:gd name="connsiteY257" fmla="*/ 1118297 h 6751418"/>
              <a:gd name="connsiteX258" fmla="*/ 2686632 w 5060685"/>
              <a:gd name="connsiteY258" fmla="*/ 1647851 h 6751418"/>
              <a:gd name="connsiteX259" fmla="*/ 2574922 w 5060685"/>
              <a:gd name="connsiteY259" fmla="*/ 1715806 h 6751418"/>
              <a:gd name="connsiteX260" fmla="*/ 2443030 w 5060685"/>
              <a:gd name="connsiteY260" fmla="*/ 1641274 h 6751418"/>
              <a:gd name="connsiteX261" fmla="*/ 2326393 w 5060685"/>
              <a:gd name="connsiteY261" fmla="*/ 1441478 h 6751418"/>
              <a:gd name="connsiteX262" fmla="*/ 2326393 w 5060685"/>
              <a:gd name="connsiteY262" fmla="*/ 1118297 h 6751418"/>
              <a:gd name="connsiteX263" fmla="*/ 2460162 w 5060685"/>
              <a:gd name="connsiteY263" fmla="*/ 984265 h 6751418"/>
              <a:gd name="connsiteX264" fmla="*/ 3071600 w 5060685"/>
              <a:gd name="connsiteY264" fmla="*/ 950365 h 6751418"/>
              <a:gd name="connsiteX265" fmla="*/ 3204812 w 5060685"/>
              <a:gd name="connsiteY265" fmla="*/ 954828 h 6751418"/>
              <a:gd name="connsiteX266" fmla="*/ 3374253 w 5060685"/>
              <a:gd name="connsiteY266" fmla="*/ 971112 h 6751418"/>
              <a:gd name="connsiteX267" fmla="*/ 3508022 w 5060685"/>
              <a:gd name="connsiteY267" fmla="*/ 1118297 h 6751418"/>
              <a:gd name="connsiteX268" fmla="*/ 3508022 w 5060685"/>
              <a:gd name="connsiteY268" fmla="*/ 1550458 h 6751418"/>
              <a:gd name="connsiteX269" fmla="*/ 3377069 w 5060685"/>
              <a:gd name="connsiteY269" fmla="*/ 1714867 h 6751418"/>
              <a:gd name="connsiteX270" fmla="*/ 2902774 w 5060685"/>
              <a:gd name="connsiteY270" fmla="*/ 1824786 h 6751418"/>
              <a:gd name="connsiteX271" fmla="*/ 2763138 w 5060685"/>
              <a:gd name="connsiteY271" fmla="*/ 1721443 h 6751418"/>
              <a:gd name="connsiteX272" fmla="*/ 2722068 w 5060685"/>
              <a:gd name="connsiteY272" fmla="*/ 1117358 h 6751418"/>
              <a:gd name="connsiteX273" fmla="*/ 2846450 w 5060685"/>
              <a:gd name="connsiteY273" fmla="*/ 967980 h 6751418"/>
              <a:gd name="connsiteX274" fmla="*/ 2938212 w 5060685"/>
              <a:gd name="connsiteY274" fmla="*/ 957646 h 6751418"/>
              <a:gd name="connsiteX275" fmla="*/ 3071600 w 5060685"/>
              <a:gd name="connsiteY275" fmla="*/ 950365 h 6751418"/>
              <a:gd name="connsiteX276" fmla="*/ 1783336 w 5060685"/>
              <a:gd name="connsiteY276" fmla="*/ 917562 h 6751418"/>
              <a:gd name="connsiteX277" fmla="*/ 2141698 w 5060685"/>
              <a:gd name="connsiteY277" fmla="*/ 917562 h 6751418"/>
              <a:gd name="connsiteX278" fmla="*/ 2265141 w 5060685"/>
              <a:gd name="connsiteY278" fmla="*/ 1040634 h 6751418"/>
              <a:gd name="connsiteX279" fmla="*/ 2265141 w 5060685"/>
              <a:gd name="connsiteY279" fmla="*/ 1438347 h 6751418"/>
              <a:gd name="connsiteX280" fmla="*/ 2146626 w 5060685"/>
              <a:gd name="connsiteY280" fmla="*/ 1527284 h 6751418"/>
              <a:gd name="connsiteX281" fmla="*/ 1852098 w 5060685"/>
              <a:gd name="connsiteY281" fmla="*/ 1441478 h 6751418"/>
              <a:gd name="connsiteX282" fmla="*/ 1715278 w 5060685"/>
              <a:gd name="connsiteY282" fmla="*/ 1284585 h 6751418"/>
              <a:gd name="connsiteX283" fmla="*/ 1677964 w 5060685"/>
              <a:gd name="connsiteY283" fmla="*/ 1039694 h 6751418"/>
              <a:gd name="connsiteX284" fmla="*/ 1783336 w 5060685"/>
              <a:gd name="connsiteY284" fmla="*/ 917562 h 6751418"/>
              <a:gd name="connsiteX285" fmla="*/ 797312 w 5060685"/>
              <a:gd name="connsiteY285" fmla="*/ 714805 h 6751418"/>
              <a:gd name="connsiteX286" fmla="*/ 912193 w 5060685"/>
              <a:gd name="connsiteY286" fmla="*/ 748142 h 6751418"/>
              <a:gd name="connsiteX287" fmla="*/ 948569 w 5060685"/>
              <a:gd name="connsiteY287" fmla="*/ 926956 h 6751418"/>
              <a:gd name="connsiteX288" fmla="*/ 948569 w 5060685"/>
              <a:gd name="connsiteY288" fmla="*/ 1496908 h 6751418"/>
              <a:gd name="connsiteX289" fmla="*/ 833809 w 5060685"/>
              <a:gd name="connsiteY289" fmla="*/ 1560792 h 6751418"/>
              <a:gd name="connsiteX290" fmla="*/ 557587 w 5060685"/>
              <a:gd name="connsiteY290" fmla="*/ 1391686 h 6751418"/>
              <a:gd name="connsiteX291" fmla="*/ 390258 w 5060685"/>
              <a:gd name="connsiteY291" fmla="*/ 1198466 h 6751418"/>
              <a:gd name="connsiteX292" fmla="*/ 260244 w 5060685"/>
              <a:gd name="connsiteY292" fmla="*/ 890630 h 6751418"/>
              <a:gd name="connsiteX293" fmla="*/ 340505 w 5060685"/>
              <a:gd name="connsiteY293" fmla="*/ 755032 h 6751418"/>
              <a:gd name="connsiteX294" fmla="*/ 742987 w 5060685"/>
              <a:gd name="connsiteY294" fmla="*/ 716513 h 6751418"/>
              <a:gd name="connsiteX295" fmla="*/ 797312 w 5060685"/>
              <a:gd name="connsiteY295" fmla="*/ 714805 h 6751418"/>
              <a:gd name="connsiteX296" fmla="*/ 4052252 w 5060685"/>
              <a:gd name="connsiteY296" fmla="*/ 654038 h 6751418"/>
              <a:gd name="connsiteX297" fmla="*/ 4091210 w 5060685"/>
              <a:gd name="connsiteY297" fmla="*/ 720584 h 6751418"/>
              <a:gd name="connsiteX298" fmla="*/ 4117024 w 5060685"/>
              <a:gd name="connsiteY298" fmla="*/ 947938 h 6751418"/>
              <a:gd name="connsiteX299" fmla="*/ 4003203 w 5060685"/>
              <a:gd name="connsiteY299" fmla="*/ 1044705 h 6751418"/>
              <a:gd name="connsiteX300" fmla="*/ 3829303 w 5060685"/>
              <a:gd name="connsiteY300" fmla="*/ 994912 h 6751418"/>
              <a:gd name="connsiteX301" fmla="*/ 3795744 w 5060685"/>
              <a:gd name="connsiteY301" fmla="*/ 864011 h 6751418"/>
              <a:gd name="connsiteX302" fmla="*/ 3980204 w 5060685"/>
              <a:gd name="connsiteY302" fmla="*/ 681439 h 6751418"/>
              <a:gd name="connsiteX303" fmla="*/ 4052252 w 5060685"/>
              <a:gd name="connsiteY303" fmla="*/ 654038 h 6751418"/>
              <a:gd name="connsiteX304" fmla="*/ 1238696 w 5060685"/>
              <a:gd name="connsiteY304" fmla="*/ 190483 h 6751418"/>
              <a:gd name="connsiteX305" fmla="*/ 1303175 w 5060685"/>
              <a:gd name="connsiteY305" fmla="*/ 229863 h 6751418"/>
              <a:gd name="connsiteX306" fmla="*/ 1479187 w 5060685"/>
              <a:gd name="connsiteY306" fmla="*/ 482269 h 6751418"/>
              <a:gd name="connsiteX307" fmla="*/ 1599580 w 5060685"/>
              <a:gd name="connsiteY307" fmla="*/ 784469 h 6751418"/>
              <a:gd name="connsiteX308" fmla="*/ 1640884 w 5060685"/>
              <a:gd name="connsiteY308" fmla="*/ 1053160 h 6751418"/>
              <a:gd name="connsiteX309" fmla="*/ 1531756 w 5060685"/>
              <a:gd name="connsiteY309" fmla="*/ 1150866 h 6751418"/>
              <a:gd name="connsiteX310" fmla="*/ 1114959 w 5060685"/>
              <a:gd name="connsiteY310" fmla="*/ 1036876 h 6751418"/>
              <a:gd name="connsiteX311" fmla="*/ 1021321 w 5060685"/>
              <a:gd name="connsiteY311" fmla="*/ 872467 h 6751418"/>
              <a:gd name="connsiteX312" fmla="*/ 1191466 w 5060685"/>
              <a:gd name="connsiteY312" fmla="*/ 249278 h 6751418"/>
              <a:gd name="connsiteX313" fmla="*/ 1238696 w 5060685"/>
              <a:gd name="connsiteY313" fmla="*/ 190483 h 6751418"/>
              <a:gd name="connsiteX314" fmla="*/ 4923865 w 5060685"/>
              <a:gd name="connsiteY314" fmla="*/ 96143 h 6751418"/>
              <a:gd name="connsiteX315" fmla="*/ 5055992 w 5060685"/>
              <a:gd name="connsiteY315" fmla="*/ 204183 h 6751418"/>
              <a:gd name="connsiteX316" fmla="*/ 5055052 w 5060685"/>
              <a:gd name="connsiteY316" fmla="*/ 204183 h 6751418"/>
              <a:gd name="connsiteX317" fmla="*/ 5055052 w 5060685"/>
              <a:gd name="connsiteY317" fmla="*/ 798874 h 6751418"/>
              <a:gd name="connsiteX318" fmla="*/ 4923865 w 5060685"/>
              <a:gd name="connsiteY318" fmla="*/ 959525 h 6751418"/>
              <a:gd name="connsiteX319" fmla="*/ 4335984 w 5060685"/>
              <a:gd name="connsiteY319" fmla="*/ 1079152 h 6751418"/>
              <a:gd name="connsiteX320" fmla="*/ 4197286 w 5060685"/>
              <a:gd name="connsiteY320" fmla="*/ 972052 h 6751418"/>
              <a:gd name="connsiteX321" fmla="*/ 4163022 w 5060685"/>
              <a:gd name="connsiteY321" fmla="*/ 380179 h 6751418"/>
              <a:gd name="connsiteX322" fmla="*/ 4287170 w 5060685"/>
              <a:gd name="connsiteY322" fmla="*/ 220468 h 6751418"/>
              <a:gd name="connsiteX323" fmla="*/ 2603554 w 5060685"/>
              <a:gd name="connsiteY323" fmla="*/ 46351 h 6751418"/>
              <a:gd name="connsiteX324" fmla="*/ 3059543 w 5060685"/>
              <a:gd name="connsiteY324" fmla="*/ 49169 h 6751418"/>
              <a:gd name="connsiteX325" fmla="*/ 3166793 w 5060685"/>
              <a:gd name="connsiteY325" fmla="*/ 156270 h 6751418"/>
              <a:gd name="connsiteX326" fmla="*/ 3055788 w 5060685"/>
              <a:gd name="connsiteY326" fmla="*/ 760669 h 6751418"/>
              <a:gd name="connsiteX327" fmla="*/ 2897142 w 5060685"/>
              <a:gd name="connsiteY327" fmla="*/ 902217 h 6751418"/>
              <a:gd name="connsiteX328" fmla="*/ 2605431 w 5060685"/>
              <a:gd name="connsiteY328" fmla="*/ 924138 h 6751418"/>
              <a:gd name="connsiteX329" fmla="*/ 2471662 w 5060685"/>
              <a:gd name="connsiteY329" fmla="*/ 799814 h 6751418"/>
              <a:gd name="connsiteX330" fmla="*/ 2471662 w 5060685"/>
              <a:gd name="connsiteY330" fmla="*/ 205123 h 6751418"/>
              <a:gd name="connsiteX331" fmla="*/ 2603554 w 5060685"/>
              <a:gd name="connsiteY331" fmla="*/ 46351 h 6751418"/>
              <a:gd name="connsiteX332" fmla="*/ 2252702 w 5060685"/>
              <a:gd name="connsiteY332" fmla="*/ 46351 h 6751418"/>
              <a:gd name="connsiteX333" fmla="*/ 2401726 w 5060685"/>
              <a:gd name="connsiteY333" fmla="*/ 170675 h 6751418"/>
              <a:gd name="connsiteX334" fmla="*/ 2412287 w 5060685"/>
              <a:gd name="connsiteY334" fmla="*/ 262431 h 6751418"/>
              <a:gd name="connsiteX335" fmla="*/ 2415103 w 5060685"/>
              <a:gd name="connsiteY335" fmla="*/ 529243 h 6751418"/>
              <a:gd name="connsiteX336" fmla="*/ 2398910 w 5060685"/>
              <a:gd name="connsiteY336" fmla="*/ 698350 h 6751418"/>
              <a:gd name="connsiteX337" fmla="*/ 2251764 w 5060685"/>
              <a:gd name="connsiteY337" fmla="*/ 832382 h 6751418"/>
              <a:gd name="connsiteX338" fmla="*/ 1819478 w 5060685"/>
              <a:gd name="connsiteY338" fmla="*/ 832382 h 6751418"/>
              <a:gd name="connsiteX339" fmla="*/ 1655200 w 5060685"/>
              <a:gd name="connsiteY339" fmla="*/ 701481 h 6751418"/>
              <a:gd name="connsiteX340" fmla="*/ 1379682 w 5060685"/>
              <a:gd name="connsiteY340" fmla="*/ 186960 h 6751418"/>
              <a:gd name="connsiteX341" fmla="*/ 1482942 w 5060685"/>
              <a:gd name="connsiteY341" fmla="*/ 47290 h 6751418"/>
              <a:gd name="connsiteX342" fmla="*/ 574719 w 5060685"/>
              <a:gd name="connsiteY342" fmla="*/ 39774 h 6751418"/>
              <a:gd name="connsiteX343" fmla="*/ 725855 w 5060685"/>
              <a:gd name="connsiteY343" fmla="*/ 149694 h 6751418"/>
              <a:gd name="connsiteX344" fmla="*/ 776546 w 5060685"/>
              <a:gd name="connsiteY344" fmla="*/ 508262 h 6751418"/>
              <a:gd name="connsiteX345" fmla="*/ 661786 w 5060685"/>
              <a:gd name="connsiteY345" fmla="*/ 653568 h 6751418"/>
              <a:gd name="connsiteX346" fmla="*/ 116852 w 5060685"/>
              <a:gd name="connsiteY346" fmla="*/ 704300 h 6751418"/>
              <a:gd name="connsiteX347" fmla="*/ 1154 w 5060685"/>
              <a:gd name="connsiteY347" fmla="*/ 583733 h 6751418"/>
              <a:gd name="connsiteX348" fmla="*/ 45039 w 5060685"/>
              <a:gd name="connsiteY348" fmla="*/ 261492 h 6751418"/>
              <a:gd name="connsiteX349" fmla="*/ 195237 w 5060685"/>
              <a:gd name="connsiteY349" fmla="*/ 105851 h 6751418"/>
              <a:gd name="connsiteX350" fmla="*/ 889194 w 5060685"/>
              <a:gd name="connsiteY350" fmla="*/ 16914 h 6751418"/>
              <a:gd name="connsiteX351" fmla="*/ 959130 w 5060685"/>
              <a:gd name="connsiteY351" fmla="*/ 16914 h 6751418"/>
              <a:gd name="connsiteX352" fmla="*/ 1156968 w 5060685"/>
              <a:gd name="connsiteY352" fmla="*/ 166917 h 6751418"/>
              <a:gd name="connsiteX353" fmla="*/ 1033759 w 5060685"/>
              <a:gd name="connsiteY353" fmla="*/ 553044 h 6751418"/>
              <a:gd name="connsiteX354" fmla="*/ 913132 w 5060685"/>
              <a:gd name="connsiteY354" fmla="*/ 641041 h 6751418"/>
              <a:gd name="connsiteX355" fmla="*/ 830993 w 5060685"/>
              <a:gd name="connsiteY355" fmla="*/ 491038 h 6751418"/>
              <a:gd name="connsiteX356" fmla="*/ 776546 w 5060685"/>
              <a:gd name="connsiteY356" fmla="*/ 148754 h 6751418"/>
              <a:gd name="connsiteX357" fmla="*/ 889194 w 5060685"/>
              <a:gd name="connsiteY357" fmla="*/ 16914 h 6751418"/>
              <a:gd name="connsiteX358" fmla="*/ 4104586 w 5060685"/>
              <a:gd name="connsiteY358" fmla="*/ 15035 h 6751418"/>
              <a:gd name="connsiteX359" fmla="*/ 4206908 w 5060685"/>
              <a:gd name="connsiteY359" fmla="*/ 96143 h 6751418"/>
              <a:gd name="connsiteX360" fmla="*/ 4205030 w 5060685"/>
              <a:gd name="connsiteY360" fmla="*/ 114306 h 6751418"/>
              <a:gd name="connsiteX361" fmla="*/ 4085577 w 5060685"/>
              <a:gd name="connsiteY361" fmla="*/ 228923 h 6751418"/>
              <a:gd name="connsiteX362" fmla="*/ 4078771 w 5060685"/>
              <a:gd name="connsiteY362" fmla="*/ 231115 h 6751418"/>
              <a:gd name="connsiteX363" fmla="*/ 3902759 w 5060685"/>
              <a:gd name="connsiteY363" fmla="*/ 179444 h 6751418"/>
              <a:gd name="connsiteX364" fmla="*/ 3844558 w 5060685"/>
              <a:gd name="connsiteY364" fmla="*/ 114306 h 6751418"/>
              <a:gd name="connsiteX365" fmla="*/ 3890556 w 5060685"/>
              <a:gd name="connsiteY365" fmla="*/ 30067 h 6751418"/>
              <a:gd name="connsiteX366" fmla="*/ 3566605 w 5060685"/>
              <a:gd name="connsiteY366" fmla="*/ 341 h 6751418"/>
              <a:gd name="connsiteX367" fmla="*/ 3727920 w 5060685"/>
              <a:gd name="connsiteY367" fmla="*/ 72343 h 6751418"/>
              <a:gd name="connsiteX368" fmla="*/ 3986072 w 5060685"/>
              <a:gd name="connsiteY368" fmla="*/ 362016 h 6751418"/>
              <a:gd name="connsiteX369" fmla="*/ 3979266 w 5060685"/>
              <a:gd name="connsiteY369" fmla="*/ 556175 h 6751418"/>
              <a:gd name="connsiteX370" fmla="*/ 3690606 w 5060685"/>
              <a:gd name="connsiteY370" fmla="*/ 838019 h 6751418"/>
              <a:gd name="connsiteX371" fmla="*/ 3462024 w 5060685"/>
              <a:gd name="connsiteY371" fmla="*/ 914430 h 6751418"/>
              <a:gd name="connsiteX372" fmla="*/ 3243065 w 5060685"/>
              <a:gd name="connsiteY372" fmla="*/ 885933 h 6751418"/>
              <a:gd name="connsiteX373" fmla="*/ 3135111 w 5060685"/>
              <a:gd name="connsiteY373" fmla="*/ 736868 h 6751418"/>
              <a:gd name="connsiteX374" fmla="*/ 3234616 w 5060685"/>
              <a:gd name="connsiteY374" fmla="*/ 201365 h 6751418"/>
              <a:gd name="connsiteX375" fmla="*/ 3388568 w 5060685"/>
              <a:gd name="connsiteY375" fmla="*/ 36017 h 6751418"/>
              <a:gd name="connsiteX376" fmla="*/ 3508961 w 5060685"/>
              <a:gd name="connsiteY376" fmla="*/ 5327 h 6751418"/>
              <a:gd name="connsiteX377" fmla="*/ 3566605 w 5060685"/>
              <a:gd name="connsiteY377" fmla="*/ 341 h 675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Lst>
            <a:rect l="l" t="t" r="r" b="b"/>
            <a:pathLst>
              <a:path w="5060685" h="6751418">
                <a:moveTo>
                  <a:pt x="4985737" y="6095657"/>
                </a:moveTo>
                <a:cubicBezTo>
                  <a:pt x="5029531" y="6096640"/>
                  <a:pt x="5060685" y="6130344"/>
                  <a:pt x="5060685" y="6185538"/>
                </a:cubicBezTo>
                <a:lnTo>
                  <a:pt x="5060685" y="6617699"/>
                </a:lnTo>
                <a:cubicBezTo>
                  <a:pt x="5060685" y="6691292"/>
                  <a:pt x="5000372" y="6751418"/>
                  <a:pt x="4926916" y="6751418"/>
                </a:cubicBezTo>
                <a:lnTo>
                  <a:pt x="4280598" y="6751418"/>
                </a:lnTo>
                <a:cubicBezTo>
                  <a:pt x="4206908" y="6751418"/>
                  <a:pt x="4184848" y="6705384"/>
                  <a:pt x="4232723" y="6648075"/>
                </a:cubicBezTo>
                <a:lnTo>
                  <a:pt x="4450744" y="6386274"/>
                </a:lnTo>
                <a:cubicBezTo>
                  <a:pt x="4497446" y="6329905"/>
                  <a:pt x="4592258" y="6259131"/>
                  <a:pt x="4659142" y="6229381"/>
                </a:cubicBezTo>
                <a:lnTo>
                  <a:pt x="4938415" y="6105996"/>
                </a:lnTo>
                <a:cubicBezTo>
                  <a:pt x="4955136" y="6098637"/>
                  <a:pt x="4971139" y="6095329"/>
                  <a:pt x="4985737" y="6095657"/>
                </a:cubicBezTo>
                <a:close/>
                <a:moveTo>
                  <a:pt x="4220600" y="5940544"/>
                </a:moveTo>
                <a:cubicBezTo>
                  <a:pt x="4230846" y="5939140"/>
                  <a:pt x="4245103" y="5939708"/>
                  <a:pt x="4263232" y="5942526"/>
                </a:cubicBezTo>
                <a:lnTo>
                  <a:pt x="4797840" y="6029585"/>
                </a:lnTo>
                <a:cubicBezTo>
                  <a:pt x="4870357" y="6041172"/>
                  <a:pt x="4874346" y="6072488"/>
                  <a:pt x="4805350" y="6099419"/>
                </a:cubicBezTo>
                <a:lnTo>
                  <a:pt x="4656326" y="6157667"/>
                </a:lnTo>
                <a:cubicBezTo>
                  <a:pt x="4587330" y="6184599"/>
                  <a:pt x="4482192" y="6171133"/>
                  <a:pt x="4422112" y="6127917"/>
                </a:cubicBezTo>
                <a:lnTo>
                  <a:pt x="4240468" y="5998895"/>
                </a:lnTo>
                <a:cubicBezTo>
                  <a:pt x="4195233" y="5966718"/>
                  <a:pt x="4189864" y="5944757"/>
                  <a:pt x="4220600" y="5940544"/>
                </a:cubicBezTo>
                <a:close/>
                <a:moveTo>
                  <a:pt x="4280598" y="5136452"/>
                </a:moveTo>
                <a:lnTo>
                  <a:pt x="4921988" y="5136452"/>
                </a:lnTo>
                <a:cubicBezTo>
                  <a:pt x="4995678" y="5136452"/>
                  <a:pt x="5055992" y="5196892"/>
                  <a:pt x="5055992" y="5270485"/>
                </a:cubicBezTo>
                <a:lnTo>
                  <a:pt x="5056930" y="5270485"/>
                </a:lnTo>
                <a:lnTo>
                  <a:pt x="5056930" y="5865176"/>
                </a:lnTo>
                <a:cubicBezTo>
                  <a:pt x="5056930" y="5938768"/>
                  <a:pt x="4996616" y="5991379"/>
                  <a:pt x="4923865" y="5980732"/>
                </a:cubicBezTo>
                <a:lnTo>
                  <a:pt x="4150584" y="5872691"/>
                </a:lnTo>
                <a:cubicBezTo>
                  <a:pt x="4077832" y="5863297"/>
                  <a:pt x="4028080" y="5795341"/>
                  <a:pt x="4041456" y="5722688"/>
                </a:cubicBezTo>
                <a:lnTo>
                  <a:pt x="4122657" y="5268606"/>
                </a:lnTo>
                <a:cubicBezTo>
                  <a:pt x="4136268" y="5195953"/>
                  <a:pt x="4206908" y="5136452"/>
                  <a:pt x="4280598" y="5136452"/>
                </a:cubicBezTo>
                <a:close/>
                <a:moveTo>
                  <a:pt x="3647343" y="4408659"/>
                </a:moveTo>
                <a:cubicBezTo>
                  <a:pt x="3662766" y="4406320"/>
                  <a:pt x="3679692" y="4407494"/>
                  <a:pt x="3697411" y="4412740"/>
                </a:cubicBezTo>
                <a:lnTo>
                  <a:pt x="4017519" y="4506688"/>
                </a:lnTo>
                <a:cubicBezTo>
                  <a:pt x="4088393" y="4527670"/>
                  <a:pt x="4155278" y="4604081"/>
                  <a:pt x="4166777" y="4676734"/>
                </a:cubicBezTo>
                <a:lnTo>
                  <a:pt x="4206908" y="4942606"/>
                </a:lnTo>
                <a:cubicBezTo>
                  <a:pt x="4218408" y="5016199"/>
                  <a:pt x="4166777" y="5075386"/>
                  <a:pt x="4093087" y="5075386"/>
                </a:cubicBezTo>
                <a:lnTo>
                  <a:pt x="3703044" y="5075386"/>
                </a:lnTo>
                <a:cubicBezTo>
                  <a:pt x="3629353" y="5075386"/>
                  <a:pt x="3569274" y="5015260"/>
                  <a:pt x="3569274" y="4941667"/>
                </a:cubicBezTo>
                <a:lnTo>
                  <a:pt x="3568336" y="4941667"/>
                </a:lnTo>
                <a:lnTo>
                  <a:pt x="3568336" y="4509506"/>
                </a:lnTo>
                <a:cubicBezTo>
                  <a:pt x="3568336" y="4454312"/>
                  <a:pt x="3601074" y="4415676"/>
                  <a:pt x="3647343" y="4408659"/>
                </a:cubicBezTo>
                <a:close/>
                <a:moveTo>
                  <a:pt x="4927854" y="4401466"/>
                </a:moveTo>
                <a:cubicBezTo>
                  <a:pt x="5000372" y="4387061"/>
                  <a:pt x="5059746" y="4435914"/>
                  <a:pt x="5059746" y="4509506"/>
                </a:cubicBezTo>
                <a:lnTo>
                  <a:pt x="5059746" y="4941667"/>
                </a:lnTo>
                <a:cubicBezTo>
                  <a:pt x="5059746" y="5015260"/>
                  <a:pt x="4999432" y="5075386"/>
                  <a:pt x="4925977" y="5075386"/>
                </a:cubicBezTo>
                <a:lnTo>
                  <a:pt x="4436428" y="5075386"/>
                </a:lnTo>
                <a:cubicBezTo>
                  <a:pt x="4362738" y="5075386"/>
                  <a:pt x="4292098" y="5016199"/>
                  <a:pt x="4278721" y="4943546"/>
                </a:cubicBezTo>
                <a:lnTo>
                  <a:pt x="4228968" y="4675794"/>
                </a:lnTo>
                <a:cubicBezTo>
                  <a:pt x="4215592" y="4603141"/>
                  <a:pt x="4263232" y="4532367"/>
                  <a:pt x="4335984" y="4517962"/>
                </a:cubicBezTo>
                <a:close/>
                <a:moveTo>
                  <a:pt x="4052252" y="4045246"/>
                </a:moveTo>
                <a:cubicBezTo>
                  <a:pt x="4072317" y="4052293"/>
                  <a:pt x="4086868" y="4074997"/>
                  <a:pt x="4091210" y="4111793"/>
                </a:cubicBezTo>
                <a:lnTo>
                  <a:pt x="4117024" y="4339147"/>
                </a:lnTo>
                <a:cubicBezTo>
                  <a:pt x="4125708" y="4412740"/>
                  <a:pt x="4074078" y="4455956"/>
                  <a:pt x="4003203" y="4435914"/>
                </a:cubicBezTo>
                <a:lnTo>
                  <a:pt x="3829303" y="4386121"/>
                </a:lnTo>
                <a:cubicBezTo>
                  <a:pt x="3758429" y="4366079"/>
                  <a:pt x="3743174" y="4306579"/>
                  <a:pt x="3795744" y="4255220"/>
                </a:cubicBezTo>
                <a:lnTo>
                  <a:pt x="3980204" y="4072648"/>
                </a:lnTo>
                <a:cubicBezTo>
                  <a:pt x="4006606" y="4046812"/>
                  <a:pt x="4032187" y="4038200"/>
                  <a:pt x="4052252" y="4045246"/>
                </a:cubicBezTo>
                <a:close/>
                <a:moveTo>
                  <a:pt x="4923865" y="3487352"/>
                </a:moveTo>
                <a:cubicBezTo>
                  <a:pt x="4996616" y="3472947"/>
                  <a:pt x="5055992" y="3521800"/>
                  <a:pt x="5055992" y="3595392"/>
                </a:cubicBezTo>
                <a:lnTo>
                  <a:pt x="5055052" y="3595392"/>
                </a:lnTo>
                <a:lnTo>
                  <a:pt x="5055052" y="4190083"/>
                </a:lnTo>
                <a:cubicBezTo>
                  <a:pt x="5055052" y="4263676"/>
                  <a:pt x="4996616" y="4336329"/>
                  <a:pt x="4923865" y="4350734"/>
                </a:cubicBezTo>
                <a:lnTo>
                  <a:pt x="4335984" y="4470361"/>
                </a:lnTo>
                <a:cubicBezTo>
                  <a:pt x="4264171" y="4484453"/>
                  <a:pt x="4201276" y="4436853"/>
                  <a:pt x="4197286" y="4363261"/>
                </a:cubicBezTo>
                <a:lnTo>
                  <a:pt x="4163022" y="3771388"/>
                </a:lnTo>
                <a:cubicBezTo>
                  <a:pt x="4159033" y="3697796"/>
                  <a:pt x="4214652" y="3626082"/>
                  <a:pt x="4287170" y="3611677"/>
                </a:cubicBezTo>
                <a:close/>
                <a:moveTo>
                  <a:pt x="4162843" y="3304897"/>
                </a:moveTo>
                <a:cubicBezTo>
                  <a:pt x="4209475" y="3313235"/>
                  <a:pt x="4242346" y="3352928"/>
                  <a:pt x="4242346" y="3408123"/>
                </a:cubicBezTo>
                <a:lnTo>
                  <a:pt x="4242346" y="3434741"/>
                </a:lnTo>
                <a:cubicBezTo>
                  <a:pt x="4242346" y="3508334"/>
                  <a:pt x="4188838" y="3595392"/>
                  <a:pt x="4121718" y="3627021"/>
                </a:cubicBezTo>
                <a:lnTo>
                  <a:pt x="4114208" y="3630779"/>
                </a:lnTo>
                <a:cubicBezTo>
                  <a:pt x="4047324" y="3662409"/>
                  <a:pt x="3952512" y="3643306"/>
                  <a:pt x="3903932" y="3588816"/>
                </a:cubicBezTo>
                <a:lnTo>
                  <a:pt x="3827426" y="3503636"/>
                </a:lnTo>
                <a:cubicBezTo>
                  <a:pt x="3777673" y="3449147"/>
                  <a:pt x="3795744" y="3389020"/>
                  <a:pt x="3867556" y="3370857"/>
                </a:cubicBezTo>
                <a:lnTo>
                  <a:pt x="4112331" y="3307598"/>
                </a:lnTo>
                <a:cubicBezTo>
                  <a:pt x="4130226" y="3302823"/>
                  <a:pt x="4147299" y="3302118"/>
                  <a:pt x="4162843" y="3304897"/>
                </a:cubicBezTo>
                <a:close/>
                <a:moveTo>
                  <a:pt x="2198623" y="3024365"/>
                </a:moveTo>
                <a:cubicBezTo>
                  <a:pt x="2239898" y="3025833"/>
                  <a:pt x="2264143" y="3059889"/>
                  <a:pt x="2255519" y="3114379"/>
                </a:cubicBezTo>
                <a:lnTo>
                  <a:pt x="2232520" y="3264695"/>
                </a:lnTo>
                <a:cubicBezTo>
                  <a:pt x="2221020" y="3337349"/>
                  <a:pt x="2155074" y="3418457"/>
                  <a:pt x="2086312" y="3444449"/>
                </a:cubicBezTo>
                <a:lnTo>
                  <a:pt x="1784275" y="3558126"/>
                </a:lnTo>
                <a:cubicBezTo>
                  <a:pt x="1715278" y="3584745"/>
                  <a:pt x="1636894" y="3549358"/>
                  <a:pt x="1611079" y="3480776"/>
                </a:cubicBezTo>
                <a:lnTo>
                  <a:pt x="1586203" y="3415639"/>
                </a:lnTo>
                <a:cubicBezTo>
                  <a:pt x="1560388" y="3346743"/>
                  <a:pt x="1594886" y="3267514"/>
                  <a:pt x="1662709" y="3238703"/>
                </a:cubicBezTo>
                <a:lnTo>
                  <a:pt x="2152258" y="3034210"/>
                </a:lnTo>
                <a:cubicBezTo>
                  <a:pt x="2169214" y="3027007"/>
                  <a:pt x="2184865" y="3023876"/>
                  <a:pt x="2198623" y="3024365"/>
                </a:cubicBezTo>
                <a:close/>
                <a:moveTo>
                  <a:pt x="2133249" y="2730131"/>
                </a:moveTo>
                <a:cubicBezTo>
                  <a:pt x="2205766" y="2720737"/>
                  <a:pt x="2240264" y="2762700"/>
                  <a:pt x="2209756" y="2823766"/>
                </a:cubicBezTo>
                <a:lnTo>
                  <a:pt x="2162819" y="2918654"/>
                </a:lnTo>
                <a:cubicBezTo>
                  <a:pt x="2133249" y="2979720"/>
                  <a:pt x="2048998" y="3026381"/>
                  <a:pt x="1977419" y="3023562"/>
                </a:cubicBezTo>
                <a:lnTo>
                  <a:pt x="1968736" y="3023562"/>
                </a:lnTo>
                <a:cubicBezTo>
                  <a:pt x="1896923" y="3019804"/>
                  <a:pt x="1820416" y="2969072"/>
                  <a:pt x="1799530" y="2909885"/>
                </a:cubicBezTo>
                <a:lnTo>
                  <a:pt x="1791785" y="2887964"/>
                </a:lnTo>
                <a:cubicBezTo>
                  <a:pt x="1769960" y="2828777"/>
                  <a:pt x="1811968" y="2772095"/>
                  <a:pt x="1884485" y="2762700"/>
                </a:cubicBezTo>
                <a:close/>
                <a:moveTo>
                  <a:pt x="4994152" y="2714547"/>
                </a:moveTo>
                <a:cubicBezTo>
                  <a:pt x="5033227" y="2708191"/>
                  <a:pt x="5060685" y="2737021"/>
                  <a:pt x="5060685" y="2792450"/>
                </a:cubicBezTo>
                <a:lnTo>
                  <a:pt x="5060685" y="3224298"/>
                </a:lnTo>
                <a:cubicBezTo>
                  <a:pt x="5060685" y="3298204"/>
                  <a:pt x="5007178" y="3368665"/>
                  <a:pt x="4942170" y="3381191"/>
                </a:cubicBezTo>
                <a:lnTo>
                  <a:pt x="4369544" y="3489231"/>
                </a:lnTo>
                <a:cubicBezTo>
                  <a:pt x="4303363" y="3501757"/>
                  <a:pt x="4284354" y="3458541"/>
                  <a:pt x="4326362" y="3394657"/>
                </a:cubicBezTo>
                <a:lnTo>
                  <a:pt x="4520444" y="3095276"/>
                </a:lnTo>
                <a:cubicBezTo>
                  <a:pt x="4562453" y="3030452"/>
                  <a:pt x="4645766" y="2944333"/>
                  <a:pt x="4704906" y="2903309"/>
                </a:cubicBezTo>
                <a:lnTo>
                  <a:pt x="4951792" y="2732950"/>
                </a:lnTo>
                <a:cubicBezTo>
                  <a:pt x="4966812" y="2722694"/>
                  <a:pt x="4981127" y="2716666"/>
                  <a:pt x="4994152" y="2714547"/>
                </a:cubicBezTo>
                <a:close/>
                <a:moveTo>
                  <a:pt x="2397146" y="2697837"/>
                </a:moveTo>
                <a:cubicBezTo>
                  <a:pt x="2413328" y="2697113"/>
                  <a:pt x="2430299" y="2699833"/>
                  <a:pt x="2446785" y="2706332"/>
                </a:cubicBezTo>
                <a:cubicBezTo>
                  <a:pt x="2512731" y="2732010"/>
                  <a:pt x="2576800" y="2812493"/>
                  <a:pt x="2588299" y="2885146"/>
                </a:cubicBezTo>
                <a:lnTo>
                  <a:pt x="2642746" y="3227429"/>
                </a:lnTo>
                <a:cubicBezTo>
                  <a:pt x="2654245" y="3300083"/>
                  <a:pt x="2603554" y="3359270"/>
                  <a:pt x="2529863" y="3359270"/>
                </a:cubicBezTo>
                <a:lnTo>
                  <a:pt x="2460162" y="3359270"/>
                </a:lnTo>
                <a:cubicBezTo>
                  <a:pt x="2386472" y="3359270"/>
                  <a:pt x="2326393" y="3299143"/>
                  <a:pt x="2326393" y="3225550"/>
                </a:cubicBezTo>
                <a:lnTo>
                  <a:pt x="2307149" y="2788379"/>
                </a:lnTo>
                <a:cubicBezTo>
                  <a:pt x="2307149" y="2733185"/>
                  <a:pt x="2348600" y="2700009"/>
                  <a:pt x="2397146" y="2697837"/>
                </a:cubicBezTo>
                <a:close/>
                <a:moveTo>
                  <a:pt x="3303378" y="2671884"/>
                </a:moveTo>
                <a:cubicBezTo>
                  <a:pt x="3377069" y="2664994"/>
                  <a:pt x="3428699" y="2719484"/>
                  <a:pt x="3419077" y="2792450"/>
                </a:cubicBezTo>
                <a:lnTo>
                  <a:pt x="3375192" y="3114379"/>
                </a:lnTo>
                <a:cubicBezTo>
                  <a:pt x="3365570" y="3187971"/>
                  <a:pt x="3297746" y="3257806"/>
                  <a:pt x="3224994" y="3270333"/>
                </a:cubicBezTo>
                <a:lnTo>
                  <a:pt x="2845512" y="3336409"/>
                </a:lnTo>
                <a:cubicBezTo>
                  <a:pt x="2772760" y="3348622"/>
                  <a:pt x="2704937" y="3299143"/>
                  <a:pt x="2694376" y="3226490"/>
                </a:cubicBezTo>
                <a:lnTo>
                  <a:pt x="2643684" y="2867922"/>
                </a:lnTo>
                <a:cubicBezTo>
                  <a:pt x="2633124" y="2794329"/>
                  <a:pt x="2684754" y="2729192"/>
                  <a:pt x="2758444" y="2722616"/>
                </a:cubicBezTo>
                <a:close/>
                <a:moveTo>
                  <a:pt x="4129371" y="2611468"/>
                </a:moveTo>
                <a:cubicBezTo>
                  <a:pt x="4144746" y="2614575"/>
                  <a:pt x="4162201" y="2622170"/>
                  <a:pt x="4181093" y="2634618"/>
                </a:cubicBezTo>
                <a:lnTo>
                  <a:pt x="4428684" y="2798087"/>
                </a:lnTo>
                <a:cubicBezTo>
                  <a:pt x="4504252" y="2847880"/>
                  <a:pt x="4517628" y="2941515"/>
                  <a:pt x="4458254" y="3006338"/>
                </a:cubicBezTo>
                <a:lnTo>
                  <a:pt x="4257600" y="3226490"/>
                </a:lnTo>
                <a:cubicBezTo>
                  <a:pt x="4199164" y="3290375"/>
                  <a:pt x="4140962" y="3275969"/>
                  <a:pt x="4130402" y="3192982"/>
                </a:cubicBezTo>
                <a:lnTo>
                  <a:pt x="4064456" y="2694744"/>
                </a:lnTo>
                <a:cubicBezTo>
                  <a:pt x="4055831" y="2633209"/>
                  <a:pt x="4083245" y="2602147"/>
                  <a:pt x="4129371" y="2611468"/>
                </a:cubicBezTo>
                <a:close/>
                <a:moveTo>
                  <a:pt x="3880361" y="2576571"/>
                </a:moveTo>
                <a:cubicBezTo>
                  <a:pt x="3929865" y="2585569"/>
                  <a:pt x="3969467" y="2624910"/>
                  <a:pt x="3977388" y="2679400"/>
                </a:cubicBezTo>
                <a:lnTo>
                  <a:pt x="4047324" y="3084942"/>
                </a:lnTo>
                <a:cubicBezTo>
                  <a:pt x="4057650" y="3157595"/>
                  <a:pt x="4017519" y="3181395"/>
                  <a:pt x="3932564" y="3213024"/>
                </a:cubicBezTo>
                <a:lnTo>
                  <a:pt x="3539470" y="3342046"/>
                </a:lnTo>
                <a:cubicBezTo>
                  <a:pt x="3466014" y="3339228"/>
                  <a:pt x="3413445" y="3276909"/>
                  <a:pt x="3422832" y="3204256"/>
                </a:cubicBezTo>
                <a:lnTo>
                  <a:pt x="3476340" y="2792450"/>
                </a:lnTo>
                <a:cubicBezTo>
                  <a:pt x="3485962" y="2719484"/>
                  <a:pt x="3551908" y="2644952"/>
                  <a:pt x="3623721" y="2627728"/>
                </a:cubicBezTo>
                <a:lnTo>
                  <a:pt x="3828364" y="2578249"/>
                </a:lnTo>
                <a:cubicBezTo>
                  <a:pt x="3846259" y="2573943"/>
                  <a:pt x="3863860" y="2573571"/>
                  <a:pt x="3880361" y="2576571"/>
                </a:cubicBezTo>
                <a:close/>
                <a:moveTo>
                  <a:pt x="4220600" y="2549336"/>
                </a:moveTo>
                <a:cubicBezTo>
                  <a:pt x="4230846" y="2547931"/>
                  <a:pt x="4245103" y="2548499"/>
                  <a:pt x="4263232" y="2551317"/>
                </a:cubicBezTo>
                <a:lnTo>
                  <a:pt x="4797840" y="2638376"/>
                </a:lnTo>
                <a:cubicBezTo>
                  <a:pt x="4870357" y="2649963"/>
                  <a:pt x="4874346" y="2681278"/>
                  <a:pt x="4805350" y="2708210"/>
                </a:cubicBezTo>
                <a:lnTo>
                  <a:pt x="4656326" y="2766458"/>
                </a:lnTo>
                <a:cubicBezTo>
                  <a:pt x="4587330" y="2793390"/>
                  <a:pt x="4482192" y="2779924"/>
                  <a:pt x="4422112" y="2736708"/>
                </a:cubicBezTo>
                <a:lnTo>
                  <a:pt x="4240468" y="2607686"/>
                </a:lnTo>
                <a:cubicBezTo>
                  <a:pt x="4195233" y="2575509"/>
                  <a:pt x="4189864" y="2553548"/>
                  <a:pt x="4220600" y="2549336"/>
                </a:cubicBezTo>
                <a:close/>
                <a:moveTo>
                  <a:pt x="1431312" y="2359350"/>
                </a:moveTo>
                <a:lnTo>
                  <a:pt x="1658016" y="2359350"/>
                </a:lnTo>
                <a:cubicBezTo>
                  <a:pt x="1692514" y="2359350"/>
                  <a:pt x="1725839" y="2438580"/>
                  <a:pt x="1731706" y="2535972"/>
                </a:cubicBezTo>
                <a:lnTo>
                  <a:pt x="1750716" y="2909885"/>
                </a:lnTo>
                <a:cubicBezTo>
                  <a:pt x="1757521" y="3007278"/>
                  <a:pt x="1738277" y="3086821"/>
                  <a:pt x="1704718" y="3105924"/>
                </a:cubicBezTo>
                <a:cubicBezTo>
                  <a:pt x="1704718" y="3105924"/>
                  <a:pt x="1528001" y="3250290"/>
                  <a:pt x="1430373" y="3262816"/>
                </a:cubicBezTo>
                <a:cubicBezTo>
                  <a:pt x="1392120" y="3267514"/>
                  <a:pt x="1369356" y="3215842"/>
                  <a:pt x="1369356" y="3117510"/>
                </a:cubicBezTo>
                <a:lnTo>
                  <a:pt x="1369356" y="2538791"/>
                </a:lnTo>
                <a:cubicBezTo>
                  <a:pt x="1369356" y="2440458"/>
                  <a:pt x="1397048" y="2359350"/>
                  <a:pt x="1431312" y="2359350"/>
                </a:cubicBezTo>
                <a:close/>
                <a:moveTo>
                  <a:pt x="2309026" y="2258826"/>
                </a:moveTo>
                <a:cubicBezTo>
                  <a:pt x="2354086" y="2252249"/>
                  <a:pt x="2392339" y="2274171"/>
                  <a:pt x="2395155" y="2306739"/>
                </a:cubicBezTo>
                <a:lnTo>
                  <a:pt x="2416042" y="2570420"/>
                </a:lnTo>
                <a:cubicBezTo>
                  <a:pt x="2419093" y="2602988"/>
                  <a:pt x="2384594" y="2634618"/>
                  <a:pt x="2339770" y="2641194"/>
                </a:cubicBezTo>
                <a:lnTo>
                  <a:pt x="1946676" y="2696623"/>
                </a:lnTo>
                <a:cubicBezTo>
                  <a:pt x="1901851" y="2702574"/>
                  <a:pt x="1865476" y="2680339"/>
                  <a:pt x="1865476" y="2648084"/>
                </a:cubicBezTo>
                <a:lnTo>
                  <a:pt x="1865476" y="2384090"/>
                </a:lnTo>
                <a:cubicBezTo>
                  <a:pt x="1865476" y="2351521"/>
                  <a:pt x="1901851" y="2318953"/>
                  <a:pt x="1946676" y="2312376"/>
                </a:cubicBezTo>
                <a:close/>
                <a:moveTo>
                  <a:pt x="2541858" y="1797703"/>
                </a:moveTo>
                <a:cubicBezTo>
                  <a:pt x="2555576" y="1799224"/>
                  <a:pt x="2570640" y="1804587"/>
                  <a:pt x="2586422" y="1814139"/>
                </a:cubicBezTo>
                <a:lnTo>
                  <a:pt x="2862644" y="1983558"/>
                </a:lnTo>
                <a:cubicBezTo>
                  <a:pt x="2925774" y="2021764"/>
                  <a:pt x="3001341" y="2108822"/>
                  <a:pt x="3029973" y="2176465"/>
                </a:cubicBezTo>
                <a:lnTo>
                  <a:pt x="3160926" y="2484301"/>
                </a:lnTo>
                <a:cubicBezTo>
                  <a:pt x="3189557" y="2552257"/>
                  <a:pt x="3153181" y="2613636"/>
                  <a:pt x="3079726" y="2620212"/>
                </a:cubicBezTo>
                <a:lnTo>
                  <a:pt x="2677244" y="2658418"/>
                </a:lnTo>
                <a:cubicBezTo>
                  <a:pt x="2604492" y="2666247"/>
                  <a:pt x="2527986" y="2651841"/>
                  <a:pt x="2508038" y="2626789"/>
                </a:cubicBezTo>
                <a:cubicBezTo>
                  <a:pt x="2487855" y="2602049"/>
                  <a:pt x="2471662" y="2521880"/>
                  <a:pt x="2471662" y="2447975"/>
                </a:cubicBezTo>
                <a:lnTo>
                  <a:pt x="2471662" y="1878336"/>
                </a:lnTo>
                <a:cubicBezTo>
                  <a:pt x="2471662" y="1823142"/>
                  <a:pt x="2500704" y="1793137"/>
                  <a:pt x="2541858" y="1797703"/>
                </a:cubicBezTo>
                <a:close/>
                <a:moveTo>
                  <a:pt x="1231597" y="1795036"/>
                </a:moveTo>
                <a:lnTo>
                  <a:pt x="1523073" y="1795036"/>
                </a:lnTo>
                <a:cubicBezTo>
                  <a:pt x="1578693" y="1795036"/>
                  <a:pt x="1623517" y="1840131"/>
                  <a:pt x="1623517" y="1895560"/>
                </a:cubicBezTo>
                <a:lnTo>
                  <a:pt x="1622578" y="1895560"/>
                </a:lnTo>
                <a:lnTo>
                  <a:pt x="1622578" y="2191810"/>
                </a:lnTo>
                <a:cubicBezTo>
                  <a:pt x="1622578" y="2247239"/>
                  <a:pt x="1580570" y="2267281"/>
                  <a:pt x="1526124" y="2282626"/>
                </a:cubicBezTo>
                <a:lnTo>
                  <a:pt x="1333919" y="2344005"/>
                </a:lnTo>
                <a:cubicBezTo>
                  <a:pt x="1295665" y="2356219"/>
                  <a:pt x="1253657" y="2346824"/>
                  <a:pt x="1225730" y="2318013"/>
                </a:cubicBezTo>
                <a:cubicBezTo>
                  <a:pt x="1202027" y="2294213"/>
                  <a:pt x="1183721" y="2261644"/>
                  <a:pt x="1179028" y="2230955"/>
                </a:cubicBezTo>
                <a:lnTo>
                  <a:pt x="1146407" y="1894621"/>
                </a:lnTo>
                <a:cubicBezTo>
                  <a:pt x="1137958" y="1840131"/>
                  <a:pt x="1176212" y="1795036"/>
                  <a:pt x="1231597" y="1795036"/>
                </a:cubicBezTo>
                <a:close/>
                <a:moveTo>
                  <a:pt x="4280598" y="1745243"/>
                </a:moveTo>
                <a:lnTo>
                  <a:pt x="4921988" y="1745243"/>
                </a:lnTo>
                <a:cubicBezTo>
                  <a:pt x="4995678" y="1745243"/>
                  <a:pt x="5055992" y="1805683"/>
                  <a:pt x="5055992" y="1879276"/>
                </a:cubicBezTo>
                <a:lnTo>
                  <a:pt x="5056930" y="1879276"/>
                </a:lnTo>
                <a:lnTo>
                  <a:pt x="5056930" y="2473967"/>
                </a:lnTo>
                <a:cubicBezTo>
                  <a:pt x="5056930" y="2547559"/>
                  <a:pt x="4996616" y="2600170"/>
                  <a:pt x="4923865" y="2589523"/>
                </a:cubicBezTo>
                <a:lnTo>
                  <a:pt x="4150584" y="2481482"/>
                </a:lnTo>
                <a:cubicBezTo>
                  <a:pt x="4077832" y="2472088"/>
                  <a:pt x="4028080" y="2404132"/>
                  <a:pt x="4041456" y="2331479"/>
                </a:cubicBezTo>
                <a:lnTo>
                  <a:pt x="4122657" y="1877397"/>
                </a:lnTo>
                <a:cubicBezTo>
                  <a:pt x="4136268" y="1804744"/>
                  <a:pt x="4206908" y="1745243"/>
                  <a:pt x="4280598" y="1745243"/>
                </a:cubicBezTo>
                <a:close/>
                <a:moveTo>
                  <a:pt x="3940074" y="1745243"/>
                </a:moveTo>
                <a:cubicBezTo>
                  <a:pt x="4013764" y="1744304"/>
                  <a:pt x="4063517" y="1803804"/>
                  <a:pt x="4049201" y="1876458"/>
                </a:cubicBezTo>
                <a:lnTo>
                  <a:pt x="3961195" y="2331479"/>
                </a:lnTo>
                <a:cubicBezTo>
                  <a:pt x="3946879" y="2404132"/>
                  <a:pt x="3876005" y="2475846"/>
                  <a:pt x="3804427" y="2491190"/>
                </a:cubicBezTo>
                <a:lnTo>
                  <a:pt x="3388568" y="2580128"/>
                </a:lnTo>
                <a:cubicBezTo>
                  <a:pt x="3316755" y="2595473"/>
                  <a:pt x="3235555" y="2552257"/>
                  <a:pt x="3208801" y="2483362"/>
                </a:cubicBezTo>
                <a:lnTo>
                  <a:pt x="3033728" y="2032098"/>
                </a:lnTo>
                <a:cubicBezTo>
                  <a:pt x="3006974" y="1963516"/>
                  <a:pt x="3043350" y="1890863"/>
                  <a:pt x="3113989" y="1869568"/>
                </a:cubicBezTo>
                <a:lnTo>
                  <a:pt x="3405700" y="1784702"/>
                </a:lnTo>
                <a:cubicBezTo>
                  <a:pt x="3476340" y="1763407"/>
                  <a:pt x="3595090" y="1746496"/>
                  <a:pt x="3668545" y="1746496"/>
                </a:cubicBezTo>
                <a:close/>
                <a:moveTo>
                  <a:pt x="800393" y="1645277"/>
                </a:moveTo>
                <a:cubicBezTo>
                  <a:pt x="814111" y="1646383"/>
                  <a:pt x="829292" y="1651296"/>
                  <a:pt x="845309" y="1660377"/>
                </a:cubicBezTo>
                <a:lnTo>
                  <a:pt x="977200" y="1734909"/>
                </a:lnTo>
                <a:cubicBezTo>
                  <a:pt x="1041269" y="1771236"/>
                  <a:pt x="1093838" y="1861113"/>
                  <a:pt x="1093838" y="1934705"/>
                </a:cubicBezTo>
                <a:lnTo>
                  <a:pt x="1093838" y="2257886"/>
                </a:lnTo>
                <a:cubicBezTo>
                  <a:pt x="1093838" y="2331479"/>
                  <a:pt x="1033759" y="2391606"/>
                  <a:pt x="960069" y="2391606"/>
                </a:cubicBezTo>
                <a:lnTo>
                  <a:pt x="890133" y="2391606"/>
                </a:lnTo>
                <a:cubicBezTo>
                  <a:pt x="816677" y="2391606"/>
                  <a:pt x="754486" y="2331479"/>
                  <a:pt x="751670" y="2257886"/>
                </a:cubicBezTo>
                <a:lnTo>
                  <a:pt x="733365" y="1728333"/>
                </a:lnTo>
                <a:cubicBezTo>
                  <a:pt x="731253" y="1672903"/>
                  <a:pt x="759239" y="1641959"/>
                  <a:pt x="800393" y="1645277"/>
                </a:cubicBezTo>
                <a:close/>
                <a:moveTo>
                  <a:pt x="1920774" y="1555100"/>
                </a:moveTo>
                <a:cubicBezTo>
                  <a:pt x="1940292" y="1553981"/>
                  <a:pt x="1960493" y="1554881"/>
                  <a:pt x="1981174" y="1557974"/>
                </a:cubicBezTo>
                <a:lnTo>
                  <a:pt x="2006051" y="1561732"/>
                </a:lnTo>
                <a:cubicBezTo>
                  <a:pt x="2130198" y="1580835"/>
                  <a:pt x="2261386" y="1694825"/>
                  <a:pt x="2296588" y="1816018"/>
                </a:cubicBezTo>
                <a:lnTo>
                  <a:pt x="2368401" y="2061848"/>
                </a:lnTo>
                <a:cubicBezTo>
                  <a:pt x="2389288" y="2132622"/>
                  <a:pt x="2348218" y="2190870"/>
                  <a:pt x="2277579" y="2195568"/>
                </a:cubicBezTo>
                <a:cubicBezTo>
                  <a:pt x="2271712" y="2196507"/>
                  <a:pt x="2265141" y="2197760"/>
                  <a:pt x="2259274" y="2198699"/>
                </a:cubicBezTo>
                <a:lnTo>
                  <a:pt x="1851160" y="2292334"/>
                </a:lnTo>
                <a:cubicBezTo>
                  <a:pt x="1788969" y="2306739"/>
                  <a:pt x="1723962" y="2278868"/>
                  <a:pt x="1695330" y="2222499"/>
                </a:cubicBezTo>
                <a:cubicBezTo>
                  <a:pt x="1686647" y="2204336"/>
                  <a:pt x="1681015" y="2182415"/>
                  <a:pt x="1681015" y="2160181"/>
                </a:cubicBezTo>
                <a:lnTo>
                  <a:pt x="1681015" y="1816018"/>
                </a:lnTo>
                <a:cubicBezTo>
                  <a:pt x="1681015" y="1669694"/>
                  <a:pt x="1784151" y="1562931"/>
                  <a:pt x="1920774" y="1555100"/>
                </a:cubicBezTo>
                <a:close/>
                <a:moveTo>
                  <a:pt x="1083299" y="1102610"/>
                </a:moveTo>
                <a:cubicBezTo>
                  <a:pt x="1095378" y="1099801"/>
                  <a:pt x="1108623" y="1100056"/>
                  <a:pt x="1122469" y="1103892"/>
                </a:cubicBezTo>
                <a:lnTo>
                  <a:pt x="1580570" y="1228216"/>
                </a:lnTo>
                <a:cubicBezTo>
                  <a:pt x="1636894" y="1243561"/>
                  <a:pt x="1674209" y="1308385"/>
                  <a:pt x="1663648" y="1372583"/>
                </a:cubicBezTo>
                <a:lnTo>
                  <a:pt x="1625395" y="1610585"/>
                </a:lnTo>
                <a:cubicBezTo>
                  <a:pt x="1615069" y="1675722"/>
                  <a:pt x="1560388" y="1726141"/>
                  <a:pt x="1503125" y="1723322"/>
                </a:cubicBezTo>
                <a:lnTo>
                  <a:pt x="1124581" y="1707038"/>
                </a:lnTo>
                <a:cubicBezTo>
                  <a:pt x="1068023" y="1704220"/>
                  <a:pt x="1021321" y="1648790"/>
                  <a:pt x="1021321" y="1582713"/>
                </a:cubicBezTo>
                <a:lnTo>
                  <a:pt x="1021321" y="1196587"/>
                </a:lnTo>
                <a:cubicBezTo>
                  <a:pt x="1021321" y="1147030"/>
                  <a:pt x="1047063" y="1111036"/>
                  <a:pt x="1083299" y="1102610"/>
                </a:cubicBezTo>
                <a:close/>
                <a:moveTo>
                  <a:pt x="3647343" y="1017450"/>
                </a:moveTo>
                <a:cubicBezTo>
                  <a:pt x="3662766" y="1015111"/>
                  <a:pt x="3679692" y="1016286"/>
                  <a:pt x="3697411" y="1021531"/>
                </a:cubicBezTo>
                <a:lnTo>
                  <a:pt x="4017519" y="1115479"/>
                </a:lnTo>
                <a:cubicBezTo>
                  <a:pt x="4088393" y="1136461"/>
                  <a:pt x="4155278" y="1212872"/>
                  <a:pt x="4166777" y="1285525"/>
                </a:cubicBezTo>
                <a:lnTo>
                  <a:pt x="4206908" y="1551397"/>
                </a:lnTo>
                <a:cubicBezTo>
                  <a:pt x="4218408" y="1624990"/>
                  <a:pt x="4166777" y="1684177"/>
                  <a:pt x="4093087" y="1684177"/>
                </a:cubicBezTo>
                <a:lnTo>
                  <a:pt x="3703044" y="1684177"/>
                </a:lnTo>
                <a:cubicBezTo>
                  <a:pt x="3629353" y="1684177"/>
                  <a:pt x="3569274" y="1624051"/>
                  <a:pt x="3569274" y="1550458"/>
                </a:cubicBezTo>
                <a:lnTo>
                  <a:pt x="3568336" y="1550458"/>
                </a:lnTo>
                <a:lnTo>
                  <a:pt x="3568336" y="1118297"/>
                </a:lnTo>
                <a:cubicBezTo>
                  <a:pt x="3568336" y="1063103"/>
                  <a:pt x="3601074" y="1024467"/>
                  <a:pt x="3647343" y="1017450"/>
                </a:cubicBezTo>
                <a:close/>
                <a:moveTo>
                  <a:pt x="4927854" y="1010257"/>
                </a:moveTo>
                <a:cubicBezTo>
                  <a:pt x="5000372" y="995852"/>
                  <a:pt x="5059746" y="1044705"/>
                  <a:pt x="5059746" y="1118297"/>
                </a:cubicBezTo>
                <a:lnTo>
                  <a:pt x="5059746" y="1550458"/>
                </a:lnTo>
                <a:cubicBezTo>
                  <a:pt x="5059746" y="1624051"/>
                  <a:pt x="4999432" y="1684177"/>
                  <a:pt x="4925977" y="1684177"/>
                </a:cubicBezTo>
                <a:lnTo>
                  <a:pt x="4436428" y="1684177"/>
                </a:lnTo>
                <a:cubicBezTo>
                  <a:pt x="4362738" y="1684177"/>
                  <a:pt x="4292098" y="1624990"/>
                  <a:pt x="4278721" y="1552337"/>
                </a:cubicBezTo>
                <a:lnTo>
                  <a:pt x="4228968" y="1284585"/>
                </a:lnTo>
                <a:cubicBezTo>
                  <a:pt x="4215592" y="1211932"/>
                  <a:pt x="4263232" y="1141158"/>
                  <a:pt x="4335984" y="1126753"/>
                </a:cubicBezTo>
                <a:close/>
                <a:moveTo>
                  <a:pt x="2460162" y="984265"/>
                </a:moveTo>
                <a:lnTo>
                  <a:pt x="2529863" y="984265"/>
                </a:lnTo>
                <a:cubicBezTo>
                  <a:pt x="2603554" y="984265"/>
                  <a:pt x="2665744" y="1044705"/>
                  <a:pt x="2668561" y="1118297"/>
                </a:cubicBezTo>
                <a:lnTo>
                  <a:pt x="2686632" y="1647851"/>
                </a:lnTo>
                <a:cubicBezTo>
                  <a:pt x="2689682" y="1721443"/>
                  <a:pt x="2638991" y="1752133"/>
                  <a:pt x="2574922" y="1715806"/>
                </a:cubicBezTo>
                <a:lnTo>
                  <a:pt x="2443030" y="1641274"/>
                </a:lnTo>
                <a:cubicBezTo>
                  <a:pt x="2378962" y="1604948"/>
                  <a:pt x="2326393" y="1515071"/>
                  <a:pt x="2326393" y="1441478"/>
                </a:cubicBezTo>
                <a:lnTo>
                  <a:pt x="2326393" y="1118297"/>
                </a:lnTo>
                <a:cubicBezTo>
                  <a:pt x="2326393" y="1044705"/>
                  <a:pt x="2386472" y="984265"/>
                  <a:pt x="2460162" y="984265"/>
                </a:cubicBezTo>
                <a:close/>
                <a:moveTo>
                  <a:pt x="3071600" y="950365"/>
                </a:moveTo>
                <a:cubicBezTo>
                  <a:pt x="3119856" y="949895"/>
                  <a:pt x="3168084" y="951383"/>
                  <a:pt x="3204812" y="954828"/>
                </a:cubicBezTo>
                <a:lnTo>
                  <a:pt x="3374253" y="971112"/>
                </a:lnTo>
                <a:cubicBezTo>
                  <a:pt x="3447708" y="978628"/>
                  <a:pt x="3508022" y="1044705"/>
                  <a:pt x="3508022" y="1118297"/>
                </a:cubicBezTo>
                <a:lnTo>
                  <a:pt x="3508022" y="1550458"/>
                </a:lnTo>
                <a:cubicBezTo>
                  <a:pt x="3508022" y="1624051"/>
                  <a:pt x="3448647" y="1698583"/>
                  <a:pt x="3377069" y="1714867"/>
                </a:cubicBezTo>
                <a:lnTo>
                  <a:pt x="2902774" y="1824786"/>
                </a:lnTo>
                <a:cubicBezTo>
                  <a:pt x="2831196" y="1842010"/>
                  <a:pt x="2768066" y="1795036"/>
                  <a:pt x="2763138" y="1721443"/>
                </a:cubicBezTo>
                <a:lnTo>
                  <a:pt x="2722068" y="1117358"/>
                </a:lnTo>
                <a:cubicBezTo>
                  <a:pt x="2717375" y="1043765"/>
                  <a:pt x="2772760" y="976749"/>
                  <a:pt x="2846450" y="967980"/>
                </a:cubicBezTo>
                <a:lnTo>
                  <a:pt x="2938212" y="957646"/>
                </a:lnTo>
                <a:cubicBezTo>
                  <a:pt x="2975057" y="953262"/>
                  <a:pt x="3023343" y="950835"/>
                  <a:pt x="3071600" y="950365"/>
                </a:cubicBezTo>
                <a:close/>
                <a:moveTo>
                  <a:pt x="1783336" y="917562"/>
                </a:moveTo>
                <a:lnTo>
                  <a:pt x="2141698" y="917562"/>
                </a:lnTo>
                <a:cubicBezTo>
                  <a:pt x="2209756" y="917562"/>
                  <a:pt x="2265141" y="972991"/>
                  <a:pt x="2265141" y="1040634"/>
                </a:cubicBezTo>
                <a:lnTo>
                  <a:pt x="2265141" y="1438347"/>
                </a:lnTo>
                <a:cubicBezTo>
                  <a:pt x="2265141" y="1506302"/>
                  <a:pt x="2211633" y="1546387"/>
                  <a:pt x="2146626" y="1527284"/>
                </a:cubicBezTo>
                <a:lnTo>
                  <a:pt x="1852098" y="1441478"/>
                </a:lnTo>
                <a:cubicBezTo>
                  <a:pt x="1787091" y="1422376"/>
                  <a:pt x="1725839" y="1351601"/>
                  <a:pt x="1715278" y="1284585"/>
                </a:cubicBezTo>
                <a:lnTo>
                  <a:pt x="1677964" y="1039694"/>
                </a:lnTo>
                <a:cubicBezTo>
                  <a:pt x="1668576" y="972052"/>
                  <a:pt x="1715278" y="917562"/>
                  <a:pt x="1783336" y="917562"/>
                </a:cubicBezTo>
                <a:close/>
                <a:moveTo>
                  <a:pt x="797312" y="714805"/>
                </a:moveTo>
                <a:cubicBezTo>
                  <a:pt x="850457" y="716846"/>
                  <a:pt x="897232" y="729587"/>
                  <a:pt x="912193" y="748142"/>
                </a:cubicBezTo>
                <a:cubicBezTo>
                  <a:pt x="932376" y="773195"/>
                  <a:pt x="948569" y="853364"/>
                  <a:pt x="948569" y="926956"/>
                </a:cubicBezTo>
                <a:lnTo>
                  <a:pt x="948569" y="1496908"/>
                </a:lnTo>
                <a:cubicBezTo>
                  <a:pt x="948569" y="1570500"/>
                  <a:pt x="896939" y="1598998"/>
                  <a:pt x="833809" y="1560792"/>
                </a:cubicBezTo>
                <a:lnTo>
                  <a:pt x="557587" y="1391686"/>
                </a:lnTo>
                <a:cubicBezTo>
                  <a:pt x="494457" y="1353480"/>
                  <a:pt x="418889" y="1266422"/>
                  <a:pt x="390258" y="1198466"/>
                </a:cubicBezTo>
                <a:lnTo>
                  <a:pt x="260244" y="890630"/>
                </a:lnTo>
                <a:cubicBezTo>
                  <a:pt x="230439" y="822674"/>
                  <a:pt x="266815" y="761608"/>
                  <a:pt x="340505" y="755032"/>
                </a:cubicBezTo>
                <a:lnTo>
                  <a:pt x="742987" y="716513"/>
                </a:lnTo>
                <a:cubicBezTo>
                  <a:pt x="761175" y="714634"/>
                  <a:pt x="779597" y="714125"/>
                  <a:pt x="797312" y="714805"/>
                </a:cubicBezTo>
                <a:close/>
                <a:moveTo>
                  <a:pt x="4052252" y="654038"/>
                </a:moveTo>
                <a:cubicBezTo>
                  <a:pt x="4072317" y="661084"/>
                  <a:pt x="4086868" y="683788"/>
                  <a:pt x="4091210" y="720584"/>
                </a:cubicBezTo>
                <a:lnTo>
                  <a:pt x="4117024" y="947938"/>
                </a:lnTo>
                <a:cubicBezTo>
                  <a:pt x="4125708" y="1021531"/>
                  <a:pt x="4074078" y="1064747"/>
                  <a:pt x="4003203" y="1044705"/>
                </a:cubicBezTo>
                <a:lnTo>
                  <a:pt x="3829303" y="994912"/>
                </a:lnTo>
                <a:cubicBezTo>
                  <a:pt x="3758429" y="974870"/>
                  <a:pt x="3743174" y="915370"/>
                  <a:pt x="3795744" y="864011"/>
                </a:cubicBezTo>
                <a:lnTo>
                  <a:pt x="3980204" y="681439"/>
                </a:lnTo>
                <a:cubicBezTo>
                  <a:pt x="4006606" y="655603"/>
                  <a:pt x="4032187" y="646992"/>
                  <a:pt x="4052252" y="654038"/>
                </a:cubicBezTo>
                <a:close/>
                <a:moveTo>
                  <a:pt x="1238696" y="190483"/>
                </a:moveTo>
                <a:cubicBezTo>
                  <a:pt x="1258996" y="186960"/>
                  <a:pt x="1282171" y="199799"/>
                  <a:pt x="1303175" y="229863"/>
                </a:cubicBezTo>
                <a:lnTo>
                  <a:pt x="1479187" y="482269"/>
                </a:lnTo>
                <a:cubicBezTo>
                  <a:pt x="1531756" y="558054"/>
                  <a:pt x="1586203" y="693652"/>
                  <a:pt x="1599580" y="784469"/>
                </a:cubicBezTo>
                <a:lnTo>
                  <a:pt x="1640884" y="1053160"/>
                </a:lnTo>
                <a:cubicBezTo>
                  <a:pt x="1652149" y="1126753"/>
                  <a:pt x="1602630" y="1169969"/>
                  <a:pt x="1531756" y="1150866"/>
                </a:cubicBezTo>
                <a:lnTo>
                  <a:pt x="1114959" y="1036876"/>
                </a:lnTo>
                <a:cubicBezTo>
                  <a:pt x="1044085" y="1017773"/>
                  <a:pt x="1002077" y="943241"/>
                  <a:pt x="1021321" y="872467"/>
                </a:cubicBezTo>
                <a:lnTo>
                  <a:pt x="1191466" y="249278"/>
                </a:lnTo>
                <a:cubicBezTo>
                  <a:pt x="1200971" y="213891"/>
                  <a:pt x="1218396" y="194006"/>
                  <a:pt x="1238696" y="190483"/>
                </a:cubicBezTo>
                <a:close/>
                <a:moveTo>
                  <a:pt x="4923865" y="96143"/>
                </a:moveTo>
                <a:cubicBezTo>
                  <a:pt x="4996616" y="81738"/>
                  <a:pt x="5055992" y="130591"/>
                  <a:pt x="5055992" y="204183"/>
                </a:cubicBezTo>
                <a:lnTo>
                  <a:pt x="5055052" y="204183"/>
                </a:lnTo>
                <a:lnTo>
                  <a:pt x="5055052" y="798874"/>
                </a:lnTo>
                <a:cubicBezTo>
                  <a:pt x="5055052" y="872467"/>
                  <a:pt x="4996616" y="945120"/>
                  <a:pt x="4923865" y="959525"/>
                </a:cubicBezTo>
                <a:lnTo>
                  <a:pt x="4335984" y="1079152"/>
                </a:lnTo>
                <a:cubicBezTo>
                  <a:pt x="4264171" y="1093245"/>
                  <a:pt x="4201276" y="1045644"/>
                  <a:pt x="4197286" y="972052"/>
                </a:cubicBezTo>
                <a:lnTo>
                  <a:pt x="4163022" y="380179"/>
                </a:lnTo>
                <a:cubicBezTo>
                  <a:pt x="4159033" y="306587"/>
                  <a:pt x="4214652" y="234873"/>
                  <a:pt x="4287170" y="220468"/>
                </a:cubicBezTo>
                <a:close/>
                <a:moveTo>
                  <a:pt x="2603554" y="46351"/>
                </a:moveTo>
                <a:lnTo>
                  <a:pt x="3059543" y="49169"/>
                </a:lnTo>
                <a:cubicBezTo>
                  <a:pt x="3132294" y="36017"/>
                  <a:pt x="3180170" y="83617"/>
                  <a:pt x="3166793" y="156270"/>
                </a:cubicBezTo>
                <a:lnTo>
                  <a:pt x="3055788" y="760669"/>
                </a:lnTo>
                <a:cubicBezTo>
                  <a:pt x="3042411" y="833322"/>
                  <a:pt x="2970598" y="896267"/>
                  <a:pt x="2897142" y="902217"/>
                </a:cubicBezTo>
                <a:lnTo>
                  <a:pt x="2605431" y="924138"/>
                </a:lnTo>
                <a:cubicBezTo>
                  <a:pt x="2531740" y="928835"/>
                  <a:pt x="2471662" y="873406"/>
                  <a:pt x="2471662" y="799814"/>
                </a:cubicBezTo>
                <a:lnTo>
                  <a:pt x="2471662" y="205123"/>
                </a:lnTo>
                <a:cubicBezTo>
                  <a:pt x="2471662" y="131530"/>
                  <a:pt x="2530802" y="59817"/>
                  <a:pt x="2603554" y="46351"/>
                </a:cubicBezTo>
                <a:close/>
                <a:moveTo>
                  <a:pt x="2252702" y="46351"/>
                </a:moveTo>
                <a:cubicBezTo>
                  <a:pt x="2326393" y="41653"/>
                  <a:pt x="2393278" y="97083"/>
                  <a:pt x="2401726" y="170675"/>
                </a:cubicBezTo>
                <a:lnTo>
                  <a:pt x="2412287" y="262431"/>
                </a:lnTo>
                <a:cubicBezTo>
                  <a:pt x="2420970" y="336024"/>
                  <a:pt x="2421909" y="455651"/>
                  <a:pt x="2415103" y="529243"/>
                </a:cubicBezTo>
                <a:lnTo>
                  <a:pt x="2398910" y="698350"/>
                </a:lnTo>
                <a:cubicBezTo>
                  <a:pt x="2391400" y="772256"/>
                  <a:pt x="2325220" y="832382"/>
                  <a:pt x="2251764" y="832382"/>
                </a:cubicBezTo>
                <a:lnTo>
                  <a:pt x="1819478" y="832382"/>
                </a:lnTo>
                <a:cubicBezTo>
                  <a:pt x="1746022" y="832382"/>
                  <a:pt x="1671393" y="773195"/>
                  <a:pt x="1655200" y="701481"/>
                </a:cubicBezTo>
                <a:lnTo>
                  <a:pt x="1379682" y="186960"/>
                </a:lnTo>
                <a:cubicBezTo>
                  <a:pt x="1362550" y="115246"/>
                  <a:pt x="1409486" y="52301"/>
                  <a:pt x="1482942" y="47290"/>
                </a:cubicBezTo>
                <a:close/>
                <a:moveTo>
                  <a:pt x="574719" y="39774"/>
                </a:moveTo>
                <a:cubicBezTo>
                  <a:pt x="647471" y="27248"/>
                  <a:pt x="715294" y="77040"/>
                  <a:pt x="725855" y="149694"/>
                </a:cubicBezTo>
                <a:lnTo>
                  <a:pt x="776546" y="508262"/>
                </a:lnTo>
                <a:cubicBezTo>
                  <a:pt x="787107" y="581854"/>
                  <a:pt x="735477" y="646992"/>
                  <a:pt x="661786" y="653568"/>
                </a:cubicBezTo>
                <a:lnTo>
                  <a:pt x="116852" y="704300"/>
                </a:lnTo>
                <a:cubicBezTo>
                  <a:pt x="43162" y="710876"/>
                  <a:pt x="-8468" y="656386"/>
                  <a:pt x="1154" y="583733"/>
                </a:cubicBezTo>
                <a:lnTo>
                  <a:pt x="45039" y="261492"/>
                </a:lnTo>
                <a:cubicBezTo>
                  <a:pt x="54661" y="187899"/>
                  <a:pt x="122485" y="118064"/>
                  <a:pt x="195237" y="105851"/>
                </a:cubicBezTo>
                <a:close/>
                <a:moveTo>
                  <a:pt x="889194" y="16914"/>
                </a:moveTo>
                <a:lnTo>
                  <a:pt x="959130" y="16914"/>
                </a:lnTo>
                <a:cubicBezTo>
                  <a:pt x="1032820" y="16914"/>
                  <a:pt x="1156968" y="93325"/>
                  <a:pt x="1156968" y="166917"/>
                </a:cubicBezTo>
                <a:lnTo>
                  <a:pt x="1033759" y="553044"/>
                </a:lnTo>
                <a:cubicBezTo>
                  <a:pt x="1033759" y="627576"/>
                  <a:pt x="979078" y="667034"/>
                  <a:pt x="913132" y="641041"/>
                </a:cubicBezTo>
                <a:cubicBezTo>
                  <a:pt x="847186" y="615362"/>
                  <a:pt x="842492" y="563691"/>
                  <a:pt x="830993" y="491038"/>
                </a:cubicBezTo>
                <a:lnTo>
                  <a:pt x="776546" y="148754"/>
                </a:lnTo>
                <a:cubicBezTo>
                  <a:pt x="765047" y="76101"/>
                  <a:pt x="815738" y="16914"/>
                  <a:pt x="889194" y="16914"/>
                </a:cubicBezTo>
                <a:close/>
                <a:moveTo>
                  <a:pt x="4104586" y="15035"/>
                </a:moveTo>
                <a:cubicBezTo>
                  <a:pt x="4166777" y="10024"/>
                  <a:pt x="4213479" y="47290"/>
                  <a:pt x="4206908" y="96143"/>
                </a:cubicBezTo>
                <a:lnTo>
                  <a:pt x="4205030" y="114306"/>
                </a:lnTo>
                <a:cubicBezTo>
                  <a:pt x="4199164" y="163159"/>
                  <a:pt x="4144717" y="214831"/>
                  <a:pt x="4085577" y="228923"/>
                </a:cubicBezTo>
                <a:lnTo>
                  <a:pt x="4078771" y="231115"/>
                </a:lnTo>
                <a:cubicBezTo>
                  <a:pt x="4019396" y="244268"/>
                  <a:pt x="3940074" y="221407"/>
                  <a:pt x="3902759" y="179444"/>
                </a:cubicBezTo>
                <a:lnTo>
                  <a:pt x="3844558" y="114306"/>
                </a:lnTo>
                <a:cubicBezTo>
                  <a:pt x="3807243" y="72343"/>
                  <a:pt x="3827426" y="35077"/>
                  <a:pt x="3890556" y="30067"/>
                </a:cubicBezTo>
                <a:close/>
                <a:moveTo>
                  <a:pt x="3566605" y="341"/>
                </a:moveTo>
                <a:cubicBezTo>
                  <a:pt x="3626845" y="3644"/>
                  <a:pt x="3691309" y="30771"/>
                  <a:pt x="3727920" y="72343"/>
                </a:cubicBezTo>
                <a:lnTo>
                  <a:pt x="3986072" y="362016"/>
                </a:lnTo>
                <a:cubicBezTo>
                  <a:pt x="4034886" y="417445"/>
                  <a:pt x="4031834" y="504504"/>
                  <a:pt x="3979266" y="556175"/>
                </a:cubicBezTo>
                <a:lnTo>
                  <a:pt x="3690606" y="838019"/>
                </a:lnTo>
                <a:cubicBezTo>
                  <a:pt x="3638036" y="889690"/>
                  <a:pt x="3534776" y="924138"/>
                  <a:pt x="3462024" y="914430"/>
                </a:cubicBezTo>
                <a:lnTo>
                  <a:pt x="3243065" y="885933"/>
                </a:lnTo>
                <a:cubicBezTo>
                  <a:pt x="3170548" y="876225"/>
                  <a:pt x="3121734" y="809522"/>
                  <a:pt x="3135111" y="736868"/>
                </a:cubicBezTo>
                <a:lnTo>
                  <a:pt x="3234616" y="201365"/>
                </a:lnTo>
                <a:cubicBezTo>
                  <a:pt x="3247993" y="128712"/>
                  <a:pt x="3316755" y="54180"/>
                  <a:pt x="3388568" y="36017"/>
                </a:cubicBezTo>
                <a:lnTo>
                  <a:pt x="3508961" y="5327"/>
                </a:lnTo>
                <a:cubicBezTo>
                  <a:pt x="3526914" y="786"/>
                  <a:pt x="3546525" y="-760"/>
                  <a:pt x="3566605" y="341"/>
                </a:cubicBez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1" name="Shape">
            <a:extLst>
              <a:ext uri="{FF2B5EF4-FFF2-40B4-BE49-F238E27FC236}">
                <a16:creationId xmlns:a16="http://schemas.microsoft.com/office/drawing/2014/main" id="{A6FA4222-A374-5740-8541-0F08BB32BE19}"/>
              </a:ext>
            </a:extLst>
          </p:cNvPr>
          <p:cNvSpPr/>
          <p:nvPr/>
        </p:nvSpPr>
        <p:spPr>
          <a:xfrm>
            <a:off x="7470271" y="6026367"/>
            <a:ext cx="635407" cy="781012"/>
          </a:xfrm>
          <a:custGeom>
            <a:avLst/>
            <a:gdLst/>
            <a:ahLst/>
            <a:cxnLst>
              <a:cxn ang="0">
                <a:pos x="wd2" y="hd2"/>
              </a:cxn>
              <a:cxn ang="5400000">
                <a:pos x="wd2" y="hd2"/>
              </a:cxn>
              <a:cxn ang="10800000">
                <a:pos x="wd2" y="hd2"/>
              </a:cxn>
              <a:cxn ang="16200000">
                <a:pos x="wd2" y="hd2"/>
              </a:cxn>
            </a:cxnLst>
            <a:rect l="0" t="0" r="r" b="b"/>
            <a:pathLst>
              <a:path w="21018" h="21157" extrusionOk="0">
                <a:moveTo>
                  <a:pt x="37" y="17062"/>
                </a:moveTo>
                <a:cubicBezTo>
                  <a:pt x="-279" y="19030"/>
                  <a:pt x="1460" y="20714"/>
                  <a:pt x="3896" y="20792"/>
                </a:cubicBezTo>
                <a:lnTo>
                  <a:pt x="17178" y="21154"/>
                </a:lnTo>
                <a:cubicBezTo>
                  <a:pt x="19613" y="21232"/>
                  <a:pt x="21321" y="19652"/>
                  <a:pt x="20973" y="17684"/>
                </a:cubicBezTo>
                <a:lnTo>
                  <a:pt x="18411" y="2844"/>
                </a:lnTo>
                <a:cubicBezTo>
                  <a:pt x="18064" y="875"/>
                  <a:pt x="15850" y="-368"/>
                  <a:pt x="13478" y="98"/>
                </a:cubicBezTo>
                <a:lnTo>
                  <a:pt x="6710" y="1445"/>
                </a:lnTo>
                <a:cubicBezTo>
                  <a:pt x="4338" y="1911"/>
                  <a:pt x="2156" y="3931"/>
                  <a:pt x="1840" y="5900"/>
                </a:cubicBezTo>
                <a:lnTo>
                  <a:pt x="37" y="1706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898F81DC-E9B2-6141-9637-056EB72A8B2A}"/>
              </a:ext>
            </a:extLst>
          </p:cNvPr>
          <p:cNvSpPr/>
          <p:nvPr/>
        </p:nvSpPr>
        <p:spPr>
          <a:xfrm>
            <a:off x="6686287" y="6121975"/>
            <a:ext cx="777879" cy="666936"/>
          </a:xfrm>
          <a:custGeom>
            <a:avLst/>
            <a:gdLst/>
            <a:ahLst/>
            <a:cxnLst>
              <a:cxn ang="0">
                <a:pos x="wd2" y="hd2"/>
              </a:cxn>
              <a:cxn ang="5400000">
                <a:pos x="wd2" y="hd2"/>
              </a:cxn>
              <a:cxn ang="10800000">
                <a:pos x="wd2" y="hd2"/>
              </a:cxn>
              <a:cxn ang="16200000">
                <a:pos x="wd2" y="hd2"/>
              </a:cxn>
            </a:cxnLst>
            <a:rect l="0" t="0" r="r" b="b"/>
            <a:pathLst>
              <a:path w="21123" h="21074" extrusionOk="0">
                <a:moveTo>
                  <a:pt x="1413" y="17539"/>
                </a:moveTo>
                <a:cubicBezTo>
                  <a:pt x="1698" y="19835"/>
                  <a:pt x="3541" y="21406"/>
                  <a:pt x="5514" y="21013"/>
                </a:cubicBezTo>
                <a:lnTo>
                  <a:pt x="15821" y="18929"/>
                </a:lnTo>
                <a:cubicBezTo>
                  <a:pt x="17794" y="18536"/>
                  <a:pt x="19638" y="16331"/>
                  <a:pt x="19897" y="14005"/>
                </a:cubicBezTo>
                <a:lnTo>
                  <a:pt x="21091" y="3824"/>
                </a:lnTo>
                <a:cubicBezTo>
                  <a:pt x="21351" y="1528"/>
                  <a:pt x="19949" y="-194"/>
                  <a:pt x="17950" y="18"/>
                </a:cubicBezTo>
                <a:lnTo>
                  <a:pt x="3152" y="1619"/>
                </a:lnTo>
                <a:cubicBezTo>
                  <a:pt x="1153" y="1830"/>
                  <a:pt x="-249" y="3884"/>
                  <a:pt x="37" y="6211"/>
                </a:cubicBezTo>
                <a:lnTo>
                  <a:pt x="1413" y="17539"/>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203173F-072C-B943-9B1E-541277F25A0E}"/>
              </a:ext>
            </a:extLst>
          </p:cNvPr>
          <p:cNvSpPr/>
          <p:nvPr/>
        </p:nvSpPr>
        <p:spPr>
          <a:xfrm>
            <a:off x="6514192" y="5251943"/>
            <a:ext cx="699144" cy="863218"/>
          </a:xfrm>
          <a:custGeom>
            <a:avLst/>
            <a:gdLst/>
            <a:ahLst/>
            <a:cxnLst>
              <a:cxn ang="0">
                <a:pos x="wd2" y="hd2"/>
              </a:cxn>
              <a:cxn ang="5400000">
                <a:pos x="wd2" y="hd2"/>
              </a:cxn>
              <a:cxn ang="10800000">
                <a:pos x="wd2" y="hd2"/>
              </a:cxn>
              <a:cxn ang="16200000">
                <a:pos x="wd2" y="hd2"/>
              </a:cxn>
            </a:cxnLst>
            <a:rect l="0" t="0" r="r" b="b"/>
            <a:pathLst>
              <a:path w="21032" h="20948" extrusionOk="0">
                <a:moveTo>
                  <a:pt x="16797" y="9204"/>
                </a:moveTo>
                <a:cubicBezTo>
                  <a:pt x="15934" y="7557"/>
                  <a:pt x="13662" y="5446"/>
                  <a:pt x="11764" y="4518"/>
                </a:cubicBezTo>
                <a:lnTo>
                  <a:pt x="3451" y="411"/>
                </a:lnTo>
                <a:cubicBezTo>
                  <a:pt x="1553" y="-517"/>
                  <a:pt x="0" y="179"/>
                  <a:pt x="0" y="1966"/>
                </a:cubicBezTo>
                <a:lnTo>
                  <a:pt x="0" y="15793"/>
                </a:lnTo>
                <a:cubicBezTo>
                  <a:pt x="0" y="17580"/>
                  <a:pt x="489" y="19528"/>
                  <a:pt x="1093" y="20132"/>
                </a:cubicBezTo>
                <a:cubicBezTo>
                  <a:pt x="1697" y="20735"/>
                  <a:pt x="3998" y="21083"/>
                  <a:pt x="6184" y="20897"/>
                </a:cubicBezTo>
                <a:lnTo>
                  <a:pt x="18292" y="19969"/>
                </a:lnTo>
                <a:cubicBezTo>
                  <a:pt x="20507" y="19807"/>
                  <a:pt x="21600" y="18322"/>
                  <a:pt x="20737" y="16675"/>
                </a:cubicBezTo>
                <a:lnTo>
                  <a:pt x="16797" y="920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6E1FB23B-05B8-4940-98E6-EAF00E12A9B8}"/>
              </a:ext>
            </a:extLst>
          </p:cNvPr>
          <p:cNvSpPr/>
          <p:nvPr/>
        </p:nvSpPr>
        <p:spPr>
          <a:xfrm>
            <a:off x="7068718" y="5194578"/>
            <a:ext cx="1026382" cy="837696"/>
          </a:xfrm>
          <a:custGeom>
            <a:avLst/>
            <a:gdLst/>
            <a:ahLst/>
            <a:cxnLst>
              <a:cxn ang="0">
                <a:pos x="wd2" y="hd2"/>
              </a:cxn>
              <a:cxn ang="5400000">
                <a:pos x="wd2" y="hd2"/>
              </a:cxn>
              <a:cxn ang="10800000">
                <a:pos x="wd2" y="hd2"/>
              </a:cxn>
              <a:cxn ang="16200000">
                <a:pos x="wd2" y="hd2"/>
              </a:cxn>
            </a:cxnLst>
            <a:rect l="0" t="0" r="r" b="b"/>
            <a:pathLst>
              <a:path w="21004" h="21289" extrusionOk="0">
                <a:moveTo>
                  <a:pt x="19159" y="14894"/>
                </a:moveTo>
                <a:cubicBezTo>
                  <a:pt x="18866" y="16741"/>
                  <a:pt x="17437" y="18563"/>
                  <a:pt x="15950" y="18952"/>
                </a:cubicBezTo>
                <a:lnTo>
                  <a:pt x="7440" y="21211"/>
                </a:lnTo>
                <a:cubicBezTo>
                  <a:pt x="5972" y="21600"/>
                  <a:pt x="4309" y="20482"/>
                  <a:pt x="3761" y="18757"/>
                </a:cubicBezTo>
                <a:lnTo>
                  <a:pt x="181" y="7289"/>
                </a:lnTo>
                <a:cubicBezTo>
                  <a:pt x="-367" y="5540"/>
                  <a:pt x="376" y="3693"/>
                  <a:pt x="1824" y="3159"/>
                </a:cubicBezTo>
                <a:lnTo>
                  <a:pt x="7792" y="996"/>
                </a:lnTo>
                <a:cubicBezTo>
                  <a:pt x="9240" y="462"/>
                  <a:pt x="11666" y="24"/>
                  <a:pt x="13172" y="24"/>
                </a:cubicBezTo>
                <a:lnTo>
                  <a:pt x="18729" y="0"/>
                </a:lnTo>
                <a:cubicBezTo>
                  <a:pt x="20235" y="0"/>
                  <a:pt x="21233" y="1506"/>
                  <a:pt x="20959" y="3329"/>
                </a:cubicBezTo>
                <a:lnTo>
                  <a:pt x="19159" y="14894"/>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266EFFCF-C791-EB48-A4EA-C0F9FB7BDED7}"/>
              </a:ext>
            </a:extLst>
          </p:cNvPr>
          <p:cNvSpPr/>
          <p:nvPr/>
        </p:nvSpPr>
        <p:spPr>
          <a:xfrm>
            <a:off x="4353457" y="6016806"/>
            <a:ext cx="616857" cy="757306"/>
          </a:xfrm>
          <a:custGeom>
            <a:avLst/>
            <a:gdLst/>
            <a:ahLst/>
            <a:cxnLst>
              <a:cxn ang="0">
                <a:pos x="wd2" y="hd2"/>
              </a:cxn>
              <a:cxn ang="5400000">
                <a:pos x="wd2" y="hd2"/>
              </a:cxn>
              <a:cxn ang="10800000">
                <a:pos x="wd2" y="hd2"/>
              </a:cxn>
              <a:cxn ang="16200000">
                <a:pos x="wd2" y="hd2"/>
              </a:cxn>
            </a:cxnLst>
            <a:rect l="0" t="0" r="r" b="b"/>
            <a:pathLst>
              <a:path w="20988" h="21044" extrusionOk="0">
                <a:moveTo>
                  <a:pt x="9342" y="6006"/>
                </a:moveTo>
                <a:cubicBezTo>
                  <a:pt x="7521" y="7175"/>
                  <a:pt x="5276" y="9487"/>
                  <a:pt x="4300" y="11134"/>
                </a:cubicBezTo>
                <a:lnTo>
                  <a:pt x="331" y="18015"/>
                </a:lnTo>
                <a:cubicBezTo>
                  <a:pt x="-612" y="19689"/>
                  <a:pt x="527" y="21044"/>
                  <a:pt x="2869" y="21044"/>
                </a:cubicBezTo>
                <a:lnTo>
                  <a:pt x="16694" y="21044"/>
                </a:lnTo>
                <a:cubicBezTo>
                  <a:pt x="19069" y="21044"/>
                  <a:pt x="20988" y="19556"/>
                  <a:pt x="20988" y="17749"/>
                </a:cubicBezTo>
                <a:lnTo>
                  <a:pt x="20988" y="1809"/>
                </a:lnTo>
                <a:cubicBezTo>
                  <a:pt x="20988" y="2"/>
                  <a:pt x="19492" y="-556"/>
                  <a:pt x="17702" y="613"/>
                </a:cubicBezTo>
                <a:lnTo>
                  <a:pt x="9342" y="6006"/>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02015D21-1FFA-AC4F-BB90-7D8FCE859496}"/>
              </a:ext>
            </a:extLst>
          </p:cNvPr>
          <p:cNvSpPr/>
          <p:nvPr/>
        </p:nvSpPr>
        <p:spPr>
          <a:xfrm>
            <a:off x="4353457" y="6007245"/>
            <a:ext cx="320108" cy="306940"/>
          </a:xfrm>
          <a:custGeom>
            <a:avLst/>
            <a:gdLst/>
            <a:ahLst/>
            <a:cxnLst>
              <a:cxn ang="0">
                <a:pos x="wd2" y="hd2"/>
              </a:cxn>
              <a:cxn ang="5400000">
                <a:pos x="wd2" y="hd2"/>
              </a:cxn>
              <a:cxn ang="10800000">
                <a:pos x="wd2" y="hd2"/>
              </a:cxn>
              <a:cxn ang="16200000">
                <a:pos x="wd2" y="hd2"/>
              </a:cxn>
            </a:cxnLst>
            <a:rect l="0" t="0" r="r" b="b"/>
            <a:pathLst>
              <a:path w="20722" h="20762" extrusionOk="0">
                <a:moveTo>
                  <a:pt x="10309" y="16723"/>
                </a:moveTo>
                <a:cubicBezTo>
                  <a:pt x="11980" y="15882"/>
                  <a:pt x="14332" y="14006"/>
                  <a:pt x="15446" y="12583"/>
                </a:cubicBezTo>
                <a:lnTo>
                  <a:pt x="20150" y="6440"/>
                </a:lnTo>
                <a:cubicBezTo>
                  <a:pt x="21264" y="4952"/>
                  <a:pt x="20707" y="3335"/>
                  <a:pt x="18850" y="2883"/>
                </a:cubicBezTo>
                <a:lnTo>
                  <a:pt x="7957" y="102"/>
                </a:lnTo>
                <a:cubicBezTo>
                  <a:pt x="6101" y="-351"/>
                  <a:pt x="4244" y="749"/>
                  <a:pt x="3811" y="2559"/>
                </a:cubicBezTo>
                <a:lnTo>
                  <a:pt x="97" y="18598"/>
                </a:lnTo>
                <a:cubicBezTo>
                  <a:pt x="-336" y="20408"/>
                  <a:pt x="716" y="21249"/>
                  <a:pt x="2387" y="20473"/>
                </a:cubicBezTo>
                <a:lnTo>
                  <a:pt x="10309" y="1672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CF70CC43-7961-F043-AE82-DDE90D2E113A}"/>
              </a:ext>
            </a:extLst>
          </p:cNvPr>
          <p:cNvSpPr/>
          <p:nvPr/>
        </p:nvSpPr>
        <p:spPr>
          <a:xfrm>
            <a:off x="2125795" y="70000"/>
            <a:ext cx="635406" cy="781013"/>
          </a:xfrm>
          <a:custGeom>
            <a:avLst/>
            <a:gdLst/>
            <a:ahLst/>
            <a:cxnLst>
              <a:cxn ang="0">
                <a:pos x="wd2" y="hd2"/>
              </a:cxn>
              <a:cxn ang="5400000">
                <a:pos x="wd2" y="hd2"/>
              </a:cxn>
              <a:cxn ang="10800000">
                <a:pos x="wd2" y="hd2"/>
              </a:cxn>
              <a:cxn ang="16200000">
                <a:pos x="wd2" y="hd2"/>
              </a:cxn>
            </a:cxnLst>
            <a:rect l="0" t="0" r="r" b="b"/>
            <a:pathLst>
              <a:path w="21018" h="21157" extrusionOk="0">
                <a:moveTo>
                  <a:pt x="37" y="4095"/>
                </a:moveTo>
                <a:cubicBezTo>
                  <a:pt x="-279" y="2127"/>
                  <a:pt x="1460" y="443"/>
                  <a:pt x="3896" y="365"/>
                </a:cubicBezTo>
                <a:lnTo>
                  <a:pt x="17178" y="3"/>
                </a:lnTo>
                <a:cubicBezTo>
                  <a:pt x="19613" y="-75"/>
                  <a:pt x="21321" y="1505"/>
                  <a:pt x="20973" y="3473"/>
                </a:cubicBezTo>
                <a:lnTo>
                  <a:pt x="18411" y="18313"/>
                </a:lnTo>
                <a:cubicBezTo>
                  <a:pt x="18064" y="20282"/>
                  <a:pt x="15850" y="21525"/>
                  <a:pt x="13478" y="21059"/>
                </a:cubicBezTo>
                <a:lnTo>
                  <a:pt x="6710" y="19712"/>
                </a:lnTo>
                <a:cubicBezTo>
                  <a:pt x="4338" y="19246"/>
                  <a:pt x="2156" y="17226"/>
                  <a:pt x="1840" y="15257"/>
                </a:cubicBezTo>
                <a:lnTo>
                  <a:pt x="37"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871B002D-3027-0349-84F1-3D948A283741}"/>
              </a:ext>
            </a:extLst>
          </p:cNvPr>
          <p:cNvSpPr/>
          <p:nvPr/>
        </p:nvSpPr>
        <p:spPr>
          <a:xfrm>
            <a:off x="1198398" y="89122"/>
            <a:ext cx="925582" cy="666936"/>
          </a:xfrm>
          <a:custGeom>
            <a:avLst/>
            <a:gdLst/>
            <a:ahLst/>
            <a:cxnLst>
              <a:cxn ang="0">
                <a:pos x="wd2" y="hd2"/>
              </a:cxn>
              <a:cxn ang="5400000">
                <a:pos x="wd2" y="hd2"/>
              </a:cxn>
              <a:cxn ang="10800000">
                <a:pos x="wd2" y="hd2"/>
              </a:cxn>
              <a:cxn ang="16200000">
                <a:pos x="wd2" y="hd2"/>
              </a:cxn>
            </a:cxnLst>
            <a:rect l="0" t="0" r="r" b="b"/>
            <a:pathLst>
              <a:path w="21122" h="21074" extrusionOk="0">
                <a:moveTo>
                  <a:pt x="1411" y="3535"/>
                </a:moveTo>
                <a:cubicBezTo>
                  <a:pt x="1695" y="1239"/>
                  <a:pt x="3528" y="-332"/>
                  <a:pt x="5513" y="61"/>
                </a:cubicBezTo>
                <a:lnTo>
                  <a:pt x="15811" y="2145"/>
                </a:lnTo>
                <a:cubicBezTo>
                  <a:pt x="17775" y="2538"/>
                  <a:pt x="19608" y="4743"/>
                  <a:pt x="19891" y="7069"/>
                </a:cubicBezTo>
                <a:lnTo>
                  <a:pt x="21091" y="17250"/>
                </a:lnTo>
                <a:cubicBezTo>
                  <a:pt x="21353" y="19546"/>
                  <a:pt x="19957" y="21268"/>
                  <a:pt x="17949" y="21056"/>
                </a:cubicBezTo>
                <a:lnTo>
                  <a:pt x="3157" y="19455"/>
                </a:lnTo>
                <a:cubicBezTo>
                  <a:pt x="1171" y="19244"/>
                  <a:pt x="-247" y="17190"/>
                  <a:pt x="37" y="14863"/>
                </a:cubicBezTo>
                <a:lnTo>
                  <a:pt x="1411"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B8F6C587-A551-C847-BC86-3B693CE17196}"/>
              </a:ext>
            </a:extLst>
          </p:cNvPr>
          <p:cNvSpPr/>
          <p:nvPr/>
        </p:nvSpPr>
        <p:spPr>
          <a:xfrm>
            <a:off x="1179278" y="748815"/>
            <a:ext cx="780762" cy="845393"/>
          </a:xfrm>
          <a:custGeom>
            <a:avLst/>
            <a:gdLst/>
            <a:ahLst/>
            <a:cxnLst>
              <a:cxn ang="0">
                <a:pos x="wd2" y="hd2"/>
              </a:cxn>
              <a:cxn ang="5400000">
                <a:pos x="wd2" y="hd2"/>
              </a:cxn>
              <a:cxn ang="10800000">
                <a:pos x="wd2" y="hd2"/>
              </a:cxn>
              <a:cxn ang="16200000">
                <a:pos x="wd2" y="hd2"/>
              </a:cxn>
            </a:cxnLst>
            <a:rect l="0" t="0" r="r" b="b"/>
            <a:pathLst>
              <a:path w="20825" h="20965" extrusionOk="0">
                <a:moveTo>
                  <a:pt x="15844" y="13260"/>
                </a:moveTo>
                <a:cubicBezTo>
                  <a:pt x="14850" y="14825"/>
                  <a:pt x="12554" y="16722"/>
                  <a:pt x="10744" y="17457"/>
                </a:cubicBezTo>
                <a:lnTo>
                  <a:pt x="2838" y="20705"/>
                </a:lnTo>
                <a:cubicBezTo>
                  <a:pt x="1028" y="21440"/>
                  <a:pt x="-222" y="20563"/>
                  <a:pt x="33" y="18761"/>
                </a:cubicBezTo>
                <a:lnTo>
                  <a:pt x="2048" y="4748"/>
                </a:lnTo>
                <a:cubicBezTo>
                  <a:pt x="2303" y="2946"/>
                  <a:pt x="3017" y="1002"/>
                  <a:pt x="3629" y="480"/>
                </a:cubicBezTo>
                <a:cubicBezTo>
                  <a:pt x="4241" y="-65"/>
                  <a:pt x="6306" y="-160"/>
                  <a:pt x="8219" y="267"/>
                </a:cubicBezTo>
                <a:lnTo>
                  <a:pt x="18726" y="2543"/>
                </a:lnTo>
                <a:cubicBezTo>
                  <a:pt x="20638" y="2946"/>
                  <a:pt x="21378" y="4582"/>
                  <a:pt x="20383" y="6147"/>
                </a:cubicBezTo>
                <a:lnTo>
                  <a:pt x="15844" y="1326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F4CB35DA-2976-A442-BEE8-C071D119BF1A}"/>
              </a:ext>
            </a:extLst>
          </p:cNvPr>
          <p:cNvSpPr/>
          <p:nvPr/>
        </p:nvSpPr>
        <p:spPr>
          <a:xfrm>
            <a:off x="2412618" y="2288102"/>
            <a:ext cx="864066" cy="621425"/>
          </a:xfrm>
          <a:custGeom>
            <a:avLst/>
            <a:gdLst/>
            <a:ahLst/>
            <a:cxnLst>
              <a:cxn ang="0">
                <a:pos x="wd2" y="hd2"/>
              </a:cxn>
              <a:cxn ang="5400000">
                <a:pos x="wd2" y="hd2"/>
              </a:cxn>
              <a:cxn ang="10800000">
                <a:pos x="wd2" y="hd2"/>
              </a:cxn>
              <a:cxn ang="16200000">
                <a:pos x="wd2" y="hd2"/>
              </a:cxn>
            </a:cxnLst>
            <a:rect l="0" t="0" r="r" b="b"/>
            <a:pathLst>
              <a:path w="20856" h="21304" extrusionOk="0">
                <a:moveTo>
                  <a:pt x="11755" y="20874"/>
                </a:moveTo>
                <a:cubicBezTo>
                  <a:pt x="10209" y="20776"/>
                  <a:pt x="7879" y="19498"/>
                  <a:pt x="6586" y="18056"/>
                </a:cubicBezTo>
                <a:lnTo>
                  <a:pt x="909" y="11664"/>
                </a:lnTo>
                <a:cubicBezTo>
                  <a:pt x="-383" y="10222"/>
                  <a:pt x="-291" y="8354"/>
                  <a:pt x="1140" y="7502"/>
                </a:cubicBezTo>
                <a:lnTo>
                  <a:pt x="12055" y="1044"/>
                </a:lnTo>
                <a:cubicBezTo>
                  <a:pt x="13463" y="225"/>
                  <a:pt x="15148" y="-201"/>
                  <a:pt x="15794" y="94"/>
                </a:cubicBezTo>
                <a:cubicBezTo>
                  <a:pt x="16440" y="422"/>
                  <a:pt x="17386" y="2552"/>
                  <a:pt x="17894" y="4814"/>
                </a:cubicBezTo>
                <a:lnTo>
                  <a:pt x="20709" y="17335"/>
                </a:lnTo>
                <a:cubicBezTo>
                  <a:pt x="21217" y="19629"/>
                  <a:pt x="20363" y="21399"/>
                  <a:pt x="18817" y="21300"/>
                </a:cubicBezTo>
                <a:lnTo>
                  <a:pt x="11755" y="2087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265D03FB-BF23-BE4D-90F5-BFD826F2C241}"/>
              </a:ext>
            </a:extLst>
          </p:cNvPr>
          <p:cNvSpPr/>
          <p:nvPr/>
        </p:nvSpPr>
        <p:spPr>
          <a:xfrm>
            <a:off x="1858092" y="844424"/>
            <a:ext cx="864285" cy="837695"/>
          </a:xfrm>
          <a:custGeom>
            <a:avLst/>
            <a:gdLst/>
            <a:ahLst/>
            <a:cxnLst>
              <a:cxn ang="0">
                <a:pos x="wd2" y="hd2"/>
              </a:cxn>
              <a:cxn ang="5400000">
                <a:pos x="wd2" y="hd2"/>
              </a:cxn>
              <a:cxn ang="10800000">
                <a:pos x="wd2" y="hd2"/>
              </a:cxn>
              <a:cxn ang="16200000">
                <a:pos x="wd2" y="hd2"/>
              </a:cxn>
            </a:cxnLst>
            <a:rect l="0" t="0" r="r" b="b"/>
            <a:pathLst>
              <a:path w="20996" h="21289" extrusionOk="0">
                <a:moveTo>
                  <a:pt x="19184" y="6395"/>
                </a:moveTo>
                <a:cubicBezTo>
                  <a:pt x="18905" y="4548"/>
                  <a:pt x="17465" y="2726"/>
                  <a:pt x="15979" y="2337"/>
                </a:cubicBezTo>
                <a:lnTo>
                  <a:pt x="7455" y="78"/>
                </a:lnTo>
                <a:cubicBezTo>
                  <a:pt x="5969" y="-311"/>
                  <a:pt x="4320" y="807"/>
                  <a:pt x="3785" y="2532"/>
                </a:cubicBezTo>
                <a:lnTo>
                  <a:pt x="185" y="14000"/>
                </a:lnTo>
                <a:cubicBezTo>
                  <a:pt x="-372" y="15749"/>
                  <a:pt x="371" y="17596"/>
                  <a:pt x="1834" y="18130"/>
                </a:cubicBezTo>
                <a:lnTo>
                  <a:pt x="7803" y="20293"/>
                </a:lnTo>
                <a:cubicBezTo>
                  <a:pt x="9243" y="20827"/>
                  <a:pt x="11659" y="21265"/>
                  <a:pt x="13169" y="21265"/>
                </a:cubicBezTo>
                <a:lnTo>
                  <a:pt x="18720" y="21289"/>
                </a:lnTo>
                <a:cubicBezTo>
                  <a:pt x="20229" y="21289"/>
                  <a:pt x="21228" y="19783"/>
                  <a:pt x="20949" y="17960"/>
                </a:cubicBezTo>
                <a:lnTo>
                  <a:pt x="19184"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DD085E45-DD7B-EC49-B444-022809772FB0}"/>
              </a:ext>
            </a:extLst>
          </p:cNvPr>
          <p:cNvSpPr/>
          <p:nvPr/>
        </p:nvSpPr>
        <p:spPr>
          <a:xfrm>
            <a:off x="2737684" y="834863"/>
            <a:ext cx="595917" cy="845555"/>
          </a:xfrm>
          <a:custGeom>
            <a:avLst/>
            <a:gdLst/>
            <a:ahLst/>
            <a:cxnLst>
              <a:cxn ang="0">
                <a:pos x="wd2" y="hd2"/>
              </a:cxn>
              <a:cxn ang="5400000">
                <a:pos x="wd2" y="hd2"/>
              </a:cxn>
              <a:cxn ang="10800000">
                <a:pos x="wd2" y="hd2"/>
              </a:cxn>
              <a:cxn ang="16200000">
                <a:pos x="wd2" y="hd2"/>
              </a:cxn>
            </a:cxnLst>
            <a:rect l="0" t="0" r="r" b="b"/>
            <a:pathLst>
              <a:path w="21370" h="21368" extrusionOk="0">
                <a:moveTo>
                  <a:pt x="21370" y="17985"/>
                </a:moveTo>
                <a:cubicBezTo>
                  <a:pt x="21370" y="19846"/>
                  <a:pt x="20101" y="21368"/>
                  <a:pt x="18559" y="21368"/>
                </a:cubicBezTo>
                <a:lnTo>
                  <a:pt x="5084" y="21368"/>
                </a:lnTo>
                <a:cubicBezTo>
                  <a:pt x="3541" y="21368"/>
                  <a:pt x="2033" y="19870"/>
                  <a:pt x="1759" y="18034"/>
                </a:cubicBezTo>
                <a:lnTo>
                  <a:pt x="44" y="6557"/>
                </a:lnTo>
                <a:cubicBezTo>
                  <a:pt x="-230" y="4721"/>
                  <a:pt x="799" y="3005"/>
                  <a:pt x="2341" y="2764"/>
                </a:cubicBezTo>
                <a:lnTo>
                  <a:pt x="18559" y="34"/>
                </a:lnTo>
                <a:cubicBezTo>
                  <a:pt x="20101" y="-232"/>
                  <a:pt x="21336" y="1097"/>
                  <a:pt x="21336" y="2957"/>
                </a:cubicBezTo>
                <a:lnTo>
                  <a:pt x="21336"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6AFE4233-1430-BB4D-B20E-25053BDD8038}"/>
              </a:ext>
            </a:extLst>
          </p:cNvPr>
          <p:cNvSpPr/>
          <p:nvPr/>
        </p:nvSpPr>
        <p:spPr>
          <a:xfrm>
            <a:off x="2269207" y="1743137"/>
            <a:ext cx="640257" cy="667825"/>
          </a:xfrm>
          <a:custGeom>
            <a:avLst/>
            <a:gdLst/>
            <a:ahLst/>
            <a:cxnLst>
              <a:cxn ang="0">
                <a:pos x="wd2" y="hd2"/>
              </a:cxn>
              <a:cxn ang="5400000">
                <a:pos x="wd2" y="hd2"/>
              </a:cxn>
              <a:cxn ang="10800000">
                <a:pos x="wd2" y="hd2"/>
              </a:cxn>
              <a:cxn ang="16200000">
                <a:pos x="wd2" y="hd2"/>
              </a:cxn>
            </a:cxnLst>
            <a:rect l="0" t="0" r="r" b="b"/>
            <a:pathLst>
              <a:path w="21272" h="21102" extrusionOk="0">
                <a:moveTo>
                  <a:pt x="32" y="4229"/>
                </a:moveTo>
                <a:cubicBezTo>
                  <a:pt x="32" y="1903"/>
                  <a:pt x="2033" y="0"/>
                  <a:pt x="4479" y="0"/>
                </a:cubicBezTo>
                <a:lnTo>
                  <a:pt x="17439" y="0"/>
                </a:lnTo>
                <a:cubicBezTo>
                  <a:pt x="19885" y="0"/>
                  <a:pt x="21600" y="1873"/>
                  <a:pt x="21219" y="4199"/>
                </a:cubicBezTo>
                <a:lnTo>
                  <a:pt x="19885" y="12598"/>
                </a:lnTo>
                <a:cubicBezTo>
                  <a:pt x="19504" y="14893"/>
                  <a:pt x="17280" y="17310"/>
                  <a:pt x="14929" y="17975"/>
                </a:cubicBezTo>
                <a:lnTo>
                  <a:pt x="4288" y="20935"/>
                </a:lnTo>
                <a:cubicBezTo>
                  <a:pt x="1938" y="21600"/>
                  <a:pt x="0" y="20210"/>
                  <a:pt x="0" y="17884"/>
                </a:cubicBezTo>
                <a:lnTo>
                  <a:pt x="0" y="4229"/>
                </a:lnTo>
                <a:close/>
              </a:path>
            </a:pathLst>
          </a:custGeom>
          <a:solidFill>
            <a:srgbClr val="C59A6C"/>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7690470C-1EE6-944B-B7D4-7D970082D739}"/>
              </a:ext>
            </a:extLst>
          </p:cNvPr>
          <p:cNvSpPr/>
          <p:nvPr/>
        </p:nvSpPr>
        <p:spPr>
          <a:xfrm>
            <a:off x="1418297" y="1599725"/>
            <a:ext cx="786184" cy="877997"/>
          </a:xfrm>
          <a:custGeom>
            <a:avLst/>
            <a:gdLst/>
            <a:ahLst/>
            <a:cxnLst>
              <a:cxn ang="0">
                <a:pos x="wd2" y="hd2"/>
              </a:cxn>
              <a:cxn ang="5400000">
                <a:pos x="wd2" y="hd2"/>
              </a:cxn>
              <a:cxn ang="10800000">
                <a:pos x="wd2" y="hd2"/>
              </a:cxn>
              <a:cxn ang="16200000">
                <a:pos x="wd2" y="hd2"/>
              </a:cxn>
            </a:cxnLst>
            <a:rect l="0" t="0" r="r" b="b"/>
            <a:pathLst>
              <a:path w="21477" h="21215" extrusionOk="0">
                <a:moveTo>
                  <a:pt x="1131" y="2581"/>
                </a:moveTo>
                <a:cubicBezTo>
                  <a:pt x="1261" y="802"/>
                  <a:pt x="2985" y="-330"/>
                  <a:pt x="4944" y="86"/>
                </a:cubicBezTo>
                <a:lnTo>
                  <a:pt x="17899" y="2742"/>
                </a:lnTo>
                <a:cubicBezTo>
                  <a:pt x="19858" y="3135"/>
                  <a:pt x="21477" y="4937"/>
                  <a:pt x="21477" y="6716"/>
                </a:cubicBezTo>
                <a:lnTo>
                  <a:pt x="21477" y="17158"/>
                </a:lnTo>
                <a:cubicBezTo>
                  <a:pt x="21477" y="18937"/>
                  <a:pt x="19832" y="20530"/>
                  <a:pt x="17820" y="20715"/>
                </a:cubicBezTo>
                <a:lnTo>
                  <a:pt x="13197" y="21108"/>
                </a:lnTo>
                <a:cubicBezTo>
                  <a:pt x="11186" y="21270"/>
                  <a:pt x="7921" y="21247"/>
                  <a:pt x="5910" y="21039"/>
                </a:cubicBezTo>
                <a:lnTo>
                  <a:pt x="3403" y="20785"/>
                </a:lnTo>
                <a:cubicBezTo>
                  <a:pt x="1392" y="20577"/>
                  <a:pt x="-123" y="18960"/>
                  <a:pt x="8" y="17181"/>
                </a:cubicBezTo>
                <a:lnTo>
                  <a:pt x="1131"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5FBABAEC-6E0A-D842-A8CC-B7A4D15A04C5}"/>
              </a:ext>
            </a:extLst>
          </p:cNvPr>
          <p:cNvSpPr/>
          <p:nvPr/>
        </p:nvSpPr>
        <p:spPr>
          <a:xfrm>
            <a:off x="1007184" y="1685773"/>
            <a:ext cx="369891" cy="758840"/>
          </a:xfrm>
          <a:custGeom>
            <a:avLst/>
            <a:gdLst/>
            <a:ahLst/>
            <a:cxnLst>
              <a:cxn ang="0">
                <a:pos x="wd2" y="hd2"/>
              </a:cxn>
              <a:cxn ang="5400000">
                <a:pos x="wd2" y="hd2"/>
              </a:cxn>
              <a:cxn ang="10800000">
                <a:pos x="wd2" y="hd2"/>
              </a:cxn>
              <a:cxn ang="16200000">
                <a:pos x="wd2" y="hd2"/>
              </a:cxn>
            </a:cxnLst>
            <a:rect l="0" t="0" r="r" b="b"/>
            <a:pathLst>
              <a:path w="21050" h="20831" extrusionOk="0">
                <a:moveTo>
                  <a:pt x="38" y="8665"/>
                </a:moveTo>
                <a:cubicBezTo>
                  <a:pt x="-343" y="6644"/>
                  <a:pt x="2214" y="4072"/>
                  <a:pt x="5642" y="2917"/>
                </a:cubicBezTo>
                <a:lnTo>
                  <a:pt x="12769" y="555"/>
                </a:lnTo>
                <a:cubicBezTo>
                  <a:pt x="16197" y="-600"/>
                  <a:pt x="19244" y="109"/>
                  <a:pt x="19462" y="2130"/>
                </a:cubicBezTo>
                <a:lnTo>
                  <a:pt x="21039" y="16670"/>
                </a:lnTo>
                <a:cubicBezTo>
                  <a:pt x="21257" y="18690"/>
                  <a:pt x="18047" y="20501"/>
                  <a:pt x="13857" y="20659"/>
                </a:cubicBezTo>
                <a:lnTo>
                  <a:pt x="9940" y="20816"/>
                </a:lnTo>
                <a:cubicBezTo>
                  <a:pt x="5751" y="21000"/>
                  <a:pt x="2051" y="19478"/>
                  <a:pt x="1670" y="17483"/>
                </a:cubicBezTo>
                <a:lnTo>
                  <a:pt x="38" y="866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3162985B-0441-F14C-838C-E94DA911AE94}"/>
              </a:ext>
            </a:extLst>
          </p:cNvPr>
          <p:cNvSpPr/>
          <p:nvPr/>
        </p:nvSpPr>
        <p:spPr>
          <a:xfrm>
            <a:off x="2976704" y="1762259"/>
            <a:ext cx="254002" cy="519819"/>
          </a:xfrm>
          <a:custGeom>
            <a:avLst/>
            <a:gdLst/>
            <a:ahLst/>
            <a:cxnLst>
              <a:cxn ang="0">
                <a:pos x="wd2" y="hd2"/>
              </a:cxn>
              <a:cxn ang="5400000">
                <a:pos x="wd2" y="hd2"/>
              </a:cxn>
              <a:cxn ang="10800000">
                <a:pos x="wd2" y="hd2"/>
              </a:cxn>
              <a:cxn ang="16200000">
                <a:pos x="wd2" y="hd2"/>
              </a:cxn>
            </a:cxnLst>
            <a:rect l="0" t="0" r="r" b="b"/>
            <a:pathLst>
              <a:path w="21020" h="20822" extrusionOk="0">
                <a:moveTo>
                  <a:pt x="41" y="12157"/>
                </a:moveTo>
                <a:cubicBezTo>
                  <a:pt x="-355" y="14187"/>
                  <a:pt x="2177" y="16753"/>
                  <a:pt x="5658" y="17902"/>
                </a:cubicBezTo>
                <a:lnTo>
                  <a:pt x="12779" y="20276"/>
                </a:lnTo>
                <a:cubicBezTo>
                  <a:pt x="16260" y="21425"/>
                  <a:pt x="19188" y="20697"/>
                  <a:pt x="19425" y="18706"/>
                </a:cubicBezTo>
                <a:lnTo>
                  <a:pt x="21008" y="4153"/>
                </a:lnTo>
                <a:cubicBezTo>
                  <a:pt x="21245" y="2123"/>
                  <a:pt x="18001" y="323"/>
                  <a:pt x="13808" y="170"/>
                </a:cubicBezTo>
                <a:lnTo>
                  <a:pt x="9852" y="16"/>
                </a:lnTo>
                <a:cubicBezTo>
                  <a:pt x="5658" y="-175"/>
                  <a:pt x="1940" y="1357"/>
                  <a:pt x="1623" y="3348"/>
                </a:cubicBezTo>
                <a:lnTo>
                  <a:pt x="41" y="12157"/>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10B5545E-01B9-D64C-BEC2-2F28B56C9B7D}"/>
              </a:ext>
            </a:extLst>
          </p:cNvPr>
          <p:cNvSpPr/>
          <p:nvPr/>
        </p:nvSpPr>
        <p:spPr>
          <a:xfrm>
            <a:off x="1054987" y="2517560"/>
            <a:ext cx="705988" cy="1004953"/>
          </a:xfrm>
          <a:custGeom>
            <a:avLst/>
            <a:gdLst/>
            <a:ahLst/>
            <a:cxnLst>
              <a:cxn ang="0">
                <a:pos x="wd2" y="hd2"/>
              </a:cxn>
              <a:cxn ang="5400000">
                <a:pos x="wd2" y="hd2"/>
              </a:cxn>
              <a:cxn ang="10800000">
                <a:pos x="wd2" y="hd2"/>
              </a:cxn>
              <a:cxn ang="16200000">
                <a:pos x="wd2" y="hd2"/>
              </a:cxn>
            </a:cxnLst>
            <a:rect l="0" t="0" r="r" b="b"/>
            <a:pathLst>
              <a:path w="21210" h="21101" extrusionOk="0">
                <a:moveTo>
                  <a:pt x="29" y="18939"/>
                </a:moveTo>
                <a:cubicBezTo>
                  <a:pt x="-230" y="20485"/>
                  <a:pt x="1321" y="21408"/>
                  <a:pt x="3475" y="21007"/>
                </a:cubicBezTo>
                <a:lnTo>
                  <a:pt x="17607" y="18397"/>
                </a:lnTo>
                <a:cubicBezTo>
                  <a:pt x="19761" y="17995"/>
                  <a:pt x="21370" y="16409"/>
                  <a:pt x="21198" y="14864"/>
                </a:cubicBezTo>
                <a:lnTo>
                  <a:pt x="19848" y="2418"/>
                </a:lnTo>
                <a:cubicBezTo>
                  <a:pt x="19675" y="872"/>
                  <a:pt x="17751" y="-192"/>
                  <a:pt x="15568" y="29"/>
                </a:cubicBezTo>
                <a:lnTo>
                  <a:pt x="6893" y="952"/>
                </a:lnTo>
                <a:cubicBezTo>
                  <a:pt x="4710" y="1193"/>
                  <a:pt x="2700" y="2638"/>
                  <a:pt x="2470" y="4164"/>
                </a:cubicBezTo>
                <a:lnTo>
                  <a:pt x="29" y="1893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1E92D9E1-BB21-1C4F-9ADF-49BED4391298}"/>
              </a:ext>
            </a:extLst>
          </p:cNvPr>
          <p:cNvSpPr/>
          <p:nvPr/>
        </p:nvSpPr>
        <p:spPr>
          <a:xfrm>
            <a:off x="1772046" y="2508000"/>
            <a:ext cx="887865" cy="916162"/>
          </a:xfrm>
          <a:custGeom>
            <a:avLst/>
            <a:gdLst/>
            <a:ahLst/>
            <a:cxnLst>
              <a:cxn ang="0">
                <a:pos x="wd2" y="hd2"/>
              </a:cxn>
              <a:cxn ang="5400000">
                <a:pos x="wd2" y="hd2"/>
              </a:cxn>
              <a:cxn ang="10800000">
                <a:pos x="wd2" y="hd2"/>
              </a:cxn>
              <a:cxn ang="16200000">
                <a:pos x="wd2" y="hd2"/>
              </a:cxn>
            </a:cxnLst>
            <a:rect l="0" t="0" r="r" b="b"/>
            <a:pathLst>
              <a:path w="21004" h="21121" extrusionOk="0">
                <a:moveTo>
                  <a:pt x="13194" y="1800"/>
                </a:moveTo>
                <a:cubicBezTo>
                  <a:pt x="11950" y="609"/>
                  <a:pt x="9507" y="-184"/>
                  <a:pt x="7788" y="36"/>
                </a:cubicBezTo>
                <a:lnTo>
                  <a:pt x="2608" y="698"/>
                </a:lnTo>
                <a:cubicBezTo>
                  <a:pt x="890" y="918"/>
                  <a:pt x="-264" y="2461"/>
                  <a:pt x="53" y="4136"/>
                </a:cubicBezTo>
                <a:lnTo>
                  <a:pt x="2405" y="16479"/>
                </a:lnTo>
                <a:cubicBezTo>
                  <a:pt x="2722" y="18154"/>
                  <a:pt x="4373" y="19873"/>
                  <a:pt x="6046" y="20292"/>
                </a:cubicBezTo>
                <a:lnTo>
                  <a:pt x="8896" y="20997"/>
                </a:lnTo>
                <a:cubicBezTo>
                  <a:pt x="10593" y="21416"/>
                  <a:pt x="12922" y="20733"/>
                  <a:pt x="14076" y="19454"/>
                </a:cubicBezTo>
                <a:lnTo>
                  <a:pt x="20182" y="12776"/>
                </a:lnTo>
                <a:cubicBezTo>
                  <a:pt x="21336" y="11498"/>
                  <a:pt x="21268" y="9492"/>
                  <a:pt x="20024" y="8302"/>
                </a:cubicBezTo>
                <a:lnTo>
                  <a:pt x="13194"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22527DCB-320D-F845-A9AD-0F5658566514}"/>
              </a:ext>
            </a:extLst>
          </p:cNvPr>
          <p:cNvSpPr/>
          <p:nvPr/>
        </p:nvSpPr>
        <p:spPr>
          <a:xfrm>
            <a:off x="2890657" y="194290"/>
            <a:ext cx="517649" cy="655861"/>
          </a:xfrm>
          <a:custGeom>
            <a:avLst/>
            <a:gdLst/>
            <a:ahLst/>
            <a:cxnLst>
              <a:cxn ang="0">
                <a:pos x="wd2" y="hd2"/>
              </a:cxn>
              <a:cxn ang="5400000">
                <a:pos x="wd2" y="hd2"/>
              </a:cxn>
              <a:cxn ang="10800000">
                <a:pos x="wd2" y="hd2"/>
              </a:cxn>
              <a:cxn ang="16200000">
                <a:pos x="wd2" y="hd2"/>
              </a:cxn>
            </a:cxnLst>
            <a:rect l="0" t="0" r="r" b="b"/>
            <a:pathLst>
              <a:path w="19855" h="20325" extrusionOk="0">
                <a:moveTo>
                  <a:pt x="11037" y="1776"/>
                </a:moveTo>
                <a:cubicBezTo>
                  <a:pt x="12760" y="-742"/>
                  <a:pt x="15034" y="-564"/>
                  <a:pt x="16061" y="2191"/>
                </a:cubicBezTo>
                <a:lnTo>
                  <a:pt x="19581" y="11525"/>
                </a:lnTo>
                <a:cubicBezTo>
                  <a:pt x="20608" y="14280"/>
                  <a:pt x="18664" y="17095"/>
                  <a:pt x="15217" y="17806"/>
                </a:cubicBezTo>
                <a:lnTo>
                  <a:pt x="3885" y="20147"/>
                </a:lnTo>
                <a:cubicBezTo>
                  <a:pt x="438" y="20858"/>
                  <a:pt x="-992" y="19377"/>
                  <a:pt x="732" y="16858"/>
                </a:cubicBezTo>
                <a:lnTo>
                  <a:pt x="11037" y="177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78B065AA-B563-9B42-B2AF-AA6764016203}"/>
              </a:ext>
            </a:extLst>
          </p:cNvPr>
          <p:cNvSpPr/>
          <p:nvPr/>
        </p:nvSpPr>
        <p:spPr>
          <a:xfrm>
            <a:off x="2469982" y="3177254"/>
            <a:ext cx="442320" cy="342416"/>
          </a:xfrm>
          <a:custGeom>
            <a:avLst/>
            <a:gdLst/>
            <a:ahLst/>
            <a:cxnLst>
              <a:cxn ang="0">
                <a:pos x="wd2" y="hd2"/>
              </a:cxn>
              <a:cxn ang="5400000">
                <a:pos x="wd2" y="hd2"/>
              </a:cxn>
              <a:cxn ang="10800000">
                <a:pos x="wd2" y="hd2"/>
              </a:cxn>
              <a:cxn ang="16200000">
                <a:pos x="wd2" y="hd2"/>
              </a:cxn>
            </a:cxnLst>
            <a:rect l="0" t="0" r="r" b="b"/>
            <a:pathLst>
              <a:path w="20604" h="19836" extrusionOk="0">
                <a:moveTo>
                  <a:pt x="14547" y="19602"/>
                </a:moveTo>
                <a:cubicBezTo>
                  <a:pt x="17887" y="20655"/>
                  <a:pt x="20604" y="18052"/>
                  <a:pt x="20604" y="13787"/>
                </a:cubicBezTo>
                <a:lnTo>
                  <a:pt x="20604" y="12236"/>
                </a:lnTo>
                <a:cubicBezTo>
                  <a:pt x="20604" y="7972"/>
                  <a:pt x="18065" y="2987"/>
                  <a:pt x="14992" y="1104"/>
                </a:cubicBezTo>
                <a:lnTo>
                  <a:pt x="14636" y="883"/>
                </a:lnTo>
                <a:cubicBezTo>
                  <a:pt x="11519" y="-945"/>
                  <a:pt x="7110" y="163"/>
                  <a:pt x="4838" y="3320"/>
                </a:cubicBezTo>
                <a:lnTo>
                  <a:pt x="1275" y="8249"/>
                </a:lnTo>
                <a:cubicBezTo>
                  <a:pt x="-996" y="11406"/>
                  <a:pt x="-150" y="14895"/>
                  <a:pt x="3146" y="15948"/>
                </a:cubicBezTo>
                <a:lnTo>
                  <a:pt x="14547" y="1960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A2EEF6D1-483D-A244-8C78-77EC2AA8E648}"/>
              </a:ext>
            </a:extLst>
          </p:cNvPr>
          <p:cNvSpPr/>
          <p:nvPr/>
        </p:nvSpPr>
        <p:spPr>
          <a:xfrm>
            <a:off x="2795050" y="136925"/>
            <a:ext cx="274058" cy="313761"/>
          </a:xfrm>
          <a:custGeom>
            <a:avLst/>
            <a:gdLst/>
            <a:ahLst/>
            <a:cxnLst>
              <a:cxn ang="0">
                <a:pos x="wd2" y="hd2"/>
              </a:cxn>
              <a:cxn ang="5400000">
                <a:pos x="wd2" y="hd2"/>
              </a:cxn>
              <a:cxn ang="10800000">
                <a:pos x="wd2" y="hd2"/>
              </a:cxn>
              <a:cxn ang="16200000">
                <a:pos x="wd2" y="hd2"/>
              </a:cxn>
            </a:cxnLst>
            <a:rect l="0" t="0" r="r" b="b"/>
            <a:pathLst>
              <a:path w="19718" h="20138" extrusionOk="0">
                <a:moveTo>
                  <a:pt x="18674" y="8171"/>
                </a:moveTo>
                <a:cubicBezTo>
                  <a:pt x="20806" y="5287"/>
                  <a:pt x="19568" y="1973"/>
                  <a:pt x="15922" y="868"/>
                </a:cubicBezTo>
                <a:lnTo>
                  <a:pt x="14546" y="438"/>
                </a:lnTo>
                <a:cubicBezTo>
                  <a:pt x="10900" y="-666"/>
                  <a:pt x="5672" y="377"/>
                  <a:pt x="2921" y="2893"/>
                </a:cubicBezTo>
                <a:lnTo>
                  <a:pt x="2577" y="3200"/>
                </a:lnTo>
                <a:cubicBezTo>
                  <a:pt x="-175" y="5654"/>
                  <a:pt x="-794" y="10134"/>
                  <a:pt x="1063" y="13141"/>
                </a:cubicBezTo>
                <a:lnTo>
                  <a:pt x="4021" y="17805"/>
                </a:lnTo>
                <a:cubicBezTo>
                  <a:pt x="5879" y="20812"/>
                  <a:pt x="9181" y="20934"/>
                  <a:pt x="11313" y="18050"/>
                </a:cubicBezTo>
                <a:lnTo>
                  <a:pt x="18674" y="817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20C373B2-1B9D-D54D-A811-147790EE573C}"/>
              </a:ext>
            </a:extLst>
          </p:cNvPr>
          <p:cNvSpPr/>
          <p:nvPr/>
        </p:nvSpPr>
        <p:spPr>
          <a:xfrm>
            <a:off x="127591" y="79561"/>
            <a:ext cx="853305" cy="655828"/>
          </a:xfrm>
          <a:custGeom>
            <a:avLst/>
            <a:gdLst/>
            <a:ahLst/>
            <a:cxnLst>
              <a:cxn ang="0">
                <a:pos x="wd2" y="hd2"/>
              </a:cxn>
              <a:cxn ang="5400000">
                <a:pos x="wd2" y="hd2"/>
              </a:cxn>
              <a:cxn ang="10800000">
                <a:pos x="wd2" y="hd2"/>
              </a:cxn>
              <a:cxn ang="16200000">
                <a:pos x="wd2" y="hd2"/>
              </a:cxn>
            </a:cxnLst>
            <a:rect l="0" t="0" r="r" b="b"/>
            <a:pathLst>
              <a:path w="21046" h="20987" extrusionOk="0">
                <a:moveTo>
                  <a:pt x="15045" y="11687"/>
                </a:moveTo>
                <a:cubicBezTo>
                  <a:pt x="13889" y="13492"/>
                  <a:pt x="11578" y="15756"/>
                  <a:pt x="9904" y="16705"/>
                </a:cubicBezTo>
                <a:lnTo>
                  <a:pt x="3018" y="20652"/>
                </a:lnTo>
                <a:cubicBezTo>
                  <a:pt x="1368" y="21600"/>
                  <a:pt x="0" y="20468"/>
                  <a:pt x="0" y="18112"/>
                </a:cubicBezTo>
                <a:lnTo>
                  <a:pt x="0" y="4283"/>
                </a:lnTo>
                <a:cubicBezTo>
                  <a:pt x="0" y="1927"/>
                  <a:pt x="1486" y="0"/>
                  <a:pt x="3301" y="0"/>
                </a:cubicBezTo>
                <a:lnTo>
                  <a:pt x="19242" y="0"/>
                </a:lnTo>
                <a:cubicBezTo>
                  <a:pt x="21058" y="0"/>
                  <a:pt x="21600" y="1469"/>
                  <a:pt x="20421" y="3304"/>
                </a:cubicBezTo>
                <a:lnTo>
                  <a:pt x="15045" y="1168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dirty="0"/>
          </a:p>
        </p:txBody>
      </p:sp>
      <p:sp>
        <p:nvSpPr>
          <p:cNvPr id="40" name="Shape">
            <a:extLst>
              <a:ext uri="{FF2B5EF4-FFF2-40B4-BE49-F238E27FC236}">
                <a16:creationId xmlns:a16="http://schemas.microsoft.com/office/drawing/2014/main" id="{A6DF2CB6-4DD7-3444-973F-AFA96A426E60}"/>
              </a:ext>
            </a:extLst>
          </p:cNvPr>
          <p:cNvSpPr/>
          <p:nvPr/>
        </p:nvSpPr>
        <p:spPr>
          <a:xfrm>
            <a:off x="3406939" y="79561"/>
            <a:ext cx="635408" cy="781013"/>
          </a:xfrm>
          <a:custGeom>
            <a:avLst/>
            <a:gdLst/>
            <a:ahLst/>
            <a:cxnLst>
              <a:cxn ang="0">
                <a:pos x="wd2" y="hd2"/>
              </a:cxn>
              <a:cxn ang="5400000">
                <a:pos x="wd2" y="hd2"/>
              </a:cxn>
              <a:cxn ang="10800000">
                <a:pos x="wd2" y="hd2"/>
              </a:cxn>
              <a:cxn ang="16200000">
                <a:pos x="wd2" y="hd2"/>
              </a:cxn>
            </a:cxnLst>
            <a:rect l="0" t="0" r="r" b="b"/>
            <a:pathLst>
              <a:path w="21018" h="21157" extrusionOk="0">
                <a:moveTo>
                  <a:pt x="20981" y="4095"/>
                </a:moveTo>
                <a:cubicBezTo>
                  <a:pt x="21297" y="2127"/>
                  <a:pt x="19558" y="443"/>
                  <a:pt x="17122" y="365"/>
                </a:cubicBezTo>
                <a:lnTo>
                  <a:pt x="3840" y="3"/>
                </a:lnTo>
                <a:cubicBezTo>
                  <a:pt x="1405" y="-75"/>
                  <a:pt x="-303" y="1505"/>
                  <a:pt x="45" y="3473"/>
                </a:cubicBezTo>
                <a:lnTo>
                  <a:pt x="2607" y="18313"/>
                </a:lnTo>
                <a:cubicBezTo>
                  <a:pt x="2954" y="20282"/>
                  <a:pt x="5168" y="21525"/>
                  <a:pt x="7540" y="21059"/>
                </a:cubicBezTo>
                <a:lnTo>
                  <a:pt x="14308" y="19712"/>
                </a:lnTo>
                <a:cubicBezTo>
                  <a:pt x="16680" y="19246"/>
                  <a:pt x="18862" y="17226"/>
                  <a:pt x="19178" y="15257"/>
                </a:cubicBezTo>
                <a:lnTo>
                  <a:pt x="20981"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459745C4-F5C2-3249-B3F2-D1DE5F9E5D43}"/>
              </a:ext>
            </a:extLst>
          </p:cNvPr>
          <p:cNvSpPr/>
          <p:nvPr/>
        </p:nvSpPr>
        <p:spPr>
          <a:xfrm>
            <a:off x="3406939" y="853985"/>
            <a:ext cx="1026381" cy="837695"/>
          </a:xfrm>
          <a:custGeom>
            <a:avLst/>
            <a:gdLst/>
            <a:ahLst/>
            <a:cxnLst>
              <a:cxn ang="0">
                <a:pos x="wd2" y="hd2"/>
              </a:cxn>
              <a:cxn ang="5400000">
                <a:pos x="wd2" y="hd2"/>
              </a:cxn>
              <a:cxn ang="10800000">
                <a:pos x="wd2" y="hd2"/>
              </a:cxn>
              <a:cxn ang="16200000">
                <a:pos x="wd2" y="hd2"/>
              </a:cxn>
            </a:cxnLst>
            <a:rect l="0" t="0" r="r" b="b"/>
            <a:pathLst>
              <a:path w="21004" h="21289" extrusionOk="0">
                <a:moveTo>
                  <a:pt x="1845" y="6395"/>
                </a:moveTo>
                <a:cubicBezTo>
                  <a:pt x="2138" y="4548"/>
                  <a:pt x="3567" y="2726"/>
                  <a:pt x="5054" y="2337"/>
                </a:cubicBezTo>
                <a:lnTo>
                  <a:pt x="13564" y="78"/>
                </a:lnTo>
                <a:cubicBezTo>
                  <a:pt x="15032" y="-311"/>
                  <a:pt x="16695" y="807"/>
                  <a:pt x="17243" y="2532"/>
                </a:cubicBezTo>
                <a:lnTo>
                  <a:pt x="20823" y="14000"/>
                </a:lnTo>
                <a:cubicBezTo>
                  <a:pt x="21371" y="15749"/>
                  <a:pt x="20628" y="17596"/>
                  <a:pt x="19180" y="18130"/>
                </a:cubicBezTo>
                <a:lnTo>
                  <a:pt x="13212" y="20293"/>
                </a:lnTo>
                <a:cubicBezTo>
                  <a:pt x="11764" y="20827"/>
                  <a:pt x="9338" y="21265"/>
                  <a:pt x="7832" y="21265"/>
                </a:cubicBezTo>
                <a:lnTo>
                  <a:pt x="2275" y="21289"/>
                </a:lnTo>
                <a:cubicBezTo>
                  <a:pt x="769" y="21289"/>
                  <a:pt x="-229" y="19783"/>
                  <a:pt x="45" y="17960"/>
                </a:cubicBezTo>
                <a:lnTo>
                  <a:pt x="1845"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64345D2C-5680-6544-A086-ADE5F6F447DA}"/>
              </a:ext>
            </a:extLst>
          </p:cNvPr>
          <p:cNvSpPr/>
          <p:nvPr/>
        </p:nvSpPr>
        <p:spPr>
          <a:xfrm>
            <a:off x="137152" y="844424"/>
            <a:ext cx="1017536" cy="845555"/>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5"/>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06B08740-B16C-144C-A447-2B90028FA514}"/>
              </a:ext>
            </a:extLst>
          </p:cNvPr>
          <p:cNvSpPr/>
          <p:nvPr/>
        </p:nvSpPr>
        <p:spPr>
          <a:xfrm>
            <a:off x="127591" y="1752698"/>
            <a:ext cx="833047" cy="675587"/>
          </a:xfrm>
          <a:custGeom>
            <a:avLst/>
            <a:gdLst/>
            <a:ahLst/>
            <a:cxnLst>
              <a:cxn ang="0">
                <a:pos x="wd2" y="hd2"/>
              </a:cxn>
              <a:cxn ang="5400000">
                <a:pos x="wd2" y="hd2"/>
              </a:cxn>
              <a:cxn ang="10800000">
                <a:pos x="wd2" y="hd2"/>
              </a:cxn>
              <a:cxn ang="16200000">
                <a:pos x="wd2" y="hd2"/>
              </a:cxn>
            </a:cxnLst>
            <a:rect l="0" t="0" r="r" b="b"/>
            <a:pathLst>
              <a:path w="21314" h="21228" extrusionOk="0">
                <a:moveTo>
                  <a:pt x="21258" y="12527"/>
                </a:moveTo>
                <a:cubicBezTo>
                  <a:pt x="21600" y="14810"/>
                  <a:pt x="20352" y="17034"/>
                  <a:pt x="18518" y="17484"/>
                </a:cubicBezTo>
                <a:lnTo>
                  <a:pt x="3376" y="21149"/>
                </a:lnTo>
                <a:cubicBezTo>
                  <a:pt x="1517" y="21600"/>
                  <a:pt x="0" y="20068"/>
                  <a:pt x="0" y="17755"/>
                </a:cubicBezTo>
                <a:lnTo>
                  <a:pt x="0" y="4206"/>
                </a:lnTo>
                <a:cubicBezTo>
                  <a:pt x="0" y="1893"/>
                  <a:pt x="1541" y="0"/>
                  <a:pt x="3425" y="0"/>
                </a:cubicBezTo>
                <a:lnTo>
                  <a:pt x="15949" y="0"/>
                </a:lnTo>
                <a:cubicBezTo>
                  <a:pt x="17833" y="0"/>
                  <a:pt x="19668" y="1863"/>
                  <a:pt x="19986" y="4146"/>
                </a:cubicBezTo>
                <a:lnTo>
                  <a:pt x="21258" y="1252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BA0B6063-8734-5D42-AA84-E3B6A222BEF1}"/>
              </a:ext>
            </a:extLst>
          </p:cNvPr>
          <p:cNvSpPr/>
          <p:nvPr/>
        </p:nvSpPr>
        <p:spPr>
          <a:xfrm>
            <a:off x="3253967" y="1752698"/>
            <a:ext cx="640257" cy="667825"/>
          </a:xfrm>
          <a:custGeom>
            <a:avLst/>
            <a:gdLst/>
            <a:ahLst/>
            <a:cxnLst>
              <a:cxn ang="0">
                <a:pos x="wd2" y="hd2"/>
              </a:cxn>
              <a:cxn ang="5400000">
                <a:pos x="wd2" y="hd2"/>
              </a:cxn>
              <a:cxn ang="10800000">
                <a:pos x="wd2" y="hd2"/>
              </a:cxn>
              <a:cxn ang="16200000">
                <a:pos x="wd2" y="hd2"/>
              </a:cxn>
            </a:cxnLst>
            <a:rect l="0" t="0" r="r" b="b"/>
            <a:pathLst>
              <a:path w="21272" h="21102" extrusionOk="0">
                <a:moveTo>
                  <a:pt x="21240" y="4229"/>
                </a:moveTo>
                <a:cubicBezTo>
                  <a:pt x="21240" y="1903"/>
                  <a:pt x="19239" y="0"/>
                  <a:pt x="16793" y="0"/>
                </a:cubicBezTo>
                <a:lnTo>
                  <a:pt x="3833" y="0"/>
                </a:lnTo>
                <a:cubicBezTo>
                  <a:pt x="1387" y="0"/>
                  <a:pt x="-328" y="1873"/>
                  <a:pt x="53" y="4199"/>
                </a:cubicBezTo>
                <a:lnTo>
                  <a:pt x="1387" y="12598"/>
                </a:lnTo>
                <a:cubicBezTo>
                  <a:pt x="1768" y="14893"/>
                  <a:pt x="3992" y="17310"/>
                  <a:pt x="6343" y="17975"/>
                </a:cubicBezTo>
                <a:lnTo>
                  <a:pt x="16984" y="20935"/>
                </a:lnTo>
                <a:cubicBezTo>
                  <a:pt x="19334" y="21600"/>
                  <a:pt x="21272" y="20210"/>
                  <a:pt x="21272" y="17884"/>
                </a:cubicBezTo>
                <a:lnTo>
                  <a:pt x="21272" y="422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87EA6A8D-A857-C44D-9D28-D9504AB6A2A0}"/>
              </a:ext>
            </a:extLst>
          </p:cNvPr>
          <p:cNvSpPr/>
          <p:nvPr/>
        </p:nvSpPr>
        <p:spPr>
          <a:xfrm>
            <a:off x="3951903" y="1609286"/>
            <a:ext cx="786184" cy="877997"/>
          </a:xfrm>
          <a:custGeom>
            <a:avLst/>
            <a:gdLst/>
            <a:ahLst/>
            <a:cxnLst>
              <a:cxn ang="0">
                <a:pos x="wd2" y="hd2"/>
              </a:cxn>
              <a:cxn ang="5400000">
                <a:pos x="wd2" y="hd2"/>
              </a:cxn>
              <a:cxn ang="10800000">
                <a:pos x="wd2" y="hd2"/>
              </a:cxn>
              <a:cxn ang="16200000">
                <a:pos x="wd2" y="hd2"/>
              </a:cxn>
            </a:cxnLst>
            <a:rect l="0" t="0" r="r" b="b"/>
            <a:pathLst>
              <a:path w="21477" h="21215" extrusionOk="0">
                <a:moveTo>
                  <a:pt x="20346" y="2581"/>
                </a:moveTo>
                <a:cubicBezTo>
                  <a:pt x="20216" y="802"/>
                  <a:pt x="18492" y="-330"/>
                  <a:pt x="16533" y="86"/>
                </a:cubicBezTo>
                <a:lnTo>
                  <a:pt x="3578" y="2742"/>
                </a:lnTo>
                <a:cubicBezTo>
                  <a:pt x="1619" y="3135"/>
                  <a:pt x="0" y="4937"/>
                  <a:pt x="0" y="6716"/>
                </a:cubicBezTo>
                <a:lnTo>
                  <a:pt x="0" y="17158"/>
                </a:lnTo>
                <a:cubicBezTo>
                  <a:pt x="0" y="18937"/>
                  <a:pt x="1645" y="20530"/>
                  <a:pt x="3657" y="20715"/>
                </a:cubicBezTo>
                <a:lnTo>
                  <a:pt x="8280" y="21108"/>
                </a:lnTo>
                <a:cubicBezTo>
                  <a:pt x="10291" y="21270"/>
                  <a:pt x="13556" y="21247"/>
                  <a:pt x="15567" y="21039"/>
                </a:cubicBezTo>
                <a:lnTo>
                  <a:pt x="18074" y="20785"/>
                </a:lnTo>
                <a:cubicBezTo>
                  <a:pt x="20085" y="20577"/>
                  <a:pt x="21600" y="18960"/>
                  <a:pt x="21469" y="17181"/>
                </a:cubicBezTo>
                <a:lnTo>
                  <a:pt x="20346"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348E3167-7278-1F44-A734-71F6FF08ECFD}"/>
              </a:ext>
            </a:extLst>
          </p:cNvPr>
          <p:cNvSpPr/>
          <p:nvPr/>
        </p:nvSpPr>
        <p:spPr>
          <a:xfrm>
            <a:off x="5424263" y="2383710"/>
            <a:ext cx="786184" cy="565437"/>
          </a:xfrm>
          <a:custGeom>
            <a:avLst/>
            <a:gdLst/>
            <a:ahLst/>
            <a:cxnLst>
              <a:cxn ang="0">
                <a:pos x="wd2" y="hd2"/>
              </a:cxn>
              <a:cxn ang="5400000">
                <a:pos x="wd2" y="hd2"/>
              </a:cxn>
              <a:cxn ang="10800000">
                <a:pos x="wd2" y="hd2"/>
              </a:cxn>
              <a:cxn ang="16200000">
                <a:pos x="wd2" y="hd2"/>
              </a:cxn>
            </a:cxnLst>
            <a:rect l="0" t="0" r="r" b="b"/>
            <a:pathLst>
              <a:path w="21477" h="21220" extrusionOk="0">
                <a:moveTo>
                  <a:pt x="20346" y="2591"/>
                </a:moveTo>
                <a:cubicBezTo>
                  <a:pt x="20216" y="797"/>
                  <a:pt x="18492" y="-315"/>
                  <a:pt x="16533" y="80"/>
                </a:cubicBezTo>
                <a:lnTo>
                  <a:pt x="3578" y="2735"/>
                </a:lnTo>
                <a:cubicBezTo>
                  <a:pt x="1619" y="3129"/>
                  <a:pt x="0" y="4923"/>
                  <a:pt x="0" y="6718"/>
                </a:cubicBezTo>
                <a:lnTo>
                  <a:pt x="0" y="17159"/>
                </a:lnTo>
                <a:cubicBezTo>
                  <a:pt x="0" y="18953"/>
                  <a:pt x="1645" y="20532"/>
                  <a:pt x="3657" y="20711"/>
                </a:cubicBezTo>
                <a:lnTo>
                  <a:pt x="8280" y="21106"/>
                </a:lnTo>
                <a:cubicBezTo>
                  <a:pt x="10291" y="21285"/>
                  <a:pt x="13556" y="21249"/>
                  <a:pt x="15567" y="21034"/>
                </a:cubicBezTo>
                <a:lnTo>
                  <a:pt x="18074" y="20783"/>
                </a:lnTo>
                <a:cubicBezTo>
                  <a:pt x="20085" y="20567"/>
                  <a:pt x="21600" y="18953"/>
                  <a:pt x="21469" y="17159"/>
                </a:cubicBezTo>
                <a:lnTo>
                  <a:pt x="20346" y="259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DB1AEC34-1E45-B94C-8AD6-C4A65805C964}"/>
              </a:ext>
            </a:extLst>
          </p:cNvPr>
          <p:cNvSpPr/>
          <p:nvPr/>
        </p:nvSpPr>
        <p:spPr>
          <a:xfrm>
            <a:off x="4276970" y="2488878"/>
            <a:ext cx="1062537" cy="995901"/>
          </a:xfrm>
          <a:custGeom>
            <a:avLst/>
            <a:gdLst/>
            <a:ahLst/>
            <a:cxnLst>
              <a:cxn ang="0">
                <a:pos x="wd2" y="hd2"/>
              </a:cxn>
              <a:cxn ang="5400000">
                <a:pos x="wd2" y="hd2"/>
              </a:cxn>
              <a:cxn ang="10800000">
                <a:pos x="wd2" y="hd2"/>
              </a:cxn>
              <a:cxn ang="16200000">
                <a:pos x="wd2" y="hd2"/>
              </a:cxn>
            </a:cxnLst>
            <a:rect l="0" t="0" r="r" b="b"/>
            <a:pathLst>
              <a:path w="21376" h="21266" extrusionOk="0">
                <a:moveTo>
                  <a:pt x="45" y="18932"/>
                </a:moveTo>
                <a:cubicBezTo>
                  <a:pt x="-224" y="20483"/>
                  <a:pt x="738" y="21504"/>
                  <a:pt x="2200" y="21218"/>
                </a:cubicBezTo>
                <a:lnTo>
                  <a:pt x="18452" y="18789"/>
                </a:lnTo>
                <a:cubicBezTo>
                  <a:pt x="19914" y="18503"/>
                  <a:pt x="21107" y="16972"/>
                  <a:pt x="21107" y="15400"/>
                </a:cubicBezTo>
                <a:lnTo>
                  <a:pt x="21376" y="2660"/>
                </a:lnTo>
                <a:cubicBezTo>
                  <a:pt x="21376" y="1088"/>
                  <a:pt x="20164" y="-96"/>
                  <a:pt x="18683" y="6"/>
                </a:cubicBezTo>
                <a:lnTo>
                  <a:pt x="5931" y="1047"/>
                </a:lnTo>
                <a:cubicBezTo>
                  <a:pt x="4450" y="1170"/>
                  <a:pt x="3007" y="2517"/>
                  <a:pt x="2738" y="4069"/>
                </a:cubicBezTo>
                <a:lnTo>
                  <a:pt x="45" y="1893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9440F2D3-4739-9A45-A0AC-7DCEE5BA23EB}"/>
              </a:ext>
            </a:extLst>
          </p:cNvPr>
          <p:cNvSpPr/>
          <p:nvPr/>
        </p:nvSpPr>
        <p:spPr>
          <a:xfrm>
            <a:off x="3445183" y="2517560"/>
            <a:ext cx="887865" cy="916162"/>
          </a:xfrm>
          <a:custGeom>
            <a:avLst/>
            <a:gdLst/>
            <a:ahLst/>
            <a:cxnLst>
              <a:cxn ang="0">
                <a:pos x="wd2" y="hd2"/>
              </a:cxn>
              <a:cxn ang="5400000">
                <a:pos x="wd2" y="hd2"/>
              </a:cxn>
              <a:cxn ang="10800000">
                <a:pos x="wd2" y="hd2"/>
              </a:cxn>
              <a:cxn ang="16200000">
                <a:pos x="wd2" y="hd2"/>
              </a:cxn>
            </a:cxnLst>
            <a:rect l="0" t="0" r="r" b="b"/>
            <a:pathLst>
              <a:path w="21004" h="21121" extrusionOk="0">
                <a:moveTo>
                  <a:pt x="7810" y="1800"/>
                </a:moveTo>
                <a:cubicBezTo>
                  <a:pt x="9054" y="609"/>
                  <a:pt x="11497" y="-184"/>
                  <a:pt x="13216" y="36"/>
                </a:cubicBezTo>
                <a:lnTo>
                  <a:pt x="18396" y="698"/>
                </a:lnTo>
                <a:cubicBezTo>
                  <a:pt x="20114" y="918"/>
                  <a:pt x="21268" y="2461"/>
                  <a:pt x="20951" y="4136"/>
                </a:cubicBezTo>
                <a:lnTo>
                  <a:pt x="18599" y="16479"/>
                </a:lnTo>
                <a:cubicBezTo>
                  <a:pt x="18282" y="18154"/>
                  <a:pt x="16631" y="19873"/>
                  <a:pt x="14958" y="20292"/>
                </a:cubicBezTo>
                <a:lnTo>
                  <a:pt x="12108" y="20997"/>
                </a:lnTo>
                <a:cubicBezTo>
                  <a:pt x="10411" y="21416"/>
                  <a:pt x="8082" y="20733"/>
                  <a:pt x="6928" y="19454"/>
                </a:cubicBezTo>
                <a:lnTo>
                  <a:pt x="822" y="12776"/>
                </a:lnTo>
                <a:cubicBezTo>
                  <a:pt x="-332" y="11498"/>
                  <a:pt x="-264" y="9492"/>
                  <a:pt x="980" y="8302"/>
                </a:cubicBezTo>
                <a:lnTo>
                  <a:pt x="7810"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8EECEC5C-00FD-D440-99CD-8EE163D0AD3E}"/>
              </a:ext>
            </a:extLst>
          </p:cNvPr>
          <p:cNvSpPr/>
          <p:nvPr/>
        </p:nvSpPr>
        <p:spPr>
          <a:xfrm>
            <a:off x="137152" y="2355026"/>
            <a:ext cx="893164" cy="987902"/>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B7D8AFF1-FCB7-E445-98CB-D7AABCC030B5}"/>
              </a:ext>
            </a:extLst>
          </p:cNvPr>
          <p:cNvSpPr/>
          <p:nvPr/>
        </p:nvSpPr>
        <p:spPr>
          <a:xfrm>
            <a:off x="2890657" y="2957356"/>
            <a:ext cx="613678" cy="586168"/>
          </a:xfrm>
          <a:custGeom>
            <a:avLst/>
            <a:gdLst/>
            <a:ahLst/>
            <a:cxnLst>
              <a:cxn ang="0">
                <a:pos x="wd2" y="hd2"/>
              </a:cxn>
              <a:cxn ang="5400000">
                <a:pos x="wd2" y="hd2"/>
              </a:cxn>
              <a:cxn ang="10800000">
                <a:pos x="wd2" y="hd2"/>
              </a:cxn>
              <a:cxn ang="16200000">
                <a:pos x="wd2" y="hd2"/>
              </a:cxn>
            </a:cxnLst>
            <a:rect l="0" t="0" r="r" b="b"/>
            <a:pathLst>
              <a:path w="20880" h="21054" extrusionOk="0">
                <a:moveTo>
                  <a:pt x="1628" y="2391"/>
                </a:moveTo>
                <a:cubicBezTo>
                  <a:pt x="295" y="2666"/>
                  <a:pt x="-356" y="4143"/>
                  <a:pt x="197" y="5654"/>
                </a:cubicBezTo>
                <a:lnTo>
                  <a:pt x="5142" y="18909"/>
                </a:lnTo>
                <a:cubicBezTo>
                  <a:pt x="5695" y="20420"/>
                  <a:pt x="7256" y="21347"/>
                  <a:pt x="8590" y="20969"/>
                </a:cubicBezTo>
                <a:lnTo>
                  <a:pt x="19292" y="17913"/>
                </a:lnTo>
                <a:cubicBezTo>
                  <a:pt x="20626" y="17535"/>
                  <a:pt x="21244" y="15990"/>
                  <a:pt x="20658" y="14479"/>
                </a:cubicBezTo>
                <a:lnTo>
                  <a:pt x="16007" y="2254"/>
                </a:lnTo>
                <a:cubicBezTo>
                  <a:pt x="15421" y="743"/>
                  <a:pt x="13860" y="-253"/>
                  <a:pt x="12526" y="56"/>
                </a:cubicBezTo>
                <a:lnTo>
                  <a:pt x="1628" y="239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3CF07F92-4A1A-B94E-960F-83469B444EFA}"/>
              </a:ext>
            </a:extLst>
          </p:cNvPr>
          <p:cNvSpPr/>
          <p:nvPr/>
        </p:nvSpPr>
        <p:spPr>
          <a:xfrm>
            <a:off x="5835377" y="5672617"/>
            <a:ext cx="626133" cy="965687"/>
          </a:xfrm>
          <a:custGeom>
            <a:avLst/>
            <a:gdLst/>
            <a:ahLst/>
            <a:cxnLst>
              <a:cxn ang="0">
                <a:pos x="wd2" y="hd2"/>
              </a:cxn>
              <a:cxn ang="5400000">
                <a:pos x="wd2" y="hd2"/>
              </a:cxn>
              <a:cxn ang="10800000">
                <a:pos x="wd2" y="hd2"/>
              </a:cxn>
              <a:cxn ang="16200000">
                <a:pos x="wd2" y="hd2"/>
              </a:cxn>
            </a:cxnLst>
            <a:rect l="0" t="0" r="r" b="b"/>
            <a:pathLst>
              <a:path w="20772" h="20837" extrusionOk="0">
                <a:moveTo>
                  <a:pt x="4781" y="13940"/>
                </a:moveTo>
                <a:cubicBezTo>
                  <a:pt x="3385" y="12640"/>
                  <a:pt x="1926" y="10288"/>
                  <a:pt x="1577" y="8699"/>
                </a:cubicBezTo>
                <a:lnTo>
                  <a:pt x="55" y="2201"/>
                </a:lnTo>
                <a:cubicBezTo>
                  <a:pt x="-326" y="633"/>
                  <a:pt x="1323" y="-316"/>
                  <a:pt x="3670" y="97"/>
                </a:cubicBezTo>
                <a:lnTo>
                  <a:pt x="17500" y="2552"/>
                </a:lnTo>
                <a:cubicBezTo>
                  <a:pt x="19847" y="2964"/>
                  <a:pt x="21274" y="4573"/>
                  <a:pt x="20608" y="6100"/>
                </a:cubicBezTo>
                <a:lnTo>
                  <a:pt x="14962" y="19551"/>
                </a:lnTo>
                <a:cubicBezTo>
                  <a:pt x="14328" y="21078"/>
                  <a:pt x="12647" y="21284"/>
                  <a:pt x="11251" y="19964"/>
                </a:cubicBezTo>
                <a:lnTo>
                  <a:pt x="4781" y="1394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51607159-C528-7544-893C-B88082C82AA0}"/>
              </a:ext>
            </a:extLst>
          </p:cNvPr>
          <p:cNvSpPr/>
          <p:nvPr/>
        </p:nvSpPr>
        <p:spPr>
          <a:xfrm>
            <a:off x="6322978" y="6179340"/>
            <a:ext cx="382140" cy="631875"/>
          </a:xfrm>
          <a:custGeom>
            <a:avLst/>
            <a:gdLst/>
            <a:ahLst/>
            <a:cxnLst>
              <a:cxn ang="0">
                <a:pos x="wd2" y="hd2"/>
              </a:cxn>
              <a:cxn ang="5400000">
                <a:pos x="wd2" y="hd2"/>
              </a:cxn>
              <a:cxn ang="10800000">
                <a:pos x="wd2" y="hd2"/>
              </a:cxn>
              <a:cxn ang="16200000">
                <a:pos x="wd2" y="hd2"/>
              </a:cxn>
            </a:cxnLst>
            <a:rect l="0" t="0" r="r" b="b"/>
            <a:pathLst>
              <a:path w="21057" h="20993" extrusionOk="0">
                <a:moveTo>
                  <a:pt x="0" y="16006"/>
                </a:moveTo>
                <a:cubicBezTo>
                  <a:pt x="0" y="18452"/>
                  <a:pt x="6849" y="20993"/>
                  <a:pt x="10905" y="20993"/>
                </a:cubicBezTo>
                <a:lnTo>
                  <a:pt x="14751" y="20993"/>
                </a:lnTo>
                <a:cubicBezTo>
                  <a:pt x="18808" y="20993"/>
                  <a:pt x="21600" y="19024"/>
                  <a:pt x="20968" y="16610"/>
                </a:cubicBezTo>
                <a:lnTo>
                  <a:pt x="17965" y="5238"/>
                </a:lnTo>
                <a:cubicBezTo>
                  <a:pt x="17333" y="2824"/>
                  <a:pt x="17069" y="1108"/>
                  <a:pt x="13434" y="251"/>
                </a:cubicBezTo>
                <a:cubicBezTo>
                  <a:pt x="9799" y="-607"/>
                  <a:pt x="8113" y="822"/>
                  <a:pt x="6796" y="3173"/>
                </a:cubicBezTo>
                <a:lnTo>
                  <a:pt x="0" y="1600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3" name="Shape">
            <a:extLst>
              <a:ext uri="{FF2B5EF4-FFF2-40B4-BE49-F238E27FC236}">
                <a16:creationId xmlns:a16="http://schemas.microsoft.com/office/drawing/2014/main" id="{85E716A7-57D4-9E40-BC1B-12C41F6C35E9}"/>
              </a:ext>
            </a:extLst>
          </p:cNvPr>
          <p:cNvSpPr/>
          <p:nvPr/>
        </p:nvSpPr>
        <p:spPr>
          <a:xfrm>
            <a:off x="5806695" y="5098971"/>
            <a:ext cx="644261" cy="622806"/>
          </a:xfrm>
          <a:custGeom>
            <a:avLst/>
            <a:gdLst/>
            <a:ahLst/>
            <a:cxnLst>
              <a:cxn ang="0">
                <a:pos x="wd2" y="hd2"/>
              </a:cxn>
              <a:cxn ang="5400000">
                <a:pos x="wd2" y="hd2"/>
              </a:cxn>
              <a:cxn ang="10800000">
                <a:pos x="wd2" y="hd2"/>
              </a:cxn>
              <a:cxn ang="16200000">
                <a:pos x="wd2" y="hd2"/>
              </a:cxn>
            </a:cxnLst>
            <a:rect l="0" t="0" r="r" b="b"/>
            <a:pathLst>
              <a:path w="21311" h="21095" extrusionOk="0">
                <a:moveTo>
                  <a:pt x="59" y="11889"/>
                </a:moveTo>
                <a:cubicBezTo>
                  <a:pt x="-289" y="14059"/>
                  <a:pt x="944" y="16261"/>
                  <a:pt x="2810" y="16779"/>
                </a:cubicBezTo>
                <a:lnTo>
                  <a:pt x="17959" y="20989"/>
                </a:lnTo>
                <a:cubicBezTo>
                  <a:pt x="19793" y="21507"/>
                  <a:pt x="21311" y="20082"/>
                  <a:pt x="21311" y="17848"/>
                </a:cubicBezTo>
                <a:lnTo>
                  <a:pt x="21311" y="4765"/>
                </a:lnTo>
                <a:cubicBezTo>
                  <a:pt x="21311" y="2530"/>
                  <a:pt x="19761" y="652"/>
                  <a:pt x="17895" y="555"/>
                </a:cubicBezTo>
                <a:lnTo>
                  <a:pt x="5372" y="4"/>
                </a:lnTo>
                <a:cubicBezTo>
                  <a:pt x="3474" y="-93"/>
                  <a:pt x="1672" y="1623"/>
                  <a:pt x="1324" y="3825"/>
                </a:cubicBezTo>
                <a:lnTo>
                  <a:pt x="59" y="1188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9E55CD33-CF20-594A-B2FA-F31299070531}"/>
              </a:ext>
            </a:extLst>
          </p:cNvPr>
          <p:cNvSpPr/>
          <p:nvPr/>
        </p:nvSpPr>
        <p:spPr>
          <a:xfrm>
            <a:off x="5213927" y="5290186"/>
            <a:ext cx="588270" cy="614745"/>
          </a:xfrm>
          <a:custGeom>
            <a:avLst/>
            <a:gdLst/>
            <a:ahLst/>
            <a:cxnLst>
              <a:cxn ang="0">
                <a:pos x="wd2" y="hd2"/>
              </a:cxn>
              <a:cxn ang="5400000">
                <a:pos x="wd2" y="hd2"/>
              </a:cxn>
              <a:cxn ang="10800000">
                <a:pos x="wd2" y="hd2"/>
              </a:cxn>
              <a:cxn ang="16200000">
                <a:pos x="wd2" y="hd2"/>
              </a:cxn>
            </a:cxnLst>
            <a:rect l="0" t="0" r="r" b="b"/>
            <a:pathLst>
              <a:path w="21299" h="21107" extrusionOk="0">
                <a:moveTo>
                  <a:pt x="0" y="16872"/>
                </a:moveTo>
                <a:cubicBezTo>
                  <a:pt x="0" y="19203"/>
                  <a:pt x="2008" y="21107"/>
                  <a:pt x="4465" y="21107"/>
                </a:cubicBezTo>
                <a:lnTo>
                  <a:pt x="17446" y="21107"/>
                </a:lnTo>
                <a:cubicBezTo>
                  <a:pt x="19904" y="21107"/>
                  <a:pt x="21600" y="19236"/>
                  <a:pt x="21254" y="16905"/>
                </a:cubicBezTo>
                <a:lnTo>
                  <a:pt x="19904" y="8502"/>
                </a:lnTo>
                <a:cubicBezTo>
                  <a:pt x="19523" y="6204"/>
                  <a:pt x="17308" y="3774"/>
                  <a:pt x="14954" y="3118"/>
                </a:cubicBezTo>
                <a:lnTo>
                  <a:pt x="4292" y="164"/>
                </a:lnTo>
                <a:cubicBezTo>
                  <a:pt x="1938" y="-493"/>
                  <a:pt x="0" y="886"/>
                  <a:pt x="0" y="3216"/>
                </a:cubicBezTo>
                <a:lnTo>
                  <a:pt x="0" y="1687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5" name="Shape">
            <a:extLst>
              <a:ext uri="{FF2B5EF4-FFF2-40B4-BE49-F238E27FC236}">
                <a16:creationId xmlns:a16="http://schemas.microsoft.com/office/drawing/2014/main" id="{30EF1450-46F1-DB4D-916D-08670F70950F}"/>
              </a:ext>
            </a:extLst>
          </p:cNvPr>
          <p:cNvSpPr/>
          <p:nvPr/>
        </p:nvSpPr>
        <p:spPr>
          <a:xfrm>
            <a:off x="5051394" y="5997685"/>
            <a:ext cx="1043390" cy="786186"/>
          </a:xfrm>
          <a:custGeom>
            <a:avLst/>
            <a:gdLst/>
            <a:ahLst/>
            <a:cxnLst>
              <a:cxn ang="0">
                <a:pos x="wd2" y="hd2"/>
              </a:cxn>
              <a:cxn ang="5400000">
                <a:pos x="wd2" y="hd2"/>
              </a:cxn>
              <a:cxn ang="10800000">
                <a:pos x="wd2" y="hd2"/>
              </a:cxn>
              <a:cxn ang="16200000">
                <a:pos x="wd2" y="hd2"/>
              </a:cxn>
            </a:cxnLst>
            <a:rect l="0" t="0" r="r" b="b"/>
            <a:pathLst>
              <a:path w="21275" h="21477" extrusionOk="0">
                <a:moveTo>
                  <a:pt x="19097" y="21443"/>
                </a:moveTo>
                <a:cubicBezTo>
                  <a:pt x="20598" y="21313"/>
                  <a:pt x="21553" y="19589"/>
                  <a:pt x="21202" y="17630"/>
                </a:cubicBezTo>
                <a:lnTo>
                  <a:pt x="15588" y="3578"/>
                </a:lnTo>
                <a:cubicBezTo>
                  <a:pt x="15256" y="1619"/>
                  <a:pt x="13736" y="0"/>
                  <a:pt x="12235" y="0"/>
                </a:cubicBezTo>
                <a:lnTo>
                  <a:pt x="3423" y="0"/>
                </a:lnTo>
                <a:cubicBezTo>
                  <a:pt x="1922" y="0"/>
                  <a:pt x="577" y="1645"/>
                  <a:pt x="421" y="3657"/>
                </a:cubicBezTo>
                <a:lnTo>
                  <a:pt x="89" y="8280"/>
                </a:lnTo>
                <a:cubicBezTo>
                  <a:pt x="-47" y="10291"/>
                  <a:pt x="-27" y="13556"/>
                  <a:pt x="148" y="15567"/>
                </a:cubicBezTo>
                <a:lnTo>
                  <a:pt x="362" y="18074"/>
                </a:lnTo>
                <a:cubicBezTo>
                  <a:pt x="538" y="20085"/>
                  <a:pt x="1902" y="21600"/>
                  <a:pt x="3404" y="21469"/>
                </a:cubicBezTo>
                <a:lnTo>
                  <a:pt x="19097" y="2144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6" name="Shape">
            <a:extLst>
              <a:ext uri="{FF2B5EF4-FFF2-40B4-BE49-F238E27FC236}">
                <a16:creationId xmlns:a16="http://schemas.microsoft.com/office/drawing/2014/main" id="{4136F76C-A919-FC4A-AD19-B6AF39CC1887}"/>
              </a:ext>
            </a:extLst>
          </p:cNvPr>
          <p:cNvSpPr/>
          <p:nvPr/>
        </p:nvSpPr>
        <p:spPr>
          <a:xfrm>
            <a:off x="10395870" y="6026367"/>
            <a:ext cx="635407" cy="781012"/>
          </a:xfrm>
          <a:custGeom>
            <a:avLst/>
            <a:gdLst/>
            <a:ahLst/>
            <a:cxnLst>
              <a:cxn ang="0">
                <a:pos x="wd2" y="hd2"/>
              </a:cxn>
              <a:cxn ang="5400000">
                <a:pos x="wd2" y="hd2"/>
              </a:cxn>
              <a:cxn ang="10800000">
                <a:pos x="wd2" y="hd2"/>
              </a:cxn>
              <a:cxn ang="16200000">
                <a:pos x="wd2" y="hd2"/>
              </a:cxn>
            </a:cxnLst>
            <a:rect l="0" t="0" r="r" b="b"/>
            <a:pathLst>
              <a:path w="21018" h="21157" extrusionOk="0">
                <a:moveTo>
                  <a:pt x="37" y="17062"/>
                </a:moveTo>
                <a:cubicBezTo>
                  <a:pt x="-279" y="19030"/>
                  <a:pt x="1460" y="20714"/>
                  <a:pt x="3896" y="20792"/>
                </a:cubicBezTo>
                <a:lnTo>
                  <a:pt x="17178" y="21154"/>
                </a:lnTo>
                <a:cubicBezTo>
                  <a:pt x="19613" y="21232"/>
                  <a:pt x="21321" y="19652"/>
                  <a:pt x="20973" y="17684"/>
                </a:cubicBezTo>
                <a:lnTo>
                  <a:pt x="18411" y="2844"/>
                </a:lnTo>
                <a:cubicBezTo>
                  <a:pt x="18064" y="875"/>
                  <a:pt x="15850" y="-368"/>
                  <a:pt x="13478" y="98"/>
                </a:cubicBezTo>
                <a:lnTo>
                  <a:pt x="6710" y="1445"/>
                </a:lnTo>
                <a:cubicBezTo>
                  <a:pt x="4338" y="1911"/>
                  <a:pt x="2156" y="3931"/>
                  <a:pt x="1840" y="5900"/>
                </a:cubicBezTo>
                <a:lnTo>
                  <a:pt x="37" y="1706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7" name="Shape">
            <a:extLst>
              <a:ext uri="{FF2B5EF4-FFF2-40B4-BE49-F238E27FC236}">
                <a16:creationId xmlns:a16="http://schemas.microsoft.com/office/drawing/2014/main" id="{2B55F0B1-3725-734B-8626-90BAAF67A591}"/>
              </a:ext>
            </a:extLst>
          </p:cNvPr>
          <p:cNvSpPr/>
          <p:nvPr/>
        </p:nvSpPr>
        <p:spPr>
          <a:xfrm>
            <a:off x="9621447" y="6121975"/>
            <a:ext cx="777879" cy="666936"/>
          </a:xfrm>
          <a:custGeom>
            <a:avLst/>
            <a:gdLst/>
            <a:ahLst/>
            <a:cxnLst>
              <a:cxn ang="0">
                <a:pos x="wd2" y="hd2"/>
              </a:cxn>
              <a:cxn ang="5400000">
                <a:pos x="wd2" y="hd2"/>
              </a:cxn>
              <a:cxn ang="10800000">
                <a:pos x="wd2" y="hd2"/>
              </a:cxn>
              <a:cxn ang="16200000">
                <a:pos x="wd2" y="hd2"/>
              </a:cxn>
            </a:cxnLst>
            <a:rect l="0" t="0" r="r" b="b"/>
            <a:pathLst>
              <a:path w="21123" h="21074" extrusionOk="0">
                <a:moveTo>
                  <a:pt x="1413" y="17539"/>
                </a:moveTo>
                <a:cubicBezTo>
                  <a:pt x="1698" y="19835"/>
                  <a:pt x="3541" y="21406"/>
                  <a:pt x="5514" y="21013"/>
                </a:cubicBezTo>
                <a:lnTo>
                  <a:pt x="15821" y="18929"/>
                </a:lnTo>
                <a:cubicBezTo>
                  <a:pt x="17794" y="18536"/>
                  <a:pt x="19638" y="16331"/>
                  <a:pt x="19897" y="14005"/>
                </a:cubicBezTo>
                <a:lnTo>
                  <a:pt x="21091" y="3824"/>
                </a:lnTo>
                <a:cubicBezTo>
                  <a:pt x="21351" y="1528"/>
                  <a:pt x="19949" y="-194"/>
                  <a:pt x="17950" y="18"/>
                </a:cubicBezTo>
                <a:lnTo>
                  <a:pt x="3152" y="1619"/>
                </a:lnTo>
                <a:cubicBezTo>
                  <a:pt x="1153" y="1830"/>
                  <a:pt x="-249" y="3884"/>
                  <a:pt x="37" y="6211"/>
                </a:cubicBezTo>
                <a:lnTo>
                  <a:pt x="1413" y="17539"/>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8" name="Shape">
            <a:extLst>
              <a:ext uri="{FF2B5EF4-FFF2-40B4-BE49-F238E27FC236}">
                <a16:creationId xmlns:a16="http://schemas.microsoft.com/office/drawing/2014/main" id="{11560835-A2B4-F344-828D-BB14343D2859}"/>
              </a:ext>
            </a:extLst>
          </p:cNvPr>
          <p:cNvSpPr/>
          <p:nvPr/>
        </p:nvSpPr>
        <p:spPr>
          <a:xfrm>
            <a:off x="9449352" y="5251943"/>
            <a:ext cx="699144" cy="863219"/>
          </a:xfrm>
          <a:custGeom>
            <a:avLst/>
            <a:gdLst/>
            <a:ahLst/>
            <a:cxnLst>
              <a:cxn ang="0">
                <a:pos x="wd2" y="hd2"/>
              </a:cxn>
              <a:cxn ang="5400000">
                <a:pos x="wd2" y="hd2"/>
              </a:cxn>
              <a:cxn ang="10800000">
                <a:pos x="wd2" y="hd2"/>
              </a:cxn>
              <a:cxn ang="16200000">
                <a:pos x="wd2" y="hd2"/>
              </a:cxn>
            </a:cxnLst>
            <a:rect l="0" t="0" r="r" b="b"/>
            <a:pathLst>
              <a:path w="21032" h="20948" extrusionOk="0">
                <a:moveTo>
                  <a:pt x="16797" y="9204"/>
                </a:moveTo>
                <a:cubicBezTo>
                  <a:pt x="15934" y="7557"/>
                  <a:pt x="13662" y="5446"/>
                  <a:pt x="11764" y="4518"/>
                </a:cubicBezTo>
                <a:lnTo>
                  <a:pt x="3451" y="411"/>
                </a:lnTo>
                <a:cubicBezTo>
                  <a:pt x="1553" y="-517"/>
                  <a:pt x="0" y="179"/>
                  <a:pt x="0" y="1966"/>
                </a:cubicBezTo>
                <a:lnTo>
                  <a:pt x="0" y="15793"/>
                </a:lnTo>
                <a:cubicBezTo>
                  <a:pt x="0" y="17580"/>
                  <a:pt x="489" y="19528"/>
                  <a:pt x="1093" y="20132"/>
                </a:cubicBezTo>
                <a:cubicBezTo>
                  <a:pt x="1697" y="20735"/>
                  <a:pt x="3998" y="21083"/>
                  <a:pt x="6184" y="20897"/>
                </a:cubicBezTo>
                <a:lnTo>
                  <a:pt x="18292" y="19969"/>
                </a:lnTo>
                <a:cubicBezTo>
                  <a:pt x="20507" y="19807"/>
                  <a:pt x="21600" y="18322"/>
                  <a:pt x="20737" y="16675"/>
                </a:cubicBezTo>
                <a:lnTo>
                  <a:pt x="16797" y="920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9" name="Shape">
            <a:extLst>
              <a:ext uri="{FF2B5EF4-FFF2-40B4-BE49-F238E27FC236}">
                <a16:creationId xmlns:a16="http://schemas.microsoft.com/office/drawing/2014/main" id="{ECC9C459-B261-B94B-96C8-6837E151B67E}"/>
              </a:ext>
            </a:extLst>
          </p:cNvPr>
          <p:cNvSpPr/>
          <p:nvPr/>
        </p:nvSpPr>
        <p:spPr>
          <a:xfrm>
            <a:off x="10003877" y="5194578"/>
            <a:ext cx="1026382" cy="837696"/>
          </a:xfrm>
          <a:custGeom>
            <a:avLst/>
            <a:gdLst/>
            <a:ahLst/>
            <a:cxnLst>
              <a:cxn ang="0">
                <a:pos x="wd2" y="hd2"/>
              </a:cxn>
              <a:cxn ang="5400000">
                <a:pos x="wd2" y="hd2"/>
              </a:cxn>
              <a:cxn ang="10800000">
                <a:pos x="wd2" y="hd2"/>
              </a:cxn>
              <a:cxn ang="16200000">
                <a:pos x="wd2" y="hd2"/>
              </a:cxn>
            </a:cxnLst>
            <a:rect l="0" t="0" r="r" b="b"/>
            <a:pathLst>
              <a:path w="21004" h="21289" extrusionOk="0">
                <a:moveTo>
                  <a:pt x="19159" y="14894"/>
                </a:moveTo>
                <a:cubicBezTo>
                  <a:pt x="18866" y="16741"/>
                  <a:pt x="17437" y="18563"/>
                  <a:pt x="15950" y="18952"/>
                </a:cubicBezTo>
                <a:lnTo>
                  <a:pt x="7440" y="21211"/>
                </a:lnTo>
                <a:cubicBezTo>
                  <a:pt x="5972" y="21600"/>
                  <a:pt x="4309" y="20482"/>
                  <a:pt x="3761" y="18757"/>
                </a:cubicBezTo>
                <a:lnTo>
                  <a:pt x="181" y="7289"/>
                </a:lnTo>
                <a:cubicBezTo>
                  <a:pt x="-367" y="5540"/>
                  <a:pt x="376" y="3693"/>
                  <a:pt x="1824" y="3159"/>
                </a:cubicBezTo>
                <a:lnTo>
                  <a:pt x="7792" y="996"/>
                </a:lnTo>
                <a:cubicBezTo>
                  <a:pt x="9240" y="462"/>
                  <a:pt x="11666" y="24"/>
                  <a:pt x="13172" y="24"/>
                </a:cubicBezTo>
                <a:lnTo>
                  <a:pt x="18729" y="0"/>
                </a:lnTo>
                <a:cubicBezTo>
                  <a:pt x="20235" y="0"/>
                  <a:pt x="21233" y="1506"/>
                  <a:pt x="20959" y="3329"/>
                </a:cubicBezTo>
                <a:lnTo>
                  <a:pt x="19159" y="14894"/>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0" name="Shape">
            <a:extLst>
              <a:ext uri="{FF2B5EF4-FFF2-40B4-BE49-F238E27FC236}">
                <a16:creationId xmlns:a16="http://schemas.microsoft.com/office/drawing/2014/main" id="{18E6734D-EE63-3A4E-B556-E9F540D54FB2}"/>
              </a:ext>
            </a:extLst>
          </p:cNvPr>
          <p:cNvSpPr/>
          <p:nvPr/>
        </p:nvSpPr>
        <p:spPr>
          <a:xfrm>
            <a:off x="11036442" y="6064610"/>
            <a:ext cx="340218" cy="579262"/>
          </a:xfrm>
          <a:custGeom>
            <a:avLst/>
            <a:gdLst/>
            <a:ahLst/>
            <a:cxnLst>
              <a:cxn ang="0">
                <a:pos x="wd2" y="hd2"/>
              </a:cxn>
              <a:cxn ang="5400000">
                <a:pos x="wd2" y="hd2"/>
              </a:cxn>
              <a:cxn ang="10800000">
                <a:pos x="wd2" y="hd2"/>
              </a:cxn>
              <a:cxn ang="16200000">
                <a:pos x="wd2" y="hd2"/>
              </a:cxn>
            </a:cxnLst>
            <a:rect l="0" t="0" r="r" b="b"/>
            <a:pathLst>
              <a:path w="20121" h="20103" extrusionOk="0">
                <a:moveTo>
                  <a:pt x="3120" y="17852"/>
                </a:moveTo>
                <a:cubicBezTo>
                  <a:pt x="3629" y="20407"/>
                  <a:pt x="6287" y="20838"/>
                  <a:pt x="9057" y="18880"/>
                </a:cubicBezTo>
                <a:lnTo>
                  <a:pt x="18387" y="12145"/>
                </a:lnTo>
                <a:cubicBezTo>
                  <a:pt x="21158" y="10154"/>
                  <a:pt x="20536" y="7301"/>
                  <a:pt x="17030" y="5774"/>
                </a:cubicBezTo>
                <a:lnTo>
                  <a:pt x="5495" y="764"/>
                </a:lnTo>
                <a:cubicBezTo>
                  <a:pt x="1989" y="-762"/>
                  <a:pt x="-442" y="67"/>
                  <a:pt x="67" y="2622"/>
                </a:cubicBezTo>
                <a:lnTo>
                  <a:pt x="3120" y="1785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1" name="Shape">
            <a:extLst>
              <a:ext uri="{FF2B5EF4-FFF2-40B4-BE49-F238E27FC236}">
                <a16:creationId xmlns:a16="http://schemas.microsoft.com/office/drawing/2014/main" id="{8FECA833-A60C-464C-B2F2-B17BEA30A846}"/>
              </a:ext>
            </a:extLst>
          </p:cNvPr>
          <p:cNvSpPr/>
          <p:nvPr/>
        </p:nvSpPr>
        <p:spPr>
          <a:xfrm>
            <a:off x="8770537" y="5672617"/>
            <a:ext cx="626132" cy="965687"/>
          </a:xfrm>
          <a:custGeom>
            <a:avLst/>
            <a:gdLst/>
            <a:ahLst/>
            <a:cxnLst>
              <a:cxn ang="0">
                <a:pos x="wd2" y="hd2"/>
              </a:cxn>
              <a:cxn ang="5400000">
                <a:pos x="wd2" y="hd2"/>
              </a:cxn>
              <a:cxn ang="10800000">
                <a:pos x="wd2" y="hd2"/>
              </a:cxn>
              <a:cxn ang="16200000">
                <a:pos x="wd2" y="hd2"/>
              </a:cxn>
            </a:cxnLst>
            <a:rect l="0" t="0" r="r" b="b"/>
            <a:pathLst>
              <a:path w="20772" h="20837" extrusionOk="0">
                <a:moveTo>
                  <a:pt x="4781" y="13940"/>
                </a:moveTo>
                <a:cubicBezTo>
                  <a:pt x="3385" y="12640"/>
                  <a:pt x="1926" y="10288"/>
                  <a:pt x="1577" y="8699"/>
                </a:cubicBezTo>
                <a:lnTo>
                  <a:pt x="55" y="2201"/>
                </a:lnTo>
                <a:cubicBezTo>
                  <a:pt x="-326" y="633"/>
                  <a:pt x="1323" y="-316"/>
                  <a:pt x="3670" y="97"/>
                </a:cubicBezTo>
                <a:lnTo>
                  <a:pt x="17500" y="2552"/>
                </a:lnTo>
                <a:cubicBezTo>
                  <a:pt x="19847" y="2964"/>
                  <a:pt x="21274" y="4573"/>
                  <a:pt x="20608" y="6100"/>
                </a:cubicBezTo>
                <a:lnTo>
                  <a:pt x="14962" y="19551"/>
                </a:lnTo>
                <a:cubicBezTo>
                  <a:pt x="14328" y="21078"/>
                  <a:pt x="12647" y="21284"/>
                  <a:pt x="11251" y="19964"/>
                </a:cubicBezTo>
                <a:lnTo>
                  <a:pt x="4781" y="1394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2" name="Shape">
            <a:extLst>
              <a:ext uri="{FF2B5EF4-FFF2-40B4-BE49-F238E27FC236}">
                <a16:creationId xmlns:a16="http://schemas.microsoft.com/office/drawing/2014/main" id="{CED69672-EC88-2649-A2CC-AA1EABCA9ED4}"/>
              </a:ext>
            </a:extLst>
          </p:cNvPr>
          <p:cNvSpPr/>
          <p:nvPr/>
        </p:nvSpPr>
        <p:spPr>
          <a:xfrm>
            <a:off x="9248576" y="6179340"/>
            <a:ext cx="382140" cy="631875"/>
          </a:xfrm>
          <a:custGeom>
            <a:avLst/>
            <a:gdLst/>
            <a:ahLst/>
            <a:cxnLst>
              <a:cxn ang="0">
                <a:pos x="wd2" y="hd2"/>
              </a:cxn>
              <a:cxn ang="5400000">
                <a:pos x="wd2" y="hd2"/>
              </a:cxn>
              <a:cxn ang="10800000">
                <a:pos x="wd2" y="hd2"/>
              </a:cxn>
              <a:cxn ang="16200000">
                <a:pos x="wd2" y="hd2"/>
              </a:cxn>
            </a:cxnLst>
            <a:rect l="0" t="0" r="r" b="b"/>
            <a:pathLst>
              <a:path w="21057" h="20993" extrusionOk="0">
                <a:moveTo>
                  <a:pt x="0" y="16006"/>
                </a:moveTo>
                <a:cubicBezTo>
                  <a:pt x="0" y="18452"/>
                  <a:pt x="6849" y="20993"/>
                  <a:pt x="10905" y="20993"/>
                </a:cubicBezTo>
                <a:lnTo>
                  <a:pt x="14751" y="20993"/>
                </a:lnTo>
                <a:cubicBezTo>
                  <a:pt x="18808" y="20993"/>
                  <a:pt x="21600" y="19024"/>
                  <a:pt x="20968" y="16610"/>
                </a:cubicBezTo>
                <a:lnTo>
                  <a:pt x="17965" y="5238"/>
                </a:lnTo>
                <a:cubicBezTo>
                  <a:pt x="17333" y="2824"/>
                  <a:pt x="17069" y="1108"/>
                  <a:pt x="13434" y="251"/>
                </a:cubicBezTo>
                <a:cubicBezTo>
                  <a:pt x="9799" y="-607"/>
                  <a:pt x="8113" y="822"/>
                  <a:pt x="6796" y="3173"/>
                </a:cubicBezTo>
                <a:lnTo>
                  <a:pt x="0" y="1600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3" name="Shape">
            <a:extLst>
              <a:ext uri="{FF2B5EF4-FFF2-40B4-BE49-F238E27FC236}">
                <a16:creationId xmlns:a16="http://schemas.microsoft.com/office/drawing/2014/main" id="{B2C495D8-864C-654E-8604-E565DDDCEF01}"/>
              </a:ext>
            </a:extLst>
          </p:cNvPr>
          <p:cNvSpPr/>
          <p:nvPr/>
        </p:nvSpPr>
        <p:spPr>
          <a:xfrm>
            <a:off x="8741854" y="5098971"/>
            <a:ext cx="644261" cy="622806"/>
          </a:xfrm>
          <a:custGeom>
            <a:avLst/>
            <a:gdLst/>
            <a:ahLst/>
            <a:cxnLst>
              <a:cxn ang="0">
                <a:pos x="wd2" y="hd2"/>
              </a:cxn>
              <a:cxn ang="5400000">
                <a:pos x="wd2" y="hd2"/>
              </a:cxn>
              <a:cxn ang="10800000">
                <a:pos x="wd2" y="hd2"/>
              </a:cxn>
              <a:cxn ang="16200000">
                <a:pos x="wd2" y="hd2"/>
              </a:cxn>
            </a:cxnLst>
            <a:rect l="0" t="0" r="r" b="b"/>
            <a:pathLst>
              <a:path w="21311" h="21095" extrusionOk="0">
                <a:moveTo>
                  <a:pt x="59" y="11889"/>
                </a:moveTo>
                <a:cubicBezTo>
                  <a:pt x="-289" y="14059"/>
                  <a:pt x="944" y="16261"/>
                  <a:pt x="2810" y="16779"/>
                </a:cubicBezTo>
                <a:lnTo>
                  <a:pt x="17959" y="20989"/>
                </a:lnTo>
                <a:cubicBezTo>
                  <a:pt x="19793" y="21507"/>
                  <a:pt x="21311" y="20082"/>
                  <a:pt x="21311" y="17848"/>
                </a:cubicBezTo>
                <a:lnTo>
                  <a:pt x="21311" y="4765"/>
                </a:lnTo>
                <a:cubicBezTo>
                  <a:pt x="21311" y="2530"/>
                  <a:pt x="19761" y="652"/>
                  <a:pt x="17895" y="555"/>
                </a:cubicBezTo>
                <a:lnTo>
                  <a:pt x="5372" y="4"/>
                </a:lnTo>
                <a:cubicBezTo>
                  <a:pt x="3474" y="-93"/>
                  <a:pt x="1672" y="1623"/>
                  <a:pt x="1324" y="3825"/>
                </a:cubicBezTo>
                <a:lnTo>
                  <a:pt x="59" y="1188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4" name="Shape">
            <a:extLst>
              <a:ext uri="{FF2B5EF4-FFF2-40B4-BE49-F238E27FC236}">
                <a16:creationId xmlns:a16="http://schemas.microsoft.com/office/drawing/2014/main" id="{CEC3A5DB-3804-9543-AF2A-E49C990757C5}"/>
              </a:ext>
            </a:extLst>
          </p:cNvPr>
          <p:cNvSpPr/>
          <p:nvPr/>
        </p:nvSpPr>
        <p:spPr>
          <a:xfrm>
            <a:off x="8139526" y="5290186"/>
            <a:ext cx="588271" cy="614745"/>
          </a:xfrm>
          <a:custGeom>
            <a:avLst/>
            <a:gdLst/>
            <a:ahLst/>
            <a:cxnLst>
              <a:cxn ang="0">
                <a:pos x="wd2" y="hd2"/>
              </a:cxn>
              <a:cxn ang="5400000">
                <a:pos x="wd2" y="hd2"/>
              </a:cxn>
              <a:cxn ang="10800000">
                <a:pos x="wd2" y="hd2"/>
              </a:cxn>
              <a:cxn ang="16200000">
                <a:pos x="wd2" y="hd2"/>
              </a:cxn>
            </a:cxnLst>
            <a:rect l="0" t="0" r="r" b="b"/>
            <a:pathLst>
              <a:path w="21299" h="21107" extrusionOk="0">
                <a:moveTo>
                  <a:pt x="0" y="16872"/>
                </a:moveTo>
                <a:cubicBezTo>
                  <a:pt x="0" y="19203"/>
                  <a:pt x="2008" y="21107"/>
                  <a:pt x="4465" y="21107"/>
                </a:cubicBezTo>
                <a:lnTo>
                  <a:pt x="17446" y="21107"/>
                </a:lnTo>
                <a:cubicBezTo>
                  <a:pt x="19904" y="21107"/>
                  <a:pt x="21600" y="19236"/>
                  <a:pt x="21254" y="16905"/>
                </a:cubicBezTo>
                <a:lnTo>
                  <a:pt x="19904" y="8502"/>
                </a:lnTo>
                <a:cubicBezTo>
                  <a:pt x="19523" y="6204"/>
                  <a:pt x="17308" y="3774"/>
                  <a:pt x="14954" y="3118"/>
                </a:cubicBezTo>
                <a:lnTo>
                  <a:pt x="4292" y="164"/>
                </a:lnTo>
                <a:cubicBezTo>
                  <a:pt x="1938" y="-493"/>
                  <a:pt x="0" y="886"/>
                  <a:pt x="0" y="3216"/>
                </a:cubicBezTo>
                <a:lnTo>
                  <a:pt x="0" y="1687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5" name="Shape">
            <a:extLst>
              <a:ext uri="{FF2B5EF4-FFF2-40B4-BE49-F238E27FC236}">
                <a16:creationId xmlns:a16="http://schemas.microsoft.com/office/drawing/2014/main" id="{35E60E92-B878-5E49-BE54-FB8AD9416E04}"/>
              </a:ext>
            </a:extLst>
          </p:cNvPr>
          <p:cNvSpPr/>
          <p:nvPr/>
        </p:nvSpPr>
        <p:spPr>
          <a:xfrm>
            <a:off x="8158647" y="5997685"/>
            <a:ext cx="754262" cy="786186"/>
          </a:xfrm>
          <a:custGeom>
            <a:avLst/>
            <a:gdLst/>
            <a:ahLst/>
            <a:cxnLst>
              <a:cxn ang="0">
                <a:pos x="wd2" y="hd2"/>
              </a:cxn>
              <a:cxn ang="5400000">
                <a:pos x="wd2" y="hd2"/>
              </a:cxn>
              <a:cxn ang="10800000">
                <a:pos x="wd2" y="hd2"/>
              </a:cxn>
              <a:cxn ang="16200000">
                <a:pos x="wd2" y="hd2"/>
              </a:cxn>
            </a:cxnLst>
            <a:rect l="0" t="0" r="r" b="b"/>
            <a:pathLst>
              <a:path w="21274" h="21477" extrusionOk="0">
                <a:moveTo>
                  <a:pt x="19098" y="21443"/>
                </a:moveTo>
                <a:cubicBezTo>
                  <a:pt x="20608" y="21313"/>
                  <a:pt x="21552" y="19589"/>
                  <a:pt x="21201" y="17630"/>
                </a:cubicBezTo>
                <a:lnTo>
                  <a:pt x="15592" y="3578"/>
                </a:lnTo>
                <a:cubicBezTo>
                  <a:pt x="15242" y="1619"/>
                  <a:pt x="13732" y="0"/>
                  <a:pt x="12222" y="0"/>
                </a:cubicBezTo>
                <a:lnTo>
                  <a:pt x="3404" y="0"/>
                </a:lnTo>
                <a:cubicBezTo>
                  <a:pt x="1894" y="0"/>
                  <a:pt x="545" y="1645"/>
                  <a:pt x="410" y="3657"/>
                </a:cubicBezTo>
                <a:lnTo>
                  <a:pt x="87" y="8280"/>
                </a:lnTo>
                <a:cubicBezTo>
                  <a:pt x="-48" y="10291"/>
                  <a:pt x="-21" y="13556"/>
                  <a:pt x="141" y="15567"/>
                </a:cubicBezTo>
                <a:lnTo>
                  <a:pt x="356" y="18074"/>
                </a:lnTo>
                <a:cubicBezTo>
                  <a:pt x="545" y="20085"/>
                  <a:pt x="1894" y="21600"/>
                  <a:pt x="3404" y="21469"/>
                </a:cubicBezTo>
                <a:lnTo>
                  <a:pt x="19098" y="2144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6" name="Shape">
            <a:extLst>
              <a:ext uri="{FF2B5EF4-FFF2-40B4-BE49-F238E27FC236}">
                <a16:creationId xmlns:a16="http://schemas.microsoft.com/office/drawing/2014/main" id="{374A3FBB-604C-7F46-886C-F2464CE39D30}"/>
              </a:ext>
            </a:extLst>
          </p:cNvPr>
          <p:cNvSpPr/>
          <p:nvPr/>
        </p:nvSpPr>
        <p:spPr>
          <a:xfrm>
            <a:off x="787286" y="251655"/>
            <a:ext cx="340217" cy="579261"/>
          </a:xfrm>
          <a:custGeom>
            <a:avLst/>
            <a:gdLst/>
            <a:ahLst/>
            <a:cxnLst>
              <a:cxn ang="0">
                <a:pos x="wd2" y="hd2"/>
              </a:cxn>
              <a:cxn ang="5400000">
                <a:pos x="wd2" y="hd2"/>
              </a:cxn>
              <a:cxn ang="10800000">
                <a:pos x="wd2" y="hd2"/>
              </a:cxn>
              <a:cxn ang="16200000">
                <a:pos x="wd2" y="hd2"/>
              </a:cxn>
            </a:cxnLst>
            <a:rect l="0" t="0" r="r" b="b"/>
            <a:pathLst>
              <a:path w="20121" h="20103" extrusionOk="0">
                <a:moveTo>
                  <a:pt x="17001" y="2250"/>
                </a:moveTo>
                <a:cubicBezTo>
                  <a:pt x="16492" y="-305"/>
                  <a:pt x="13834" y="-736"/>
                  <a:pt x="11064" y="1222"/>
                </a:cubicBezTo>
                <a:lnTo>
                  <a:pt x="1734" y="7957"/>
                </a:lnTo>
                <a:cubicBezTo>
                  <a:pt x="-1037" y="9948"/>
                  <a:pt x="-415" y="12801"/>
                  <a:pt x="3091" y="14328"/>
                </a:cubicBezTo>
                <a:lnTo>
                  <a:pt x="14626" y="19338"/>
                </a:lnTo>
                <a:cubicBezTo>
                  <a:pt x="18132" y="20864"/>
                  <a:pt x="20563" y="20035"/>
                  <a:pt x="20054" y="17480"/>
                </a:cubicBezTo>
                <a:lnTo>
                  <a:pt x="17001" y="225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7" name="Shape">
            <a:extLst>
              <a:ext uri="{FF2B5EF4-FFF2-40B4-BE49-F238E27FC236}">
                <a16:creationId xmlns:a16="http://schemas.microsoft.com/office/drawing/2014/main" id="{0B17DD72-416A-E847-97C1-CEFB4E230694}"/>
              </a:ext>
            </a:extLst>
          </p:cNvPr>
          <p:cNvSpPr/>
          <p:nvPr/>
        </p:nvSpPr>
        <p:spPr>
          <a:xfrm>
            <a:off x="337929" y="653208"/>
            <a:ext cx="653518" cy="231701"/>
          </a:xfrm>
          <a:custGeom>
            <a:avLst/>
            <a:gdLst/>
            <a:ahLst/>
            <a:cxnLst>
              <a:cxn ang="0">
                <a:pos x="wd2" y="hd2"/>
              </a:cxn>
              <a:cxn ang="5400000">
                <a:pos x="wd2" y="hd2"/>
              </a:cxn>
              <a:cxn ang="10800000">
                <a:pos x="wd2" y="hd2"/>
              </a:cxn>
              <a:cxn ang="16200000">
                <a:pos x="wd2" y="hd2"/>
              </a:cxn>
            </a:cxnLst>
            <a:rect l="0" t="0" r="r" b="b"/>
            <a:pathLst>
              <a:path w="20337" h="19755" extrusionOk="0">
                <a:moveTo>
                  <a:pt x="19119" y="14708"/>
                </a:moveTo>
                <a:cubicBezTo>
                  <a:pt x="20993" y="18376"/>
                  <a:pt x="20666" y="20495"/>
                  <a:pt x="18405" y="19517"/>
                </a:cubicBezTo>
                <a:lnTo>
                  <a:pt x="1773" y="12100"/>
                </a:lnTo>
                <a:cubicBezTo>
                  <a:pt x="-488" y="11122"/>
                  <a:pt x="-607" y="8432"/>
                  <a:pt x="1535" y="6149"/>
                </a:cubicBezTo>
                <a:lnTo>
                  <a:pt x="6176" y="1177"/>
                </a:lnTo>
                <a:cubicBezTo>
                  <a:pt x="8319" y="-1105"/>
                  <a:pt x="11591"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8" name="Shape">
            <a:extLst>
              <a:ext uri="{FF2B5EF4-FFF2-40B4-BE49-F238E27FC236}">
                <a16:creationId xmlns:a16="http://schemas.microsoft.com/office/drawing/2014/main" id="{0D03D36C-FAB3-4944-9323-954DB0FDF922}"/>
              </a:ext>
            </a:extLst>
          </p:cNvPr>
          <p:cNvSpPr/>
          <p:nvPr/>
        </p:nvSpPr>
        <p:spPr>
          <a:xfrm>
            <a:off x="3349575" y="2383710"/>
            <a:ext cx="353494" cy="397966"/>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3"/>
                </a:cubicBezTo>
                <a:lnTo>
                  <a:pt x="6479" y="245"/>
                </a:lnTo>
                <a:cubicBezTo>
                  <a:pt x="2483" y="-752"/>
                  <a:pt x="-433" y="1384"/>
                  <a:pt x="53" y="5039"/>
                </a:cubicBezTo>
                <a:lnTo>
                  <a:pt x="1511" y="16338"/>
                </a:lnTo>
                <a:cubicBezTo>
                  <a:pt x="1997" y="19994"/>
                  <a:pt x="4805" y="20848"/>
                  <a:pt x="7775" y="18284"/>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9" name="Shape">
            <a:extLst>
              <a:ext uri="{FF2B5EF4-FFF2-40B4-BE49-F238E27FC236}">
                <a16:creationId xmlns:a16="http://schemas.microsoft.com/office/drawing/2014/main" id="{A1C3ECBF-141D-A54E-B103-CE65691B6F2E}"/>
              </a:ext>
            </a:extLst>
          </p:cNvPr>
          <p:cNvSpPr/>
          <p:nvPr/>
        </p:nvSpPr>
        <p:spPr>
          <a:xfrm>
            <a:off x="4334334" y="815741"/>
            <a:ext cx="545385" cy="605835"/>
          </a:xfrm>
          <a:custGeom>
            <a:avLst/>
            <a:gdLst/>
            <a:ahLst/>
            <a:cxnLst>
              <a:cxn ang="0">
                <a:pos x="wd2" y="hd2"/>
              </a:cxn>
              <a:cxn ang="5400000">
                <a:pos x="wd2" y="hd2"/>
              </a:cxn>
              <a:cxn ang="10800000">
                <a:pos x="wd2" y="hd2"/>
              </a:cxn>
              <a:cxn ang="16200000">
                <a:pos x="wd2" y="hd2"/>
              </a:cxn>
            </a:cxnLst>
            <a:rect l="0" t="0" r="r" b="b"/>
            <a:pathLst>
              <a:path w="19404" h="20520" extrusionOk="0">
                <a:moveTo>
                  <a:pt x="18730" y="5875"/>
                </a:moveTo>
                <a:cubicBezTo>
                  <a:pt x="20499" y="2443"/>
                  <a:pt x="18662" y="-213"/>
                  <a:pt x="14648" y="14"/>
                </a:cubicBezTo>
                <a:lnTo>
                  <a:pt x="4784" y="564"/>
                </a:lnTo>
                <a:cubicBezTo>
                  <a:pt x="770" y="791"/>
                  <a:pt x="-1101" y="3803"/>
                  <a:pt x="668" y="7235"/>
                </a:cubicBezTo>
                <a:lnTo>
                  <a:pt x="6110" y="17922"/>
                </a:lnTo>
                <a:cubicBezTo>
                  <a:pt x="7879" y="21387"/>
                  <a:pt x="10736" y="21387"/>
                  <a:pt x="12539" y="17922"/>
                </a:cubicBezTo>
                <a:lnTo>
                  <a:pt x="18730" y="5875"/>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0" name="Shape">
            <a:extLst>
              <a:ext uri="{FF2B5EF4-FFF2-40B4-BE49-F238E27FC236}">
                <a16:creationId xmlns:a16="http://schemas.microsoft.com/office/drawing/2014/main" id="{5E9D6787-F1AC-CE47-A700-FAC434834C85}"/>
              </a:ext>
            </a:extLst>
          </p:cNvPr>
          <p:cNvSpPr/>
          <p:nvPr/>
        </p:nvSpPr>
        <p:spPr>
          <a:xfrm>
            <a:off x="5060954" y="70000"/>
            <a:ext cx="635406" cy="781013"/>
          </a:xfrm>
          <a:custGeom>
            <a:avLst/>
            <a:gdLst/>
            <a:ahLst/>
            <a:cxnLst>
              <a:cxn ang="0">
                <a:pos x="wd2" y="hd2"/>
              </a:cxn>
              <a:cxn ang="5400000">
                <a:pos x="wd2" y="hd2"/>
              </a:cxn>
              <a:cxn ang="10800000">
                <a:pos x="wd2" y="hd2"/>
              </a:cxn>
              <a:cxn ang="16200000">
                <a:pos x="wd2" y="hd2"/>
              </a:cxn>
            </a:cxnLst>
            <a:rect l="0" t="0" r="r" b="b"/>
            <a:pathLst>
              <a:path w="21018" h="21157" extrusionOk="0">
                <a:moveTo>
                  <a:pt x="37" y="4095"/>
                </a:moveTo>
                <a:cubicBezTo>
                  <a:pt x="-279" y="2127"/>
                  <a:pt x="1460" y="443"/>
                  <a:pt x="3896" y="365"/>
                </a:cubicBezTo>
                <a:lnTo>
                  <a:pt x="17178" y="3"/>
                </a:lnTo>
                <a:cubicBezTo>
                  <a:pt x="19613" y="-75"/>
                  <a:pt x="21321" y="1505"/>
                  <a:pt x="20973" y="3473"/>
                </a:cubicBezTo>
                <a:lnTo>
                  <a:pt x="18411" y="18313"/>
                </a:lnTo>
                <a:cubicBezTo>
                  <a:pt x="18064" y="20282"/>
                  <a:pt x="15850" y="21525"/>
                  <a:pt x="13478" y="21059"/>
                </a:cubicBezTo>
                <a:lnTo>
                  <a:pt x="6710" y="19712"/>
                </a:lnTo>
                <a:cubicBezTo>
                  <a:pt x="4338" y="19246"/>
                  <a:pt x="2156" y="17226"/>
                  <a:pt x="1840" y="15257"/>
                </a:cubicBezTo>
                <a:lnTo>
                  <a:pt x="37"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1" name="Shape">
            <a:extLst>
              <a:ext uri="{FF2B5EF4-FFF2-40B4-BE49-F238E27FC236}">
                <a16:creationId xmlns:a16="http://schemas.microsoft.com/office/drawing/2014/main" id="{5A8AA7CA-9371-FE44-AEED-1BDE8292DCE6}"/>
              </a:ext>
            </a:extLst>
          </p:cNvPr>
          <p:cNvSpPr/>
          <p:nvPr/>
        </p:nvSpPr>
        <p:spPr>
          <a:xfrm>
            <a:off x="4133558" y="89122"/>
            <a:ext cx="925582" cy="666936"/>
          </a:xfrm>
          <a:custGeom>
            <a:avLst/>
            <a:gdLst/>
            <a:ahLst/>
            <a:cxnLst>
              <a:cxn ang="0">
                <a:pos x="wd2" y="hd2"/>
              </a:cxn>
              <a:cxn ang="5400000">
                <a:pos x="wd2" y="hd2"/>
              </a:cxn>
              <a:cxn ang="10800000">
                <a:pos x="wd2" y="hd2"/>
              </a:cxn>
              <a:cxn ang="16200000">
                <a:pos x="wd2" y="hd2"/>
              </a:cxn>
            </a:cxnLst>
            <a:rect l="0" t="0" r="r" b="b"/>
            <a:pathLst>
              <a:path w="21122" h="21074" extrusionOk="0">
                <a:moveTo>
                  <a:pt x="1411" y="3535"/>
                </a:moveTo>
                <a:cubicBezTo>
                  <a:pt x="1695" y="1239"/>
                  <a:pt x="3528" y="-332"/>
                  <a:pt x="5513" y="61"/>
                </a:cubicBezTo>
                <a:lnTo>
                  <a:pt x="15811" y="2145"/>
                </a:lnTo>
                <a:cubicBezTo>
                  <a:pt x="17775" y="2538"/>
                  <a:pt x="19608" y="4743"/>
                  <a:pt x="19891" y="7069"/>
                </a:cubicBezTo>
                <a:lnTo>
                  <a:pt x="21091" y="17250"/>
                </a:lnTo>
                <a:cubicBezTo>
                  <a:pt x="21353" y="19546"/>
                  <a:pt x="19957" y="21268"/>
                  <a:pt x="17949" y="21056"/>
                </a:cubicBezTo>
                <a:lnTo>
                  <a:pt x="3157" y="19455"/>
                </a:lnTo>
                <a:cubicBezTo>
                  <a:pt x="1171" y="19244"/>
                  <a:pt x="-247" y="17190"/>
                  <a:pt x="37" y="14863"/>
                </a:cubicBezTo>
                <a:lnTo>
                  <a:pt x="1411"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2" name="Shape">
            <a:extLst>
              <a:ext uri="{FF2B5EF4-FFF2-40B4-BE49-F238E27FC236}">
                <a16:creationId xmlns:a16="http://schemas.microsoft.com/office/drawing/2014/main" id="{990EB5DA-2095-1147-8E55-D070F8211DA2}"/>
              </a:ext>
            </a:extLst>
          </p:cNvPr>
          <p:cNvSpPr/>
          <p:nvPr/>
        </p:nvSpPr>
        <p:spPr>
          <a:xfrm>
            <a:off x="4793252" y="844424"/>
            <a:ext cx="864285" cy="837695"/>
          </a:xfrm>
          <a:custGeom>
            <a:avLst/>
            <a:gdLst/>
            <a:ahLst/>
            <a:cxnLst>
              <a:cxn ang="0">
                <a:pos x="wd2" y="hd2"/>
              </a:cxn>
              <a:cxn ang="5400000">
                <a:pos x="wd2" y="hd2"/>
              </a:cxn>
              <a:cxn ang="10800000">
                <a:pos x="wd2" y="hd2"/>
              </a:cxn>
              <a:cxn ang="16200000">
                <a:pos x="wd2" y="hd2"/>
              </a:cxn>
            </a:cxnLst>
            <a:rect l="0" t="0" r="r" b="b"/>
            <a:pathLst>
              <a:path w="20996" h="21289" extrusionOk="0">
                <a:moveTo>
                  <a:pt x="19184" y="6395"/>
                </a:moveTo>
                <a:cubicBezTo>
                  <a:pt x="18905" y="4548"/>
                  <a:pt x="17465" y="2726"/>
                  <a:pt x="15979" y="2337"/>
                </a:cubicBezTo>
                <a:lnTo>
                  <a:pt x="7455" y="78"/>
                </a:lnTo>
                <a:cubicBezTo>
                  <a:pt x="5969" y="-311"/>
                  <a:pt x="4320" y="807"/>
                  <a:pt x="3785" y="2532"/>
                </a:cubicBezTo>
                <a:lnTo>
                  <a:pt x="185" y="14000"/>
                </a:lnTo>
                <a:cubicBezTo>
                  <a:pt x="-372" y="15749"/>
                  <a:pt x="371" y="17596"/>
                  <a:pt x="1834" y="18130"/>
                </a:cubicBezTo>
                <a:lnTo>
                  <a:pt x="7803" y="20293"/>
                </a:lnTo>
                <a:cubicBezTo>
                  <a:pt x="9243" y="20827"/>
                  <a:pt x="11659" y="21265"/>
                  <a:pt x="13169" y="21265"/>
                </a:cubicBezTo>
                <a:lnTo>
                  <a:pt x="18720" y="21289"/>
                </a:lnTo>
                <a:cubicBezTo>
                  <a:pt x="20229" y="21289"/>
                  <a:pt x="21228" y="19783"/>
                  <a:pt x="20949" y="17960"/>
                </a:cubicBezTo>
                <a:lnTo>
                  <a:pt x="19184"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5F25F287-B244-1144-9F55-860C301AD943}"/>
              </a:ext>
            </a:extLst>
          </p:cNvPr>
          <p:cNvSpPr/>
          <p:nvPr/>
        </p:nvSpPr>
        <p:spPr>
          <a:xfrm>
            <a:off x="5672844" y="834863"/>
            <a:ext cx="595917" cy="845555"/>
          </a:xfrm>
          <a:custGeom>
            <a:avLst/>
            <a:gdLst/>
            <a:ahLst/>
            <a:cxnLst>
              <a:cxn ang="0">
                <a:pos x="wd2" y="hd2"/>
              </a:cxn>
              <a:cxn ang="5400000">
                <a:pos x="wd2" y="hd2"/>
              </a:cxn>
              <a:cxn ang="10800000">
                <a:pos x="wd2" y="hd2"/>
              </a:cxn>
              <a:cxn ang="16200000">
                <a:pos x="wd2" y="hd2"/>
              </a:cxn>
            </a:cxnLst>
            <a:rect l="0" t="0" r="r" b="b"/>
            <a:pathLst>
              <a:path w="21370" h="21368" extrusionOk="0">
                <a:moveTo>
                  <a:pt x="21370" y="17985"/>
                </a:moveTo>
                <a:cubicBezTo>
                  <a:pt x="21370" y="19846"/>
                  <a:pt x="20101" y="21368"/>
                  <a:pt x="18559" y="21368"/>
                </a:cubicBezTo>
                <a:lnTo>
                  <a:pt x="5084" y="21368"/>
                </a:lnTo>
                <a:cubicBezTo>
                  <a:pt x="3541" y="21368"/>
                  <a:pt x="2033" y="19870"/>
                  <a:pt x="1759" y="18034"/>
                </a:cubicBezTo>
                <a:lnTo>
                  <a:pt x="44" y="6557"/>
                </a:lnTo>
                <a:cubicBezTo>
                  <a:pt x="-230" y="4721"/>
                  <a:pt x="799" y="3005"/>
                  <a:pt x="2341" y="2764"/>
                </a:cubicBezTo>
                <a:lnTo>
                  <a:pt x="18559" y="34"/>
                </a:lnTo>
                <a:cubicBezTo>
                  <a:pt x="20101" y="-232"/>
                  <a:pt x="21336" y="1097"/>
                  <a:pt x="21336" y="2957"/>
                </a:cubicBezTo>
                <a:lnTo>
                  <a:pt x="21336"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50E21B44-1790-BF41-86EE-7013B7F34583}"/>
              </a:ext>
            </a:extLst>
          </p:cNvPr>
          <p:cNvSpPr/>
          <p:nvPr/>
        </p:nvSpPr>
        <p:spPr>
          <a:xfrm>
            <a:off x="4802813" y="1743137"/>
            <a:ext cx="1039814" cy="667825"/>
          </a:xfrm>
          <a:custGeom>
            <a:avLst/>
            <a:gdLst/>
            <a:ahLst/>
            <a:cxnLst>
              <a:cxn ang="0">
                <a:pos x="wd2" y="hd2"/>
              </a:cxn>
              <a:cxn ang="5400000">
                <a:pos x="wd2" y="hd2"/>
              </a:cxn>
              <a:cxn ang="10800000">
                <a:pos x="wd2" y="hd2"/>
              </a:cxn>
              <a:cxn ang="16200000">
                <a:pos x="wd2" y="hd2"/>
              </a:cxn>
            </a:cxnLst>
            <a:rect l="0" t="0" r="r" b="b"/>
            <a:pathLst>
              <a:path w="21279" h="21102" extrusionOk="0">
                <a:moveTo>
                  <a:pt x="0" y="4229"/>
                </a:moveTo>
                <a:cubicBezTo>
                  <a:pt x="0" y="1903"/>
                  <a:pt x="2015" y="0"/>
                  <a:pt x="4461" y="0"/>
                </a:cubicBezTo>
                <a:lnTo>
                  <a:pt x="17433" y="0"/>
                </a:lnTo>
                <a:cubicBezTo>
                  <a:pt x="19878" y="0"/>
                  <a:pt x="21600" y="1873"/>
                  <a:pt x="21228" y="4199"/>
                </a:cubicBezTo>
                <a:lnTo>
                  <a:pt x="19878" y="12598"/>
                </a:lnTo>
                <a:cubicBezTo>
                  <a:pt x="19507" y="14893"/>
                  <a:pt x="17276" y="17310"/>
                  <a:pt x="14928" y="17975"/>
                </a:cubicBezTo>
                <a:lnTo>
                  <a:pt x="4285" y="20935"/>
                </a:lnTo>
                <a:cubicBezTo>
                  <a:pt x="1937" y="21600"/>
                  <a:pt x="0" y="20210"/>
                  <a:pt x="0" y="17884"/>
                </a:cubicBezTo>
                <a:lnTo>
                  <a:pt x="0" y="4229"/>
                </a:lnTo>
                <a:close/>
              </a:path>
            </a:pathLst>
          </a:custGeom>
          <a:solidFill>
            <a:srgbClr val="C59A6C"/>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D9D3EE63-7687-3443-883D-B9590D9BAEA6}"/>
              </a:ext>
            </a:extLst>
          </p:cNvPr>
          <p:cNvSpPr/>
          <p:nvPr/>
        </p:nvSpPr>
        <p:spPr>
          <a:xfrm>
            <a:off x="5902302" y="1762259"/>
            <a:ext cx="254002" cy="519819"/>
          </a:xfrm>
          <a:custGeom>
            <a:avLst/>
            <a:gdLst/>
            <a:ahLst/>
            <a:cxnLst>
              <a:cxn ang="0">
                <a:pos x="wd2" y="hd2"/>
              </a:cxn>
              <a:cxn ang="5400000">
                <a:pos x="wd2" y="hd2"/>
              </a:cxn>
              <a:cxn ang="10800000">
                <a:pos x="wd2" y="hd2"/>
              </a:cxn>
              <a:cxn ang="16200000">
                <a:pos x="wd2" y="hd2"/>
              </a:cxn>
            </a:cxnLst>
            <a:rect l="0" t="0" r="r" b="b"/>
            <a:pathLst>
              <a:path w="21020" h="20822" extrusionOk="0">
                <a:moveTo>
                  <a:pt x="41" y="12157"/>
                </a:moveTo>
                <a:cubicBezTo>
                  <a:pt x="-355" y="14187"/>
                  <a:pt x="2177" y="16753"/>
                  <a:pt x="5658" y="17902"/>
                </a:cubicBezTo>
                <a:lnTo>
                  <a:pt x="12779" y="20276"/>
                </a:lnTo>
                <a:cubicBezTo>
                  <a:pt x="16260" y="21425"/>
                  <a:pt x="19188" y="20697"/>
                  <a:pt x="19425" y="18706"/>
                </a:cubicBezTo>
                <a:lnTo>
                  <a:pt x="21008" y="4153"/>
                </a:lnTo>
                <a:cubicBezTo>
                  <a:pt x="21245" y="2123"/>
                  <a:pt x="18001" y="323"/>
                  <a:pt x="13808" y="170"/>
                </a:cubicBezTo>
                <a:lnTo>
                  <a:pt x="9852" y="16"/>
                </a:lnTo>
                <a:cubicBezTo>
                  <a:pt x="5658" y="-175"/>
                  <a:pt x="1940" y="1357"/>
                  <a:pt x="1623" y="3348"/>
                </a:cubicBezTo>
                <a:lnTo>
                  <a:pt x="41" y="12157"/>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6" name="Shape">
            <a:extLst>
              <a:ext uri="{FF2B5EF4-FFF2-40B4-BE49-F238E27FC236}">
                <a16:creationId xmlns:a16="http://schemas.microsoft.com/office/drawing/2014/main" id="{B3E8841A-22A2-3C4E-9C9C-8F609E6E84D5}"/>
              </a:ext>
            </a:extLst>
          </p:cNvPr>
          <p:cNvSpPr/>
          <p:nvPr/>
        </p:nvSpPr>
        <p:spPr>
          <a:xfrm>
            <a:off x="5825817" y="194290"/>
            <a:ext cx="517649" cy="655861"/>
          </a:xfrm>
          <a:custGeom>
            <a:avLst/>
            <a:gdLst/>
            <a:ahLst/>
            <a:cxnLst>
              <a:cxn ang="0">
                <a:pos x="wd2" y="hd2"/>
              </a:cxn>
              <a:cxn ang="5400000">
                <a:pos x="wd2" y="hd2"/>
              </a:cxn>
              <a:cxn ang="10800000">
                <a:pos x="wd2" y="hd2"/>
              </a:cxn>
              <a:cxn ang="16200000">
                <a:pos x="wd2" y="hd2"/>
              </a:cxn>
            </a:cxnLst>
            <a:rect l="0" t="0" r="r" b="b"/>
            <a:pathLst>
              <a:path w="19855" h="20325" extrusionOk="0">
                <a:moveTo>
                  <a:pt x="11037" y="1776"/>
                </a:moveTo>
                <a:cubicBezTo>
                  <a:pt x="12760" y="-742"/>
                  <a:pt x="15034" y="-564"/>
                  <a:pt x="16061" y="2191"/>
                </a:cubicBezTo>
                <a:lnTo>
                  <a:pt x="19581" y="11525"/>
                </a:lnTo>
                <a:cubicBezTo>
                  <a:pt x="20608" y="14280"/>
                  <a:pt x="18664" y="17095"/>
                  <a:pt x="15217" y="17806"/>
                </a:cubicBezTo>
                <a:lnTo>
                  <a:pt x="3885" y="20147"/>
                </a:lnTo>
                <a:cubicBezTo>
                  <a:pt x="438" y="20858"/>
                  <a:pt x="-992" y="19377"/>
                  <a:pt x="732" y="16858"/>
                </a:cubicBezTo>
                <a:lnTo>
                  <a:pt x="11037" y="177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7" name="Shape">
            <a:extLst>
              <a:ext uri="{FF2B5EF4-FFF2-40B4-BE49-F238E27FC236}">
                <a16:creationId xmlns:a16="http://schemas.microsoft.com/office/drawing/2014/main" id="{55A9C734-0320-744F-B061-601935D1330C}"/>
              </a:ext>
            </a:extLst>
          </p:cNvPr>
          <p:cNvSpPr/>
          <p:nvPr/>
        </p:nvSpPr>
        <p:spPr>
          <a:xfrm>
            <a:off x="5405142" y="3177254"/>
            <a:ext cx="442320" cy="342416"/>
          </a:xfrm>
          <a:custGeom>
            <a:avLst/>
            <a:gdLst/>
            <a:ahLst/>
            <a:cxnLst>
              <a:cxn ang="0">
                <a:pos x="wd2" y="hd2"/>
              </a:cxn>
              <a:cxn ang="5400000">
                <a:pos x="wd2" y="hd2"/>
              </a:cxn>
              <a:cxn ang="10800000">
                <a:pos x="wd2" y="hd2"/>
              </a:cxn>
              <a:cxn ang="16200000">
                <a:pos x="wd2" y="hd2"/>
              </a:cxn>
            </a:cxnLst>
            <a:rect l="0" t="0" r="r" b="b"/>
            <a:pathLst>
              <a:path w="20604" h="19836" extrusionOk="0">
                <a:moveTo>
                  <a:pt x="14547" y="19602"/>
                </a:moveTo>
                <a:cubicBezTo>
                  <a:pt x="17887" y="20655"/>
                  <a:pt x="20604" y="18052"/>
                  <a:pt x="20604" y="13787"/>
                </a:cubicBezTo>
                <a:lnTo>
                  <a:pt x="20604" y="12236"/>
                </a:lnTo>
                <a:cubicBezTo>
                  <a:pt x="20604" y="7972"/>
                  <a:pt x="18065" y="2987"/>
                  <a:pt x="14992" y="1104"/>
                </a:cubicBezTo>
                <a:lnTo>
                  <a:pt x="14636" y="883"/>
                </a:lnTo>
                <a:cubicBezTo>
                  <a:pt x="11519" y="-945"/>
                  <a:pt x="7110" y="163"/>
                  <a:pt x="4838" y="3320"/>
                </a:cubicBezTo>
                <a:lnTo>
                  <a:pt x="1275" y="8249"/>
                </a:lnTo>
                <a:cubicBezTo>
                  <a:pt x="-996" y="11406"/>
                  <a:pt x="-150" y="14895"/>
                  <a:pt x="3146" y="15948"/>
                </a:cubicBezTo>
                <a:lnTo>
                  <a:pt x="14547" y="1960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8" name="Shape">
            <a:extLst>
              <a:ext uri="{FF2B5EF4-FFF2-40B4-BE49-F238E27FC236}">
                <a16:creationId xmlns:a16="http://schemas.microsoft.com/office/drawing/2014/main" id="{DA728ABE-CFEB-BE45-91D0-0E692BA25605}"/>
              </a:ext>
            </a:extLst>
          </p:cNvPr>
          <p:cNvSpPr/>
          <p:nvPr/>
        </p:nvSpPr>
        <p:spPr>
          <a:xfrm>
            <a:off x="5730209" y="136925"/>
            <a:ext cx="274058" cy="313761"/>
          </a:xfrm>
          <a:custGeom>
            <a:avLst/>
            <a:gdLst/>
            <a:ahLst/>
            <a:cxnLst>
              <a:cxn ang="0">
                <a:pos x="wd2" y="hd2"/>
              </a:cxn>
              <a:cxn ang="5400000">
                <a:pos x="wd2" y="hd2"/>
              </a:cxn>
              <a:cxn ang="10800000">
                <a:pos x="wd2" y="hd2"/>
              </a:cxn>
              <a:cxn ang="16200000">
                <a:pos x="wd2" y="hd2"/>
              </a:cxn>
            </a:cxnLst>
            <a:rect l="0" t="0" r="r" b="b"/>
            <a:pathLst>
              <a:path w="19718" h="20138" extrusionOk="0">
                <a:moveTo>
                  <a:pt x="18674" y="8171"/>
                </a:moveTo>
                <a:cubicBezTo>
                  <a:pt x="20806" y="5287"/>
                  <a:pt x="19568" y="1973"/>
                  <a:pt x="15922" y="868"/>
                </a:cubicBezTo>
                <a:lnTo>
                  <a:pt x="14546" y="438"/>
                </a:lnTo>
                <a:cubicBezTo>
                  <a:pt x="10900" y="-666"/>
                  <a:pt x="5672" y="377"/>
                  <a:pt x="2921" y="2893"/>
                </a:cubicBezTo>
                <a:lnTo>
                  <a:pt x="2577" y="3200"/>
                </a:lnTo>
                <a:cubicBezTo>
                  <a:pt x="-175" y="5654"/>
                  <a:pt x="-794" y="10134"/>
                  <a:pt x="1063" y="13141"/>
                </a:cubicBezTo>
                <a:lnTo>
                  <a:pt x="4021" y="17805"/>
                </a:lnTo>
                <a:cubicBezTo>
                  <a:pt x="5879" y="20812"/>
                  <a:pt x="9181" y="20934"/>
                  <a:pt x="11313" y="18050"/>
                </a:cubicBezTo>
                <a:lnTo>
                  <a:pt x="18674" y="817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9" name="Shape">
            <a:extLst>
              <a:ext uri="{FF2B5EF4-FFF2-40B4-BE49-F238E27FC236}">
                <a16:creationId xmlns:a16="http://schemas.microsoft.com/office/drawing/2014/main" id="{7F2DB8D5-FB10-BC42-8370-D8FE9AC7B3B5}"/>
              </a:ext>
            </a:extLst>
          </p:cNvPr>
          <p:cNvSpPr/>
          <p:nvPr/>
        </p:nvSpPr>
        <p:spPr>
          <a:xfrm>
            <a:off x="6342098" y="79561"/>
            <a:ext cx="635408" cy="781013"/>
          </a:xfrm>
          <a:custGeom>
            <a:avLst/>
            <a:gdLst/>
            <a:ahLst/>
            <a:cxnLst>
              <a:cxn ang="0">
                <a:pos x="wd2" y="hd2"/>
              </a:cxn>
              <a:cxn ang="5400000">
                <a:pos x="wd2" y="hd2"/>
              </a:cxn>
              <a:cxn ang="10800000">
                <a:pos x="wd2" y="hd2"/>
              </a:cxn>
              <a:cxn ang="16200000">
                <a:pos x="wd2" y="hd2"/>
              </a:cxn>
            </a:cxnLst>
            <a:rect l="0" t="0" r="r" b="b"/>
            <a:pathLst>
              <a:path w="21018" h="21157" extrusionOk="0">
                <a:moveTo>
                  <a:pt x="20981" y="4095"/>
                </a:moveTo>
                <a:cubicBezTo>
                  <a:pt x="21297" y="2127"/>
                  <a:pt x="19558" y="443"/>
                  <a:pt x="17122" y="365"/>
                </a:cubicBezTo>
                <a:lnTo>
                  <a:pt x="3840" y="3"/>
                </a:lnTo>
                <a:cubicBezTo>
                  <a:pt x="1405" y="-75"/>
                  <a:pt x="-303" y="1505"/>
                  <a:pt x="45" y="3473"/>
                </a:cubicBezTo>
                <a:lnTo>
                  <a:pt x="2607" y="18313"/>
                </a:lnTo>
                <a:cubicBezTo>
                  <a:pt x="2954" y="20282"/>
                  <a:pt x="5168" y="21525"/>
                  <a:pt x="7540" y="21059"/>
                </a:cubicBezTo>
                <a:lnTo>
                  <a:pt x="14308" y="19712"/>
                </a:lnTo>
                <a:cubicBezTo>
                  <a:pt x="16680" y="19246"/>
                  <a:pt x="18862" y="17226"/>
                  <a:pt x="19178" y="15257"/>
                </a:cubicBezTo>
                <a:lnTo>
                  <a:pt x="20981"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0" name="Shape">
            <a:extLst>
              <a:ext uri="{FF2B5EF4-FFF2-40B4-BE49-F238E27FC236}">
                <a16:creationId xmlns:a16="http://schemas.microsoft.com/office/drawing/2014/main" id="{32BCF6B2-BBBB-D04E-99B9-9E7E705C6A79}"/>
              </a:ext>
            </a:extLst>
          </p:cNvPr>
          <p:cNvSpPr/>
          <p:nvPr/>
        </p:nvSpPr>
        <p:spPr>
          <a:xfrm>
            <a:off x="6342099" y="853985"/>
            <a:ext cx="1026381" cy="837695"/>
          </a:xfrm>
          <a:custGeom>
            <a:avLst/>
            <a:gdLst/>
            <a:ahLst/>
            <a:cxnLst>
              <a:cxn ang="0">
                <a:pos x="wd2" y="hd2"/>
              </a:cxn>
              <a:cxn ang="5400000">
                <a:pos x="wd2" y="hd2"/>
              </a:cxn>
              <a:cxn ang="10800000">
                <a:pos x="wd2" y="hd2"/>
              </a:cxn>
              <a:cxn ang="16200000">
                <a:pos x="wd2" y="hd2"/>
              </a:cxn>
            </a:cxnLst>
            <a:rect l="0" t="0" r="r" b="b"/>
            <a:pathLst>
              <a:path w="21004" h="21289" extrusionOk="0">
                <a:moveTo>
                  <a:pt x="1845" y="6395"/>
                </a:moveTo>
                <a:cubicBezTo>
                  <a:pt x="2138" y="4548"/>
                  <a:pt x="3567" y="2726"/>
                  <a:pt x="5054" y="2337"/>
                </a:cubicBezTo>
                <a:lnTo>
                  <a:pt x="13564" y="78"/>
                </a:lnTo>
                <a:cubicBezTo>
                  <a:pt x="15032" y="-311"/>
                  <a:pt x="16695" y="807"/>
                  <a:pt x="17243" y="2532"/>
                </a:cubicBezTo>
                <a:lnTo>
                  <a:pt x="20823" y="14000"/>
                </a:lnTo>
                <a:cubicBezTo>
                  <a:pt x="21371" y="15749"/>
                  <a:pt x="20628" y="17596"/>
                  <a:pt x="19180" y="18130"/>
                </a:cubicBezTo>
                <a:lnTo>
                  <a:pt x="13212" y="20293"/>
                </a:lnTo>
                <a:cubicBezTo>
                  <a:pt x="11764" y="20827"/>
                  <a:pt x="9338" y="21265"/>
                  <a:pt x="7832" y="21265"/>
                </a:cubicBezTo>
                <a:lnTo>
                  <a:pt x="2275" y="21289"/>
                </a:lnTo>
                <a:cubicBezTo>
                  <a:pt x="769" y="21289"/>
                  <a:pt x="-229" y="19783"/>
                  <a:pt x="45" y="17960"/>
                </a:cubicBezTo>
                <a:lnTo>
                  <a:pt x="1845"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1" name="Shape">
            <a:extLst>
              <a:ext uri="{FF2B5EF4-FFF2-40B4-BE49-F238E27FC236}">
                <a16:creationId xmlns:a16="http://schemas.microsoft.com/office/drawing/2014/main" id="{3DE79F1C-803E-0341-AD6E-1930E79A02D0}"/>
              </a:ext>
            </a:extLst>
          </p:cNvPr>
          <p:cNvSpPr/>
          <p:nvPr/>
        </p:nvSpPr>
        <p:spPr>
          <a:xfrm>
            <a:off x="6189126" y="1752698"/>
            <a:ext cx="640257" cy="667825"/>
          </a:xfrm>
          <a:custGeom>
            <a:avLst/>
            <a:gdLst/>
            <a:ahLst/>
            <a:cxnLst>
              <a:cxn ang="0">
                <a:pos x="wd2" y="hd2"/>
              </a:cxn>
              <a:cxn ang="5400000">
                <a:pos x="wd2" y="hd2"/>
              </a:cxn>
              <a:cxn ang="10800000">
                <a:pos x="wd2" y="hd2"/>
              </a:cxn>
              <a:cxn ang="16200000">
                <a:pos x="wd2" y="hd2"/>
              </a:cxn>
            </a:cxnLst>
            <a:rect l="0" t="0" r="r" b="b"/>
            <a:pathLst>
              <a:path w="21272" h="21102" extrusionOk="0">
                <a:moveTo>
                  <a:pt x="21240" y="4229"/>
                </a:moveTo>
                <a:cubicBezTo>
                  <a:pt x="21240" y="1903"/>
                  <a:pt x="19239" y="0"/>
                  <a:pt x="16793" y="0"/>
                </a:cubicBezTo>
                <a:lnTo>
                  <a:pt x="3833" y="0"/>
                </a:lnTo>
                <a:cubicBezTo>
                  <a:pt x="1387" y="0"/>
                  <a:pt x="-328" y="1873"/>
                  <a:pt x="53" y="4199"/>
                </a:cubicBezTo>
                <a:lnTo>
                  <a:pt x="1387" y="12598"/>
                </a:lnTo>
                <a:cubicBezTo>
                  <a:pt x="1768" y="14893"/>
                  <a:pt x="3992" y="17310"/>
                  <a:pt x="6343" y="17975"/>
                </a:cubicBezTo>
                <a:lnTo>
                  <a:pt x="16984" y="20935"/>
                </a:lnTo>
                <a:cubicBezTo>
                  <a:pt x="19334" y="21600"/>
                  <a:pt x="21272" y="20210"/>
                  <a:pt x="21272" y="17884"/>
                </a:cubicBezTo>
                <a:lnTo>
                  <a:pt x="21272" y="422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2" name="Shape">
            <a:extLst>
              <a:ext uri="{FF2B5EF4-FFF2-40B4-BE49-F238E27FC236}">
                <a16:creationId xmlns:a16="http://schemas.microsoft.com/office/drawing/2014/main" id="{D6F07B61-36A7-C545-9616-979E898B47A3}"/>
              </a:ext>
            </a:extLst>
          </p:cNvPr>
          <p:cNvSpPr/>
          <p:nvPr/>
        </p:nvSpPr>
        <p:spPr>
          <a:xfrm>
            <a:off x="6887063" y="1609286"/>
            <a:ext cx="786184" cy="877997"/>
          </a:xfrm>
          <a:custGeom>
            <a:avLst/>
            <a:gdLst/>
            <a:ahLst/>
            <a:cxnLst>
              <a:cxn ang="0">
                <a:pos x="wd2" y="hd2"/>
              </a:cxn>
              <a:cxn ang="5400000">
                <a:pos x="wd2" y="hd2"/>
              </a:cxn>
              <a:cxn ang="10800000">
                <a:pos x="wd2" y="hd2"/>
              </a:cxn>
              <a:cxn ang="16200000">
                <a:pos x="wd2" y="hd2"/>
              </a:cxn>
            </a:cxnLst>
            <a:rect l="0" t="0" r="r" b="b"/>
            <a:pathLst>
              <a:path w="21477" h="21215" extrusionOk="0">
                <a:moveTo>
                  <a:pt x="20346" y="2581"/>
                </a:moveTo>
                <a:cubicBezTo>
                  <a:pt x="20216" y="802"/>
                  <a:pt x="18492" y="-330"/>
                  <a:pt x="16533" y="86"/>
                </a:cubicBezTo>
                <a:lnTo>
                  <a:pt x="3578" y="2742"/>
                </a:lnTo>
                <a:cubicBezTo>
                  <a:pt x="1619" y="3135"/>
                  <a:pt x="0" y="4937"/>
                  <a:pt x="0" y="6716"/>
                </a:cubicBezTo>
                <a:lnTo>
                  <a:pt x="0" y="17158"/>
                </a:lnTo>
                <a:cubicBezTo>
                  <a:pt x="0" y="18937"/>
                  <a:pt x="1645" y="20530"/>
                  <a:pt x="3657" y="20715"/>
                </a:cubicBezTo>
                <a:lnTo>
                  <a:pt x="8280" y="21108"/>
                </a:lnTo>
                <a:cubicBezTo>
                  <a:pt x="10291" y="21270"/>
                  <a:pt x="13555" y="21247"/>
                  <a:pt x="15567" y="21039"/>
                </a:cubicBezTo>
                <a:lnTo>
                  <a:pt x="18074" y="20785"/>
                </a:lnTo>
                <a:cubicBezTo>
                  <a:pt x="20085" y="20577"/>
                  <a:pt x="21600" y="18960"/>
                  <a:pt x="21469" y="17181"/>
                </a:cubicBezTo>
                <a:lnTo>
                  <a:pt x="20346"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83" name="Shape">
            <a:extLst>
              <a:ext uri="{FF2B5EF4-FFF2-40B4-BE49-F238E27FC236}">
                <a16:creationId xmlns:a16="http://schemas.microsoft.com/office/drawing/2014/main" id="{BB2DDE94-1991-0F47-ADF6-C9812572335F}"/>
              </a:ext>
            </a:extLst>
          </p:cNvPr>
          <p:cNvSpPr/>
          <p:nvPr/>
        </p:nvSpPr>
        <p:spPr>
          <a:xfrm>
            <a:off x="7202569" y="2488878"/>
            <a:ext cx="1062537" cy="995901"/>
          </a:xfrm>
          <a:custGeom>
            <a:avLst/>
            <a:gdLst/>
            <a:ahLst/>
            <a:cxnLst>
              <a:cxn ang="0">
                <a:pos x="wd2" y="hd2"/>
              </a:cxn>
              <a:cxn ang="5400000">
                <a:pos x="wd2" y="hd2"/>
              </a:cxn>
              <a:cxn ang="10800000">
                <a:pos x="wd2" y="hd2"/>
              </a:cxn>
              <a:cxn ang="16200000">
                <a:pos x="wd2" y="hd2"/>
              </a:cxn>
            </a:cxnLst>
            <a:rect l="0" t="0" r="r" b="b"/>
            <a:pathLst>
              <a:path w="21376" h="21266" extrusionOk="0">
                <a:moveTo>
                  <a:pt x="45" y="18932"/>
                </a:moveTo>
                <a:cubicBezTo>
                  <a:pt x="-224" y="20483"/>
                  <a:pt x="738" y="21504"/>
                  <a:pt x="2200" y="21218"/>
                </a:cubicBezTo>
                <a:lnTo>
                  <a:pt x="18452" y="18789"/>
                </a:lnTo>
                <a:cubicBezTo>
                  <a:pt x="19914" y="18503"/>
                  <a:pt x="21107" y="16972"/>
                  <a:pt x="21107" y="15400"/>
                </a:cubicBezTo>
                <a:lnTo>
                  <a:pt x="21376" y="2660"/>
                </a:lnTo>
                <a:cubicBezTo>
                  <a:pt x="21376" y="1088"/>
                  <a:pt x="20164" y="-96"/>
                  <a:pt x="18683" y="6"/>
                </a:cubicBezTo>
                <a:lnTo>
                  <a:pt x="5931" y="1047"/>
                </a:lnTo>
                <a:cubicBezTo>
                  <a:pt x="4450" y="1170"/>
                  <a:pt x="3007" y="2517"/>
                  <a:pt x="2738" y="4069"/>
                </a:cubicBezTo>
                <a:lnTo>
                  <a:pt x="45" y="1893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4" name="Shape">
            <a:extLst>
              <a:ext uri="{FF2B5EF4-FFF2-40B4-BE49-F238E27FC236}">
                <a16:creationId xmlns:a16="http://schemas.microsoft.com/office/drawing/2014/main" id="{4550F923-2D70-814A-BF96-5752AD1F0695}"/>
              </a:ext>
            </a:extLst>
          </p:cNvPr>
          <p:cNvSpPr/>
          <p:nvPr/>
        </p:nvSpPr>
        <p:spPr>
          <a:xfrm>
            <a:off x="6380342" y="2517560"/>
            <a:ext cx="887865" cy="916162"/>
          </a:xfrm>
          <a:custGeom>
            <a:avLst/>
            <a:gdLst/>
            <a:ahLst/>
            <a:cxnLst>
              <a:cxn ang="0">
                <a:pos x="wd2" y="hd2"/>
              </a:cxn>
              <a:cxn ang="5400000">
                <a:pos x="wd2" y="hd2"/>
              </a:cxn>
              <a:cxn ang="10800000">
                <a:pos x="wd2" y="hd2"/>
              </a:cxn>
              <a:cxn ang="16200000">
                <a:pos x="wd2" y="hd2"/>
              </a:cxn>
            </a:cxnLst>
            <a:rect l="0" t="0" r="r" b="b"/>
            <a:pathLst>
              <a:path w="21004" h="21121" extrusionOk="0">
                <a:moveTo>
                  <a:pt x="7810" y="1800"/>
                </a:moveTo>
                <a:cubicBezTo>
                  <a:pt x="9054" y="609"/>
                  <a:pt x="11497" y="-184"/>
                  <a:pt x="13216" y="36"/>
                </a:cubicBezTo>
                <a:lnTo>
                  <a:pt x="18396" y="698"/>
                </a:lnTo>
                <a:cubicBezTo>
                  <a:pt x="20114" y="918"/>
                  <a:pt x="21268" y="2461"/>
                  <a:pt x="20951" y="4136"/>
                </a:cubicBezTo>
                <a:lnTo>
                  <a:pt x="18599" y="16479"/>
                </a:lnTo>
                <a:cubicBezTo>
                  <a:pt x="18282" y="18154"/>
                  <a:pt x="16631" y="19873"/>
                  <a:pt x="14958" y="20292"/>
                </a:cubicBezTo>
                <a:lnTo>
                  <a:pt x="12108" y="20997"/>
                </a:lnTo>
                <a:cubicBezTo>
                  <a:pt x="10411" y="21416"/>
                  <a:pt x="8082" y="20733"/>
                  <a:pt x="6928" y="19454"/>
                </a:cubicBezTo>
                <a:lnTo>
                  <a:pt x="822" y="12776"/>
                </a:lnTo>
                <a:cubicBezTo>
                  <a:pt x="-332" y="11498"/>
                  <a:pt x="-264" y="9492"/>
                  <a:pt x="980" y="8302"/>
                </a:cubicBezTo>
                <a:lnTo>
                  <a:pt x="7810"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85" name="Shape">
            <a:extLst>
              <a:ext uri="{FF2B5EF4-FFF2-40B4-BE49-F238E27FC236}">
                <a16:creationId xmlns:a16="http://schemas.microsoft.com/office/drawing/2014/main" id="{64CD51DB-0DC9-C648-BA9B-696697052FE0}"/>
              </a:ext>
            </a:extLst>
          </p:cNvPr>
          <p:cNvSpPr/>
          <p:nvPr/>
        </p:nvSpPr>
        <p:spPr>
          <a:xfrm>
            <a:off x="5825816" y="2957356"/>
            <a:ext cx="613678" cy="586168"/>
          </a:xfrm>
          <a:custGeom>
            <a:avLst/>
            <a:gdLst/>
            <a:ahLst/>
            <a:cxnLst>
              <a:cxn ang="0">
                <a:pos x="wd2" y="hd2"/>
              </a:cxn>
              <a:cxn ang="5400000">
                <a:pos x="wd2" y="hd2"/>
              </a:cxn>
              <a:cxn ang="10800000">
                <a:pos x="wd2" y="hd2"/>
              </a:cxn>
              <a:cxn ang="16200000">
                <a:pos x="wd2" y="hd2"/>
              </a:cxn>
            </a:cxnLst>
            <a:rect l="0" t="0" r="r" b="b"/>
            <a:pathLst>
              <a:path w="20880" h="21054" extrusionOk="0">
                <a:moveTo>
                  <a:pt x="1628" y="2391"/>
                </a:moveTo>
                <a:cubicBezTo>
                  <a:pt x="295" y="2666"/>
                  <a:pt x="-356" y="4143"/>
                  <a:pt x="197" y="5654"/>
                </a:cubicBezTo>
                <a:lnTo>
                  <a:pt x="5142" y="18909"/>
                </a:lnTo>
                <a:cubicBezTo>
                  <a:pt x="5695" y="20420"/>
                  <a:pt x="7256" y="21347"/>
                  <a:pt x="8590" y="20969"/>
                </a:cubicBezTo>
                <a:lnTo>
                  <a:pt x="19292" y="17913"/>
                </a:lnTo>
                <a:cubicBezTo>
                  <a:pt x="20626" y="17535"/>
                  <a:pt x="21244" y="15990"/>
                  <a:pt x="20658" y="14479"/>
                </a:cubicBezTo>
                <a:lnTo>
                  <a:pt x="16007" y="2254"/>
                </a:lnTo>
                <a:cubicBezTo>
                  <a:pt x="15421" y="743"/>
                  <a:pt x="13860" y="-253"/>
                  <a:pt x="12526" y="56"/>
                </a:cubicBezTo>
                <a:lnTo>
                  <a:pt x="1628" y="239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6" name="Shape">
            <a:extLst>
              <a:ext uri="{FF2B5EF4-FFF2-40B4-BE49-F238E27FC236}">
                <a16:creationId xmlns:a16="http://schemas.microsoft.com/office/drawing/2014/main" id="{A45ABC7B-14A3-EF4B-BB98-D6525619680D}"/>
              </a:ext>
            </a:extLst>
          </p:cNvPr>
          <p:cNvSpPr/>
          <p:nvPr/>
        </p:nvSpPr>
        <p:spPr>
          <a:xfrm>
            <a:off x="6275174" y="2383710"/>
            <a:ext cx="353494" cy="397966"/>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3"/>
                </a:cubicBezTo>
                <a:lnTo>
                  <a:pt x="6479" y="245"/>
                </a:lnTo>
                <a:cubicBezTo>
                  <a:pt x="2483" y="-752"/>
                  <a:pt x="-433" y="1384"/>
                  <a:pt x="53" y="5039"/>
                </a:cubicBezTo>
                <a:lnTo>
                  <a:pt x="1511" y="16338"/>
                </a:lnTo>
                <a:cubicBezTo>
                  <a:pt x="1997" y="19994"/>
                  <a:pt x="4805" y="20848"/>
                  <a:pt x="7775" y="18284"/>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88" name="Shape">
            <a:extLst>
              <a:ext uri="{FF2B5EF4-FFF2-40B4-BE49-F238E27FC236}">
                <a16:creationId xmlns:a16="http://schemas.microsoft.com/office/drawing/2014/main" id="{F567C7A9-7DBF-B046-91E7-EA2AADF39A9A}"/>
              </a:ext>
            </a:extLst>
          </p:cNvPr>
          <p:cNvSpPr/>
          <p:nvPr/>
        </p:nvSpPr>
        <p:spPr>
          <a:xfrm>
            <a:off x="127591" y="3330227"/>
            <a:ext cx="755922" cy="777706"/>
          </a:xfrm>
          <a:custGeom>
            <a:avLst/>
            <a:gdLst/>
            <a:ahLst/>
            <a:cxnLst>
              <a:cxn ang="0">
                <a:pos x="wd2" y="hd2"/>
              </a:cxn>
              <a:cxn ang="5400000">
                <a:pos x="wd2" y="hd2"/>
              </a:cxn>
              <a:cxn ang="10800000">
                <a:pos x="wd2" y="hd2"/>
              </a:cxn>
              <a:cxn ang="16200000">
                <a:pos x="wd2" y="hd2"/>
              </a:cxn>
            </a:cxnLst>
            <a:rect l="0" t="0" r="r" b="b"/>
            <a:pathLst>
              <a:path w="21058" h="20744" extrusionOk="0">
                <a:moveTo>
                  <a:pt x="15075" y="10564"/>
                </a:moveTo>
                <a:cubicBezTo>
                  <a:pt x="13903" y="12273"/>
                  <a:pt x="11586" y="14594"/>
                  <a:pt x="9934" y="15690"/>
                </a:cubicBezTo>
                <a:lnTo>
                  <a:pt x="3036" y="20229"/>
                </a:lnTo>
                <a:cubicBezTo>
                  <a:pt x="1385" y="21326"/>
                  <a:pt x="0" y="20612"/>
                  <a:pt x="0" y="18648"/>
                </a:cubicBezTo>
                <a:lnTo>
                  <a:pt x="0" y="7121"/>
                </a:lnTo>
                <a:cubicBezTo>
                  <a:pt x="0" y="5158"/>
                  <a:pt x="1491" y="3271"/>
                  <a:pt x="3303" y="2939"/>
                </a:cubicBezTo>
                <a:lnTo>
                  <a:pt x="19256" y="57"/>
                </a:lnTo>
                <a:cubicBezTo>
                  <a:pt x="21067" y="-274"/>
                  <a:pt x="21600" y="874"/>
                  <a:pt x="20455" y="2582"/>
                </a:cubicBezTo>
                <a:lnTo>
                  <a:pt x="15075" y="1056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9" name="Shape">
            <a:extLst>
              <a:ext uri="{FF2B5EF4-FFF2-40B4-BE49-F238E27FC236}">
                <a16:creationId xmlns:a16="http://schemas.microsoft.com/office/drawing/2014/main" id="{345F44DE-4936-F646-9753-AB9D5EA7CE45}"/>
              </a:ext>
            </a:extLst>
          </p:cNvPr>
          <p:cNvSpPr/>
          <p:nvPr/>
        </p:nvSpPr>
        <p:spPr>
          <a:xfrm>
            <a:off x="1141034" y="3483199"/>
            <a:ext cx="627086" cy="767532"/>
          </a:xfrm>
          <a:custGeom>
            <a:avLst/>
            <a:gdLst/>
            <a:ahLst/>
            <a:cxnLst>
              <a:cxn ang="0">
                <a:pos x="wd2" y="hd2"/>
              </a:cxn>
              <a:cxn ang="5400000">
                <a:pos x="wd2" y="hd2"/>
              </a:cxn>
              <a:cxn ang="10800000">
                <a:pos x="wd2" y="hd2"/>
              </a:cxn>
              <a:cxn ang="16200000">
                <a:pos x="wd2" y="hd2"/>
              </a:cxn>
            </a:cxnLst>
            <a:rect l="0" t="0" r="r" b="b"/>
            <a:pathLst>
              <a:path w="21020" h="21224" extrusionOk="0">
                <a:moveTo>
                  <a:pt x="20983" y="3807"/>
                </a:moveTo>
                <a:cubicBezTo>
                  <a:pt x="21303" y="1798"/>
                  <a:pt x="19540" y="80"/>
                  <a:pt x="17073" y="0"/>
                </a:cubicBezTo>
                <a:lnTo>
                  <a:pt x="3901" y="3569"/>
                </a:lnTo>
                <a:cubicBezTo>
                  <a:pt x="1049" y="4441"/>
                  <a:pt x="-297" y="5102"/>
                  <a:pt x="56" y="7112"/>
                </a:cubicBezTo>
                <a:lnTo>
                  <a:pt x="2395" y="18322"/>
                </a:lnTo>
                <a:cubicBezTo>
                  <a:pt x="2748" y="20331"/>
                  <a:pt x="4991" y="21600"/>
                  <a:pt x="7394" y="21124"/>
                </a:cubicBezTo>
                <a:lnTo>
                  <a:pt x="14253" y="19749"/>
                </a:lnTo>
                <a:cubicBezTo>
                  <a:pt x="16656" y="19273"/>
                  <a:pt x="18867" y="17211"/>
                  <a:pt x="19188" y="15202"/>
                </a:cubicBezTo>
                <a:lnTo>
                  <a:pt x="20983" y="380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90" name="Shape">
            <a:extLst>
              <a:ext uri="{FF2B5EF4-FFF2-40B4-BE49-F238E27FC236}">
                <a16:creationId xmlns:a16="http://schemas.microsoft.com/office/drawing/2014/main" id="{EC5384D9-BC5E-F242-86FB-505278BA0CA9}"/>
              </a:ext>
            </a:extLst>
          </p:cNvPr>
          <p:cNvSpPr/>
          <p:nvPr/>
        </p:nvSpPr>
        <p:spPr>
          <a:xfrm>
            <a:off x="4353457" y="5471842"/>
            <a:ext cx="775968" cy="476175"/>
          </a:xfrm>
          <a:custGeom>
            <a:avLst/>
            <a:gdLst/>
            <a:ahLst/>
            <a:cxnLst>
              <a:cxn ang="0">
                <a:pos x="wd2" y="hd2"/>
              </a:cxn>
              <a:cxn ang="5400000">
                <a:pos x="wd2" y="hd2"/>
              </a:cxn>
              <a:cxn ang="10800000">
                <a:pos x="wd2" y="hd2"/>
              </a:cxn>
              <a:cxn ang="16200000">
                <a:pos x="wd2" y="hd2"/>
              </a:cxn>
            </a:cxnLst>
            <a:rect l="0" t="0" r="r" b="b"/>
            <a:pathLst>
              <a:path w="21122" h="21053" extrusionOk="0">
                <a:moveTo>
                  <a:pt x="1391" y="17517"/>
                </a:moveTo>
                <a:cubicBezTo>
                  <a:pt x="1677" y="19842"/>
                  <a:pt x="3525" y="21406"/>
                  <a:pt x="5502" y="20983"/>
                </a:cubicBezTo>
                <a:lnTo>
                  <a:pt x="15808" y="18912"/>
                </a:lnTo>
                <a:cubicBezTo>
                  <a:pt x="17786" y="18531"/>
                  <a:pt x="19607" y="16291"/>
                  <a:pt x="19894" y="14009"/>
                </a:cubicBezTo>
                <a:lnTo>
                  <a:pt x="21091" y="3822"/>
                </a:lnTo>
                <a:cubicBezTo>
                  <a:pt x="21351" y="1497"/>
                  <a:pt x="19946" y="-194"/>
                  <a:pt x="17968" y="17"/>
                </a:cubicBezTo>
                <a:lnTo>
                  <a:pt x="3160" y="1624"/>
                </a:lnTo>
                <a:cubicBezTo>
                  <a:pt x="1156" y="1835"/>
                  <a:pt x="-249" y="3906"/>
                  <a:pt x="37" y="6231"/>
                </a:cubicBezTo>
                <a:lnTo>
                  <a:pt x="1391" y="17517"/>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91" name="Shape">
            <a:extLst>
              <a:ext uri="{FF2B5EF4-FFF2-40B4-BE49-F238E27FC236}">
                <a16:creationId xmlns:a16="http://schemas.microsoft.com/office/drawing/2014/main" id="{7B44C262-46C1-1D44-B495-1993A1F54F54}"/>
              </a:ext>
            </a:extLst>
          </p:cNvPr>
          <p:cNvSpPr/>
          <p:nvPr/>
        </p:nvSpPr>
        <p:spPr>
          <a:xfrm>
            <a:off x="137152" y="4238501"/>
            <a:ext cx="1017536" cy="845555"/>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5"/>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92" name="Shape">
            <a:extLst>
              <a:ext uri="{FF2B5EF4-FFF2-40B4-BE49-F238E27FC236}">
                <a16:creationId xmlns:a16="http://schemas.microsoft.com/office/drawing/2014/main" id="{43398350-4A19-AD4E-8812-4F837C36EB94}"/>
              </a:ext>
            </a:extLst>
          </p:cNvPr>
          <p:cNvSpPr/>
          <p:nvPr/>
        </p:nvSpPr>
        <p:spPr>
          <a:xfrm>
            <a:off x="2823731" y="5949881"/>
            <a:ext cx="1017537" cy="845555"/>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1" y="21368"/>
                </a:cubicBezTo>
                <a:lnTo>
                  <a:pt x="16300" y="21368"/>
                </a:lnTo>
                <a:cubicBezTo>
                  <a:pt x="17846" y="21368"/>
                  <a:pt x="19332" y="19870"/>
                  <a:pt x="19613" y="18034"/>
                </a:cubicBezTo>
                <a:lnTo>
                  <a:pt x="21319" y="6557"/>
                </a:lnTo>
                <a:cubicBezTo>
                  <a:pt x="21600" y="4721"/>
                  <a:pt x="20556" y="3005"/>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93" name="Shape">
            <a:extLst>
              <a:ext uri="{FF2B5EF4-FFF2-40B4-BE49-F238E27FC236}">
                <a16:creationId xmlns:a16="http://schemas.microsoft.com/office/drawing/2014/main" id="{6F530F9E-405D-034C-9281-4213AFC48ED7}"/>
              </a:ext>
            </a:extLst>
          </p:cNvPr>
          <p:cNvSpPr/>
          <p:nvPr/>
        </p:nvSpPr>
        <p:spPr>
          <a:xfrm>
            <a:off x="127591" y="5146775"/>
            <a:ext cx="833047" cy="676540"/>
          </a:xfrm>
          <a:custGeom>
            <a:avLst/>
            <a:gdLst/>
            <a:ahLst/>
            <a:cxnLst>
              <a:cxn ang="0">
                <a:pos x="wd2" y="hd2"/>
              </a:cxn>
              <a:cxn ang="5400000">
                <a:pos x="wd2" y="hd2"/>
              </a:cxn>
              <a:cxn ang="10800000">
                <a:pos x="wd2" y="hd2"/>
              </a:cxn>
              <a:cxn ang="16200000">
                <a:pos x="wd2" y="hd2"/>
              </a:cxn>
            </a:cxnLst>
            <a:rect l="0" t="0" r="r" b="b"/>
            <a:pathLst>
              <a:path w="21314" h="21229" extrusionOk="0">
                <a:moveTo>
                  <a:pt x="21258" y="12540"/>
                </a:moveTo>
                <a:cubicBezTo>
                  <a:pt x="21600" y="14820"/>
                  <a:pt x="20352" y="17040"/>
                  <a:pt x="18518" y="17490"/>
                </a:cubicBezTo>
                <a:lnTo>
                  <a:pt x="3376" y="21150"/>
                </a:lnTo>
                <a:cubicBezTo>
                  <a:pt x="1517" y="21600"/>
                  <a:pt x="0" y="20070"/>
                  <a:pt x="0" y="17760"/>
                </a:cubicBezTo>
                <a:lnTo>
                  <a:pt x="0" y="4200"/>
                </a:lnTo>
                <a:cubicBezTo>
                  <a:pt x="0" y="1890"/>
                  <a:pt x="1541" y="0"/>
                  <a:pt x="3425" y="0"/>
                </a:cubicBezTo>
                <a:lnTo>
                  <a:pt x="15949" y="0"/>
                </a:lnTo>
                <a:cubicBezTo>
                  <a:pt x="17833" y="0"/>
                  <a:pt x="19668" y="1860"/>
                  <a:pt x="19986" y="4140"/>
                </a:cubicBezTo>
                <a:lnTo>
                  <a:pt x="21258" y="1254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94" name="Shape">
            <a:extLst>
              <a:ext uri="{FF2B5EF4-FFF2-40B4-BE49-F238E27FC236}">
                <a16:creationId xmlns:a16="http://schemas.microsoft.com/office/drawing/2014/main" id="{8F757290-35F7-7D4D-80E7-CA24AC29B514}"/>
              </a:ext>
            </a:extLst>
          </p:cNvPr>
          <p:cNvSpPr/>
          <p:nvPr/>
        </p:nvSpPr>
        <p:spPr>
          <a:xfrm>
            <a:off x="988061" y="5146775"/>
            <a:ext cx="640258" cy="667825"/>
          </a:xfrm>
          <a:custGeom>
            <a:avLst/>
            <a:gdLst/>
            <a:ahLst/>
            <a:cxnLst>
              <a:cxn ang="0">
                <a:pos x="wd2" y="hd2"/>
              </a:cxn>
              <a:cxn ang="5400000">
                <a:pos x="wd2" y="hd2"/>
              </a:cxn>
              <a:cxn ang="10800000">
                <a:pos x="wd2" y="hd2"/>
              </a:cxn>
              <a:cxn ang="16200000">
                <a:pos x="wd2" y="hd2"/>
              </a:cxn>
            </a:cxnLst>
            <a:rect l="0" t="0" r="r" b="b"/>
            <a:pathLst>
              <a:path w="21272" h="21102" extrusionOk="0">
                <a:moveTo>
                  <a:pt x="21240" y="4229"/>
                </a:moveTo>
                <a:cubicBezTo>
                  <a:pt x="21240" y="1903"/>
                  <a:pt x="19239" y="0"/>
                  <a:pt x="16793" y="0"/>
                </a:cubicBezTo>
                <a:lnTo>
                  <a:pt x="3833" y="0"/>
                </a:lnTo>
                <a:cubicBezTo>
                  <a:pt x="1387" y="0"/>
                  <a:pt x="-328" y="1873"/>
                  <a:pt x="53" y="4199"/>
                </a:cubicBezTo>
                <a:lnTo>
                  <a:pt x="1387" y="12598"/>
                </a:lnTo>
                <a:cubicBezTo>
                  <a:pt x="1768" y="14893"/>
                  <a:pt x="3992" y="17310"/>
                  <a:pt x="6343" y="17975"/>
                </a:cubicBezTo>
                <a:lnTo>
                  <a:pt x="16984" y="20935"/>
                </a:lnTo>
                <a:cubicBezTo>
                  <a:pt x="19334" y="21600"/>
                  <a:pt x="21272" y="20210"/>
                  <a:pt x="21272" y="17884"/>
                </a:cubicBezTo>
                <a:lnTo>
                  <a:pt x="21272" y="422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95" name="Shape">
            <a:extLst>
              <a:ext uri="{FF2B5EF4-FFF2-40B4-BE49-F238E27FC236}">
                <a16:creationId xmlns:a16="http://schemas.microsoft.com/office/drawing/2014/main" id="{50383BFF-980B-ED4D-B370-6B7EDCB6287C}"/>
              </a:ext>
            </a:extLst>
          </p:cNvPr>
          <p:cNvSpPr/>
          <p:nvPr/>
        </p:nvSpPr>
        <p:spPr>
          <a:xfrm>
            <a:off x="1685998" y="5003363"/>
            <a:ext cx="786184" cy="877997"/>
          </a:xfrm>
          <a:custGeom>
            <a:avLst/>
            <a:gdLst/>
            <a:ahLst/>
            <a:cxnLst>
              <a:cxn ang="0">
                <a:pos x="wd2" y="hd2"/>
              </a:cxn>
              <a:cxn ang="5400000">
                <a:pos x="wd2" y="hd2"/>
              </a:cxn>
              <a:cxn ang="10800000">
                <a:pos x="wd2" y="hd2"/>
              </a:cxn>
              <a:cxn ang="16200000">
                <a:pos x="wd2" y="hd2"/>
              </a:cxn>
            </a:cxnLst>
            <a:rect l="0" t="0" r="r" b="b"/>
            <a:pathLst>
              <a:path w="21477" h="21215" extrusionOk="0">
                <a:moveTo>
                  <a:pt x="20346" y="2581"/>
                </a:moveTo>
                <a:cubicBezTo>
                  <a:pt x="20216" y="802"/>
                  <a:pt x="18492" y="-330"/>
                  <a:pt x="16533" y="86"/>
                </a:cubicBezTo>
                <a:lnTo>
                  <a:pt x="3578" y="2742"/>
                </a:lnTo>
                <a:cubicBezTo>
                  <a:pt x="1619" y="3135"/>
                  <a:pt x="0" y="4937"/>
                  <a:pt x="0" y="6716"/>
                </a:cubicBezTo>
                <a:lnTo>
                  <a:pt x="0" y="17158"/>
                </a:lnTo>
                <a:cubicBezTo>
                  <a:pt x="0" y="18937"/>
                  <a:pt x="1645" y="20530"/>
                  <a:pt x="3657" y="20715"/>
                </a:cubicBezTo>
                <a:lnTo>
                  <a:pt x="8280" y="21108"/>
                </a:lnTo>
                <a:cubicBezTo>
                  <a:pt x="10291" y="21270"/>
                  <a:pt x="13556" y="21247"/>
                  <a:pt x="15567" y="21039"/>
                </a:cubicBezTo>
                <a:lnTo>
                  <a:pt x="18074" y="20785"/>
                </a:lnTo>
                <a:cubicBezTo>
                  <a:pt x="20085" y="20577"/>
                  <a:pt x="21600" y="18960"/>
                  <a:pt x="21469" y="17181"/>
                </a:cubicBezTo>
                <a:lnTo>
                  <a:pt x="20346"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96" name="Shape">
            <a:extLst>
              <a:ext uri="{FF2B5EF4-FFF2-40B4-BE49-F238E27FC236}">
                <a16:creationId xmlns:a16="http://schemas.microsoft.com/office/drawing/2014/main" id="{03029C61-125C-334E-89C7-4E1C2B74AF91}"/>
              </a:ext>
            </a:extLst>
          </p:cNvPr>
          <p:cNvSpPr/>
          <p:nvPr/>
        </p:nvSpPr>
        <p:spPr>
          <a:xfrm>
            <a:off x="2508225" y="5098971"/>
            <a:ext cx="360559" cy="746708"/>
          </a:xfrm>
          <a:custGeom>
            <a:avLst/>
            <a:gdLst/>
            <a:ahLst/>
            <a:cxnLst>
              <a:cxn ang="0">
                <a:pos x="wd2" y="hd2"/>
              </a:cxn>
              <a:cxn ang="5400000">
                <a:pos x="wd2" y="hd2"/>
              </a:cxn>
              <a:cxn ang="10800000">
                <a:pos x="wd2" y="hd2"/>
              </a:cxn>
              <a:cxn ang="16200000">
                <a:pos x="wd2" y="hd2"/>
              </a:cxn>
            </a:cxnLst>
            <a:rect l="0" t="0" r="r" b="b"/>
            <a:pathLst>
              <a:path w="21436" h="21009" extrusionOk="0">
                <a:moveTo>
                  <a:pt x="21436" y="8151"/>
                </a:moveTo>
                <a:cubicBezTo>
                  <a:pt x="21436" y="6080"/>
                  <a:pt x="18310" y="3552"/>
                  <a:pt x="14501" y="2529"/>
                </a:cubicBezTo>
                <a:lnTo>
                  <a:pt x="6657" y="431"/>
                </a:lnTo>
                <a:cubicBezTo>
                  <a:pt x="2849" y="-591"/>
                  <a:pt x="-164" y="270"/>
                  <a:pt x="7" y="2341"/>
                </a:cubicBezTo>
                <a:lnTo>
                  <a:pt x="1087" y="17243"/>
                </a:lnTo>
                <a:cubicBezTo>
                  <a:pt x="1257" y="19314"/>
                  <a:pt x="4952" y="21009"/>
                  <a:pt x="9329" y="21009"/>
                </a:cubicBezTo>
                <a:lnTo>
                  <a:pt x="13478" y="21009"/>
                </a:lnTo>
                <a:cubicBezTo>
                  <a:pt x="17855" y="21009"/>
                  <a:pt x="21436" y="19314"/>
                  <a:pt x="21436" y="17243"/>
                </a:cubicBezTo>
                <a:lnTo>
                  <a:pt x="21436" y="815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97" name="Shape">
            <a:extLst>
              <a:ext uri="{FF2B5EF4-FFF2-40B4-BE49-F238E27FC236}">
                <a16:creationId xmlns:a16="http://schemas.microsoft.com/office/drawing/2014/main" id="{B4B415AC-E301-AA40-8814-CFFED6E589C1}"/>
              </a:ext>
            </a:extLst>
          </p:cNvPr>
          <p:cNvSpPr/>
          <p:nvPr/>
        </p:nvSpPr>
        <p:spPr>
          <a:xfrm>
            <a:off x="2020626" y="5902076"/>
            <a:ext cx="697316" cy="884991"/>
          </a:xfrm>
          <a:custGeom>
            <a:avLst/>
            <a:gdLst/>
            <a:ahLst/>
            <a:cxnLst>
              <a:cxn ang="0">
                <a:pos x="wd2" y="hd2"/>
              </a:cxn>
              <a:cxn ang="5400000">
                <a:pos x="wd2" y="hd2"/>
              </a:cxn>
              <a:cxn ang="10800000">
                <a:pos x="wd2" y="hd2"/>
              </a:cxn>
              <a:cxn ang="16200000">
                <a:pos x="wd2" y="hd2"/>
              </a:cxn>
            </a:cxnLst>
            <a:rect l="0" t="0" r="r" b="b"/>
            <a:pathLst>
              <a:path w="21260" h="21225" extrusionOk="0">
                <a:moveTo>
                  <a:pt x="68" y="18603"/>
                </a:moveTo>
                <a:cubicBezTo>
                  <a:pt x="-340" y="20345"/>
                  <a:pt x="1117" y="21492"/>
                  <a:pt x="3333" y="21171"/>
                </a:cubicBezTo>
                <a:lnTo>
                  <a:pt x="17237" y="21056"/>
                </a:lnTo>
                <a:cubicBezTo>
                  <a:pt x="19453" y="20735"/>
                  <a:pt x="21260" y="19016"/>
                  <a:pt x="21260" y="17250"/>
                </a:cubicBezTo>
                <a:lnTo>
                  <a:pt x="21260" y="2988"/>
                </a:lnTo>
                <a:cubicBezTo>
                  <a:pt x="21260" y="1222"/>
                  <a:pt x="19424" y="-108"/>
                  <a:pt x="17179" y="7"/>
                </a:cubicBezTo>
                <a:lnTo>
                  <a:pt x="8288" y="534"/>
                </a:lnTo>
                <a:cubicBezTo>
                  <a:pt x="6044" y="671"/>
                  <a:pt x="3858" y="2185"/>
                  <a:pt x="3449" y="3928"/>
                </a:cubicBezTo>
                <a:lnTo>
                  <a:pt x="68" y="1860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98" name="Shape">
            <a:extLst>
              <a:ext uri="{FF2B5EF4-FFF2-40B4-BE49-F238E27FC236}">
                <a16:creationId xmlns:a16="http://schemas.microsoft.com/office/drawing/2014/main" id="{DD116510-6FCD-E447-8CD4-B7FC0B31A45D}"/>
              </a:ext>
            </a:extLst>
          </p:cNvPr>
          <p:cNvSpPr/>
          <p:nvPr/>
        </p:nvSpPr>
        <p:spPr>
          <a:xfrm>
            <a:off x="1169717" y="5911638"/>
            <a:ext cx="887865" cy="916162"/>
          </a:xfrm>
          <a:custGeom>
            <a:avLst/>
            <a:gdLst/>
            <a:ahLst/>
            <a:cxnLst>
              <a:cxn ang="0">
                <a:pos x="wd2" y="hd2"/>
              </a:cxn>
              <a:cxn ang="5400000">
                <a:pos x="wd2" y="hd2"/>
              </a:cxn>
              <a:cxn ang="10800000">
                <a:pos x="wd2" y="hd2"/>
              </a:cxn>
              <a:cxn ang="16200000">
                <a:pos x="wd2" y="hd2"/>
              </a:cxn>
            </a:cxnLst>
            <a:rect l="0" t="0" r="r" b="b"/>
            <a:pathLst>
              <a:path w="21004" h="21121" extrusionOk="0">
                <a:moveTo>
                  <a:pt x="7810" y="1800"/>
                </a:moveTo>
                <a:cubicBezTo>
                  <a:pt x="9054" y="609"/>
                  <a:pt x="11497" y="-184"/>
                  <a:pt x="13216" y="36"/>
                </a:cubicBezTo>
                <a:lnTo>
                  <a:pt x="18396" y="698"/>
                </a:lnTo>
                <a:cubicBezTo>
                  <a:pt x="20114" y="918"/>
                  <a:pt x="21268" y="2461"/>
                  <a:pt x="20951" y="4136"/>
                </a:cubicBezTo>
                <a:lnTo>
                  <a:pt x="18599" y="16479"/>
                </a:lnTo>
                <a:cubicBezTo>
                  <a:pt x="18282" y="18154"/>
                  <a:pt x="16631" y="19873"/>
                  <a:pt x="14958" y="20292"/>
                </a:cubicBezTo>
                <a:lnTo>
                  <a:pt x="12108" y="20997"/>
                </a:lnTo>
                <a:cubicBezTo>
                  <a:pt x="10411" y="21416"/>
                  <a:pt x="8082" y="20733"/>
                  <a:pt x="6928" y="19454"/>
                </a:cubicBezTo>
                <a:lnTo>
                  <a:pt x="822" y="12776"/>
                </a:lnTo>
                <a:cubicBezTo>
                  <a:pt x="-332" y="11498"/>
                  <a:pt x="-264" y="9492"/>
                  <a:pt x="980" y="8302"/>
                </a:cubicBezTo>
                <a:lnTo>
                  <a:pt x="7810"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99" name="Shape">
            <a:extLst>
              <a:ext uri="{FF2B5EF4-FFF2-40B4-BE49-F238E27FC236}">
                <a16:creationId xmlns:a16="http://schemas.microsoft.com/office/drawing/2014/main" id="{F2718AA7-B634-D34C-AF3A-6DFAAA9ABAAB}"/>
              </a:ext>
            </a:extLst>
          </p:cNvPr>
          <p:cNvSpPr/>
          <p:nvPr/>
        </p:nvSpPr>
        <p:spPr>
          <a:xfrm>
            <a:off x="137152" y="5749104"/>
            <a:ext cx="893164" cy="987902"/>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0" name="Shape">
            <a:extLst>
              <a:ext uri="{FF2B5EF4-FFF2-40B4-BE49-F238E27FC236}">
                <a16:creationId xmlns:a16="http://schemas.microsoft.com/office/drawing/2014/main" id="{9CAF0100-EFA8-FD44-BD80-BBD58529DE41}"/>
              </a:ext>
            </a:extLst>
          </p:cNvPr>
          <p:cNvSpPr/>
          <p:nvPr/>
        </p:nvSpPr>
        <p:spPr>
          <a:xfrm>
            <a:off x="701238" y="3559685"/>
            <a:ext cx="432493" cy="656498"/>
          </a:xfrm>
          <a:custGeom>
            <a:avLst/>
            <a:gdLst/>
            <a:ahLst/>
            <a:cxnLst>
              <a:cxn ang="0">
                <a:pos x="wd2" y="hd2"/>
              </a:cxn>
              <a:cxn ang="5400000">
                <a:pos x="wd2" y="hd2"/>
              </a:cxn>
              <a:cxn ang="10800000">
                <a:pos x="wd2" y="hd2"/>
              </a:cxn>
              <a:cxn ang="16200000">
                <a:pos x="wd2" y="hd2"/>
              </a:cxn>
            </a:cxnLst>
            <a:rect l="0" t="0" r="r" b="b"/>
            <a:pathLst>
              <a:path w="20105" h="20097" extrusionOk="0">
                <a:moveTo>
                  <a:pt x="16965" y="2246"/>
                </a:moveTo>
                <a:cubicBezTo>
                  <a:pt x="16476" y="-300"/>
                  <a:pt x="13765" y="-739"/>
                  <a:pt x="11054" y="1222"/>
                </a:cubicBezTo>
                <a:lnTo>
                  <a:pt x="1721" y="7954"/>
                </a:lnTo>
                <a:cubicBezTo>
                  <a:pt x="-1035" y="9944"/>
                  <a:pt x="-413" y="12812"/>
                  <a:pt x="3098" y="14334"/>
                </a:cubicBezTo>
                <a:lnTo>
                  <a:pt x="14609" y="19339"/>
                </a:lnTo>
                <a:cubicBezTo>
                  <a:pt x="18121" y="20861"/>
                  <a:pt x="20565" y="20012"/>
                  <a:pt x="20032" y="17495"/>
                </a:cubicBezTo>
                <a:lnTo>
                  <a:pt x="16965" y="224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01" name="Shape">
            <a:extLst>
              <a:ext uri="{FF2B5EF4-FFF2-40B4-BE49-F238E27FC236}">
                <a16:creationId xmlns:a16="http://schemas.microsoft.com/office/drawing/2014/main" id="{08AF52EB-9998-9C40-A5F4-16FC1ACB2CBB}"/>
              </a:ext>
            </a:extLst>
          </p:cNvPr>
          <p:cNvSpPr/>
          <p:nvPr/>
        </p:nvSpPr>
        <p:spPr>
          <a:xfrm>
            <a:off x="337929" y="4047285"/>
            <a:ext cx="653518" cy="231701"/>
          </a:xfrm>
          <a:custGeom>
            <a:avLst/>
            <a:gdLst/>
            <a:ahLst/>
            <a:cxnLst>
              <a:cxn ang="0">
                <a:pos x="wd2" y="hd2"/>
              </a:cxn>
              <a:cxn ang="5400000">
                <a:pos x="wd2" y="hd2"/>
              </a:cxn>
              <a:cxn ang="10800000">
                <a:pos x="wd2" y="hd2"/>
              </a:cxn>
              <a:cxn ang="16200000">
                <a:pos x="wd2" y="hd2"/>
              </a:cxn>
            </a:cxnLst>
            <a:rect l="0" t="0" r="r" b="b"/>
            <a:pathLst>
              <a:path w="20337" h="19755" extrusionOk="0">
                <a:moveTo>
                  <a:pt x="19119" y="14708"/>
                </a:moveTo>
                <a:cubicBezTo>
                  <a:pt x="20993" y="18376"/>
                  <a:pt x="20666" y="20495"/>
                  <a:pt x="18405" y="19517"/>
                </a:cubicBezTo>
                <a:lnTo>
                  <a:pt x="1773" y="12100"/>
                </a:lnTo>
                <a:cubicBezTo>
                  <a:pt x="-488" y="11122"/>
                  <a:pt x="-607" y="8432"/>
                  <a:pt x="1535" y="6149"/>
                </a:cubicBezTo>
                <a:lnTo>
                  <a:pt x="6176" y="1177"/>
                </a:lnTo>
                <a:cubicBezTo>
                  <a:pt x="8319" y="-1105"/>
                  <a:pt x="11591"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2" name="Shape">
            <a:extLst>
              <a:ext uri="{FF2B5EF4-FFF2-40B4-BE49-F238E27FC236}">
                <a16:creationId xmlns:a16="http://schemas.microsoft.com/office/drawing/2014/main" id="{8278B130-D35A-6F46-9591-A00A4BDD0CCC}"/>
              </a:ext>
            </a:extLst>
          </p:cNvPr>
          <p:cNvSpPr/>
          <p:nvPr/>
        </p:nvSpPr>
        <p:spPr>
          <a:xfrm>
            <a:off x="4276970" y="5175458"/>
            <a:ext cx="653518" cy="231701"/>
          </a:xfrm>
          <a:custGeom>
            <a:avLst/>
            <a:gdLst/>
            <a:ahLst/>
            <a:cxnLst>
              <a:cxn ang="0">
                <a:pos x="wd2" y="hd2"/>
              </a:cxn>
              <a:cxn ang="5400000">
                <a:pos x="wd2" y="hd2"/>
              </a:cxn>
              <a:cxn ang="10800000">
                <a:pos x="wd2" y="hd2"/>
              </a:cxn>
              <a:cxn ang="16200000">
                <a:pos x="wd2" y="hd2"/>
              </a:cxn>
            </a:cxnLst>
            <a:rect l="0" t="0" r="r" b="b"/>
            <a:pathLst>
              <a:path w="20337" h="19755" extrusionOk="0">
                <a:moveTo>
                  <a:pt x="19119" y="14708"/>
                </a:moveTo>
                <a:cubicBezTo>
                  <a:pt x="20993" y="18376"/>
                  <a:pt x="20666" y="20495"/>
                  <a:pt x="18405" y="19517"/>
                </a:cubicBezTo>
                <a:lnTo>
                  <a:pt x="1773" y="12100"/>
                </a:lnTo>
                <a:cubicBezTo>
                  <a:pt x="-488" y="11122"/>
                  <a:pt x="-607" y="8432"/>
                  <a:pt x="1535" y="6149"/>
                </a:cubicBezTo>
                <a:lnTo>
                  <a:pt x="6176" y="1177"/>
                </a:lnTo>
                <a:cubicBezTo>
                  <a:pt x="8319" y="-1105"/>
                  <a:pt x="11591"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3" name="Shape">
            <a:extLst>
              <a:ext uri="{FF2B5EF4-FFF2-40B4-BE49-F238E27FC236}">
                <a16:creationId xmlns:a16="http://schemas.microsoft.com/office/drawing/2014/main" id="{691D3E94-463C-F84E-8E21-C446B81223E3}"/>
              </a:ext>
            </a:extLst>
          </p:cNvPr>
          <p:cNvSpPr/>
          <p:nvPr/>
        </p:nvSpPr>
        <p:spPr>
          <a:xfrm>
            <a:off x="1074109" y="5777787"/>
            <a:ext cx="353494" cy="397966"/>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3"/>
                </a:cubicBezTo>
                <a:lnTo>
                  <a:pt x="6479" y="245"/>
                </a:lnTo>
                <a:cubicBezTo>
                  <a:pt x="2483" y="-752"/>
                  <a:pt x="-433" y="1384"/>
                  <a:pt x="53" y="5039"/>
                </a:cubicBezTo>
                <a:lnTo>
                  <a:pt x="1511" y="16338"/>
                </a:lnTo>
                <a:cubicBezTo>
                  <a:pt x="1997" y="19994"/>
                  <a:pt x="4805" y="20848"/>
                  <a:pt x="7775" y="18284"/>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4" name="Shape">
            <a:extLst>
              <a:ext uri="{FF2B5EF4-FFF2-40B4-BE49-F238E27FC236}">
                <a16:creationId xmlns:a16="http://schemas.microsoft.com/office/drawing/2014/main" id="{76ABC9E7-9AFA-664F-97B7-EC99D7C6E796}"/>
              </a:ext>
            </a:extLst>
          </p:cNvPr>
          <p:cNvSpPr/>
          <p:nvPr/>
        </p:nvSpPr>
        <p:spPr>
          <a:xfrm>
            <a:off x="968940" y="6542649"/>
            <a:ext cx="350968" cy="253105"/>
          </a:xfrm>
          <a:custGeom>
            <a:avLst/>
            <a:gdLst/>
            <a:ahLst/>
            <a:cxnLst>
              <a:cxn ang="0">
                <a:pos x="wd2" y="hd2"/>
              </a:cxn>
              <a:cxn ang="5400000">
                <a:pos x="wd2" y="hd2"/>
              </a:cxn>
              <a:cxn ang="10800000">
                <a:pos x="wd2" y="hd2"/>
              </a:cxn>
              <a:cxn ang="16200000">
                <a:pos x="wd2" y="hd2"/>
              </a:cxn>
            </a:cxnLst>
            <a:rect l="0" t="0" r="r" b="b"/>
            <a:pathLst>
              <a:path w="20023" h="20793" extrusionOk="0">
                <a:moveTo>
                  <a:pt x="4625" y="20473"/>
                </a:moveTo>
                <a:cubicBezTo>
                  <a:pt x="1298" y="20316"/>
                  <a:pt x="-666" y="16468"/>
                  <a:pt x="207" y="11833"/>
                </a:cubicBezTo>
                <a:lnTo>
                  <a:pt x="534" y="10105"/>
                </a:lnTo>
                <a:cubicBezTo>
                  <a:pt x="1461" y="5471"/>
                  <a:pt x="4898" y="1072"/>
                  <a:pt x="8170" y="209"/>
                </a:cubicBezTo>
                <a:lnTo>
                  <a:pt x="8552" y="130"/>
                </a:lnTo>
                <a:cubicBezTo>
                  <a:pt x="11825" y="-655"/>
                  <a:pt x="15698" y="2172"/>
                  <a:pt x="17170" y="6492"/>
                </a:cubicBezTo>
                <a:lnTo>
                  <a:pt x="19461" y="13169"/>
                </a:lnTo>
                <a:cubicBezTo>
                  <a:pt x="20934" y="17489"/>
                  <a:pt x="19407" y="20945"/>
                  <a:pt x="16079" y="20788"/>
                </a:cubicBezTo>
                <a:lnTo>
                  <a:pt x="4625" y="2047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5" name="Shape">
            <a:extLst>
              <a:ext uri="{FF2B5EF4-FFF2-40B4-BE49-F238E27FC236}">
                <a16:creationId xmlns:a16="http://schemas.microsoft.com/office/drawing/2014/main" id="{54648130-7584-E64C-9B48-70C8E3BF78B4}"/>
              </a:ext>
            </a:extLst>
          </p:cNvPr>
          <p:cNvSpPr/>
          <p:nvPr/>
        </p:nvSpPr>
        <p:spPr>
          <a:xfrm>
            <a:off x="3665081" y="5251943"/>
            <a:ext cx="268406" cy="193504"/>
          </a:xfrm>
          <a:custGeom>
            <a:avLst/>
            <a:gdLst/>
            <a:ahLst/>
            <a:cxnLst>
              <a:cxn ang="0">
                <a:pos x="wd2" y="hd2"/>
              </a:cxn>
              <a:cxn ang="5400000">
                <a:pos x="wd2" y="hd2"/>
              </a:cxn>
              <a:cxn ang="10800000">
                <a:pos x="wd2" y="hd2"/>
              </a:cxn>
              <a:cxn ang="16200000">
                <a:pos x="wd2" y="hd2"/>
              </a:cxn>
            </a:cxnLst>
            <a:rect l="0" t="0" r="r" b="b"/>
            <a:pathLst>
              <a:path w="20013" h="20818" extrusionOk="0">
                <a:moveTo>
                  <a:pt x="4647" y="20403"/>
                </a:moveTo>
                <a:cubicBezTo>
                  <a:pt x="1296" y="20300"/>
                  <a:pt x="-700" y="16391"/>
                  <a:pt x="227" y="11762"/>
                </a:cubicBezTo>
                <a:lnTo>
                  <a:pt x="583" y="10117"/>
                </a:lnTo>
                <a:cubicBezTo>
                  <a:pt x="1510" y="5488"/>
                  <a:pt x="4932" y="1066"/>
                  <a:pt x="8211" y="243"/>
                </a:cubicBezTo>
                <a:lnTo>
                  <a:pt x="8567" y="141"/>
                </a:lnTo>
                <a:cubicBezTo>
                  <a:pt x="11847" y="-682"/>
                  <a:pt x="15767" y="2198"/>
                  <a:pt x="17193" y="6518"/>
                </a:cubicBezTo>
                <a:lnTo>
                  <a:pt x="19474" y="13204"/>
                </a:lnTo>
                <a:cubicBezTo>
                  <a:pt x="20900" y="17524"/>
                  <a:pt x="19403" y="20918"/>
                  <a:pt x="16052" y="20816"/>
                </a:cubicBezTo>
                <a:lnTo>
                  <a:pt x="4647" y="2040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6" name="Shape">
            <a:extLst>
              <a:ext uri="{FF2B5EF4-FFF2-40B4-BE49-F238E27FC236}">
                <a16:creationId xmlns:a16="http://schemas.microsoft.com/office/drawing/2014/main" id="{47B762B2-441E-9C42-A37A-DF58882C6D47}"/>
              </a:ext>
            </a:extLst>
          </p:cNvPr>
          <p:cNvSpPr/>
          <p:nvPr/>
        </p:nvSpPr>
        <p:spPr>
          <a:xfrm>
            <a:off x="3846735" y="6026366"/>
            <a:ext cx="446754" cy="777411"/>
          </a:xfrm>
          <a:custGeom>
            <a:avLst/>
            <a:gdLst/>
            <a:ahLst/>
            <a:cxnLst>
              <a:cxn ang="0">
                <a:pos x="wd2" y="hd2"/>
              </a:cxn>
              <a:cxn ang="5400000">
                <a:pos x="wd2" y="hd2"/>
              </a:cxn>
              <a:cxn ang="10800000">
                <a:pos x="wd2" y="hd2"/>
              </a:cxn>
              <a:cxn ang="16200000">
                <a:pos x="wd2" y="hd2"/>
              </a:cxn>
            </a:cxnLst>
            <a:rect l="0" t="0" r="r" b="b"/>
            <a:pathLst>
              <a:path w="20984" h="21059" extrusionOk="0">
                <a:moveTo>
                  <a:pt x="19772" y="16786"/>
                </a:moveTo>
                <a:cubicBezTo>
                  <a:pt x="19772" y="19142"/>
                  <a:pt x="15999" y="21059"/>
                  <a:pt x="11419" y="21059"/>
                </a:cubicBezTo>
                <a:lnTo>
                  <a:pt x="7108" y="21059"/>
                </a:lnTo>
                <a:cubicBezTo>
                  <a:pt x="2527" y="21059"/>
                  <a:pt x="-616" y="19168"/>
                  <a:pt x="103" y="16837"/>
                </a:cubicBezTo>
                <a:lnTo>
                  <a:pt x="3515" y="5960"/>
                </a:lnTo>
                <a:cubicBezTo>
                  <a:pt x="4234" y="3655"/>
                  <a:pt x="8186" y="1091"/>
                  <a:pt x="12317" y="262"/>
                </a:cubicBezTo>
                <a:cubicBezTo>
                  <a:pt x="16404" y="-541"/>
                  <a:pt x="20984" y="547"/>
                  <a:pt x="20984" y="2878"/>
                </a:cubicBezTo>
                <a:lnTo>
                  <a:pt x="19772" y="1678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7" name="Shape">
            <a:extLst>
              <a:ext uri="{FF2B5EF4-FFF2-40B4-BE49-F238E27FC236}">
                <a16:creationId xmlns:a16="http://schemas.microsoft.com/office/drawing/2014/main" id="{810807B4-DBD3-624D-988D-45340D4AF0BB}"/>
              </a:ext>
            </a:extLst>
          </p:cNvPr>
          <p:cNvSpPr/>
          <p:nvPr/>
        </p:nvSpPr>
        <p:spPr>
          <a:xfrm>
            <a:off x="3454743" y="5424037"/>
            <a:ext cx="853897" cy="555346"/>
          </a:xfrm>
          <a:custGeom>
            <a:avLst/>
            <a:gdLst/>
            <a:ahLst/>
            <a:cxnLst>
              <a:cxn ang="0">
                <a:pos x="wd2" y="hd2"/>
              </a:cxn>
              <a:cxn ang="5400000">
                <a:pos x="wd2" y="hd2"/>
              </a:cxn>
              <a:cxn ang="10800000">
                <a:pos x="wd2" y="hd2"/>
              </a:cxn>
              <a:cxn ang="16200000">
                <a:pos x="wd2" y="hd2"/>
              </a:cxn>
            </a:cxnLst>
            <a:rect l="0" t="0" r="r" b="b"/>
            <a:pathLst>
              <a:path w="20992" h="20981" extrusionOk="0">
                <a:moveTo>
                  <a:pt x="9579" y="3732"/>
                </a:moveTo>
                <a:cubicBezTo>
                  <a:pt x="7910" y="4491"/>
                  <a:pt x="5748" y="6622"/>
                  <a:pt x="4760" y="8464"/>
                </a:cubicBezTo>
                <a:lnTo>
                  <a:pt x="459" y="16555"/>
                </a:lnTo>
                <a:cubicBezTo>
                  <a:pt x="-528" y="18397"/>
                  <a:pt x="130" y="19986"/>
                  <a:pt x="1916" y="20095"/>
                </a:cubicBezTo>
                <a:lnTo>
                  <a:pt x="15713" y="20962"/>
                </a:lnTo>
                <a:cubicBezTo>
                  <a:pt x="17499" y="21070"/>
                  <a:pt x="19450" y="20709"/>
                  <a:pt x="20061" y="20131"/>
                </a:cubicBezTo>
                <a:cubicBezTo>
                  <a:pt x="20672" y="19553"/>
                  <a:pt x="21072" y="17277"/>
                  <a:pt x="20978" y="15074"/>
                </a:cubicBezTo>
                <a:lnTo>
                  <a:pt x="20367" y="2865"/>
                </a:lnTo>
                <a:cubicBezTo>
                  <a:pt x="20249" y="662"/>
                  <a:pt x="18792" y="-530"/>
                  <a:pt x="17147" y="229"/>
                </a:cubicBezTo>
                <a:lnTo>
                  <a:pt x="9579" y="373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8" name="Shape">
            <a:extLst>
              <a:ext uri="{FF2B5EF4-FFF2-40B4-BE49-F238E27FC236}">
                <a16:creationId xmlns:a16="http://schemas.microsoft.com/office/drawing/2014/main" id="{22976D40-590C-664F-830C-726BF75AB935}"/>
              </a:ext>
            </a:extLst>
          </p:cNvPr>
          <p:cNvSpPr/>
          <p:nvPr/>
        </p:nvSpPr>
        <p:spPr>
          <a:xfrm>
            <a:off x="2919339" y="4965120"/>
            <a:ext cx="666717" cy="877996"/>
          </a:xfrm>
          <a:custGeom>
            <a:avLst/>
            <a:gdLst/>
            <a:ahLst/>
            <a:cxnLst>
              <a:cxn ang="0">
                <a:pos x="wd2" y="hd2"/>
              </a:cxn>
              <a:cxn ang="5400000">
                <a:pos x="wd2" y="hd2"/>
              </a:cxn>
              <a:cxn ang="10800000">
                <a:pos x="wd2" y="hd2"/>
              </a:cxn>
              <a:cxn ang="16200000">
                <a:pos x="wd2" y="hd2"/>
              </a:cxn>
            </a:cxnLst>
            <a:rect l="0" t="0" r="r" b="b"/>
            <a:pathLst>
              <a:path w="21457" h="21215" extrusionOk="0">
                <a:moveTo>
                  <a:pt x="1119" y="18633"/>
                </a:moveTo>
                <a:cubicBezTo>
                  <a:pt x="1242" y="20412"/>
                  <a:pt x="2965" y="21544"/>
                  <a:pt x="4934" y="21128"/>
                </a:cubicBezTo>
                <a:lnTo>
                  <a:pt x="17888" y="18472"/>
                </a:lnTo>
                <a:cubicBezTo>
                  <a:pt x="19857" y="18079"/>
                  <a:pt x="21457" y="16277"/>
                  <a:pt x="21457" y="14498"/>
                </a:cubicBezTo>
                <a:lnTo>
                  <a:pt x="21457" y="4056"/>
                </a:lnTo>
                <a:cubicBezTo>
                  <a:pt x="21457" y="2277"/>
                  <a:pt x="19826" y="684"/>
                  <a:pt x="17795" y="499"/>
                </a:cubicBezTo>
                <a:lnTo>
                  <a:pt x="13180" y="106"/>
                </a:lnTo>
                <a:cubicBezTo>
                  <a:pt x="11180" y="-56"/>
                  <a:pt x="7888" y="-33"/>
                  <a:pt x="5888" y="175"/>
                </a:cubicBezTo>
                <a:lnTo>
                  <a:pt x="3395" y="429"/>
                </a:lnTo>
                <a:cubicBezTo>
                  <a:pt x="1395" y="637"/>
                  <a:pt x="-143" y="2254"/>
                  <a:pt x="11" y="4033"/>
                </a:cubicBezTo>
                <a:lnTo>
                  <a:pt x="1119" y="1863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1524000" y="3647002"/>
            <a:ext cx="9144000" cy="883685"/>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1524000" y="4553926"/>
            <a:ext cx="9144000" cy="528430"/>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387E83F-B75E-D049-A252-E589F9EC1560}"/>
              </a:ext>
            </a:extLst>
          </p:cNvPr>
          <p:cNvGrpSpPr/>
          <p:nvPr userDrawn="1"/>
        </p:nvGrpSpPr>
        <p:grpSpPr>
          <a:xfrm>
            <a:off x="119314" y="81975"/>
            <a:ext cx="11953371" cy="6736485"/>
            <a:chOff x="20866099" y="109943899"/>
            <a:chExt cx="15878183" cy="8948365"/>
          </a:xfrm>
        </p:grpSpPr>
        <p:sp>
          <p:nvSpPr>
            <p:cNvPr id="11" name="Shape">
              <a:extLst>
                <a:ext uri="{FF2B5EF4-FFF2-40B4-BE49-F238E27FC236}">
                  <a16:creationId xmlns:a16="http://schemas.microsoft.com/office/drawing/2014/main" id="{EA8447E3-67EB-664E-A53D-976BB3E6E222}"/>
                </a:ext>
              </a:extLst>
            </p:cNvPr>
            <p:cNvSpPr/>
            <p:nvPr/>
          </p:nvSpPr>
          <p:spPr>
            <a:xfrm>
              <a:off x="35610799" y="118021100"/>
              <a:ext cx="1133483" cy="871164"/>
            </a:xfrm>
            <a:custGeom>
              <a:avLst/>
              <a:gdLst/>
              <a:ahLst/>
              <a:cxnLst>
                <a:cxn ang="0">
                  <a:pos x="wd2" y="hd2"/>
                </a:cxn>
                <a:cxn ang="5400000">
                  <a:pos x="wd2" y="hd2"/>
                </a:cxn>
                <a:cxn ang="10800000">
                  <a:pos x="wd2" y="hd2"/>
                </a:cxn>
                <a:cxn ang="16200000">
                  <a:pos x="wd2" y="hd2"/>
                </a:cxn>
              </a:cxnLst>
              <a:rect l="0" t="0" r="r" b="b"/>
              <a:pathLst>
                <a:path w="21046" h="20987" extrusionOk="0">
                  <a:moveTo>
                    <a:pt x="6001" y="9300"/>
                  </a:moveTo>
                  <a:cubicBezTo>
                    <a:pt x="7157" y="7495"/>
                    <a:pt x="9491" y="5231"/>
                    <a:pt x="11142" y="4282"/>
                  </a:cubicBezTo>
                  <a:lnTo>
                    <a:pt x="18028" y="335"/>
                  </a:lnTo>
                  <a:cubicBezTo>
                    <a:pt x="19678" y="-613"/>
                    <a:pt x="21046" y="519"/>
                    <a:pt x="21046" y="2875"/>
                  </a:cubicBezTo>
                  <a:lnTo>
                    <a:pt x="21046" y="16704"/>
                  </a:lnTo>
                  <a:cubicBezTo>
                    <a:pt x="21046" y="19060"/>
                    <a:pt x="19560" y="20987"/>
                    <a:pt x="17745" y="20987"/>
                  </a:cubicBezTo>
                  <a:lnTo>
                    <a:pt x="1804" y="20987"/>
                  </a:lnTo>
                  <a:cubicBezTo>
                    <a:pt x="-12" y="20987"/>
                    <a:pt x="-554" y="19518"/>
                    <a:pt x="625" y="17683"/>
                  </a:cubicBezTo>
                  <a:lnTo>
                    <a:pt x="6001" y="93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91B03A62-B4A4-E342-A0FE-4FEC7CDF7555}"/>
                </a:ext>
              </a:extLst>
            </p:cNvPr>
            <p:cNvSpPr/>
            <p:nvPr/>
          </p:nvSpPr>
          <p:spPr>
            <a:xfrm>
              <a:off x="35382199" y="116738400"/>
              <a:ext cx="1351633" cy="1123187"/>
            </a:xfrm>
            <a:custGeom>
              <a:avLst/>
              <a:gdLst/>
              <a:ahLst/>
              <a:cxnLst>
                <a:cxn ang="0">
                  <a:pos x="wd2" y="hd2"/>
                </a:cxn>
                <a:cxn ang="5400000">
                  <a:pos x="wd2" y="hd2"/>
                </a:cxn>
                <a:cxn ang="10800000">
                  <a:pos x="wd2" y="hd2"/>
                </a:cxn>
                <a:cxn ang="16200000">
                  <a:pos x="wd2" y="hd2"/>
                </a:cxn>
              </a:cxnLst>
              <a:rect l="0" t="0" r="r" b="b"/>
              <a:pathLst>
                <a:path w="21365" h="21368" extrusionOk="0">
                  <a:moveTo>
                    <a:pt x="21345" y="3383"/>
                  </a:moveTo>
                  <a:cubicBezTo>
                    <a:pt x="21345" y="1522"/>
                    <a:pt x="20080" y="0"/>
                    <a:pt x="18535" y="0"/>
                  </a:cubicBezTo>
                  <a:lnTo>
                    <a:pt x="5065" y="0"/>
                  </a:lnTo>
                  <a:cubicBezTo>
                    <a:pt x="3519" y="0"/>
                    <a:pt x="2033" y="1498"/>
                    <a:pt x="1752" y="3334"/>
                  </a:cubicBezTo>
                  <a:lnTo>
                    <a:pt x="46" y="14811"/>
                  </a:lnTo>
                  <a:cubicBezTo>
                    <a:pt x="-235" y="16647"/>
                    <a:pt x="809" y="18363"/>
                    <a:pt x="2334" y="18604"/>
                  </a:cubicBezTo>
                  <a:lnTo>
                    <a:pt x="18575" y="21334"/>
                  </a:lnTo>
                  <a:cubicBezTo>
                    <a:pt x="20100" y="21600"/>
                    <a:pt x="21365" y="20271"/>
                    <a:pt x="21365" y="18411"/>
                  </a:cubicBezTo>
                  <a:lnTo>
                    <a:pt x="21365" y="338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2DA28131-C21A-2B4A-9AEB-5FA38C907C01}"/>
                </a:ext>
              </a:extLst>
            </p:cNvPr>
            <p:cNvSpPr/>
            <p:nvPr/>
          </p:nvSpPr>
          <p:spPr>
            <a:xfrm>
              <a:off x="35636200" y="115760499"/>
              <a:ext cx="1106570" cy="898678"/>
            </a:xfrm>
            <a:custGeom>
              <a:avLst/>
              <a:gdLst/>
              <a:ahLst/>
              <a:cxnLst>
                <a:cxn ang="0">
                  <a:pos x="wd2" y="hd2"/>
                </a:cxn>
                <a:cxn ang="5400000">
                  <a:pos x="wd2" y="hd2"/>
                </a:cxn>
                <a:cxn ang="10800000">
                  <a:pos x="wd2" y="hd2"/>
                </a:cxn>
                <a:cxn ang="16200000">
                  <a:pos x="wd2" y="hd2"/>
                </a:cxn>
              </a:cxnLst>
              <a:rect l="0" t="0" r="r" b="b"/>
              <a:pathLst>
                <a:path w="21314" h="21229" extrusionOk="0">
                  <a:moveTo>
                    <a:pt x="56" y="8689"/>
                  </a:moveTo>
                  <a:cubicBezTo>
                    <a:pt x="-286" y="6409"/>
                    <a:pt x="962" y="4189"/>
                    <a:pt x="2796" y="3739"/>
                  </a:cubicBezTo>
                  <a:lnTo>
                    <a:pt x="17938" y="79"/>
                  </a:lnTo>
                  <a:cubicBezTo>
                    <a:pt x="19797" y="-371"/>
                    <a:pt x="21314" y="1159"/>
                    <a:pt x="21314" y="3469"/>
                  </a:cubicBezTo>
                  <a:lnTo>
                    <a:pt x="21314" y="17029"/>
                  </a:lnTo>
                  <a:cubicBezTo>
                    <a:pt x="21314" y="19339"/>
                    <a:pt x="19773" y="21229"/>
                    <a:pt x="17889" y="21229"/>
                  </a:cubicBezTo>
                  <a:lnTo>
                    <a:pt x="5365" y="21229"/>
                  </a:lnTo>
                  <a:cubicBezTo>
                    <a:pt x="3481" y="21229"/>
                    <a:pt x="1646" y="19369"/>
                    <a:pt x="1328" y="17089"/>
                  </a:cubicBezTo>
                  <a:lnTo>
                    <a:pt x="56" y="868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827EB778-7A81-1645-8C8B-72DD34456349}"/>
                </a:ext>
              </a:extLst>
            </p:cNvPr>
            <p:cNvSpPr/>
            <p:nvPr/>
          </p:nvSpPr>
          <p:spPr>
            <a:xfrm>
              <a:off x="35547300" y="114554000"/>
              <a:ext cx="1186429" cy="1312272"/>
            </a:xfrm>
            <a:custGeom>
              <a:avLst/>
              <a:gdLst/>
              <a:ahLst/>
              <a:cxnLst>
                <a:cxn ang="0">
                  <a:pos x="wd2" y="hd2"/>
                </a:cxn>
                <a:cxn ang="5400000">
                  <a:pos x="wd2" y="hd2"/>
                </a:cxn>
                <a:cxn ang="10800000">
                  <a:pos x="wd2" y="hd2"/>
                </a:cxn>
                <a:cxn ang="16200000">
                  <a:pos x="wd2" y="hd2"/>
                </a:cxn>
              </a:cxnLst>
              <a:rect l="0" t="0" r="r" b="b"/>
              <a:pathLst>
                <a:path w="21512" h="21095" extrusionOk="0">
                  <a:moveTo>
                    <a:pt x="21512" y="2360"/>
                  </a:moveTo>
                  <a:cubicBezTo>
                    <a:pt x="21512" y="788"/>
                    <a:pt x="20084" y="-253"/>
                    <a:pt x="18334" y="53"/>
                  </a:cubicBezTo>
                  <a:lnTo>
                    <a:pt x="2998" y="2707"/>
                  </a:lnTo>
                  <a:cubicBezTo>
                    <a:pt x="1248" y="3014"/>
                    <a:pt x="-88" y="4545"/>
                    <a:pt x="4" y="6117"/>
                  </a:cubicBezTo>
                  <a:lnTo>
                    <a:pt x="833" y="18754"/>
                  </a:lnTo>
                  <a:cubicBezTo>
                    <a:pt x="925" y="20326"/>
                    <a:pt x="2445" y="21347"/>
                    <a:pt x="4172" y="21041"/>
                  </a:cubicBezTo>
                  <a:lnTo>
                    <a:pt x="18334" y="18489"/>
                  </a:lnTo>
                  <a:cubicBezTo>
                    <a:pt x="20084" y="18183"/>
                    <a:pt x="21489" y="16631"/>
                    <a:pt x="21489" y="15059"/>
                  </a:cubicBezTo>
                  <a:lnTo>
                    <a:pt x="21489" y="236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CA60367E-4F34-954E-8F75-DB6947C0DBE7}"/>
                </a:ext>
              </a:extLst>
            </p:cNvPr>
            <p:cNvSpPr/>
            <p:nvPr/>
          </p:nvSpPr>
          <p:spPr>
            <a:xfrm>
              <a:off x="35420300" y="117894099"/>
              <a:ext cx="451923" cy="769459"/>
            </a:xfrm>
            <a:custGeom>
              <a:avLst/>
              <a:gdLst/>
              <a:ahLst/>
              <a:cxnLst>
                <a:cxn ang="0">
                  <a:pos x="wd2" y="hd2"/>
                </a:cxn>
                <a:cxn ang="5400000">
                  <a:pos x="wd2" y="hd2"/>
                </a:cxn>
                <a:cxn ang="10800000">
                  <a:pos x="wd2" y="hd2"/>
                </a:cxn>
                <a:cxn ang="16200000">
                  <a:pos x="wd2" y="hd2"/>
                </a:cxn>
              </a:cxnLst>
              <a:rect l="0" t="0" r="r" b="b"/>
              <a:pathLst>
                <a:path w="20121" h="20103" extrusionOk="0">
                  <a:moveTo>
                    <a:pt x="3120" y="17852"/>
                  </a:moveTo>
                  <a:cubicBezTo>
                    <a:pt x="3629" y="20407"/>
                    <a:pt x="6287" y="20838"/>
                    <a:pt x="9057" y="18880"/>
                  </a:cubicBezTo>
                  <a:lnTo>
                    <a:pt x="18387" y="12145"/>
                  </a:lnTo>
                  <a:cubicBezTo>
                    <a:pt x="21158" y="10154"/>
                    <a:pt x="20536" y="7301"/>
                    <a:pt x="17030" y="5774"/>
                  </a:cubicBezTo>
                  <a:lnTo>
                    <a:pt x="5495" y="764"/>
                  </a:lnTo>
                  <a:cubicBezTo>
                    <a:pt x="1989" y="-762"/>
                    <a:pt x="-442" y="67"/>
                    <a:pt x="67" y="2622"/>
                  </a:cubicBezTo>
                  <a:lnTo>
                    <a:pt x="3120" y="1785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BB83FE25-1737-D44C-AA98-59DAB25ADB6A}"/>
                </a:ext>
              </a:extLst>
            </p:cNvPr>
            <p:cNvSpPr/>
            <p:nvPr/>
          </p:nvSpPr>
          <p:spPr>
            <a:xfrm>
              <a:off x="35598100" y="117805200"/>
              <a:ext cx="868095" cy="307779"/>
            </a:xfrm>
            <a:custGeom>
              <a:avLst/>
              <a:gdLst/>
              <a:ahLst/>
              <a:cxnLst>
                <a:cxn ang="0">
                  <a:pos x="wd2" y="hd2"/>
                </a:cxn>
                <a:cxn ang="5400000">
                  <a:pos x="wd2" y="hd2"/>
                </a:cxn>
                <a:cxn ang="10800000">
                  <a:pos x="wd2" y="hd2"/>
                </a:cxn>
                <a:cxn ang="16200000">
                  <a:pos x="wd2" y="hd2"/>
                </a:cxn>
              </a:cxnLst>
              <a:rect l="0" t="0" r="r" b="b"/>
              <a:pathLst>
                <a:path w="20337" h="19755" extrusionOk="0">
                  <a:moveTo>
                    <a:pt x="1218" y="5047"/>
                  </a:moveTo>
                  <a:cubicBezTo>
                    <a:pt x="-656" y="1379"/>
                    <a:pt x="-329" y="-740"/>
                    <a:pt x="1932" y="238"/>
                  </a:cubicBezTo>
                  <a:lnTo>
                    <a:pt x="18564" y="7655"/>
                  </a:lnTo>
                  <a:cubicBezTo>
                    <a:pt x="20825" y="8633"/>
                    <a:pt x="20944" y="11323"/>
                    <a:pt x="18802" y="13606"/>
                  </a:cubicBezTo>
                  <a:lnTo>
                    <a:pt x="14161" y="18578"/>
                  </a:lnTo>
                  <a:cubicBezTo>
                    <a:pt x="12018" y="20860"/>
                    <a:pt x="8746" y="19719"/>
                    <a:pt x="6871" y="16051"/>
                  </a:cubicBezTo>
                  <a:lnTo>
                    <a:pt x="1218" y="504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6FF1899E-C6E9-2448-AD17-7DEECDE501CE}"/>
                </a:ext>
              </a:extLst>
            </p:cNvPr>
            <p:cNvSpPr/>
            <p:nvPr/>
          </p:nvSpPr>
          <p:spPr>
            <a:xfrm>
              <a:off x="35013899" y="115290599"/>
              <a:ext cx="469562" cy="528636"/>
            </a:xfrm>
            <a:custGeom>
              <a:avLst/>
              <a:gdLst/>
              <a:ahLst/>
              <a:cxnLst>
                <a:cxn ang="0">
                  <a:pos x="wd2" y="hd2"/>
                </a:cxn>
                <a:cxn ang="5400000">
                  <a:pos x="wd2" y="hd2"/>
                </a:cxn>
                <a:cxn ang="10800000">
                  <a:pos x="wd2" y="hd2"/>
                </a:cxn>
                <a:cxn ang="16200000">
                  <a:pos x="wd2" y="hd2"/>
                </a:cxn>
              </a:cxnLst>
              <a:rect l="0" t="0" r="r" b="b"/>
              <a:pathLst>
                <a:path w="19966" h="19761" extrusionOk="0">
                  <a:moveTo>
                    <a:pt x="1769" y="10544"/>
                  </a:moveTo>
                  <a:cubicBezTo>
                    <a:pt x="-1201" y="13107"/>
                    <a:pt x="-337" y="16050"/>
                    <a:pt x="3659" y="17048"/>
                  </a:cubicBezTo>
                  <a:lnTo>
                    <a:pt x="13487" y="19516"/>
                  </a:lnTo>
                  <a:cubicBezTo>
                    <a:pt x="17483" y="20513"/>
                    <a:pt x="20399" y="18377"/>
                    <a:pt x="19913" y="14722"/>
                  </a:cubicBezTo>
                  <a:lnTo>
                    <a:pt x="18455" y="3423"/>
                  </a:lnTo>
                  <a:cubicBezTo>
                    <a:pt x="17969" y="-233"/>
                    <a:pt x="15161" y="-1087"/>
                    <a:pt x="12191" y="1477"/>
                  </a:cubicBezTo>
                  <a:lnTo>
                    <a:pt x="1769" y="10544"/>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C0615AB7-BC3A-DF40-BD98-292F9BD995FC}"/>
                </a:ext>
              </a:extLst>
            </p:cNvPr>
            <p:cNvSpPr/>
            <p:nvPr/>
          </p:nvSpPr>
          <p:spPr>
            <a:xfrm>
              <a:off x="35064699" y="114312700"/>
              <a:ext cx="587555" cy="454845"/>
            </a:xfrm>
            <a:custGeom>
              <a:avLst/>
              <a:gdLst/>
              <a:ahLst/>
              <a:cxnLst>
                <a:cxn ang="0">
                  <a:pos x="wd2" y="hd2"/>
                </a:cxn>
                <a:cxn ang="5400000">
                  <a:pos x="wd2" y="hd2"/>
                </a:cxn>
                <a:cxn ang="10800000">
                  <a:pos x="wd2" y="hd2"/>
                </a:cxn>
                <a:cxn ang="16200000">
                  <a:pos x="wd2" y="hd2"/>
                </a:cxn>
              </a:cxnLst>
              <a:rect l="0" t="0" r="r" b="b"/>
              <a:pathLst>
                <a:path w="20604" h="19836" extrusionOk="0">
                  <a:moveTo>
                    <a:pt x="14547" y="234"/>
                  </a:moveTo>
                  <a:cubicBezTo>
                    <a:pt x="17887" y="-819"/>
                    <a:pt x="20604" y="1784"/>
                    <a:pt x="20604" y="6049"/>
                  </a:cubicBezTo>
                  <a:lnTo>
                    <a:pt x="20604" y="7600"/>
                  </a:lnTo>
                  <a:cubicBezTo>
                    <a:pt x="20604" y="11864"/>
                    <a:pt x="18065" y="16849"/>
                    <a:pt x="14992" y="18732"/>
                  </a:cubicBezTo>
                  <a:lnTo>
                    <a:pt x="14636" y="18953"/>
                  </a:lnTo>
                  <a:cubicBezTo>
                    <a:pt x="11519" y="20781"/>
                    <a:pt x="7110" y="19673"/>
                    <a:pt x="4838" y="16516"/>
                  </a:cubicBezTo>
                  <a:lnTo>
                    <a:pt x="1275" y="11587"/>
                  </a:lnTo>
                  <a:cubicBezTo>
                    <a:pt x="-996" y="8430"/>
                    <a:pt x="-150" y="4941"/>
                    <a:pt x="3146" y="3888"/>
                  </a:cubicBezTo>
                  <a:lnTo>
                    <a:pt x="14547" y="23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3FD7DE32-6C5E-B743-AB94-D1FA68FFEE9E}"/>
                </a:ext>
              </a:extLst>
            </p:cNvPr>
            <p:cNvSpPr/>
            <p:nvPr/>
          </p:nvSpPr>
          <p:spPr>
            <a:xfrm>
              <a:off x="22034499" y="112077500"/>
              <a:ext cx="491344" cy="1008000"/>
            </a:xfrm>
            <a:custGeom>
              <a:avLst/>
              <a:gdLst/>
              <a:ahLst/>
              <a:cxnLst>
                <a:cxn ang="0">
                  <a:pos x="wd2" y="hd2"/>
                </a:cxn>
                <a:cxn ang="5400000">
                  <a:pos x="wd2" y="hd2"/>
                </a:cxn>
                <a:cxn ang="10800000">
                  <a:pos x="wd2" y="hd2"/>
                </a:cxn>
                <a:cxn ang="16200000">
                  <a:pos x="wd2" y="hd2"/>
                </a:cxn>
              </a:cxnLst>
              <a:rect l="0" t="0" r="r" b="b"/>
              <a:pathLst>
                <a:path w="21050" h="20831" extrusionOk="0">
                  <a:moveTo>
                    <a:pt x="38" y="8665"/>
                  </a:moveTo>
                  <a:cubicBezTo>
                    <a:pt x="-343" y="6644"/>
                    <a:pt x="2214" y="4072"/>
                    <a:pt x="5642" y="2917"/>
                  </a:cubicBezTo>
                  <a:lnTo>
                    <a:pt x="12769" y="555"/>
                  </a:lnTo>
                  <a:cubicBezTo>
                    <a:pt x="16197" y="-600"/>
                    <a:pt x="19244" y="109"/>
                    <a:pt x="19462" y="2130"/>
                  </a:cubicBezTo>
                  <a:lnTo>
                    <a:pt x="21039" y="16670"/>
                  </a:lnTo>
                  <a:cubicBezTo>
                    <a:pt x="21257" y="18690"/>
                    <a:pt x="18047" y="20501"/>
                    <a:pt x="13858" y="20659"/>
                  </a:cubicBezTo>
                  <a:lnTo>
                    <a:pt x="9940" y="20816"/>
                  </a:lnTo>
                  <a:cubicBezTo>
                    <a:pt x="5751" y="21000"/>
                    <a:pt x="2051" y="19478"/>
                    <a:pt x="1670" y="17483"/>
                  </a:cubicBezTo>
                  <a:lnTo>
                    <a:pt x="38" y="866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534961C7-A4B1-FE4C-B8C3-CF24905EC25E}"/>
                </a:ext>
              </a:extLst>
            </p:cNvPr>
            <p:cNvSpPr/>
            <p:nvPr/>
          </p:nvSpPr>
          <p:spPr>
            <a:xfrm>
              <a:off x="35737799" y="113525300"/>
              <a:ext cx="1004122" cy="1033061"/>
            </a:xfrm>
            <a:custGeom>
              <a:avLst/>
              <a:gdLst/>
              <a:ahLst/>
              <a:cxnLst>
                <a:cxn ang="0">
                  <a:pos x="wd2" y="hd2"/>
                </a:cxn>
                <a:cxn ang="5400000">
                  <a:pos x="wd2" y="hd2"/>
                </a:cxn>
                <a:cxn ang="10800000">
                  <a:pos x="wd2" y="hd2"/>
                </a:cxn>
                <a:cxn ang="16200000">
                  <a:pos x="wd2" y="hd2"/>
                </a:cxn>
              </a:cxnLst>
              <a:rect l="0" t="0" r="r" b="b"/>
              <a:pathLst>
                <a:path w="21058" h="20744" extrusionOk="0">
                  <a:moveTo>
                    <a:pt x="5983" y="10180"/>
                  </a:moveTo>
                  <a:cubicBezTo>
                    <a:pt x="7155" y="8471"/>
                    <a:pt x="9472" y="6150"/>
                    <a:pt x="11124" y="5054"/>
                  </a:cubicBezTo>
                  <a:lnTo>
                    <a:pt x="18022" y="515"/>
                  </a:lnTo>
                  <a:cubicBezTo>
                    <a:pt x="19673" y="-582"/>
                    <a:pt x="21058" y="132"/>
                    <a:pt x="21058" y="2096"/>
                  </a:cubicBezTo>
                  <a:lnTo>
                    <a:pt x="21058" y="13623"/>
                  </a:lnTo>
                  <a:cubicBezTo>
                    <a:pt x="21058" y="15586"/>
                    <a:pt x="19566" y="17473"/>
                    <a:pt x="17755" y="17805"/>
                  </a:cubicBezTo>
                  <a:lnTo>
                    <a:pt x="1802" y="20687"/>
                  </a:lnTo>
                  <a:cubicBezTo>
                    <a:pt x="-9" y="21018"/>
                    <a:pt x="-542" y="19870"/>
                    <a:pt x="603" y="18162"/>
                  </a:cubicBezTo>
                  <a:lnTo>
                    <a:pt x="5983" y="1018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2A10FA01-C2E9-3F48-88A7-12101903BCB4}"/>
                </a:ext>
              </a:extLst>
            </p:cNvPr>
            <p:cNvSpPr/>
            <p:nvPr/>
          </p:nvSpPr>
          <p:spPr>
            <a:xfrm>
              <a:off x="35382199" y="112242600"/>
              <a:ext cx="1351633" cy="1123187"/>
            </a:xfrm>
            <a:custGeom>
              <a:avLst/>
              <a:gdLst/>
              <a:ahLst/>
              <a:cxnLst>
                <a:cxn ang="0">
                  <a:pos x="wd2" y="hd2"/>
                </a:cxn>
                <a:cxn ang="5400000">
                  <a:pos x="wd2" y="hd2"/>
                </a:cxn>
                <a:cxn ang="10800000">
                  <a:pos x="wd2" y="hd2"/>
                </a:cxn>
                <a:cxn ang="16200000">
                  <a:pos x="wd2" y="hd2"/>
                </a:cxn>
              </a:cxnLst>
              <a:rect l="0" t="0" r="r" b="b"/>
              <a:pathLst>
                <a:path w="21365" h="21368" extrusionOk="0">
                  <a:moveTo>
                    <a:pt x="21345" y="3383"/>
                  </a:moveTo>
                  <a:cubicBezTo>
                    <a:pt x="21345" y="1522"/>
                    <a:pt x="20080" y="0"/>
                    <a:pt x="18535" y="0"/>
                  </a:cubicBezTo>
                  <a:lnTo>
                    <a:pt x="5065" y="0"/>
                  </a:lnTo>
                  <a:cubicBezTo>
                    <a:pt x="3519" y="0"/>
                    <a:pt x="2033" y="1498"/>
                    <a:pt x="1752" y="3334"/>
                  </a:cubicBezTo>
                  <a:lnTo>
                    <a:pt x="46" y="14811"/>
                  </a:lnTo>
                  <a:cubicBezTo>
                    <a:pt x="-235" y="16647"/>
                    <a:pt x="809" y="18363"/>
                    <a:pt x="2334" y="18604"/>
                  </a:cubicBezTo>
                  <a:lnTo>
                    <a:pt x="18575" y="21334"/>
                  </a:lnTo>
                  <a:cubicBezTo>
                    <a:pt x="20100" y="21600"/>
                    <a:pt x="21365" y="20271"/>
                    <a:pt x="21365" y="18411"/>
                  </a:cubicBezTo>
                  <a:lnTo>
                    <a:pt x="21365" y="338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ECFCE2C4-4A34-CC48-9B0D-ED78E3EA89D2}"/>
                </a:ext>
              </a:extLst>
            </p:cNvPr>
            <p:cNvSpPr/>
            <p:nvPr/>
          </p:nvSpPr>
          <p:spPr>
            <a:xfrm>
              <a:off x="35636200" y="111264699"/>
              <a:ext cx="1106570" cy="898678"/>
            </a:xfrm>
            <a:custGeom>
              <a:avLst/>
              <a:gdLst/>
              <a:ahLst/>
              <a:cxnLst>
                <a:cxn ang="0">
                  <a:pos x="wd2" y="hd2"/>
                </a:cxn>
                <a:cxn ang="5400000">
                  <a:pos x="wd2" y="hd2"/>
                </a:cxn>
                <a:cxn ang="10800000">
                  <a:pos x="wd2" y="hd2"/>
                </a:cxn>
                <a:cxn ang="16200000">
                  <a:pos x="wd2" y="hd2"/>
                </a:cxn>
              </a:cxnLst>
              <a:rect l="0" t="0" r="r" b="b"/>
              <a:pathLst>
                <a:path w="21314" h="21229" extrusionOk="0">
                  <a:moveTo>
                    <a:pt x="56" y="8689"/>
                  </a:moveTo>
                  <a:cubicBezTo>
                    <a:pt x="-286" y="6409"/>
                    <a:pt x="962" y="4189"/>
                    <a:pt x="2796" y="3739"/>
                  </a:cubicBezTo>
                  <a:lnTo>
                    <a:pt x="17938" y="79"/>
                  </a:lnTo>
                  <a:cubicBezTo>
                    <a:pt x="19797" y="-371"/>
                    <a:pt x="21314" y="1159"/>
                    <a:pt x="21314" y="3469"/>
                  </a:cubicBezTo>
                  <a:lnTo>
                    <a:pt x="21314" y="17029"/>
                  </a:lnTo>
                  <a:cubicBezTo>
                    <a:pt x="21314" y="19339"/>
                    <a:pt x="19773" y="21229"/>
                    <a:pt x="17889" y="21229"/>
                  </a:cubicBezTo>
                  <a:lnTo>
                    <a:pt x="5365" y="21229"/>
                  </a:lnTo>
                  <a:cubicBezTo>
                    <a:pt x="3481" y="21229"/>
                    <a:pt x="1646" y="19369"/>
                    <a:pt x="1328" y="17089"/>
                  </a:cubicBezTo>
                  <a:lnTo>
                    <a:pt x="56" y="868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D94A7A67-BBC5-B640-BE51-286980B242DD}"/>
                </a:ext>
              </a:extLst>
            </p:cNvPr>
            <p:cNvSpPr/>
            <p:nvPr/>
          </p:nvSpPr>
          <p:spPr>
            <a:xfrm>
              <a:off x="35547300" y="110045500"/>
              <a:ext cx="1186429" cy="1312272"/>
            </a:xfrm>
            <a:custGeom>
              <a:avLst/>
              <a:gdLst/>
              <a:ahLst/>
              <a:cxnLst>
                <a:cxn ang="0">
                  <a:pos x="wd2" y="hd2"/>
                </a:cxn>
                <a:cxn ang="5400000">
                  <a:pos x="wd2" y="hd2"/>
                </a:cxn>
                <a:cxn ang="10800000">
                  <a:pos x="wd2" y="hd2"/>
                </a:cxn>
                <a:cxn ang="16200000">
                  <a:pos x="wd2" y="hd2"/>
                </a:cxn>
              </a:cxnLst>
              <a:rect l="0" t="0" r="r" b="b"/>
              <a:pathLst>
                <a:path w="21512" h="21095" extrusionOk="0">
                  <a:moveTo>
                    <a:pt x="21512" y="2360"/>
                  </a:moveTo>
                  <a:cubicBezTo>
                    <a:pt x="21512" y="788"/>
                    <a:pt x="20084" y="-253"/>
                    <a:pt x="18334" y="53"/>
                  </a:cubicBezTo>
                  <a:lnTo>
                    <a:pt x="2998" y="2707"/>
                  </a:lnTo>
                  <a:cubicBezTo>
                    <a:pt x="1248" y="3014"/>
                    <a:pt x="-88" y="4545"/>
                    <a:pt x="4" y="6117"/>
                  </a:cubicBezTo>
                  <a:lnTo>
                    <a:pt x="833" y="18754"/>
                  </a:lnTo>
                  <a:cubicBezTo>
                    <a:pt x="925" y="20326"/>
                    <a:pt x="2445" y="21347"/>
                    <a:pt x="4172" y="21041"/>
                  </a:cubicBezTo>
                  <a:lnTo>
                    <a:pt x="18334" y="18489"/>
                  </a:lnTo>
                  <a:cubicBezTo>
                    <a:pt x="20084" y="18183"/>
                    <a:pt x="21489" y="16631"/>
                    <a:pt x="21489" y="15059"/>
                  </a:cubicBezTo>
                  <a:lnTo>
                    <a:pt x="21489" y="236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D49B4046-5B50-F34C-9CC0-D9FD9C0C4631}"/>
                </a:ext>
              </a:extLst>
            </p:cNvPr>
            <p:cNvSpPr/>
            <p:nvPr/>
          </p:nvSpPr>
          <p:spPr>
            <a:xfrm>
              <a:off x="35420300" y="113385599"/>
              <a:ext cx="574498" cy="872055"/>
            </a:xfrm>
            <a:custGeom>
              <a:avLst/>
              <a:gdLst/>
              <a:ahLst/>
              <a:cxnLst>
                <a:cxn ang="0">
                  <a:pos x="wd2" y="hd2"/>
                </a:cxn>
                <a:cxn ang="5400000">
                  <a:pos x="wd2" y="hd2"/>
                </a:cxn>
                <a:cxn ang="10800000">
                  <a:pos x="wd2" y="hd2"/>
                </a:cxn>
                <a:cxn ang="16200000">
                  <a:pos x="wd2" y="hd2"/>
                </a:cxn>
              </a:cxnLst>
              <a:rect l="0" t="0" r="r" b="b"/>
              <a:pathLst>
                <a:path w="20105" h="20097" extrusionOk="0">
                  <a:moveTo>
                    <a:pt x="3140" y="17851"/>
                  </a:moveTo>
                  <a:cubicBezTo>
                    <a:pt x="3629" y="20397"/>
                    <a:pt x="6340" y="20836"/>
                    <a:pt x="9051" y="18875"/>
                  </a:cubicBezTo>
                  <a:lnTo>
                    <a:pt x="18384" y="12143"/>
                  </a:lnTo>
                  <a:cubicBezTo>
                    <a:pt x="21140" y="10153"/>
                    <a:pt x="20518" y="7285"/>
                    <a:pt x="17007" y="5763"/>
                  </a:cubicBezTo>
                  <a:lnTo>
                    <a:pt x="5496" y="758"/>
                  </a:lnTo>
                  <a:cubicBezTo>
                    <a:pt x="1984" y="-764"/>
                    <a:pt x="-460" y="85"/>
                    <a:pt x="73" y="2602"/>
                  </a:cubicBezTo>
                  <a:lnTo>
                    <a:pt x="3140" y="1785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A19B815B-61B4-0546-A740-89657C5C73D9}"/>
                </a:ext>
              </a:extLst>
            </p:cNvPr>
            <p:cNvSpPr/>
            <p:nvPr/>
          </p:nvSpPr>
          <p:spPr>
            <a:xfrm>
              <a:off x="35598100" y="113309400"/>
              <a:ext cx="868095" cy="307779"/>
            </a:xfrm>
            <a:custGeom>
              <a:avLst/>
              <a:gdLst/>
              <a:ahLst/>
              <a:cxnLst>
                <a:cxn ang="0">
                  <a:pos x="wd2" y="hd2"/>
                </a:cxn>
                <a:cxn ang="5400000">
                  <a:pos x="wd2" y="hd2"/>
                </a:cxn>
                <a:cxn ang="10800000">
                  <a:pos x="wd2" y="hd2"/>
                </a:cxn>
                <a:cxn ang="16200000">
                  <a:pos x="wd2" y="hd2"/>
                </a:cxn>
              </a:cxnLst>
              <a:rect l="0" t="0" r="r" b="b"/>
              <a:pathLst>
                <a:path w="20337" h="19755" extrusionOk="0">
                  <a:moveTo>
                    <a:pt x="1218" y="5047"/>
                  </a:moveTo>
                  <a:cubicBezTo>
                    <a:pt x="-656" y="1379"/>
                    <a:pt x="-329" y="-740"/>
                    <a:pt x="1932" y="238"/>
                  </a:cubicBezTo>
                  <a:lnTo>
                    <a:pt x="18564" y="7655"/>
                  </a:lnTo>
                  <a:cubicBezTo>
                    <a:pt x="20825" y="8633"/>
                    <a:pt x="20944" y="11323"/>
                    <a:pt x="18802" y="13606"/>
                  </a:cubicBezTo>
                  <a:lnTo>
                    <a:pt x="14161" y="18578"/>
                  </a:lnTo>
                  <a:cubicBezTo>
                    <a:pt x="12018" y="20860"/>
                    <a:pt x="8746" y="19719"/>
                    <a:pt x="6871" y="16051"/>
                  </a:cubicBezTo>
                  <a:lnTo>
                    <a:pt x="1218" y="504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845B2FD9-56AC-5F49-B5DF-91479642A705}"/>
                </a:ext>
              </a:extLst>
            </p:cNvPr>
            <p:cNvSpPr/>
            <p:nvPr/>
          </p:nvSpPr>
          <p:spPr>
            <a:xfrm>
              <a:off x="35013899" y="110782099"/>
              <a:ext cx="469562" cy="528636"/>
            </a:xfrm>
            <a:custGeom>
              <a:avLst/>
              <a:gdLst/>
              <a:ahLst/>
              <a:cxnLst>
                <a:cxn ang="0">
                  <a:pos x="wd2" y="hd2"/>
                </a:cxn>
                <a:cxn ang="5400000">
                  <a:pos x="wd2" y="hd2"/>
                </a:cxn>
                <a:cxn ang="10800000">
                  <a:pos x="wd2" y="hd2"/>
                </a:cxn>
                <a:cxn ang="16200000">
                  <a:pos x="wd2" y="hd2"/>
                </a:cxn>
              </a:cxnLst>
              <a:rect l="0" t="0" r="r" b="b"/>
              <a:pathLst>
                <a:path w="19966" h="19761" extrusionOk="0">
                  <a:moveTo>
                    <a:pt x="1769" y="10544"/>
                  </a:moveTo>
                  <a:cubicBezTo>
                    <a:pt x="-1201" y="13107"/>
                    <a:pt x="-337" y="16050"/>
                    <a:pt x="3659" y="17048"/>
                  </a:cubicBezTo>
                  <a:lnTo>
                    <a:pt x="13487" y="19516"/>
                  </a:lnTo>
                  <a:cubicBezTo>
                    <a:pt x="17483" y="20513"/>
                    <a:pt x="20399" y="18377"/>
                    <a:pt x="19913" y="14722"/>
                  </a:cubicBezTo>
                  <a:lnTo>
                    <a:pt x="18455" y="3423"/>
                  </a:lnTo>
                  <a:cubicBezTo>
                    <a:pt x="17969" y="-233"/>
                    <a:pt x="15161" y="-1087"/>
                    <a:pt x="12191" y="1477"/>
                  </a:cubicBezTo>
                  <a:lnTo>
                    <a:pt x="1769" y="10544"/>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1271672B-AA00-A143-805C-60138A1EE721}"/>
                </a:ext>
              </a:extLst>
            </p:cNvPr>
            <p:cNvSpPr/>
            <p:nvPr/>
          </p:nvSpPr>
          <p:spPr>
            <a:xfrm>
              <a:off x="35102800" y="109943900"/>
              <a:ext cx="506745" cy="293125"/>
            </a:xfrm>
            <a:custGeom>
              <a:avLst/>
              <a:gdLst/>
              <a:ahLst/>
              <a:cxnLst>
                <a:cxn ang="0">
                  <a:pos x="wd2" y="hd2"/>
                </a:cxn>
                <a:cxn ang="5400000">
                  <a:pos x="wd2" y="hd2"/>
                </a:cxn>
                <a:cxn ang="10800000">
                  <a:pos x="wd2" y="hd2"/>
                </a:cxn>
                <a:cxn ang="16200000">
                  <a:pos x="wd2" y="hd2"/>
                </a:cxn>
              </a:cxnLst>
              <a:rect l="0" t="0" r="r" b="b"/>
              <a:pathLst>
                <a:path w="20279" h="20265" extrusionOk="0">
                  <a:moveTo>
                    <a:pt x="14807" y="38"/>
                  </a:moveTo>
                  <a:cubicBezTo>
                    <a:pt x="18162" y="-401"/>
                    <a:pt x="20601" y="3024"/>
                    <a:pt x="20245" y="7501"/>
                  </a:cubicBezTo>
                  <a:lnTo>
                    <a:pt x="20144" y="9170"/>
                  </a:lnTo>
                  <a:cubicBezTo>
                    <a:pt x="19788" y="13647"/>
                    <a:pt x="16942" y="18389"/>
                    <a:pt x="13791" y="19706"/>
                  </a:cubicBezTo>
                  <a:lnTo>
                    <a:pt x="13435" y="19882"/>
                  </a:lnTo>
                  <a:cubicBezTo>
                    <a:pt x="10284" y="21199"/>
                    <a:pt x="6065" y="19004"/>
                    <a:pt x="4083" y="15140"/>
                  </a:cubicBezTo>
                  <a:lnTo>
                    <a:pt x="983" y="9170"/>
                  </a:lnTo>
                  <a:cubicBezTo>
                    <a:pt x="-999" y="5306"/>
                    <a:pt x="119" y="1794"/>
                    <a:pt x="3423" y="1443"/>
                  </a:cubicBezTo>
                  <a:lnTo>
                    <a:pt x="14807" y="3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71C8D971-BA4F-CD4E-A7C4-545106284457}"/>
                </a:ext>
              </a:extLst>
            </p:cNvPr>
            <p:cNvSpPr/>
            <p:nvPr/>
          </p:nvSpPr>
          <p:spPr>
            <a:xfrm>
              <a:off x="20866099" y="109943899"/>
              <a:ext cx="1133482" cy="871165"/>
            </a:xfrm>
            <a:custGeom>
              <a:avLst/>
              <a:gdLst/>
              <a:ahLst/>
              <a:cxnLst>
                <a:cxn ang="0">
                  <a:pos x="wd2" y="hd2"/>
                </a:cxn>
                <a:cxn ang="5400000">
                  <a:pos x="wd2" y="hd2"/>
                </a:cxn>
                <a:cxn ang="10800000">
                  <a:pos x="wd2" y="hd2"/>
                </a:cxn>
                <a:cxn ang="16200000">
                  <a:pos x="wd2" y="hd2"/>
                </a:cxn>
              </a:cxnLst>
              <a:rect l="0" t="0" r="r" b="b"/>
              <a:pathLst>
                <a:path w="21046" h="20987" extrusionOk="0">
                  <a:moveTo>
                    <a:pt x="15045" y="11687"/>
                  </a:moveTo>
                  <a:cubicBezTo>
                    <a:pt x="13889" y="13492"/>
                    <a:pt x="11578" y="15756"/>
                    <a:pt x="9904" y="16705"/>
                  </a:cubicBezTo>
                  <a:lnTo>
                    <a:pt x="3018" y="20652"/>
                  </a:lnTo>
                  <a:cubicBezTo>
                    <a:pt x="1368" y="21600"/>
                    <a:pt x="0" y="20468"/>
                    <a:pt x="0" y="18112"/>
                  </a:cubicBezTo>
                  <a:lnTo>
                    <a:pt x="0" y="4283"/>
                  </a:lnTo>
                  <a:cubicBezTo>
                    <a:pt x="0" y="1927"/>
                    <a:pt x="1486" y="0"/>
                    <a:pt x="3301" y="0"/>
                  </a:cubicBezTo>
                  <a:lnTo>
                    <a:pt x="19242" y="0"/>
                  </a:lnTo>
                  <a:cubicBezTo>
                    <a:pt x="21058" y="0"/>
                    <a:pt x="21600" y="1469"/>
                    <a:pt x="20421" y="3304"/>
                  </a:cubicBezTo>
                  <a:lnTo>
                    <a:pt x="15045" y="1168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13E66C74-40CF-2546-B038-5AEA6BCDC5B3}"/>
                </a:ext>
              </a:extLst>
            </p:cNvPr>
            <p:cNvSpPr/>
            <p:nvPr/>
          </p:nvSpPr>
          <p:spPr>
            <a:xfrm>
              <a:off x="20878800" y="110959900"/>
              <a:ext cx="1351638" cy="1123187"/>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1" y="21368"/>
                  </a:cubicBezTo>
                  <a:lnTo>
                    <a:pt x="16300" y="21368"/>
                  </a:lnTo>
                  <a:cubicBezTo>
                    <a:pt x="17846" y="21368"/>
                    <a:pt x="19332" y="19870"/>
                    <a:pt x="19613" y="18034"/>
                  </a:cubicBezTo>
                  <a:lnTo>
                    <a:pt x="21319" y="6557"/>
                  </a:lnTo>
                  <a:cubicBezTo>
                    <a:pt x="21600" y="4721"/>
                    <a:pt x="20556" y="3005"/>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F89D40AD-137D-7946-BABC-3C82ABA7BE62}"/>
                </a:ext>
              </a:extLst>
            </p:cNvPr>
            <p:cNvSpPr/>
            <p:nvPr/>
          </p:nvSpPr>
          <p:spPr>
            <a:xfrm>
              <a:off x="20866100" y="112166400"/>
              <a:ext cx="1106571" cy="897412"/>
            </a:xfrm>
            <a:custGeom>
              <a:avLst/>
              <a:gdLst/>
              <a:ahLst/>
              <a:cxnLst>
                <a:cxn ang="0">
                  <a:pos x="wd2" y="hd2"/>
                </a:cxn>
                <a:cxn ang="5400000">
                  <a:pos x="wd2" y="hd2"/>
                </a:cxn>
                <a:cxn ang="10800000">
                  <a:pos x="wd2" y="hd2"/>
                </a:cxn>
                <a:cxn ang="16200000">
                  <a:pos x="wd2" y="hd2"/>
                </a:cxn>
              </a:cxnLst>
              <a:rect l="0" t="0" r="r" b="b"/>
              <a:pathLst>
                <a:path w="21314" h="21228" extrusionOk="0">
                  <a:moveTo>
                    <a:pt x="21258" y="12527"/>
                  </a:moveTo>
                  <a:cubicBezTo>
                    <a:pt x="21600" y="14810"/>
                    <a:pt x="20352" y="17034"/>
                    <a:pt x="18518" y="17484"/>
                  </a:cubicBezTo>
                  <a:lnTo>
                    <a:pt x="3376" y="21149"/>
                  </a:lnTo>
                  <a:cubicBezTo>
                    <a:pt x="1517" y="21600"/>
                    <a:pt x="0" y="20068"/>
                    <a:pt x="0" y="17755"/>
                  </a:cubicBezTo>
                  <a:lnTo>
                    <a:pt x="0" y="4206"/>
                  </a:lnTo>
                  <a:cubicBezTo>
                    <a:pt x="0" y="1893"/>
                    <a:pt x="1541" y="0"/>
                    <a:pt x="3425" y="0"/>
                  </a:cubicBezTo>
                  <a:lnTo>
                    <a:pt x="15949" y="0"/>
                  </a:lnTo>
                  <a:cubicBezTo>
                    <a:pt x="17833" y="0"/>
                    <a:pt x="19667" y="1863"/>
                    <a:pt x="19985" y="4146"/>
                  </a:cubicBezTo>
                  <a:lnTo>
                    <a:pt x="21258" y="1252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2D416020-9CE1-B74D-BBD5-299F3C7F2E7F}"/>
                </a:ext>
              </a:extLst>
            </p:cNvPr>
            <p:cNvSpPr/>
            <p:nvPr/>
          </p:nvSpPr>
          <p:spPr>
            <a:xfrm>
              <a:off x="20878800" y="112966499"/>
              <a:ext cx="1186428" cy="1312273"/>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C7AD7F13-A71A-DB44-9381-9F83FB1BAFA2}"/>
                </a:ext>
              </a:extLst>
            </p:cNvPr>
            <p:cNvSpPr/>
            <p:nvPr/>
          </p:nvSpPr>
          <p:spPr>
            <a:xfrm>
              <a:off x="21742399" y="110172500"/>
              <a:ext cx="451926" cy="769458"/>
            </a:xfrm>
            <a:custGeom>
              <a:avLst/>
              <a:gdLst/>
              <a:ahLst/>
              <a:cxnLst>
                <a:cxn ang="0">
                  <a:pos x="wd2" y="hd2"/>
                </a:cxn>
                <a:cxn ang="5400000">
                  <a:pos x="wd2" y="hd2"/>
                </a:cxn>
                <a:cxn ang="10800000">
                  <a:pos x="wd2" y="hd2"/>
                </a:cxn>
                <a:cxn ang="16200000">
                  <a:pos x="wd2" y="hd2"/>
                </a:cxn>
              </a:cxnLst>
              <a:rect l="0" t="0" r="r" b="b"/>
              <a:pathLst>
                <a:path w="20121" h="20103" extrusionOk="0">
                  <a:moveTo>
                    <a:pt x="17001" y="2250"/>
                  </a:moveTo>
                  <a:cubicBezTo>
                    <a:pt x="16492" y="-305"/>
                    <a:pt x="13834" y="-736"/>
                    <a:pt x="11064" y="1222"/>
                  </a:cubicBezTo>
                  <a:lnTo>
                    <a:pt x="1734" y="7957"/>
                  </a:lnTo>
                  <a:cubicBezTo>
                    <a:pt x="-1037" y="9948"/>
                    <a:pt x="-415" y="12801"/>
                    <a:pt x="3091" y="14328"/>
                  </a:cubicBezTo>
                  <a:lnTo>
                    <a:pt x="14626" y="19338"/>
                  </a:lnTo>
                  <a:cubicBezTo>
                    <a:pt x="18132" y="20864"/>
                    <a:pt x="20563" y="20035"/>
                    <a:pt x="20054" y="17480"/>
                  </a:cubicBezTo>
                  <a:lnTo>
                    <a:pt x="17001" y="225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B03223BD-DCD3-8744-AC8E-F5E50E77C324}"/>
                </a:ext>
              </a:extLst>
            </p:cNvPr>
            <p:cNvSpPr/>
            <p:nvPr/>
          </p:nvSpPr>
          <p:spPr>
            <a:xfrm>
              <a:off x="21145500" y="110705900"/>
              <a:ext cx="868097" cy="307779"/>
            </a:xfrm>
            <a:custGeom>
              <a:avLst/>
              <a:gdLst/>
              <a:ahLst/>
              <a:cxnLst>
                <a:cxn ang="0">
                  <a:pos x="wd2" y="hd2"/>
                </a:cxn>
                <a:cxn ang="5400000">
                  <a:pos x="wd2" y="hd2"/>
                </a:cxn>
                <a:cxn ang="10800000">
                  <a:pos x="wd2" y="hd2"/>
                </a:cxn>
                <a:cxn ang="16200000">
                  <a:pos x="wd2" y="hd2"/>
                </a:cxn>
              </a:cxnLst>
              <a:rect l="0" t="0" r="r" b="b"/>
              <a:pathLst>
                <a:path w="20337" h="19755" extrusionOk="0">
                  <a:moveTo>
                    <a:pt x="19119" y="14708"/>
                  </a:moveTo>
                  <a:cubicBezTo>
                    <a:pt x="20993" y="18376"/>
                    <a:pt x="20666" y="20495"/>
                    <a:pt x="18405" y="19517"/>
                  </a:cubicBezTo>
                  <a:lnTo>
                    <a:pt x="1773" y="12100"/>
                  </a:lnTo>
                  <a:cubicBezTo>
                    <a:pt x="-488" y="11122"/>
                    <a:pt x="-607" y="8432"/>
                    <a:pt x="1535" y="6149"/>
                  </a:cubicBezTo>
                  <a:lnTo>
                    <a:pt x="6176" y="1177"/>
                  </a:lnTo>
                  <a:cubicBezTo>
                    <a:pt x="8319" y="-1105"/>
                    <a:pt x="11591"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832810F4-F56E-414E-AFFE-9F1B96643DEA}"/>
                </a:ext>
              </a:extLst>
            </p:cNvPr>
            <p:cNvSpPr/>
            <p:nvPr/>
          </p:nvSpPr>
          <p:spPr>
            <a:xfrm>
              <a:off x="20866099" y="114261900"/>
              <a:ext cx="1004125" cy="1033061"/>
            </a:xfrm>
            <a:custGeom>
              <a:avLst/>
              <a:gdLst/>
              <a:ahLst/>
              <a:cxnLst>
                <a:cxn ang="0">
                  <a:pos x="wd2" y="hd2"/>
                </a:cxn>
                <a:cxn ang="5400000">
                  <a:pos x="wd2" y="hd2"/>
                </a:cxn>
                <a:cxn ang="10800000">
                  <a:pos x="wd2" y="hd2"/>
                </a:cxn>
                <a:cxn ang="16200000">
                  <a:pos x="wd2" y="hd2"/>
                </a:cxn>
              </a:cxnLst>
              <a:rect l="0" t="0" r="r" b="b"/>
              <a:pathLst>
                <a:path w="21058" h="20744" extrusionOk="0">
                  <a:moveTo>
                    <a:pt x="15048" y="10564"/>
                  </a:moveTo>
                  <a:cubicBezTo>
                    <a:pt x="13876" y="12273"/>
                    <a:pt x="11559" y="14594"/>
                    <a:pt x="9908" y="15690"/>
                  </a:cubicBezTo>
                  <a:lnTo>
                    <a:pt x="3036" y="20229"/>
                  </a:lnTo>
                  <a:cubicBezTo>
                    <a:pt x="1385" y="21326"/>
                    <a:pt x="0" y="20612"/>
                    <a:pt x="0" y="18648"/>
                  </a:cubicBezTo>
                  <a:lnTo>
                    <a:pt x="0" y="7121"/>
                  </a:lnTo>
                  <a:cubicBezTo>
                    <a:pt x="0" y="5158"/>
                    <a:pt x="1491" y="3271"/>
                    <a:pt x="3303" y="2939"/>
                  </a:cubicBezTo>
                  <a:lnTo>
                    <a:pt x="19256" y="57"/>
                  </a:lnTo>
                  <a:cubicBezTo>
                    <a:pt x="21067" y="-274"/>
                    <a:pt x="21600" y="874"/>
                    <a:pt x="20455" y="2582"/>
                  </a:cubicBezTo>
                  <a:lnTo>
                    <a:pt x="15048" y="1056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F3EDFE82-7FA4-D64D-AFE7-85E307739CE6}"/>
                </a:ext>
              </a:extLst>
            </p:cNvPr>
            <p:cNvSpPr/>
            <p:nvPr/>
          </p:nvSpPr>
          <p:spPr>
            <a:xfrm>
              <a:off x="20878800" y="115468400"/>
              <a:ext cx="1351638" cy="1123187"/>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1" y="21368"/>
                  </a:cubicBezTo>
                  <a:lnTo>
                    <a:pt x="16300" y="21368"/>
                  </a:lnTo>
                  <a:cubicBezTo>
                    <a:pt x="17846" y="21368"/>
                    <a:pt x="19332" y="19870"/>
                    <a:pt x="19613" y="18034"/>
                  </a:cubicBezTo>
                  <a:lnTo>
                    <a:pt x="21319" y="6557"/>
                  </a:lnTo>
                  <a:cubicBezTo>
                    <a:pt x="21600" y="4721"/>
                    <a:pt x="20556" y="3005"/>
                    <a:pt x="19030"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C8D0A178-E8CB-E54C-BC30-DB6D6DAAE2AF}"/>
                </a:ext>
              </a:extLst>
            </p:cNvPr>
            <p:cNvSpPr/>
            <p:nvPr/>
          </p:nvSpPr>
          <p:spPr>
            <a:xfrm>
              <a:off x="20866100" y="116674899"/>
              <a:ext cx="1106571" cy="898678"/>
            </a:xfrm>
            <a:custGeom>
              <a:avLst/>
              <a:gdLst/>
              <a:ahLst/>
              <a:cxnLst>
                <a:cxn ang="0">
                  <a:pos x="wd2" y="hd2"/>
                </a:cxn>
                <a:cxn ang="5400000">
                  <a:pos x="wd2" y="hd2"/>
                </a:cxn>
                <a:cxn ang="10800000">
                  <a:pos x="wd2" y="hd2"/>
                </a:cxn>
                <a:cxn ang="16200000">
                  <a:pos x="wd2" y="hd2"/>
                </a:cxn>
              </a:cxnLst>
              <a:rect l="0" t="0" r="r" b="b"/>
              <a:pathLst>
                <a:path w="21314" h="21229" extrusionOk="0">
                  <a:moveTo>
                    <a:pt x="21258" y="12540"/>
                  </a:moveTo>
                  <a:cubicBezTo>
                    <a:pt x="21600" y="14820"/>
                    <a:pt x="20352" y="17040"/>
                    <a:pt x="18518" y="17490"/>
                  </a:cubicBezTo>
                  <a:lnTo>
                    <a:pt x="3376" y="21150"/>
                  </a:lnTo>
                  <a:cubicBezTo>
                    <a:pt x="1517" y="21600"/>
                    <a:pt x="0" y="20070"/>
                    <a:pt x="0" y="17760"/>
                  </a:cubicBezTo>
                  <a:lnTo>
                    <a:pt x="0" y="4200"/>
                  </a:lnTo>
                  <a:cubicBezTo>
                    <a:pt x="0" y="1890"/>
                    <a:pt x="1541" y="0"/>
                    <a:pt x="3425" y="0"/>
                  </a:cubicBezTo>
                  <a:lnTo>
                    <a:pt x="15949" y="0"/>
                  </a:lnTo>
                  <a:cubicBezTo>
                    <a:pt x="17833" y="0"/>
                    <a:pt x="19667" y="1860"/>
                    <a:pt x="19985" y="4140"/>
                  </a:cubicBezTo>
                  <a:lnTo>
                    <a:pt x="21258" y="1254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ABDDDB7D-CE1C-1A4D-ADF1-FADCD2A12A40}"/>
                </a:ext>
              </a:extLst>
            </p:cNvPr>
            <p:cNvSpPr/>
            <p:nvPr/>
          </p:nvSpPr>
          <p:spPr>
            <a:xfrm>
              <a:off x="22009099" y="116674900"/>
              <a:ext cx="850481" cy="887101"/>
            </a:xfrm>
            <a:custGeom>
              <a:avLst/>
              <a:gdLst/>
              <a:ahLst/>
              <a:cxnLst>
                <a:cxn ang="0">
                  <a:pos x="wd2" y="hd2"/>
                </a:cxn>
                <a:cxn ang="5400000">
                  <a:pos x="wd2" y="hd2"/>
                </a:cxn>
                <a:cxn ang="10800000">
                  <a:pos x="wd2" y="hd2"/>
                </a:cxn>
                <a:cxn ang="16200000">
                  <a:pos x="wd2" y="hd2"/>
                </a:cxn>
              </a:cxnLst>
              <a:rect l="0" t="0" r="r" b="b"/>
              <a:pathLst>
                <a:path w="21272" h="21102" extrusionOk="0">
                  <a:moveTo>
                    <a:pt x="21240" y="4229"/>
                  </a:moveTo>
                  <a:cubicBezTo>
                    <a:pt x="21240" y="1903"/>
                    <a:pt x="19239" y="0"/>
                    <a:pt x="16793" y="0"/>
                  </a:cubicBezTo>
                  <a:lnTo>
                    <a:pt x="3833" y="0"/>
                  </a:lnTo>
                  <a:cubicBezTo>
                    <a:pt x="1387" y="0"/>
                    <a:pt x="-328" y="1873"/>
                    <a:pt x="53" y="4199"/>
                  </a:cubicBezTo>
                  <a:lnTo>
                    <a:pt x="1387" y="12598"/>
                  </a:lnTo>
                  <a:cubicBezTo>
                    <a:pt x="1768" y="14893"/>
                    <a:pt x="3992" y="17310"/>
                    <a:pt x="6343" y="17975"/>
                  </a:cubicBezTo>
                  <a:lnTo>
                    <a:pt x="16984" y="20935"/>
                  </a:lnTo>
                  <a:cubicBezTo>
                    <a:pt x="19334" y="21600"/>
                    <a:pt x="21272" y="20210"/>
                    <a:pt x="21272" y="17884"/>
                  </a:cubicBezTo>
                  <a:lnTo>
                    <a:pt x="21272" y="422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60DA83DD-96B4-E84B-B2E7-5B272C8CEDA3}"/>
                </a:ext>
              </a:extLst>
            </p:cNvPr>
            <p:cNvSpPr/>
            <p:nvPr/>
          </p:nvSpPr>
          <p:spPr>
            <a:xfrm>
              <a:off x="20878800" y="117474999"/>
              <a:ext cx="1186428" cy="1312273"/>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25393ABA-D9C4-8647-9869-535D70BFFCF5}"/>
                </a:ext>
              </a:extLst>
            </p:cNvPr>
            <p:cNvSpPr/>
            <p:nvPr/>
          </p:nvSpPr>
          <p:spPr>
            <a:xfrm>
              <a:off x="21628100" y="114566699"/>
              <a:ext cx="574498" cy="872055"/>
            </a:xfrm>
            <a:custGeom>
              <a:avLst/>
              <a:gdLst/>
              <a:ahLst/>
              <a:cxnLst>
                <a:cxn ang="0">
                  <a:pos x="wd2" y="hd2"/>
                </a:cxn>
                <a:cxn ang="5400000">
                  <a:pos x="wd2" y="hd2"/>
                </a:cxn>
                <a:cxn ang="10800000">
                  <a:pos x="wd2" y="hd2"/>
                </a:cxn>
                <a:cxn ang="16200000">
                  <a:pos x="wd2" y="hd2"/>
                </a:cxn>
              </a:cxnLst>
              <a:rect l="0" t="0" r="r" b="b"/>
              <a:pathLst>
                <a:path w="20105" h="20097" extrusionOk="0">
                  <a:moveTo>
                    <a:pt x="16965" y="2246"/>
                  </a:moveTo>
                  <a:cubicBezTo>
                    <a:pt x="16432" y="-300"/>
                    <a:pt x="13765" y="-739"/>
                    <a:pt x="11054" y="1222"/>
                  </a:cubicBezTo>
                  <a:lnTo>
                    <a:pt x="1721" y="7954"/>
                  </a:lnTo>
                  <a:cubicBezTo>
                    <a:pt x="-1035" y="9944"/>
                    <a:pt x="-413" y="12812"/>
                    <a:pt x="3098" y="14334"/>
                  </a:cubicBezTo>
                  <a:lnTo>
                    <a:pt x="14609" y="19339"/>
                  </a:lnTo>
                  <a:cubicBezTo>
                    <a:pt x="18121" y="20861"/>
                    <a:pt x="20565" y="20012"/>
                    <a:pt x="20032" y="17495"/>
                  </a:cubicBezTo>
                  <a:lnTo>
                    <a:pt x="16965" y="224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02A87D2A-DA68-B745-ADD2-3C1DD337C139}"/>
                </a:ext>
              </a:extLst>
            </p:cNvPr>
            <p:cNvSpPr/>
            <p:nvPr/>
          </p:nvSpPr>
          <p:spPr>
            <a:xfrm>
              <a:off x="21145500" y="115214400"/>
              <a:ext cx="868097" cy="307779"/>
            </a:xfrm>
            <a:custGeom>
              <a:avLst/>
              <a:gdLst/>
              <a:ahLst/>
              <a:cxnLst>
                <a:cxn ang="0">
                  <a:pos x="wd2" y="hd2"/>
                </a:cxn>
                <a:cxn ang="5400000">
                  <a:pos x="wd2" y="hd2"/>
                </a:cxn>
                <a:cxn ang="10800000">
                  <a:pos x="wd2" y="hd2"/>
                </a:cxn>
                <a:cxn ang="16200000">
                  <a:pos x="wd2" y="hd2"/>
                </a:cxn>
              </a:cxnLst>
              <a:rect l="0" t="0" r="r" b="b"/>
              <a:pathLst>
                <a:path w="20337" h="19755" extrusionOk="0">
                  <a:moveTo>
                    <a:pt x="19119" y="14708"/>
                  </a:moveTo>
                  <a:cubicBezTo>
                    <a:pt x="20993" y="18376"/>
                    <a:pt x="20666" y="20495"/>
                    <a:pt x="18405" y="19517"/>
                  </a:cubicBezTo>
                  <a:lnTo>
                    <a:pt x="1773" y="12100"/>
                  </a:lnTo>
                  <a:cubicBezTo>
                    <a:pt x="-488" y="11122"/>
                    <a:pt x="-607" y="8432"/>
                    <a:pt x="1535" y="6149"/>
                  </a:cubicBezTo>
                  <a:lnTo>
                    <a:pt x="6176" y="1177"/>
                  </a:lnTo>
                  <a:cubicBezTo>
                    <a:pt x="8319" y="-1105"/>
                    <a:pt x="11591"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1ACA96A7-4A4D-8C46-A27C-FBFB23C867F8}"/>
                </a:ext>
              </a:extLst>
            </p:cNvPr>
            <p:cNvSpPr/>
            <p:nvPr/>
          </p:nvSpPr>
          <p:spPr>
            <a:xfrm>
              <a:off x="22123399" y="117513100"/>
              <a:ext cx="469563" cy="528635"/>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3"/>
                  </a:cubicBezTo>
                  <a:lnTo>
                    <a:pt x="6479" y="245"/>
                  </a:lnTo>
                  <a:cubicBezTo>
                    <a:pt x="2483" y="-752"/>
                    <a:pt x="-433" y="1384"/>
                    <a:pt x="53" y="5039"/>
                  </a:cubicBezTo>
                  <a:lnTo>
                    <a:pt x="1511" y="16338"/>
                  </a:lnTo>
                  <a:cubicBezTo>
                    <a:pt x="1997" y="19994"/>
                    <a:pt x="4805" y="20848"/>
                    <a:pt x="7775" y="18284"/>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5980BDF8-1FD4-E841-94FB-F65DFBA8D1C0}"/>
                </a:ext>
              </a:extLst>
            </p:cNvPr>
            <p:cNvSpPr/>
            <p:nvPr/>
          </p:nvSpPr>
          <p:spPr>
            <a:xfrm>
              <a:off x="21983699" y="118529099"/>
              <a:ext cx="466204" cy="336210"/>
            </a:xfrm>
            <a:custGeom>
              <a:avLst/>
              <a:gdLst/>
              <a:ahLst/>
              <a:cxnLst>
                <a:cxn ang="0">
                  <a:pos x="wd2" y="hd2"/>
                </a:cxn>
                <a:cxn ang="5400000">
                  <a:pos x="wd2" y="hd2"/>
                </a:cxn>
                <a:cxn ang="10800000">
                  <a:pos x="wd2" y="hd2"/>
                </a:cxn>
                <a:cxn ang="16200000">
                  <a:pos x="wd2" y="hd2"/>
                </a:cxn>
              </a:cxnLst>
              <a:rect l="0" t="0" r="r" b="b"/>
              <a:pathLst>
                <a:path w="20023" h="20793" extrusionOk="0">
                  <a:moveTo>
                    <a:pt x="4625" y="20473"/>
                  </a:moveTo>
                  <a:cubicBezTo>
                    <a:pt x="1298" y="20316"/>
                    <a:pt x="-666" y="16468"/>
                    <a:pt x="207" y="11833"/>
                  </a:cubicBezTo>
                  <a:lnTo>
                    <a:pt x="534" y="10105"/>
                  </a:lnTo>
                  <a:cubicBezTo>
                    <a:pt x="1461" y="5471"/>
                    <a:pt x="4898" y="1072"/>
                    <a:pt x="8170" y="209"/>
                  </a:cubicBezTo>
                  <a:lnTo>
                    <a:pt x="8552" y="130"/>
                  </a:lnTo>
                  <a:cubicBezTo>
                    <a:pt x="11825" y="-655"/>
                    <a:pt x="15698" y="2172"/>
                    <a:pt x="17170" y="6492"/>
                  </a:cubicBezTo>
                  <a:lnTo>
                    <a:pt x="19461" y="13169"/>
                  </a:lnTo>
                  <a:cubicBezTo>
                    <a:pt x="20934" y="17489"/>
                    <a:pt x="19407" y="20945"/>
                    <a:pt x="16079" y="20788"/>
                  </a:cubicBezTo>
                  <a:lnTo>
                    <a:pt x="4625" y="2047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1720060" y="365125"/>
            <a:ext cx="8941597"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720060" y="1825625"/>
            <a:ext cx="8941597"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1720060" y="6356350"/>
            <a:ext cx="186134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068082"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CB06DEB2-46DC-CD48-BFC2-ADBF13BF8C15}"/>
              </a:ext>
            </a:extLst>
          </p:cNvPr>
          <p:cNvGrpSpPr/>
          <p:nvPr userDrawn="1"/>
        </p:nvGrpSpPr>
        <p:grpSpPr>
          <a:xfrm>
            <a:off x="10450095" y="4425814"/>
            <a:ext cx="1637290" cy="2357647"/>
            <a:chOff x="51117500" y="115760499"/>
            <a:chExt cx="2174883" cy="3131765"/>
          </a:xfrm>
        </p:grpSpPr>
        <p:sp>
          <p:nvSpPr>
            <p:cNvPr id="11" name="Shape">
              <a:extLst>
                <a:ext uri="{FF2B5EF4-FFF2-40B4-BE49-F238E27FC236}">
                  <a16:creationId xmlns:a16="http://schemas.microsoft.com/office/drawing/2014/main" id="{1E7EB33D-6756-F144-A181-C2CC16B4E3E2}"/>
                </a:ext>
              </a:extLst>
            </p:cNvPr>
            <p:cNvSpPr/>
            <p:nvPr/>
          </p:nvSpPr>
          <p:spPr>
            <a:xfrm>
              <a:off x="52158900" y="118021100"/>
              <a:ext cx="1133483" cy="871164"/>
            </a:xfrm>
            <a:custGeom>
              <a:avLst/>
              <a:gdLst/>
              <a:ahLst/>
              <a:cxnLst>
                <a:cxn ang="0">
                  <a:pos x="wd2" y="hd2"/>
                </a:cxn>
                <a:cxn ang="5400000">
                  <a:pos x="wd2" y="hd2"/>
                </a:cxn>
                <a:cxn ang="10800000">
                  <a:pos x="wd2" y="hd2"/>
                </a:cxn>
                <a:cxn ang="16200000">
                  <a:pos x="wd2" y="hd2"/>
                </a:cxn>
              </a:cxnLst>
              <a:rect l="0" t="0" r="r" b="b"/>
              <a:pathLst>
                <a:path w="21046" h="20987" extrusionOk="0">
                  <a:moveTo>
                    <a:pt x="6002" y="9300"/>
                  </a:moveTo>
                  <a:cubicBezTo>
                    <a:pt x="7157" y="7495"/>
                    <a:pt x="9491" y="5231"/>
                    <a:pt x="11142" y="4282"/>
                  </a:cubicBezTo>
                  <a:lnTo>
                    <a:pt x="18028" y="335"/>
                  </a:lnTo>
                  <a:cubicBezTo>
                    <a:pt x="19678" y="-613"/>
                    <a:pt x="21046" y="519"/>
                    <a:pt x="21046" y="2875"/>
                  </a:cubicBezTo>
                  <a:lnTo>
                    <a:pt x="21046" y="16704"/>
                  </a:lnTo>
                  <a:cubicBezTo>
                    <a:pt x="21046" y="19060"/>
                    <a:pt x="19560" y="20987"/>
                    <a:pt x="17745" y="20987"/>
                  </a:cubicBezTo>
                  <a:lnTo>
                    <a:pt x="1804" y="20987"/>
                  </a:lnTo>
                  <a:cubicBezTo>
                    <a:pt x="-12" y="20987"/>
                    <a:pt x="-554" y="19518"/>
                    <a:pt x="625" y="17683"/>
                  </a:cubicBezTo>
                  <a:lnTo>
                    <a:pt x="6002" y="93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860EFEB6-CFB2-BF49-9E48-07013F52BB32}"/>
                </a:ext>
              </a:extLst>
            </p:cNvPr>
            <p:cNvSpPr/>
            <p:nvPr/>
          </p:nvSpPr>
          <p:spPr>
            <a:xfrm>
              <a:off x="51117500" y="117843300"/>
              <a:ext cx="844039" cy="1037452"/>
            </a:xfrm>
            <a:custGeom>
              <a:avLst/>
              <a:gdLst/>
              <a:ahLst/>
              <a:cxnLst>
                <a:cxn ang="0">
                  <a:pos x="wd2" y="hd2"/>
                </a:cxn>
                <a:cxn ang="5400000">
                  <a:pos x="wd2" y="hd2"/>
                </a:cxn>
                <a:cxn ang="10800000">
                  <a:pos x="wd2" y="hd2"/>
                </a:cxn>
                <a:cxn ang="16200000">
                  <a:pos x="wd2" y="hd2"/>
                </a:cxn>
              </a:cxnLst>
              <a:rect l="0" t="0" r="r" b="b"/>
              <a:pathLst>
                <a:path w="21018" h="21157" extrusionOk="0">
                  <a:moveTo>
                    <a:pt x="37" y="17062"/>
                  </a:moveTo>
                  <a:cubicBezTo>
                    <a:pt x="-279" y="19030"/>
                    <a:pt x="1460" y="20714"/>
                    <a:pt x="3896" y="20792"/>
                  </a:cubicBezTo>
                  <a:lnTo>
                    <a:pt x="17178" y="21154"/>
                  </a:lnTo>
                  <a:cubicBezTo>
                    <a:pt x="19613" y="21232"/>
                    <a:pt x="21321" y="19652"/>
                    <a:pt x="20973" y="17684"/>
                  </a:cubicBezTo>
                  <a:lnTo>
                    <a:pt x="18411" y="2844"/>
                  </a:lnTo>
                  <a:cubicBezTo>
                    <a:pt x="18064" y="875"/>
                    <a:pt x="15850" y="-368"/>
                    <a:pt x="13478" y="98"/>
                  </a:cubicBezTo>
                  <a:lnTo>
                    <a:pt x="6710" y="1445"/>
                  </a:lnTo>
                  <a:cubicBezTo>
                    <a:pt x="4338" y="1911"/>
                    <a:pt x="2156" y="3931"/>
                    <a:pt x="1840" y="5900"/>
                  </a:cubicBezTo>
                  <a:lnTo>
                    <a:pt x="37" y="1706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71B2838D-8AFD-6540-8583-6DF0A15BCED2}"/>
                </a:ext>
              </a:extLst>
            </p:cNvPr>
            <p:cNvSpPr/>
            <p:nvPr/>
          </p:nvSpPr>
          <p:spPr>
            <a:xfrm>
              <a:off x="51930299" y="116738400"/>
              <a:ext cx="1351633" cy="1123187"/>
            </a:xfrm>
            <a:custGeom>
              <a:avLst/>
              <a:gdLst/>
              <a:ahLst/>
              <a:cxnLst>
                <a:cxn ang="0">
                  <a:pos x="wd2" y="hd2"/>
                </a:cxn>
                <a:cxn ang="5400000">
                  <a:pos x="wd2" y="hd2"/>
                </a:cxn>
                <a:cxn ang="10800000">
                  <a:pos x="wd2" y="hd2"/>
                </a:cxn>
                <a:cxn ang="16200000">
                  <a:pos x="wd2" y="hd2"/>
                </a:cxn>
              </a:cxnLst>
              <a:rect l="0" t="0" r="r" b="b"/>
              <a:pathLst>
                <a:path w="21365" h="21368" extrusionOk="0">
                  <a:moveTo>
                    <a:pt x="21345" y="3383"/>
                  </a:moveTo>
                  <a:cubicBezTo>
                    <a:pt x="21345" y="1522"/>
                    <a:pt x="20080" y="0"/>
                    <a:pt x="18535" y="0"/>
                  </a:cubicBezTo>
                  <a:lnTo>
                    <a:pt x="5065" y="0"/>
                  </a:lnTo>
                  <a:cubicBezTo>
                    <a:pt x="3519" y="0"/>
                    <a:pt x="2033" y="1498"/>
                    <a:pt x="1752" y="3334"/>
                  </a:cubicBezTo>
                  <a:lnTo>
                    <a:pt x="46" y="14811"/>
                  </a:lnTo>
                  <a:cubicBezTo>
                    <a:pt x="-235" y="16647"/>
                    <a:pt x="809" y="18363"/>
                    <a:pt x="2334" y="18604"/>
                  </a:cubicBezTo>
                  <a:lnTo>
                    <a:pt x="18575" y="21334"/>
                  </a:lnTo>
                  <a:cubicBezTo>
                    <a:pt x="20100" y="21600"/>
                    <a:pt x="21365" y="20271"/>
                    <a:pt x="21365" y="18411"/>
                  </a:cubicBezTo>
                  <a:lnTo>
                    <a:pt x="21365" y="338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ECC347AF-B54D-AA4B-A80D-047BDB4177EC}"/>
                </a:ext>
              </a:extLst>
            </p:cNvPr>
            <p:cNvSpPr/>
            <p:nvPr/>
          </p:nvSpPr>
          <p:spPr>
            <a:xfrm>
              <a:off x="52184299" y="115760499"/>
              <a:ext cx="1106571" cy="898678"/>
            </a:xfrm>
            <a:custGeom>
              <a:avLst/>
              <a:gdLst/>
              <a:ahLst/>
              <a:cxnLst>
                <a:cxn ang="0">
                  <a:pos x="wd2" y="hd2"/>
                </a:cxn>
                <a:cxn ang="5400000">
                  <a:pos x="wd2" y="hd2"/>
                </a:cxn>
                <a:cxn ang="10800000">
                  <a:pos x="wd2" y="hd2"/>
                </a:cxn>
                <a:cxn ang="16200000">
                  <a:pos x="wd2" y="hd2"/>
                </a:cxn>
              </a:cxnLst>
              <a:rect l="0" t="0" r="r" b="b"/>
              <a:pathLst>
                <a:path w="21314" h="21229" extrusionOk="0">
                  <a:moveTo>
                    <a:pt x="56" y="8689"/>
                  </a:moveTo>
                  <a:cubicBezTo>
                    <a:pt x="-286" y="6409"/>
                    <a:pt x="962" y="4189"/>
                    <a:pt x="2796" y="3739"/>
                  </a:cubicBezTo>
                  <a:lnTo>
                    <a:pt x="17938" y="79"/>
                  </a:lnTo>
                  <a:cubicBezTo>
                    <a:pt x="19797" y="-371"/>
                    <a:pt x="21314" y="1159"/>
                    <a:pt x="21314" y="3469"/>
                  </a:cubicBezTo>
                  <a:lnTo>
                    <a:pt x="21314" y="17029"/>
                  </a:lnTo>
                  <a:cubicBezTo>
                    <a:pt x="21314" y="19339"/>
                    <a:pt x="19773" y="21229"/>
                    <a:pt x="17889" y="21229"/>
                  </a:cubicBezTo>
                  <a:lnTo>
                    <a:pt x="5340" y="21229"/>
                  </a:lnTo>
                  <a:cubicBezTo>
                    <a:pt x="3457" y="21229"/>
                    <a:pt x="1622" y="19369"/>
                    <a:pt x="1304" y="17089"/>
                  </a:cubicBezTo>
                  <a:lnTo>
                    <a:pt x="56" y="868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8C3CD0F5-7AFA-954B-B7C7-1E6762B8E761}"/>
                </a:ext>
              </a:extLst>
            </p:cNvPr>
            <p:cNvSpPr/>
            <p:nvPr/>
          </p:nvSpPr>
          <p:spPr>
            <a:xfrm>
              <a:off x="51968400" y="117894099"/>
              <a:ext cx="451922" cy="769459"/>
            </a:xfrm>
            <a:custGeom>
              <a:avLst/>
              <a:gdLst/>
              <a:ahLst/>
              <a:cxnLst>
                <a:cxn ang="0">
                  <a:pos x="wd2" y="hd2"/>
                </a:cxn>
                <a:cxn ang="5400000">
                  <a:pos x="wd2" y="hd2"/>
                </a:cxn>
                <a:cxn ang="10800000">
                  <a:pos x="wd2" y="hd2"/>
                </a:cxn>
                <a:cxn ang="16200000">
                  <a:pos x="wd2" y="hd2"/>
                </a:cxn>
              </a:cxnLst>
              <a:rect l="0" t="0" r="r" b="b"/>
              <a:pathLst>
                <a:path w="20121" h="20103" extrusionOk="0">
                  <a:moveTo>
                    <a:pt x="3120" y="17852"/>
                  </a:moveTo>
                  <a:cubicBezTo>
                    <a:pt x="3629" y="20407"/>
                    <a:pt x="6287" y="20838"/>
                    <a:pt x="9057" y="18880"/>
                  </a:cubicBezTo>
                  <a:lnTo>
                    <a:pt x="18387" y="12145"/>
                  </a:lnTo>
                  <a:cubicBezTo>
                    <a:pt x="21158" y="10154"/>
                    <a:pt x="20536" y="7301"/>
                    <a:pt x="17030" y="5774"/>
                  </a:cubicBezTo>
                  <a:lnTo>
                    <a:pt x="5495" y="764"/>
                  </a:lnTo>
                  <a:cubicBezTo>
                    <a:pt x="1989" y="-762"/>
                    <a:pt x="-442" y="67"/>
                    <a:pt x="67" y="2622"/>
                  </a:cubicBezTo>
                  <a:lnTo>
                    <a:pt x="3120" y="1785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4053B42E-6A70-B54A-A0F8-1E90DCFE9F1D}"/>
                </a:ext>
              </a:extLst>
            </p:cNvPr>
            <p:cNvSpPr/>
            <p:nvPr/>
          </p:nvSpPr>
          <p:spPr>
            <a:xfrm>
              <a:off x="52146199" y="117805200"/>
              <a:ext cx="868095" cy="307779"/>
            </a:xfrm>
            <a:custGeom>
              <a:avLst/>
              <a:gdLst/>
              <a:ahLst/>
              <a:cxnLst>
                <a:cxn ang="0">
                  <a:pos x="wd2" y="hd2"/>
                </a:cxn>
                <a:cxn ang="5400000">
                  <a:pos x="wd2" y="hd2"/>
                </a:cxn>
                <a:cxn ang="10800000">
                  <a:pos x="wd2" y="hd2"/>
                </a:cxn>
                <a:cxn ang="16200000">
                  <a:pos x="wd2" y="hd2"/>
                </a:cxn>
              </a:cxnLst>
              <a:rect l="0" t="0" r="r" b="b"/>
              <a:pathLst>
                <a:path w="20337" h="19755" extrusionOk="0">
                  <a:moveTo>
                    <a:pt x="1218" y="5047"/>
                  </a:moveTo>
                  <a:cubicBezTo>
                    <a:pt x="-656" y="1379"/>
                    <a:pt x="-329" y="-740"/>
                    <a:pt x="1932" y="238"/>
                  </a:cubicBezTo>
                  <a:lnTo>
                    <a:pt x="18564" y="7655"/>
                  </a:lnTo>
                  <a:cubicBezTo>
                    <a:pt x="20825" y="8633"/>
                    <a:pt x="20944" y="11323"/>
                    <a:pt x="18802" y="13606"/>
                  </a:cubicBezTo>
                  <a:lnTo>
                    <a:pt x="14160" y="18578"/>
                  </a:lnTo>
                  <a:cubicBezTo>
                    <a:pt x="12018" y="20860"/>
                    <a:pt x="8745" y="19719"/>
                    <a:pt x="6871" y="16051"/>
                  </a:cubicBezTo>
                  <a:lnTo>
                    <a:pt x="1218" y="504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gr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1700479"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74" name="Freeform 73">
            <a:extLst>
              <a:ext uri="{FF2B5EF4-FFF2-40B4-BE49-F238E27FC236}">
                <a16:creationId xmlns:a16="http://schemas.microsoft.com/office/drawing/2014/main" id="{B7016EDD-50EA-C341-9395-2388D6D57C3C}"/>
              </a:ext>
            </a:extLst>
          </p:cNvPr>
          <p:cNvSpPr>
            <a:spLocks noGrp="1"/>
          </p:cNvSpPr>
          <p:nvPr>
            <p:ph type="pic" sz="quarter" idx="13"/>
          </p:nvPr>
        </p:nvSpPr>
        <p:spPr>
          <a:xfrm>
            <a:off x="7322569" y="60439"/>
            <a:ext cx="4823024" cy="6751417"/>
          </a:xfrm>
          <a:custGeom>
            <a:avLst/>
            <a:gdLst>
              <a:gd name="connsiteX0" fmla="*/ 2236557 w 4823024"/>
              <a:gd name="connsiteY0" fmla="*/ 6118061 h 6751417"/>
              <a:gd name="connsiteX1" fmla="*/ 2279801 w 4823024"/>
              <a:gd name="connsiteY1" fmla="*/ 6125097 h 6751417"/>
              <a:gd name="connsiteX2" fmla="*/ 2362079 w 4823024"/>
              <a:gd name="connsiteY2" fmla="*/ 6275414 h 6751417"/>
              <a:gd name="connsiteX3" fmla="*/ 2416558 w 4823024"/>
              <a:gd name="connsiteY3" fmla="*/ 6617698 h 6751417"/>
              <a:gd name="connsiteX4" fmla="*/ 2303790 w 4823024"/>
              <a:gd name="connsiteY4" fmla="*/ 6749538 h 6751417"/>
              <a:gd name="connsiteX5" fmla="*/ 2234066 w 4823024"/>
              <a:gd name="connsiteY5" fmla="*/ 6749538 h 6751417"/>
              <a:gd name="connsiteX6" fmla="*/ 2036106 w 4823024"/>
              <a:gd name="connsiteY6" fmla="*/ 6599535 h 6751417"/>
              <a:gd name="connsiteX7" fmla="*/ 2159411 w 4823024"/>
              <a:gd name="connsiteY7" fmla="*/ 6213095 h 6751417"/>
              <a:gd name="connsiteX8" fmla="*/ 2236557 w 4823024"/>
              <a:gd name="connsiteY8" fmla="*/ 6118061 h 6751417"/>
              <a:gd name="connsiteX9" fmla="*/ 4748021 w 4823024"/>
              <a:gd name="connsiteY9" fmla="*/ 6095656 h 6751417"/>
              <a:gd name="connsiteX10" fmla="*/ 4823024 w 4823024"/>
              <a:gd name="connsiteY10" fmla="*/ 6185537 h 6751417"/>
              <a:gd name="connsiteX11" fmla="*/ 4823024 w 4823024"/>
              <a:gd name="connsiteY11" fmla="*/ 6617698 h 6751417"/>
              <a:gd name="connsiteX12" fmla="*/ 4689182 w 4823024"/>
              <a:gd name="connsiteY12" fmla="*/ 6751417 h 6751417"/>
              <a:gd name="connsiteX13" fmla="*/ 4042839 w 4823024"/>
              <a:gd name="connsiteY13" fmla="*/ 6751417 h 6751417"/>
              <a:gd name="connsiteX14" fmla="*/ 3995087 w 4823024"/>
              <a:gd name="connsiteY14" fmla="*/ 6648074 h 6751417"/>
              <a:gd name="connsiteX15" fmla="*/ 4213001 w 4823024"/>
              <a:gd name="connsiteY15" fmla="*/ 6386273 h 6751417"/>
              <a:gd name="connsiteX16" fmla="*/ 4421498 w 4823024"/>
              <a:gd name="connsiteY16" fmla="*/ 6229380 h 6751417"/>
              <a:gd name="connsiteX17" fmla="*/ 4700615 w 4823024"/>
              <a:gd name="connsiteY17" fmla="*/ 6105995 h 6751417"/>
              <a:gd name="connsiteX18" fmla="*/ 4748021 w 4823024"/>
              <a:gd name="connsiteY18" fmla="*/ 6095656 h 6751417"/>
              <a:gd name="connsiteX19" fmla="*/ 3065815 w 4823024"/>
              <a:gd name="connsiteY19" fmla="*/ 6063092 h 6751417"/>
              <a:gd name="connsiteX20" fmla="*/ 3181497 w 4823024"/>
              <a:gd name="connsiteY20" fmla="*/ 6183658 h 6751417"/>
              <a:gd name="connsiteX21" fmla="*/ 3137556 w 4823024"/>
              <a:gd name="connsiteY21" fmla="*/ 6505587 h 6751417"/>
              <a:gd name="connsiteX22" fmla="*/ 2987348 w 4823024"/>
              <a:gd name="connsiteY22" fmla="*/ 6661540 h 6751417"/>
              <a:gd name="connsiteX23" fmla="*/ 2607793 w 4823024"/>
              <a:gd name="connsiteY23" fmla="*/ 6727617 h 6751417"/>
              <a:gd name="connsiteX24" fmla="*/ 2456688 w 4823024"/>
              <a:gd name="connsiteY24" fmla="*/ 6617698 h 6751417"/>
              <a:gd name="connsiteX25" fmla="*/ 2406021 w 4823024"/>
              <a:gd name="connsiteY25" fmla="*/ 6259130 h 6751417"/>
              <a:gd name="connsiteX26" fmla="*/ 2520807 w 4823024"/>
              <a:gd name="connsiteY26" fmla="*/ 6113824 h 6751417"/>
              <a:gd name="connsiteX27" fmla="*/ 3877022 w 4823024"/>
              <a:gd name="connsiteY27" fmla="*/ 6002397 h 6751417"/>
              <a:gd name="connsiteX28" fmla="*/ 3917517 w 4823024"/>
              <a:gd name="connsiteY28" fmla="*/ 6023007 h 6751417"/>
              <a:gd name="connsiteX29" fmla="*/ 4112563 w 4823024"/>
              <a:gd name="connsiteY29" fmla="*/ 6167374 h 6751417"/>
              <a:gd name="connsiteX30" fmla="*/ 4135655 w 4823024"/>
              <a:gd name="connsiteY30" fmla="*/ 6350886 h 6751417"/>
              <a:gd name="connsiteX31" fmla="*/ 3977824 w 4823024"/>
              <a:gd name="connsiteY31" fmla="*/ 6545045 h 6751417"/>
              <a:gd name="connsiteX32" fmla="*/ 3877386 w 4823024"/>
              <a:gd name="connsiteY32" fmla="*/ 6515295 h 6751417"/>
              <a:gd name="connsiteX33" fmla="*/ 3825823 w 4823024"/>
              <a:gd name="connsiteY33" fmla="*/ 6076558 h 6751417"/>
              <a:gd name="connsiteX34" fmla="*/ 3877022 w 4823024"/>
              <a:gd name="connsiteY34" fmla="*/ 6002397 h 6751417"/>
              <a:gd name="connsiteX35" fmla="*/ 3643657 w 4823024"/>
              <a:gd name="connsiteY35" fmla="*/ 5967779 h 6751417"/>
              <a:gd name="connsiteX36" fmla="*/ 3740854 w 4823024"/>
              <a:gd name="connsiteY36" fmla="*/ 6070608 h 6751417"/>
              <a:gd name="connsiteX37" fmla="*/ 3818200 w 4823024"/>
              <a:gd name="connsiteY37" fmla="*/ 6618637 h 6751417"/>
              <a:gd name="connsiteX38" fmla="*/ 3703414 w 4823024"/>
              <a:gd name="connsiteY38" fmla="*/ 6746720 h 6751417"/>
              <a:gd name="connsiteX39" fmla="*/ 3301888 w 4823024"/>
              <a:gd name="connsiteY39" fmla="*/ 6733254 h 6751417"/>
              <a:gd name="connsiteX40" fmla="*/ 3185309 w 4823024"/>
              <a:gd name="connsiteY40" fmla="*/ 6595464 h 6751417"/>
              <a:gd name="connsiteX41" fmla="*/ 3239787 w 4823024"/>
              <a:gd name="connsiteY41" fmla="*/ 6183658 h 6751417"/>
              <a:gd name="connsiteX42" fmla="*/ 3387081 w 4823024"/>
              <a:gd name="connsiteY42" fmla="*/ 6018936 h 6751417"/>
              <a:gd name="connsiteX43" fmla="*/ 3591543 w 4823024"/>
              <a:gd name="connsiteY43" fmla="*/ 5969457 h 6751417"/>
              <a:gd name="connsiteX44" fmla="*/ 3643657 w 4823024"/>
              <a:gd name="connsiteY44" fmla="*/ 5967779 h 6751417"/>
              <a:gd name="connsiteX45" fmla="*/ 628744 w 4823024"/>
              <a:gd name="connsiteY45" fmla="*/ 5961560 h 6751417"/>
              <a:gd name="connsiteX46" fmla="*/ 688045 w 4823024"/>
              <a:gd name="connsiteY46" fmla="*/ 6024886 h 6751417"/>
              <a:gd name="connsiteX47" fmla="*/ 688045 w 4823024"/>
              <a:gd name="connsiteY47" fmla="*/ 6598595 h 6751417"/>
              <a:gd name="connsiteX48" fmla="*/ 561826 w 4823024"/>
              <a:gd name="connsiteY48" fmla="*/ 6716970 h 6751417"/>
              <a:gd name="connsiteX49" fmla="*/ 155368 w 4823024"/>
              <a:gd name="connsiteY49" fmla="*/ 6716970 h 6751417"/>
              <a:gd name="connsiteX50" fmla="*/ 80936 w 4823024"/>
              <a:gd name="connsiteY50" fmla="*/ 6607990 h 6751417"/>
              <a:gd name="connsiteX51" fmla="*/ 197516 w 4823024"/>
              <a:gd name="connsiteY51" fmla="*/ 6360281 h 6751417"/>
              <a:gd name="connsiteX52" fmla="*/ 345706 w 4823024"/>
              <a:gd name="connsiteY52" fmla="*/ 6175829 h 6751417"/>
              <a:gd name="connsiteX53" fmla="*/ 591419 w 4823024"/>
              <a:gd name="connsiteY53" fmla="*/ 5981670 h 6751417"/>
              <a:gd name="connsiteX54" fmla="*/ 628744 w 4823024"/>
              <a:gd name="connsiteY54" fmla="*/ 5961560 h 6751417"/>
              <a:gd name="connsiteX55" fmla="*/ 3982879 w 4823024"/>
              <a:gd name="connsiteY55" fmla="*/ 5940544 h 6751417"/>
              <a:gd name="connsiteX56" fmla="*/ 4025577 w 4823024"/>
              <a:gd name="connsiteY56" fmla="*/ 5942525 h 6751417"/>
              <a:gd name="connsiteX57" fmla="*/ 4560048 w 4823024"/>
              <a:gd name="connsiteY57" fmla="*/ 6029584 h 6751417"/>
              <a:gd name="connsiteX58" fmla="*/ 4567671 w 4823024"/>
              <a:gd name="connsiteY58" fmla="*/ 6099418 h 6751417"/>
              <a:gd name="connsiteX59" fmla="*/ 4418583 w 4823024"/>
              <a:gd name="connsiteY59" fmla="*/ 6157666 h 6751417"/>
              <a:gd name="connsiteX60" fmla="*/ 4184304 w 4823024"/>
              <a:gd name="connsiteY60" fmla="*/ 6127916 h 6751417"/>
              <a:gd name="connsiteX61" fmla="*/ 4002709 w 4823024"/>
              <a:gd name="connsiteY61" fmla="*/ 5998894 h 6751417"/>
              <a:gd name="connsiteX62" fmla="*/ 3982879 w 4823024"/>
              <a:gd name="connsiteY62" fmla="*/ 5940544 h 6751417"/>
              <a:gd name="connsiteX63" fmla="*/ 941381 w 4823024"/>
              <a:gd name="connsiteY63" fmla="*/ 5934070 h 6751417"/>
              <a:gd name="connsiteX64" fmla="*/ 1373397 w 4823024"/>
              <a:gd name="connsiteY64" fmla="*/ 5934070 h 6751417"/>
              <a:gd name="connsiteX65" fmla="*/ 1537953 w 4823024"/>
              <a:gd name="connsiteY65" fmla="*/ 6064971 h 6751417"/>
              <a:gd name="connsiteX66" fmla="*/ 1813260 w 4823024"/>
              <a:gd name="connsiteY66" fmla="*/ 6579179 h 6751417"/>
              <a:gd name="connsiteX67" fmla="*/ 1710132 w 4823024"/>
              <a:gd name="connsiteY67" fmla="*/ 6718849 h 6751417"/>
              <a:gd name="connsiteX68" fmla="*/ 940484 w 4823024"/>
              <a:gd name="connsiteY68" fmla="*/ 6719788 h 6751417"/>
              <a:gd name="connsiteX69" fmla="*/ 791173 w 4823024"/>
              <a:gd name="connsiteY69" fmla="*/ 6595464 h 6751417"/>
              <a:gd name="connsiteX70" fmla="*/ 780636 w 4823024"/>
              <a:gd name="connsiteY70" fmla="*/ 6503708 h 6751417"/>
              <a:gd name="connsiteX71" fmla="*/ 777946 w 4823024"/>
              <a:gd name="connsiteY71" fmla="*/ 6237209 h 6751417"/>
              <a:gd name="connsiteX72" fmla="*/ 794088 w 4823024"/>
              <a:gd name="connsiteY72" fmla="*/ 6067789 h 6751417"/>
              <a:gd name="connsiteX73" fmla="*/ 941381 w 4823024"/>
              <a:gd name="connsiteY73" fmla="*/ 5934070 h 6751417"/>
              <a:gd name="connsiteX74" fmla="*/ 1612833 w 4823024"/>
              <a:gd name="connsiteY74" fmla="*/ 5612396 h 6751417"/>
              <a:gd name="connsiteX75" fmla="*/ 1661258 w 4823024"/>
              <a:gd name="connsiteY75" fmla="*/ 5615586 h 6751417"/>
              <a:gd name="connsiteX76" fmla="*/ 2078029 w 4823024"/>
              <a:gd name="connsiteY76" fmla="*/ 5729263 h 6751417"/>
              <a:gd name="connsiteX77" fmla="*/ 2171741 w 4823024"/>
              <a:gd name="connsiteY77" fmla="*/ 5893672 h 6751417"/>
              <a:gd name="connsiteX78" fmla="*/ 2001580 w 4823024"/>
              <a:gd name="connsiteY78" fmla="*/ 6517174 h 6751417"/>
              <a:gd name="connsiteX79" fmla="*/ 1889709 w 4823024"/>
              <a:gd name="connsiteY79" fmla="*/ 6536276 h 6751417"/>
              <a:gd name="connsiteX80" fmla="*/ 1694663 w 4823024"/>
              <a:gd name="connsiteY80" fmla="*/ 6257251 h 6751417"/>
              <a:gd name="connsiteX81" fmla="*/ 1598261 w 4823024"/>
              <a:gd name="connsiteY81" fmla="*/ 6014239 h 6751417"/>
              <a:gd name="connsiteX82" fmla="*/ 1552301 w 4823024"/>
              <a:gd name="connsiteY82" fmla="*/ 5712979 h 6751417"/>
              <a:gd name="connsiteX83" fmla="*/ 1612833 w 4823024"/>
              <a:gd name="connsiteY83" fmla="*/ 5612396 h 6751417"/>
              <a:gd name="connsiteX84" fmla="*/ 731987 w 4823024"/>
              <a:gd name="connsiteY84" fmla="*/ 5409214 h 6751417"/>
              <a:gd name="connsiteX85" fmla="*/ 846773 w 4823024"/>
              <a:gd name="connsiteY85" fmla="*/ 5495020 h 6751417"/>
              <a:gd name="connsiteX86" fmla="*/ 802831 w 4823024"/>
              <a:gd name="connsiteY86" fmla="*/ 5725505 h 6751417"/>
              <a:gd name="connsiteX87" fmla="*/ 652623 w 4823024"/>
              <a:gd name="connsiteY87" fmla="*/ 5836364 h 6751417"/>
              <a:gd name="connsiteX88" fmla="*/ 273965 w 4823024"/>
              <a:gd name="connsiteY88" fmla="*/ 5883338 h 6751417"/>
              <a:gd name="connsiteX89" fmla="*/ 122860 w 4823024"/>
              <a:gd name="connsiteY89" fmla="*/ 5805048 h 6751417"/>
              <a:gd name="connsiteX90" fmla="*/ 73314 w 4823024"/>
              <a:gd name="connsiteY90" fmla="*/ 5549510 h 6751417"/>
              <a:gd name="connsiteX91" fmla="*/ 187875 w 4823024"/>
              <a:gd name="connsiteY91" fmla="*/ 5445541 h 6751417"/>
              <a:gd name="connsiteX92" fmla="*/ 1001465 w 4823024"/>
              <a:gd name="connsiteY92" fmla="*/ 5235136 h 6751417"/>
              <a:gd name="connsiteX93" fmla="*/ 1047424 w 4823024"/>
              <a:gd name="connsiteY93" fmla="*/ 5238855 h 6751417"/>
              <a:gd name="connsiteX94" fmla="*/ 1342010 w 4823024"/>
              <a:gd name="connsiteY94" fmla="*/ 5324974 h 6751417"/>
              <a:gd name="connsiteX95" fmla="*/ 1478767 w 4823024"/>
              <a:gd name="connsiteY95" fmla="*/ 5481867 h 6751417"/>
              <a:gd name="connsiteX96" fmla="*/ 1515983 w 4823024"/>
              <a:gd name="connsiteY96" fmla="*/ 5726445 h 6751417"/>
              <a:gd name="connsiteX97" fmla="*/ 1410837 w 4823024"/>
              <a:gd name="connsiteY97" fmla="*/ 5848890 h 6751417"/>
              <a:gd name="connsiteX98" fmla="*/ 1052356 w 4823024"/>
              <a:gd name="connsiteY98" fmla="*/ 5848890 h 6751417"/>
              <a:gd name="connsiteX99" fmla="*/ 928827 w 4823024"/>
              <a:gd name="connsiteY99" fmla="*/ 5725505 h 6751417"/>
              <a:gd name="connsiteX100" fmla="*/ 928827 w 4823024"/>
              <a:gd name="connsiteY100" fmla="*/ 5327792 h 6751417"/>
              <a:gd name="connsiteX101" fmla="*/ 1001465 w 4823024"/>
              <a:gd name="connsiteY101" fmla="*/ 5235136 h 6751417"/>
              <a:gd name="connsiteX102" fmla="*/ 2303218 w 4823024"/>
              <a:gd name="connsiteY102" fmla="*/ 5188911 h 6751417"/>
              <a:gd name="connsiteX103" fmla="*/ 2347731 w 4823024"/>
              <a:gd name="connsiteY103" fmla="*/ 5205347 h 6751417"/>
              <a:gd name="connsiteX104" fmla="*/ 2624159 w 4823024"/>
              <a:gd name="connsiteY104" fmla="*/ 5374766 h 6751417"/>
              <a:gd name="connsiteX105" fmla="*/ 2791405 w 4823024"/>
              <a:gd name="connsiteY105" fmla="*/ 5567673 h 6751417"/>
              <a:gd name="connsiteX106" fmla="*/ 2922333 w 4823024"/>
              <a:gd name="connsiteY106" fmla="*/ 5875509 h 6751417"/>
              <a:gd name="connsiteX107" fmla="*/ 2841175 w 4823024"/>
              <a:gd name="connsiteY107" fmla="*/ 6011420 h 6751417"/>
              <a:gd name="connsiteX108" fmla="*/ 2438529 w 4823024"/>
              <a:gd name="connsiteY108" fmla="*/ 6049626 h 6751417"/>
              <a:gd name="connsiteX109" fmla="*/ 2269264 w 4823024"/>
              <a:gd name="connsiteY109" fmla="*/ 6017997 h 6751417"/>
              <a:gd name="connsiteX110" fmla="*/ 2232945 w 4823024"/>
              <a:gd name="connsiteY110" fmla="*/ 5839182 h 6751417"/>
              <a:gd name="connsiteX111" fmla="*/ 2232945 w 4823024"/>
              <a:gd name="connsiteY111" fmla="*/ 5269545 h 6751417"/>
              <a:gd name="connsiteX112" fmla="*/ 2303218 w 4823024"/>
              <a:gd name="connsiteY112" fmla="*/ 5188911 h 6751417"/>
              <a:gd name="connsiteX113" fmla="*/ 4041943 w 4823024"/>
              <a:gd name="connsiteY113" fmla="*/ 5136452 h 6751417"/>
              <a:gd name="connsiteX114" fmla="*/ 4684474 w 4823024"/>
              <a:gd name="connsiteY114" fmla="*/ 5136452 h 6751417"/>
              <a:gd name="connsiteX115" fmla="*/ 4818316 w 4823024"/>
              <a:gd name="connsiteY115" fmla="*/ 5270484 h 6751417"/>
              <a:gd name="connsiteX116" fmla="*/ 4818316 w 4823024"/>
              <a:gd name="connsiteY116" fmla="*/ 5865175 h 6751417"/>
              <a:gd name="connsiteX117" fmla="*/ 4685371 w 4823024"/>
              <a:gd name="connsiteY117" fmla="*/ 5980731 h 6751417"/>
              <a:gd name="connsiteX118" fmla="*/ 3911912 w 4823024"/>
              <a:gd name="connsiteY118" fmla="*/ 5872691 h 6751417"/>
              <a:gd name="connsiteX119" fmla="*/ 3802955 w 4823024"/>
              <a:gd name="connsiteY119" fmla="*/ 5722687 h 6751417"/>
              <a:gd name="connsiteX120" fmla="*/ 3884112 w 4823024"/>
              <a:gd name="connsiteY120" fmla="*/ 5268605 h 6751417"/>
              <a:gd name="connsiteX121" fmla="*/ 4041943 w 4823024"/>
              <a:gd name="connsiteY121" fmla="*/ 5136452 h 6751417"/>
              <a:gd name="connsiteX122" fmla="*/ 3702517 w 4823024"/>
              <a:gd name="connsiteY122" fmla="*/ 5136452 h 6751417"/>
              <a:gd name="connsiteX123" fmla="*/ 3811474 w 4823024"/>
              <a:gd name="connsiteY123" fmla="*/ 5267666 h 6751417"/>
              <a:gd name="connsiteX124" fmla="*/ 3723591 w 4823024"/>
              <a:gd name="connsiteY124" fmla="*/ 5722687 h 6751417"/>
              <a:gd name="connsiteX125" fmla="*/ 3566658 w 4823024"/>
              <a:gd name="connsiteY125" fmla="*/ 5882399 h 6751417"/>
              <a:gd name="connsiteX126" fmla="*/ 3150783 w 4823024"/>
              <a:gd name="connsiteY126" fmla="*/ 5971336 h 6751417"/>
              <a:gd name="connsiteX127" fmla="*/ 2971206 w 4823024"/>
              <a:gd name="connsiteY127" fmla="*/ 5874570 h 6751417"/>
              <a:gd name="connsiteX128" fmla="*/ 2796113 w 4823024"/>
              <a:gd name="connsiteY128" fmla="*/ 5423306 h 6751417"/>
              <a:gd name="connsiteX129" fmla="*/ 2876373 w 4823024"/>
              <a:gd name="connsiteY129" fmla="*/ 5260776 h 6751417"/>
              <a:gd name="connsiteX130" fmla="*/ 3168046 w 4823024"/>
              <a:gd name="connsiteY130" fmla="*/ 5175910 h 6751417"/>
              <a:gd name="connsiteX131" fmla="*/ 3431022 w 4823024"/>
              <a:gd name="connsiteY131" fmla="*/ 5137704 h 6751417"/>
              <a:gd name="connsiteX132" fmla="*/ 255574 w 4823024"/>
              <a:gd name="connsiteY132" fmla="*/ 5118156 h 6751417"/>
              <a:gd name="connsiteX133" fmla="*/ 432692 w 4823024"/>
              <a:gd name="connsiteY133" fmla="*/ 5160565 h 6751417"/>
              <a:gd name="connsiteX134" fmla="*/ 614287 w 4823024"/>
              <a:gd name="connsiteY134" fmla="*/ 5289587 h 6751417"/>
              <a:gd name="connsiteX135" fmla="*/ 591419 w 4823024"/>
              <a:gd name="connsiteY135" fmla="*/ 5345956 h 6751417"/>
              <a:gd name="connsiteX136" fmla="*/ 56948 w 4823024"/>
              <a:gd name="connsiteY136" fmla="*/ 5258897 h 6751417"/>
              <a:gd name="connsiteX137" fmla="*/ 49325 w 4823024"/>
              <a:gd name="connsiteY137" fmla="*/ 5189063 h 6751417"/>
              <a:gd name="connsiteX138" fmla="*/ 198412 w 4823024"/>
              <a:gd name="connsiteY138" fmla="*/ 5130815 h 6751417"/>
              <a:gd name="connsiteX139" fmla="*/ 255574 w 4823024"/>
              <a:gd name="connsiteY139" fmla="*/ 5118156 h 6751417"/>
              <a:gd name="connsiteX140" fmla="*/ 1690851 w 4823024"/>
              <a:gd name="connsiteY140" fmla="*/ 5042817 h 6751417"/>
              <a:gd name="connsiteX141" fmla="*/ 2069510 w 4823024"/>
              <a:gd name="connsiteY141" fmla="*/ 5059101 h 6751417"/>
              <a:gd name="connsiteX142" fmla="*/ 2172862 w 4823024"/>
              <a:gd name="connsiteY142" fmla="*/ 5183426 h 6751417"/>
              <a:gd name="connsiteX143" fmla="*/ 2172862 w 4823024"/>
              <a:gd name="connsiteY143" fmla="*/ 5569552 h 6751417"/>
              <a:gd name="connsiteX144" fmla="*/ 2071528 w 4823024"/>
              <a:gd name="connsiteY144" fmla="*/ 5662560 h 6751417"/>
              <a:gd name="connsiteX145" fmla="*/ 1613506 w 4823024"/>
              <a:gd name="connsiteY145" fmla="*/ 5538236 h 6751417"/>
              <a:gd name="connsiteX146" fmla="*/ 1530331 w 4823024"/>
              <a:gd name="connsiteY146" fmla="*/ 5393869 h 6751417"/>
              <a:gd name="connsiteX147" fmla="*/ 1568443 w 4823024"/>
              <a:gd name="connsiteY147" fmla="*/ 5155868 h 6751417"/>
              <a:gd name="connsiteX148" fmla="*/ 1690851 w 4823024"/>
              <a:gd name="connsiteY148" fmla="*/ 5042817 h 6751417"/>
              <a:gd name="connsiteX149" fmla="*/ 778731 w 4823024"/>
              <a:gd name="connsiteY149" fmla="*/ 4923317 h 6751417"/>
              <a:gd name="connsiteX150" fmla="*/ 852377 w 4823024"/>
              <a:gd name="connsiteY150" fmla="*/ 5004611 h 6751417"/>
              <a:gd name="connsiteX151" fmla="*/ 859103 w 4823024"/>
              <a:gd name="connsiteY151" fmla="*/ 5263908 h 6751417"/>
              <a:gd name="connsiteX152" fmla="*/ 754854 w 4823024"/>
              <a:gd name="connsiteY152" fmla="*/ 5317458 h 6751417"/>
              <a:gd name="connsiteX153" fmla="*/ 571466 w 4823024"/>
              <a:gd name="connsiteY153" fmla="*/ 5180607 h 6751417"/>
              <a:gd name="connsiteX154" fmla="*/ 579089 w 4823024"/>
              <a:gd name="connsiteY154" fmla="*/ 5032483 h 6751417"/>
              <a:gd name="connsiteX155" fmla="*/ 733780 w 4823024"/>
              <a:gd name="connsiteY155" fmla="*/ 4939787 h 6751417"/>
              <a:gd name="connsiteX156" fmla="*/ 778731 w 4823024"/>
              <a:gd name="connsiteY156" fmla="*/ 4923317 h 6751417"/>
              <a:gd name="connsiteX157" fmla="*/ 1373397 w 4823024"/>
              <a:gd name="connsiteY157" fmla="*/ 4467229 h 6751417"/>
              <a:gd name="connsiteX158" fmla="*/ 1513068 w 4823024"/>
              <a:gd name="connsiteY158" fmla="*/ 4606898 h 6751417"/>
              <a:gd name="connsiteX159" fmla="*/ 1513068 w 4823024"/>
              <a:gd name="connsiteY159" fmla="*/ 5114531 h 6751417"/>
              <a:gd name="connsiteX160" fmla="*/ 1375415 w 4823024"/>
              <a:gd name="connsiteY160" fmla="*/ 5233218 h 6751417"/>
              <a:gd name="connsiteX161" fmla="*/ 1099211 w 4823024"/>
              <a:gd name="connsiteY161" fmla="*/ 5191255 h 6751417"/>
              <a:gd name="connsiteX162" fmla="*/ 922325 w 4823024"/>
              <a:gd name="connsiteY162" fmla="*/ 5036241 h 6751417"/>
              <a:gd name="connsiteX163" fmla="*/ 824802 w 4823024"/>
              <a:gd name="connsiteY163" fmla="*/ 4703352 h 6751417"/>
              <a:gd name="connsiteX164" fmla="*/ 925015 w 4823024"/>
              <a:gd name="connsiteY164" fmla="*/ 4569632 h 6751417"/>
              <a:gd name="connsiteX165" fmla="*/ 1917116 w 4823024"/>
              <a:gd name="connsiteY165" fmla="*/ 4419903 h 6751417"/>
              <a:gd name="connsiteX166" fmla="*/ 1967279 w 4823024"/>
              <a:gd name="connsiteY166" fmla="*/ 4448126 h 6751417"/>
              <a:gd name="connsiteX167" fmla="*/ 2014135 w 4823024"/>
              <a:gd name="connsiteY167" fmla="*/ 4535185 h 6751417"/>
              <a:gd name="connsiteX168" fmla="*/ 2046643 w 4823024"/>
              <a:gd name="connsiteY168" fmla="*/ 4871832 h 6751417"/>
              <a:gd name="connsiteX169" fmla="*/ 1961450 w 4823024"/>
              <a:gd name="connsiteY169" fmla="*/ 4971103 h 6751417"/>
              <a:gd name="connsiteX170" fmla="*/ 1669778 w 4823024"/>
              <a:gd name="connsiteY170" fmla="*/ 4971103 h 6751417"/>
              <a:gd name="connsiteX171" fmla="*/ 1569564 w 4823024"/>
              <a:gd name="connsiteY171" fmla="*/ 4870892 h 6751417"/>
              <a:gd name="connsiteX172" fmla="*/ 1570461 w 4823024"/>
              <a:gd name="connsiteY172" fmla="*/ 4870892 h 6751417"/>
              <a:gd name="connsiteX173" fmla="*/ 1570461 w 4823024"/>
              <a:gd name="connsiteY173" fmla="*/ 4574330 h 6751417"/>
              <a:gd name="connsiteX174" fmla="*/ 1667087 w 4823024"/>
              <a:gd name="connsiteY174" fmla="*/ 4483513 h 6751417"/>
              <a:gd name="connsiteX175" fmla="*/ 1859219 w 4823024"/>
              <a:gd name="connsiteY175" fmla="*/ 4422447 h 6751417"/>
              <a:gd name="connsiteX176" fmla="*/ 1917116 w 4823024"/>
              <a:gd name="connsiteY176" fmla="*/ 4419903 h 6751417"/>
              <a:gd name="connsiteX177" fmla="*/ 3409654 w 4823024"/>
              <a:gd name="connsiteY177" fmla="*/ 4408658 h 6751417"/>
              <a:gd name="connsiteX178" fmla="*/ 3459719 w 4823024"/>
              <a:gd name="connsiteY178" fmla="*/ 4412739 h 6751417"/>
              <a:gd name="connsiteX179" fmla="*/ 3779863 w 4823024"/>
              <a:gd name="connsiteY179" fmla="*/ 4506687 h 6751417"/>
              <a:gd name="connsiteX180" fmla="*/ 3929175 w 4823024"/>
              <a:gd name="connsiteY180" fmla="*/ 4676733 h 6751417"/>
              <a:gd name="connsiteX181" fmla="*/ 3969305 w 4823024"/>
              <a:gd name="connsiteY181" fmla="*/ 4942606 h 6751417"/>
              <a:gd name="connsiteX182" fmla="*/ 3855416 w 4823024"/>
              <a:gd name="connsiteY182" fmla="*/ 5075386 h 6751417"/>
              <a:gd name="connsiteX183" fmla="*/ 3465323 w 4823024"/>
              <a:gd name="connsiteY183" fmla="*/ 5075386 h 6751417"/>
              <a:gd name="connsiteX184" fmla="*/ 3331481 w 4823024"/>
              <a:gd name="connsiteY184" fmla="*/ 4941666 h 6751417"/>
              <a:gd name="connsiteX185" fmla="*/ 3330585 w 4823024"/>
              <a:gd name="connsiteY185" fmla="*/ 4941666 h 6751417"/>
              <a:gd name="connsiteX186" fmla="*/ 3330585 w 4823024"/>
              <a:gd name="connsiteY186" fmla="*/ 4509506 h 6751417"/>
              <a:gd name="connsiteX187" fmla="*/ 3409654 w 4823024"/>
              <a:gd name="connsiteY187" fmla="*/ 4408658 h 6751417"/>
              <a:gd name="connsiteX188" fmla="*/ 4690079 w 4823024"/>
              <a:gd name="connsiteY188" fmla="*/ 4401465 h 6751417"/>
              <a:gd name="connsiteX189" fmla="*/ 4822127 w 4823024"/>
              <a:gd name="connsiteY189" fmla="*/ 4509506 h 6751417"/>
              <a:gd name="connsiteX190" fmla="*/ 4822127 w 4823024"/>
              <a:gd name="connsiteY190" fmla="*/ 4941666 h 6751417"/>
              <a:gd name="connsiteX191" fmla="*/ 4688285 w 4823024"/>
              <a:gd name="connsiteY191" fmla="*/ 5075386 h 6751417"/>
              <a:gd name="connsiteX192" fmla="*/ 4198652 w 4823024"/>
              <a:gd name="connsiteY192" fmla="*/ 5075386 h 6751417"/>
              <a:gd name="connsiteX193" fmla="*/ 4041046 w 4823024"/>
              <a:gd name="connsiteY193" fmla="*/ 4943545 h 6751417"/>
              <a:gd name="connsiteX194" fmla="*/ 3991275 w 4823024"/>
              <a:gd name="connsiteY194" fmla="*/ 4675794 h 6751417"/>
              <a:gd name="connsiteX195" fmla="*/ 4098215 w 4823024"/>
              <a:gd name="connsiteY195" fmla="*/ 4517961 h 6751417"/>
              <a:gd name="connsiteX196" fmla="*/ 2222409 w 4823024"/>
              <a:gd name="connsiteY196" fmla="*/ 4375473 h 6751417"/>
              <a:gd name="connsiteX197" fmla="*/ 2292356 w 4823024"/>
              <a:gd name="connsiteY197" fmla="*/ 4375473 h 6751417"/>
              <a:gd name="connsiteX198" fmla="*/ 2430906 w 4823024"/>
              <a:gd name="connsiteY198" fmla="*/ 4509506 h 6751417"/>
              <a:gd name="connsiteX199" fmla="*/ 2449065 w 4823024"/>
              <a:gd name="connsiteY199" fmla="*/ 5039059 h 6751417"/>
              <a:gd name="connsiteX200" fmla="*/ 2337194 w 4823024"/>
              <a:gd name="connsiteY200" fmla="*/ 5107015 h 6751417"/>
              <a:gd name="connsiteX201" fmla="*/ 2205370 w 4823024"/>
              <a:gd name="connsiteY201" fmla="*/ 5032483 h 6751417"/>
              <a:gd name="connsiteX202" fmla="*/ 2088566 w 4823024"/>
              <a:gd name="connsiteY202" fmla="*/ 4832687 h 6751417"/>
              <a:gd name="connsiteX203" fmla="*/ 2088566 w 4823024"/>
              <a:gd name="connsiteY203" fmla="*/ 4509506 h 6751417"/>
              <a:gd name="connsiteX204" fmla="*/ 2222409 w 4823024"/>
              <a:gd name="connsiteY204" fmla="*/ 4375473 h 6751417"/>
              <a:gd name="connsiteX205" fmla="*/ 2832964 w 4823024"/>
              <a:gd name="connsiteY205" fmla="*/ 4341574 h 6751417"/>
              <a:gd name="connsiteX206" fmla="*/ 2966274 w 4823024"/>
              <a:gd name="connsiteY206" fmla="*/ 4346036 h 6751417"/>
              <a:gd name="connsiteX207" fmla="*/ 3135538 w 4823024"/>
              <a:gd name="connsiteY207" fmla="*/ 4362320 h 6751417"/>
              <a:gd name="connsiteX208" fmla="*/ 3269380 w 4823024"/>
              <a:gd name="connsiteY208" fmla="*/ 4509506 h 6751417"/>
              <a:gd name="connsiteX209" fmla="*/ 3269380 w 4823024"/>
              <a:gd name="connsiteY209" fmla="*/ 4941666 h 6751417"/>
              <a:gd name="connsiteX210" fmla="*/ 3138453 w 4823024"/>
              <a:gd name="connsiteY210" fmla="*/ 5106075 h 6751417"/>
              <a:gd name="connsiteX211" fmla="*/ 2664289 w 4823024"/>
              <a:gd name="connsiteY211" fmla="*/ 5215994 h 6751417"/>
              <a:gd name="connsiteX212" fmla="*/ 2524618 w 4823024"/>
              <a:gd name="connsiteY212" fmla="*/ 5112652 h 6751417"/>
              <a:gd name="connsiteX213" fmla="*/ 2483591 w 4823024"/>
              <a:gd name="connsiteY213" fmla="*/ 4508566 h 6751417"/>
              <a:gd name="connsiteX214" fmla="*/ 2607793 w 4823024"/>
              <a:gd name="connsiteY214" fmla="*/ 4359189 h 6751417"/>
              <a:gd name="connsiteX215" fmla="*/ 2699487 w 4823024"/>
              <a:gd name="connsiteY215" fmla="*/ 4348855 h 6751417"/>
              <a:gd name="connsiteX216" fmla="*/ 2832964 w 4823024"/>
              <a:gd name="connsiteY216" fmla="*/ 4341574 h 6751417"/>
              <a:gd name="connsiteX217" fmla="*/ 3813604 w 4823024"/>
              <a:gd name="connsiteY217" fmla="*/ 4045246 h 6751417"/>
              <a:gd name="connsiteX218" fmla="*/ 3852501 w 4823024"/>
              <a:gd name="connsiteY218" fmla="*/ 4111792 h 6751417"/>
              <a:gd name="connsiteX219" fmla="*/ 3878507 w 4823024"/>
              <a:gd name="connsiteY219" fmla="*/ 4339147 h 6751417"/>
              <a:gd name="connsiteX220" fmla="*/ 3764618 w 4823024"/>
              <a:gd name="connsiteY220" fmla="*/ 4435913 h 6751417"/>
              <a:gd name="connsiteX221" fmla="*/ 3590646 w 4823024"/>
              <a:gd name="connsiteY221" fmla="*/ 4386121 h 6751417"/>
              <a:gd name="connsiteX222" fmla="*/ 3557241 w 4823024"/>
              <a:gd name="connsiteY222" fmla="*/ 4255220 h 6751417"/>
              <a:gd name="connsiteX223" fmla="*/ 3741751 w 4823024"/>
              <a:gd name="connsiteY223" fmla="*/ 4072647 h 6751417"/>
              <a:gd name="connsiteX224" fmla="*/ 3813604 w 4823024"/>
              <a:gd name="connsiteY224" fmla="*/ 4045246 h 6751417"/>
              <a:gd name="connsiteX225" fmla="*/ 4686267 w 4823024"/>
              <a:gd name="connsiteY225" fmla="*/ 3487352 h 6751417"/>
              <a:gd name="connsiteX226" fmla="*/ 4818316 w 4823024"/>
              <a:gd name="connsiteY226" fmla="*/ 3595392 h 6751417"/>
              <a:gd name="connsiteX227" fmla="*/ 4817195 w 4823024"/>
              <a:gd name="connsiteY227" fmla="*/ 3595392 h 6751417"/>
              <a:gd name="connsiteX228" fmla="*/ 4817195 w 4823024"/>
              <a:gd name="connsiteY228" fmla="*/ 4190082 h 6751417"/>
              <a:gd name="connsiteX229" fmla="*/ 4686267 w 4823024"/>
              <a:gd name="connsiteY229" fmla="*/ 4350734 h 6751417"/>
              <a:gd name="connsiteX230" fmla="*/ 4098215 w 4823024"/>
              <a:gd name="connsiteY230" fmla="*/ 4470361 h 6751417"/>
              <a:gd name="connsiteX231" fmla="*/ 3959665 w 4823024"/>
              <a:gd name="connsiteY231" fmla="*/ 4363260 h 6751417"/>
              <a:gd name="connsiteX232" fmla="*/ 3925363 w 4823024"/>
              <a:gd name="connsiteY232" fmla="*/ 3771388 h 6751417"/>
              <a:gd name="connsiteX233" fmla="*/ 4049565 w 4823024"/>
              <a:gd name="connsiteY233" fmla="*/ 3611676 h 6751417"/>
              <a:gd name="connsiteX234" fmla="*/ 2036929 w 4823024"/>
              <a:gd name="connsiteY234" fmla="*/ 3452885 h 6751417"/>
              <a:gd name="connsiteX235" fmla="*/ 2123092 w 4823024"/>
              <a:gd name="connsiteY235" fmla="*/ 3541841 h 6751417"/>
              <a:gd name="connsiteX236" fmla="*/ 2162325 w 4823024"/>
              <a:gd name="connsiteY236" fmla="*/ 4124006 h 6751417"/>
              <a:gd name="connsiteX237" fmla="*/ 2040814 w 4823024"/>
              <a:gd name="connsiteY237" fmla="*/ 4288415 h 6751417"/>
              <a:gd name="connsiteX238" fmla="*/ 1952034 w 4823024"/>
              <a:gd name="connsiteY238" fmla="*/ 4312528 h 6751417"/>
              <a:gd name="connsiteX239" fmla="*/ 1691973 w 4823024"/>
              <a:gd name="connsiteY239" fmla="*/ 4355431 h 6751417"/>
              <a:gd name="connsiteX240" fmla="*/ 1526519 w 4823024"/>
              <a:gd name="connsiteY240" fmla="*/ 4365139 h 6751417"/>
              <a:gd name="connsiteX241" fmla="*/ 1396489 w 4823024"/>
              <a:gd name="connsiteY241" fmla="*/ 4241754 h 6751417"/>
              <a:gd name="connsiteX242" fmla="*/ 1396489 w 4823024"/>
              <a:gd name="connsiteY242" fmla="*/ 3819927 h 6751417"/>
              <a:gd name="connsiteX243" fmla="*/ 1523605 w 4823024"/>
              <a:gd name="connsiteY243" fmla="*/ 3640487 h 6751417"/>
              <a:gd name="connsiteX244" fmla="*/ 1986335 w 4823024"/>
              <a:gd name="connsiteY244" fmla="*/ 3461673 h 6751417"/>
              <a:gd name="connsiteX245" fmla="*/ 2036929 w 4823024"/>
              <a:gd name="connsiteY245" fmla="*/ 3452885 h 6751417"/>
              <a:gd name="connsiteX246" fmla="*/ 3327894 w 4823024"/>
              <a:gd name="connsiteY246" fmla="*/ 3391549 h 6751417"/>
              <a:gd name="connsiteX247" fmla="*/ 3489312 w 4823024"/>
              <a:gd name="connsiteY247" fmla="*/ 3463551 h 6751417"/>
              <a:gd name="connsiteX248" fmla="*/ 3747355 w 4823024"/>
              <a:gd name="connsiteY248" fmla="*/ 3753224 h 6751417"/>
              <a:gd name="connsiteX249" fmla="*/ 3740854 w 4823024"/>
              <a:gd name="connsiteY249" fmla="*/ 3947383 h 6751417"/>
              <a:gd name="connsiteX250" fmla="*/ 3452096 w 4823024"/>
              <a:gd name="connsiteY250" fmla="*/ 4229228 h 6751417"/>
              <a:gd name="connsiteX251" fmla="*/ 3223421 w 4823024"/>
              <a:gd name="connsiteY251" fmla="*/ 4305639 h 6751417"/>
              <a:gd name="connsiteX252" fmla="*/ 3004611 w 4823024"/>
              <a:gd name="connsiteY252" fmla="*/ 4277141 h 6751417"/>
              <a:gd name="connsiteX253" fmla="*/ 2896551 w 4823024"/>
              <a:gd name="connsiteY253" fmla="*/ 4128077 h 6751417"/>
              <a:gd name="connsiteX254" fmla="*/ 2995867 w 4823024"/>
              <a:gd name="connsiteY254" fmla="*/ 3592573 h 6751417"/>
              <a:gd name="connsiteX255" fmla="*/ 3149887 w 4823024"/>
              <a:gd name="connsiteY255" fmla="*/ 3427225 h 6751417"/>
              <a:gd name="connsiteX256" fmla="*/ 3270277 w 4823024"/>
              <a:gd name="connsiteY256" fmla="*/ 3396535 h 6751417"/>
              <a:gd name="connsiteX257" fmla="*/ 3327894 w 4823024"/>
              <a:gd name="connsiteY257" fmla="*/ 3391549 h 6751417"/>
              <a:gd name="connsiteX258" fmla="*/ 2843866 w 4823024"/>
              <a:gd name="connsiteY258" fmla="*/ 3348622 h 6751417"/>
              <a:gd name="connsiteX259" fmla="*/ 2951029 w 4823024"/>
              <a:gd name="connsiteY259" fmla="*/ 3455722 h 6751417"/>
              <a:gd name="connsiteX260" fmla="*/ 2817187 w 4823024"/>
              <a:gd name="connsiteY260" fmla="*/ 4150937 h 6751417"/>
              <a:gd name="connsiteX261" fmla="*/ 2658460 w 4823024"/>
              <a:gd name="connsiteY261" fmla="*/ 4292486 h 6751417"/>
              <a:gd name="connsiteX262" fmla="*/ 2366787 w 4823024"/>
              <a:gd name="connsiteY262" fmla="*/ 4314407 h 6751417"/>
              <a:gd name="connsiteX263" fmla="*/ 2232945 w 4823024"/>
              <a:gd name="connsiteY263" fmla="*/ 4190082 h 6751417"/>
              <a:gd name="connsiteX264" fmla="*/ 2232945 w 4823024"/>
              <a:gd name="connsiteY264" fmla="*/ 3595392 h 6751417"/>
              <a:gd name="connsiteX265" fmla="*/ 2364994 w 4823024"/>
              <a:gd name="connsiteY265" fmla="*/ 3436620 h 6751417"/>
              <a:gd name="connsiteX266" fmla="*/ 3924158 w 4823024"/>
              <a:gd name="connsiteY266" fmla="*/ 3304897 h 6751417"/>
              <a:gd name="connsiteX267" fmla="*/ 4003606 w 4823024"/>
              <a:gd name="connsiteY267" fmla="*/ 3408122 h 6751417"/>
              <a:gd name="connsiteX268" fmla="*/ 4003606 w 4823024"/>
              <a:gd name="connsiteY268" fmla="*/ 3434741 h 6751417"/>
              <a:gd name="connsiteX269" fmla="*/ 3883215 w 4823024"/>
              <a:gd name="connsiteY269" fmla="*/ 3627021 h 6751417"/>
              <a:gd name="connsiteX270" fmla="*/ 3875593 w 4823024"/>
              <a:gd name="connsiteY270" fmla="*/ 3630779 h 6751417"/>
              <a:gd name="connsiteX271" fmla="*/ 3665302 w 4823024"/>
              <a:gd name="connsiteY271" fmla="*/ 3588815 h 6751417"/>
              <a:gd name="connsiteX272" fmla="*/ 3588628 w 4823024"/>
              <a:gd name="connsiteY272" fmla="*/ 3503636 h 6751417"/>
              <a:gd name="connsiteX273" fmla="*/ 3628983 w 4823024"/>
              <a:gd name="connsiteY273" fmla="*/ 3370856 h 6751417"/>
              <a:gd name="connsiteX274" fmla="*/ 3873575 w 4823024"/>
              <a:gd name="connsiteY274" fmla="*/ 3307598 h 6751417"/>
              <a:gd name="connsiteX275" fmla="*/ 3924158 w 4823024"/>
              <a:gd name="connsiteY275" fmla="*/ 3304897 h 6751417"/>
              <a:gd name="connsiteX276" fmla="*/ 1960112 w 4823024"/>
              <a:gd name="connsiteY276" fmla="*/ 3024365 h 6751417"/>
              <a:gd name="connsiteX277" fmla="*/ 2017049 w 4823024"/>
              <a:gd name="connsiteY277" fmla="*/ 3114378 h 6751417"/>
              <a:gd name="connsiteX278" fmla="*/ 1993958 w 4823024"/>
              <a:gd name="connsiteY278" fmla="*/ 3264695 h 6751417"/>
              <a:gd name="connsiteX279" fmla="*/ 1847785 w 4823024"/>
              <a:gd name="connsiteY279" fmla="*/ 3444449 h 6751417"/>
              <a:gd name="connsiteX280" fmla="*/ 1545576 w 4823024"/>
              <a:gd name="connsiteY280" fmla="*/ 3558126 h 6751417"/>
              <a:gd name="connsiteX281" fmla="*/ 1372500 w 4823024"/>
              <a:gd name="connsiteY281" fmla="*/ 3480775 h 6751417"/>
              <a:gd name="connsiteX282" fmla="*/ 1347615 w 4823024"/>
              <a:gd name="connsiteY282" fmla="*/ 3415638 h 6751417"/>
              <a:gd name="connsiteX283" fmla="*/ 1424064 w 4823024"/>
              <a:gd name="connsiteY283" fmla="*/ 3238703 h 6751417"/>
              <a:gd name="connsiteX284" fmla="*/ 1913697 w 4823024"/>
              <a:gd name="connsiteY284" fmla="*/ 3034209 h 6751417"/>
              <a:gd name="connsiteX285" fmla="*/ 1960112 w 4823024"/>
              <a:gd name="connsiteY285" fmla="*/ 3024365 h 6751417"/>
              <a:gd name="connsiteX286" fmla="*/ 1894641 w 4823024"/>
              <a:gd name="connsiteY286" fmla="*/ 2730131 h 6751417"/>
              <a:gd name="connsiteX287" fmla="*/ 1971090 w 4823024"/>
              <a:gd name="connsiteY287" fmla="*/ 2823766 h 6751417"/>
              <a:gd name="connsiteX288" fmla="*/ 1924234 w 4823024"/>
              <a:gd name="connsiteY288" fmla="*/ 2918653 h 6751417"/>
              <a:gd name="connsiteX289" fmla="*/ 1738828 w 4823024"/>
              <a:gd name="connsiteY289" fmla="*/ 3023562 h 6751417"/>
              <a:gd name="connsiteX290" fmla="*/ 1730085 w 4823024"/>
              <a:gd name="connsiteY290" fmla="*/ 3023562 h 6751417"/>
              <a:gd name="connsiteX291" fmla="*/ 1560821 w 4823024"/>
              <a:gd name="connsiteY291" fmla="*/ 2909885 h 6751417"/>
              <a:gd name="connsiteX292" fmla="*/ 1553198 w 4823024"/>
              <a:gd name="connsiteY292" fmla="*/ 2887964 h 6751417"/>
              <a:gd name="connsiteX293" fmla="*/ 1646013 w 4823024"/>
              <a:gd name="connsiteY293" fmla="*/ 2762700 h 6751417"/>
              <a:gd name="connsiteX294" fmla="*/ 4756534 w 4823024"/>
              <a:gd name="connsiteY294" fmla="*/ 2714547 h 6751417"/>
              <a:gd name="connsiteX295" fmla="*/ 4823024 w 4823024"/>
              <a:gd name="connsiteY295" fmla="*/ 2792450 h 6751417"/>
              <a:gd name="connsiteX296" fmla="*/ 4823024 w 4823024"/>
              <a:gd name="connsiteY296" fmla="*/ 3224297 h 6751417"/>
              <a:gd name="connsiteX297" fmla="*/ 4704427 w 4823024"/>
              <a:gd name="connsiteY297" fmla="*/ 3381190 h 6751417"/>
              <a:gd name="connsiteX298" fmla="*/ 4131843 w 4823024"/>
              <a:gd name="connsiteY298" fmla="*/ 3489231 h 6751417"/>
              <a:gd name="connsiteX299" fmla="*/ 4088799 w 4823024"/>
              <a:gd name="connsiteY299" fmla="*/ 3394656 h 6751417"/>
              <a:gd name="connsiteX300" fmla="*/ 4281827 w 4823024"/>
              <a:gd name="connsiteY300" fmla="*/ 3095275 h 6751417"/>
              <a:gd name="connsiteX301" fmla="*/ 4466336 w 4823024"/>
              <a:gd name="connsiteY301" fmla="*/ 2903308 h 6751417"/>
              <a:gd name="connsiteX302" fmla="*/ 4714067 w 4823024"/>
              <a:gd name="connsiteY302" fmla="*/ 2732949 h 6751417"/>
              <a:gd name="connsiteX303" fmla="*/ 4756534 w 4823024"/>
              <a:gd name="connsiteY303" fmla="*/ 2714547 h 6751417"/>
              <a:gd name="connsiteX304" fmla="*/ 2159456 w 4823024"/>
              <a:gd name="connsiteY304" fmla="*/ 2697837 h 6751417"/>
              <a:gd name="connsiteX305" fmla="*/ 2209181 w 4823024"/>
              <a:gd name="connsiteY305" fmla="*/ 2706331 h 6751417"/>
              <a:gd name="connsiteX306" fmla="*/ 2350646 w 4823024"/>
              <a:gd name="connsiteY306" fmla="*/ 2885145 h 6751417"/>
              <a:gd name="connsiteX307" fmla="*/ 2405124 w 4823024"/>
              <a:gd name="connsiteY307" fmla="*/ 3227429 h 6751417"/>
              <a:gd name="connsiteX308" fmla="*/ 2292356 w 4823024"/>
              <a:gd name="connsiteY308" fmla="*/ 3359269 h 6751417"/>
              <a:gd name="connsiteX309" fmla="*/ 2222409 w 4823024"/>
              <a:gd name="connsiteY309" fmla="*/ 3359269 h 6751417"/>
              <a:gd name="connsiteX310" fmla="*/ 2088566 w 4823024"/>
              <a:gd name="connsiteY310" fmla="*/ 3225550 h 6751417"/>
              <a:gd name="connsiteX311" fmla="*/ 2069510 w 4823024"/>
              <a:gd name="connsiteY311" fmla="*/ 2788379 h 6751417"/>
              <a:gd name="connsiteX312" fmla="*/ 2159456 w 4823024"/>
              <a:gd name="connsiteY312" fmla="*/ 2697837 h 6751417"/>
              <a:gd name="connsiteX313" fmla="*/ 3065815 w 4823024"/>
              <a:gd name="connsiteY313" fmla="*/ 2671884 h 6751417"/>
              <a:gd name="connsiteX314" fmla="*/ 3181497 w 4823024"/>
              <a:gd name="connsiteY314" fmla="*/ 2792450 h 6751417"/>
              <a:gd name="connsiteX315" fmla="*/ 3137556 w 4823024"/>
              <a:gd name="connsiteY315" fmla="*/ 3114378 h 6751417"/>
              <a:gd name="connsiteX316" fmla="*/ 2987348 w 4823024"/>
              <a:gd name="connsiteY316" fmla="*/ 3270332 h 6751417"/>
              <a:gd name="connsiteX317" fmla="*/ 2607793 w 4823024"/>
              <a:gd name="connsiteY317" fmla="*/ 3336409 h 6751417"/>
              <a:gd name="connsiteX318" fmla="*/ 2456688 w 4823024"/>
              <a:gd name="connsiteY318" fmla="*/ 3226489 h 6751417"/>
              <a:gd name="connsiteX319" fmla="*/ 2406021 w 4823024"/>
              <a:gd name="connsiteY319" fmla="*/ 2867921 h 6751417"/>
              <a:gd name="connsiteX320" fmla="*/ 2520807 w 4823024"/>
              <a:gd name="connsiteY320" fmla="*/ 2722615 h 6751417"/>
              <a:gd name="connsiteX321" fmla="*/ 3890705 w 4823024"/>
              <a:gd name="connsiteY321" fmla="*/ 2611468 h 6751417"/>
              <a:gd name="connsiteX322" fmla="*/ 3942402 w 4823024"/>
              <a:gd name="connsiteY322" fmla="*/ 2634617 h 6751417"/>
              <a:gd name="connsiteX323" fmla="*/ 4190133 w 4823024"/>
              <a:gd name="connsiteY323" fmla="*/ 2798087 h 6751417"/>
              <a:gd name="connsiteX324" fmla="*/ 4219726 w 4823024"/>
              <a:gd name="connsiteY324" fmla="*/ 3006338 h 6751417"/>
              <a:gd name="connsiteX325" fmla="*/ 4019075 w 4823024"/>
              <a:gd name="connsiteY325" fmla="*/ 3226489 h 6751417"/>
              <a:gd name="connsiteX326" fmla="*/ 3891735 w 4823024"/>
              <a:gd name="connsiteY326" fmla="*/ 3192981 h 6751417"/>
              <a:gd name="connsiteX327" fmla="*/ 3825823 w 4823024"/>
              <a:gd name="connsiteY327" fmla="*/ 2694744 h 6751417"/>
              <a:gd name="connsiteX328" fmla="*/ 3890705 w 4823024"/>
              <a:gd name="connsiteY328" fmla="*/ 2611468 h 6751417"/>
              <a:gd name="connsiteX329" fmla="*/ 3642725 w 4823024"/>
              <a:gd name="connsiteY329" fmla="*/ 2576570 h 6751417"/>
              <a:gd name="connsiteX330" fmla="*/ 3739733 w 4823024"/>
              <a:gd name="connsiteY330" fmla="*/ 2679399 h 6751417"/>
              <a:gd name="connsiteX331" fmla="*/ 3809681 w 4823024"/>
              <a:gd name="connsiteY331" fmla="*/ 3084941 h 6751417"/>
              <a:gd name="connsiteX332" fmla="*/ 3694895 w 4823024"/>
              <a:gd name="connsiteY332" fmla="*/ 3213024 h 6751417"/>
              <a:gd name="connsiteX333" fmla="*/ 3301888 w 4823024"/>
              <a:gd name="connsiteY333" fmla="*/ 3342046 h 6751417"/>
              <a:gd name="connsiteX334" fmla="*/ 3185309 w 4823024"/>
              <a:gd name="connsiteY334" fmla="*/ 3204255 h 6751417"/>
              <a:gd name="connsiteX335" fmla="*/ 3238891 w 4823024"/>
              <a:gd name="connsiteY335" fmla="*/ 2792450 h 6751417"/>
              <a:gd name="connsiteX336" fmla="*/ 3385960 w 4823024"/>
              <a:gd name="connsiteY336" fmla="*/ 2627728 h 6751417"/>
              <a:gd name="connsiteX337" fmla="*/ 3590646 w 4823024"/>
              <a:gd name="connsiteY337" fmla="*/ 2578249 h 6751417"/>
              <a:gd name="connsiteX338" fmla="*/ 3642725 w 4823024"/>
              <a:gd name="connsiteY338" fmla="*/ 2576570 h 6751417"/>
              <a:gd name="connsiteX339" fmla="*/ 3982879 w 4823024"/>
              <a:gd name="connsiteY339" fmla="*/ 2549335 h 6751417"/>
              <a:gd name="connsiteX340" fmla="*/ 4025577 w 4823024"/>
              <a:gd name="connsiteY340" fmla="*/ 2551317 h 6751417"/>
              <a:gd name="connsiteX341" fmla="*/ 4560048 w 4823024"/>
              <a:gd name="connsiteY341" fmla="*/ 2638375 h 6751417"/>
              <a:gd name="connsiteX342" fmla="*/ 4567671 w 4823024"/>
              <a:gd name="connsiteY342" fmla="*/ 2708210 h 6751417"/>
              <a:gd name="connsiteX343" fmla="*/ 4418583 w 4823024"/>
              <a:gd name="connsiteY343" fmla="*/ 2766458 h 6751417"/>
              <a:gd name="connsiteX344" fmla="*/ 4184304 w 4823024"/>
              <a:gd name="connsiteY344" fmla="*/ 2736707 h 6751417"/>
              <a:gd name="connsiteX345" fmla="*/ 4002709 w 4823024"/>
              <a:gd name="connsiteY345" fmla="*/ 2607686 h 6751417"/>
              <a:gd name="connsiteX346" fmla="*/ 3982879 w 4823024"/>
              <a:gd name="connsiteY346" fmla="*/ 2549335 h 6751417"/>
              <a:gd name="connsiteX347" fmla="*/ 1192699 w 4823024"/>
              <a:gd name="connsiteY347" fmla="*/ 2359350 h 6751417"/>
              <a:gd name="connsiteX348" fmla="*/ 1419356 w 4823024"/>
              <a:gd name="connsiteY348" fmla="*/ 2359350 h 6751417"/>
              <a:gd name="connsiteX349" fmla="*/ 1493115 w 4823024"/>
              <a:gd name="connsiteY349" fmla="*/ 2535972 h 6751417"/>
              <a:gd name="connsiteX350" fmla="*/ 1512171 w 4823024"/>
              <a:gd name="connsiteY350" fmla="*/ 2909885 h 6751417"/>
              <a:gd name="connsiteX351" fmla="*/ 1466212 w 4823024"/>
              <a:gd name="connsiteY351" fmla="*/ 3105923 h 6751417"/>
              <a:gd name="connsiteX352" fmla="*/ 1191802 w 4823024"/>
              <a:gd name="connsiteY352" fmla="*/ 3262816 h 6751417"/>
              <a:gd name="connsiteX353" fmla="*/ 1130598 w 4823024"/>
              <a:gd name="connsiteY353" fmla="*/ 3117510 h 6751417"/>
              <a:gd name="connsiteX354" fmla="*/ 1130598 w 4823024"/>
              <a:gd name="connsiteY354" fmla="*/ 2538790 h 6751417"/>
              <a:gd name="connsiteX355" fmla="*/ 1192699 w 4823024"/>
              <a:gd name="connsiteY355" fmla="*/ 2359350 h 6751417"/>
              <a:gd name="connsiteX356" fmla="*/ 2071528 w 4823024"/>
              <a:gd name="connsiteY356" fmla="*/ 2258825 h 6751417"/>
              <a:gd name="connsiteX357" fmla="*/ 2157393 w 4823024"/>
              <a:gd name="connsiteY357" fmla="*/ 2306739 h 6751417"/>
              <a:gd name="connsiteX358" fmla="*/ 2178467 w 4823024"/>
              <a:gd name="connsiteY358" fmla="*/ 2570419 h 6751417"/>
              <a:gd name="connsiteX359" fmla="*/ 2102018 w 4823024"/>
              <a:gd name="connsiteY359" fmla="*/ 2641194 h 6751417"/>
              <a:gd name="connsiteX360" fmla="*/ 1709011 w 4823024"/>
              <a:gd name="connsiteY360" fmla="*/ 2696623 h 6751417"/>
              <a:gd name="connsiteX361" fmla="*/ 1627854 w 4823024"/>
              <a:gd name="connsiteY361" fmla="*/ 2648083 h 6751417"/>
              <a:gd name="connsiteX362" fmla="*/ 1627854 w 4823024"/>
              <a:gd name="connsiteY362" fmla="*/ 2384090 h 6751417"/>
              <a:gd name="connsiteX363" fmla="*/ 1709011 w 4823024"/>
              <a:gd name="connsiteY363" fmla="*/ 2312376 h 6751417"/>
              <a:gd name="connsiteX364" fmla="*/ 2303218 w 4823024"/>
              <a:gd name="connsiteY364" fmla="*/ 1797702 h 6751417"/>
              <a:gd name="connsiteX365" fmla="*/ 2347731 w 4823024"/>
              <a:gd name="connsiteY365" fmla="*/ 1814138 h 6751417"/>
              <a:gd name="connsiteX366" fmla="*/ 2624159 w 4823024"/>
              <a:gd name="connsiteY366" fmla="*/ 1983558 h 6751417"/>
              <a:gd name="connsiteX367" fmla="*/ 2791405 w 4823024"/>
              <a:gd name="connsiteY367" fmla="*/ 2176464 h 6751417"/>
              <a:gd name="connsiteX368" fmla="*/ 2922333 w 4823024"/>
              <a:gd name="connsiteY368" fmla="*/ 2484301 h 6751417"/>
              <a:gd name="connsiteX369" fmla="*/ 2841175 w 4823024"/>
              <a:gd name="connsiteY369" fmla="*/ 2620212 h 6751417"/>
              <a:gd name="connsiteX370" fmla="*/ 2438529 w 4823024"/>
              <a:gd name="connsiteY370" fmla="*/ 2658417 h 6751417"/>
              <a:gd name="connsiteX371" fmla="*/ 2269264 w 4823024"/>
              <a:gd name="connsiteY371" fmla="*/ 2626788 h 6751417"/>
              <a:gd name="connsiteX372" fmla="*/ 2232945 w 4823024"/>
              <a:gd name="connsiteY372" fmla="*/ 2447974 h 6751417"/>
              <a:gd name="connsiteX373" fmla="*/ 2232945 w 4823024"/>
              <a:gd name="connsiteY373" fmla="*/ 1878336 h 6751417"/>
              <a:gd name="connsiteX374" fmla="*/ 2303218 w 4823024"/>
              <a:gd name="connsiteY374" fmla="*/ 1797702 h 6751417"/>
              <a:gd name="connsiteX375" fmla="*/ 993842 w 4823024"/>
              <a:gd name="connsiteY375" fmla="*/ 1795036 h 6751417"/>
              <a:gd name="connsiteX376" fmla="*/ 1285514 w 4823024"/>
              <a:gd name="connsiteY376" fmla="*/ 1795036 h 6751417"/>
              <a:gd name="connsiteX377" fmla="*/ 1385952 w 4823024"/>
              <a:gd name="connsiteY377" fmla="*/ 1895560 h 6751417"/>
              <a:gd name="connsiteX378" fmla="*/ 1385055 w 4823024"/>
              <a:gd name="connsiteY378" fmla="*/ 1895560 h 6751417"/>
              <a:gd name="connsiteX379" fmla="*/ 1385055 w 4823024"/>
              <a:gd name="connsiteY379" fmla="*/ 2191809 h 6751417"/>
              <a:gd name="connsiteX380" fmla="*/ 1288429 w 4823024"/>
              <a:gd name="connsiteY380" fmla="*/ 2282626 h 6751417"/>
              <a:gd name="connsiteX381" fmla="*/ 1096297 w 4823024"/>
              <a:gd name="connsiteY381" fmla="*/ 2344005 h 6751417"/>
              <a:gd name="connsiteX382" fmla="*/ 988237 w 4823024"/>
              <a:gd name="connsiteY382" fmla="*/ 2318013 h 6751417"/>
              <a:gd name="connsiteX383" fmla="*/ 941381 w 4823024"/>
              <a:gd name="connsiteY383" fmla="*/ 2230954 h 6751417"/>
              <a:gd name="connsiteX384" fmla="*/ 908874 w 4823024"/>
              <a:gd name="connsiteY384" fmla="*/ 1894621 h 6751417"/>
              <a:gd name="connsiteX385" fmla="*/ 993842 w 4823024"/>
              <a:gd name="connsiteY385" fmla="*/ 1795036 h 6751417"/>
              <a:gd name="connsiteX386" fmla="*/ 4041943 w 4823024"/>
              <a:gd name="connsiteY386" fmla="*/ 1745243 h 6751417"/>
              <a:gd name="connsiteX387" fmla="*/ 4684474 w 4823024"/>
              <a:gd name="connsiteY387" fmla="*/ 1745243 h 6751417"/>
              <a:gd name="connsiteX388" fmla="*/ 4818316 w 4823024"/>
              <a:gd name="connsiteY388" fmla="*/ 1879276 h 6751417"/>
              <a:gd name="connsiteX389" fmla="*/ 4818316 w 4823024"/>
              <a:gd name="connsiteY389" fmla="*/ 2473966 h 6751417"/>
              <a:gd name="connsiteX390" fmla="*/ 4685371 w 4823024"/>
              <a:gd name="connsiteY390" fmla="*/ 2589522 h 6751417"/>
              <a:gd name="connsiteX391" fmla="*/ 3911912 w 4823024"/>
              <a:gd name="connsiteY391" fmla="*/ 2481482 h 6751417"/>
              <a:gd name="connsiteX392" fmla="*/ 3802955 w 4823024"/>
              <a:gd name="connsiteY392" fmla="*/ 2331478 h 6751417"/>
              <a:gd name="connsiteX393" fmla="*/ 3884112 w 4823024"/>
              <a:gd name="connsiteY393" fmla="*/ 1877397 h 6751417"/>
              <a:gd name="connsiteX394" fmla="*/ 4041943 w 4823024"/>
              <a:gd name="connsiteY394" fmla="*/ 1745243 h 6751417"/>
              <a:gd name="connsiteX395" fmla="*/ 3702517 w 4823024"/>
              <a:gd name="connsiteY395" fmla="*/ 1745243 h 6751417"/>
              <a:gd name="connsiteX396" fmla="*/ 3811474 w 4823024"/>
              <a:gd name="connsiteY396" fmla="*/ 1876457 h 6751417"/>
              <a:gd name="connsiteX397" fmla="*/ 3723591 w 4823024"/>
              <a:gd name="connsiteY397" fmla="*/ 2331478 h 6751417"/>
              <a:gd name="connsiteX398" fmla="*/ 3566658 w 4823024"/>
              <a:gd name="connsiteY398" fmla="*/ 2491190 h 6751417"/>
              <a:gd name="connsiteX399" fmla="*/ 3150783 w 4823024"/>
              <a:gd name="connsiteY399" fmla="*/ 2580128 h 6751417"/>
              <a:gd name="connsiteX400" fmla="*/ 2971206 w 4823024"/>
              <a:gd name="connsiteY400" fmla="*/ 2483361 h 6751417"/>
              <a:gd name="connsiteX401" fmla="*/ 2796113 w 4823024"/>
              <a:gd name="connsiteY401" fmla="*/ 2032098 h 6751417"/>
              <a:gd name="connsiteX402" fmla="*/ 2876373 w 4823024"/>
              <a:gd name="connsiteY402" fmla="*/ 1869568 h 6751417"/>
              <a:gd name="connsiteX403" fmla="*/ 3168046 w 4823024"/>
              <a:gd name="connsiteY403" fmla="*/ 1784701 h 6751417"/>
              <a:gd name="connsiteX404" fmla="*/ 3431022 w 4823024"/>
              <a:gd name="connsiteY404" fmla="*/ 1746496 h 6751417"/>
              <a:gd name="connsiteX405" fmla="*/ 561851 w 4823024"/>
              <a:gd name="connsiteY405" fmla="*/ 1645277 h 6751417"/>
              <a:gd name="connsiteX406" fmla="*/ 606664 w 4823024"/>
              <a:gd name="connsiteY406" fmla="*/ 1660377 h 6751417"/>
              <a:gd name="connsiteX407" fmla="*/ 738713 w 4823024"/>
              <a:gd name="connsiteY407" fmla="*/ 1734909 h 6751417"/>
              <a:gd name="connsiteX408" fmla="*/ 855292 w 4823024"/>
              <a:gd name="connsiteY408" fmla="*/ 1934705 h 6751417"/>
              <a:gd name="connsiteX409" fmla="*/ 855292 w 4823024"/>
              <a:gd name="connsiteY409" fmla="*/ 2257886 h 6751417"/>
              <a:gd name="connsiteX410" fmla="*/ 721450 w 4823024"/>
              <a:gd name="connsiteY410" fmla="*/ 2391605 h 6751417"/>
              <a:gd name="connsiteX411" fmla="*/ 651726 w 4823024"/>
              <a:gd name="connsiteY411" fmla="*/ 2391605 h 6751417"/>
              <a:gd name="connsiteX412" fmla="*/ 512952 w 4823024"/>
              <a:gd name="connsiteY412" fmla="*/ 2257886 h 6751417"/>
              <a:gd name="connsiteX413" fmla="*/ 494793 w 4823024"/>
              <a:gd name="connsiteY413" fmla="*/ 1728333 h 6751417"/>
              <a:gd name="connsiteX414" fmla="*/ 561851 w 4823024"/>
              <a:gd name="connsiteY414" fmla="*/ 1645277 h 6751417"/>
              <a:gd name="connsiteX415" fmla="*/ 1580101 w 4823024"/>
              <a:gd name="connsiteY415" fmla="*/ 1533234 h 6751417"/>
              <a:gd name="connsiteX416" fmla="*/ 1856305 w 4823024"/>
              <a:gd name="connsiteY416" fmla="*/ 1575197 h 6751417"/>
              <a:gd name="connsiteX417" fmla="*/ 2033191 w 4823024"/>
              <a:gd name="connsiteY417" fmla="*/ 1730212 h 6751417"/>
              <a:gd name="connsiteX418" fmla="*/ 2130714 w 4823024"/>
              <a:gd name="connsiteY418" fmla="*/ 2062787 h 6751417"/>
              <a:gd name="connsiteX419" fmla="*/ 2030277 w 4823024"/>
              <a:gd name="connsiteY419" fmla="*/ 2196507 h 6751417"/>
              <a:gd name="connsiteX420" fmla="*/ 1581895 w 4823024"/>
              <a:gd name="connsiteY420" fmla="*/ 2298910 h 6751417"/>
              <a:gd name="connsiteX421" fmla="*/ 1442448 w 4823024"/>
              <a:gd name="connsiteY421" fmla="*/ 2159241 h 6751417"/>
              <a:gd name="connsiteX422" fmla="*/ 1442448 w 4823024"/>
              <a:gd name="connsiteY422" fmla="*/ 1651608 h 6751417"/>
              <a:gd name="connsiteX423" fmla="*/ 1580101 w 4823024"/>
              <a:gd name="connsiteY423" fmla="*/ 1533234 h 6751417"/>
              <a:gd name="connsiteX424" fmla="*/ 844794 w 4823024"/>
              <a:gd name="connsiteY424" fmla="*/ 1102610 h 6751417"/>
              <a:gd name="connsiteX425" fmla="*/ 883988 w 4823024"/>
              <a:gd name="connsiteY425" fmla="*/ 1103892 h 6751417"/>
              <a:gd name="connsiteX426" fmla="*/ 1342010 w 4823024"/>
              <a:gd name="connsiteY426" fmla="*/ 1228216 h 6751417"/>
              <a:gd name="connsiteX427" fmla="*/ 1425185 w 4823024"/>
              <a:gd name="connsiteY427" fmla="*/ 1372583 h 6751417"/>
              <a:gd name="connsiteX428" fmla="*/ 1386849 w 4823024"/>
              <a:gd name="connsiteY428" fmla="*/ 1610584 h 6751417"/>
              <a:gd name="connsiteX429" fmla="*/ 1264440 w 4823024"/>
              <a:gd name="connsiteY429" fmla="*/ 1723322 h 6751417"/>
              <a:gd name="connsiteX430" fmla="*/ 886006 w 4823024"/>
              <a:gd name="connsiteY430" fmla="*/ 1707038 h 6751417"/>
              <a:gd name="connsiteX431" fmla="*/ 782654 w 4823024"/>
              <a:gd name="connsiteY431" fmla="*/ 1582713 h 6751417"/>
              <a:gd name="connsiteX432" fmla="*/ 782654 w 4823024"/>
              <a:gd name="connsiteY432" fmla="*/ 1196587 h 6751417"/>
              <a:gd name="connsiteX433" fmla="*/ 844794 w 4823024"/>
              <a:gd name="connsiteY433" fmla="*/ 1102610 h 6751417"/>
              <a:gd name="connsiteX434" fmla="*/ 3409654 w 4823024"/>
              <a:gd name="connsiteY434" fmla="*/ 1017450 h 6751417"/>
              <a:gd name="connsiteX435" fmla="*/ 3459719 w 4823024"/>
              <a:gd name="connsiteY435" fmla="*/ 1021531 h 6751417"/>
              <a:gd name="connsiteX436" fmla="*/ 3779863 w 4823024"/>
              <a:gd name="connsiteY436" fmla="*/ 1115479 h 6751417"/>
              <a:gd name="connsiteX437" fmla="*/ 3929175 w 4823024"/>
              <a:gd name="connsiteY437" fmla="*/ 1285525 h 6751417"/>
              <a:gd name="connsiteX438" fmla="*/ 3969305 w 4823024"/>
              <a:gd name="connsiteY438" fmla="*/ 1551397 h 6751417"/>
              <a:gd name="connsiteX439" fmla="*/ 3855416 w 4823024"/>
              <a:gd name="connsiteY439" fmla="*/ 1684177 h 6751417"/>
              <a:gd name="connsiteX440" fmla="*/ 3465323 w 4823024"/>
              <a:gd name="connsiteY440" fmla="*/ 1684177 h 6751417"/>
              <a:gd name="connsiteX441" fmla="*/ 3331481 w 4823024"/>
              <a:gd name="connsiteY441" fmla="*/ 1550458 h 6751417"/>
              <a:gd name="connsiteX442" fmla="*/ 3330585 w 4823024"/>
              <a:gd name="connsiteY442" fmla="*/ 1550458 h 6751417"/>
              <a:gd name="connsiteX443" fmla="*/ 3330585 w 4823024"/>
              <a:gd name="connsiteY443" fmla="*/ 1118297 h 6751417"/>
              <a:gd name="connsiteX444" fmla="*/ 3409654 w 4823024"/>
              <a:gd name="connsiteY444" fmla="*/ 1017450 h 6751417"/>
              <a:gd name="connsiteX445" fmla="*/ 4690079 w 4823024"/>
              <a:gd name="connsiteY445" fmla="*/ 1010257 h 6751417"/>
              <a:gd name="connsiteX446" fmla="*/ 4822127 w 4823024"/>
              <a:gd name="connsiteY446" fmla="*/ 1118297 h 6751417"/>
              <a:gd name="connsiteX447" fmla="*/ 4822127 w 4823024"/>
              <a:gd name="connsiteY447" fmla="*/ 1550458 h 6751417"/>
              <a:gd name="connsiteX448" fmla="*/ 4688285 w 4823024"/>
              <a:gd name="connsiteY448" fmla="*/ 1684177 h 6751417"/>
              <a:gd name="connsiteX449" fmla="*/ 4198652 w 4823024"/>
              <a:gd name="connsiteY449" fmla="*/ 1684177 h 6751417"/>
              <a:gd name="connsiteX450" fmla="*/ 4041046 w 4823024"/>
              <a:gd name="connsiteY450" fmla="*/ 1552337 h 6751417"/>
              <a:gd name="connsiteX451" fmla="*/ 3992172 w 4823024"/>
              <a:gd name="connsiteY451" fmla="*/ 1285525 h 6751417"/>
              <a:gd name="connsiteX452" fmla="*/ 4099335 w 4823024"/>
              <a:gd name="connsiteY452" fmla="*/ 1127692 h 6751417"/>
              <a:gd name="connsiteX453" fmla="*/ 2222409 w 4823024"/>
              <a:gd name="connsiteY453" fmla="*/ 984265 h 6751417"/>
              <a:gd name="connsiteX454" fmla="*/ 2292356 w 4823024"/>
              <a:gd name="connsiteY454" fmla="*/ 984265 h 6751417"/>
              <a:gd name="connsiteX455" fmla="*/ 2430906 w 4823024"/>
              <a:gd name="connsiteY455" fmla="*/ 1118297 h 6751417"/>
              <a:gd name="connsiteX456" fmla="*/ 2449065 w 4823024"/>
              <a:gd name="connsiteY456" fmla="*/ 1647851 h 6751417"/>
              <a:gd name="connsiteX457" fmla="*/ 2337194 w 4823024"/>
              <a:gd name="connsiteY457" fmla="*/ 1715806 h 6751417"/>
              <a:gd name="connsiteX458" fmla="*/ 2205370 w 4823024"/>
              <a:gd name="connsiteY458" fmla="*/ 1641274 h 6751417"/>
              <a:gd name="connsiteX459" fmla="*/ 2088566 w 4823024"/>
              <a:gd name="connsiteY459" fmla="*/ 1441478 h 6751417"/>
              <a:gd name="connsiteX460" fmla="*/ 2088566 w 4823024"/>
              <a:gd name="connsiteY460" fmla="*/ 1118297 h 6751417"/>
              <a:gd name="connsiteX461" fmla="*/ 2222409 w 4823024"/>
              <a:gd name="connsiteY461" fmla="*/ 984265 h 6751417"/>
              <a:gd name="connsiteX462" fmla="*/ 2832964 w 4823024"/>
              <a:gd name="connsiteY462" fmla="*/ 950365 h 6751417"/>
              <a:gd name="connsiteX463" fmla="*/ 2966274 w 4823024"/>
              <a:gd name="connsiteY463" fmla="*/ 954828 h 6751417"/>
              <a:gd name="connsiteX464" fmla="*/ 3135538 w 4823024"/>
              <a:gd name="connsiteY464" fmla="*/ 971112 h 6751417"/>
              <a:gd name="connsiteX465" fmla="*/ 3269380 w 4823024"/>
              <a:gd name="connsiteY465" fmla="*/ 1118297 h 6751417"/>
              <a:gd name="connsiteX466" fmla="*/ 3269380 w 4823024"/>
              <a:gd name="connsiteY466" fmla="*/ 1550458 h 6751417"/>
              <a:gd name="connsiteX467" fmla="*/ 3138453 w 4823024"/>
              <a:gd name="connsiteY467" fmla="*/ 1714867 h 6751417"/>
              <a:gd name="connsiteX468" fmla="*/ 2664289 w 4823024"/>
              <a:gd name="connsiteY468" fmla="*/ 1824786 h 6751417"/>
              <a:gd name="connsiteX469" fmla="*/ 2524618 w 4823024"/>
              <a:gd name="connsiteY469" fmla="*/ 1721443 h 6751417"/>
              <a:gd name="connsiteX470" fmla="*/ 2483591 w 4823024"/>
              <a:gd name="connsiteY470" fmla="*/ 1117358 h 6751417"/>
              <a:gd name="connsiteX471" fmla="*/ 2607793 w 4823024"/>
              <a:gd name="connsiteY471" fmla="*/ 967980 h 6751417"/>
              <a:gd name="connsiteX472" fmla="*/ 2699487 w 4823024"/>
              <a:gd name="connsiteY472" fmla="*/ 957646 h 6751417"/>
              <a:gd name="connsiteX473" fmla="*/ 2832964 w 4823024"/>
              <a:gd name="connsiteY473" fmla="*/ 950365 h 6751417"/>
              <a:gd name="connsiteX474" fmla="*/ 1544679 w 4823024"/>
              <a:gd name="connsiteY474" fmla="*/ 917562 h 6751417"/>
              <a:gd name="connsiteX475" fmla="*/ 1903160 w 4823024"/>
              <a:gd name="connsiteY475" fmla="*/ 917562 h 6751417"/>
              <a:gd name="connsiteX476" fmla="*/ 2026465 w 4823024"/>
              <a:gd name="connsiteY476" fmla="*/ 1040633 h 6751417"/>
              <a:gd name="connsiteX477" fmla="*/ 2026465 w 4823024"/>
              <a:gd name="connsiteY477" fmla="*/ 1438347 h 6751417"/>
              <a:gd name="connsiteX478" fmla="*/ 1907868 w 4823024"/>
              <a:gd name="connsiteY478" fmla="*/ 1527284 h 6751417"/>
              <a:gd name="connsiteX479" fmla="*/ 1613506 w 4823024"/>
              <a:gd name="connsiteY479" fmla="*/ 1441478 h 6751417"/>
              <a:gd name="connsiteX480" fmla="*/ 1476749 w 4823024"/>
              <a:gd name="connsiteY480" fmla="*/ 1284585 h 6751417"/>
              <a:gd name="connsiteX481" fmla="*/ 1439533 w 4823024"/>
              <a:gd name="connsiteY481" fmla="*/ 1039694 h 6751417"/>
              <a:gd name="connsiteX482" fmla="*/ 1544679 w 4823024"/>
              <a:gd name="connsiteY482" fmla="*/ 917562 h 6751417"/>
              <a:gd name="connsiteX483" fmla="*/ 558687 w 4823024"/>
              <a:gd name="connsiteY483" fmla="*/ 714805 h 6751417"/>
              <a:gd name="connsiteX484" fmla="*/ 673697 w 4823024"/>
              <a:gd name="connsiteY484" fmla="*/ 748142 h 6751417"/>
              <a:gd name="connsiteX485" fmla="*/ 710016 w 4823024"/>
              <a:gd name="connsiteY485" fmla="*/ 926956 h 6751417"/>
              <a:gd name="connsiteX486" fmla="*/ 710016 w 4823024"/>
              <a:gd name="connsiteY486" fmla="*/ 1496907 h 6751417"/>
              <a:gd name="connsiteX487" fmla="*/ 595230 w 4823024"/>
              <a:gd name="connsiteY487" fmla="*/ 1560792 h 6751417"/>
              <a:gd name="connsiteX488" fmla="*/ 319027 w 4823024"/>
              <a:gd name="connsiteY488" fmla="*/ 1391686 h 6751417"/>
              <a:gd name="connsiteX489" fmla="*/ 151556 w 4823024"/>
              <a:gd name="connsiteY489" fmla="*/ 1198466 h 6751417"/>
              <a:gd name="connsiteX490" fmla="*/ 21526 w 4823024"/>
              <a:gd name="connsiteY490" fmla="*/ 890630 h 6751417"/>
              <a:gd name="connsiteX491" fmla="*/ 102010 w 4823024"/>
              <a:gd name="connsiteY491" fmla="*/ 755032 h 6751417"/>
              <a:gd name="connsiteX492" fmla="*/ 504433 w 4823024"/>
              <a:gd name="connsiteY492" fmla="*/ 716513 h 6751417"/>
              <a:gd name="connsiteX493" fmla="*/ 558687 w 4823024"/>
              <a:gd name="connsiteY493" fmla="*/ 714805 h 6751417"/>
              <a:gd name="connsiteX494" fmla="*/ 3813604 w 4823024"/>
              <a:gd name="connsiteY494" fmla="*/ 654038 h 6751417"/>
              <a:gd name="connsiteX495" fmla="*/ 3852501 w 4823024"/>
              <a:gd name="connsiteY495" fmla="*/ 720584 h 6751417"/>
              <a:gd name="connsiteX496" fmla="*/ 3878507 w 4823024"/>
              <a:gd name="connsiteY496" fmla="*/ 947938 h 6751417"/>
              <a:gd name="connsiteX497" fmla="*/ 3764618 w 4823024"/>
              <a:gd name="connsiteY497" fmla="*/ 1044704 h 6751417"/>
              <a:gd name="connsiteX498" fmla="*/ 3590646 w 4823024"/>
              <a:gd name="connsiteY498" fmla="*/ 994912 h 6751417"/>
              <a:gd name="connsiteX499" fmla="*/ 3557241 w 4823024"/>
              <a:gd name="connsiteY499" fmla="*/ 864011 h 6751417"/>
              <a:gd name="connsiteX500" fmla="*/ 3741751 w 4823024"/>
              <a:gd name="connsiteY500" fmla="*/ 681439 h 6751417"/>
              <a:gd name="connsiteX501" fmla="*/ 3813604 w 4823024"/>
              <a:gd name="connsiteY501" fmla="*/ 654038 h 6751417"/>
              <a:gd name="connsiteX502" fmla="*/ 1001156 w 4823024"/>
              <a:gd name="connsiteY502" fmla="*/ 190483 h 6751417"/>
              <a:gd name="connsiteX503" fmla="*/ 1065583 w 4823024"/>
              <a:gd name="connsiteY503" fmla="*/ 229862 h 6751417"/>
              <a:gd name="connsiteX504" fmla="*/ 1260629 w 4823024"/>
              <a:gd name="connsiteY504" fmla="*/ 509201 h 6751417"/>
              <a:gd name="connsiteX505" fmla="*/ 1357255 w 4823024"/>
              <a:gd name="connsiteY505" fmla="*/ 751900 h 6751417"/>
              <a:gd name="connsiteX506" fmla="*/ 1403215 w 4823024"/>
              <a:gd name="connsiteY506" fmla="*/ 1053160 h 6751417"/>
              <a:gd name="connsiteX507" fmla="*/ 1294258 w 4823024"/>
              <a:gd name="connsiteY507" fmla="*/ 1150866 h 6751417"/>
              <a:gd name="connsiteX508" fmla="*/ 877263 w 4823024"/>
              <a:gd name="connsiteY508" fmla="*/ 1036876 h 6751417"/>
              <a:gd name="connsiteX509" fmla="*/ 783551 w 4823024"/>
              <a:gd name="connsiteY509" fmla="*/ 872467 h 6751417"/>
              <a:gd name="connsiteX510" fmla="*/ 953712 w 4823024"/>
              <a:gd name="connsiteY510" fmla="*/ 249278 h 6751417"/>
              <a:gd name="connsiteX511" fmla="*/ 1001156 w 4823024"/>
              <a:gd name="connsiteY511" fmla="*/ 190483 h 6751417"/>
              <a:gd name="connsiteX512" fmla="*/ 4686267 w 4823024"/>
              <a:gd name="connsiteY512" fmla="*/ 96143 h 6751417"/>
              <a:gd name="connsiteX513" fmla="*/ 4818316 w 4823024"/>
              <a:gd name="connsiteY513" fmla="*/ 204183 h 6751417"/>
              <a:gd name="connsiteX514" fmla="*/ 4817195 w 4823024"/>
              <a:gd name="connsiteY514" fmla="*/ 204183 h 6751417"/>
              <a:gd name="connsiteX515" fmla="*/ 4817195 w 4823024"/>
              <a:gd name="connsiteY515" fmla="*/ 798874 h 6751417"/>
              <a:gd name="connsiteX516" fmla="*/ 4686267 w 4823024"/>
              <a:gd name="connsiteY516" fmla="*/ 959525 h 6751417"/>
              <a:gd name="connsiteX517" fmla="*/ 4098215 w 4823024"/>
              <a:gd name="connsiteY517" fmla="*/ 1079152 h 6751417"/>
              <a:gd name="connsiteX518" fmla="*/ 3959665 w 4823024"/>
              <a:gd name="connsiteY518" fmla="*/ 972051 h 6751417"/>
              <a:gd name="connsiteX519" fmla="*/ 3925363 w 4823024"/>
              <a:gd name="connsiteY519" fmla="*/ 380179 h 6751417"/>
              <a:gd name="connsiteX520" fmla="*/ 4049565 w 4823024"/>
              <a:gd name="connsiteY520" fmla="*/ 220468 h 6751417"/>
              <a:gd name="connsiteX521" fmla="*/ 2364994 w 4823024"/>
              <a:gd name="connsiteY521" fmla="*/ 46351 h 6751417"/>
              <a:gd name="connsiteX522" fmla="*/ 2820998 w 4823024"/>
              <a:gd name="connsiteY522" fmla="*/ 49169 h 6751417"/>
              <a:gd name="connsiteX523" fmla="*/ 2928162 w 4823024"/>
              <a:gd name="connsiteY523" fmla="*/ 156270 h 6751417"/>
              <a:gd name="connsiteX524" fmla="*/ 2817187 w 4823024"/>
              <a:gd name="connsiteY524" fmla="*/ 760669 h 6751417"/>
              <a:gd name="connsiteX525" fmla="*/ 2658460 w 4823024"/>
              <a:gd name="connsiteY525" fmla="*/ 902217 h 6751417"/>
              <a:gd name="connsiteX526" fmla="*/ 2366787 w 4823024"/>
              <a:gd name="connsiteY526" fmla="*/ 924138 h 6751417"/>
              <a:gd name="connsiteX527" fmla="*/ 2232945 w 4823024"/>
              <a:gd name="connsiteY527" fmla="*/ 799814 h 6751417"/>
              <a:gd name="connsiteX528" fmla="*/ 2232945 w 4823024"/>
              <a:gd name="connsiteY528" fmla="*/ 205123 h 6751417"/>
              <a:gd name="connsiteX529" fmla="*/ 2364994 w 4823024"/>
              <a:gd name="connsiteY529" fmla="*/ 46351 h 6751417"/>
              <a:gd name="connsiteX530" fmla="*/ 2015032 w 4823024"/>
              <a:gd name="connsiteY530" fmla="*/ 46351 h 6751417"/>
              <a:gd name="connsiteX531" fmla="*/ 2164119 w 4823024"/>
              <a:gd name="connsiteY531" fmla="*/ 170675 h 6751417"/>
              <a:gd name="connsiteX532" fmla="*/ 2174656 w 4823024"/>
              <a:gd name="connsiteY532" fmla="*/ 262431 h 6751417"/>
              <a:gd name="connsiteX533" fmla="*/ 2177570 w 4823024"/>
              <a:gd name="connsiteY533" fmla="*/ 529243 h 6751417"/>
              <a:gd name="connsiteX534" fmla="*/ 2161204 w 4823024"/>
              <a:gd name="connsiteY534" fmla="*/ 698350 h 6751417"/>
              <a:gd name="connsiteX535" fmla="*/ 2014135 w 4823024"/>
              <a:gd name="connsiteY535" fmla="*/ 832382 h 6751417"/>
              <a:gd name="connsiteX536" fmla="*/ 1581895 w 4823024"/>
              <a:gd name="connsiteY536" fmla="*/ 832382 h 6751417"/>
              <a:gd name="connsiteX537" fmla="*/ 1417563 w 4823024"/>
              <a:gd name="connsiteY537" fmla="*/ 701481 h 6751417"/>
              <a:gd name="connsiteX538" fmla="*/ 1142032 w 4823024"/>
              <a:gd name="connsiteY538" fmla="*/ 186960 h 6751417"/>
              <a:gd name="connsiteX539" fmla="*/ 1245384 w 4823024"/>
              <a:gd name="connsiteY539" fmla="*/ 47290 h 6751417"/>
              <a:gd name="connsiteX540" fmla="*/ 651726 w 4823024"/>
              <a:gd name="connsiteY540" fmla="*/ 16914 h 6751417"/>
              <a:gd name="connsiteX541" fmla="*/ 721450 w 4823024"/>
              <a:gd name="connsiteY541" fmla="*/ 16914 h 6751417"/>
              <a:gd name="connsiteX542" fmla="*/ 919411 w 4823024"/>
              <a:gd name="connsiteY542" fmla="*/ 166917 h 6751417"/>
              <a:gd name="connsiteX543" fmla="*/ 796105 w 4823024"/>
              <a:gd name="connsiteY543" fmla="*/ 553043 h 6751417"/>
              <a:gd name="connsiteX544" fmla="*/ 675491 w 4823024"/>
              <a:gd name="connsiteY544" fmla="*/ 641041 h 6751417"/>
              <a:gd name="connsiteX545" fmla="*/ 593437 w 4823024"/>
              <a:gd name="connsiteY545" fmla="*/ 491038 h 6751417"/>
              <a:gd name="connsiteX546" fmla="*/ 538958 w 4823024"/>
              <a:gd name="connsiteY546" fmla="*/ 148754 h 6751417"/>
              <a:gd name="connsiteX547" fmla="*/ 651726 w 4823024"/>
              <a:gd name="connsiteY547" fmla="*/ 16914 h 6751417"/>
              <a:gd name="connsiteX548" fmla="*/ 3865953 w 4823024"/>
              <a:gd name="connsiteY548" fmla="*/ 15035 h 6751417"/>
              <a:gd name="connsiteX549" fmla="*/ 3968408 w 4823024"/>
              <a:gd name="connsiteY549" fmla="*/ 96143 h 6751417"/>
              <a:gd name="connsiteX550" fmla="*/ 3966390 w 4823024"/>
              <a:gd name="connsiteY550" fmla="*/ 114307 h 6751417"/>
              <a:gd name="connsiteX551" fmla="*/ 3846897 w 4823024"/>
              <a:gd name="connsiteY551" fmla="*/ 228923 h 6751417"/>
              <a:gd name="connsiteX552" fmla="*/ 3840171 w 4823024"/>
              <a:gd name="connsiteY552" fmla="*/ 231115 h 6751417"/>
              <a:gd name="connsiteX553" fmla="*/ 3664181 w 4823024"/>
              <a:gd name="connsiteY553" fmla="*/ 179444 h 6751417"/>
              <a:gd name="connsiteX554" fmla="*/ 3605891 w 4823024"/>
              <a:gd name="connsiteY554" fmla="*/ 114307 h 6751417"/>
              <a:gd name="connsiteX555" fmla="*/ 3651850 w 4823024"/>
              <a:gd name="connsiteY555" fmla="*/ 30066 h 6751417"/>
              <a:gd name="connsiteX556" fmla="*/ 3327894 w 4823024"/>
              <a:gd name="connsiteY556" fmla="*/ 341 h 6751417"/>
              <a:gd name="connsiteX557" fmla="*/ 3489312 w 4823024"/>
              <a:gd name="connsiteY557" fmla="*/ 72343 h 6751417"/>
              <a:gd name="connsiteX558" fmla="*/ 3747355 w 4823024"/>
              <a:gd name="connsiteY558" fmla="*/ 362016 h 6751417"/>
              <a:gd name="connsiteX559" fmla="*/ 3740854 w 4823024"/>
              <a:gd name="connsiteY559" fmla="*/ 556175 h 6751417"/>
              <a:gd name="connsiteX560" fmla="*/ 3452096 w 4823024"/>
              <a:gd name="connsiteY560" fmla="*/ 838019 h 6751417"/>
              <a:gd name="connsiteX561" fmla="*/ 3223421 w 4823024"/>
              <a:gd name="connsiteY561" fmla="*/ 914430 h 6751417"/>
              <a:gd name="connsiteX562" fmla="*/ 3004611 w 4823024"/>
              <a:gd name="connsiteY562" fmla="*/ 885932 h 6751417"/>
              <a:gd name="connsiteX563" fmla="*/ 2896551 w 4823024"/>
              <a:gd name="connsiteY563" fmla="*/ 736868 h 6751417"/>
              <a:gd name="connsiteX564" fmla="*/ 2995867 w 4823024"/>
              <a:gd name="connsiteY564" fmla="*/ 201365 h 6751417"/>
              <a:gd name="connsiteX565" fmla="*/ 3149887 w 4823024"/>
              <a:gd name="connsiteY565" fmla="*/ 36016 h 6751417"/>
              <a:gd name="connsiteX566" fmla="*/ 3270277 w 4823024"/>
              <a:gd name="connsiteY566" fmla="*/ 5327 h 6751417"/>
              <a:gd name="connsiteX567" fmla="*/ 3327894 w 4823024"/>
              <a:gd name="connsiteY567" fmla="*/ 341 h 6751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Lst>
            <a:rect l="l" t="t" r="r" b="b"/>
            <a:pathLst>
              <a:path w="4823024" h="6751417">
                <a:moveTo>
                  <a:pt x="2236557" y="6118061"/>
                </a:moveTo>
                <a:cubicBezTo>
                  <a:pt x="2249059" y="6116544"/>
                  <a:pt x="2263323" y="6118678"/>
                  <a:pt x="2279801" y="6125097"/>
                </a:cubicBezTo>
                <a:cubicBezTo>
                  <a:pt x="2345938" y="6151090"/>
                  <a:pt x="2350646" y="6202761"/>
                  <a:pt x="2362079" y="6275414"/>
                </a:cubicBezTo>
                <a:lnTo>
                  <a:pt x="2416558" y="6617698"/>
                </a:lnTo>
                <a:cubicBezTo>
                  <a:pt x="2427991" y="6690351"/>
                  <a:pt x="2377324" y="6749538"/>
                  <a:pt x="2303790" y="6749538"/>
                </a:cubicBezTo>
                <a:lnTo>
                  <a:pt x="2234066" y="6749538"/>
                </a:lnTo>
                <a:cubicBezTo>
                  <a:pt x="2160307" y="6749538"/>
                  <a:pt x="2036106" y="6673127"/>
                  <a:pt x="2036106" y="6599535"/>
                </a:cubicBezTo>
                <a:lnTo>
                  <a:pt x="2159411" y="6213095"/>
                </a:lnTo>
                <a:cubicBezTo>
                  <a:pt x="2177402" y="6160015"/>
                  <a:pt x="2199050" y="6122612"/>
                  <a:pt x="2236557" y="6118061"/>
                </a:cubicBezTo>
                <a:close/>
                <a:moveTo>
                  <a:pt x="4748021" y="6095656"/>
                </a:moveTo>
                <a:cubicBezTo>
                  <a:pt x="4791876" y="6096639"/>
                  <a:pt x="4823024" y="6130343"/>
                  <a:pt x="4823024" y="6185537"/>
                </a:cubicBezTo>
                <a:lnTo>
                  <a:pt x="4823024" y="6617698"/>
                </a:lnTo>
                <a:cubicBezTo>
                  <a:pt x="4823024" y="6691291"/>
                  <a:pt x="4762717" y="6751417"/>
                  <a:pt x="4689182" y="6751417"/>
                </a:cubicBezTo>
                <a:lnTo>
                  <a:pt x="4042839" y="6751417"/>
                </a:lnTo>
                <a:cubicBezTo>
                  <a:pt x="3969305" y="6751417"/>
                  <a:pt x="3947334" y="6705383"/>
                  <a:pt x="3995087" y="6648074"/>
                </a:cubicBezTo>
                <a:lnTo>
                  <a:pt x="4213001" y="6386273"/>
                </a:lnTo>
                <a:cubicBezTo>
                  <a:pt x="4259856" y="6329904"/>
                  <a:pt x="4354465" y="6259130"/>
                  <a:pt x="4421498" y="6229380"/>
                </a:cubicBezTo>
                <a:lnTo>
                  <a:pt x="4700615" y="6105995"/>
                </a:lnTo>
                <a:cubicBezTo>
                  <a:pt x="4717374" y="6098636"/>
                  <a:pt x="4733403" y="6095328"/>
                  <a:pt x="4748021" y="6095656"/>
                </a:cubicBezTo>
                <a:close/>
                <a:moveTo>
                  <a:pt x="3065815" y="6063092"/>
                </a:moveTo>
                <a:cubicBezTo>
                  <a:pt x="3139349" y="6056202"/>
                  <a:pt x="3190913" y="6111005"/>
                  <a:pt x="3181497" y="6183658"/>
                </a:cubicBezTo>
                <a:lnTo>
                  <a:pt x="3137556" y="6505587"/>
                </a:lnTo>
                <a:cubicBezTo>
                  <a:pt x="3127916" y="6579179"/>
                  <a:pt x="3059986" y="6649014"/>
                  <a:pt x="2987348" y="6661540"/>
                </a:cubicBezTo>
                <a:lnTo>
                  <a:pt x="2607793" y="6727617"/>
                </a:lnTo>
                <a:cubicBezTo>
                  <a:pt x="2535155" y="6739830"/>
                  <a:pt x="2467225" y="6690351"/>
                  <a:pt x="2456688" y="6617698"/>
                </a:cubicBezTo>
                <a:lnTo>
                  <a:pt x="2406021" y="6259130"/>
                </a:lnTo>
                <a:cubicBezTo>
                  <a:pt x="2395484" y="6185537"/>
                  <a:pt x="2447272" y="6120400"/>
                  <a:pt x="2520807" y="6113824"/>
                </a:cubicBezTo>
                <a:close/>
                <a:moveTo>
                  <a:pt x="3877022" y="6002397"/>
                </a:moveTo>
                <a:cubicBezTo>
                  <a:pt x="3889058" y="6005196"/>
                  <a:pt x="3902720" y="6011968"/>
                  <a:pt x="3917517" y="6023007"/>
                </a:cubicBezTo>
                <a:lnTo>
                  <a:pt x="4112563" y="6167374"/>
                </a:lnTo>
                <a:cubicBezTo>
                  <a:pt x="4171973" y="6211216"/>
                  <a:pt x="4182510" y="6293577"/>
                  <a:pt x="4135655" y="6350886"/>
                </a:cubicBezTo>
                <a:lnTo>
                  <a:pt x="3977824" y="6545045"/>
                </a:lnTo>
                <a:cubicBezTo>
                  <a:pt x="3930968" y="6601414"/>
                  <a:pt x="3886130" y="6588887"/>
                  <a:pt x="3877386" y="6515295"/>
                </a:cubicBezTo>
                <a:lnTo>
                  <a:pt x="3825823" y="6076558"/>
                </a:lnTo>
                <a:cubicBezTo>
                  <a:pt x="3819433" y="6021363"/>
                  <a:pt x="3840913" y="5994001"/>
                  <a:pt x="3877022" y="6002397"/>
                </a:cubicBezTo>
                <a:close/>
                <a:moveTo>
                  <a:pt x="3643657" y="5967779"/>
                </a:moveTo>
                <a:cubicBezTo>
                  <a:pt x="3693269" y="5976777"/>
                  <a:pt x="3732951" y="6016118"/>
                  <a:pt x="3740854" y="6070608"/>
                </a:cubicBezTo>
                <a:lnTo>
                  <a:pt x="3818200" y="6618637"/>
                </a:lnTo>
                <a:cubicBezTo>
                  <a:pt x="3828737" y="6691291"/>
                  <a:pt x="3777173" y="6749538"/>
                  <a:pt x="3703414" y="6746720"/>
                </a:cubicBezTo>
                <a:lnTo>
                  <a:pt x="3301888" y="6733254"/>
                </a:lnTo>
                <a:cubicBezTo>
                  <a:pt x="3228353" y="6730436"/>
                  <a:pt x="3175669" y="6668117"/>
                  <a:pt x="3185309" y="6595464"/>
                </a:cubicBezTo>
                <a:lnTo>
                  <a:pt x="3239787" y="6183658"/>
                </a:lnTo>
                <a:cubicBezTo>
                  <a:pt x="3249427" y="6111005"/>
                  <a:pt x="3315339" y="6036160"/>
                  <a:pt x="3387081" y="6018936"/>
                </a:cubicBezTo>
                <a:lnTo>
                  <a:pt x="3591543" y="5969457"/>
                </a:lnTo>
                <a:cubicBezTo>
                  <a:pt x="3609478" y="5965151"/>
                  <a:pt x="3627119" y="5964779"/>
                  <a:pt x="3643657" y="5967779"/>
                </a:cubicBezTo>
                <a:close/>
                <a:moveTo>
                  <a:pt x="628744" y="5961560"/>
                </a:moveTo>
                <a:cubicBezTo>
                  <a:pt x="663329" y="5952546"/>
                  <a:pt x="688045" y="5976033"/>
                  <a:pt x="688045" y="6024886"/>
                </a:cubicBezTo>
                <a:lnTo>
                  <a:pt x="688045" y="6598595"/>
                </a:lnTo>
                <a:cubicBezTo>
                  <a:pt x="688045" y="6663419"/>
                  <a:pt x="631549" y="6716970"/>
                  <a:pt x="561826" y="6716970"/>
                </a:cubicBezTo>
                <a:lnTo>
                  <a:pt x="155368" y="6716970"/>
                </a:lnTo>
                <a:cubicBezTo>
                  <a:pt x="86541" y="6716970"/>
                  <a:pt x="53137" y="6668117"/>
                  <a:pt x="80936" y="6607990"/>
                </a:cubicBezTo>
                <a:lnTo>
                  <a:pt x="197516" y="6360281"/>
                </a:lnTo>
                <a:cubicBezTo>
                  <a:pt x="226212" y="6301093"/>
                  <a:pt x="292124" y="6217793"/>
                  <a:pt x="345706" y="6175829"/>
                </a:cubicBezTo>
                <a:lnTo>
                  <a:pt x="591419" y="5981670"/>
                </a:lnTo>
                <a:cubicBezTo>
                  <a:pt x="604591" y="5971179"/>
                  <a:pt x="617215" y="5964564"/>
                  <a:pt x="628744" y="5961560"/>
                </a:cubicBezTo>
                <a:close/>
                <a:moveTo>
                  <a:pt x="3982879" y="5940544"/>
                </a:moveTo>
                <a:cubicBezTo>
                  <a:pt x="3993139" y="5939139"/>
                  <a:pt x="4007417" y="5939707"/>
                  <a:pt x="4025577" y="5942525"/>
                </a:cubicBezTo>
                <a:lnTo>
                  <a:pt x="4560048" y="6029584"/>
                </a:lnTo>
                <a:cubicBezTo>
                  <a:pt x="4632686" y="6041171"/>
                  <a:pt x="4636497" y="6072487"/>
                  <a:pt x="4567671" y="6099418"/>
                </a:cubicBezTo>
                <a:lnTo>
                  <a:pt x="4418583" y="6157666"/>
                </a:lnTo>
                <a:cubicBezTo>
                  <a:pt x="4349757" y="6184598"/>
                  <a:pt x="4244611" y="6171132"/>
                  <a:pt x="4184304" y="6127916"/>
                </a:cubicBezTo>
                <a:lnTo>
                  <a:pt x="4002709" y="5998894"/>
                </a:lnTo>
                <a:cubicBezTo>
                  <a:pt x="3957479" y="5966717"/>
                  <a:pt x="3952098" y="5944757"/>
                  <a:pt x="3982879" y="5940544"/>
                </a:cubicBezTo>
                <a:close/>
                <a:moveTo>
                  <a:pt x="941381" y="5934070"/>
                </a:moveTo>
                <a:lnTo>
                  <a:pt x="1373397" y="5934070"/>
                </a:lnTo>
                <a:cubicBezTo>
                  <a:pt x="1447156" y="5934070"/>
                  <a:pt x="1521587" y="5993257"/>
                  <a:pt x="1537953" y="6064971"/>
                </a:cubicBezTo>
                <a:lnTo>
                  <a:pt x="1813260" y="6579179"/>
                </a:lnTo>
                <a:cubicBezTo>
                  <a:pt x="1830523" y="6650893"/>
                  <a:pt x="1783667" y="6714151"/>
                  <a:pt x="1710132" y="6718849"/>
                </a:cubicBezTo>
                <a:lnTo>
                  <a:pt x="940484" y="6719788"/>
                </a:lnTo>
                <a:cubicBezTo>
                  <a:pt x="866726" y="6724799"/>
                  <a:pt x="799917" y="6669056"/>
                  <a:pt x="791173" y="6595464"/>
                </a:cubicBezTo>
                <a:lnTo>
                  <a:pt x="780636" y="6503708"/>
                </a:lnTo>
                <a:cubicBezTo>
                  <a:pt x="772117" y="6430115"/>
                  <a:pt x="771220" y="6310801"/>
                  <a:pt x="777946" y="6237209"/>
                </a:cubicBezTo>
                <a:lnTo>
                  <a:pt x="794088" y="6067789"/>
                </a:lnTo>
                <a:cubicBezTo>
                  <a:pt x="801710" y="5994197"/>
                  <a:pt x="867847" y="5934070"/>
                  <a:pt x="941381" y="5934070"/>
                </a:cubicBezTo>
                <a:close/>
                <a:moveTo>
                  <a:pt x="1612833" y="5612396"/>
                </a:moveTo>
                <a:cubicBezTo>
                  <a:pt x="1627251" y="5609910"/>
                  <a:pt x="1643603" y="5610811"/>
                  <a:pt x="1661258" y="5615586"/>
                </a:cubicBezTo>
                <a:lnTo>
                  <a:pt x="2078029" y="5729263"/>
                </a:lnTo>
                <a:cubicBezTo>
                  <a:pt x="2148874" y="5748366"/>
                  <a:pt x="2191022" y="5823211"/>
                  <a:pt x="2171741" y="5893672"/>
                </a:cubicBezTo>
                <a:lnTo>
                  <a:pt x="2001580" y="6517174"/>
                </a:lnTo>
                <a:cubicBezTo>
                  <a:pt x="1982524" y="6587948"/>
                  <a:pt x="1931857" y="6596403"/>
                  <a:pt x="1889709" y="6536276"/>
                </a:cubicBezTo>
                <a:lnTo>
                  <a:pt x="1694663" y="6257251"/>
                </a:lnTo>
                <a:cubicBezTo>
                  <a:pt x="1652739" y="6195872"/>
                  <a:pt x="1609694" y="6086892"/>
                  <a:pt x="1598261" y="6014239"/>
                </a:cubicBezTo>
                <a:lnTo>
                  <a:pt x="1552301" y="5712979"/>
                </a:lnTo>
                <a:cubicBezTo>
                  <a:pt x="1543726" y="5657785"/>
                  <a:pt x="1569578" y="5619853"/>
                  <a:pt x="1612833" y="5612396"/>
                </a:cubicBezTo>
                <a:close/>
                <a:moveTo>
                  <a:pt x="731987" y="5409214"/>
                </a:moveTo>
                <a:cubicBezTo>
                  <a:pt x="804625" y="5404203"/>
                  <a:pt x="856189" y="5442409"/>
                  <a:pt x="846773" y="5495020"/>
                </a:cubicBezTo>
                <a:lnTo>
                  <a:pt x="802831" y="5725505"/>
                </a:lnTo>
                <a:cubicBezTo>
                  <a:pt x="792294" y="5777177"/>
                  <a:pt x="725261" y="5827909"/>
                  <a:pt x="652623" y="5836364"/>
                </a:cubicBezTo>
                <a:lnTo>
                  <a:pt x="273965" y="5883338"/>
                </a:lnTo>
                <a:cubicBezTo>
                  <a:pt x="201327" y="5892733"/>
                  <a:pt x="133397" y="5857346"/>
                  <a:pt x="122860" y="5805048"/>
                </a:cubicBezTo>
                <a:lnTo>
                  <a:pt x="73314" y="5549510"/>
                </a:lnTo>
                <a:cubicBezTo>
                  <a:pt x="62777" y="5497212"/>
                  <a:pt x="114341" y="5450238"/>
                  <a:pt x="187875" y="5445541"/>
                </a:cubicBezTo>
                <a:close/>
                <a:moveTo>
                  <a:pt x="1001465" y="5235136"/>
                </a:moveTo>
                <a:cubicBezTo>
                  <a:pt x="1015631" y="5233003"/>
                  <a:pt x="1031170" y="5234079"/>
                  <a:pt x="1047424" y="5238855"/>
                </a:cubicBezTo>
                <a:lnTo>
                  <a:pt x="1342010" y="5324974"/>
                </a:lnTo>
                <a:cubicBezTo>
                  <a:pt x="1407026" y="5344077"/>
                  <a:pt x="1468230" y="5414851"/>
                  <a:pt x="1478767" y="5481867"/>
                </a:cubicBezTo>
                <a:lnTo>
                  <a:pt x="1515983" y="5726445"/>
                </a:lnTo>
                <a:cubicBezTo>
                  <a:pt x="1525623" y="5794401"/>
                  <a:pt x="1478767" y="5848890"/>
                  <a:pt x="1410837" y="5848890"/>
                </a:cubicBezTo>
                <a:lnTo>
                  <a:pt x="1052356" y="5848890"/>
                </a:lnTo>
                <a:cubicBezTo>
                  <a:pt x="984426" y="5848890"/>
                  <a:pt x="928827" y="5793461"/>
                  <a:pt x="928827" y="5725505"/>
                </a:cubicBezTo>
                <a:lnTo>
                  <a:pt x="928827" y="5327792"/>
                </a:lnTo>
                <a:cubicBezTo>
                  <a:pt x="928827" y="5276826"/>
                  <a:pt x="958966" y="5241536"/>
                  <a:pt x="1001465" y="5235136"/>
                </a:cubicBezTo>
                <a:close/>
                <a:moveTo>
                  <a:pt x="2303218" y="5188911"/>
                </a:moveTo>
                <a:cubicBezTo>
                  <a:pt x="2316933" y="5190433"/>
                  <a:pt x="2331982" y="5195795"/>
                  <a:pt x="2347731" y="5205347"/>
                </a:cubicBezTo>
                <a:lnTo>
                  <a:pt x="2624159" y="5374766"/>
                </a:lnTo>
                <a:cubicBezTo>
                  <a:pt x="2687156" y="5412972"/>
                  <a:pt x="2762709" y="5500030"/>
                  <a:pt x="2791405" y="5567673"/>
                </a:cubicBezTo>
                <a:lnTo>
                  <a:pt x="2922333" y="5875509"/>
                </a:lnTo>
                <a:cubicBezTo>
                  <a:pt x="2951029" y="5943465"/>
                  <a:pt x="2914710" y="6004844"/>
                  <a:pt x="2841175" y="6011420"/>
                </a:cubicBezTo>
                <a:lnTo>
                  <a:pt x="2438529" y="6049626"/>
                </a:lnTo>
                <a:cubicBezTo>
                  <a:pt x="2365891" y="6057455"/>
                  <a:pt x="2289441" y="6043050"/>
                  <a:pt x="2269264" y="6017997"/>
                </a:cubicBezTo>
                <a:cubicBezTo>
                  <a:pt x="2249311" y="5993257"/>
                  <a:pt x="2232945" y="5913088"/>
                  <a:pt x="2232945" y="5839182"/>
                </a:cubicBezTo>
                <a:lnTo>
                  <a:pt x="2232945" y="5269545"/>
                </a:lnTo>
                <a:cubicBezTo>
                  <a:pt x="2232945" y="5214350"/>
                  <a:pt x="2262076" y="5184346"/>
                  <a:pt x="2303218" y="5188911"/>
                </a:cubicBezTo>
                <a:close/>
                <a:moveTo>
                  <a:pt x="4041943" y="5136452"/>
                </a:moveTo>
                <a:lnTo>
                  <a:pt x="4684474" y="5136452"/>
                </a:lnTo>
                <a:cubicBezTo>
                  <a:pt x="4758009" y="5136452"/>
                  <a:pt x="4818316" y="5196892"/>
                  <a:pt x="4818316" y="5270484"/>
                </a:cubicBezTo>
                <a:lnTo>
                  <a:pt x="4818316" y="5865175"/>
                </a:lnTo>
                <a:cubicBezTo>
                  <a:pt x="4818316" y="5938767"/>
                  <a:pt x="4758009" y="5991378"/>
                  <a:pt x="4685371" y="5980731"/>
                </a:cubicBezTo>
                <a:lnTo>
                  <a:pt x="3911912" y="5872691"/>
                </a:lnTo>
                <a:cubicBezTo>
                  <a:pt x="3839274" y="5863296"/>
                  <a:pt x="3789503" y="5795340"/>
                  <a:pt x="3802955" y="5722687"/>
                </a:cubicBezTo>
                <a:lnTo>
                  <a:pt x="3884112" y="5268605"/>
                </a:lnTo>
                <a:cubicBezTo>
                  <a:pt x="3897563" y="5195952"/>
                  <a:pt x="3968184" y="5136452"/>
                  <a:pt x="4041943" y="5136452"/>
                </a:cubicBezTo>
                <a:close/>
                <a:moveTo>
                  <a:pt x="3702517" y="5136452"/>
                </a:moveTo>
                <a:cubicBezTo>
                  <a:pt x="3776052" y="5135512"/>
                  <a:pt x="3825823" y="5195013"/>
                  <a:pt x="3811474" y="5267666"/>
                </a:cubicBezTo>
                <a:lnTo>
                  <a:pt x="3723591" y="5722687"/>
                </a:lnTo>
                <a:cubicBezTo>
                  <a:pt x="3709243" y="5795340"/>
                  <a:pt x="3638399" y="5867054"/>
                  <a:pt x="3566658" y="5882399"/>
                </a:cubicBezTo>
                <a:lnTo>
                  <a:pt x="3150783" y="5971336"/>
                </a:lnTo>
                <a:cubicBezTo>
                  <a:pt x="3079042" y="5986681"/>
                  <a:pt x="2997885" y="5943465"/>
                  <a:pt x="2971206" y="5874570"/>
                </a:cubicBezTo>
                <a:lnTo>
                  <a:pt x="2796113" y="5423306"/>
                </a:lnTo>
                <a:cubicBezTo>
                  <a:pt x="2769435" y="5354724"/>
                  <a:pt x="2805753" y="5282071"/>
                  <a:pt x="2876373" y="5260776"/>
                </a:cubicBezTo>
                <a:lnTo>
                  <a:pt x="3168046" y="5175910"/>
                </a:lnTo>
                <a:cubicBezTo>
                  <a:pt x="3238891" y="5154615"/>
                  <a:pt x="3357263" y="5137704"/>
                  <a:pt x="3431022" y="5137704"/>
                </a:cubicBezTo>
                <a:close/>
                <a:moveTo>
                  <a:pt x="255574" y="5118156"/>
                </a:moveTo>
                <a:cubicBezTo>
                  <a:pt x="317009" y="5112651"/>
                  <a:pt x="387461" y="5128153"/>
                  <a:pt x="432692" y="5160565"/>
                </a:cubicBezTo>
                <a:lnTo>
                  <a:pt x="614287" y="5289587"/>
                </a:lnTo>
                <a:cubicBezTo>
                  <a:pt x="674594" y="5332490"/>
                  <a:pt x="664057" y="5357543"/>
                  <a:pt x="591419" y="5345956"/>
                </a:cubicBezTo>
                <a:lnTo>
                  <a:pt x="56948" y="5258897"/>
                </a:lnTo>
                <a:cubicBezTo>
                  <a:pt x="-15690" y="5247623"/>
                  <a:pt x="-19501" y="5215994"/>
                  <a:pt x="49325" y="5189063"/>
                </a:cubicBezTo>
                <a:lnTo>
                  <a:pt x="198412" y="5130815"/>
                </a:lnTo>
                <a:cubicBezTo>
                  <a:pt x="215619" y="5124160"/>
                  <a:pt x="235096" y="5119991"/>
                  <a:pt x="255574" y="5118156"/>
                </a:cubicBezTo>
                <a:close/>
                <a:moveTo>
                  <a:pt x="1690851" y="5042817"/>
                </a:moveTo>
                <a:lnTo>
                  <a:pt x="2069510" y="5059101"/>
                </a:lnTo>
                <a:cubicBezTo>
                  <a:pt x="2126006" y="5061920"/>
                  <a:pt x="2172862" y="5117349"/>
                  <a:pt x="2172862" y="5183426"/>
                </a:cubicBezTo>
                <a:lnTo>
                  <a:pt x="2172862" y="5569552"/>
                </a:lnTo>
                <a:cubicBezTo>
                  <a:pt x="2172862" y="5635629"/>
                  <a:pt x="2126903" y="5677592"/>
                  <a:pt x="2071528" y="5662560"/>
                </a:cubicBezTo>
                <a:lnTo>
                  <a:pt x="1613506" y="5538236"/>
                </a:lnTo>
                <a:cubicBezTo>
                  <a:pt x="1557009" y="5522891"/>
                  <a:pt x="1519794" y="5457754"/>
                  <a:pt x="1530331" y="5393869"/>
                </a:cubicBezTo>
                <a:lnTo>
                  <a:pt x="1568443" y="5155868"/>
                </a:lnTo>
                <a:cubicBezTo>
                  <a:pt x="1578980" y="5090730"/>
                  <a:pt x="1633459" y="5039998"/>
                  <a:pt x="1690851" y="5042817"/>
                </a:cubicBezTo>
                <a:close/>
                <a:moveTo>
                  <a:pt x="778731" y="4923317"/>
                </a:moveTo>
                <a:cubicBezTo>
                  <a:pt x="820556" y="4918884"/>
                  <a:pt x="851032" y="4949417"/>
                  <a:pt x="852377" y="5004611"/>
                </a:cubicBezTo>
                <a:lnTo>
                  <a:pt x="859103" y="5263908"/>
                </a:lnTo>
                <a:cubicBezTo>
                  <a:pt x="861121" y="5337500"/>
                  <a:pt x="814265" y="5361301"/>
                  <a:pt x="754854" y="5317458"/>
                </a:cubicBezTo>
                <a:lnTo>
                  <a:pt x="571466" y="5180607"/>
                </a:lnTo>
                <a:cubicBezTo>
                  <a:pt x="512055" y="5136765"/>
                  <a:pt x="515867" y="5069749"/>
                  <a:pt x="579089" y="5032483"/>
                </a:cubicBezTo>
                <a:lnTo>
                  <a:pt x="733780" y="4939787"/>
                </a:lnTo>
                <a:cubicBezTo>
                  <a:pt x="749586" y="4930158"/>
                  <a:pt x="764789" y="4924795"/>
                  <a:pt x="778731" y="4923317"/>
                </a:cubicBezTo>
                <a:close/>
                <a:moveTo>
                  <a:pt x="1373397" y="4467229"/>
                </a:moveTo>
                <a:cubicBezTo>
                  <a:pt x="1450070" y="4467229"/>
                  <a:pt x="1513068" y="4530487"/>
                  <a:pt x="1513068" y="4606898"/>
                </a:cubicBezTo>
                <a:lnTo>
                  <a:pt x="1513068" y="5114531"/>
                </a:lnTo>
                <a:cubicBezTo>
                  <a:pt x="1513068" y="5191255"/>
                  <a:pt x="1450967" y="5244805"/>
                  <a:pt x="1375415" y="5233218"/>
                </a:cubicBezTo>
                <a:lnTo>
                  <a:pt x="1099211" y="5191255"/>
                </a:lnTo>
                <a:cubicBezTo>
                  <a:pt x="1023659" y="5179668"/>
                  <a:pt x="943175" y="5109833"/>
                  <a:pt x="922325" y="5036241"/>
                </a:cubicBezTo>
                <a:lnTo>
                  <a:pt x="824802" y="4703352"/>
                </a:lnTo>
                <a:cubicBezTo>
                  <a:pt x="803728" y="4629759"/>
                  <a:pt x="848566" y="4569632"/>
                  <a:pt x="925015" y="4569632"/>
                </a:cubicBezTo>
                <a:close/>
                <a:moveTo>
                  <a:pt x="1917116" y="4419903"/>
                </a:moveTo>
                <a:cubicBezTo>
                  <a:pt x="1935892" y="4424326"/>
                  <a:pt x="1953379" y="4433878"/>
                  <a:pt x="1967279" y="4448126"/>
                </a:cubicBezTo>
                <a:cubicBezTo>
                  <a:pt x="1991043" y="4472240"/>
                  <a:pt x="2009203" y="4504495"/>
                  <a:pt x="2014135" y="4535185"/>
                </a:cubicBezTo>
                <a:lnTo>
                  <a:pt x="2046643" y="4871832"/>
                </a:lnTo>
                <a:cubicBezTo>
                  <a:pt x="2055162" y="4926321"/>
                  <a:pt x="2017049" y="4971103"/>
                  <a:pt x="1961450" y="4971103"/>
                </a:cubicBezTo>
                <a:lnTo>
                  <a:pt x="1669778" y="4971103"/>
                </a:lnTo>
                <a:cubicBezTo>
                  <a:pt x="1614402" y="4971103"/>
                  <a:pt x="1569564" y="4926321"/>
                  <a:pt x="1569564" y="4870892"/>
                </a:cubicBezTo>
                <a:lnTo>
                  <a:pt x="1570461" y="4870892"/>
                </a:lnTo>
                <a:lnTo>
                  <a:pt x="1570461" y="4574330"/>
                </a:lnTo>
                <a:cubicBezTo>
                  <a:pt x="1570461" y="4518900"/>
                  <a:pt x="1612609" y="4498858"/>
                  <a:pt x="1667087" y="4483513"/>
                </a:cubicBezTo>
                <a:lnTo>
                  <a:pt x="1859219" y="4422447"/>
                </a:lnTo>
                <a:cubicBezTo>
                  <a:pt x="1878275" y="4416184"/>
                  <a:pt x="1898340" y="4415479"/>
                  <a:pt x="1917116" y="4419903"/>
                </a:cubicBezTo>
                <a:close/>
                <a:moveTo>
                  <a:pt x="3409654" y="4408658"/>
                </a:moveTo>
                <a:cubicBezTo>
                  <a:pt x="3425081" y="4406320"/>
                  <a:pt x="3442008" y="4407494"/>
                  <a:pt x="3459719" y="4412739"/>
                </a:cubicBezTo>
                <a:lnTo>
                  <a:pt x="3779863" y="4506687"/>
                </a:lnTo>
                <a:cubicBezTo>
                  <a:pt x="3850708" y="4527669"/>
                  <a:pt x="3917517" y="4604080"/>
                  <a:pt x="3929175" y="4676733"/>
                </a:cubicBezTo>
                <a:lnTo>
                  <a:pt x="3969305" y="4942606"/>
                </a:lnTo>
                <a:cubicBezTo>
                  <a:pt x="3980739" y="5016198"/>
                  <a:pt x="3929175" y="5075386"/>
                  <a:pt x="3855416" y="5075386"/>
                </a:cubicBezTo>
                <a:lnTo>
                  <a:pt x="3465323" y="5075386"/>
                </a:lnTo>
                <a:cubicBezTo>
                  <a:pt x="3391789" y="5075386"/>
                  <a:pt x="3331481" y="5015259"/>
                  <a:pt x="3331481" y="4941666"/>
                </a:cubicBezTo>
                <a:lnTo>
                  <a:pt x="3330585" y="4941666"/>
                </a:lnTo>
                <a:lnTo>
                  <a:pt x="3330585" y="4509506"/>
                </a:lnTo>
                <a:cubicBezTo>
                  <a:pt x="3330585" y="4454311"/>
                  <a:pt x="3363373" y="4415675"/>
                  <a:pt x="3409654" y="4408658"/>
                </a:cubicBezTo>
                <a:close/>
                <a:moveTo>
                  <a:pt x="4690079" y="4401465"/>
                </a:moveTo>
                <a:cubicBezTo>
                  <a:pt x="4762717" y="4387060"/>
                  <a:pt x="4822127" y="4435913"/>
                  <a:pt x="4822127" y="4509506"/>
                </a:cubicBezTo>
                <a:lnTo>
                  <a:pt x="4822127" y="4941666"/>
                </a:lnTo>
                <a:cubicBezTo>
                  <a:pt x="4822127" y="5015259"/>
                  <a:pt x="4761820" y="5075386"/>
                  <a:pt x="4688285" y="5075386"/>
                </a:cubicBezTo>
                <a:lnTo>
                  <a:pt x="4198652" y="5075386"/>
                </a:lnTo>
                <a:cubicBezTo>
                  <a:pt x="4125117" y="5075386"/>
                  <a:pt x="4054273" y="5016198"/>
                  <a:pt x="4041046" y="4943545"/>
                </a:cubicBezTo>
                <a:lnTo>
                  <a:pt x="3991275" y="4675794"/>
                </a:lnTo>
                <a:cubicBezTo>
                  <a:pt x="3977824" y="4603140"/>
                  <a:pt x="4025577" y="4532366"/>
                  <a:pt x="4098215" y="4517961"/>
                </a:cubicBezTo>
                <a:close/>
                <a:moveTo>
                  <a:pt x="2222409" y="4375473"/>
                </a:moveTo>
                <a:lnTo>
                  <a:pt x="2292356" y="4375473"/>
                </a:lnTo>
                <a:cubicBezTo>
                  <a:pt x="2365891" y="4375473"/>
                  <a:pt x="2427991" y="4435913"/>
                  <a:pt x="2430906" y="4509506"/>
                </a:cubicBezTo>
                <a:lnTo>
                  <a:pt x="2449065" y="5039059"/>
                </a:lnTo>
                <a:cubicBezTo>
                  <a:pt x="2451980" y="5112652"/>
                  <a:pt x="2401313" y="5143341"/>
                  <a:pt x="2337194" y="5107015"/>
                </a:cubicBezTo>
                <a:lnTo>
                  <a:pt x="2205370" y="5032483"/>
                </a:lnTo>
                <a:cubicBezTo>
                  <a:pt x="2141251" y="4996156"/>
                  <a:pt x="2088566" y="4906279"/>
                  <a:pt x="2088566" y="4832687"/>
                </a:cubicBezTo>
                <a:lnTo>
                  <a:pt x="2088566" y="4509506"/>
                </a:lnTo>
                <a:cubicBezTo>
                  <a:pt x="2088566" y="4435913"/>
                  <a:pt x="2148874" y="4375473"/>
                  <a:pt x="2222409" y="4375473"/>
                </a:cubicBezTo>
                <a:close/>
                <a:moveTo>
                  <a:pt x="2832964" y="4341574"/>
                </a:moveTo>
                <a:cubicBezTo>
                  <a:pt x="2881249" y="4341104"/>
                  <a:pt x="2929506" y="4342591"/>
                  <a:pt x="2966274" y="4346036"/>
                </a:cubicBezTo>
                <a:lnTo>
                  <a:pt x="3135538" y="4362320"/>
                </a:lnTo>
                <a:cubicBezTo>
                  <a:pt x="3209073" y="4369836"/>
                  <a:pt x="3269380" y="4435913"/>
                  <a:pt x="3269380" y="4509506"/>
                </a:cubicBezTo>
                <a:lnTo>
                  <a:pt x="3269380" y="4941666"/>
                </a:lnTo>
                <a:cubicBezTo>
                  <a:pt x="3269380" y="5015259"/>
                  <a:pt x="3210194" y="5089791"/>
                  <a:pt x="3138453" y="5106075"/>
                </a:cubicBezTo>
                <a:lnTo>
                  <a:pt x="2664289" y="5215994"/>
                </a:lnTo>
                <a:cubicBezTo>
                  <a:pt x="2592548" y="5233218"/>
                  <a:pt x="2529326" y="5186244"/>
                  <a:pt x="2524618" y="5112652"/>
                </a:cubicBezTo>
                <a:lnTo>
                  <a:pt x="2483591" y="4508566"/>
                </a:lnTo>
                <a:cubicBezTo>
                  <a:pt x="2478659" y="4434974"/>
                  <a:pt x="2534258" y="4367957"/>
                  <a:pt x="2607793" y="4359189"/>
                </a:cubicBezTo>
                <a:lnTo>
                  <a:pt x="2699487" y="4348855"/>
                </a:lnTo>
                <a:cubicBezTo>
                  <a:pt x="2736367" y="4344471"/>
                  <a:pt x="2784679" y="4342044"/>
                  <a:pt x="2832964" y="4341574"/>
                </a:cubicBezTo>
                <a:close/>
                <a:moveTo>
                  <a:pt x="3813604" y="4045246"/>
                </a:moveTo>
                <a:cubicBezTo>
                  <a:pt x="3833669" y="4052292"/>
                  <a:pt x="3848241" y="4074996"/>
                  <a:pt x="3852501" y="4111792"/>
                </a:cubicBezTo>
                <a:lnTo>
                  <a:pt x="3878507" y="4339147"/>
                </a:lnTo>
                <a:cubicBezTo>
                  <a:pt x="3887027" y="4412739"/>
                  <a:pt x="3835463" y="4455955"/>
                  <a:pt x="3764618" y="4435913"/>
                </a:cubicBezTo>
                <a:lnTo>
                  <a:pt x="3590646" y="4386121"/>
                </a:lnTo>
                <a:cubicBezTo>
                  <a:pt x="3519802" y="4366078"/>
                  <a:pt x="3504557" y="4306578"/>
                  <a:pt x="3557241" y="4255220"/>
                </a:cubicBezTo>
                <a:lnTo>
                  <a:pt x="3741751" y="4072647"/>
                </a:lnTo>
                <a:cubicBezTo>
                  <a:pt x="3767981" y="4046812"/>
                  <a:pt x="3793539" y="4038200"/>
                  <a:pt x="3813604" y="4045246"/>
                </a:cubicBezTo>
                <a:close/>
                <a:moveTo>
                  <a:pt x="4686267" y="3487352"/>
                </a:moveTo>
                <a:cubicBezTo>
                  <a:pt x="4758905" y="3472946"/>
                  <a:pt x="4818316" y="3521799"/>
                  <a:pt x="4818316" y="3595392"/>
                </a:cubicBezTo>
                <a:lnTo>
                  <a:pt x="4817195" y="3595392"/>
                </a:lnTo>
                <a:lnTo>
                  <a:pt x="4817195" y="4190082"/>
                </a:lnTo>
                <a:cubicBezTo>
                  <a:pt x="4817195" y="4263675"/>
                  <a:pt x="4758905" y="4336328"/>
                  <a:pt x="4686267" y="4350734"/>
                </a:cubicBezTo>
                <a:lnTo>
                  <a:pt x="4098215" y="4470361"/>
                </a:lnTo>
                <a:cubicBezTo>
                  <a:pt x="4026697" y="4484453"/>
                  <a:pt x="3963476" y="4436853"/>
                  <a:pt x="3959665" y="4363260"/>
                </a:cubicBezTo>
                <a:lnTo>
                  <a:pt x="3925363" y="3771388"/>
                </a:lnTo>
                <a:cubicBezTo>
                  <a:pt x="3921552" y="3697795"/>
                  <a:pt x="3976927" y="3626081"/>
                  <a:pt x="4049565" y="3611676"/>
                </a:cubicBezTo>
                <a:close/>
                <a:moveTo>
                  <a:pt x="2036929" y="3452885"/>
                </a:moveTo>
                <a:cubicBezTo>
                  <a:pt x="2084251" y="3455057"/>
                  <a:pt x="2119561" y="3488761"/>
                  <a:pt x="2123092" y="3541841"/>
                </a:cubicBezTo>
                <a:lnTo>
                  <a:pt x="2162325" y="4124006"/>
                </a:lnTo>
                <a:cubicBezTo>
                  <a:pt x="2167033" y="4194780"/>
                  <a:pt x="2112555" y="4269312"/>
                  <a:pt x="2040814" y="4288415"/>
                </a:cubicBezTo>
                <a:lnTo>
                  <a:pt x="1952034" y="4312528"/>
                </a:lnTo>
                <a:cubicBezTo>
                  <a:pt x="1880293" y="4331631"/>
                  <a:pt x="1763489" y="4351673"/>
                  <a:pt x="1691973" y="4355431"/>
                </a:cubicBezTo>
                <a:lnTo>
                  <a:pt x="1526519" y="4365139"/>
                </a:lnTo>
                <a:cubicBezTo>
                  <a:pt x="1454778" y="4368897"/>
                  <a:pt x="1396489" y="4313468"/>
                  <a:pt x="1396489" y="4241754"/>
                </a:cubicBezTo>
                <a:lnTo>
                  <a:pt x="1396489" y="3819927"/>
                </a:lnTo>
                <a:cubicBezTo>
                  <a:pt x="1396489" y="3748527"/>
                  <a:pt x="1453882" y="3667105"/>
                  <a:pt x="1523605" y="3640487"/>
                </a:cubicBezTo>
                <a:lnTo>
                  <a:pt x="1986335" y="3461673"/>
                </a:lnTo>
                <a:cubicBezTo>
                  <a:pt x="2004046" y="3454940"/>
                  <a:pt x="2021155" y="3452160"/>
                  <a:pt x="2036929" y="3452885"/>
                </a:cubicBezTo>
                <a:close/>
                <a:moveTo>
                  <a:pt x="3327894" y="3391549"/>
                </a:moveTo>
                <a:cubicBezTo>
                  <a:pt x="3388131" y="3394852"/>
                  <a:pt x="3452656" y="3421979"/>
                  <a:pt x="3489312" y="3463551"/>
                </a:cubicBezTo>
                <a:lnTo>
                  <a:pt x="3747355" y="3753224"/>
                </a:lnTo>
                <a:cubicBezTo>
                  <a:pt x="3796229" y="3808654"/>
                  <a:pt x="3793315" y="3895712"/>
                  <a:pt x="3740854" y="3947383"/>
                </a:cubicBezTo>
                <a:lnTo>
                  <a:pt x="3452096" y="4229228"/>
                </a:lnTo>
                <a:cubicBezTo>
                  <a:pt x="3399411" y="4280899"/>
                  <a:pt x="3296283" y="4315346"/>
                  <a:pt x="3223421" y="4305639"/>
                </a:cubicBezTo>
                <a:lnTo>
                  <a:pt x="3004611" y="4277141"/>
                </a:lnTo>
                <a:cubicBezTo>
                  <a:pt x="2931973" y="4267433"/>
                  <a:pt x="2883099" y="4200730"/>
                  <a:pt x="2896551" y="4128077"/>
                </a:cubicBezTo>
                <a:lnTo>
                  <a:pt x="2995867" y="3592573"/>
                </a:lnTo>
                <a:cubicBezTo>
                  <a:pt x="3009319" y="3519920"/>
                  <a:pt x="3078145" y="3445388"/>
                  <a:pt x="3149887" y="3427225"/>
                </a:cubicBezTo>
                <a:lnTo>
                  <a:pt x="3270277" y="3396535"/>
                </a:lnTo>
                <a:cubicBezTo>
                  <a:pt x="3288212" y="3391995"/>
                  <a:pt x="3307815" y="3390448"/>
                  <a:pt x="3327894" y="3391549"/>
                </a:cubicBezTo>
                <a:close/>
                <a:moveTo>
                  <a:pt x="2843866" y="3348622"/>
                </a:moveTo>
                <a:cubicBezTo>
                  <a:pt x="2916504" y="3335469"/>
                  <a:pt x="2964481" y="3383069"/>
                  <a:pt x="2951029" y="3455722"/>
                </a:cubicBezTo>
                <a:lnTo>
                  <a:pt x="2817187" y="4150937"/>
                </a:lnTo>
                <a:cubicBezTo>
                  <a:pt x="2803736" y="4223591"/>
                  <a:pt x="2731995" y="4286536"/>
                  <a:pt x="2658460" y="4292486"/>
                </a:cubicBezTo>
                <a:lnTo>
                  <a:pt x="2366787" y="4314407"/>
                </a:lnTo>
                <a:cubicBezTo>
                  <a:pt x="2293253" y="4319104"/>
                  <a:pt x="2232945" y="4263675"/>
                  <a:pt x="2232945" y="4190082"/>
                </a:cubicBezTo>
                <a:lnTo>
                  <a:pt x="2232945" y="3595392"/>
                </a:lnTo>
                <a:cubicBezTo>
                  <a:pt x="2232945" y="3521799"/>
                  <a:pt x="2292356" y="3450086"/>
                  <a:pt x="2364994" y="3436620"/>
                </a:cubicBezTo>
                <a:close/>
                <a:moveTo>
                  <a:pt x="3924158" y="3304897"/>
                </a:moveTo>
                <a:cubicBezTo>
                  <a:pt x="3970818" y="3313235"/>
                  <a:pt x="4003606" y="3352928"/>
                  <a:pt x="4003606" y="3408122"/>
                </a:cubicBezTo>
                <a:lnTo>
                  <a:pt x="4003606" y="3434741"/>
                </a:lnTo>
                <a:cubicBezTo>
                  <a:pt x="4003606" y="3508333"/>
                  <a:pt x="3950024" y="3595392"/>
                  <a:pt x="3883215" y="3627021"/>
                </a:cubicBezTo>
                <a:lnTo>
                  <a:pt x="3875593" y="3630779"/>
                </a:lnTo>
                <a:cubicBezTo>
                  <a:pt x="3808560" y="3662408"/>
                  <a:pt x="3713951" y="3643305"/>
                  <a:pt x="3665302" y="3588815"/>
                </a:cubicBezTo>
                <a:lnTo>
                  <a:pt x="3588628" y="3503636"/>
                </a:lnTo>
                <a:cubicBezTo>
                  <a:pt x="3539082" y="3449146"/>
                  <a:pt x="3557241" y="3389019"/>
                  <a:pt x="3628983" y="3370856"/>
                </a:cubicBezTo>
                <a:lnTo>
                  <a:pt x="3873575" y="3307598"/>
                </a:lnTo>
                <a:cubicBezTo>
                  <a:pt x="3891510" y="3302822"/>
                  <a:pt x="3908605" y="3302118"/>
                  <a:pt x="3924158" y="3304897"/>
                </a:cubicBezTo>
                <a:close/>
                <a:moveTo>
                  <a:pt x="1960112" y="3024365"/>
                </a:moveTo>
                <a:cubicBezTo>
                  <a:pt x="2001412" y="3025832"/>
                  <a:pt x="2025625" y="3059888"/>
                  <a:pt x="2017049" y="3114378"/>
                </a:cubicBezTo>
                <a:lnTo>
                  <a:pt x="1993958" y="3264695"/>
                </a:lnTo>
                <a:cubicBezTo>
                  <a:pt x="1982524" y="3337348"/>
                  <a:pt x="1916612" y="3418456"/>
                  <a:pt x="1847785" y="3444449"/>
                </a:cubicBezTo>
                <a:lnTo>
                  <a:pt x="1545576" y="3558126"/>
                </a:lnTo>
                <a:cubicBezTo>
                  <a:pt x="1476749" y="3584744"/>
                  <a:pt x="1398282" y="3549357"/>
                  <a:pt x="1372500" y="3480775"/>
                </a:cubicBezTo>
                <a:lnTo>
                  <a:pt x="1347615" y="3415638"/>
                </a:lnTo>
                <a:cubicBezTo>
                  <a:pt x="1321833" y="3346743"/>
                  <a:pt x="1356359" y="3267513"/>
                  <a:pt x="1424064" y="3238703"/>
                </a:cubicBezTo>
                <a:lnTo>
                  <a:pt x="1913697" y="3034209"/>
                </a:lnTo>
                <a:cubicBezTo>
                  <a:pt x="1930680" y="3027007"/>
                  <a:pt x="1946345" y="3023875"/>
                  <a:pt x="1960112" y="3024365"/>
                </a:cubicBezTo>
                <a:close/>
                <a:moveTo>
                  <a:pt x="1894641" y="2730131"/>
                </a:moveTo>
                <a:cubicBezTo>
                  <a:pt x="1967279" y="2720736"/>
                  <a:pt x="2001580" y="2762700"/>
                  <a:pt x="1971090" y="2823766"/>
                </a:cubicBezTo>
                <a:lnTo>
                  <a:pt x="1924234" y="2918653"/>
                </a:lnTo>
                <a:cubicBezTo>
                  <a:pt x="1894641" y="2979720"/>
                  <a:pt x="1810345" y="3026380"/>
                  <a:pt x="1738828" y="3023562"/>
                </a:cubicBezTo>
                <a:lnTo>
                  <a:pt x="1730085" y="3023562"/>
                </a:lnTo>
                <a:cubicBezTo>
                  <a:pt x="1658344" y="3019804"/>
                  <a:pt x="1581895" y="2969072"/>
                  <a:pt x="1560821" y="2909885"/>
                </a:cubicBezTo>
                <a:lnTo>
                  <a:pt x="1553198" y="2887964"/>
                </a:lnTo>
                <a:cubicBezTo>
                  <a:pt x="1531227" y="2828776"/>
                  <a:pt x="1573375" y="2772094"/>
                  <a:pt x="1646013" y="2762700"/>
                </a:cubicBezTo>
                <a:close/>
                <a:moveTo>
                  <a:pt x="4756534" y="2714547"/>
                </a:moveTo>
                <a:cubicBezTo>
                  <a:pt x="4795659" y="2708190"/>
                  <a:pt x="4823024" y="2737021"/>
                  <a:pt x="4823024" y="2792450"/>
                </a:cubicBezTo>
                <a:lnTo>
                  <a:pt x="4823024" y="3224297"/>
                </a:lnTo>
                <a:cubicBezTo>
                  <a:pt x="4823024" y="3298203"/>
                  <a:pt x="4769443" y="3368664"/>
                  <a:pt x="4704427" y="3381190"/>
                </a:cubicBezTo>
                <a:lnTo>
                  <a:pt x="4131843" y="3489231"/>
                </a:lnTo>
                <a:cubicBezTo>
                  <a:pt x="4065707" y="3501757"/>
                  <a:pt x="4046651" y="3458541"/>
                  <a:pt x="4088799" y="3394656"/>
                </a:cubicBezTo>
                <a:lnTo>
                  <a:pt x="4281827" y="3095275"/>
                </a:lnTo>
                <a:cubicBezTo>
                  <a:pt x="4323975" y="3030451"/>
                  <a:pt x="4407149" y="2944333"/>
                  <a:pt x="4466336" y="2903308"/>
                </a:cubicBezTo>
                <a:lnTo>
                  <a:pt x="4714067" y="2732949"/>
                </a:lnTo>
                <a:cubicBezTo>
                  <a:pt x="4729144" y="2722694"/>
                  <a:pt x="4743492" y="2716665"/>
                  <a:pt x="4756534" y="2714547"/>
                </a:cubicBezTo>
                <a:close/>
                <a:moveTo>
                  <a:pt x="2159456" y="2697837"/>
                </a:moveTo>
                <a:cubicBezTo>
                  <a:pt x="2175651" y="2697112"/>
                  <a:pt x="2192647" y="2699833"/>
                  <a:pt x="2209181" y="2706331"/>
                </a:cubicBezTo>
                <a:cubicBezTo>
                  <a:pt x="2275093" y="2732010"/>
                  <a:pt x="2339212" y="2812492"/>
                  <a:pt x="2350646" y="2885145"/>
                </a:cubicBezTo>
                <a:lnTo>
                  <a:pt x="2405124" y="3227429"/>
                </a:lnTo>
                <a:cubicBezTo>
                  <a:pt x="2416558" y="3300082"/>
                  <a:pt x="2365891" y="3359269"/>
                  <a:pt x="2292356" y="3359269"/>
                </a:cubicBezTo>
                <a:lnTo>
                  <a:pt x="2222409" y="3359269"/>
                </a:lnTo>
                <a:cubicBezTo>
                  <a:pt x="2148874" y="3359269"/>
                  <a:pt x="2088566" y="3299143"/>
                  <a:pt x="2088566" y="3225550"/>
                </a:cubicBezTo>
                <a:lnTo>
                  <a:pt x="2069510" y="2788379"/>
                </a:lnTo>
                <a:cubicBezTo>
                  <a:pt x="2069510" y="2733184"/>
                  <a:pt x="2110874" y="2700009"/>
                  <a:pt x="2159456" y="2697837"/>
                </a:cubicBezTo>
                <a:close/>
                <a:moveTo>
                  <a:pt x="3065815" y="2671884"/>
                </a:moveTo>
                <a:cubicBezTo>
                  <a:pt x="3139349" y="2664994"/>
                  <a:pt x="3190913" y="2719484"/>
                  <a:pt x="3181497" y="2792450"/>
                </a:cubicBezTo>
                <a:lnTo>
                  <a:pt x="3137556" y="3114378"/>
                </a:lnTo>
                <a:cubicBezTo>
                  <a:pt x="3127916" y="3187971"/>
                  <a:pt x="3059986" y="3257805"/>
                  <a:pt x="2987348" y="3270332"/>
                </a:cubicBezTo>
                <a:lnTo>
                  <a:pt x="2607793" y="3336409"/>
                </a:lnTo>
                <a:cubicBezTo>
                  <a:pt x="2535155" y="3348622"/>
                  <a:pt x="2467225" y="3299143"/>
                  <a:pt x="2456688" y="3226489"/>
                </a:cubicBezTo>
                <a:lnTo>
                  <a:pt x="2406021" y="2867921"/>
                </a:lnTo>
                <a:cubicBezTo>
                  <a:pt x="2395484" y="2794329"/>
                  <a:pt x="2447272" y="2729192"/>
                  <a:pt x="2520807" y="2722615"/>
                </a:cubicBezTo>
                <a:close/>
                <a:moveTo>
                  <a:pt x="3890705" y="2611468"/>
                </a:moveTo>
                <a:cubicBezTo>
                  <a:pt x="3906069" y="2614575"/>
                  <a:pt x="3923514" y="2622169"/>
                  <a:pt x="3942402" y="2634617"/>
                </a:cubicBezTo>
                <a:lnTo>
                  <a:pt x="4190133" y="2798087"/>
                </a:lnTo>
                <a:cubicBezTo>
                  <a:pt x="4265685" y="2847879"/>
                  <a:pt x="4278913" y="2941514"/>
                  <a:pt x="4219726" y="3006338"/>
                </a:cubicBezTo>
                <a:lnTo>
                  <a:pt x="4019075" y="3226489"/>
                </a:lnTo>
                <a:cubicBezTo>
                  <a:pt x="3960561" y="3290374"/>
                  <a:pt x="3903393" y="3275969"/>
                  <a:pt x="3891735" y="3192981"/>
                </a:cubicBezTo>
                <a:lnTo>
                  <a:pt x="3825823" y="2694744"/>
                </a:lnTo>
                <a:cubicBezTo>
                  <a:pt x="3817248" y="2633208"/>
                  <a:pt x="3844612" y="2602147"/>
                  <a:pt x="3890705" y="2611468"/>
                </a:cubicBezTo>
                <a:close/>
                <a:moveTo>
                  <a:pt x="3642725" y="2576570"/>
                </a:moveTo>
                <a:cubicBezTo>
                  <a:pt x="3692275" y="2585569"/>
                  <a:pt x="3731830" y="2624909"/>
                  <a:pt x="3739733" y="2679399"/>
                </a:cubicBezTo>
                <a:lnTo>
                  <a:pt x="3809681" y="3084941"/>
                </a:lnTo>
                <a:cubicBezTo>
                  <a:pt x="3820218" y="3157594"/>
                  <a:pt x="3779863" y="3181395"/>
                  <a:pt x="3694895" y="3213024"/>
                </a:cubicBezTo>
                <a:lnTo>
                  <a:pt x="3301888" y="3342046"/>
                </a:lnTo>
                <a:cubicBezTo>
                  <a:pt x="3228353" y="3339227"/>
                  <a:pt x="3175669" y="3276908"/>
                  <a:pt x="3185309" y="3204255"/>
                </a:cubicBezTo>
                <a:lnTo>
                  <a:pt x="3238891" y="2792450"/>
                </a:lnTo>
                <a:cubicBezTo>
                  <a:pt x="3248307" y="2719484"/>
                  <a:pt x="3314443" y="2644952"/>
                  <a:pt x="3385960" y="2627728"/>
                </a:cubicBezTo>
                <a:lnTo>
                  <a:pt x="3590646" y="2578249"/>
                </a:lnTo>
                <a:cubicBezTo>
                  <a:pt x="3608581" y="2573943"/>
                  <a:pt x="3626208" y="2573571"/>
                  <a:pt x="3642725" y="2576570"/>
                </a:cubicBezTo>
                <a:close/>
                <a:moveTo>
                  <a:pt x="3982879" y="2549335"/>
                </a:moveTo>
                <a:cubicBezTo>
                  <a:pt x="3993139" y="2547931"/>
                  <a:pt x="4007417" y="2548498"/>
                  <a:pt x="4025577" y="2551317"/>
                </a:cubicBezTo>
                <a:lnTo>
                  <a:pt x="4560048" y="2638375"/>
                </a:lnTo>
                <a:cubicBezTo>
                  <a:pt x="4632686" y="2649962"/>
                  <a:pt x="4636497" y="2681278"/>
                  <a:pt x="4567671" y="2708210"/>
                </a:cubicBezTo>
                <a:lnTo>
                  <a:pt x="4418583" y="2766458"/>
                </a:lnTo>
                <a:cubicBezTo>
                  <a:pt x="4349757" y="2793389"/>
                  <a:pt x="4244611" y="2779924"/>
                  <a:pt x="4184304" y="2736707"/>
                </a:cubicBezTo>
                <a:lnTo>
                  <a:pt x="4002709" y="2607686"/>
                </a:lnTo>
                <a:cubicBezTo>
                  <a:pt x="3957479" y="2575509"/>
                  <a:pt x="3952098" y="2553548"/>
                  <a:pt x="3982879" y="2549335"/>
                </a:cubicBezTo>
                <a:close/>
                <a:moveTo>
                  <a:pt x="1192699" y="2359350"/>
                </a:moveTo>
                <a:lnTo>
                  <a:pt x="1419356" y="2359350"/>
                </a:lnTo>
                <a:cubicBezTo>
                  <a:pt x="1453882" y="2359350"/>
                  <a:pt x="1487286" y="2438579"/>
                  <a:pt x="1493115" y="2535972"/>
                </a:cubicBezTo>
                <a:lnTo>
                  <a:pt x="1512171" y="2909885"/>
                </a:lnTo>
                <a:cubicBezTo>
                  <a:pt x="1518897" y="3007278"/>
                  <a:pt x="1499617" y="3086820"/>
                  <a:pt x="1466212" y="3105923"/>
                </a:cubicBezTo>
                <a:cubicBezTo>
                  <a:pt x="1466212" y="3105923"/>
                  <a:pt x="1289325" y="3250290"/>
                  <a:pt x="1191802" y="3262816"/>
                </a:cubicBezTo>
                <a:cubicBezTo>
                  <a:pt x="1153690" y="3267513"/>
                  <a:pt x="1130598" y="3215842"/>
                  <a:pt x="1130598" y="3117510"/>
                </a:cubicBezTo>
                <a:lnTo>
                  <a:pt x="1130598" y="2538790"/>
                </a:lnTo>
                <a:cubicBezTo>
                  <a:pt x="1130598" y="2440458"/>
                  <a:pt x="1158398" y="2359350"/>
                  <a:pt x="1192699" y="2359350"/>
                </a:cubicBezTo>
                <a:close/>
                <a:moveTo>
                  <a:pt x="2071528" y="2258825"/>
                </a:moveTo>
                <a:cubicBezTo>
                  <a:pt x="2116366" y="2252249"/>
                  <a:pt x="2154703" y="2274170"/>
                  <a:pt x="2157393" y="2306739"/>
                </a:cubicBezTo>
                <a:lnTo>
                  <a:pt x="2178467" y="2570419"/>
                </a:lnTo>
                <a:cubicBezTo>
                  <a:pt x="2181381" y="2602988"/>
                  <a:pt x="2147080" y="2634617"/>
                  <a:pt x="2102018" y="2641194"/>
                </a:cubicBezTo>
                <a:lnTo>
                  <a:pt x="1709011" y="2696623"/>
                </a:lnTo>
                <a:cubicBezTo>
                  <a:pt x="1664173" y="2702573"/>
                  <a:pt x="1627854" y="2680339"/>
                  <a:pt x="1627854" y="2648083"/>
                </a:cubicBezTo>
                <a:lnTo>
                  <a:pt x="1627854" y="2384090"/>
                </a:lnTo>
                <a:cubicBezTo>
                  <a:pt x="1627854" y="2351521"/>
                  <a:pt x="1664173" y="2318952"/>
                  <a:pt x="1709011" y="2312376"/>
                </a:cubicBezTo>
                <a:close/>
                <a:moveTo>
                  <a:pt x="2303218" y="1797702"/>
                </a:moveTo>
                <a:cubicBezTo>
                  <a:pt x="2316933" y="1799224"/>
                  <a:pt x="2331982" y="1804587"/>
                  <a:pt x="2347731" y="1814138"/>
                </a:cubicBezTo>
                <a:lnTo>
                  <a:pt x="2624159" y="1983558"/>
                </a:lnTo>
                <a:cubicBezTo>
                  <a:pt x="2687156" y="2021763"/>
                  <a:pt x="2762709" y="2108822"/>
                  <a:pt x="2791405" y="2176464"/>
                </a:cubicBezTo>
                <a:lnTo>
                  <a:pt x="2922333" y="2484301"/>
                </a:lnTo>
                <a:cubicBezTo>
                  <a:pt x="2951029" y="2552256"/>
                  <a:pt x="2914710" y="2613636"/>
                  <a:pt x="2841175" y="2620212"/>
                </a:cubicBezTo>
                <a:lnTo>
                  <a:pt x="2438529" y="2658417"/>
                </a:lnTo>
                <a:cubicBezTo>
                  <a:pt x="2365891" y="2666246"/>
                  <a:pt x="2289441" y="2651841"/>
                  <a:pt x="2269264" y="2626788"/>
                </a:cubicBezTo>
                <a:cubicBezTo>
                  <a:pt x="2249311" y="2602049"/>
                  <a:pt x="2232945" y="2521880"/>
                  <a:pt x="2232945" y="2447974"/>
                </a:cubicBezTo>
                <a:lnTo>
                  <a:pt x="2232945" y="1878336"/>
                </a:lnTo>
                <a:cubicBezTo>
                  <a:pt x="2232945" y="1823142"/>
                  <a:pt x="2262076" y="1793137"/>
                  <a:pt x="2303218" y="1797702"/>
                </a:cubicBezTo>
                <a:close/>
                <a:moveTo>
                  <a:pt x="993842" y="1795036"/>
                </a:moveTo>
                <a:lnTo>
                  <a:pt x="1285514" y="1795036"/>
                </a:lnTo>
                <a:cubicBezTo>
                  <a:pt x="1340889" y="1795036"/>
                  <a:pt x="1385952" y="1840131"/>
                  <a:pt x="1385952" y="1895560"/>
                </a:cubicBezTo>
                <a:lnTo>
                  <a:pt x="1385055" y="1895560"/>
                </a:lnTo>
                <a:lnTo>
                  <a:pt x="1385055" y="2191809"/>
                </a:lnTo>
                <a:cubicBezTo>
                  <a:pt x="1385055" y="2247238"/>
                  <a:pt x="1342907" y="2267281"/>
                  <a:pt x="1288429" y="2282626"/>
                </a:cubicBezTo>
                <a:lnTo>
                  <a:pt x="1096297" y="2344005"/>
                </a:lnTo>
                <a:cubicBezTo>
                  <a:pt x="1057961" y="2356218"/>
                  <a:pt x="1016934" y="2346824"/>
                  <a:pt x="988237" y="2318013"/>
                </a:cubicBezTo>
                <a:cubicBezTo>
                  <a:pt x="964249" y="2294212"/>
                  <a:pt x="946089" y="2261644"/>
                  <a:pt x="941381" y="2230954"/>
                </a:cubicBezTo>
                <a:lnTo>
                  <a:pt x="908874" y="1894621"/>
                </a:lnTo>
                <a:cubicBezTo>
                  <a:pt x="900354" y="1840131"/>
                  <a:pt x="938467" y="1795036"/>
                  <a:pt x="993842" y="1795036"/>
                </a:cubicBezTo>
                <a:close/>
                <a:moveTo>
                  <a:pt x="4041943" y="1745243"/>
                </a:moveTo>
                <a:lnTo>
                  <a:pt x="4684474" y="1745243"/>
                </a:lnTo>
                <a:cubicBezTo>
                  <a:pt x="4758009" y="1745243"/>
                  <a:pt x="4818316" y="1805683"/>
                  <a:pt x="4818316" y="1879276"/>
                </a:cubicBezTo>
                <a:lnTo>
                  <a:pt x="4818316" y="2473966"/>
                </a:lnTo>
                <a:cubicBezTo>
                  <a:pt x="4818316" y="2547559"/>
                  <a:pt x="4758009" y="2600170"/>
                  <a:pt x="4685371" y="2589522"/>
                </a:cubicBezTo>
                <a:lnTo>
                  <a:pt x="3911912" y="2481482"/>
                </a:lnTo>
                <a:cubicBezTo>
                  <a:pt x="3839274" y="2472088"/>
                  <a:pt x="3789503" y="2404132"/>
                  <a:pt x="3802955" y="2331478"/>
                </a:cubicBezTo>
                <a:lnTo>
                  <a:pt x="3884112" y="1877397"/>
                </a:lnTo>
                <a:cubicBezTo>
                  <a:pt x="3897563" y="1804744"/>
                  <a:pt x="3968184" y="1745243"/>
                  <a:pt x="4041943" y="1745243"/>
                </a:cubicBezTo>
                <a:close/>
                <a:moveTo>
                  <a:pt x="3702517" y="1745243"/>
                </a:moveTo>
                <a:cubicBezTo>
                  <a:pt x="3776052" y="1744304"/>
                  <a:pt x="3825823" y="1803804"/>
                  <a:pt x="3811474" y="1876457"/>
                </a:cubicBezTo>
                <a:lnTo>
                  <a:pt x="3723591" y="2331478"/>
                </a:lnTo>
                <a:cubicBezTo>
                  <a:pt x="3709243" y="2404132"/>
                  <a:pt x="3638399" y="2475845"/>
                  <a:pt x="3566658" y="2491190"/>
                </a:cubicBezTo>
                <a:lnTo>
                  <a:pt x="3150783" y="2580128"/>
                </a:lnTo>
                <a:cubicBezTo>
                  <a:pt x="3079042" y="2595472"/>
                  <a:pt x="2997885" y="2552256"/>
                  <a:pt x="2971206" y="2483361"/>
                </a:cubicBezTo>
                <a:lnTo>
                  <a:pt x="2796113" y="2032098"/>
                </a:lnTo>
                <a:cubicBezTo>
                  <a:pt x="2769435" y="1963516"/>
                  <a:pt x="2805753" y="1890863"/>
                  <a:pt x="2876373" y="1869568"/>
                </a:cubicBezTo>
                <a:lnTo>
                  <a:pt x="3168046" y="1784701"/>
                </a:lnTo>
                <a:cubicBezTo>
                  <a:pt x="3238891" y="1763407"/>
                  <a:pt x="3357263" y="1746496"/>
                  <a:pt x="3431022" y="1746496"/>
                </a:cubicBezTo>
                <a:close/>
                <a:moveTo>
                  <a:pt x="561851" y="1645277"/>
                </a:moveTo>
                <a:cubicBezTo>
                  <a:pt x="575544" y="1646383"/>
                  <a:pt x="590691" y="1651295"/>
                  <a:pt x="606664" y="1660377"/>
                </a:cubicBezTo>
                <a:lnTo>
                  <a:pt x="738713" y="1734909"/>
                </a:lnTo>
                <a:cubicBezTo>
                  <a:pt x="802831" y="1771235"/>
                  <a:pt x="855292" y="1861112"/>
                  <a:pt x="855292" y="1934705"/>
                </a:cubicBezTo>
                <a:lnTo>
                  <a:pt x="855292" y="2257886"/>
                </a:lnTo>
                <a:cubicBezTo>
                  <a:pt x="855292" y="2331478"/>
                  <a:pt x="794985" y="2391605"/>
                  <a:pt x="721450" y="2391605"/>
                </a:cubicBezTo>
                <a:lnTo>
                  <a:pt x="651726" y="2391605"/>
                </a:lnTo>
                <a:cubicBezTo>
                  <a:pt x="577968" y="2391605"/>
                  <a:pt x="515867" y="2331478"/>
                  <a:pt x="512952" y="2257886"/>
                </a:cubicBezTo>
                <a:lnTo>
                  <a:pt x="494793" y="1728333"/>
                </a:lnTo>
                <a:cubicBezTo>
                  <a:pt x="492775" y="1672903"/>
                  <a:pt x="520771" y="1641959"/>
                  <a:pt x="561851" y="1645277"/>
                </a:cubicBezTo>
                <a:close/>
                <a:moveTo>
                  <a:pt x="1580101" y="1533234"/>
                </a:moveTo>
                <a:lnTo>
                  <a:pt x="1856305" y="1575197"/>
                </a:lnTo>
                <a:cubicBezTo>
                  <a:pt x="1931857" y="1586784"/>
                  <a:pt x="2012117" y="1656619"/>
                  <a:pt x="2033191" y="1730212"/>
                </a:cubicBezTo>
                <a:lnTo>
                  <a:pt x="2130714" y="2062787"/>
                </a:lnTo>
                <a:cubicBezTo>
                  <a:pt x="2151788" y="2136380"/>
                  <a:pt x="2106726" y="2196507"/>
                  <a:pt x="2030277" y="2196507"/>
                </a:cubicBezTo>
                <a:lnTo>
                  <a:pt x="1581895" y="2298910"/>
                </a:lnTo>
                <a:cubicBezTo>
                  <a:pt x="1505446" y="2298910"/>
                  <a:pt x="1442448" y="2235965"/>
                  <a:pt x="1442448" y="2159241"/>
                </a:cubicBezTo>
                <a:lnTo>
                  <a:pt x="1442448" y="1651608"/>
                </a:lnTo>
                <a:cubicBezTo>
                  <a:pt x="1442448" y="1575197"/>
                  <a:pt x="1504549" y="1521647"/>
                  <a:pt x="1580101" y="1533234"/>
                </a:cubicBezTo>
                <a:close/>
                <a:moveTo>
                  <a:pt x="844794" y="1102610"/>
                </a:moveTo>
                <a:cubicBezTo>
                  <a:pt x="856889" y="1099801"/>
                  <a:pt x="870145" y="1100056"/>
                  <a:pt x="883988" y="1103892"/>
                </a:cubicBezTo>
                <a:lnTo>
                  <a:pt x="1342010" y="1228216"/>
                </a:lnTo>
                <a:cubicBezTo>
                  <a:pt x="1398282" y="1243561"/>
                  <a:pt x="1435722" y="1308385"/>
                  <a:pt x="1425185" y="1372583"/>
                </a:cubicBezTo>
                <a:lnTo>
                  <a:pt x="1386849" y="1610584"/>
                </a:lnTo>
                <a:cubicBezTo>
                  <a:pt x="1376311" y="1675722"/>
                  <a:pt x="1321833" y="1726140"/>
                  <a:pt x="1264440" y="1723322"/>
                </a:cubicBezTo>
                <a:lnTo>
                  <a:pt x="886006" y="1707038"/>
                </a:lnTo>
                <a:cubicBezTo>
                  <a:pt x="829510" y="1704219"/>
                  <a:pt x="782654" y="1648790"/>
                  <a:pt x="782654" y="1582713"/>
                </a:cubicBezTo>
                <a:lnTo>
                  <a:pt x="782654" y="1196587"/>
                </a:lnTo>
                <a:cubicBezTo>
                  <a:pt x="782654" y="1147030"/>
                  <a:pt x="808506" y="1111036"/>
                  <a:pt x="844794" y="1102610"/>
                </a:cubicBezTo>
                <a:close/>
                <a:moveTo>
                  <a:pt x="3409654" y="1017450"/>
                </a:moveTo>
                <a:cubicBezTo>
                  <a:pt x="3425081" y="1015111"/>
                  <a:pt x="3442008" y="1016285"/>
                  <a:pt x="3459719" y="1021531"/>
                </a:cubicBezTo>
                <a:lnTo>
                  <a:pt x="3779863" y="1115479"/>
                </a:lnTo>
                <a:cubicBezTo>
                  <a:pt x="3850708" y="1136460"/>
                  <a:pt x="3917517" y="1212871"/>
                  <a:pt x="3929175" y="1285525"/>
                </a:cubicBezTo>
                <a:lnTo>
                  <a:pt x="3969305" y="1551397"/>
                </a:lnTo>
                <a:cubicBezTo>
                  <a:pt x="3980739" y="1624990"/>
                  <a:pt x="3929175" y="1684177"/>
                  <a:pt x="3855416" y="1684177"/>
                </a:cubicBezTo>
                <a:lnTo>
                  <a:pt x="3465323" y="1684177"/>
                </a:lnTo>
                <a:cubicBezTo>
                  <a:pt x="3391789" y="1684177"/>
                  <a:pt x="3331481" y="1624050"/>
                  <a:pt x="3331481" y="1550458"/>
                </a:cubicBezTo>
                <a:lnTo>
                  <a:pt x="3330585" y="1550458"/>
                </a:lnTo>
                <a:lnTo>
                  <a:pt x="3330585" y="1118297"/>
                </a:lnTo>
                <a:cubicBezTo>
                  <a:pt x="3330585" y="1063103"/>
                  <a:pt x="3363373" y="1024467"/>
                  <a:pt x="3409654" y="1017450"/>
                </a:cubicBezTo>
                <a:close/>
                <a:moveTo>
                  <a:pt x="4690079" y="1010257"/>
                </a:moveTo>
                <a:cubicBezTo>
                  <a:pt x="4762717" y="995852"/>
                  <a:pt x="4822127" y="1044704"/>
                  <a:pt x="4822127" y="1118297"/>
                </a:cubicBezTo>
                <a:lnTo>
                  <a:pt x="4822127" y="1550458"/>
                </a:lnTo>
                <a:cubicBezTo>
                  <a:pt x="4822127" y="1624050"/>
                  <a:pt x="4761820" y="1684177"/>
                  <a:pt x="4688285" y="1684177"/>
                </a:cubicBezTo>
                <a:lnTo>
                  <a:pt x="4198652" y="1684177"/>
                </a:lnTo>
                <a:cubicBezTo>
                  <a:pt x="4125117" y="1684177"/>
                  <a:pt x="4054273" y="1624990"/>
                  <a:pt x="4041046" y="1552337"/>
                </a:cubicBezTo>
                <a:lnTo>
                  <a:pt x="3992172" y="1285525"/>
                </a:lnTo>
                <a:cubicBezTo>
                  <a:pt x="3978721" y="1212871"/>
                  <a:pt x="4026697" y="1142097"/>
                  <a:pt x="4099335" y="1127692"/>
                </a:cubicBezTo>
                <a:close/>
                <a:moveTo>
                  <a:pt x="2222409" y="984265"/>
                </a:moveTo>
                <a:lnTo>
                  <a:pt x="2292356" y="984265"/>
                </a:lnTo>
                <a:cubicBezTo>
                  <a:pt x="2365891" y="984265"/>
                  <a:pt x="2427991" y="1044704"/>
                  <a:pt x="2430906" y="1118297"/>
                </a:cubicBezTo>
                <a:lnTo>
                  <a:pt x="2449065" y="1647851"/>
                </a:lnTo>
                <a:cubicBezTo>
                  <a:pt x="2451980" y="1721443"/>
                  <a:pt x="2401313" y="1752133"/>
                  <a:pt x="2337194" y="1715806"/>
                </a:cubicBezTo>
                <a:lnTo>
                  <a:pt x="2205370" y="1641274"/>
                </a:lnTo>
                <a:cubicBezTo>
                  <a:pt x="2141251" y="1604948"/>
                  <a:pt x="2088566" y="1515071"/>
                  <a:pt x="2088566" y="1441478"/>
                </a:cubicBezTo>
                <a:lnTo>
                  <a:pt x="2088566" y="1118297"/>
                </a:lnTo>
                <a:cubicBezTo>
                  <a:pt x="2088566" y="1044704"/>
                  <a:pt x="2148874" y="984265"/>
                  <a:pt x="2222409" y="984265"/>
                </a:cubicBezTo>
                <a:close/>
                <a:moveTo>
                  <a:pt x="2832964" y="950365"/>
                </a:moveTo>
                <a:cubicBezTo>
                  <a:pt x="2881249" y="949895"/>
                  <a:pt x="2929506" y="951383"/>
                  <a:pt x="2966274" y="954828"/>
                </a:cubicBezTo>
                <a:lnTo>
                  <a:pt x="3135538" y="971112"/>
                </a:lnTo>
                <a:cubicBezTo>
                  <a:pt x="3209073" y="978628"/>
                  <a:pt x="3269380" y="1044704"/>
                  <a:pt x="3269380" y="1118297"/>
                </a:cubicBezTo>
                <a:lnTo>
                  <a:pt x="3269380" y="1550458"/>
                </a:lnTo>
                <a:cubicBezTo>
                  <a:pt x="3269380" y="1624050"/>
                  <a:pt x="3210194" y="1698582"/>
                  <a:pt x="3138453" y="1714867"/>
                </a:cubicBezTo>
                <a:lnTo>
                  <a:pt x="2664289" y="1824786"/>
                </a:lnTo>
                <a:cubicBezTo>
                  <a:pt x="2592548" y="1842010"/>
                  <a:pt x="2529326" y="1795036"/>
                  <a:pt x="2524618" y="1721443"/>
                </a:cubicBezTo>
                <a:lnTo>
                  <a:pt x="2483591" y="1117358"/>
                </a:lnTo>
                <a:cubicBezTo>
                  <a:pt x="2478659" y="1043765"/>
                  <a:pt x="2534258" y="976749"/>
                  <a:pt x="2607793" y="967980"/>
                </a:cubicBezTo>
                <a:lnTo>
                  <a:pt x="2699487" y="957646"/>
                </a:lnTo>
                <a:cubicBezTo>
                  <a:pt x="2736367" y="953262"/>
                  <a:pt x="2784679" y="950835"/>
                  <a:pt x="2832964" y="950365"/>
                </a:cubicBezTo>
                <a:close/>
                <a:moveTo>
                  <a:pt x="1544679" y="917562"/>
                </a:moveTo>
                <a:lnTo>
                  <a:pt x="1903160" y="917562"/>
                </a:lnTo>
                <a:cubicBezTo>
                  <a:pt x="1971090" y="917562"/>
                  <a:pt x="2026465" y="972991"/>
                  <a:pt x="2026465" y="1040633"/>
                </a:cubicBezTo>
                <a:lnTo>
                  <a:pt x="2026465" y="1438347"/>
                </a:lnTo>
                <a:cubicBezTo>
                  <a:pt x="2026465" y="1506302"/>
                  <a:pt x="1972884" y="1546387"/>
                  <a:pt x="1907868" y="1527284"/>
                </a:cubicBezTo>
                <a:lnTo>
                  <a:pt x="1613506" y="1441478"/>
                </a:lnTo>
                <a:cubicBezTo>
                  <a:pt x="1548490" y="1422375"/>
                  <a:pt x="1487286" y="1351601"/>
                  <a:pt x="1476749" y="1284585"/>
                </a:cubicBezTo>
                <a:lnTo>
                  <a:pt x="1439533" y="1039694"/>
                </a:lnTo>
                <a:cubicBezTo>
                  <a:pt x="1429893" y="972051"/>
                  <a:pt x="1476749" y="917562"/>
                  <a:pt x="1544679" y="917562"/>
                </a:cubicBezTo>
                <a:close/>
                <a:moveTo>
                  <a:pt x="558687" y="714805"/>
                </a:moveTo>
                <a:cubicBezTo>
                  <a:pt x="611779" y="716846"/>
                  <a:pt x="658565" y="729587"/>
                  <a:pt x="673697" y="748142"/>
                </a:cubicBezTo>
                <a:cubicBezTo>
                  <a:pt x="693650" y="773195"/>
                  <a:pt x="710016" y="853364"/>
                  <a:pt x="710016" y="926956"/>
                </a:cubicBezTo>
                <a:lnTo>
                  <a:pt x="710016" y="1496907"/>
                </a:lnTo>
                <a:cubicBezTo>
                  <a:pt x="710016" y="1570500"/>
                  <a:pt x="658452" y="1598998"/>
                  <a:pt x="595230" y="1560792"/>
                </a:cubicBezTo>
                <a:lnTo>
                  <a:pt x="319027" y="1391686"/>
                </a:lnTo>
                <a:cubicBezTo>
                  <a:pt x="255805" y="1353480"/>
                  <a:pt x="180253" y="1266422"/>
                  <a:pt x="151556" y="1198466"/>
                </a:cubicBezTo>
                <a:lnTo>
                  <a:pt x="21526" y="890630"/>
                </a:lnTo>
                <a:cubicBezTo>
                  <a:pt x="-8068" y="822674"/>
                  <a:pt x="28251" y="761608"/>
                  <a:pt x="102010" y="755032"/>
                </a:cubicBezTo>
                <a:lnTo>
                  <a:pt x="504433" y="716513"/>
                </a:lnTo>
                <a:cubicBezTo>
                  <a:pt x="522593" y="714634"/>
                  <a:pt x="540990" y="714125"/>
                  <a:pt x="558687" y="714805"/>
                </a:cubicBezTo>
                <a:close/>
                <a:moveTo>
                  <a:pt x="3813604" y="654038"/>
                </a:moveTo>
                <a:cubicBezTo>
                  <a:pt x="3833669" y="661084"/>
                  <a:pt x="3848241" y="683788"/>
                  <a:pt x="3852501" y="720584"/>
                </a:cubicBezTo>
                <a:lnTo>
                  <a:pt x="3878507" y="947938"/>
                </a:lnTo>
                <a:cubicBezTo>
                  <a:pt x="3887027" y="1021531"/>
                  <a:pt x="3835463" y="1064747"/>
                  <a:pt x="3764618" y="1044704"/>
                </a:cubicBezTo>
                <a:lnTo>
                  <a:pt x="3590646" y="994912"/>
                </a:lnTo>
                <a:cubicBezTo>
                  <a:pt x="3519802" y="974870"/>
                  <a:pt x="3504557" y="915370"/>
                  <a:pt x="3557241" y="864011"/>
                </a:cubicBezTo>
                <a:lnTo>
                  <a:pt x="3741751" y="681439"/>
                </a:lnTo>
                <a:cubicBezTo>
                  <a:pt x="3767981" y="655603"/>
                  <a:pt x="3793539" y="646991"/>
                  <a:pt x="3813604" y="654038"/>
                </a:cubicBezTo>
                <a:close/>
                <a:moveTo>
                  <a:pt x="1001156" y="190483"/>
                </a:moveTo>
                <a:cubicBezTo>
                  <a:pt x="1021474" y="186960"/>
                  <a:pt x="1044621" y="199799"/>
                  <a:pt x="1065583" y="229862"/>
                </a:cubicBezTo>
                <a:lnTo>
                  <a:pt x="1260629" y="509201"/>
                </a:lnTo>
                <a:cubicBezTo>
                  <a:pt x="1302777" y="570267"/>
                  <a:pt x="1345822" y="679247"/>
                  <a:pt x="1357255" y="751900"/>
                </a:cubicBezTo>
                <a:lnTo>
                  <a:pt x="1403215" y="1053160"/>
                </a:lnTo>
                <a:cubicBezTo>
                  <a:pt x="1414648" y="1126752"/>
                  <a:pt x="1364878" y="1169969"/>
                  <a:pt x="1294258" y="1150866"/>
                </a:cubicBezTo>
                <a:lnTo>
                  <a:pt x="877263" y="1036876"/>
                </a:lnTo>
                <a:cubicBezTo>
                  <a:pt x="806642" y="1017773"/>
                  <a:pt x="764495" y="943241"/>
                  <a:pt x="783551" y="872467"/>
                </a:cubicBezTo>
                <a:lnTo>
                  <a:pt x="953712" y="249278"/>
                </a:lnTo>
                <a:cubicBezTo>
                  <a:pt x="963352" y="213891"/>
                  <a:pt x="980839" y="194006"/>
                  <a:pt x="1001156" y="190483"/>
                </a:cubicBezTo>
                <a:close/>
                <a:moveTo>
                  <a:pt x="4686267" y="96143"/>
                </a:moveTo>
                <a:cubicBezTo>
                  <a:pt x="4758905" y="81738"/>
                  <a:pt x="4818316" y="130591"/>
                  <a:pt x="4818316" y="204183"/>
                </a:cubicBezTo>
                <a:lnTo>
                  <a:pt x="4817195" y="204183"/>
                </a:lnTo>
                <a:lnTo>
                  <a:pt x="4817195" y="798874"/>
                </a:lnTo>
                <a:cubicBezTo>
                  <a:pt x="4817195" y="872467"/>
                  <a:pt x="4758905" y="945120"/>
                  <a:pt x="4686267" y="959525"/>
                </a:cubicBezTo>
                <a:lnTo>
                  <a:pt x="4098215" y="1079152"/>
                </a:lnTo>
                <a:cubicBezTo>
                  <a:pt x="4026697" y="1093244"/>
                  <a:pt x="3963476" y="1045644"/>
                  <a:pt x="3959665" y="972051"/>
                </a:cubicBezTo>
                <a:lnTo>
                  <a:pt x="3925363" y="380179"/>
                </a:lnTo>
                <a:cubicBezTo>
                  <a:pt x="3921552" y="306587"/>
                  <a:pt x="3976927" y="234873"/>
                  <a:pt x="4049565" y="220468"/>
                </a:cubicBezTo>
                <a:close/>
                <a:moveTo>
                  <a:pt x="2364994" y="46351"/>
                </a:moveTo>
                <a:lnTo>
                  <a:pt x="2820998" y="49169"/>
                </a:lnTo>
                <a:cubicBezTo>
                  <a:pt x="2893636" y="36016"/>
                  <a:pt x="2941389" y="83617"/>
                  <a:pt x="2928162" y="156270"/>
                </a:cubicBezTo>
                <a:lnTo>
                  <a:pt x="2817187" y="760669"/>
                </a:lnTo>
                <a:cubicBezTo>
                  <a:pt x="2803736" y="833322"/>
                  <a:pt x="2731995" y="896267"/>
                  <a:pt x="2658460" y="902217"/>
                </a:cubicBezTo>
                <a:lnTo>
                  <a:pt x="2366787" y="924138"/>
                </a:lnTo>
                <a:cubicBezTo>
                  <a:pt x="2293253" y="928835"/>
                  <a:pt x="2232945" y="873406"/>
                  <a:pt x="2232945" y="799814"/>
                </a:cubicBezTo>
                <a:lnTo>
                  <a:pt x="2232945" y="205123"/>
                </a:lnTo>
                <a:cubicBezTo>
                  <a:pt x="2232945" y="131530"/>
                  <a:pt x="2292356" y="59817"/>
                  <a:pt x="2364994" y="46351"/>
                </a:cubicBezTo>
                <a:close/>
                <a:moveTo>
                  <a:pt x="2015032" y="46351"/>
                </a:moveTo>
                <a:cubicBezTo>
                  <a:pt x="2088566" y="41653"/>
                  <a:pt x="2155599" y="97083"/>
                  <a:pt x="2164119" y="170675"/>
                </a:cubicBezTo>
                <a:lnTo>
                  <a:pt x="2174656" y="262431"/>
                </a:lnTo>
                <a:cubicBezTo>
                  <a:pt x="2183399" y="336024"/>
                  <a:pt x="2184296" y="455651"/>
                  <a:pt x="2177570" y="529243"/>
                </a:cubicBezTo>
                <a:lnTo>
                  <a:pt x="2161204" y="698350"/>
                </a:lnTo>
                <a:cubicBezTo>
                  <a:pt x="2153582" y="772255"/>
                  <a:pt x="2087670" y="832382"/>
                  <a:pt x="2014135" y="832382"/>
                </a:cubicBezTo>
                <a:lnTo>
                  <a:pt x="1581895" y="832382"/>
                </a:lnTo>
                <a:cubicBezTo>
                  <a:pt x="1508360" y="832382"/>
                  <a:pt x="1433705" y="773195"/>
                  <a:pt x="1417563" y="701481"/>
                </a:cubicBezTo>
                <a:lnTo>
                  <a:pt x="1142032" y="186960"/>
                </a:lnTo>
                <a:cubicBezTo>
                  <a:pt x="1124993" y="115246"/>
                  <a:pt x="1171849" y="52301"/>
                  <a:pt x="1245384" y="47290"/>
                </a:cubicBezTo>
                <a:close/>
                <a:moveTo>
                  <a:pt x="651726" y="16914"/>
                </a:moveTo>
                <a:lnTo>
                  <a:pt x="721450" y="16914"/>
                </a:lnTo>
                <a:cubicBezTo>
                  <a:pt x="794985" y="16914"/>
                  <a:pt x="919411" y="93325"/>
                  <a:pt x="919411" y="166917"/>
                </a:cubicBezTo>
                <a:lnTo>
                  <a:pt x="796105" y="553043"/>
                </a:lnTo>
                <a:cubicBezTo>
                  <a:pt x="796105" y="627576"/>
                  <a:pt x="741627" y="667034"/>
                  <a:pt x="675491" y="641041"/>
                </a:cubicBezTo>
                <a:cubicBezTo>
                  <a:pt x="609579" y="615362"/>
                  <a:pt x="604871" y="563691"/>
                  <a:pt x="593437" y="491038"/>
                </a:cubicBezTo>
                <a:lnTo>
                  <a:pt x="538958" y="148754"/>
                </a:lnTo>
                <a:cubicBezTo>
                  <a:pt x="527300" y="76101"/>
                  <a:pt x="577968" y="16914"/>
                  <a:pt x="651726" y="16914"/>
                </a:cubicBezTo>
                <a:close/>
                <a:moveTo>
                  <a:pt x="3865953" y="15035"/>
                </a:moveTo>
                <a:cubicBezTo>
                  <a:pt x="3928053" y="10024"/>
                  <a:pt x="3974909" y="47290"/>
                  <a:pt x="3968408" y="96143"/>
                </a:cubicBezTo>
                <a:lnTo>
                  <a:pt x="3966390" y="114307"/>
                </a:lnTo>
                <a:cubicBezTo>
                  <a:pt x="3960561" y="163159"/>
                  <a:pt x="3906083" y="214831"/>
                  <a:pt x="3846897" y="228923"/>
                </a:cubicBezTo>
                <a:lnTo>
                  <a:pt x="3840171" y="231115"/>
                </a:lnTo>
                <a:cubicBezTo>
                  <a:pt x="3780984" y="244268"/>
                  <a:pt x="3701621" y="221407"/>
                  <a:pt x="3664181" y="179444"/>
                </a:cubicBezTo>
                <a:lnTo>
                  <a:pt x="3605891" y="114307"/>
                </a:lnTo>
                <a:cubicBezTo>
                  <a:pt x="3568675" y="72343"/>
                  <a:pt x="3588628" y="35077"/>
                  <a:pt x="3651850" y="30066"/>
                </a:cubicBezTo>
                <a:close/>
                <a:moveTo>
                  <a:pt x="3327894" y="341"/>
                </a:moveTo>
                <a:cubicBezTo>
                  <a:pt x="3388131" y="3644"/>
                  <a:pt x="3452656" y="30771"/>
                  <a:pt x="3489312" y="72343"/>
                </a:cubicBezTo>
                <a:lnTo>
                  <a:pt x="3747355" y="362016"/>
                </a:lnTo>
                <a:cubicBezTo>
                  <a:pt x="3796229" y="417445"/>
                  <a:pt x="3793315" y="504504"/>
                  <a:pt x="3740854" y="556175"/>
                </a:cubicBezTo>
                <a:lnTo>
                  <a:pt x="3452096" y="838019"/>
                </a:lnTo>
                <a:cubicBezTo>
                  <a:pt x="3399411" y="889690"/>
                  <a:pt x="3296283" y="924138"/>
                  <a:pt x="3223421" y="914430"/>
                </a:cubicBezTo>
                <a:lnTo>
                  <a:pt x="3004611" y="885932"/>
                </a:lnTo>
                <a:cubicBezTo>
                  <a:pt x="2931973" y="876225"/>
                  <a:pt x="2883099" y="809521"/>
                  <a:pt x="2896551" y="736868"/>
                </a:cubicBezTo>
                <a:lnTo>
                  <a:pt x="2995867" y="201365"/>
                </a:lnTo>
                <a:cubicBezTo>
                  <a:pt x="3009319" y="128712"/>
                  <a:pt x="3078145" y="54180"/>
                  <a:pt x="3149887" y="36016"/>
                </a:cubicBezTo>
                <a:lnTo>
                  <a:pt x="3270277" y="5327"/>
                </a:lnTo>
                <a:cubicBezTo>
                  <a:pt x="3288212" y="786"/>
                  <a:pt x="3307815" y="-760"/>
                  <a:pt x="3327894" y="341"/>
                </a:cubicBez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2442387"/>
            <a:ext cx="7321550" cy="1663074"/>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115849"/>
            <a:ext cx="7321550" cy="489929"/>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Shape">
            <a:extLst>
              <a:ext uri="{FF2B5EF4-FFF2-40B4-BE49-F238E27FC236}">
                <a16:creationId xmlns:a16="http://schemas.microsoft.com/office/drawing/2014/main" id="{DDE8FFD1-1061-0249-8831-88529A6A4E78}"/>
              </a:ext>
            </a:extLst>
          </p:cNvPr>
          <p:cNvSpPr/>
          <p:nvPr/>
        </p:nvSpPr>
        <p:spPr>
          <a:xfrm>
            <a:off x="7399058" y="6007246"/>
            <a:ext cx="320111" cy="306940"/>
          </a:xfrm>
          <a:custGeom>
            <a:avLst/>
            <a:gdLst/>
            <a:ahLst/>
            <a:cxnLst>
              <a:cxn ang="0">
                <a:pos x="wd2" y="hd2"/>
              </a:cxn>
              <a:cxn ang="5400000">
                <a:pos x="wd2" y="hd2"/>
              </a:cxn>
              <a:cxn ang="10800000">
                <a:pos x="wd2" y="hd2"/>
              </a:cxn>
              <a:cxn ang="16200000">
                <a:pos x="wd2" y="hd2"/>
              </a:cxn>
            </a:cxnLst>
            <a:rect l="0" t="0" r="r" b="b"/>
            <a:pathLst>
              <a:path w="20722" h="20762" extrusionOk="0">
                <a:moveTo>
                  <a:pt x="10310" y="16723"/>
                </a:moveTo>
                <a:cubicBezTo>
                  <a:pt x="11981" y="15882"/>
                  <a:pt x="14332" y="14006"/>
                  <a:pt x="15446" y="12583"/>
                </a:cubicBezTo>
                <a:lnTo>
                  <a:pt x="20150" y="6440"/>
                </a:lnTo>
                <a:cubicBezTo>
                  <a:pt x="21264" y="4952"/>
                  <a:pt x="20707" y="3335"/>
                  <a:pt x="18850" y="2883"/>
                </a:cubicBezTo>
                <a:lnTo>
                  <a:pt x="7958" y="102"/>
                </a:lnTo>
                <a:cubicBezTo>
                  <a:pt x="6101" y="-351"/>
                  <a:pt x="4244" y="749"/>
                  <a:pt x="3811" y="2559"/>
                </a:cubicBezTo>
                <a:lnTo>
                  <a:pt x="97" y="18598"/>
                </a:lnTo>
                <a:cubicBezTo>
                  <a:pt x="-336" y="20408"/>
                  <a:pt x="716" y="21249"/>
                  <a:pt x="2387" y="20473"/>
                </a:cubicBezTo>
                <a:lnTo>
                  <a:pt x="10310" y="1672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BA89197F-8AD9-FF43-A64D-5814804A99C8}"/>
              </a:ext>
            </a:extLst>
          </p:cNvPr>
          <p:cNvSpPr/>
          <p:nvPr/>
        </p:nvSpPr>
        <p:spPr>
          <a:xfrm>
            <a:off x="3928494" y="1628410"/>
            <a:ext cx="455692" cy="437011"/>
          </a:xfrm>
          <a:custGeom>
            <a:avLst/>
            <a:gdLst/>
            <a:ahLst/>
            <a:cxnLst>
              <a:cxn ang="0">
                <a:pos x="wd2" y="hd2"/>
              </a:cxn>
              <a:cxn ang="5400000">
                <a:pos x="wd2" y="hd2"/>
              </a:cxn>
              <a:cxn ang="10800000">
                <a:pos x="wd2" y="hd2"/>
              </a:cxn>
              <a:cxn ang="16200000">
                <a:pos x="wd2" y="hd2"/>
              </a:cxn>
            </a:cxnLst>
            <a:rect l="0" t="0" r="r" b="b"/>
            <a:pathLst>
              <a:path w="20714" h="20741" extrusionOk="0">
                <a:moveTo>
                  <a:pt x="10225" y="16711"/>
                </a:moveTo>
                <a:cubicBezTo>
                  <a:pt x="11920" y="15894"/>
                  <a:pt x="14224" y="14033"/>
                  <a:pt x="15397" y="12536"/>
                </a:cubicBezTo>
                <a:lnTo>
                  <a:pt x="20134" y="6410"/>
                </a:lnTo>
                <a:cubicBezTo>
                  <a:pt x="21264" y="4913"/>
                  <a:pt x="20699" y="3324"/>
                  <a:pt x="18830" y="2871"/>
                </a:cubicBezTo>
                <a:lnTo>
                  <a:pt x="7965" y="103"/>
                </a:lnTo>
                <a:cubicBezTo>
                  <a:pt x="6096" y="-351"/>
                  <a:pt x="4227" y="738"/>
                  <a:pt x="3836" y="2553"/>
                </a:cubicBezTo>
                <a:lnTo>
                  <a:pt x="99" y="18572"/>
                </a:lnTo>
                <a:cubicBezTo>
                  <a:pt x="-336" y="20387"/>
                  <a:pt x="707" y="21249"/>
                  <a:pt x="2402" y="20432"/>
                </a:cubicBezTo>
                <a:lnTo>
                  <a:pt x="10225" y="1671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AA7DC1D8-B5CF-414F-BE84-525DF8D57D92}"/>
              </a:ext>
            </a:extLst>
          </p:cNvPr>
          <p:cNvSpPr/>
          <p:nvPr/>
        </p:nvSpPr>
        <p:spPr>
          <a:xfrm>
            <a:off x="2073702" y="70002"/>
            <a:ext cx="635409" cy="781013"/>
          </a:xfrm>
          <a:custGeom>
            <a:avLst/>
            <a:gdLst/>
            <a:ahLst/>
            <a:cxnLst>
              <a:cxn ang="0">
                <a:pos x="wd2" y="hd2"/>
              </a:cxn>
              <a:cxn ang="5400000">
                <a:pos x="wd2" y="hd2"/>
              </a:cxn>
              <a:cxn ang="10800000">
                <a:pos x="wd2" y="hd2"/>
              </a:cxn>
              <a:cxn ang="16200000">
                <a:pos x="wd2" y="hd2"/>
              </a:cxn>
            </a:cxnLst>
            <a:rect l="0" t="0" r="r" b="b"/>
            <a:pathLst>
              <a:path w="21018" h="21157" extrusionOk="0">
                <a:moveTo>
                  <a:pt x="37" y="4095"/>
                </a:moveTo>
                <a:cubicBezTo>
                  <a:pt x="-279" y="2127"/>
                  <a:pt x="1460" y="443"/>
                  <a:pt x="3896" y="365"/>
                </a:cubicBezTo>
                <a:lnTo>
                  <a:pt x="17178" y="3"/>
                </a:lnTo>
                <a:cubicBezTo>
                  <a:pt x="19613" y="-75"/>
                  <a:pt x="21321" y="1505"/>
                  <a:pt x="20973" y="3473"/>
                </a:cubicBezTo>
                <a:lnTo>
                  <a:pt x="18411" y="18313"/>
                </a:lnTo>
                <a:cubicBezTo>
                  <a:pt x="18064" y="20282"/>
                  <a:pt x="15850" y="21525"/>
                  <a:pt x="13478" y="21059"/>
                </a:cubicBezTo>
                <a:lnTo>
                  <a:pt x="6710" y="19712"/>
                </a:lnTo>
                <a:cubicBezTo>
                  <a:pt x="4338" y="19246"/>
                  <a:pt x="2156" y="17226"/>
                  <a:pt x="1840" y="15257"/>
                </a:cubicBezTo>
                <a:lnTo>
                  <a:pt x="37"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0ADC426A-473D-5345-BFCA-5881FED9B85E}"/>
              </a:ext>
            </a:extLst>
          </p:cNvPr>
          <p:cNvSpPr/>
          <p:nvPr/>
        </p:nvSpPr>
        <p:spPr>
          <a:xfrm>
            <a:off x="1146307" y="89124"/>
            <a:ext cx="925578" cy="666936"/>
          </a:xfrm>
          <a:custGeom>
            <a:avLst/>
            <a:gdLst/>
            <a:ahLst/>
            <a:cxnLst>
              <a:cxn ang="0">
                <a:pos x="wd2" y="hd2"/>
              </a:cxn>
              <a:cxn ang="5400000">
                <a:pos x="wd2" y="hd2"/>
              </a:cxn>
              <a:cxn ang="10800000">
                <a:pos x="wd2" y="hd2"/>
              </a:cxn>
              <a:cxn ang="16200000">
                <a:pos x="wd2" y="hd2"/>
              </a:cxn>
            </a:cxnLst>
            <a:rect l="0" t="0" r="r" b="b"/>
            <a:pathLst>
              <a:path w="21122" h="21074" extrusionOk="0">
                <a:moveTo>
                  <a:pt x="1410" y="3535"/>
                </a:moveTo>
                <a:cubicBezTo>
                  <a:pt x="1694" y="1239"/>
                  <a:pt x="3527" y="-332"/>
                  <a:pt x="5512" y="61"/>
                </a:cubicBezTo>
                <a:lnTo>
                  <a:pt x="15810" y="2145"/>
                </a:lnTo>
                <a:cubicBezTo>
                  <a:pt x="17774" y="2538"/>
                  <a:pt x="19606" y="4743"/>
                  <a:pt x="19890" y="7069"/>
                </a:cubicBezTo>
                <a:lnTo>
                  <a:pt x="21090" y="17250"/>
                </a:lnTo>
                <a:cubicBezTo>
                  <a:pt x="21352" y="19546"/>
                  <a:pt x="19956" y="21268"/>
                  <a:pt x="17948" y="21056"/>
                </a:cubicBezTo>
                <a:lnTo>
                  <a:pt x="3156" y="19455"/>
                </a:lnTo>
                <a:cubicBezTo>
                  <a:pt x="1170" y="19244"/>
                  <a:pt x="-248" y="17190"/>
                  <a:pt x="36" y="14863"/>
                </a:cubicBezTo>
                <a:lnTo>
                  <a:pt x="1410"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E8985B66-4DF7-724B-8ED8-9228DBDE507F}"/>
              </a:ext>
            </a:extLst>
          </p:cNvPr>
          <p:cNvSpPr/>
          <p:nvPr/>
        </p:nvSpPr>
        <p:spPr>
          <a:xfrm>
            <a:off x="1127185" y="748817"/>
            <a:ext cx="780765" cy="845393"/>
          </a:xfrm>
          <a:custGeom>
            <a:avLst/>
            <a:gdLst/>
            <a:ahLst/>
            <a:cxnLst>
              <a:cxn ang="0">
                <a:pos x="wd2" y="hd2"/>
              </a:cxn>
              <a:cxn ang="5400000">
                <a:pos x="wd2" y="hd2"/>
              </a:cxn>
              <a:cxn ang="10800000">
                <a:pos x="wd2" y="hd2"/>
              </a:cxn>
              <a:cxn ang="16200000">
                <a:pos x="wd2" y="hd2"/>
              </a:cxn>
            </a:cxnLst>
            <a:rect l="0" t="0" r="r" b="b"/>
            <a:pathLst>
              <a:path w="20826" h="20965" extrusionOk="0">
                <a:moveTo>
                  <a:pt x="15844" y="13260"/>
                </a:moveTo>
                <a:cubicBezTo>
                  <a:pt x="14850" y="14825"/>
                  <a:pt x="12554" y="16722"/>
                  <a:pt x="10744" y="17457"/>
                </a:cubicBezTo>
                <a:lnTo>
                  <a:pt x="2838" y="20705"/>
                </a:lnTo>
                <a:cubicBezTo>
                  <a:pt x="1028" y="21440"/>
                  <a:pt x="-222" y="20563"/>
                  <a:pt x="33" y="18761"/>
                </a:cubicBezTo>
                <a:lnTo>
                  <a:pt x="2048" y="4748"/>
                </a:lnTo>
                <a:cubicBezTo>
                  <a:pt x="2303" y="2946"/>
                  <a:pt x="3017" y="1002"/>
                  <a:pt x="3629" y="480"/>
                </a:cubicBezTo>
                <a:cubicBezTo>
                  <a:pt x="4241" y="-65"/>
                  <a:pt x="6306" y="-160"/>
                  <a:pt x="8219" y="267"/>
                </a:cubicBezTo>
                <a:lnTo>
                  <a:pt x="18726" y="2543"/>
                </a:lnTo>
                <a:cubicBezTo>
                  <a:pt x="20638" y="2946"/>
                  <a:pt x="21378" y="4582"/>
                  <a:pt x="20383" y="6147"/>
                </a:cubicBezTo>
                <a:lnTo>
                  <a:pt x="15844" y="1326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E588B8C8-35DA-914A-8E74-746C0A18D391}"/>
              </a:ext>
            </a:extLst>
          </p:cNvPr>
          <p:cNvSpPr/>
          <p:nvPr/>
        </p:nvSpPr>
        <p:spPr>
          <a:xfrm>
            <a:off x="1815562" y="844426"/>
            <a:ext cx="864287" cy="837695"/>
          </a:xfrm>
          <a:custGeom>
            <a:avLst/>
            <a:gdLst/>
            <a:ahLst/>
            <a:cxnLst>
              <a:cxn ang="0">
                <a:pos x="wd2" y="hd2"/>
              </a:cxn>
              <a:cxn ang="5400000">
                <a:pos x="wd2" y="hd2"/>
              </a:cxn>
              <a:cxn ang="10800000">
                <a:pos x="wd2" y="hd2"/>
              </a:cxn>
              <a:cxn ang="16200000">
                <a:pos x="wd2" y="hd2"/>
              </a:cxn>
            </a:cxnLst>
            <a:rect l="0" t="0" r="r" b="b"/>
            <a:pathLst>
              <a:path w="20996" h="21289" extrusionOk="0">
                <a:moveTo>
                  <a:pt x="19184" y="6395"/>
                </a:moveTo>
                <a:cubicBezTo>
                  <a:pt x="18905" y="4548"/>
                  <a:pt x="17465" y="2726"/>
                  <a:pt x="15979" y="2337"/>
                </a:cubicBezTo>
                <a:lnTo>
                  <a:pt x="7455" y="78"/>
                </a:lnTo>
                <a:cubicBezTo>
                  <a:pt x="5969" y="-311"/>
                  <a:pt x="4320" y="807"/>
                  <a:pt x="3785" y="2532"/>
                </a:cubicBezTo>
                <a:lnTo>
                  <a:pt x="185" y="14000"/>
                </a:lnTo>
                <a:cubicBezTo>
                  <a:pt x="-372" y="15749"/>
                  <a:pt x="371" y="17596"/>
                  <a:pt x="1834" y="18130"/>
                </a:cubicBezTo>
                <a:lnTo>
                  <a:pt x="7804" y="20293"/>
                </a:lnTo>
                <a:cubicBezTo>
                  <a:pt x="9244" y="20827"/>
                  <a:pt x="11659" y="21265"/>
                  <a:pt x="13169" y="21265"/>
                </a:cubicBezTo>
                <a:lnTo>
                  <a:pt x="18720" y="21289"/>
                </a:lnTo>
                <a:cubicBezTo>
                  <a:pt x="20229" y="21289"/>
                  <a:pt x="21228" y="19783"/>
                  <a:pt x="20949" y="17960"/>
                </a:cubicBezTo>
                <a:lnTo>
                  <a:pt x="19184"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079EA640-63B4-544F-BE56-15EBC390AD3F}"/>
              </a:ext>
            </a:extLst>
          </p:cNvPr>
          <p:cNvSpPr/>
          <p:nvPr/>
        </p:nvSpPr>
        <p:spPr>
          <a:xfrm>
            <a:off x="5783285" y="834865"/>
            <a:ext cx="595917" cy="845555"/>
          </a:xfrm>
          <a:custGeom>
            <a:avLst/>
            <a:gdLst/>
            <a:ahLst/>
            <a:cxnLst>
              <a:cxn ang="0">
                <a:pos x="wd2" y="hd2"/>
              </a:cxn>
              <a:cxn ang="5400000">
                <a:pos x="wd2" y="hd2"/>
              </a:cxn>
              <a:cxn ang="10800000">
                <a:pos x="wd2" y="hd2"/>
              </a:cxn>
              <a:cxn ang="16200000">
                <a:pos x="wd2" y="hd2"/>
              </a:cxn>
            </a:cxnLst>
            <a:rect l="0" t="0" r="r" b="b"/>
            <a:pathLst>
              <a:path w="21370" h="21368" extrusionOk="0">
                <a:moveTo>
                  <a:pt x="21370" y="17985"/>
                </a:moveTo>
                <a:cubicBezTo>
                  <a:pt x="21370" y="19846"/>
                  <a:pt x="20101" y="21368"/>
                  <a:pt x="18559" y="21368"/>
                </a:cubicBezTo>
                <a:lnTo>
                  <a:pt x="5084" y="21368"/>
                </a:lnTo>
                <a:cubicBezTo>
                  <a:pt x="3541" y="21368"/>
                  <a:pt x="2033" y="19870"/>
                  <a:pt x="1759" y="18034"/>
                </a:cubicBezTo>
                <a:lnTo>
                  <a:pt x="44" y="6557"/>
                </a:lnTo>
                <a:cubicBezTo>
                  <a:pt x="-230" y="4721"/>
                  <a:pt x="799" y="3005"/>
                  <a:pt x="2341" y="2764"/>
                </a:cubicBezTo>
                <a:lnTo>
                  <a:pt x="18559" y="34"/>
                </a:lnTo>
                <a:cubicBezTo>
                  <a:pt x="20101" y="-232"/>
                  <a:pt x="21336" y="1097"/>
                  <a:pt x="21336" y="2957"/>
                </a:cubicBezTo>
                <a:lnTo>
                  <a:pt x="21336"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212C18D2-9A90-6D4E-BB93-2AAF11771534}"/>
              </a:ext>
            </a:extLst>
          </p:cNvPr>
          <p:cNvSpPr/>
          <p:nvPr/>
        </p:nvSpPr>
        <p:spPr>
          <a:xfrm>
            <a:off x="3718157" y="79563"/>
            <a:ext cx="371725" cy="688522"/>
          </a:xfrm>
          <a:custGeom>
            <a:avLst/>
            <a:gdLst/>
            <a:ahLst/>
            <a:cxnLst>
              <a:cxn ang="0">
                <a:pos x="wd2" y="hd2"/>
              </a:cxn>
              <a:cxn ang="5400000">
                <a:pos x="wd2" y="hd2"/>
              </a:cxn>
              <a:cxn ang="10800000">
                <a:pos x="wd2" y="hd2"/>
              </a:cxn>
              <a:cxn ang="16200000">
                <a:pos x="wd2" y="hd2"/>
              </a:cxn>
            </a:cxnLst>
            <a:rect l="0" t="0" r="r" b="b"/>
            <a:pathLst>
              <a:path w="21369" h="21367" extrusionOk="0">
                <a:moveTo>
                  <a:pt x="21314" y="17985"/>
                </a:moveTo>
                <a:cubicBezTo>
                  <a:pt x="21314" y="19854"/>
                  <a:pt x="20050" y="21367"/>
                  <a:pt x="18511" y="21367"/>
                </a:cubicBezTo>
                <a:lnTo>
                  <a:pt x="5045" y="21367"/>
                </a:lnTo>
                <a:cubicBezTo>
                  <a:pt x="3507" y="21367"/>
                  <a:pt x="2022" y="19854"/>
                  <a:pt x="1748" y="18044"/>
                </a:cubicBezTo>
                <a:lnTo>
                  <a:pt x="44" y="6562"/>
                </a:lnTo>
                <a:cubicBezTo>
                  <a:pt x="-231" y="4722"/>
                  <a:pt x="813" y="3031"/>
                  <a:pt x="2352" y="2764"/>
                </a:cubicBezTo>
                <a:lnTo>
                  <a:pt x="18566" y="34"/>
                </a:lnTo>
                <a:cubicBezTo>
                  <a:pt x="20105" y="-233"/>
                  <a:pt x="21369" y="1102"/>
                  <a:pt x="21369" y="2942"/>
                </a:cubicBezTo>
                <a:lnTo>
                  <a:pt x="21369"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2E44A2FB-5895-3A40-AB2A-969B40351143}"/>
              </a:ext>
            </a:extLst>
          </p:cNvPr>
          <p:cNvSpPr/>
          <p:nvPr/>
        </p:nvSpPr>
        <p:spPr>
          <a:xfrm>
            <a:off x="2226675" y="1743139"/>
            <a:ext cx="640261" cy="667825"/>
          </a:xfrm>
          <a:custGeom>
            <a:avLst/>
            <a:gdLst/>
            <a:ahLst/>
            <a:cxnLst>
              <a:cxn ang="0">
                <a:pos x="wd2" y="hd2"/>
              </a:cxn>
              <a:cxn ang="5400000">
                <a:pos x="wd2" y="hd2"/>
              </a:cxn>
              <a:cxn ang="10800000">
                <a:pos x="wd2" y="hd2"/>
              </a:cxn>
              <a:cxn ang="16200000">
                <a:pos x="wd2" y="hd2"/>
              </a:cxn>
            </a:cxnLst>
            <a:rect l="0" t="0" r="r" b="b"/>
            <a:pathLst>
              <a:path w="21272" h="21102" extrusionOk="0">
                <a:moveTo>
                  <a:pt x="32" y="4229"/>
                </a:moveTo>
                <a:cubicBezTo>
                  <a:pt x="32" y="1903"/>
                  <a:pt x="2033" y="0"/>
                  <a:pt x="4479" y="0"/>
                </a:cubicBezTo>
                <a:lnTo>
                  <a:pt x="17439" y="0"/>
                </a:lnTo>
                <a:cubicBezTo>
                  <a:pt x="19885" y="0"/>
                  <a:pt x="21600" y="1873"/>
                  <a:pt x="21219" y="4199"/>
                </a:cubicBezTo>
                <a:lnTo>
                  <a:pt x="19885" y="12598"/>
                </a:lnTo>
                <a:cubicBezTo>
                  <a:pt x="19503" y="14893"/>
                  <a:pt x="17280" y="17310"/>
                  <a:pt x="14929" y="17975"/>
                </a:cubicBezTo>
                <a:lnTo>
                  <a:pt x="4288" y="20935"/>
                </a:lnTo>
                <a:cubicBezTo>
                  <a:pt x="1938" y="21600"/>
                  <a:pt x="0" y="20210"/>
                  <a:pt x="0" y="17884"/>
                </a:cubicBezTo>
                <a:lnTo>
                  <a:pt x="0" y="422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DCE02543-3336-0B43-BD7D-2BB629D92F9C}"/>
              </a:ext>
            </a:extLst>
          </p:cNvPr>
          <p:cNvSpPr/>
          <p:nvPr/>
        </p:nvSpPr>
        <p:spPr>
          <a:xfrm>
            <a:off x="1375766" y="1599727"/>
            <a:ext cx="786186" cy="877997"/>
          </a:xfrm>
          <a:custGeom>
            <a:avLst/>
            <a:gdLst/>
            <a:ahLst/>
            <a:cxnLst>
              <a:cxn ang="0">
                <a:pos x="wd2" y="hd2"/>
              </a:cxn>
              <a:cxn ang="5400000">
                <a:pos x="wd2" y="hd2"/>
              </a:cxn>
              <a:cxn ang="10800000">
                <a:pos x="wd2" y="hd2"/>
              </a:cxn>
              <a:cxn ang="16200000">
                <a:pos x="wd2" y="hd2"/>
              </a:cxn>
            </a:cxnLst>
            <a:rect l="0" t="0" r="r" b="b"/>
            <a:pathLst>
              <a:path w="21477" h="21215" extrusionOk="0">
                <a:moveTo>
                  <a:pt x="1131" y="2581"/>
                </a:moveTo>
                <a:cubicBezTo>
                  <a:pt x="1261" y="802"/>
                  <a:pt x="2985" y="-330"/>
                  <a:pt x="4944" y="86"/>
                </a:cubicBezTo>
                <a:lnTo>
                  <a:pt x="17899" y="2742"/>
                </a:lnTo>
                <a:cubicBezTo>
                  <a:pt x="19858" y="3135"/>
                  <a:pt x="21477" y="4937"/>
                  <a:pt x="21477" y="6716"/>
                </a:cubicBezTo>
                <a:lnTo>
                  <a:pt x="21477" y="17158"/>
                </a:lnTo>
                <a:cubicBezTo>
                  <a:pt x="21477" y="18937"/>
                  <a:pt x="19832" y="20530"/>
                  <a:pt x="17820" y="20715"/>
                </a:cubicBezTo>
                <a:lnTo>
                  <a:pt x="13197" y="21108"/>
                </a:lnTo>
                <a:cubicBezTo>
                  <a:pt x="11186" y="21270"/>
                  <a:pt x="7921" y="21247"/>
                  <a:pt x="5910" y="21039"/>
                </a:cubicBezTo>
                <a:lnTo>
                  <a:pt x="3403" y="20785"/>
                </a:lnTo>
                <a:cubicBezTo>
                  <a:pt x="1392" y="20577"/>
                  <a:pt x="-123" y="18960"/>
                  <a:pt x="8" y="17181"/>
                </a:cubicBezTo>
                <a:lnTo>
                  <a:pt x="1131"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6117B7AD-4E23-BF4F-AB77-FA83DD1D5F47}"/>
              </a:ext>
            </a:extLst>
          </p:cNvPr>
          <p:cNvSpPr/>
          <p:nvPr/>
        </p:nvSpPr>
        <p:spPr>
          <a:xfrm>
            <a:off x="3584306" y="5012925"/>
            <a:ext cx="780765" cy="845393"/>
          </a:xfrm>
          <a:custGeom>
            <a:avLst/>
            <a:gdLst/>
            <a:ahLst/>
            <a:cxnLst>
              <a:cxn ang="0">
                <a:pos x="wd2" y="hd2"/>
              </a:cxn>
              <a:cxn ang="5400000">
                <a:pos x="wd2" y="hd2"/>
              </a:cxn>
              <a:cxn ang="10800000">
                <a:pos x="wd2" y="hd2"/>
              </a:cxn>
              <a:cxn ang="16200000">
                <a:pos x="wd2" y="hd2"/>
              </a:cxn>
            </a:cxnLst>
            <a:rect l="0" t="0" r="r" b="b"/>
            <a:pathLst>
              <a:path w="20826" h="20965" extrusionOk="0">
                <a:moveTo>
                  <a:pt x="15844" y="13260"/>
                </a:moveTo>
                <a:cubicBezTo>
                  <a:pt x="14850" y="14825"/>
                  <a:pt x="12554" y="16722"/>
                  <a:pt x="10744" y="17457"/>
                </a:cubicBezTo>
                <a:lnTo>
                  <a:pt x="2838" y="20705"/>
                </a:lnTo>
                <a:cubicBezTo>
                  <a:pt x="1028" y="21440"/>
                  <a:pt x="-222" y="20563"/>
                  <a:pt x="33" y="18761"/>
                </a:cubicBezTo>
                <a:lnTo>
                  <a:pt x="2048" y="4748"/>
                </a:lnTo>
                <a:cubicBezTo>
                  <a:pt x="2303" y="2946"/>
                  <a:pt x="3017" y="1002"/>
                  <a:pt x="3629" y="480"/>
                </a:cubicBezTo>
                <a:cubicBezTo>
                  <a:pt x="4241" y="-65"/>
                  <a:pt x="6306" y="-160"/>
                  <a:pt x="8219" y="267"/>
                </a:cubicBezTo>
                <a:lnTo>
                  <a:pt x="18726" y="2543"/>
                </a:lnTo>
                <a:cubicBezTo>
                  <a:pt x="20638" y="2946"/>
                  <a:pt x="21378" y="4582"/>
                  <a:pt x="20383" y="6147"/>
                </a:cubicBezTo>
                <a:lnTo>
                  <a:pt x="15844" y="1326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C7A6406A-3E56-C04B-B296-CEB86C7EAFE5}"/>
              </a:ext>
            </a:extLst>
          </p:cNvPr>
          <p:cNvSpPr/>
          <p:nvPr/>
        </p:nvSpPr>
        <p:spPr>
          <a:xfrm>
            <a:off x="4272683" y="5108533"/>
            <a:ext cx="864287" cy="837695"/>
          </a:xfrm>
          <a:custGeom>
            <a:avLst/>
            <a:gdLst/>
            <a:ahLst/>
            <a:cxnLst>
              <a:cxn ang="0">
                <a:pos x="wd2" y="hd2"/>
              </a:cxn>
              <a:cxn ang="5400000">
                <a:pos x="wd2" y="hd2"/>
              </a:cxn>
              <a:cxn ang="10800000">
                <a:pos x="wd2" y="hd2"/>
              </a:cxn>
              <a:cxn ang="16200000">
                <a:pos x="wd2" y="hd2"/>
              </a:cxn>
            </a:cxnLst>
            <a:rect l="0" t="0" r="r" b="b"/>
            <a:pathLst>
              <a:path w="20996" h="21289" extrusionOk="0">
                <a:moveTo>
                  <a:pt x="19184" y="6395"/>
                </a:moveTo>
                <a:cubicBezTo>
                  <a:pt x="18905" y="4548"/>
                  <a:pt x="17465" y="2726"/>
                  <a:pt x="15979" y="2337"/>
                </a:cubicBezTo>
                <a:lnTo>
                  <a:pt x="7455" y="78"/>
                </a:lnTo>
                <a:cubicBezTo>
                  <a:pt x="5969" y="-311"/>
                  <a:pt x="4320" y="807"/>
                  <a:pt x="3785" y="2532"/>
                </a:cubicBezTo>
                <a:lnTo>
                  <a:pt x="185" y="14000"/>
                </a:lnTo>
                <a:cubicBezTo>
                  <a:pt x="-372" y="15749"/>
                  <a:pt x="371" y="17596"/>
                  <a:pt x="1834" y="18130"/>
                </a:cubicBezTo>
                <a:lnTo>
                  <a:pt x="7804" y="20293"/>
                </a:lnTo>
                <a:cubicBezTo>
                  <a:pt x="9244" y="20827"/>
                  <a:pt x="11659" y="21265"/>
                  <a:pt x="13169" y="21265"/>
                </a:cubicBezTo>
                <a:lnTo>
                  <a:pt x="18720" y="21289"/>
                </a:lnTo>
                <a:cubicBezTo>
                  <a:pt x="20229" y="21289"/>
                  <a:pt x="21228" y="19783"/>
                  <a:pt x="20949" y="17960"/>
                </a:cubicBezTo>
                <a:lnTo>
                  <a:pt x="19184"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D34474B2-D6C8-0249-B43C-0078344E0489}"/>
              </a:ext>
            </a:extLst>
          </p:cNvPr>
          <p:cNvSpPr/>
          <p:nvPr/>
        </p:nvSpPr>
        <p:spPr>
          <a:xfrm>
            <a:off x="4683795" y="6007247"/>
            <a:ext cx="640261" cy="667825"/>
          </a:xfrm>
          <a:custGeom>
            <a:avLst/>
            <a:gdLst/>
            <a:ahLst/>
            <a:cxnLst>
              <a:cxn ang="0">
                <a:pos x="wd2" y="hd2"/>
              </a:cxn>
              <a:cxn ang="5400000">
                <a:pos x="wd2" y="hd2"/>
              </a:cxn>
              <a:cxn ang="10800000">
                <a:pos x="wd2" y="hd2"/>
              </a:cxn>
              <a:cxn ang="16200000">
                <a:pos x="wd2" y="hd2"/>
              </a:cxn>
            </a:cxnLst>
            <a:rect l="0" t="0" r="r" b="b"/>
            <a:pathLst>
              <a:path w="21272" h="21102" extrusionOk="0">
                <a:moveTo>
                  <a:pt x="32" y="4229"/>
                </a:moveTo>
                <a:cubicBezTo>
                  <a:pt x="32" y="1903"/>
                  <a:pt x="2033" y="0"/>
                  <a:pt x="4479" y="0"/>
                </a:cubicBezTo>
                <a:lnTo>
                  <a:pt x="17439" y="0"/>
                </a:lnTo>
                <a:cubicBezTo>
                  <a:pt x="19885" y="0"/>
                  <a:pt x="21600" y="1873"/>
                  <a:pt x="21219" y="4199"/>
                </a:cubicBezTo>
                <a:lnTo>
                  <a:pt x="19885" y="12598"/>
                </a:lnTo>
                <a:cubicBezTo>
                  <a:pt x="19503" y="14893"/>
                  <a:pt x="17280" y="17310"/>
                  <a:pt x="14929" y="17975"/>
                </a:cubicBezTo>
                <a:lnTo>
                  <a:pt x="4288" y="20935"/>
                </a:lnTo>
                <a:cubicBezTo>
                  <a:pt x="1938" y="21600"/>
                  <a:pt x="0" y="20210"/>
                  <a:pt x="0" y="17884"/>
                </a:cubicBezTo>
                <a:lnTo>
                  <a:pt x="0" y="422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0B2801E1-0A34-A44F-9B4D-468FDC593A5C}"/>
              </a:ext>
            </a:extLst>
          </p:cNvPr>
          <p:cNvSpPr/>
          <p:nvPr/>
        </p:nvSpPr>
        <p:spPr>
          <a:xfrm>
            <a:off x="3832887" y="5863834"/>
            <a:ext cx="786186" cy="877997"/>
          </a:xfrm>
          <a:custGeom>
            <a:avLst/>
            <a:gdLst/>
            <a:ahLst/>
            <a:cxnLst>
              <a:cxn ang="0">
                <a:pos x="wd2" y="hd2"/>
              </a:cxn>
              <a:cxn ang="5400000">
                <a:pos x="wd2" y="hd2"/>
              </a:cxn>
              <a:cxn ang="10800000">
                <a:pos x="wd2" y="hd2"/>
              </a:cxn>
              <a:cxn ang="16200000">
                <a:pos x="wd2" y="hd2"/>
              </a:cxn>
            </a:cxnLst>
            <a:rect l="0" t="0" r="r" b="b"/>
            <a:pathLst>
              <a:path w="21477" h="21215" extrusionOk="0">
                <a:moveTo>
                  <a:pt x="1131" y="2581"/>
                </a:moveTo>
                <a:cubicBezTo>
                  <a:pt x="1261" y="802"/>
                  <a:pt x="2985" y="-330"/>
                  <a:pt x="4944" y="86"/>
                </a:cubicBezTo>
                <a:lnTo>
                  <a:pt x="17899" y="2742"/>
                </a:lnTo>
                <a:cubicBezTo>
                  <a:pt x="19858" y="3135"/>
                  <a:pt x="21477" y="4937"/>
                  <a:pt x="21477" y="6716"/>
                </a:cubicBezTo>
                <a:lnTo>
                  <a:pt x="21477" y="17158"/>
                </a:lnTo>
                <a:cubicBezTo>
                  <a:pt x="21477" y="18937"/>
                  <a:pt x="19832" y="20530"/>
                  <a:pt x="17820" y="20715"/>
                </a:cubicBezTo>
                <a:lnTo>
                  <a:pt x="13197" y="21108"/>
                </a:lnTo>
                <a:cubicBezTo>
                  <a:pt x="11186" y="21270"/>
                  <a:pt x="7921" y="21247"/>
                  <a:pt x="5910" y="21039"/>
                </a:cubicBezTo>
                <a:lnTo>
                  <a:pt x="3403" y="20785"/>
                </a:lnTo>
                <a:cubicBezTo>
                  <a:pt x="1392" y="20577"/>
                  <a:pt x="-123" y="18960"/>
                  <a:pt x="8" y="17181"/>
                </a:cubicBezTo>
                <a:lnTo>
                  <a:pt x="1131"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4B29566C-8B00-E94E-9FFE-23656CF85F7F}"/>
              </a:ext>
            </a:extLst>
          </p:cNvPr>
          <p:cNvSpPr/>
          <p:nvPr/>
        </p:nvSpPr>
        <p:spPr>
          <a:xfrm>
            <a:off x="5085348" y="70002"/>
            <a:ext cx="635409" cy="781013"/>
          </a:xfrm>
          <a:custGeom>
            <a:avLst/>
            <a:gdLst/>
            <a:ahLst/>
            <a:cxnLst>
              <a:cxn ang="0">
                <a:pos x="wd2" y="hd2"/>
              </a:cxn>
              <a:cxn ang="5400000">
                <a:pos x="wd2" y="hd2"/>
              </a:cxn>
              <a:cxn ang="10800000">
                <a:pos x="wd2" y="hd2"/>
              </a:cxn>
              <a:cxn ang="16200000">
                <a:pos x="wd2" y="hd2"/>
              </a:cxn>
            </a:cxnLst>
            <a:rect l="0" t="0" r="r" b="b"/>
            <a:pathLst>
              <a:path w="21018" h="21157" extrusionOk="0">
                <a:moveTo>
                  <a:pt x="37" y="4095"/>
                </a:moveTo>
                <a:cubicBezTo>
                  <a:pt x="-279" y="2127"/>
                  <a:pt x="1460" y="443"/>
                  <a:pt x="3896" y="365"/>
                </a:cubicBezTo>
                <a:lnTo>
                  <a:pt x="17178" y="3"/>
                </a:lnTo>
                <a:cubicBezTo>
                  <a:pt x="19613" y="-75"/>
                  <a:pt x="21321" y="1505"/>
                  <a:pt x="20973" y="3473"/>
                </a:cubicBezTo>
                <a:lnTo>
                  <a:pt x="18411" y="18313"/>
                </a:lnTo>
                <a:cubicBezTo>
                  <a:pt x="18064" y="20282"/>
                  <a:pt x="15850" y="21525"/>
                  <a:pt x="13478" y="21059"/>
                </a:cubicBezTo>
                <a:lnTo>
                  <a:pt x="6710" y="19712"/>
                </a:lnTo>
                <a:cubicBezTo>
                  <a:pt x="4338" y="19246"/>
                  <a:pt x="2156" y="17226"/>
                  <a:pt x="1840" y="15257"/>
                </a:cubicBezTo>
                <a:lnTo>
                  <a:pt x="37"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C93802D0-B0D6-5045-AF9D-EEB968C4627F}"/>
              </a:ext>
            </a:extLst>
          </p:cNvPr>
          <p:cNvSpPr/>
          <p:nvPr/>
        </p:nvSpPr>
        <p:spPr>
          <a:xfrm>
            <a:off x="4157953" y="89124"/>
            <a:ext cx="925578" cy="666936"/>
          </a:xfrm>
          <a:custGeom>
            <a:avLst/>
            <a:gdLst/>
            <a:ahLst/>
            <a:cxnLst>
              <a:cxn ang="0">
                <a:pos x="wd2" y="hd2"/>
              </a:cxn>
              <a:cxn ang="5400000">
                <a:pos x="wd2" y="hd2"/>
              </a:cxn>
              <a:cxn ang="10800000">
                <a:pos x="wd2" y="hd2"/>
              </a:cxn>
              <a:cxn ang="16200000">
                <a:pos x="wd2" y="hd2"/>
              </a:cxn>
            </a:cxnLst>
            <a:rect l="0" t="0" r="r" b="b"/>
            <a:pathLst>
              <a:path w="21122" h="21074" extrusionOk="0">
                <a:moveTo>
                  <a:pt x="1410" y="3535"/>
                </a:moveTo>
                <a:cubicBezTo>
                  <a:pt x="1694" y="1239"/>
                  <a:pt x="3527" y="-332"/>
                  <a:pt x="5512" y="61"/>
                </a:cubicBezTo>
                <a:lnTo>
                  <a:pt x="15810" y="2145"/>
                </a:lnTo>
                <a:cubicBezTo>
                  <a:pt x="17774" y="2538"/>
                  <a:pt x="19606" y="4743"/>
                  <a:pt x="19890" y="7069"/>
                </a:cubicBezTo>
                <a:lnTo>
                  <a:pt x="21090" y="17250"/>
                </a:lnTo>
                <a:cubicBezTo>
                  <a:pt x="21352" y="19546"/>
                  <a:pt x="19956" y="21268"/>
                  <a:pt x="17948" y="21056"/>
                </a:cubicBezTo>
                <a:lnTo>
                  <a:pt x="3156" y="19455"/>
                </a:lnTo>
                <a:cubicBezTo>
                  <a:pt x="1170" y="19244"/>
                  <a:pt x="-248" y="17190"/>
                  <a:pt x="36" y="14863"/>
                </a:cubicBezTo>
                <a:lnTo>
                  <a:pt x="1410"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3275542E-1426-A945-AEC7-2C598A639EB4}"/>
              </a:ext>
            </a:extLst>
          </p:cNvPr>
          <p:cNvSpPr/>
          <p:nvPr/>
        </p:nvSpPr>
        <p:spPr>
          <a:xfrm>
            <a:off x="4138831" y="748817"/>
            <a:ext cx="780765" cy="845393"/>
          </a:xfrm>
          <a:custGeom>
            <a:avLst/>
            <a:gdLst/>
            <a:ahLst/>
            <a:cxnLst>
              <a:cxn ang="0">
                <a:pos x="wd2" y="hd2"/>
              </a:cxn>
              <a:cxn ang="5400000">
                <a:pos x="wd2" y="hd2"/>
              </a:cxn>
              <a:cxn ang="10800000">
                <a:pos x="wd2" y="hd2"/>
              </a:cxn>
              <a:cxn ang="16200000">
                <a:pos x="wd2" y="hd2"/>
              </a:cxn>
            </a:cxnLst>
            <a:rect l="0" t="0" r="r" b="b"/>
            <a:pathLst>
              <a:path w="20826" h="20965" extrusionOk="0">
                <a:moveTo>
                  <a:pt x="15844" y="13260"/>
                </a:moveTo>
                <a:cubicBezTo>
                  <a:pt x="14850" y="14825"/>
                  <a:pt x="12554" y="16722"/>
                  <a:pt x="10744" y="17457"/>
                </a:cubicBezTo>
                <a:lnTo>
                  <a:pt x="2838" y="20705"/>
                </a:lnTo>
                <a:cubicBezTo>
                  <a:pt x="1028" y="21440"/>
                  <a:pt x="-222" y="20563"/>
                  <a:pt x="33" y="18761"/>
                </a:cubicBezTo>
                <a:lnTo>
                  <a:pt x="2048" y="4748"/>
                </a:lnTo>
                <a:cubicBezTo>
                  <a:pt x="2303" y="2946"/>
                  <a:pt x="3017" y="1002"/>
                  <a:pt x="3629" y="480"/>
                </a:cubicBezTo>
                <a:cubicBezTo>
                  <a:pt x="4241" y="-65"/>
                  <a:pt x="6306" y="-160"/>
                  <a:pt x="8219" y="267"/>
                </a:cubicBezTo>
                <a:lnTo>
                  <a:pt x="18726" y="2543"/>
                </a:lnTo>
                <a:cubicBezTo>
                  <a:pt x="20638" y="2946"/>
                  <a:pt x="21378" y="4582"/>
                  <a:pt x="20383" y="6147"/>
                </a:cubicBezTo>
                <a:lnTo>
                  <a:pt x="15844" y="1326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258AA599-C83F-A04D-88AE-4E9B8EB89BFC}"/>
              </a:ext>
            </a:extLst>
          </p:cNvPr>
          <p:cNvSpPr/>
          <p:nvPr/>
        </p:nvSpPr>
        <p:spPr>
          <a:xfrm>
            <a:off x="4817647" y="844426"/>
            <a:ext cx="864287" cy="837695"/>
          </a:xfrm>
          <a:custGeom>
            <a:avLst/>
            <a:gdLst/>
            <a:ahLst/>
            <a:cxnLst>
              <a:cxn ang="0">
                <a:pos x="wd2" y="hd2"/>
              </a:cxn>
              <a:cxn ang="5400000">
                <a:pos x="wd2" y="hd2"/>
              </a:cxn>
              <a:cxn ang="10800000">
                <a:pos x="wd2" y="hd2"/>
              </a:cxn>
              <a:cxn ang="16200000">
                <a:pos x="wd2" y="hd2"/>
              </a:cxn>
            </a:cxnLst>
            <a:rect l="0" t="0" r="r" b="b"/>
            <a:pathLst>
              <a:path w="20996" h="21289" extrusionOk="0">
                <a:moveTo>
                  <a:pt x="19184" y="6395"/>
                </a:moveTo>
                <a:cubicBezTo>
                  <a:pt x="18905" y="4548"/>
                  <a:pt x="17465" y="2726"/>
                  <a:pt x="15979" y="2337"/>
                </a:cubicBezTo>
                <a:lnTo>
                  <a:pt x="7455" y="78"/>
                </a:lnTo>
                <a:cubicBezTo>
                  <a:pt x="5969" y="-311"/>
                  <a:pt x="4320" y="807"/>
                  <a:pt x="3785" y="2532"/>
                </a:cubicBezTo>
                <a:lnTo>
                  <a:pt x="185" y="14000"/>
                </a:lnTo>
                <a:cubicBezTo>
                  <a:pt x="-372" y="15749"/>
                  <a:pt x="371" y="17596"/>
                  <a:pt x="1834" y="18130"/>
                </a:cubicBezTo>
                <a:lnTo>
                  <a:pt x="7804" y="20293"/>
                </a:lnTo>
                <a:cubicBezTo>
                  <a:pt x="9244" y="20827"/>
                  <a:pt x="11659" y="21265"/>
                  <a:pt x="13169" y="21265"/>
                </a:cubicBezTo>
                <a:lnTo>
                  <a:pt x="18720" y="21289"/>
                </a:lnTo>
                <a:cubicBezTo>
                  <a:pt x="20229" y="21289"/>
                  <a:pt x="21228" y="19783"/>
                  <a:pt x="20949" y="17960"/>
                </a:cubicBezTo>
                <a:lnTo>
                  <a:pt x="19184"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71302639-E4B0-974A-BD71-2DFEDC9116C8}"/>
              </a:ext>
            </a:extLst>
          </p:cNvPr>
          <p:cNvSpPr/>
          <p:nvPr/>
        </p:nvSpPr>
        <p:spPr>
          <a:xfrm>
            <a:off x="5228760" y="1743139"/>
            <a:ext cx="640261" cy="667825"/>
          </a:xfrm>
          <a:custGeom>
            <a:avLst/>
            <a:gdLst/>
            <a:ahLst/>
            <a:cxnLst>
              <a:cxn ang="0">
                <a:pos x="wd2" y="hd2"/>
              </a:cxn>
              <a:cxn ang="5400000">
                <a:pos x="wd2" y="hd2"/>
              </a:cxn>
              <a:cxn ang="10800000">
                <a:pos x="wd2" y="hd2"/>
              </a:cxn>
              <a:cxn ang="16200000">
                <a:pos x="wd2" y="hd2"/>
              </a:cxn>
            </a:cxnLst>
            <a:rect l="0" t="0" r="r" b="b"/>
            <a:pathLst>
              <a:path w="21272" h="21102" extrusionOk="0">
                <a:moveTo>
                  <a:pt x="32" y="4229"/>
                </a:moveTo>
                <a:cubicBezTo>
                  <a:pt x="32" y="1903"/>
                  <a:pt x="2033" y="0"/>
                  <a:pt x="4479" y="0"/>
                </a:cubicBezTo>
                <a:lnTo>
                  <a:pt x="17439" y="0"/>
                </a:lnTo>
                <a:cubicBezTo>
                  <a:pt x="19885" y="0"/>
                  <a:pt x="21600" y="1873"/>
                  <a:pt x="21219" y="4199"/>
                </a:cubicBezTo>
                <a:lnTo>
                  <a:pt x="19885" y="12598"/>
                </a:lnTo>
                <a:cubicBezTo>
                  <a:pt x="19503" y="14893"/>
                  <a:pt x="17280" y="17310"/>
                  <a:pt x="14929" y="17975"/>
                </a:cubicBezTo>
                <a:lnTo>
                  <a:pt x="4288" y="20935"/>
                </a:lnTo>
                <a:cubicBezTo>
                  <a:pt x="1938" y="21600"/>
                  <a:pt x="0" y="20210"/>
                  <a:pt x="0" y="17884"/>
                </a:cubicBezTo>
                <a:lnTo>
                  <a:pt x="0" y="422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A23601BF-DCE7-F846-8B6C-6009F9D2E904}"/>
              </a:ext>
            </a:extLst>
          </p:cNvPr>
          <p:cNvSpPr/>
          <p:nvPr/>
        </p:nvSpPr>
        <p:spPr>
          <a:xfrm>
            <a:off x="4387412" y="1599727"/>
            <a:ext cx="786186" cy="877997"/>
          </a:xfrm>
          <a:custGeom>
            <a:avLst/>
            <a:gdLst/>
            <a:ahLst/>
            <a:cxnLst>
              <a:cxn ang="0">
                <a:pos x="wd2" y="hd2"/>
              </a:cxn>
              <a:cxn ang="5400000">
                <a:pos x="wd2" y="hd2"/>
              </a:cxn>
              <a:cxn ang="10800000">
                <a:pos x="wd2" y="hd2"/>
              </a:cxn>
              <a:cxn ang="16200000">
                <a:pos x="wd2" y="hd2"/>
              </a:cxn>
            </a:cxnLst>
            <a:rect l="0" t="0" r="r" b="b"/>
            <a:pathLst>
              <a:path w="21477" h="21215" extrusionOk="0">
                <a:moveTo>
                  <a:pt x="1131" y="2581"/>
                </a:moveTo>
                <a:cubicBezTo>
                  <a:pt x="1261" y="802"/>
                  <a:pt x="2985" y="-330"/>
                  <a:pt x="4944" y="86"/>
                </a:cubicBezTo>
                <a:lnTo>
                  <a:pt x="17899" y="2742"/>
                </a:lnTo>
                <a:cubicBezTo>
                  <a:pt x="19858" y="3135"/>
                  <a:pt x="21477" y="4937"/>
                  <a:pt x="21477" y="6716"/>
                </a:cubicBezTo>
                <a:lnTo>
                  <a:pt x="21477" y="17158"/>
                </a:lnTo>
                <a:cubicBezTo>
                  <a:pt x="21477" y="18937"/>
                  <a:pt x="19832" y="20530"/>
                  <a:pt x="17820" y="20715"/>
                </a:cubicBezTo>
                <a:lnTo>
                  <a:pt x="13197" y="21108"/>
                </a:lnTo>
                <a:cubicBezTo>
                  <a:pt x="11186" y="21270"/>
                  <a:pt x="7921" y="21247"/>
                  <a:pt x="5910" y="21039"/>
                </a:cubicBezTo>
                <a:lnTo>
                  <a:pt x="3403" y="20785"/>
                </a:lnTo>
                <a:cubicBezTo>
                  <a:pt x="1392" y="20577"/>
                  <a:pt x="-123" y="18960"/>
                  <a:pt x="8" y="17181"/>
                </a:cubicBezTo>
                <a:lnTo>
                  <a:pt x="1131"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8724F57D-D497-3E4A-B362-8CEFF3703532}"/>
              </a:ext>
            </a:extLst>
          </p:cNvPr>
          <p:cNvSpPr/>
          <p:nvPr/>
        </p:nvSpPr>
        <p:spPr>
          <a:xfrm>
            <a:off x="964653" y="1685774"/>
            <a:ext cx="369887" cy="758840"/>
          </a:xfrm>
          <a:custGeom>
            <a:avLst/>
            <a:gdLst/>
            <a:ahLst/>
            <a:cxnLst>
              <a:cxn ang="0">
                <a:pos x="wd2" y="hd2"/>
              </a:cxn>
              <a:cxn ang="5400000">
                <a:pos x="wd2" y="hd2"/>
              </a:cxn>
              <a:cxn ang="10800000">
                <a:pos x="wd2" y="hd2"/>
              </a:cxn>
              <a:cxn ang="16200000">
                <a:pos x="wd2" y="hd2"/>
              </a:cxn>
            </a:cxnLst>
            <a:rect l="0" t="0" r="r" b="b"/>
            <a:pathLst>
              <a:path w="21050" h="20831" extrusionOk="0">
                <a:moveTo>
                  <a:pt x="38" y="8665"/>
                </a:moveTo>
                <a:cubicBezTo>
                  <a:pt x="-343" y="6644"/>
                  <a:pt x="2214" y="4072"/>
                  <a:pt x="5642" y="2917"/>
                </a:cubicBezTo>
                <a:lnTo>
                  <a:pt x="12769" y="555"/>
                </a:lnTo>
                <a:cubicBezTo>
                  <a:pt x="16197" y="-600"/>
                  <a:pt x="19244" y="109"/>
                  <a:pt x="19462" y="2130"/>
                </a:cubicBezTo>
                <a:lnTo>
                  <a:pt x="21039" y="16670"/>
                </a:lnTo>
                <a:cubicBezTo>
                  <a:pt x="21257" y="18690"/>
                  <a:pt x="18047" y="20501"/>
                  <a:pt x="13857" y="20659"/>
                </a:cubicBezTo>
                <a:lnTo>
                  <a:pt x="9940" y="20816"/>
                </a:lnTo>
                <a:cubicBezTo>
                  <a:pt x="5750" y="21000"/>
                  <a:pt x="2051" y="19478"/>
                  <a:pt x="1670" y="17483"/>
                </a:cubicBezTo>
                <a:lnTo>
                  <a:pt x="38" y="866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55A7C2AB-6AC2-8542-9C02-2F7A95BE1317}"/>
              </a:ext>
            </a:extLst>
          </p:cNvPr>
          <p:cNvSpPr/>
          <p:nvPr/>
        </p:nvSpPr>
        <p:spPr>
          <a:xfrm>
            <a:off x="6012744" y="1762261"/>
            <a:ext cx="254001" cy="519819"/>
          </a:xfrm>
          <a:custGeom>
            <a:avLst/>
            <a:gdLst/>
            <a:ahLst/>
            <a:cxnLst>
              <a:cxn ang="0">
                <a:pos x="wd2" y="hd2"/>
              </a:cxn>
              <a:cxn ang="5400000">
                <a:pos x="wd2" y="hd2"/>
              </a:cxn>
              <a:cxn ang="10800000">
                <a:pos x="wd2" y="hd2"/>
              </a:cxn>
              <a:cxn ang="16200000">
                <a:pos x="wd2" y="hd2"/>
              </a:cxn>
            </a:cxnLst>
            <a:rect l="0" t="0" r="r" b="b"/>
            <a:pathLst>
              <a:path w="21020" h="20822" extrusionOk="0">
                <a:moveTo>
                  <a:pt x="41" y="12157"/>
                </a:moveTo>
                <a:cubicBezTo>
                  <a:pt x="-355" y="14187"/>
                  <a:pt x="2177" y="16753"/>
                  <a:pt x="5658" y="17902"/>
                </a:cubicBezTo>
                <a:lnTo>
                  <a:pt x="12779" y="20276"/>
                </a:lnTo>
                <a:cubicBezTo>
                  <a:pt x="16261" y="21425"/>
                  <a:pt x="19188" y="20697"/>
                  <a:pt x="19425" y="18706"/>
                </a:cubicBezTo>
                <a:lnTo>
                  <a:pt x="21008" y="4153"/>
                </a:lnTo>
                <a:cubicBezTo>
                  <a:pt x="21245" y="2123"/>
                  <a:pt x="18001" y="323"/>
                  <a:pt x="13808" y="170"/>
                </a:cubicBezTo>
                <a:lnTo>
                  <a:pt x="9852" y="16"/>
                </a:lnTo>
                <a:cubicBezTo>
                  <a:pt x="5658" y="-175"/>
                  <a:pt x="1939" y="1357"/>
                  <a:pt x="1623" y="3348"/>
                </a:cubicBezTo>
                <a:lnTo>
                  <a:pt x="41" y="12157"/>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84408BF5-2987-8546-A170-28B0332ADEA6}"/>
              </a:ext>
            </a:extLst>
          </p:cNvPr>
          <p:cNvSpPr/>
          <p:nvPr/>
        </p:nvSpPr>
        <p:spPr>
          <a:xfrm>
            <a:off x="2742958" y="959154"/>
            <a:ext cx="353505" cy="725227"/>
          </a:xfrm>
          <a:custGeom>
            <a:avLst/>
            <a:gdLst/>
            <a:ahLst/>
            <a:cxnLst>
              <a:cxn ang="0">
                <a:pos x="wd2" y="hd2"/>
              </a:cxn>
              <a:cxn ang="5400000">
                <a:pos x="wd2" y="hd2"/>
              </a:cxn>
              <a:cxn ang="10800000">
                <a:pos x="wd2" y="hd2"/>
              </a:cxn>
              <a:cxn ang="16200000">
                <a:pos x="wd2" y="hd2"/>
              </a:cxn>
            </a:cxnLst>
            <a:rect l="0" t="0" r="r" b="b"/>
            <a:pathLst>
              <a:path w="21073" h="20846" extrusionOk="0">
                <a:moveTo>
                  <a:pt x="31" y="12187"/>
                </a:moveTo>
                <a:cubicBezTo>
                  <a:pt x="-311" y="14193"/>
                  <a:pt x="2197" y="16776"/>
                  <a:pt x="5673" y="17930"/>
                </a:cubicBezTo>
                <a:lnTo>
                  <a:pt x="12797" y="20294"/>
                </a:lnTo>
                <a:cubicBezTo>
                  <a:pt x="16274" y="21448"/>
                  <a:pt x="19237" y="20733"/>
                  <a:pt x="19465" y="18700"/>
                </a:cubicBezTo>
                <a:lnTo>
                  <a:pt x="21061" y="4162"/>
                </a:lnTo>
                <a:cubicBezTo>
                  <a:pt x="21289" y="2156"/>
                  <a:pt x="18041" y="342"/>
                  <a:pt x="13880" y="178"/>
                </a:cubicBezTo>
                <a:lnTo>
                  <a:pt x="9948" y="13"/>
                </a:lnTo>
                <a:cubicBezTo>
                  <a:pt x="5787" y="-152"/>
                  <a:pt x="2026" y="1332"/>
                  <a:pt x="1684" y="3366"/>
                </a:cubicBezTo>
                <a:lnTo>
                  <a:pt x="31" y="12187"/>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12BED79F-224C-9E4C-908F-469BD7015FCE}"/>
              </a:ext>
            </a:extLst>
          </p:cNvPr>
          <p:cNvSpPr/>
          <p:nvPr/>
        </p:nvSpPr>
        <p:spPr>
          <a:xfrm>
            <a:off x="5926697" y="194292"/>
            <a:ext cx="517646" cy="655860"/>
          </a:xfrm>
          <a:custGeom>
            <a:avLst/>
            <a:gdLst/>
            <a:ahLst/>
            <a:cxnLst>
              <a:cxn ang="0">
                <a:pos x="wd2" y="hd2"/>
              </a:cxn>
              <a:cxn ang="5400000">
                <a:pos x="wd2" y="hd2"/>
              </a:cxn>
              <a:cxn ang="10800000">
                <a:pos x="wd2" y="hd2"/>
              </a:cxn>
              <a:cxn ang="16200000">
                <a:pos x="wd2" y="hd2"/>
              </a:cxn>
            </a:cxnLst>
            <a:rect l="0" t="0" r="r" b="b"/>
            <a:pathLst>
              <a:path w="19856" h="20325" extrusionOk="0">
                <a:moveTo>
                  <a:pt x="11036" y="1776"/>
                </a:moveTo>
                <a:cubicBezTo>
                  <a:pt x="12760" y="-742"/>
                  <a:pt x="15034" y="-564"/>
                  <a:pt x="16061" y="2191"/>
                </a:cubicBezTo>
                <a:lnTo>
                  <a:pt x="19581" y="11525"/>
                </a:lnTo>
                <a:cubicBezTo>
                  <a:pt x="20608" y="14280"/>
                  <a:pt x="18664" y="17095"/>
                  <a:pt x="15217" y="17806"/>
                </a:cubicBezTo>
                <a:lnTo>
                  <a:pt x="3885" y="20147"/>
                </a:lnTo>
                <a:cubicBezTo>
                  <a:pt x="438" y="20858"/>
                  <a:pt x="-992" y="19377"/>
                  <a:pt x="732" y="16858"/>
                </a:cubicBezTo>
                <a:lnTo>
                  <a:pt x="11036" y="177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E38EF33C-B81D-8449-AC11-360B1915B7A2}"/>
              </a:ext>
            </a:extLst>
          </p:cNvPr>
          <p:cNvSpPr/>
          <p:nvPr/>
        </p:nvSpPr>
        <p:spPr>
          <a:xfrm>
            <a:off x="5840651" y="136927"/>
            <a:ext cx="274057" cy="313761"/>
          </a:xfrm>
          <a:custGeom>
            <a:avLst/>
            <a:gdLst/>
            <a:ahLst/>
            <a:cxnLst>
              <a:cxn ang="0">
                <a:pos x="wd2" y="hd2"/>
              </a:cxn>
              <a:cxn ang="5400000">
                <a:pos x="wd2" y="hd2"/>
              </a:cxn>
              <a:cxn ang="10800000">
                <a:pos x="wd2" y="hd2"/>
              </a:cxn>
              <a:cxn ang="16200000">
                <a:pos x="wd2" y="hd2"/>
              </a:cxn>
            </a:cxnLst>
            <a:rect l="0" t="0" r="r" b="b"/>
            <a:pathLst>
              <a:path w="19718" h="20138" extrusionOk="0">
                <a:moveTo>
                  <a:pt x="18673" y="8171"/>
                </a:moveTo>
                <a:cubicBezTo>
                  <a:pt x="20806" y="5287"/>
                  <a:pt x="19568" y="1973"/>
                  <a:pt x="15922" y="868"/>
                </a:cubicBezTo>
                <a:lnTo>
                  <a:pt x="14546" y="438"/>
                </a:lnTo>
                <a:cubicBezTo>
                  <a:pt x="10900" y="-666"/>
                  <a:pt x="5672" y="377"/>
                  <a:pt x="2921" y="2893"/>
                </a:cubicBezTo>
                <a:lnTo>
                  <a:pt x="2577" y="3200"/>
                </a:lnTo>
                <a:cubicBezTo>
                  <a:pt x="-175" y="5654"/>
                  <a:pt x="-794" y="10134"/>
                  <a:pt x="1063" y="13141"/>
                </a:cubicBezTo>
                <a:lnTo>
                  <a:pt x="4021" y="17805"/>
                </a:lnTo>
                <a:cubicBezTo>
                  <a:pt x="5878" y="20812"/>
                  <a:pt x="9180" y="20934"/>
                  <a:pt x="11313" y="18050"/>
                </a:cubicBezTo>
                <a:lnTo>
                  <a:pt x="18673" y="817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73F71241-6033-CA47-805B-621D8DE63C2A}"/>
              </a:ext>
            </a:extLst>
          </p:cNvPr>
          <p:cNvSpPr/>
          <p:nvPr/>
        </p:nvSpPr>
        <p:spPr>
          <a:xfrm>
            <a:off x="4091028" y="2020401"/>
            <a:ext cx="274057" cy="313761"/>
          </a:xfrm>
          <a:custGeom>
            <a:avLst/>
            <a:gdLst/>
            <a:ahLst/>
            <a:cxnLst>
              <a:cxn ang="0">
                <a:pos x="wd2" y="hd2"/>
              </a:cxn>
              <a:cxn ang="5400000">
                <a:pos x="wd2" y="hd2"/>
              </a:cxn>
              <a:cxn ang="10800000">
                <a:pos x="wd2" y="hd2"/>
              </a:cxn>
              <a:cxn ang="16200000">
                <a:pos x="wd2" y="hd2"/>
              </a:cxn>
            </a:cxnLst>
            <a:rect l="0" t="0" r="r" b="b"/>
            <a:pathLst>
              <a:path w="19718" h="20138" extrusionOk="0">
                <a:moveTo>
                  <a:pt x="18673" y="8171"/>
                </a:moveTo>
                <a:cubicBezTo>
                  <a:pt x="20806" y="5287"/>
                  <a:pt x="19568" y="1973"/>
                  <a:pt x="15922" y="868"/>
                </a:cubicBezTo>
                <a:lnTo>
                  <a:pt x="14546" y="438"/>
                </a:lnTo>
                <a:cubicBezTo>
                  <a:pt x="10900" y="-666"/>
                  <a:pt x="5672" y="377"/>
                  <a:pt x="2921" y="2893"/>
                </a:cubicBezTo>
                <a:lnTo>
                  <a:pt x="2577" y="3200"/>
                </a:lnTo>
                <a:cubicBezTo>
                  <a:pt x="-175" y="5654"/>
                  <a:pt x="-794" y="10134"/>
                  <a:pt x="1063" y="13141"/>
                </a:cubicBezTo>
                <a:lnTo>
                  <a:pt x="4021" y="17805"/>
                </a:lnTo>
                <a:cubicBezTo>
                  <a:pt x="5878" y="20812"/>
                  <a:pt x="9180" y="20934"/>
                  <a:pt x="11313" y="18050"/>
                </a:cubicBezTo>
                <a:lnTo>
                  <a:pt x="18673" y="817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DA241364-AA2F-0946-8FF6-A218884D45DC}"/>
              </a:ext>
            </a:extLst>
          </p:cNvPr>
          <p:cNvSpPr/>
          <p:nvPr/>
        </p:nvSpPr>
        <p:spPr>
          <a:xfrm>
            <a:off x="85061" y="79563"/>
            <a:ext cx="853306" cy="655828"/>
          </a:xfrm>
          <a:custGeom>
            <a:avLst/>
            <a:gdLst/>
            <a:ahLst/>
            <a:cxnLst>
              <a:cxn ang="0">
                <a:pos x="wd2" y="hd2"/>
              </a:cxn>
              <a:cxn ang="5400000">
                <a:pos x="wd2" y="hd2"/>
              </a:cxn>
              <a:cxn ang="10800000">
                <a:pos x="wd2" y="hd2"/>
              </a:cxn>
              <a:cxn ang="16200000">
                <a:pos x="wd2" y="hd2"/>
              </a:cxn>
            </a:cxnLst>
            <a:rect l="0" t="0" r="r" b="b"/>
            <a:pathLst>
              <a:path w="21046" h="20987" extrusionOk="0">
                <a:moveTo>
                  <a:pt x="15044" y="11687"/>
                </a:moveTo>
                <a:cubicBezTo>
                  <a:pt x="13889" y="13492"/>
                  <a:pt x="11578" y="15756"/>
                  <a:pt x="9904" y="16705"/>
                </a:cubicBezTo>
                <a:lnTo>
                  <a:pt x="3018" y="20652"/>
                </a:lnTo>
                <a:cubicBezTo>
                  <a:pt x="1368" y="21600"/>
                  <a:pt x="0" y="20468"/>
                  <a:pt x="0" y="18112"/>
                </a:cubicBezTo>
                <a:lnTo>
                  <a:pt x="0" y="4283"/>
                </a:lnTo>
                <a:cubicBezTo>
                  <a:pt x="0" y="1927"/>
                  <a:pt x="1486" y="0"/>
                  <a:pt x="3301" y="0"/>
                </a:cubicBezTo>
                <a:lnTo>
                  <a:pt x="19242" y="0"/>
                </a:lnTo>
                <a:cubicBezTo>
                  <a:pt x="21058" y="0"/>
                  <a:pt x="21600" y="1469"/>
                  <a:pt x="20421" y="3304"/>
                </a:cubicBezTo>
                <a:lnTo>
                  <a:pt x="15044" y="1168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D0981E32-4FC4-5249-8DAC-E005735D34B5}"/>
              </a:ext>
            </a:extLst>
          </p:cNvPr>
          <p:cNvSpPr/>
          <p:nvPr/>
        </p:nvSpPr>
        <p:spPr>
          <a:xfrm>
            <a:off x="6452540" y="79563"/>
            <a:ext cx="635409" cy="781013"/>
          </a:xfrm>
          <a:custGeom>
            <a:avLst/>
            <a:gdLst/>
            <a:ahLst/>
            <a:cxnLst>
              <a:cxn ang="0">
                <a:pos x="wd2" y="hd2"/>
              </a:cxn>
              <a:cxn ang="5400000">
                <a:pos x="wd2" y="hd2"/>
              </a:cxn>
              <a:cxn ang="10800000">
                <a:pos x="wd2" y="hd2"/>
              </a:cxn>
              <a:cxn ang="16200000">
                <a:pos x="wd2" y="hd2"/>
              </a:cxn>
            </a:cxnLst>
            <a:rect l="0" t="0" r="r" b="b"/>
            <a:pathLst>
              <a:path w="21018" h="21157" extrusionOk="0">
                <a:moveTo>
                  <a:pt x="20981" y="4095"/>
                </a:moveTo>
                <a:cubicBezTo>
                  <a:pt x="21297" y="2127"/>
                  <a:pt x="19558" y="443"/>
                  <a:pt x="17122" y="365"/>
                </a:cubicBezTo>
                <a:lnTo>
                  <a:pt x="3840" y="3"/>
                </a:lnTo>
                <a:cubicBezTo>
                  <a:pt x="1405" y="-75"/>
                  <a:pt x="-303" y="1505"/>
                  <a:pt x="45" y="3473"/>
                </a:cubicBezTo>
                <a:lnTo>
                  <a:pt x="2607" y="18313"/>
                </a:lnTo>
                <a:cubicBezTo>
                  <a:pt x="2954" y="20282"/>
                  <a:pt x="5168" y="21525"/>
                  <a:pt x="7540" y="21059"/>
                </a:cubicBezTo>
                <a:lnTo>
                  <a:pt x="14308" y="19712"/>
                </a:lnTo>
                <a:cubicBezTo>
                  <a:pt x="16680" y="19246"/>
                  <a:pt x="18862" y="17226"/>
                  <a:pt x="19178" y="15257"/>
                </a:cubicBezTo>
                <a:lnTo>
                  <a:pt x="20981"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796EA85E-2DB8-624C-97B3-2832F2D36DE4}"/>
              </a:ext>
            </a:extLst>
          </p:cNvPr>
          <p:cNvSpPr/>
          <p:nvPr/>
        </p:nvSpPr>
        <p:spPr>
          <a:xfrm>
            <a:off x="7083551" y="98685"/>
            <a:ext cx="777882" cy="666936"/>
          </a:xfrm>
          <a:custGeom>
            <a:avLst/>
            <a:gdLst/>
            <a:ahLst/>
            <a:cxnLst>
              <a:cxn ang="0">
                <a:pos x="wd2" y="hd2"/>
              </a:cxn>
              <a:cxn ang="5400000">
                <a:pos x="wd2" y="hd2"/>
              </a:cxn>
              <a:cxn ang="10800000">
                <a:pos x="wd2" y="hd2"/>
              </a:cxn>
              <a:cxn ang="16200000">
                <a:pos x="wd2" y="hd2"/>
              </a:cxn>
            </a:cxnLst>
            <a:rect l="0" t="0" r="r" b="b"/>
            <a:pathLst>
              <a:path w="21123" h="21074" extrusionOk="0">
                <a:moveTo>
                  <a:pt x="19709" y="3535"/>
                </a:moveTo>
                <a:cubicBezTo>
                  <a:pt x="19424" y="1239"/>
                  <a:pt x="17581" y="-332"/>
                  <a:pt x="15608" y="61"/>
                </a:cubicBezTo>
                <a:lnTo>
                  <a:pt x="5301" y="2145"/>
                </a:lnTo>
                <a:cubicBezTo>
                  <a:pt x="3328" y="2538"/>
                  <a:pt x="1484" y="4743"/>
                  <a:pt x="1225" y="7069"/>
                </a:cubicBezTo>
                <a:lnTo>
                  <a:pt x="31" y="17250"/>
                </a:lnTo>
                <a:cubicBezTo>
                  <a:pt x="-229" y="19546"/>
                  <a:pt x="1173" y="21268"/>
                  <a:pt x="3172" y="21056"/>
                </a:cubicBezTo>
                <a:lnTo>
                  <a:pt x="17970" y="19455"/>
                </a:lnTo>
                <a:cubicBezTo>
                  <a:pt x="19969" y="19244"/>
                  <a:pt x="21371" y="17190"/>
                  <a:pt x="21085" y="14863"/>
                </a:cubicBezTo>
                <a:lnTo>
                  <a:pt x="19709"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B7F68A24-604C-4F4E-BDEA-C7A6D5880A46}"/>
              </a:ext>
            </a:extLst>
          </p:cNvPr>
          <p:cNvSpPr/>
          <p:nvPr/>
        </p:nvSpPr>
        <p:spPr>
          <a:xfrm>
            <a:off x="3163632" y="882669"/>
            <a:ext cx="917480" cy="718850"/>
          </a:xfrm>
          <a:custGeom>
            <a:avLst/>
            <a:gdLst/>
            <a:ahLst/>
            <a:cxnLst>
              <a:cxn ang="0">
                <a:pos x="wd2" y="hd2"/>
              </a:cxn>
              <a:cxn ang="5400000">
                <a:pos x="wd2" y="hd2"/>
              </a:cxn>
              <a:cxn ang="10800000">
                <a:pos x="wd2" y="hd2"/>
              </a:cxn>
              <a:cxn ang="16200000">
                <a:pos x="wd2" y="hd2"/>
              </a:cxn>
            </a:cxnLst>
            <a:rect l="0" t="0" r="r" b="b"/>
            <a:pathLst>
              <a:path w="21044" h="21313" extrusionOk="0">
                <a:moveTo>
                  <a:pt x="21037" y="4961"/>
                </a:moveTo>
                <a:cubicBezTo>
                  <a:pt x="21147" y="2467"/>
                  <a:pt x="19656" y="369"/>
                  <a:pt x="17704" y="312"/>
                </a:cubicBezTo>
                <a:lnTo>
                  <a:pt x="7595" y="1"/>
                </a:lnTo>
                <a:cubicBezTo>
                  <a:pt x="5665" y="-56"/>
                  <a:pt x="3560" y="1843"/>
                  <a:pt x="2946" y="4196"/>
                </a:cubicBezTo>
                <a:lnTo>
                  <a:pt x="183" y="14627"/>
                </a:lnTo>
                <a:cubicBezTo>
                  <a:pt x="-453" y="16980"/>
                  <a:pt x="621" y="19135"/>
                  <a:pt x="2529" y="19390"/>
                </a:cubicBezTo>
                <a:lnTo>
                  <a:pt x="16827" y="21289"/>
                </a:lnTo>
                <a:cubicBezTo>
                  <a:pt x="18757" y="21544"/>
                  <a:pt x="20401" y="19701"/>
                  <a:pt x="20511" y="17207"/>
                </a:cubicBezTo>
                <a:lnTo>
                  <a:pt x="21037" y="496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AB07C211-9B36-7244-8C07-29CEB74C1915}"/>
              </a:ext>
            </a:extLst>
          </p:cNvPr>
          <p:cNvSpPr/>
          <p:nvPr/>
        </p:nvSpPr>
        <p:spPr>
          <a:xfrm>
            <a:off x="6452540" y="853986"/>
            <a:ext cx="1026377" cy="837695"/>
          </a:xfrm>
          <a:custGeom>
            <a:avLst/>
            <a:gdLst/>
            <a:ahLst/>
            <a:cxnLst>
              <a:cxn ang="0">
                <a:pos x="wd2" y="hd2"/>
              </a:cxn>
              <a:cxn ang="5400000">
                <a:pos x="wd2" y="hd2"/>
              </a:cxn>
              <a:cxn ang="10800000">
                <a:pos x="wd2" y="hd2"/>
              </a:cxn>
              <a:cxn ang="16200000">
                <a:pos x="wd2" y="hd2"/>
              </a:cxn>
            </a:cxnLst>
            <a:rect l="0" t="0" r="r" b="b"/>
            <a:pathLst>
              <a:path w="21004" h="21289" extrusionOk="0">
                <a:moveTo>
                  <a:pt x="1845" y="6395"/>
                </a:moveTo>
                <a:cubicBezTo>
                  <a:pt x="2138" y="4548"/>
                  <a:pt x="3567" y="2726"/>
                  <a:pt x="5054" y="2337"/>
                </a:cubicBezTo>
                <a:lnTo>
                  <a:pt x="13565" y="78"/>
                </a:lnTo>
                <a:cubicBezTo>
                  <a:pt x="15032" y="-311"/>
                  <a:pt x="16695" y="807"/>
                  <a:pt x="17243" y="2532"/>
                </a:cubicBezTo>
                <a:lnTo>
                  <a:pt x="20823" y="14000"/>
                </a:lnTo>
                <a:cubicBezTo>
                  <a:pt x="21371" y="15749"/>
                  <a:pt x="20628" y="17596"/>
                  <a:pt x="19180" y="18130"/>
                </a:cubicBezTo>
                <a:lnTo>
                  <a:pt x="13212" y="20293"/>
                </a:lnTo>
                <a:cubicBezTo>
                  <a:pt x="11765" y="20827"/>
                  <a:pt x="9338" y="21265"/>
                  <a:pt x="7832" y="21265"/>
                </a:cubicBezTo>
                <a:lnTo>
                  <a:pt x="2275" y="21289"/>
                </a:lnTo>
                <a:cubicBezTo>
                  <a:pt x="769" y="21289"/>
                  <a:pt x="-229" y="19783"/>
                  <a:pt x="45" y="17960"/>
                </a:cubicBezTo>
                <a:lnTo>
                  <a:pt x="1845"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F5608A90-EDC0-9241-BCE2-CB1F1BDE09FF}"/>
              </a:ext>
            </a:extLst>
          </p:cNvPr>
          <p:cNvSpPr/>
          <p:nvPr/>
        </p:nvSpPr>
        <p:spPr>
          <a:xfrm>
            <a:off x="2742958" y="70003"/>
            <a:ext cx="927788" cy="759164"/>
          </a:xfrm>
          <a:custGeom>
            <a:avLst/>
            <a:gdLst/>
            <a:ahLst/>
            <a:cxnLst>
              <a:cxn ang="0">
                <a:pos x="wd2" y="hd2"/>
              </a:cxn>
              <a:cxn ang="5400000">
                <a:pos x="wd2" y="hd2"/>
              </a:cxn>
              <a:cxn ang="10800000">
                <a:pos x="wd2" y="hd2"/>
              </a:cxn>
              <a:cxn ang="16200000">
                <a:pos x="wd2" y="hd2"/>
              </a:cxn>
            </a:cxnLst>
            <a:rect l="0" t="0" r="r" b="b"/>
            <a:pathLst>
              <a:path w="21003" h="21280" extrusionOk="0">
                <a:moveTo>
                  <a:pt x="1844" y="6380"/>
                </a:moveTo>
                <a:cubicBezTo>
                  <a:pt x="2125" y="4557"/>
                  <a:pt x="3575" y="2735"/>
                  <a:pt x="5047" y="2333"/>
                </a:cubicBezTo>
                <a:lnTo>
                  <a:pt x="13553" y="82"/>
                </a:lnTo>
                <a:cubicBezTo>
                  <a:pt x="15024" y="-320"/>
                  <a:pt x="16691" y="806"/>
                  <a:pt x="17232" y="2548"/>
                </a:cubicBezTo>
                <a:lnTo>
                  <a:pt x="20825" y="13991"/>
                </a:lnTo>
                <a:cubicBezTo>
                  <a:pt x="21366" y="15733"/>
                  <a:pt x="20630" y="17582"/>
                  <a:pt x="19180" y="18118"/>
                </a:cubicBezTo>
                <a:lnTo>
                  <a:pt x="13206" y="20289"/>
                </a:lnTo>
                <a:cubicBezTo>
                  <a:pt x="11756" y="20825"/>
                  <a:pt x="9332" y="21253"/>
                  <a:pt x="7839" y="21253"/>
                </a:cubicBezTo>
                <a:lnTo>
                  <a:pt x="2277" y="21280"/>
                </a:lnTo>
                <a:cubicBezTo>
                  <a:pt x="762" y="21280"/>
                  <a:pt x="-234" y="19779"/>
                  <a:pt x="47" y="17957"/>
                </a:cubicBezTo>
                <a:lnTo>
                  <a:pt x="1844" y="638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A571B670-E13E-C548-87A3-CE32893BD6BD}"/>
              </a:ext>
            </a:extLst>
          </p:cNvPr>
          <p:cNvSpPr/>
          <p:nvPr/>
        </p:nvSpPr>
        <p:spPr>
          <a:xfrm>
            <a:off x="2848126" y="1628410"/>
            <a:ext cx="1026377" cy="837695"/>
          </a:xfrm>
          <a:custGeom>
            <a:avLst/>
            <a:gdLst/>
            <a:ahLst/>
            <a:cxnLst>
              <a:cxn ang="0">
                <a:pos x="wd2" y="hd2"/>
              </a:cxn>
              <a:cxn ang="5400000">
                <a:pos x="wd2" y="hd2"/>
              </a:cxn>
              <a:cxn ang="10800000">
                <a:pos x="wd2" y="hd2"/>
              </a:cxn>
              <a:cxn ang="16200000">
                <a:pos x="wd2" y="hd2"/>
              </a:cxn>
            </a:cxnLst>
            <a:rect l="0" t="0" r="r" b="b"/>
            <a:pathLst>
              <a:path w="21004" h="21289" extrusionOk="0">
                <a:moveTo>
                  <a:pt x="1845" y="6395"/>
                </a:moveTo>
                <a:cubicBezTo>
                  <a:pt x="2138" y="4548"/>
                  <a:pt x="3567" y="2726"/>
                  <a:pt x="5054" y="2337"/>
                </a:cubicBezTo>
                <a:lnTo>
                  <a:pt x="13565" y="78"/>
                </a:lnTo>
                <a:cubicBezTo>
                  <a:pt x="15032" y="-311"/>
                  <a:pt x="16695" y="807"/>
                  <a:pt x="17243" y="2532"/>
                </a:cubicBezTo>
                <a:lnTo>
                  <a:pt x="20823" y="14000"/>
                </a:lnTo>
                <a:cubicBezTo>
                  <a:pt x="21371" y="15749"/>
                  <a:pt x="20628" y="17596"/>
                  <a:pt x="19180" y="18130"/>
                </a:cubicBezTo>
                <a:lnTo>
                  <a:pt x="13212" y="20293"/>
                </a:lnTo>
                <a:cubicBezTo>
                  <a:pt x="11765" y="20827"/>
                  <a:pt x="9338" y="21265"/>
                  <a:pt x="7832" y="21265"/>
                </a:cubicBezTo>
                <a:lnTo>
                  <a:pt x="2275" y="21289"/>
                </a:lnTo>
                <a:cubicBezTo>
                  <a:pt x="769" y="21289"/>
                  <a:pt x="-229" y="19783"/>
                  <a:pt x="45" y="17960"/>
                </a:cubicBezTo>
                <a:lnTo>
                  <a:pt x="1845"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2064C6E9-5DB1-844F-992D-F604F3812F6F}"/>
              </a:ext>
            </a:extLst>
          </p:cNvPr>
          <p:cNvSpPr/>
          <p:nvPr/>
        </p:nvSpPr>
        <p:spPr>
          <a:xfrm>
            <a:off x="85060" y="844426"/>
            <a:ext cx="1017533" cy="845555"/>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5"/>
                  <a:pt x="19031"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42DB6384-2392-C145-B0B5-824E28D60B0D}"/>
              </a:ext>
            </a:extLst>
          </p:cNvPr>
          <p:cNvSpPr/>
          <p:nvPr/>
        </p:nvSpPr>
        <p:spPr>
          <a:xfrm>
            <a:off x="85061" y="1752700"/>
            <a:ext cx="833045" cy="675587"/>
          </a:xfrm>
          <a:custGeom>
            <a:avLst/>
            <a:gdLst/>
            <a:ahLst/>
            <a:cxnLst>
              <a:cxn ang="0">
                <a:pos x="wd2" y="hd2"/>
              </a:cxn>
              <a:cxn ang="5400000">
                <a:pos x="wd2" y="hd2"/>
              </a:cxn>
              <a:cxn ang="10800000">
                <a:pos x="wd2" y="hd2"/>
              </a:cxn>
              <a:cxn ang="16200000">
                <a:pos x="wd2" y="hd2"/>
              </a:cxn>
            </a:cxnLst>
            <a:rect l="0" t="0" r="r" b="b"/>
            <a:pathLst>
              <a:path w="21314" h="21228" extrusionOk="0">
                <a:moveTo>
                  <a:pt x="21258" y="12527"/>
                </a:moveTo>
                <a:cubicBezTo>
                  <a:pt x="21600" y="14810"/>
                  <a:pt x="20352" y="17034"/>
                  <a:pt x="18518" y="17484"/>
                </a:cubicBezTo>
                <a:lnTo>
                  <a:pt x="3376" y="21149"/>
                </a:lnTo>
                <a:cubicBezTo>
                  <a:pt x="1517" y="21600"/>
                  <a:pt x="0" y="20068"/>
                  <a:pt x="0" y="17755"/>
                </a:cubicBezTo>
                <a:lnTo>
                  <a:pt x="0" y="4206"/>
                </a:lnTo>
                <a:cubicBezTo>
                  <a:pt x="0" y="1893"/>
                  <a:pt x="1541" y="0"/>
                  <a:pt x="3425" y="0"/>
                </a:cubicBezTo>
                <a:lnTo>
                  <a:pt x="15949" y="0"/>
                </a:lnTo>
                <a:cubicBezTo>
                  <a:pt x="17833" y="0"/>
                  <a:pt x="19668" y="1863"/>
                  <a:pt x="19986" y="4146"/>
                </a:cubicBezTo>
                <a:lnTo>
                  <a:pt x="21258" y="1252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22711EF6-E9D8-DD40-840E-B2579B314222}"/>
              </a:ext>
            </a:extLst>
          </p:cNvPr>
          <p:cNvSpPr/>
          <p:nvPr/>
        </p:nvSpPr>
        <p:spPr>
          <a:xfrm>
            <a:off x="6299567" y="1752700"/>
            <a:ext cx="640261" cy="667825"/>
          </a:xfrm>
          <a:custGeom>
            <a:avLst/>
            <a:gdLst/>
            <a:ahLst/>
            <a:cxnLst>
              <a:cxn ang="0">
                <a:pos x="wd2" y="hd2"/>
              </a:cxn>
              <a:cxn ang="5400000">
                <a:pos x="wd2" y="hd2"/>
              </a:cxn>
              <a:cxn ang="10800000">
                <a:pos x="wd2" y="hd2"/>
              </a:cxn>
              <a:cxn ang="16200000">
                <a:pos x="wd2" y="hd2"/>
              </a:cxn>
            </a:cxnLst>
            <a:rect l="0" t="0" r="r" b="b"/>
            <a:pathLst>
              <a:path w="21272" h="21102" extrusionOk="0">
                <a:moveTo>
                  <a:pt x="21240" y="4229"/>
                </a:moveTo>
                <a:cubicBezTo>
                  <a:pt x="21240" y="1903"/>
                  <a:pt x="19239" y="0"/>
                  <a:pt x="16793" y="0"/>
                </a:cubicBezTo>
                <a:lnTo>
                  <a:pt x="3833" y="0"/>
                </a:lnTo>
                <a:cubicBezTo>
                  <a:pt x="1387" y="0"/>
                  <a:pt x="-328" y="1873"/>
                  <a:pt x="53" y="4199"/>
                </a:cubicBezTo>
                <a:lnTo>
                  <a:pt x="1387" y="12598"/>
                </a:lnTo>
                <a:cubicBezTo>
                  <a:pt x="1769" y="14893"/>
                  <a:pt x="3992" y="17310"/>
                  <a:pt x="6343" y="17975"/>
                </a:cubicBezTo>
                <a:lnTo>
                  <a:pt x="16984" y="20935"/>
                </a:lnTo>
                <a:cubicBezTo>
                  <a:pt x="19334" y="21600"/>
                  <a:pt x="21272" y="20210"/>
                  <a:pt x="21272" y="17884"/>
                </a:cubicBezTo>
                <a:lnTo>
                  <a:pt x="21272" y="422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372249CB-F12E-2644-BB0C-D60B9E75567C}"/>
              </a:ext>
            </a:extLst>
          </p:cNvPr>
          <p:cNvSpPr/>
          <p:nvPr/>
        </p:nvSpPr>
        <p:spPr>
          <a:xfrm>
            <a:off x="6997505" y="1609287"/>
            <a:ext cx="786186" cy="877997"/>
          </a:xfrm>
          <a:custGeom>
            <a:avLst/>
            <a:gdLst/>
            <a:ahLst/>
            <a:cxnLst>
              <a:cxn ang="0">
                <a:pos x="wd2" y="hd2"/>
              </a:cxn>
              <a:cxn ang="5400000">
                <a:pos x="wd2" y="hd2"/>
              </a:cxn>
              <a:cxn ang="10800000">
                <a:pos x="wd2" y="hd2"/>
              </a:cxn>
              <a:cxn ang="16200000">
                <a:pos x="wd2" y="hd2"/>
              </a:cxn>
            </a:cxnLst>
            <a:rect l="0" t="0" r="r" b="b"/>
            <a:pathLst>
              <a:path w="21477" h="21215" extrusionOk="0">
                <a:moveTo>
                  <a:pt x="20346" y="2581"/>
                </a:moveTo>
                <a:cubicBezTo>
                  <a:pt x="20216" y="802"/>
                  <a:pt x="18492" y="-330"/>
                  <a:pt x="16533" y="86"/>
                </a:cubicBezTo>
                <a:lnTo>
                  <a:pt x="3578" y="2742"/>
                </a:lnTo>
                <a:cubicBezTo>
                  <a:pt x="1619" y="3135"/>
                  <a:pt x="0" y="4937"/>
                  <a:pt x="0" y="6716"/>
                </a:cubicBezTo>
                <a:lnTo>
                  <a:pt x="0" y="17158"/>
                </a:lnTo>
                <a:cubicBezTo>
                  <a:pt x="0" y="18937"/>
                  <a:pt x="1645" y="20530"/>
                  <a:pt x="3657" y="20715"/>
                </a:cubicBezTo>
                <a:lnTo>
                  <a:pt x="8280" y="21108"/>
                </a:lnTo>
                <a:cubicBezTo>
                  <a:pt x="10291" y="21270"/>
                  <a:pt x="13556" y="21247"/>
                  <a:pt x="15567" y="21039"/>
                </a:cubicBezTo>
                <a:lnTo>
                  <a:pt x="18074" y="20785"/>
                </a:lnTo>
                <a:cubicBezTo>
                  <a:pt x="20085" y="20577"/>
                  <a:pt x="21600" y="18960"/>
                  <a:pt x="21469" y="17181"/>
                </a:cubicBezTo>
                <a:lnTo>
                  <a:pt x="20346"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3" name="Shape">
            <a:extLst>
              <a:ext uri="{FF2B5EF4-FFF2-40B4-BE49-F238E27FC236}">
                <a16:creationId xmlns:a16="http://schemas.microsoft.com/office/drawing/2014/main" id="{4F0FF05A-A409-334B-A67D-4D13E33E0750}"/>
              </a:ext>
            </a:extLst>
          </p:cNvPr>
          <p:cNvSpPr/>
          <p:nvPr/>
        </p:nvSpPr>
        <p:spPr>
          <a:xfrm>
            <a:off x="744755" y="251657"/>
            <a:ext cx="340215" cy="579261"/>
          </a:xfrm>
          <a:custGeom>
            <a:avLst/>
            <a:gdLst/>
            <a:ahLst/>
            <a:cxnLst>
              <a:cxn ang="0">
                <a:pos x="wd2" y="hd2"/>
              </a:cxn>
              <a:cxn ang="5400000">
                <a:pos x="wd2" y="hd2"/>
              </a:cxn>
              <a:cxn ang="10800000">
                <a:pos x="wd2" y="hd2"/>
              </a:cxn>
              <a:cxn ang="16200000">
                <a:pos x="wd2" y="hd2"/>
              </a:cxn>
            </a:cxnLst>
            <a:rect l="0" t="0" r="r" b="b"/>
            <a:pathLst>
              <a:path w="20121" h="20103" extrusionOk="0">
                <a:moveTo>
                  <a:pt x="17001" y="2250"/>
                </a:moveTo>
                <a:cubicBezTo>
                  <a:pt x="16492" y="-305"/>
                  <a:pt x="13834" y="-736"/>
                  <a:pt x="11064" y="1222"/>
                </a:cubicBezTo>
                <a:lnTo>
                  <a:pt x="1734" y="7957"/>
                </a:lnTo>
                <a:cubicBezTo>
                  <a:pt x="-1037" y="9948"/>
                  <a:pt x="-415" y="12801"/>
                  <a:pt x="3091" y="14328"/>
                </a:cubicBezTo>
                <a:lnTo>
                  <a:pt x="14626" y="19338"/>
                </a:lnTo>
                <a:cubicBezTo>
                  <a:pt x="18132" y="20864"/>
                  <a:pt x="20563" y="20035"/>
                  <a:pt x="20054" y="17480"/>
                </a:cubicBezTo>
                <a:lnTo>
                  <a:pt x="17001" y="225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3EE7EBDB-4183-D74C-B5AE-BBBB62FEC84A}"/>
              </a:ext>
            </a:extLst>
          </p:cNvPr>
          <p:cNvSpPr/>
          <p:nvPr/>
        </p:nvSpPr>
        <p:spPr>
          <a:xfrm>
            <a:off x="285837" y="653210"/>
            <a:ext cx="653516" cy="231701"/>
          </a:xfrm>
          <a:custGeom>
            <a:avLst/>
            <a:gdLst/>
            <a:ahLst/>
            <a:cxnLst>
              <a:cxn ang="0">
                <a:pos x="wd2" y="hd2"/>
              </a:cxn>
              <a:cxn ang="5400000">
                <a:pos x="wd2" y="hd2"/>
              </a:cxn>
              <a:cxn ang="10800000">
                <a:pos x="wd2" y="hd2"/>
              </a:cxn>
              <a:cxn ang="16200000">
                <a:pos x="wd2" y="hd2"/>
              </a:cxn>
            </a:cxnLst>
            <a:rect l="0" t="0" r="r" b="b"/>
            <a:pathLst>
              <a:path w="20337" h="19755" extrusionOk="0">
                <a:moveTo>
                  <a:pt x="19119" y="14708"/>
                </a:moveTo>
                <a:cubicBezTo>
                  <a:pt x="20993" y="18376"/>
                  <a:pt x="20666" y="20495"/>
                  <a:pt x="18405" y="19517"/>
                </a:cubicBezTo>
                <a:lnTo>
                  <a:pt x="1773" y="12100"/>
                </a:lnTo>
                <a:cubicBezTo>
                  <a:pt x="-488" y="11122"/>
                  <a:pt x="-607" y="8432"/>
                  <a:pt x="1535" y="6149"/>
                </a:cubicBezTo>
                <a:lnTo>
                  <a:pt x="6177" y="1177"/>
                </a:lnTo>
                <a:cubicBezTo>
                  <a:pt x="8319" y="-1105"/>
                  <a:pt x="11592"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5" name="Shape">
            <a:extLst>
              <a:ext uri="{FF2B5EF4-FFF2-40B4-BE49-F238E27FC236}">
                <a16:creationId xmlns:a16="http://schemas.microsoft.com/office/drawing/2014/main" id="{9B0E2481-9050-BC43-8925-62981D5D145E}"/>
              </a:ext>
            </a:extLst>
          </p:cNvPr>
          <p:cNvSpPr/>
          <p:nvPr/>
        </p:nvSpPr>
        <p:spPr>
          <a:xfrm>
            <a:off x="5869332" y="5949882"/>
            <a:ext cx="1017533" cy="845555"/>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5"/>
                  <a:pt x="19031"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6" name="Shape">
            <a:extLst>
              <a:ext uri="{FF2B5EF4-FFF2-40B4-BE49-F238E27FC236}">
                <a16:creationId xmlns:a16="http://schemas.microsoft.com/office/drawing/2014/main" id="{21765756-4F05-1745-BE76-A9CCAA6AA369}"/>
              </a:ext>
            </a:extLst>
          </p:cNvPr>
          <p:cNvSpPr/>
          <p:nvPr/>
        </p:nvSpPr>
        <p:spPr>
          <a:xfrm>
            <a:off x="85061" y="5146776"/>
            <a:ext cx="833045" cy="676540"/>
          </a:xfrm>
          <a:custGeom>
            <a:avLst/>
            <a:gdLst/>
            <a:ahLst/>
            <a:cxnLst>
              <a:cxn ang="0">
                <a:pos x="wd2" y="hd2"/>
              </a:cxn>
              <a:cxn ang="5400000">
                <a:pos x="wd2" y="hd2"/>
              </a:cxn>
              <a:cxn ang="10800000">
                <a:pos x="wd2" y="hd2"/>
              </a:cxn>
              <a:cxn ang="16200000">
                <a:pos x="wd2" y="hd2"/>
              </a:cxn>
            </a:cxnLst>
            <a:rect l="0" t="0" r="r" b="b"/>
            <a:pathLst>
              <a:path w="21314" h="21229" extrusionOk="0">
                <a:moveTo>
                  <a:pt x="21258" y="12540"/>
                </a:moveTo>
                <a:cubicBezTo>
                  <a:pt x="21600" y="14820"/>
                  <a:pt x="20352" y="17040"/>
                  <a:pt x="18518" y="17490"/>
                </a:cubicBezTo>
                <a:lnTo>
                  <a:pt x="3376" y="21150"/>
                </a:lnTo>
                <a:cubicBezTo>
                  <a:pt x="1517" y="21600"/>
                  <a:pt x="0" y="20070"/>
                  <a:pt x="0" y="17760"/>
                </a:cubicBezTo>
                <a:lnTo>
                  <a:pt x="0" y="4200"/>
                </a:lnTo>
                <a:cubicBezTo>
                  <a:pt x="0" y="1890"/>
                  <a:pt x="1541" y="0"/>
                  <a:pt x="3425" y="0"/>
                </a:cubicBezTo>
                <a:lnTo>
                  <a:pt x="15949" y="0"/>
                </a:lnTo>
                <a:cubicBezTo>
                  <a:pt x="17833" y="0"/>
                  <a:pt x="19668" y="1860"/>
                  <a:pt x="19986" y="4140"/>
                </a:cubicBezTo>
                <a:lnTo>
                  <a:pt x="21258" y="1254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7" name="Shape">
            <a:extLst>
              <a:ext uri="{FF2B5EF4-FFF2-40B4-BE49-F238E27FC236}">
                <a16:creationId xmlns:a16="http://schemas.microsoft.com/office/drawing/2014/main" id="{9F5BF1D6-9009-0645-94D4-9A9A1E5B0854}"/>
              </a:ext>
            </a:extLst>
          </p:cNvPr>
          <p:cNvSpPr/>
          <p:nvPr/>
        </p:nvSpPr>
        <p:spPr>
          <a:xfrm>
            <a:off x="935969" y="5146777"/>
            <a:ext cx="640261" cy="667825"/>
          </a:xfrm>
          <a:custGeom>
            <a:avLst/>
            <a:gdLst/>
            <a:ahLst/>
            <a:cxnLst>
              <a:cxn ang="0">
                <a:pos x="wd2" y="hd2"/>
              </a:cxn>
              <a:cxn ang="5400000">
                <a:pos x="wd2" y="hd2"/>
              </a:cxn>
              <a:cxn ang="10800000">
                <a:pos x="wd2" y="hd2"/>
              </a:cxn>
              <a:cxn ang="16200000">
                <a:pos x="wd2" y="hd2"/>
              </a:cxn>
            </a:cxnLst>
            <a:rect l="0" t="0" r="r" b="b"/>
            <a:pathLst>
              <a:path w="21272" h="21102" extrusionOk="0">
                <a:moveTo>
                  <a:pt x="21240" y="4229"/>
                </a:moveTo>
                <a:cubicBezTo>
                  <a:pt x="21240" y="1903"/>
                  <a:pt x="19239" y="0"/>
                  <a:pt x="16793" y="0"/>
                </a:cubicBezTo>
                <a:lnTo>
                  <a:pt x="3833" y="0"/>
                </a:lnTo>
                <a:cubicBezTo>
                  <a:pt x="1387" y="0"/>
                  <a:pt x="-328" y="1873"/>
                  <a:pt x="53" y="4199"/>
                </a:cubicBezTo>
                <a:lnTo>
                  <a:pt x="1387" y="12598"/>
                </a:lnTo>
                <a:cubicBezTo>
                  <a:pt x="1769" y="14893"/>
                  <a:pt x="3992" y="17310"/>
                  <a:pt x="6343" y="17975"/>
                </a:cubicBezTo>
                <a:lnTo>
                  <a:pt x="16984" y="20935"/>
                </a:lnTo>
                <a:cubicBezTo>
                  <a:pt x="19334" y="21600"/>
                  <a:pt x="21272" y="20210"/>
                  <a:pt x="21272" y="17884"/>
                </a:cubicBezTo>
                <a:lnTo>
                  <a:pt x="21272" y="422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8" name="Shape">
            <a:extLst>
              <a:ext uri="{FF2B5EF4-FFF2-40B4-BE49-F238E27FC236}">
                <a16:creationId xmlns:a16="http://schemas.microsoft.com/office/drawing/2014/main" id="{4B5E33B2-C625-D341-A99F-D1E21EFD53E0}"/>
              </a:ext>
            </a:extLst>
          </p:cNvPr>
          <p:cNvSpPr/>
          <p:nvPr/>
        </p:nvSpPr>
        <p:spPr>
          <a:xfrm>
            <a:off x="1633907" y="5003364"/>
            <a:ext cx="786186" cy="877997"/>
          </a:xfrm>
          <a:custGeom>
            <a:avLst/>
            <a:gdLst/>
            <a:ahLst/>
            <a:cxnLst>
              <a:cxn ang="0">
                <a:pos x="wd2" y="hd2"/>
              </a:cxn>
              <a:cxn ang="5400000">
                <a:pos x="wd2" y="hd2"/>
              </a:cxn>
              <a:cxn ang="10800000">
                <a:pos x="wd2" y="hd2"/>
              </a:cxn>
              <a:cxn ang="16200000">
                <a:pos x="wd2" y="hd2"/>
              </a:cxn>
            </a:cxnLst>
            <a:rect l="0" t="0" r="r" b="b"/>
            <a:pathLst>
              <a:path w="21477" h="21215" extrusionOk="0">
                <a:moveTo>
                  <a:pt x="20346" y="2581"/>
                </a:moveTo>
                <a:cubicBezTo>
                  <a:pt x="20216" y="802"/>
                  <a:pt x="18492" y="-330"/>
                  <a:pt x="16533" y="86"/>
                </a:cubicBezTo>
                <a:lnTo>
                  <a:pt x="3578" y="2742"/>
                </a:lnTo>
                <a:cubicBezTo>
                  <a:pt x="1619" y="3135"/>
                  <a:pt x="0" y="4937"/>
                  <a:pt x="0" y="6716"/>
                </a:cubicBezTo>
                <a:lnTo>
                  <a:pt x="0" y="17158"/>
                </a:lnTo>
                <a:cubicBezTo>
                  <a:pt x="0" y="18937"/>
                  <a:pt x="1645" y="20530"/>
                  <a:pt x="3657" y="20715"/>
                </a:cubicBezTo>
                <a:lnTo>
                  <a:pt x="8280" y="21108"/>
                </a:lnTo>
                <a:cubicBezTo>
                  <a:pt x="10291" y="21270"/>
                  <a:pt x="13556" y="21247"/>
                  <a:pt x="15567" y="21039"/>
                </a:cubicBezTo>
                <a:lnTo>
                  <a:pt x="18074" y="20785"/>
                </a:lnTo>
                <a:cubicBezTo>
                  <a:pt x="20085" y="20577"/>
                  <a:pt x="21600" y="18960"/>
                  <a:pt x="21469" y="17181"/>
                </a:cubicBezTo>
                <a:lnTo>
                  <a:pt x="20346"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9" name="Shape">
            <a:extLst>
              <a:ext uri="{FF2B5EF4-FFF2-40B4-BE49-F238E27FC236}">
                <a16:creationId xmlns:a16="http://schemas.microsoft.com/office/drawing/2014/main" id="{D642087F-229E-504F-85EF-C2FA84A0CF80}"/>
              </a:ext>
            </a:extLst>
          </p:cNvPr>
          <p:cNvSpPr/>
          <p:nvPr/>
        </p:nvSpPr>
        <p:spPr>
          <a:xfrm>
            <a:off x="2465695" y="5098972"/>
            <a:ext cx="360560" cy="746707"/>
          </a:xfrm>
          <a:custGeom>
            <a:avLst/>
            <a:gdLst/>
            <a:ahLst/>
            <a:cxnLst>
              <a:cxn ang="0">
                <a:pos x="wd2" y="hd2"/>
              </a:cxn>
              <a:cxn ang="5400000">
                <a:pos x="wd2" y="hd2"/>
              </a:cxn>
              <a:cxn ang="10800000">
                <a:pos x="wd2" y="hd2"/>
              </a:cxn>
              <a:cxn ang="16200000">
                <a:pos x="wd2" y="hd2"/>
              </a:cxn>
            </a:cxnLst>
            <a:rect l="0" t="0" r="r" b="b"/>
            <a:pathLst>
              <a:path w="21436" h="21009" extrusionOk="0">
                <a:moveTo>
                  <a:pt x="21436" y="8151"/>
                </a:moveTo>
                <a:cubicBezTo>
                  <a:pt x="21436" y="6080"/>
                  <a:pt x="18310" y="3552"/>
                  <a:pt x="14501" y="2529"/>
                </a:cubicBezTo>
                <a:lnTo>
                  <a:pt x="6657" y="431"/>
                </a:lnTo>
                <a:cubicBezTo>
                  <a:pt x="2849" y="-591"/>
                  <a:pt x="-164" y="270"/>
                  <a:pt x="6" y="2341"/>
                </a:cubicBezTo>
                <a:lnTo>
                  <a:pt x="1086" y="17243"/>
                </a:lnTo>
                <a:cubicBezTo>
                  <a:pt x="1257" y="19314"/>
                  <a:pt x="4952" y="21009"/>
                  <a:pt x="9328" y="21009"/>
                </a:cubicBezTo>
                <a:lnTo>
                  <a:pt x="13478" y="21009"/>
                </a:lnTo>
                <a:cubicBezTo>
                  <a:pt x="17855" y="21009"/>
                  <a:pt x="21436" y="19314"/>
                  <a:pt x="21436" y="17243"/>
                </a:cubicBezTo>
                <a:lnTo>
                  <a:pt x="21436" y="815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0" name="Shape">
            <a:extLst>
              <a:ext uri="{FF2B5EF4-FFF2-40B4-BE49-F238E27FC236}">
                <a16:creationId xmlns:a16="http://schemas.microsoft.com/office/drawing/2014/main" id="{FC2B82C0-2B1C-094A-B057-D095581BE164}"/>
              </a:ext>
            </a:extLst>
          </p:cNvPr>
          <p:cNvSpPr/>
          <p:nvPr/>
        </p:nvSpPr>
        <p:spPr>
          <a:xfrm>
            <a:off x="5400854" y="5940320"/>
            <a:ext cx="378715" cy="746707"/>
          </a:xfrm>
          <a:custGeom>
            <a:avLst/>
            <a:gdLst/>
            <a:ahLst/>
            <a:cxnLst>
              <a:cxn ang="0">
                <a:pos x="wd2" y="hd2"/>
              </a:cxn>
              <a:cxn ang="5400000">
                <a:pos x="wd2" y="hd2"/>
              </a:cxn>
              <a:cxn ang="10800000">
                <a:pos x="wd2" y="hd2"/>
              </a:cxn>
              <a:cxn ang="16200000">
                <a:pos x="wd2" y="hd2"/>
              </a:cxn>
            </a:cxnLst>
            <a:rect l="0" t="0" r="r" b="b"/>
            <a:pathLst>
              <a:path w="21444" h="21009" extrusionOk="0">
                <a:moveTo>
                  <a:pt x="0" y="8151"/>
                </a:moveTo>
                <a:cubicBezTo>
                  <a:pt x="0" y="6080"/>
                  <a:pt x="3140" y="3552"/>
                  <a:pt x="6929" y="2529"/>
                </a:cubicBezTo>
                <a:lnTo>
                  <a:pt x="14779" y="431"/>
                </a:lnTo>
                <a:cubicBezTo>
                  <a:pt x="18568" y="-591"/>
                  <a:pt x="21600" y="270"/>
                  <a:pt x="21437" y="2341"/>
                </a:cubicBezTo>
                <a:lnTo>
                  <a:pt x="20355" y="17243"/>
                </a:lnTo>
                <a:cubicBezTo>
                  <a:pt x="20192" y="19314"/>
                  <a:pt x="16511" y="21009"/>
                  <a:pt x="12126" y="21009"/>
                </a:cubicBezTo>
                <a:lnTo>
                  <a:pt x="8012" y="21009"/>
                </a:lnTo>
                <a:cubicBezTo>
                  <a:pt x="3627" y="21009"/>
                  <a:pt x="54" y="19314"/>
                  <a:pt x="54" y="17243"/>
                </a:cubicBezTo>
                <a:lnTo>
                  <a:pt x="54" y="815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1" name="Shape">
            <a:extLst>
              <a:ext uri="{FF2B5EF4-FFF2-40B4-BE49-F238E27FC236}">
                <a16:creationId xmlns:a16="http://schemas.microsoft.com/office/drawing/2014/main" id="{45165BED-3AB6-7348-87C7-20CDF7F2B616}"/>
              </a:ext>
            </a:extLst>
          </p:cNvPr>
          <p:cNvSpPr/>
          <p:nvPr/>
        </p:nvSpPr>
        <p:spPr>
          <a:xfrm>
            <a:off x="1978095" y="5902077"/>
            <a:ext cx="697317" cy="884991"/>
          </a:xfrm>
          <a:custGeom>
            <a:avLst/>
            <a:gdLst/>
            <a:ahLst/>
            <a:cxnLst>
              <a:cxn ang="0">
                <a:pos x="wd2" y="hd2"/>
              </a:cxn>
              <a:cxn ang="5400000">
                <a:pos x="wd2" y="hd2"/>
              </a:cxn>
              <a:cxn ang="10800000">
                <a:pos x="wd2" y="hd2"/>
              </a:cxn>
              <a:cxn ang="16200000">
                <a:pos x="wd2" y="hd2"/>
              </a:cxn>
            </a:cxnLst>
            <a:rect l="0" t="0" r="r" b="b"/>
            <a:pathLst>
              <a:path w="21260" h="21225" extrusionOk="0">
                <a:moveTo>
                  <a:pt x="68" y="18603"/>
                </a:moveTo>
                <a:cubicBezTo>
                  <a:pt x="-340" y="20345"/>
                  <a:pt x="1117" y="21492"/>
                  <a:pt x="3333" y="21171"/>
                </a:cubicBezTo>
                <a:lnTo>
                  <a:pt x="17237" y="21056"/>
                </a:lnTo>
                <a:cubicBezTo>
                  <a:pt x="19453" y="20735"/>
                  <a:pt x="21260" y="19016"/>
                  <a:pt x="21260" y="17250"/>
                </a:cubicBezTo>
                <a:lnTo>
                  <a:pt x="21260" y="2988"/>
                </a:lnTo>
                <a:cubicBezTo>
                  <a:pt x="21260" y="1222"/>
                  <a:pt x="19424" y="-108"/>
                  <a:pt x="17179" y="7"/>
                </a:cubicBezTo>
                <a:lnTo>
                  <a:pt x="8288" y="534"/>
                </a:lnTo>
                <a:cubicBezTo>
                  <a:pt x="6044" y="671"/>
                  <a:pt x="3858" y="2185"/>
                  <a:pt x="3449" y="3928"/>
                </a:cubicBezTo>
                <a:lnTo>
                  <a:pt x="68" y="1860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2" name="Shape">
            <a:extLst>
              <a:ext uri="{FF2B5EF4-FFF2-40B4-BE49-F238E27FC236}">
                <a16:creationId xmlns:a16="http://schemas.microsoft.com/office/drawing/2014/main" id="{22EEBFE3-B78F-A548-8E21-4BB453F586D4}"/>
              </a:ext>
            </a:extLst>
          </p:cNvPr>
          <p:cNvSpPr/>
          <p:nvPr/>
        </p:nvSpPr>
        <p:spPr>
          <a:xfrm>
            <a:off x="1127186" y="5911639"/>
            <a:ext cx="887865" cy="916162"/>
          </a:xfrm>
          <a:custGeom>
            <a:avLst/>
            <a:gdLst/>
            <a:ahLst/>
            <a:cxnLst>
              <a:cxn ang="0">
                <a:pos x="wd2" y="hd2"/>
              </a:cxn>
              <a:cxn ang="5400000">
                <a:pos x="wd2" y="hd2"/>
              </a:cxn>
              <a:cxn ang="10800000">
                <a:pos x="wd2" y="hd2"/>
              </a:cxn>
              <a:cxn ang="16200000">
                <a:pos x="wd2" y="hd2"/>
              </a:cxn>
            </a:cxnLst>
            <a:rect l="0" t="0" r="r" b="b"/>
            <a:pathLst>
              <a:path w="21004" h="21121" extrusionOk="0">
                <a:moveTo>
                  <a:pt x="7810" y="1800"/>
                </a:moveTo>
                <a:cubicBezTo>
                  <a:pt x="9054" y="609"/>
                  <a:pt x="11497" y="-184"/>
                  <a:pt x="13216" y="36"/>
                </a:cubicBezTo>
                <a:lnTo>
                  <a:pt x="18396" y="698"/>
                </a:lnTo>
                <a:cubicBezTo>
                  <a:pt x="20114" y="918"/>
                  <a:pt x="21268" y="2461"/>
                  <a:pt x="20951" y="4136"/>
                </a:cubicBezTo>
                <a:lnTo>
                  <a:pt x="18599" y="16479"/>
                </a:lnTo>
                <a:cubicBezTo>
                  <a:pt x="18282" y="18154"/>
                  <a:pt x="16631" y="19873"/>
                  <a:pt x="14958" y="20292"/>
                </a:cubicBezTo>
                <a:lnTo>
                  <a:pt x="12108" y="20997"/>
                </a:lnTo>
                <a:cubicBezTo>
                  <a:pt x="10411" y="21416"/>
                  <a:pt x="8082" y="20733"/>
                  <a:pt x="6928" y="19454"/>
                </a:cubicBezTo>
                <a:lnTo>
                  <a:pt x="822" y="12776"/>
                </a:lnTo>
                <a:cubicBezTo>
                  <a:pt x="-332" y="11498"/>
                  <a:pt x="-264" y="9492"/>
                  <a:pt x="980" y="8302"/>
                </a:cubicBezTo>
                <a:lnTo>
                  <a:pt x="7810"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3" name="Shape">
            <a:extLst>
              <a:ext uri="{FF2B5EF4-FFF2-40B4-BE49-F238E27FC236}">
                <a16:creationId xmlns:a16="http://schemas.microsoft.com/office/drawing/2014/main" id="{A500DE1D-1061-314F-82B0-AF47D982EBD8}"/>
              </a:ext>
            </a:extLst>
          </p:cNvPr>
          <p:cNvSpPr/>
          <p:nvPr/>
        </p:nvSpPr>
        <p:spPr>
          <a:xfrm>
            <a:off x="85060" y="5749105"/>
            <a:ext cx="893164" cy="987902"/>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4" name="Shape">
            <a:extLst>
              <a:ext uri="{FF2B5EF4-FFF2-40B4-BE49-F238E27FC236}">
                <a16:creationId xmlns:a16="http://schemas.microsoft.com/office/drawing/2014/main" id="{79E06606-E59C-B349-B7ED-A1FF1DF135CA}"/>
              </a:ext>
            </a:extLst>
          </p:cNvPr>
          <p:cNvSpPr/>
          <p:nvPr/>
        </p:nvSpPr>
        <p:spPr>
          <a:xfrm>
            <a:off x="1022017" y="5777788"/>
            <a:ext cx="353495" cy="397966"/>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3"/>
                </a:cubicBezTo>
                <a:lnTo>
                  <a:pt x="6479" y="245"/>
                </a:lnTo>
                <a:cubicBezTo>
                  <a:pt x="2483" y="-752"/>
                  <a:pt x="-433" y="1384"/>
                  <a:pt x="53" y="5039"/>
                </a:cubicBezTo>
                <a:lnTo>
                  <a:pt x="1511" y="16338"/>
                </a:lnTo>
                <a:cubicBezTo>
                  <a:pt x="1997" y="19994"/>
                  <a:pt x="4805" y="20848"/>
                  <a:pt x="7775" y="18284"/>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6" name="Shape">
            <a:extLst>
              <a:ext uri="{FF2B5EF4-FFF2-40B4-BE49-F238E27FC236}">
                <a16:creationId xmlns:a16="http://schemas.microsoft.com/office/drawing/2014/main" id="{5F290A3B-D198-734C-8D02-070F7A65A2F6}"/>
              </a:ext>
            </a:extLst>
          </p:cNvPr>
          <p:cNvSpPr/>
          <p:nvPr/>
        </p:nvSpPr>
        <p:spPr>
          <a:xfrm>
            <a:off x="916848" y="6542650"/>
            <a:ext cx="350972" cy="253105"/>
          </a:xfrm>
          <a:custGeom>
            <a:avLst/>
            <a:gdLst/>
            <a:ahLst/>
            <a:cxnLst>
              <a:cxn ang="0">
                <a:pos x="wd2" y="hd2"/>
              </a:cxn>
              <a:cxn ang="5400000">
                <a:pos x="wd2" y="hd2"/>
              </a:cxn>
              <a:cxn ang="10800000">
                <a:pos x="wd2" y="hd2"/>
              </a:cxn>
              <a:cxn ang="16200000">
                <a:pos x="wd2" y="hd2"/>
              </a:cxn>
            </a:cxnLst>
            <a:rect l="0" t="0" r="r" b="b"/>
            <a:pathLst>
              <a:path w="20023" h="20793" extrusionOk="0">
                <a:moveTo>
                  <a:pt x="4625" y="20473"/>
                </a:moveTo>
                <a:cubicBezTo>
                  <a:pt x="1298" y="20316"/>
                  <a:pt x="-666" y="16468"/>
                  <a:pt x="207" y="11833"/>
                </a:cubicBezTo>
                <a:lnTo>
                  <a:pt x="534" y="10105"/>
                </a:lnTo>
                <a:cubicBezTo>
                  <a:pt x="1461" y="5471"/>
                  <a:pt x="4898" y="1072"/>
                  <a:pt x="8170" y="209"/>
                </a:cubicBezTo>
                <a:lnTo>
                  <a:pt x="8552" y="130"/>
                </a:lnTo>
                <a:cubicBezTo>
                  <a:pt x="11825" y="-655"/>
                  <a:pt x="15698" y="2172"/>
                  <a:pt x="17170" y="6492"/>
                </a:cubicBezTo>
                <a:lnTo>
                  <a:pt x="19461" y="13169"/>
                </a:lnTo>
                <a:cubicBezTo>
                  <a:pt x="20934" y="17489"/>
                  <a:pt x="19407" y="20945"/>
                  <a:pt x="16079" y="20788"/>
                </a:cubicBezTo>
                <a:lnTo>
                  <a:pt x="4625" y="2047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7" name="Shape">
            <a:extLst>
              <a:ext uri="{FF2B5EF4-FFF2-40B4-BE49-F238E27FC236}">
                <a16:creationId xmlns:a16="http://schemas.microsoft.com/office/drawing/2014/main" id="{4C7CDA3F-86A3-764F-9429-FECEADBC0F8E}"/>
              </a:ext>
            </a:extLst>
          </p:cNvPr>
          <p:cNvSpPr/>
          <p:nvPr/>
        </p:nvSpPr>
        <p:spPr>
          <a:xfrm>
            <a:off x="6710681" y="5251944"/>
            <a:ext cx="268411" cy="193504"/>
          </a:xfrm>
          <a:custGeom>
            <a:avLst/>
            <a:gdLst/>
            <a:ahLst/>
            <a:cxnLst>
              <a:cxn ang="0">
                <a:pos x="wd2" y="hd2"/>
              </a:cxn>
              <a:cxn ang="5400000">
                <a:pos x="wd2" y="hd2"/>
              </a:cxn>
              <a:cxn ang="10800000">
                <a:pos x="wd2" y="hd2"/>
              </a:cxn>
              <a:cxn ang="16200000">
                <a:pos x="wd2" y="hd2"/>
              </a:cxn>
            </a:cxnLst>
            <a:rect l="0" t="0" r="r" b="b"/>
            <a:pathLst>
              <a:path w="20013" h="20818" extrusionOk="0">
                <a:moveTo>
                  <a:pt x="4646" y="20403"/>
                </a:moveTo>
                <a:cubicBezTo>
                  <a:pt x="1296" y="20300"/>
                  <a:pt x="-700" y="16391"/>
                  <a:pt x="227" y="11762"/>
                </a:cubicBezTo>
                <a:lnTo>
                  <a:pt x="583" y="10117"/>
                </a:lnTo>
                <a:cubicBezTo>
                  <a:pt x="1510" y="5488"/>
                  <a:pt x="4932" y="1066"/>
                  <a:pt x="8211" y="243"/>
                </a:cubicBezTo>
                <a:lnTo>
                  <a:pt x="8567" y="141"/>
                </a:lnTo>
                <a:cubicBezTo>
                  <a:pt x="11846" y="-682"/>
                  <a:pt x="15767" y="2198"/>
                  <a:pt x="17193" y="6518"/>
                </a:cubicBezTo>
                <a:lnTo>
                  <a:pt x="19474" y="13204"/>
                </a:lnTo>
                <a:cubicBezTo>
                  <a:pt x="20900" y="17524"/>
                  <a:pt x="19403" y="20918"/>
                  <a:pt x="16053" y="20816"/>
                </a:cubicBezTo>
                <a:lnTo>
                  <a:pt x="4646" y="2040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8" name="Shape">
            <a:extLst>
              <a:ext uri="{FF2B5EF4-FFF2-40B4-BE49-F238E27FC236}">
                <a16:creationId xmlns:a16="http://schemas.microsoft.com/office/drawing/2014/main" id="{079DC3BF-B897-4044-AE1C-4FA3C91789B6}"/>
              </a:ext>
            </a:extLst>
          </p:cNvPr>
          <p:cNvSpPr/>
          <p:nvPr/>
        </p:nvSpPr>
        <p:spPr>
          <a:xfrm>
            <a:off x="6892336" y="6026368"/>
            <a:ext cx="446755" cy="777411"/>
          </a:xfrm>
          <a:custGeom>
            <a:avLst/>
            <a:gdLst/>
            <a:ahLst/>
            <a:cxnLst>
              <a:cxn ang="0">
                <a:pos x="wd2" y="hd2"/>
              </a:cxn>
              <a:cxn ang="5400000">
                <a:pos x="wd2" y="hd2"/>
              </a:cxn>
              <a:cxn ang="10800000">
                <a:pos x="wd2" y="hd2"/>
              </a:cxn>
              <a:cxn ang="16200000">
                <a:pos x="wd2" y="hd2"/>
              </a:cxn>
            </a:cxnLst>
            <a:rect l="0" t="0" r="r" b="b"/>
            <a:pathLst>
              <a:path w="20984" h="21059" extrusionOk="0">
                <a:moveTo>
                  <a:pt x="19772" y="16786"/>
                </a:moveTo>
                <a:cubicBezTo>
                  <a:pt x="19772" y="19142"/>
                  <a:pt x="16000" y="21059"/>
                  <a:pt x="11419" y="21059"/>
                </a:cubicBezTo>
                <a:lnTo>
                  <a:pt x="7108" y="21059"/>
                </a:lnTo>
                <a:cubicBezTo>
                  <a:pt x="2527" y="21059"/>
                  <a:pt x="-616" y="19168"/>
                  <a:pt x="103" y="16837"/>
                </a:cubicBezTo>
                <a:lnTo>
                  <a:pt x="3515" y="5960"/>
                </a:lnTo>
                <a:cubicBezTo>
                  <a:pt x="4234" y="3655"/>
                  <a:pt x="8186" y="1091"/>
                  <a:pt x="12317" y="262"/>
                </a:cubicBezTo>
                <a:cubicBezTo>
                  <a:pt x="16404" y="-541"/>
                  <a:pt x="20984" y="547"/>
                  <a:pt x="20984" y="2878"/>
                </a:cubicBezTo>
                <a:lnTo>
                  <a:pt x="19772" y="1678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9" name="Shape">
            <a:extLst>
              <a:ext uri="{FF2B5EF4-FFF2-40B4-BE49-F238E27FC236}">
                <a16:creationId xmlns:a16="http://schemas.microsoft.com/office/drawing/2014/main" id="{0ED00747-2E98-304D-8B40-2E6CD8E080CD}"/>
              </a:ext>
            </a:extLst>
          </p:cNvPr>
          <p:cNvSpPr/>
          <p:nvPr/>
        </p:nvSpPr>
        <p:spPr>
          <a:xfrm>
            <a:off x="6490784" y="5424038"/>
            <a:ext cx="853899" cy="555346"/>
          </a:xfrm>
          <a:custGeom>
            <a:avLst/>
            <a:gdLst/>
            <a:ahLst/>
            <a:cxnLst>
              <a:cxn ang="0">
                <a:pos x="wd2" y="hd2"/>
              </a:cxn>
              <a:cxn ang="5400000">
                <a:pos x="wd2" y="hd2"/>
              </a:cxn>
              <a:cxn ang="10800000">
                <a:pos x="wd2" y="hd2"/>
              </a:cxn>
              <a:cxn ang="16200000">
                <a:pos x="wd2" y="hd2"/>
              </a:cxn>
            </a:cxnLst>
            <a:rect l="0" t="0" r="r" b="b"/>
            <a:pathLst>
              <a:path w="20992" h="20981" extrusionOk="0">
                <a:moveTo>
                  <a:pt x="9579" y="3732"/>
                </a:moveTo>
                <a:cubicBezTo>
                  <a:pt x="7910" y="4491"/>
                  <a:pt x="5748" y="6622"/>
                  <a:pt x="4760" y="8464"/>
                </a:cubicBezTo>
                <a:lnTo>
                  <a:pt x="459" y="16555"/>
                </a:lnTo>
                <a:cubicBezTo>
                  <a:pt x="-528" y="18397"/>
                  <a:pt x="130" y="19986"/>
                  <a:pt x="1916" y="20095"/>
                </a:cubicBezTo>
                <a:lnTo>
                  <a:pt x="15713" y="20962"/>
                </a:lnTo>
                <a:cubicBezTo>
                  <a:pt x="17500" y="21070"/>
                  <a:pt x="19450" y="20709"/>
                  <a:pt x="20061" y="20131"/>
                </a:cubicBezTo>
                <a:cubicBezTo>
                  <a:pt x="20673" y="19553"/>
                  <a:pt x="21072" y="17277"/>
                  <a:pt x="20978" y="15074"/>
                </a:cubicBezTo>
                <a:lnTo>
                  <a:pt x="20367" y="2865"/>
                </a:lnTo>
                <a:cubicBezTo>
                  <a:pt x="20249" y="662"/>
                  <a:pt x="18792" y="-530"/>
                  <a:pt x="17147" y="229"/>
                </a:cubicBezTo>
                <a:lnTo>
                  <a:pt x="9579" y="373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0" name="Shape">
            <a:extLst>
              <a:ext uri="{FF2B5EF4-FFF2-40B4-BE49-F238E27FC236}">
                <a16:creationId xmlns:a16="http://schemas.microsoft.com/office/drawing/2014/main" id="{D3CB3232-F40D-6C48-BB84-E80282DFE230}"/>
              </a:ext>
            </a:extLst>
          </p:cNvPr>
          <p:cNvSpPr/>
          <p:nvPr/>
        </p:nvSpPr>
        <p:spPr>
          <a:xfrm>
            <a:off x="5066227" y="5118094"/>
            <a:ext cx="836675" cy="822813"/>
          </a:xfrm>
          <a:custGeom>
            <a:avLst/>
            <a:gdLst/>
            <a:ahLst/>
            <a:cxnLst>
              <a:cxn ang="0">
                <a:pos x="wd2" y="hd2"/>
              </a:cxn>
              <a:cxn ang="5400000">
                <a:pos x="wd2" y="hd2"/>
              </a:cxn>
              <a:cxn ang="10800000">
                <a:pos x="wd2" y="hd2"/>
              </a:cxn>
              <a:cxn ang="16200000">
                <a:pos x="wd2" y="hd2"/>
              </a:cxn>
            </a:cxnLst>
            <a:rect l="0" t="0" r="r" b="b"/>
            <a:pathLst>
              <a:path w="20772" h="21005" extrusionOk="0">
                <a:moveTo>
                  <a:pt x="15516" y="6857"/>
                </a:moveTo>
                <a:cubicBezTo>
                  <a:pt x="14472" y="5343"/>
                  <a:pt x="12170" y="3586"/>
                  <a:pt x="10389" y="2951"/>
                </a:cubicBezTo>
                <a:lnTo>
                  <a:pt x="2628" y="193"/>
                </a:lnTo>
                <a:cubicBezTo>
                  <a:pt x="871" y="-441"/>
                  <a:pt x="-292" y="535"/>
                  <a:pt x="64" y="2366"/>
                </a:cubicBezTo>
                <a:lnTo>
                  <a:pt x="2770" y="16424"/>
                </a:lnTo>
                <a:cubicBezTo>
                  <a:pt x="3126" y="18255"/>
                  <a:pt x="3909" y="20134"/>
                  <a:pt x="4526" y="20647"/>
                </a:cubicBezTo>
                <a:cubicBezTo>
                  <a:pt x="5144" y="21159"/>
                  <a:pt x="7137" y="21110"/>
                  <a:pt x="8941" y="20573"/>
                </a:cubicBezTo>
                <a:lnTo>
                  <a:pt x="18887" y="17547"/>
                </a:lnTo>
                <a:cubicBezTo>
                  <a:pt x="20691" y="16985"/>
                  <a:pt x="21308" y="15301"/>
                  <a:pt x="20264" y="13788"/>
                </a:cubicBezTo>
                <a:lnTo>
                  <a:pt x="15516" y="685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1" name="Shape">
            <a:extLst>
              <a:ext uri="{FF2B5EF4-FFF2-40B4-BE49-F238E27FC236}">
                <a16:creationId xmlns:a16="http://schemas.microsoft.com/office/drawing/2014/main" id="{E04F81CD-919A-3A4A-AD1F-A2FBF5668FFA}"/>
              </a:ext>
            </a:extLst>
          </p:cNvPr>
          <p:cNvSpPr/>
          <p:nvPr/>
        </p:nvSpPr>
        <p:spPr>
          <a:xfrm>
            <a:off x="5955379" y="4965122"/>
            <a:ext cx="666719" cy="877996"/>
          </a:xfrm>
          <a:custGeom>
            <a:avLst/>
            <a:gdLst/>
            <a:ahLst/>
            <a:cxnLst>
              <a:cxn ang="0">
                <a:pos x="wd2" y="hd2"/>
              </a:cxn>
              <a:cxn ang="5400000">
                <a:pos x="wd2" y="hd2"/>
              </a:cxn>
              <a:cxn ang="10800000">
                <a:pos x="wd2" y="hd2"/>
              </a:cxn>
              <a:cxn ang="16200000">
                <a:pos x="wd2" y="hd2"/>
              </a:cxn>
            </a:cxnLst>
            <a:rect l="0" t="0" r="r" b="b"/>
            <a:pathLst>
              <a:path w="21457" h="21215" extrusionOk="0">
                <a:moveTo>
                  <a:pt x="1119" y="18633"/>
                </a:moveTo>
                <a:cubicBezTo>
                  <a:pt x="1242" y="20412"/>
                  <a:pt x="2965" y="21544"/>
                  <a:pt x="4934" y="21128"/>
                </a:cubicBezTo>
                <a:lnTo>
                  <a:pt x="17888" y="18472"/>
                </a:lnTo>
                <a:cubicBezTo>
                  <a:pt x="19857" y="18079"/>
                  <a:pt x="21457" y="16277"/>
                  <a:pt x="21457" y="14498"/>
                </a:cubicBezTo>
                <a:lnTo>
                  <a:pt x="21457" y="4056"/>
                </a:lnTo>
                <a:cubicBezTo>
                  <a:pt x="21457" y="2277"/>
                  <a:pt x="19826" y="684"/>
                  <a:pt x="17796" y="499"/>
                </a:cubicBezTo>
                <a:lnTo>
                  <a:pt x="13180" y="106"/>
                </a:lnTo>
                <a:cubicBezTo>
                  <a:pt x="11180" y="-56"/>
                  <a:pt x="7888" y="-33"/>
                  <a:pt x="5888" y="175"/>
                </a:cubicBezTo>
                <a:lnTo>
                  <a:pt x="3395" y="429"/>
                </a:lnTo>
                <a:cubicBezTo>
                  <a:pt x="1395" y="637"/>
                  <a:pt x="-143" y="2254"/>
                  <a:pt x="11" y="4033"/>
                </a:cubicBezTo>
                <a:lnTo>
                  <a:pt x="1119" y="1863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2" name="Shape">
            <a:extLst>
              <a:ext uri="{FF2B5EF4-FFF2-40B4-BE49-F238E27FC236}">
                <a16:creationId xmlns:a16="http://schemas.microsoft.com/office/drawing/2014/main" id="{0C8C0BA4-DC1C-0B48-8B2E-8425FFE13366}"/>
              </a:ext>
            </a:extLst>
          </p:cNvPr>
          <p:cNvSpPr/>
          <p:nvPr/>
        </p:nvSpPr>
        <p:spPr>
          <a:xfrm>
            <a:off x="2771639" y="5949882"/>
            <a:ext cx="1017533" cy="845555"/>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5"/>
                  <a:pt x="19031"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59E83BBD-3D2C-774F-9C5C-46EBCCDB6E65}"/>
              </a:ext>
            </a:extLst>
          </p:cNvPr>
          <p:cNvSpPr/>
          <p:nvPr/>
        </p:nvSpPr>
        <p:spPr>
          <a:xfrm>
            <a:off x="2857686" y="4965122"/>
            <a:ext cx="666719" cy="877996"/>
          </a:xfrm>
          <a:custGeom>
            <a:avLst/>
            <a:gdLst/>
            <a:ahLst/>
            <a:cxnLst>
              <a:cxn ang="0">
                <a:pos x="wd2" y="hd2"/>
              </a:cxn>
              <a:cxn ang="5400000">
                <a:pos x="wd2" y="hd2"/>
              </a:cxn>
              <a:cxn ang="10800000">
                <a:pos x="wd2" y="hd2"/>
              </a:cxn>
              <a:cxn ang="16200000">
                <a:pos x="wd2" y="hd2"/>
              </a:cxn>
            </a:cxnLst>
            <a:rect l="0" t="0" r="r" b="b"/>
            <a:pathLst>
              <a:path w="21457" h="21215" extrusionOk="0">
                <a:moveTo>
                  <a:pt x="1119" y="18633"/>
                </a:moveTo>
                <a:cubicBezTo>
                  <a:pt x="1242" y="20412"/>
                  <a:pt x="2965" y="21544"/>
                  <a:pt x="4934" y="21128"/>
                </a:cubicBezTo>
                <a:lnTo>
                  <a:pt x="17888" y="18472"/>
                </a:lnTo>
                <a:cubicBezTo>
                  <a:pt x="19857" y="18079"/>
                  <a:pt x="21457" y="16277"/>
                  <a:pt x="21457" y="14498"/>
                </a:cubicBezTo>
                <a:lnTo>
                  <a:pt x="21457" y="4056"/>
                </a:lnTo>
                <a:cubicBezTo>
                  <a:pt x="21457" y="2277"/>
                  <a:pt x="19826" y="684"/>
                  <a:pt x="17796" y="499"/>
                </a:cubicBezTo>
                <a:lnTo>
                  <a:pt x="13180" y="106"/>
                </a:lnTo>
                <a:cubicBezTo>
                  <a:pt x="11180" y="-56"/>
                  <a:pt x="7888" y="-33"/>
                  <a:pt x="5888" y="175"/>
                </a:cubicBezTo>
                <a:lnTo>
                  <a:pt x="3395" y="429"/>
                </a:lnTo>
                <a:cubicBezTo>
                  <a:pt x="1395" y="637"/>
                  <a:pt x="-143" y="2254"/>
                  <a:pt x="11" y="4033"/>
                </a:cubicBezTo>
                <a:lnTo>
                  <a:pt x="1119" y="1863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81" name="Freeform 80">
            <a:extLst>
              <a:ext uri="{FF2B5EF4-FFF2-40B4-BE49-F238E27FC236}">
                <a16:creationId xmlns:a16="http://schemas.microsoft.com/office/drawing/2014/main" id="{E620BF74-B3E5-5644-AE3D-6EEB88FB795D}"/>
              </a:ext>
            </a:extLst>
          </p:cNvPr>
          <p:cNvSpPr>
            <a:spLocks noGrp="1"/>
          </p:cNvSpPr>
          <p:nvPr>
            <p:ph type="pic" sz="quarter" idx="13"/>
          </p:nvPr>
        </p:nvSpPr>
        <p:spPr>
          <a:xfrm>
            <a:off x="1520761" y="34815"/>
            <a:ext cx="8972797" cy="4507635"/>
          </a:xfrm>
          <a:custGeom>
            <a:avLst/>
            <a:gdLst>
              <a:gd name="connsiteX0" fmla="*/ 5398218 w 8972797"/>
              <a:gd name="connsiteY0" fmla="*/ 4068499 h 4507635"/>
              <a:gd name="connsiteX1" fmla="*/ 5479222 w 8972797"/>
              <a:gd name="connsiteY1" fmla="*/ 4117321 h 4507635"/>
              <a:gd name="connsiteX2" fmla="*/ 5479222 w 8972797"/>
              <a:gd name="connsiteY2" fmla="*/ 4381127 h 4507635"/>
              <a:gd name="connsiteX3" fmla="*/ 5398218 w 8972797"/>
              <a:gd name="connsiteY3" fmla="*/ 4452998 h 4507635"/>
              <a:gd name="connsiteX4" fmla="*/ 5035567 w 8972797"/>
              <a:gd name="connsiteY4" fmla="*/ 4506430 h 4507635"/>
              <a:gd name="connsiteX5" fmla="*/ 4949578 w 8972797"/>
              <a:gd name="connsiteY5" fmla="*/ 4458656 h 4507635"/>
              <a:gd name="connsiteX6" fmla="*/ 4928392 w 8972797"/>
              <a:gd name="connsiteY6" fmla="*/ 4194850 h 4507635"/>
              <a:gd name="connsiteX7" fmla="*/ 5005242 w 8972797"/>
              <a:gd name="connsiteY7" fmla="*/ 4124026 h 4507635"/>
              <a:gd name="connsiteX8" fmla="*/ 2865557 w 8972797"/>
              <a:gd name="connsiteY8" fmla="*/ 3519982 h 4507635"/>
              <a:gd name="connsiteX9" fmla="*/ 2899958 w 8972797"/>
              <a:gd name="connsiteY9" fmla="*/ 3525590 h 4507635"/>
              <a:gd name="connsiteX10" fmla="*/ 2904528 w 8972797"/>
              <a:gd name="connsiteY10" fmla="*/ 3527476 h 4507635"/>
              <a:gd name="connsiteX11" fmla="*/ 2977224 w 8972797"/>
              <a:gd name="connsiteY11" fmla="*/ 3635387 h 4507635"/>
              <a:gd name="connsiteX12" fmla="*/ 2974316 w 8972797"/>
              <a:gd name="connsiteY12" fmla="*/ 3705163 h 4507635"/>
              <a:gd name="connsiteX13" fmla="*/ 2899958 w 8972797"/>
              <a:gd name="connsiteY13" fmla="*/ 3745394 h 4507635"/>
              <a:gd name="connsiteX14" fmla="*/ 2767859 w 8972797"/>
              <a:gd name="connsiteY14" fmla="*/ 3667027 h 4507635"/>
              <a:gd name="connsiteX15" fmla="*/ 2754566 w 8972797"/>
              <a:gd name="connsiteY15" fmla="*/ 3568545 h 4507635"/>
              <a:gd name="connsiteX16" fmla="*/ 2765782 w 8972797"/>
              <a:gd name="connsiteY16" fmla="*/ 3557021 h 4507635"/>
              <a:gd name="connsiteX17" fmla="*/ 2865557 w 8972797"/>
              <a:gd name="connsiteY17" fmla="*/ 3519982 h 4507635"/>
              <a:gd name="connsiteX18" fmla="*/ 2481851 w 8972797"/>
              <a:gd name="connsiteY18" fmla="*/ 3519330 h 4507635"/>
              <a:gd name="connsiteX19" fmla="*/ 2534400 w 8972797"/>
              <a:gd name="connsiteY19" fmla="*/ 3539839 h 4507635"/>
              <a:gd name="connsiteX20" fmla="*/ 2731718 w 8972797"/>
              <a:gd name="connsiteY20" fmla="*/ 3706211 h 4507635"/>
              <a:gd name="connsiteX21" fmla="*/ 2852186 w 8972797"/>
              <a:gd name="connsiteY21" fmla="*/ 3856239 h 4507635"/>
              <a:gd name="connsiteX22" fmla="*/ 2950638 w 8972797"/>
              <a:gd name="connsiteY22" fmla="*/ 4049431 h 4507635"/>
              <a:gd name="connsiteX23" fmla="*/ 2897881 w 8972797"/>
              <a:gd name="connsiteY23" fmla="*/ 4122140 h 4507635"/>
              <a:gd name="connsiteX24" fmla="*/ 2587987 w 8972797"/>
              <a:gd name="connsiteY24" fmla="*/ 4081909 h 4507635"/>
              <a:gd name="connsiteX25" fmla="*/ 2486628 w 8972797"/>
              <a:gd name="connsiteY25" fmla="*/ 3982589 h 4507635"/>
              <a:gd name="connsiteX26" fmla="*/ 2462950 w 8972797"/>
              <a:gd name="connsiteY26" fmla="*/ 3561840 h 4507635"/>
              <a:gd name="connsiteX27" fmla="*/ 2481851 w 8972797"/>
              <a:gd name="connsiteY27" fmla="*/ 3519330 h 4507635"/>
              <a:gd name="connsiteX28" fmla="*/ 3323258 w 8972797"/>
              <a:gd name="connsiteY28" fmla="*/ 3475721 h 4507635"/>
              <a:gd name="connsiteX29" fmla="*/ 3711664 w 8972797"/>
              <a:gd name="connsiteY29" fmla="*/ 3484312 h 4507635"/>
              <a:gd name="connsiteX30" fmla="*/ 3849164 w 8972797"/>
              <a:gd name="connsiteY30" fmla="*/ 3621139 h 4507635"/>
              <a:gd name="connsiteX31" fmla="*/ 3858718 w 8972797"/>
              <a:gd name="connsiteY31" fmla="*/ 4026592 h 4507635"/>
              <a:gd name="connsiteX32" fmla="*/ 3758190 w 8972797"/>
              <a:gd name="connsiteY32" fmla="*/ 4245348 h 4507635"/>
              <a:gd name="connsiteX33" fmla="*/ 3588288 w 8972797"/>
              <a:gd name="connsiteY33" fmla="*/ 4385947 h 4507635"/>
              <a:gd name="connsiteX34" fmla="*/ 3404678 w 8972797"/>
              <a:gd name="connsiteY34" fmla="*/ 4363107 h 4507635"/>
              <a:gd name="connsiteX35" fmla="*/ 3081491 w 8972797"/>
              <a:gd name="connsiteY35" fmla="*/ 3925176 h 4507635"/>
              <a:gd name="connsiteX36" fmla="*/ 3066121 w 8972797"/>
              <a:gd name="connsiteY36" fmla="*/ 3699506 h 4507635"/>
              <a:gd name="connsiteX37" fmla="*/ 3125524 w 8972797"/>
              <a:gd name="connsiteY37" fmla="*/ 3590547 h 4507635"/>
              <a:gd name="connsiteX38" fmla="*/ 3323258 w 8972797"/>
              <a:gd name="connsiteY38" fmla="*/ 3475721 h 4507635"/>
              <a:gd name="connsiteX39" fmla="*/ 6187673 w 8972797"/>
              <a:gd name="connsiteY39" fmla="*/ 3452767 h 4507635"/>
              <a:gd name="connsiteX40" fmla="*/ 6273896 w 8972797"/>
              <a:gd name="connsiteY40" fmla="*/ 3541725 h 4507635"/>
              <a:gd name="connsiteX41" fmla="*/ 6312945 w 8972797"/>
              <a:gd name="connsiteY41" fmla="*/ 4124026 h 4507635"/>
              <a:gd name="connsiteX42" fmla="*/ 6191646 w 8972797"/>
              <a:gd name="connsiteY42" fmla="*/ 4288512 h 4507635"/>
              <a:gd name="connsiteX43" fmla="*/ 6102748 w 8972797"/>
              <a:gd name="connsiteY43" fmla="*/ 4312399 h 4507635"/>
              <a:gd name="connsiteX44" fmla="*/ 5842703 w 8972797"/>
              <a:gd name="connsiteY44" fmla="*/ 4355354 h 4507635"/>
              <a:gd name="connsiteX45" fmla="*/ 5677371 w 8972797"/>
              <a:gd name="connsiteY45" fmla="*/ 4364993 h 4507635"/>
              <a:gd name="connsiteX46" fmla="*/ 5547349 w 8972797"/>
              <a:gd name="connsiteY46" fmla="*/ 4241576 h 4507635"/>
              <a:gd name="connsiteX47" fmla="*/ 5547349 w 8972797"/>
              <a:gd name="connsiteY47" fmla="*/ 3819989 h 4507635"/>
              <a:gd name="connsiteX48" fmla="*/ 5674464 w 8972797"/>
              <a:gd name="connsiteY48" fmla="*/ 3640207 h 4507635"/>
              <a:gd name="connsiteX49" fmla="*/ 6137227 w 8972797"/>
              <a:gd name="connsiteY49" fmla="*/ 3461472 h 4507635"/>
              <a:gd name="connsiteX50" fmla="*/ 6187673 w 8972797"/>
              <a:gd name="connsiteY50" fmla="*/ 3452767 h 4507635"/>
              <a:gd name="connsiteX51" fmla="*/ 4044405 w 8972797"/>
              <a:gd name="connsiteY51" fmla="*/ 3445128 h 4507635"/>
              <a:gd name="connsiteX52" fmla="*/ 4461890 w 8972797"/>
              <a:gd name="connsiteY52" fmla="*/ 3503589 h 4507635"/>
              <a:gd name="connsiteX53" fmla="*/ 4622652 w 8972797"/>
              <a:gd name="connsiteY53" fmla="*/ 3654665 h 4507635"/>
              <a:gd name="connsiteX54" fmla="*/ 4735643 w 8972797"/>
              <a:gd name="connsiteY54" fmla="*/ 4137436 h 4507635"/>
              <a:gd name="connsiteX55" fmla="*/ 4636776 w 8972797"/>
              <a:gd name="connsiteY55" fmla="*/ 4261692 h 4507635"/>
              <a:gd name="connsiteX56" fmla="*/ 4054790 w 8972797"/>
              <a:gd name="connsiteY56" fmla="*/ 4219575 h 4507635"/>
              <a:gd name="connsiteX57" fmla="*/ 3908567 w 8972797"/>
              <a:gd name="connsiteY57" fmla="*/ 4077090 h 4507635"/>
              <a:gd name="connsiteX58" fmla="*/ 3896936 w 8972797"/>
              <a:gd name="connsiteY58" fmla="*/ 3985313 h 4507635"/>
              <a:gd name="connsiteX59" fmla="*/ 3890289 w 8972797"/>
              <a:gd name="connsiteY59" fmla="*/ 3721507 h 4507635"/>
              <a:gd name="connsiteX60" fmla="*/ 3903582 w 8972797"/>
              <a:gd name="connsiteY60" fmla="*/ 3557021 h 4507635"/>
              <a:gd name="connsiteX61" fmla="*/ 4044405 w 8972797"/>
              <a:gd name="connsiteY61" fmla="*/ 3445128 h 4507635"/>
              <a:gd name="connsiteX62" fmla="*/ 6995458 w 8972797"/>
              <a:gd name="connsiteY62" fmla="*/ 3348742 h 4507635"/>
              <a:gd name="connsiteX63" fmla="*/ 7102634 w 8972797"/>
              <a:gd name="connsiteY63" fmla="*/ 3455815 h 4507635"/>
              <a:gd name="connsiteX64" fmla="*/ 6968872 w 8972797"/>
              <a:gd name="connsiteY64" fmla="*/ 4150847 h 4507635"/>
              <a:gd name="connsiteX65" fmla="*/ 6810187 w 8972797"/>
              <a:gd name="connsiteY65" fmla="*/ 4292284 h 4507635"/>
              <a:gd name="connsiteX66" fmla="*/ 6518571 w 8972797"/>
              <a:gd name="connsiteY66" fmla="*/ 4314285 h 4507635"/>
              <a:gd name="connsiteX67" fmla="*/ 6384810 w 8972797"/>
              <a:gd name="connsiteY67" fmla="*/ 4190030 h 4507635"/>
              <a:gd name="connsiteX68" fmla="*/ 6384810 w 8972797"/>
              <a:gd name="connsiteY68" fmla="*/ 3595366 h 4507635"/>
              <a:gd name="connsiteX69" fmla="*/ 6516494 w 8972797"/>
              <a:gd name="connsiteY69" fmla="*/ 3436537 h 4507635"/>
              <a:gd name="connsiteX70" fmla="*/ 5311813 w 8972797"/>
              <a:gd name="connsiteY70" fmla="*/ 3342037 h 4507635"/>
              <a:gd name="connsiteX71" fmla="*/ 5445990 w 8972797"/>
              <a:gd name="connsiteY71" fmla="*/ 3475721 h 4507635"/>
              <a:gd name="connsiteX72" fmla="*/ 5445990 w 8972797"/>
              <a:gd name="connsiteY72" fmla="*/ 3817055 h 4507635"/>
              <a:gd name="connsiteX73" fmla="*/ 5336737 w 8972797"/>
              <a:gd name="connsiteY73" fmla="*/ 3975884 h 4507635"/>
              <a:gd name="connsiteX74" fmla="*/ 4891421 w 8972797"/>
              <a:gd name="connsiteY74" fmla="*/ 4060956 h 4507635"/>
              <a:gd name="connsiteX75" fmla="*/ 4749767 w 8972797"/>
              <a:gd name="connsiteY75" fmla="*/ 3882221 h 4507635"/>
              <a:gd name="connsiteX76" fmla="*/ 4695349 w 8972797"/>
              <a:gd name="connsiteY76" fmla="*/ 3539839 h 4507635"/>
              <a:gd name="connsiteX77" fmla="*/ 4807924 w 8972797"/>
              <a:gd name="connsiteY77" fmla="*/ 3407831 h 4507635"/>
              <a:gd name="connsiteX78" fmla="*/ 2601884 w 8972797"/>
              <a:gd name="connsiteY78" fmla="*/ 3113429 h 4507635"/>
              <a:gd name="connsiteX79" fmla="*/ 2656114 w 8972797"/>
              <a:gd name="connsiteY79" fmla="*/ 3127890 h 4507635"/>
              <a:gd name="connsiteX80" fmla="*/ 2663592 w 8972797"/>
              <a:gd name="connsiteY80" fmla="*/ 3131662 h 4507635"/>
              <a:gd name="connsiteX81" fmla="*/ 2784060 w 8972797"/>
              <a:gd name="connsiteY81" fmla="*/ 3323807 h 4507635"/>
              <a:gd name="connsiteX82" fmla="*/ 2784060 w 8972797"/>
              <a:gd name="connsiteY82" fmla="*/ 3350628 h 4507635"/>
              <a:gd name="connsiteX83" fmla="*/ 2654037 w 8972797"/>
              <a:gd name="connsiteY83" fmla="*/ 3450995 h 4507635"/>
              <a:gd name="connsiteX84" fmla="*/ 2409362 w 8972797"/>
              <a:gd name="connsiteY84" fmla="*/ 3387925 h 4507635"/>
              <a:gd name="connsiteX85" fmla="*/ 2369068 w 8972797"/>
              <a:gd name="connsiteY85" fmla="*/ 3254869 h 4507635"/>
              <a:gd name="connsiteX86" fmla="*/ 2445503 w 8972797"/>
              <a:gd name="connsiteY86" fmla="*/ 3169798 h 4507635"/>
              <a:gd name="connsiteX87" fmla="*/ 2601884 w 8972797"/>
              <a:gd name="connsiteY87" fmla="*/ 3113429 h 4507635"/>
              <a:gd name="connsiteX88" fmla="*/ 6111667 w 8972797"/>
              <a:gd name="connsiteY88" fmla="*/ 3024343 h 4507635"/>
              <a:gd name="connsiteX89" fmla="*/ 6168798 w 8972797"/>
              <a:gd name="connsiteY89" fmla="*/ 3114480 h 4507635"/>
              <a:gd name="connsiteX90" fmla="*/ 6145535 w 8972797"/>
              <a:gd name="connsiteY90" fmla="*/ 3264508 h 4507635"/>
              <a:gd name="connsiteX91" fmla="*/ 5999312 w 8972797"/>
              <a:gd name="connsiteY91" fmla="*/ 3444290 h 4507635"/>
              <a:gd name="connsiteX92" fmla="*/ 5697311 w 8972797"/>
              <a:gd name="connsiteY92" fmla="*/ 3558068 h 4507635"/>
              <a:gd name="connsiteX93" fmla="*/ 5524086 w 8972797"/>
              <a:gd name="connsiteY93" fmla="*/ 3480540 h 4507635"/>
              <a:gd name="connsiteX94" fmla="*/ 5499162 w 8972797"/>
              <a:gd name="connsiteY94" fmla="*/ 3415584 h 4507635"/>
              <a:gd name="connsiteX95" fmla="*/ 5576012 w 8972797"/>
              <a:gd name="connsiteY95" fmla="*/ 3238735 h 4507635"/>
              <a:gd name="connsiteX96" fmla="*/ 6065362 w 8972797"/>
              <a:gd name="connsiteY96" fmla="*/ 3034018 h 4507635"/>
              <a:gd name="connsiteX97" fmla="*/ 6111667 w 8972797"/>
              <a:gd name="connsiteY97" fmla="*/ 3024343 h 4507635"/>
              <a:gd name="connsiteX98" fmla="*/ 3125524 w 8972797"/>
              <a:gd name="connsiteY98" fmla="*/ 2897400 h 4507635"/>
              <a:gd name="connsiteX99" fmla="*/ 3227715 w 8972797"/>
              <a:gd name="connsiteY99" fmla="*/ 2958585 h 4507635"/>
              <a:gd name="connsiteX100" fmla="*/ 3364384 w 8972797"/>
              <a:gd name="connsiteY100" fmla="*/ 3298872 h 4507635"/>
              <a:gd name="connsiteX101" fmla="*/ 3324089 w 8972797"/>
              <a:gd name="connsiteY101" fmla="*/ 3394630 h 4507635"/>
              <a:gd name="connsiteX102" fmla="*/ 3009626 w 8972797"/>
              <a:gd name="connsiteY102" fmla="*/ 3479702 h 4507635"/>
              <a:gd name="connsiteX103" fmla="*/ 2908266 w 8972797"/>
              <a:gd name="connsiteY103" fmla="*/ 3422289 h 4507635"/>
              <a:gd name="connsiteX104" fmla="*/ 2762874 w 8972797"/>
              <a:gd name="connsiteY104" fmla="*/ 3053295 h 4507635"/>
              <a:gd name="connsiteX105" fmla="*/ 2805245 w 8972797"/>
              <a:gd name="connsiteY105" fmla="*/ 2962357 h 4507635"/>
              <a:gd name="connsiteX106" fmla="*/ 6046253 w 8972797"/>
              <a:gd name="connsiteY106" fmla="*/ 2729981 h 4507635"/>
              <a:gd name="connsiteX107" fmla="*/ 6122688 w 8972797"/>
              <a:gd name="connsiteY107" fmla="*/ 2823853 h 4507635"/>
              <a:gd name="connsiteX108" fmla="*/ 6075747 w 8972797"/>
              <a:gd name="connsiteY108" fmla="*/ 2918354 h 4507635"/>
              <a:gd name="connsiteX109" fmla="*/ 5890475 w 8972797"/>
              <a:gd name="connsiteY109" fmla="*/ 3023541 h 4507635"/>
              <a:gd name="connsiteX110" fmla="*/ 5881752 w 8972797"/>
              <a:gd name="connsiteY110" fmla="*/ 3023541 h 4507635"/>
              <a:gd name="connsiteX111" fmla="*/ 5712681 w 8972797"/>
              <a:gd name="connsiteY111" fmla="*/ 2909763 h 4507635"/>
              <a:gd name="connsiteX112" fmla="*/ 5704788 w 8972797"/>
              <a:gd name="connsiteY112" fmla="*/ 2887762 h 4507635"/>
              <a:gd name="connsiteX113" fmla="*/ 5797839 w 8972797"/>
              <a:gd name="connsiteY113" fmla="*/ 2762669 h 4507635"/>
              <a:gd name="connsiteX114" fmla="*/ 6310212 w 8972797"/>
              <a:gd name="connsiteY114" fmla="*/ 2697745 h 4507635"/>
              <a:gd name="connsiteX115" fmla="*/ 6359886 w 8972797"/>
              <a:gd name="connsiteY115" fmla="*/ 2706094 h 4507635"/>
              <a:gd name="connsiteX116" fmla="*/ 6501124 w 8972797"/>
              <a:gd name="connsiteY116" fmla="*/ 2885038 h 4507635"/>
              <a:gd name="connsiteX117" fmla="*/ 6555958 w 8972797"/>
              <a:gd name="connsiteY117" fmla="*/ 3227211 h 4507635"/>
              <a:gd name="connsiteX118" fmla="*/ 6442967 w 8972797"/>
              <a:gd name="connsiteY118" fmla="*/ 3359219 h 4507635"/>
              <a:gd name="connsiteX119" fmla="*/ 6373179 w 8972797"/>
              <a:gd name="connsiteY119" fmla="*/ 3359219 h 4507635"/>
              <a:gd name="connsiteX120" fmla="*/ 6239417 w 8972797"/>
              <a:gd name="connsiteY120" fmla="*/ 3225325 h 4507635"/>
              <a:gd name="connsiteX121" fmla="*/ 6220309 w 8972797"/>
              <a:gd name="connsiteY121" fmla="*/ 2788442 h 4507635"/>
              <a:gd name="connsiteX122" fmla="*/ 6310212 w 8972797"/>
              <a:gd name="connsiteY122" fmla="*/ 2697745 h 4507635"/>
              <a:gd name="connsiteX123" fmla="*/ 7216455 w 8972797"/>
              <a:gd name="connsiteY123" fmla="*/ 2671730 h 4507635"/>
              <a:gd name="connsiteX124" fmla="*/ 7332354 w 8972797"/>
              <a:gd name="connsiteY124" fmla="*/ 2792213 h 4507635"/>
              <a:gd name="connsiteX125" fmla="*/ 7288320 w 8972797"/>
              <a:gd name="connsiteY125" fmla="*/ 3114480 h 4507635"/>
              <a:gd name="connsiteX126" fmla="*/ 7137943 w 8972797"/>
              <a:gd name="connsiteY126" fmla="*/ 3270166 h 4507635"/>
              <a:gd name="connsiteX127" fmla="*/ 6758677 w 8972797"/>
              <a:gd name="connsiteY127" fmla="*/ 3336170 h 4507635"/>
              <a:gd name="connsiteX128" fmla="*/ 6607468 w 8972797"/>
              <a:gd name="connsiteY128" fmla="*/ 3226372 h 4507635"/>
              <a:gd name="connsiteX129" fmla="*/ 6556789 w 8972797"/>
              <a:gd name="connsiteY129" fmla="*/ 2867856 h 4507635"/>
              <a:gd name="connsiteX130" fmla="*/ 6671441 w 8972797"/>
              <a:gd name="connsiteY130" fmla="*/ 2722438 h 4507635"/>
              <a:gd name="connsiteX131" fmla="*/ 3871180 w 8972797"/>
              <a:gd name="connsiteY131" fmla="*/ 2461355 h 4507635"/>
              <a:gd name="connsiteX132" fmla="*/ 4090100 w 8972797"/>
              <a:gd name="connsiteY132" fmla="*/ 2490062 h 4507635"/>
              <a:gd name="connsiteX133" fmla="*/ 4198106 w 8972797"/>
              <a:gd name="connsiteY133" fmla="*/ 2639252 h 4507635"/>
              <a:gd name="connsiteX134" fmla="*/ 4098824 w 8972797"/>
              <a:gd name="connsiteY134" fmla="*/ 3174617 h 4507635"/>
              <a:gd name="connsiteX135" fmla="*/ 3944708 w 8972797"/>
              <a:gd name="connsiteY135" fmla="*/ 3339941 h 4507635"/>
              <a:gd name="connsiteX136" fmla="*/ 3824239 w 8972797"/>
              <a:gd name="connsiteY136" fmla="*/ 3370533 h 4507635"/>
              <a:gd name="connsiteX137" fmla="*/ 3605320 w 8972797"/>
              <a:gd name="connsiteY137" fmla="*/ 3303691 h 4507635"/>
              <a:gd name="connsiteX138" fmla="*/ 3347352 w 8972797"/>
              <a:gd name="connsiteY138" fmla="*/ 3014112 h 4507635"/>
              <a:gd name="connsiteX139" fmla="*/ 3353998 w 8972797"/>
              <a:gd name="connsiteY139" fmla="*/ 2819872 h 4507635"/>
              <a:gd name="connsiteX140" fmla="*/ 3642706 w 8972797"/>
              <a:gd name="connsiteY140" fmla="*/ 2537836 h 4507635"/>
              <a:gd name="connsiteX141" fmla="*/ 3871180 w 8972797"/>
              <a:gd name="connsiteY141" fmla="*/ 2461355 h 4507635"/>
              <a:gd name="connsiteX142" fmla="*/ 1975262 w 8972797"/>
              <a:gd name="connsiteY142" fmla="*/ 2451926 h 4507635"/>
              <a:gd name="connsiteX143" fmla="*/ 2203736 w 8972797"/>
              <a:gd name="connsiteY143" fmla="*/ 2528407 h 4507635"/>
              <a:gd name="connsiteX144" fmla="*/ 2492444 w 8972797"/>
              <a:gd name="connsiteY144" fmla="*/ 2810443 h 4507635"/>
              <a:gd name="connsiteX145" fmla="*/ 2499091 w 8972797"/>
              <a:gd name="connsiteY145" fmla="*/ 3004474 h 4507635"/>
              <a:gd name="connsiteX146" fmla="*/ 2241123 w 8972797"/>
              <a:gd name="connsiteY146" fmla="*/ 3294053 h 4507635"/>
              <a:gd name="connsiteX147" fmla="*/ 2022203 w 8972797"/>
              <a:gd name="connsiteY147" fmla="*/ 3361104 h 4507635"/>
              <a:gd name="connsiteX148" fmla="*/ 1901735 w 8972797"/>
              <a:gd name="connsiteY148" fmla="*/ 3330512 h 4507635"/>
              <a:gd name="connsiteX149" fmla="*/ 1747619 w 8972797"/>
              <a:gd name="connsiteY149" fmla="*/ 3165188 h 4507635"/>
              <a:gd name="connsiteX150" fmla="*/ 1648336 w 8972797"/>
              <a:gd name="connsiteY150" fmla="*/ 2629613 h 4507635"/>
              <a:gd name="connsiteX151" fmla="*/ 1756342 w 8972797"/>
              <a:gd name="connsiteY151" fmla="*/ 2480633 h 4507635"/>
              <a:gd name="connsiteX152" fmla="*/ 5070046 w 8972797"/>
              <a:gd name="connsiteY152" fmla="*/ 2425106 h 4507635"/>
              <a:gd name="connsiteX153" fmla="*/ 5203807 w 8972797"/>
              <a:gd name="connsiteY153" fmla="*/ 2549361 h 4507635"/>
              <a:gd name="connsiteX154" fmla="*/ 5190514 w 8972797"/>
              <a:gd name="connsiteY154" fmla="*/ 3145911 h 4507635"/>
              <a:gd name="connsiteX155" fmla="*/ 5058415 w 8972797"/>
              <a:gd name="connsiteY155" fmla="*/ 3304739 h 4507635"/>
              <a:gd name="connsiteX156" fmla="*/ 4250863 w 8972797"/>
              <a:gd name="connsiteY156" fmla="*/ 3418517 h 4507635"/>
              <a:gd name="connsiteX157" fmla="*/ 4143688 w 8972797"/>
              <a:gd name="connsiteY157" fmla="*/ 3311444 h 4507635"/>
              <a:gd name="connsiteX158" fmla="*/ 4277449 w 8972797"/>
              <a:gd name="connsiteY158" fmla="*/ 2615365 h 4507635"/>
              <a:gd name="connsiteX159" fmla="*/ 4436134 w 8972797"/>
              <a:gd name="connsiteY159" fmla="*/ 2473928 h 4507635"/>
              <a:gd name="connsiteX160" fmla="*/ 5344630 w 8972797"/>
              <a:gd name="connsiteY160" fmla="*/ 2359102 h 4507635"/>
              <a:gd name="connsiteX161" fmla="*/ 5571027 w 8972797"/>
              <a:gd name="connsiteY161" fmla="*/ 2359102 h 4507635"/>
              <a:gd name="connsiteX162" fmla="*/ 5644554 w 8972797"/>
              <a:gd name="connsiteY162" fmla="*/ 2535950 h 4507635"/>
              <a:gd name="connsiteX163" fmla="*/ 5663663 w 8972797"/>
              <a:gd name="connsiteY163" fmla="*/ 2909763 h 4507635"/>
              <a:gd name="connsiteX164" fmla="*/ 5617968 w 8972797"/>
              <a:gd name="connsiteY164" fmla="*/ 3105889 h 4507635"/>
              <a:gd name="connsiteX165" fmla="*/ 5343384 w 8972797"/>
              <a:gd name="connsiteY165" fmla="*/ 3262622 h 4507635"/>
              <a:gd name="connsiteX166" fmla="*/ 5282319 w 8972797"/>
              <a:gd name="connsiteY166" fmla="*/ 3117204 h 4507635"/>
              <a:gd name="connsiteX167" fmla="*/ 5282319 w 8972797"/>
              <a:gd name="connsiteY167" fmla="*/ 2538884 h 4507635"/>
              <a:gd name="connsiteX168" fmla="*/ 5344630 w 8972797"/>
              <a:gd name="connsiteY168" fmla="*/ 2359102 h 4507635"/>
              <a:gd name="connsiteX169" fmla="*/ 3281160 w 8972797"/>
              <a:gd name="connsiteY169" fmla="*/ 2327678 h 4507635"/>
              <a:gd name="connsiteX170" fmla="*/ 3329905 w 8972797"/>
              <a:gd name="connsiteY170" fmla="*/ 2331443 h 4507635"/>
              <a:gd name="connsiteX171" fmla="*/ 3503960 w 8972797"/>
              <a:gd name="connsiteY171" fmla="*/ 2381103 h 4507635"/>
              <a:gd name="connsiteX172" fmla="*/ 3537608 w 8972797"/>
              <a:gd name="connsiteY172" fmla="*/ 2512063 h 4507635"/>
              <a:gd name="connsiteX173" fmla="*/ 3353168 w 8972797"/>
              <a:gd name="connsiteY173" fmla="*/ 2694779 h 4507635"/>
              <a:gd name="connsiteX174" fmla="*/ 3242254 w 8972797"/>
              <a:gd name="connsiteY174" fmla="*/ 2655596 h 4507635"/>
              <a:gd name="connsiteX175" fmla="*/ 3216083 w 8972797"/>
              <a:gd name="connsiteY175" fmla="*/ 2428039 h 4507635"/>
              <a:gd name="connsiteX176" fmla="*/ 3281160 w 8972797"/>
              <a:gd name="connsiteY176" fmla="*/ 2327678 h 4507635"/>
              <a:gd name="connsiteX177" fmla="*/ 6221970 w 8972797"/>
              <a:gd name="connsiteY177" fmla="*/ 2258734 h 4507635"/>
              <a:gd name="connsiteX178" fmla="*/ 6308375 w 8972797"/>
              <a:gd name="connsiteY178" fmla="*/ 2306508 h 4507635"/>
              <a:gd name="connsiteX179" fmla="*/ 6329145 w 8972797"/>
              <a:gd name="connsiteY179" fmla="*/ 2570314 h 4507635"/>
              <a:gd name="connsiteX180" fmla="*/ 6252710 w 8972797"/>
              <a:gd name="connsiteY180" fmla="*/ 2641138 h 4507635"/>
              <a:gd name="connsiteX181" fmla="*/ 5859735 w 8972797"/>
              <a:gd name="connsiteY181" fmla="*/ 2696665 h 4507635"/>
              <a:gd name="connsiteX182" fmla="*/ 5778731 w 8972797"/>
              <a:gd name="connsiteY182" fmla="*/ 2647843 h 4507635"/>
              <a:gd name="connsiteX183" fmla="*/ 5778731 w 8972797"/>
              <a:gd name="connsiteY183" fmla="*/ 2384036 h 4507635"/>
              <a:gd name="connsiteX184" fmla="*/ 5859735 w 8972797"/>
              <a:gd name="connsiteY184" fmla="*/ 2312375 h 4507635"/>
              <a:gd name="connsiteX185" fmla="*/ 2906002 w 8972797"/>
              <a:gd name="connsiteY185" fmla="*/ 2224318 h 4507635"/>
              <a:gd name="connsiteX186" fmla="*/ 2933191 w 8972797"/>
              <a:gd name="connsiteY186" fmla="*/ 2227094 h 4507635"/>
              <a:gd name="connsiteX187" fmla="*/ 3020426 w 8972797"/>
              <a:gd name="connsiteY187" fmla="*/ 2364969 h 4507635"/>
              <a:gd name="connsiteX188" fmla="*/ 3136740 w 8972797"/>
              <a:gd name="connsiteY188" fmla="*/ 2730190 h 4507635"/>
              <a:gd name="connsiteX189" fmla="*/ 3058644 w 8972797"/>
              <a:gd name="connsiteY189" fmla="*/ 2845855 h 4507635"/>
              <a:gd name="connsiteX190" fmla="*/ 2765782 w 8972797"/>
              <a:gd name="connsiteY190" fmla="*/ 2833282 h 4507635"/>
              <a:gd name="connsiteX191" fmla="*/ 2551847 w 8972797"/>
              <a:gd name="connsiteY191" fmla="*/ 2751144 h 4507635"/>
              <a:gd name="connsiteX192" fmla="*/ 2316727 w 8972797"/>
              <a:gd name="connsiteY192" fmla="*/ 2564657 h 4507635"/>
              <a:gd name="connsiteX193" fmla="*/ 2326281 w 8972797"/>
              <a:gd name="connsiteY193" fmla="*/ 2443335 h 4507635"/>
              <a:gd name="connsiteX194" fmla="*/ 2778244 w 8972797"/>
              <a:gd name="connsiteY194" fmla="*/ 2254962 h 4507635"/>
              <a:gd name="connsiteX195" fmla="*/ 2906002 w 8972797"/>
              <a:gd name="connsiteY195" fmla="*/ 2224318 h 4507635"/>
              <a:gd name="connsiteX196" fmla="*/ 6454910 w 8972797"/>
              <a:gd name="connsiteY196" fmla="*/ 1797685 h 4507635"/>
              <a:gd name="connsiteX197" fmla="*/ 6499462 w 8972797"/>
              <a:gd name="connsiteY197" fmla="*/ 1814098 h 4507635"/>
              <a:gd name="connsiteX198" fmla="*/ 6775708 w 8972797"/>
              <a:gd name="connsiteY198" fmla="*/ 1983403 h 4507635"/>
              <a:gd name="connsiteX199" fmla="*/ 6943117 w 8972797"/>
              <a:gd name="connsiteY199" fmla="*/ 2176595 h 4507635"/>
              <a:gd name="connsiteX200" fmla="*/ 7073970 w 8972797"/>
              <a:gd name="connsiteY200" fmla="*/ 2484404 h 4507635"/>
              <a:gd name="connsiteX201" fmla="*/ 6992550 w 8972797"/>
              <a:gd name="connsiteY201" fmla="*/ 2620184 h 4507635"/>
              <a:gd name="connsiteX202" fmla="*/ 6590437 w 8972797"/>
              <a:gd name="connsiteY202" fmla="*/ 2658320 h 4507635"/>
              <a:gd name="connsiteX203" fmla="*/ 6420950 w 8972797"/>
              <a:gd name="connsiteY203" fmla="*/ 2626889 h 4507635"/>
              <a:gd name="connsiteX204" fmla="*/ 6384810 w 8972797"/>
              <a:gd name="connsiteY204" fmla="*/ 2447945 h 4507635"/>
              <a:gd name="connsiteX205" fmla="*/ 6384810 w 8972797"/>
              <a:gd name="connsiteY205" fmla="*/ 1878216 h 4507635"/>
              <a:gd name="connsiteX206" fmla="*/ 6454910 w 8972797"/>
              <a:gd name="connsiteY206" fmla="*/ 1797685 h 4507635"/>
              <a:gd name="connsiteX207" fmla="*/ 5144819 w 8972797"/>
              <a:gd name="connsiteY207" fmla="*/ 1795030 h 4507635"/>
              <a:gd name="connsiteX208" fmla="*/ 5436435 w 8972797"/>
              <a:gd name="connsiteY208" fmla="*/ 1795030 h 4507635"/>
              <a:gd name="connsiteX209" fmla="*/ 5536548 w 8972797"/>
              <a:gd name="connsiteY209" fmla="*/ 1895398 h 4507635"/>
              <a:gd name="connsiteX210" fmla="*/ 5535718 w 8972797"/>
              <a:gd name="connsiteY210" fmla="*/ 1895398 h 4507635"/>
              <a:gd name="connsiteX211" fmla="*/ 5535718 w 8972797"/>
              <a:gd name="connsiteY211" fmla="*/ 2191892 h 4507635"/>
              <a:gd name="connsiteX212" fmla="*/ 5438928 w 8972797"/>
              <a:gd name="connsiteY212" fmla="*/ 2282621 h 4507635"/>
              <a:gd name="connsiteX213" fmla="*/ 5247009 w 8972797"/>
              <a:gd name="connsiteY213" fmla="*/ 2343805 h 4507635"/>
              <a:gd name="connsiteX214" fmla="*/ 5139004 w 8972797"/>
              <a:gd name="connsiteY214" fmla="*/ 2318033 h 4507635"/>
              <a:gd name="connsiteX215" fmla="*/ 5092063 w 8972797"/>
              <a:gd name="connsiteY215" fmla="*/ 2231075 h 4507635"/>
              <a:gd name="connsiteX216" fmla="*/ 5059661 w 8972797"/>
              <a:gd name="connsiteY216" fmla="*/ 1894560 h 4507635"/>
              <a:gd name="connsiteX217" fmla="*/ 5144819 w 8972797"/>
              <a:gd name="connsiteY217" fmla="*/ 1795030 h 4507635"/>
              <a:gd name="connsiteX218" fmla="*/ 7853274 w 8972797"/>
              <a:gd name="connsiteY218" fmla="*/ 1745370 h 4507635"/>
              <a:gd name="connsiteX219" fmla="*/ 7962111 w 8972797"/>
              <a:gd name="connsiteY219" fmla="*/ 1876330 h 4507635"/>
              <a:gd name="connsiteX220" fmla="*/ 7874460 w 8972797"/>
              <a:gd name="connsiteY220" fmla="*/ 2331443 h 4507635"/>
              <a:gd name="connsiteX221" fmla="*/ 7717436 w 8972797"/>
              <a:gd name="connsiteY221" fmla="*/ 2491110 h 4507635"/>
              <a:gd name="connsiteX222" fmla="*/ 7301614 w 8972797"/>
              <a:gd name="connsiteY222" fmla="*/ 2579953 h 4507635"/>
              <a:gd name="connsiteX223" fmla="*/ 7121742 w 8972797"/>
              <a:gd name="connsiteY223" fmla="*/ 2483357 h 4507635"/>
              <a:gd name="connsiteX224" fmla="*/ 6946856 w 8972797"/>
              <a:gd name="connsiteY224" fmla="*/ 2032225 h 4507635"/>
              <a:gd name="connsiteX225" fmla="*/ 7027030 w 8972797"/>
              <a:gd name="connsiteY225" fmla="*/ 1869625 h 4507635"/>
              <a:gd name="connsiteX226" fmla="*/ 7318646 w 8972797"/>
              <a:gd name="connsiteY226" fmla="*/ 1784553 h 4507635"/>
              <a:gd name="connsiteX227" fmla="*/ 7581598 w 8972797"/>
              <a:gd name="connsiteY227" fmla="*/ 1746208 h 4507635"/>
              <a:gd name="connsiteX228" fmla="*/ 2961023 w 8972797"/>
              <a:gd name="connsiteY228" fmla="*/ 1698434 h 4507635"/>
              <a:gd name="connsiteX229" fmla="*/ 3008795 w 8972797"/>
              <a:gd name="connsiteY229" fmla="*/ 1702415 h 4507635"/>
              <a:gd name="connsiteX230" fmla="*/ 3095615 w 8972797"/>
              <a:gd name="connsiteY230" fmla="*/ 1801735 h 4507635"/>
              <a:gd name="connsiteX231" fmla="*/ 3076506 w 8972797"/>
              <a:gd name="connsiteY231" fmla="*/ 2165071 h 4507635"/>
              <a:gd name="connsiteX232" fmla="*/ 2996333 w 8972797"/>
              <a:gd name="connsiteY232" fmla="*/ 2204254 h 4507635"/>
              <a:gd name="connsiteX233" fmla="*/ 2910343 w 8972797"/>
              <a:gd name="connsiteY233" fmla="*/ 2144956 h 4507635"/>
              <a:gd name="connsiteX234" fmla="*/ 2842217 w 8972797"/>
              <a:gd name="connsiteY234" fmla="*/ 2001633 h 4507635"/>
              <a:gd name="connsiteX235" fmla="*/ 2861741 w 8972797"/>
              <a:gd name="connsiteY235" fmla="*/ 1781620 h 4507635"/>
              <a:gd name="connsiteX236" fmla="*/ 2961023 w 8972797"/>
              <a:gd name="connsiteY236" fmla="*/ 1698434 h 4507635"/>
              <a:gd name="connsiteX237" fmla="*/ 3239346 w 8972797"/>
              <a:gd name="connsiteY237" fmla="*/ 1691728 h 4507635"/>
              <a:gd name="connsiteX238" fmla="*/ 3629413 w 8972797"/>
              <a:gd name="connsiteY238" fmla="*/ 1691728 h 4507635"/>
              <a:gd name="connsiteX239" fmla="*/ 3763175 w 8972797"/>
              <a:gd name="connsiteY239" fmla="*/ 1825622 h 4507635"/>
              <a:gd name="connsiteX240" fmla="*/ 3764005 w 8972797"/>
              <a:gd name="connsiteY240" fmla="*/ 1825622 h 4507635"/>
              <a:gd name="connsiteX241" fmla="*/ 3764005 w 8972797"/>
              <a:gd name="connsiteY241" fmla="*/ 2257686 h 4507635"/>
              <a:gd name="connsiteX242" fmla="*/ 3634814 w 8972797"/>
              <a:gd name="connsiteY242" fmla="*/ 2354282 h 4507635"/>
              <a:gd name="connsiteX243" fmla="*/ 3314535 w 8972797"/>
              <a:gd name="connsiteY243" fmla="*/ 2260620 h 4507635"/>
              <a:gd name="connsiteX244" fmla="*/ 3165404 w 8972797"/>
              <a:gd name="connsiteY244" fmla="*/ 2090476 h 4507635"/>
              <a:gd name="connsiteX245" fmla="*/ 3125524 w 8972797"/>
              <a:gd name="connsiteY245" fmla="*/ 1824784 h 4507635"/>
              <a:gd name="connsiteX246" fmla="*/ 3239346 w 8972797"/>
              <a:gd name="connsiteY246" fmla="*/ 1691728 h 4507635"/>
              <a:gd name="connsiteX247" fmla="*/ 2274355 w 8972797"/>
              <a:gd name="connsiteY247" fmla="*/ 1683137 h 4507635"/>
              <a:gd name="connsiteX248" fmla="*/ 2664422 w 8972797"/>
              <a:gd name="connsiteY248" fmla="*/ 1683137 h 4507635"/>
              <a:gd name="connsiteX249" fmla="*/ 2778244 w 8972797"/>
              <a:gd name="connsiteY249" fmla="*/ 1816193 h 4507635"/>
              <a:gd name="connsiteX250" fmla="*/ 2738365 w 8972797"/>
              <a:gd name="connsiteY250" fmla="*/ 2081885 h 4507635"/>
              <a:gd name="connsiteX251" fmla="*/ 2589234 w 8972797"/>
              <a:gd name="connsiteY251" fmla="*/ 2252029 h 4507635"/>
              <a:gd name="connsiteX252" fmla="*/ 2268955 w 8972797"/>
              <a:gd name="connsiteY252" fmla="*/ 2345691 h 4507635"/>
              <a:gd name="connsiteX253" fmla="*/ 2139763 w 8972797"/>
              <a:gd name="connsiteY253" fmla="*/ 2249095 h 4507635"/>
              <a:gd name="connsiteX254" fmla="*/ 2140594 w 8972797"/>
              <a:gd name="connsiteY254" fmla="*/ 2249095 h 4507635"/>
              <a:gd name="connsiteX255" fmla="*/ 2140594 w 8972797"/>
              <a:gd name="connsiteY255" fmla="*/ 1817031 h 4507635"/>
              <a:gd name="connsiteX256" fmla="*/ 2274355 w 8972797"/>
              <a:gd name="connsiteY256" fmla="*/ 1683137 h 4507635"/>
              <a:gd name="connsiteX257" fmla="*/ 4712387 w 8972797"/>
              <a:gd name="connsiteY257" fmla="*/ 1645152 h 4507635"/>
              <a:gd name="connsiteX258" fmla="*/ 4757244 w 8972797"/>
              <a:gd name="connsiteY258" fmla="*/ 1660298 h 4507635"/>
              <a:gd name="connsiteX259" fmla="*/ 4889344 w 8972797"/>
              <a:gd name="connsiteY259" fmla="*/ 1734893 h 4507635"/>
              <a:gd name="connsiteX260" fmla="*/ 5006073 w 8972797"/>
              <a:gd name="connsiteY260" fmla="*/ 1934581 h 4507635"/>
              <a:gd name="connsiteX261" fmla="*/ 5006073 w 8972797"/>
              <a:gd name="connsiteY261" fmla="*/ 2257686 h 4507635"/>
              <a:gd name="connsiteX262" fmla="*/ 4872312 w 8972797"/>
              <a:gd name="connsiteY262" fmla="*/ 2391580 h 4507635"/>
              <a:gd name="connsiteX263" fmla="*/ 4802524 w 8972797"/>
              <a:gd name="connsiteY263" fmla="*/ 2391580 h 4507635"/>
              <a:gd name="connsiteX264" fmla="*/ 4663778 w 8972797"/>
              <a:gd name="connsiteY264" fmla="*/ 2257686 h 4507635"/>
              <a:gd name="connsiteX265" fmla="*/ 4645500 w 8972797"/>
              <a:gd name="connsiteY265" fmla="*/ 1728188 h 4507635"/>
              <a:gd name="connsiteX266" fmla="*/ 4712387 w 8972797"/>
              <a:gd name="connsiteY266" fmla="*/ 1645152 h 4507635"/>
              <a:gd name="connsiteX267" fmla="*/ 4481803 w 8972797"/>
              <a:gd name="connsiteY267" fmla="*/ 1549768 h 4507635"/>
              <a:gd name="connsiteX268" fmla="*/ 4569896 w 8972797"/>
              <a:gd name="connsiteY268" fmla="*/ 1654431 h 4507635"/>
              <a:gd name="connsiteX269" fmla="*/ 4611021 w 8972797"/>
              <a:gd name="connsiteY269" fmla="*/ 2258734 h 4507635"/>
              <a:gd name="connsiteX270" fmla="*/ 4486814 w 8972797"/>
              <a:gd name="connsiteY270" fmla="*/ 2407924 h 4507635"/>
              <a:gd name="connsiteX271" fmla="*/ 4395009 w 8972797"/>
              <a:gd name="connsiteY271" fmla="*/ 2418400 h 4507635"/>
              <a:gd name="connsiteX272" fmla="*/ 4128318 w 8972797"/>
              <a:gd name="connsiteY272" fmla="*/ 2421334 h 4507635"/>
              <a:gd name="connsiteX273" fmla="*/ 3959247 w 8972797"/>
              <a:gd name="connsiteY273" fmla="*/ 2404990 h 4507635"/>
              <a:gd name="connsiteX274" fmla="*/ 3825070 w 8972797"/>
              <a:gd name="connsiteY274" fmla="*/ 2257686 h 4507635"/>
              <a:gd name="connsiteX275" fmla="*/ 3825070 w 8972797"/>
              <a:gd name="connsiteY275" fmla="*/ 1825622 h 4507635"/>
              <a:gd name="connsiteX276" fmla="*/ 3956339 w 8972797"/>
              <a:gd name="connsiteY276" fmla="*/ 1661136 h 4507635"/>
              <a:gd name="connsiteX277" fmla="*/ 4430319 w 8972797"/>
              <a:gd name="connsiteY277" fmla="*/ 1551339 h 4507635"/>
              <a:gd name="connsiteX278" fmla="*/ 4481803 w 8972797"/>
              <a:gd name="connsiteY278" fmla="*/ 1549768 h 4507635"/>
              <a:gd name="connsiteX279" fmla="*/ 1421965 w 8972797"/>
              <a:gd name="connsiteY279" fmla="*/ 1541530 h 4507635"/>
              <a:gd name="connsiteX280" fmla="*/ 1473450 w 8972797"/>
              <a:gd name="connsiteY280" fmla="*/ 1542539 h 4507635"/>
              <a:gd name="connsiteX281" fmla="*/ 1947430 w 8972797"/>
              <a:gd name="connsiteY281" fmla="*/ 1652545 h 4507635"/>
              <a:gd name="connsiteX282" fmla="*/ 2078698 w 8972797"/>
              <a:gd name="connsiteY282" fmla="*/ 1817031 h 4507635"/>
              <a:gd name="connsiteX283" fmla="*/ 2078698 w 8972797"/>
              <a:gd name="connsiteY283" fmla="*/ 2249095 h 4507635"/>
              <a:gd name="connsiteX284" fmla="*/ 1944522 w 8972797"/>
              <a:gd name="connsiteY284" fmla="*/ 2396399 h 4507635"/>
              <a:gd name="connsiteX285" fmla="*/ 1775451 w 8972797"/>
              <a:gd name="connsiteY285" fmla="*/ 2412743 h 4507635"/>
              <a:gd name="connsiteX286" fmla="*/ 1508759 w 8972797"/>
              <a:gd name="connsiteY286" fmla="*/ 2409809 h 4507635"/>
              <a:gd name="connsiteX287" fmla="*/ 1416954 w 8972797"/>
              <a:gd name="connsiteY287" fmla="*/ 2399333 h 4507635"/>
              <a:gd name="connsiteX288" fmla="*/ 1292748 w 8972797"/>
              <a:gd name="connsiteY288" fmla="*/ 2250143 h 4507635"/>
              <a:gd name="connsiteX289" fmla="*/ 1333873 w 8972797"/>
              <a:gd name="connsiteY289" fmla="*/ 1645840 h 4507635"/>
              <a:gd name="connsiteX290" fmla="*/ 1421965 w 8972797"/>
              <a:gd name="connsiteY290" fmla="*/ 1541530 h 4507635"/>
              <a:gd name="connsiteX291" fmla="*/ 5731790 w 8972797"/>
              <a:gd name="connsiteY291" fmla="*/ 1533109 h 4507635"/>
              <a:gd name="connsiteX292" fmla="*/ 6008036 w 8972797"/>
              <a:gd name="connsiteY292" fmla="*/ 1575226 h 4507635"/>
              <a:gd name="connsiteX293" fmla="*/ 6184999 w 8972797"/>
              <a:gd name="connsiteY293" fmla="*/ 1730074 h 4507635"/>
              <a:gd name="connsiteX294" fmla="*/ 6282204 w 8972797"/>
              <a:gd name="connsiteY294" fmla="*/ 2062817 h 4507635"/>
              <a:gd name="connsiteX295" fmla="*/ 6182091 w 8972797"/>
              <a:gd name="connsiteY295" fmla="*/ 2196501 h 4507635"/>
              <a:gd name="connsiteX296" fmla="*/ 5733451 w 8972797"/>
              <a:gd name="connsiteY296" fmla="*/ 2298965 h 4507635"/>
              <a:gd name="connsiteX297" fmla="*/ 5593875 w 8972797"/>
              <a:gd name="connsiteY297" fmla="*/ 2159204 h 4507635"/>
              <a:gd name="connsiteX298" fmla="*/ 5593875 w 8972797"/>
              <a:gd name="connsiteY298" fmla="*/ 1651707 h 4507635"/>
              <a:gd name="connsiteX299" fmla="*/ 5731790 w 8972797"/>
              <a:gd name="connsiteY299" fmla="*/ 1533109 h 4507635"/>
              <a:gd name="connsiteX300" fmla="*/ 4996421 w 8972797"/>
              <a:gd name="connsiteY300" fmla="*/ 1102539 h 4507635"/>
              <a:gd name="connsiteX301" fmla="*/ 5035567 w 8972797"/>
              <a:gd name="connsiteY301" fmla="*/ 1103769 h 4507635"/>
              <a:gd name="connsiteX302" fmla="*/ 5493761 w 8972797"/>
              <a:gd name="connsiteY302" fmla="*/ 1228025 h 4507635"/>
              <a:gd name="connsiteX303" fmla="*/ 5576843 w 8972797"/>
              <a:gd name="connsiteY303" fmla="*/ 1372395 h 4507635"/>
              <a:gd name="connsiteX304" fmla="*/ 5538625 w 8972797"/>
              <a:gd name="connsiteY304" fmla="*/ 1610638 h 4507635"/>
              <a:gd name="connsiteX305" fmla="*/ 5416080 w 8972797"/>
              <a:gd name="connsiteY305" fmla="*/ 1723368 h 4507635"/>
              <a:gd name="connsiteX306" fmla="*/ 5037644 w 8972797"/>
              <a:gd name="connsiteY306" fmla="*/ 1707025 h 4507635"/>
              <a:gd name="connsiteX307" fmla="*/ 4934208 w 8972797"/>
              <a:gd name="connsiteY307" fmla="*/ 1582770 h 4507635"/>
              <a:gd name="connsiteX308" fmla="*/ 4934208 w 8972797"/>
              <a:gd name="connsiteY308" fmla="*/ 1196594 h 4507635"/>
              <a:gd name="connsiteX309" fmla="*/ 4996421 w 8972797"/>
              <a:gd name="connsiteY309" fmla="*/ 1102539 h 4507635"/>
              <a:gd name="connsiteX310" fmla="*/ 7560347 w 8972797"/>
              <a:gd name="connsiteY310" fmla="*/ 1017424 h 4507635"/>
              <a:gd name="connsiteX311" fmla="*/ 7610261 w 8972797"/>
              <a:gd name="connsiteY311" fmla="*/ 1021631 h 4507635"/>
              <a:gd name="connsiteX312" fmla="*/ 7930540 w 8972797"/>
              <a:gd name="connsiteY312" fmla="*/ 1115294 h 4507635"/>
              <a:gd name="connsiteX313" fmla="*/ 8079672 w 8972797"/>
              <a:gd name="connsiteY313" fmla="*/ 1285438 h 4507635"/>
              <a:gd name="connsiteX314" fmla="*/ 8119966 w 8972797"/>
              <a:gd name="connsiteY314" fmla="*/ 1551339 h 4507635"/>
              <a:gd name="connsiteX315" fmla="*/ 8006144 w 8972797"/>
              <a:gd name="connsiteY315" fmla="*/ 1684185 h 4507635"/>
              <a:gd name="connsiteX316" fmla="*/ 7616077 w 8972797"/>
              <a:gd name="connsiteY316" fmla="*/ 1684185 h 4507635"/>
              <a:gd name="connsiteX317" fmla="*/ 7482316 w 8972797"/>
              <a:gd name="connsiteY317" fmla="*/ 1550291 h 4507635"/>
              <a:gd name="connsiteX318" fmla="*/ 7481485 w 8972797"/>
              <a:gd name="connsiteY318" fmla="*/ 1550291 h 4507635"/>
              <a:gd name="connsiteX319" fmla="*/ 7481485 w 8972797"/>
              <a:gd name="connsiteY319" fmla="*/ 1118228 h 4507635"/>
              <a:gd name="connsiteX320" fmla="*/ 7560347 w 8972797"/>
              <a:gd name="connsiteY320" fmla="*/ 1017424 h 4507635"/>
              <a:gd name="connsiteX321" fmla="*/ 8840697 w 8972797"/>
              <a:gd name="connsiteY321" fmla="*/ 1010107 h 4507635"/>
              <a:gd name="connsiteX322" fmla="*/ 8972797 w 8972797"/>
              <a:gd name="connsiteY322" fmla="*/ 1118228 h 4507635"/>
              <a:gd name="connsiteX323" fmla="*/ 8972797 w 8972797"/>
              <a:gd name="connsiteY323" fmla="*/ 1550291 h 4507635"/>
              <a:gd name="connsiteX324" fmla="*/ 8839036 w 8972797"/>
              <a:gd name="connsiteY324" fmla="*/ 1684185 h 4507635"/>
              <a:gd name="connsiteX325" fmla="*/ 8349270 w 8972797"/>
              <a:gd name="connsiteY325" fmla="*/ 1684185 h 4507635"/>
              <a:gd name="connsiteX326" fmla="*/ 8191832 w 8972797"/>
              <a:gd name="connsiteY326" fmla="*/ 1552177 h 4507635"/>
              <a:gd name="connsiteX327" fmla="*/ 8141982 w 8972797"/>
              <a:gd name="connsiteY327" fmla="*/ 1284599 h 4507635"/>
              <a:gd name="connsiteX328" fmla="*/ 8249158 w 8972797"/>
              <a:gd name="connsiteY328" fmla="*/ 1126819 h 4507635"/>
              <a:gd name="connsiteX329" fmla="*/ 6373179 w 8972797"/>
              <a:gd name="connsiteY329" fmla="*/ 984334 h 4507635"/>
              <a:gd name="connsiteX330" fmla="*/ 6442967 w 8972797"/>
              <a:gd name="connsiteY330" fmla="*/ 984334 h 4507635"/>
              <a:gd name="connsiteX331" fmla="*/ 6581713 w 8972797"/>
              <a:gd name="connsiteY331" fmla="*/ 1118228 h 4507635"/>
              <a:gd name="connsiteX332" fmla="*/ 6599991 w 8972797"/>
              <a:gd name="connsiteY332" fmla="*/ 1647726 h 4507635"/>
              <a:gd name="connsiteX333" fmla="*/ 6487831 w 8972797"/>
              <a:gd name="connsiteY333" fmla="*/ 1715616 h 4507635"/>
              <a:gd name="connsiteX334" fmla="*/ 6356147 w 8972797"/>
              <a:gd name="connsiteY334" fmla="*/ 1641230 h 4507635"/>
              <a:gd name="connsiteX335" fmla="*/ 6239417 w 8972797"/>
              <a:gd name="connsiteY335" fmla="*/ 1441333 h 4507635"/>
              <a:gd name="connsiteX336" fmla="*/ 6239417 w 8972797"/>
              <a:gd name="connsiteY336" fmla="*/ 1118228 h 4507635"/>
              <a:gd name="connsiteX337" fmla="*/ 6373179 w 8972797"/>
              <a:gd name="connsiteY337" fmla="*/ 984334 h 4507635"/>
              <a:gd name="connsiteX338" fmla="*/ 6983671 w 8972797"/>
              <a:gd name="connsiteY338" fmla="*/ 950389 h 4507635"/>
              <a:gd name="connsiteX339" fmla="*/ 7117172 w 8972797"/>
              <a:gd name="connsiteY339" fmla="*/ 954580 h 4507635"/>
              <a:gd name="connsiteX340" fmla="*/ 7286244 w 8972797"/>
              <a:gd name="connsiteY340" fmla="*/ 970923 h 4507635"/>
              <a:gd name="connsiteX341" fmla="*/ 7420004 w 8972797"/>
              <a:gd name="connsiteY341" fmla="*/ 1118228 h 4507635"/>
              <a:gd name="connsiteX342" fmla="*/ 7420004 w 8972797"/>
              <a:gd name="connsiteY342" fmla="*/ 1550291 h 4507635"/>
              <a:gd name="connsiteX343" fmla="*/ 7289152 w 8972797"/>
              <a:gd name="connsiteY343" fmla="*/ 1714777 h 4507635"/>
              <a:gd name="connsiteX344" fmla="*/ 6814756 w 8972797"/>
              <a:gd name="connsiteY344" fmla="*/ 1824784 h 4507635"/>
              <a:gd name="connsiteX345" fmla="*/ 6675180 w 8972797"/>
              <a:gd name="connsiteY345" fmla="*/ 1721483 h 4507635"/>
              <a:gd name="connsiteX346" fmla="*/ 6634054 w 8972797"/>
              <a:gd name="connsiteY346" fmla="*/ 1117180 h 4507635"/>
              <a:gd name="connsiteX347" fmla="*/ 6758677 w 8972797"/>
              <a:gd name="connsiteY347" fmla="*/ 967990 h 4507635"/>
              <a:gd name="connsiteX348" fmla="*/ 6850482 w 8972797"/>
              <a:gd name="connsiteY348" fmla="*/ 957513 h 4507635"/>
              <a:gd name="connsiteX349" fmla="*/ 6983671 w 8972797"/>
              <a:gd name="connsiteY349" fmla="*/ 950389 h 4507635"/>
              <a:gd name="connsiteX350" fmla="*/ 5696480 w 8972797"/>
              <a:gd name="connsiteY350" fmla="*/ 917492 h 4507635"/>
              <a:gd name="connsiteX351" fmla="*/ 6054977 w 8972797"/>
              <a:gd name="connsiteY351" fmla="*/ 917492 h 4507635"/>
              <a:gd name="connsiteX352" fmla="*/ 6178353 w 8972797"/>
              <a:gd name="connsiteY352" fmla="*/ 1040699 h 4507635"/>
              <a:gd name="connsiteX353" fmla="*/ 6178353 w 8972797"/>
              <a:gd name="connsiteY353" fmla="*/ 1438399 h 4507635"/>
              <a:gd name="connsiteX354" fmla="*/ 6059546 w 8972797"/>
              <a:gd name="connsiteY354" fmla="*/ 1527452 h 4507635"/>
              <a:gd name="connsiteX355" fmla="*/ 5765022 w 8972797"/>
              <a:gd name="connsiteY355" fmla="*/ 1441333 h 4507635"/>
              <a:gd name="connsiteX356" fmla="*/ 5628353 w 8972797"/>
              <a:gd name="connsiteY356" fmla="*/ 1284599 h 4507635"/>
              <a:gd name="connsiteX357" fmla="*/ 5590967 w 8972797"/>
              <a:gd name="connsiteY357" fmla="*/ 1039861 h 4507635"/>
              <a:gd name="connsiteX358" fmla="*/ 5696480 w 8972797"/>
              <a:gd name="connsiteY358" fmla="*/ 917492 h 4507635"/>
              <a:gd name="connsiteX359" fmla="*/ 3998854 w 8972797"/>
              <a:gd name="connsiteY359" fmla="*/ 793977 h 4507635"/>
              <a:gd name="connsiteX360" fmla="*/ 4123748 w 8972797"/>
              <a:gd name="connsiteY360" fmla="*/ 891509 h 4507635"/>
              <a:gd name="connsiteX361" fmla="*/ 4298635 w 8972797"/>
              <a:gd name="connsiteY361" fmla="*/ 1342850 h 4507635"/>
              <a:gd name="connsiteX362" fmla="*/ 4218046 w 8972797"/>
              <a:gd name="connsiteY362" fmla="*/ 1505451 h 4507635"/>
              <a:gd name="connsiteX363" fmla="*/ 3926430 w 8972797"/>
              <a:gd name="connsiteY363" fmla="*/ 1590522 h 4507635"/>
              <a:gd name="connsiteX364" fmla="*/ 3663892 w 8972797"/>
              <a:gd name="connsiteY364" fmla="*/ 1628658 h 4507635"/>
              <a:gd name="connsiteX365" fmla="*/ 3392216 w 8972797"/>
              <a:gd name="connsiteY365" fmla="*/ 1629706 h 4507635"/>
              <a:gd name="connsiteX366" fmla="*/ 3283379 w 8972797"/>
              <a:gd name="connsiteY366" fmla="*/ 1498745 h 4507635"/>
              <a:gd name="connsiteX367" fmla="*/ 3371030 w 8972797"/>
              <a:gd name="connsiteY367" fmla="*/ 1043633 h 4507635"/>
              <a:gd name="connsiteX368" fmla="*/ 3528054 w 8972797"/>
              <a:gd name="connsiteY368" fmla="*/ 883966 h 4507635"/>
              <a:gd name="connsiteX369" fmla="*/ 3943877 w 8972797"/>
              <a:gd name="connsiteY369" fmla="*/ 795122 h 4507635"/>
              <a:gd name="connsiteX370" fmla="*/ 3998854 w 8972797"/>
              <a:gd name="connsiteY370" fmla="*/ 793977 h 4507635"/>
              <a:gd name="connsiteX371" fmla="*/ 1989204 w 8972797"/>
              <a:gd name="connsiteY371" fmla="*/ 786463 h 4507635"/>
              <a:gd name="connsiteX372" fmla="*/ 2035496 w 8972797"/>
              <a:gd name="connsiteY372" fmla="*/ 787370 h 4507635"/>
              <a:gd name="connsiteX373" fmla="*/ 2386515 w 8972797"/>
              <a:gd name="connsiteY373" fmla="*/ 876213 h 4507635"/>
              <a:gd name="connsiteX374" fmla="*/ 2518199 w 8972797"/>
              <a:gd name="connsiteY374" fmla="*/ 1035880 h 4507635"/>
              <a:gd name="connsiteX375" fmla="*/ 2590895 w 8972797"/>
              <a:gd name="connsiteY375" fmla="*/ 1490993 h 4507635"/>
              <a:gd name="connsiteX376" fmla="*/ 2499091 w 8972797"/>
              <a:gd name="connsiteY376" fmla="*/ 1621953 h 4507635"/>
              <a:gd name="connsiteX377" fmla="*/ 2270617 w 8972797"/>
              <a:gd name="connsiteY377" fmla="*/ 1621115 h 4507635"/>
              <a:gd name="connsiteX378" fmla="*/ 2050035 w 8972797"/>
              <a:gd name="connsiteY378" fmla="*/ 1582770 h 4507635"/>
              <a:gd name="connsiteX379" fmla="*/ 1804114 w 8972797"/>
              <a:gd name="connsiteY379" fmla="*/ 1497698 h 4507635"/>
              <a:gd name="connsiteX380" fmla="*/ 1736403 w 8972797"/>
              <a:gd name="connsiteY380" fmla="*/ 1335098 h 4507635"/>
              <a:gd name="connsiteX381" fmla="*/ 1884288 w 8972797"/>
              <a:gd name="connsiteY381" fmla="*/ 883966 h 4507635"/>
              <a:gd name="connsiteX382" fmla="*/ 1989204 w 8972797"/>
              <a:gd name="connsiteY382" fmla="*/ 786463 h 4507635"/>
              <a:gd name="connsiteX383" fmla="*/ 136669 w 8972797"/>
              <a:gd name="connsiteY383" fmla="*/ 786322 h 4507635"/>
              <a:gd name="connsiteX384" fmla="*/ 910158 w 8972797"/>
              <a:gd name="connsiteY384" fmla="*/ 894443 h 4507635"/>
              <a:gd name="connsiteX385" fmla="*/ 1018994 w 8972797"/>
              <a:gd name="connsiteY385" fmla="*/ 1044471 h 4507635"/>
              <a:gd name="connsiteX386" fmla="*/ 937990 w 8972797"/>
              <a:gd name="connsiteY386" fmla="*/ 1498745 h 4507635"/>
              <a:gd name="connsiteX387" fmla="*/ 780135 w 8972797"/>
              <a:gd name="connsiteY387" fmla="*/ 1630544 h 4507635"/>
              <a:gd name="connsiteX388" fmla="*/ 138746 w 8972797"/>
              <a:gd name="connsiteY388" fmla="*/ 1630544 h 4507635"/>
              <a:gd name="connsiteX389" fmla="*/ 4985 w 8972797"/>
              <a:gd name="connsiteY389" fmla="*/ 1496860 h 4507635"/>
              <a:gd name="connsiteX390" fmla="*/ 3739 w 8972797"/>
              <a:gd name="connsiteY390" fmla="*/ 1496860 h 4507635"/>
              <a:gd name="connsiteX391" fmla="*/ 3739 w 8972797"/>
              <a:gd name="connsiteY391" fmla="*/ 902196 h 4507635"/>
              <a:gd name="connsiteX392" fmla="*/ 136669 w 8972797"/>
              <a:gd name="connsiteY392" fmla="*/ 786322 h 4507635"/>
              <a:gd name="connsiteX393" fmla="*/ 3127186 w 8972797"/>
              <a:gd name="connsiteY393" fmla="*/ 777731 h 4507635"/>
              <a:gd name="connsiteX394" fmla="*/ 3204867 w 8972797"/>
              <a:gd name="connsiteY394" fmla="*/ 893395 h 4507635"/>
              <a:gd name="connsiteX395" fmla="*/ 3205698 w 8972797"/>
              <a:gd name="connsiteY395" fmla="*/ 893395 h 4507635"/>
              <a:gd name="connsiteX396" fmla="*/ 3205698 w 8972797"/>
              <a:gd name="connsiteY396" fmla="*/ 1488059 h 4507635"/>
              <a:gd name="connsiteX397" fmla="*/ 3127186 w 8972797"/>
              <a:gd name="connsiteY397" fmla="*/ 1621953 h 4507635"/>
              <a:gd name="connsiteX398" fmla="*/ 2751658 w 8972797"/>
              <a:gd name="connsiteY398" fmla="*/ 1621953 h 4507635"/>
              <a:gd name="connsiteX399" fmla="*/ 2659022 w 8972797"/>
              <a:gd name="connsiteY399" fmla="*/ 1490154 h 4507635"/>
              <a:gd name="connsiteX400" fmla="*/ 2611250 w 8972797"/>
              <a:gd name="connsiteY400" fmla="*/ 1035880 h 4507635"/>
              <a:gd name="connsiteX401" fmla="*/ 2675223 w 8972797"/>
              <a:gd name="connsiteY401" fmla="*/ 885852 h 4507635"/>
              <a:gd name="connsiteX402" fmla="*/ 4710407 w 8972797"/>
              <a:gd name="connsiteY402" fmla="*/ 714801 h 4507635"/>
              <a:gd name="connsiteX403" fmla="*/ 4825371 w 8972797"/>
              <a:gd name="connsiteY403" fmla="*/ 748186 h 4507635"/>
              <a:gd name="connsiteX404" fmla="*/ 4861512 w 8972797"/>
              <a:gd name="connsiteY404" fmla="*/ 926921 h 4507635"/>
              <a:gd name="connsiteX405" fmla="*/ 4861512 w 8972797"/>
              <a:gd name="connsiteY405" fmla="*/ 1496860 h 4507635"/>
              <a:gd name="connsiteX406" fmla="*/ 4746859 w 8972797"/>
              <a:gd name="connsiteY406" fmla="*/ 1560768 h 4507635"/>
              <a:gd name="connsiteX407" fmla="*/ 4470613 w 8972797"/>
              <a:gd name="connsiteY407" fmla="*/ 1391672 h 4507635"/>
              <a:gd name="connsiteX408" fmla="*/ 4303204 w 8972797"/>
              <a:gd name="connsiteY408" fmla="*/ 1198480 h 4507635"/>
              <a:gd name="connsiteX409" fmla="*/ 4173182 w 8972797"/>
              <a:gd name="connsiteY409" fmla="*/ 890671 h 4507635"/>
              <a:gd name="connsiteX410" fmla="*/ 4253771 w 8972797"/>
              <a:gd name="connsiteY410" fmla="*/ 754891 h 4507635"/>
              <a:gd name="connsiteX411" fmla="*/ 4656300 w 8972797"/>
              <a:gd name="connsiteY411" fmla="*/ 716546 h 4507635"/>
              <a:gd name="connsiteX412" fmla="*/ 4710407 w 8972797"/>
              <a:gd name="connsiteY412" fmla="*/ 714801 h 4507635"/>
              <a:gd name="connsiteX413" fmla="*/ 1250428 w 8972797"/>
              <a:gd name="connsiteY413" fmla="*/ 684016 h 4507635"/>
              <a:gd name="connsiteX414" fmla="*/ 1354643 w 8972797"/>
              <a:gd name="connsiteY414" fmla="*/ 693707 h 4507635"/>
              <a:gd name="connsiteX415" fmla="*/ 1748865 w 8972797"/>
              <a:gd name="connsiteY415" fmla="*/ 785484 h 4507635"/>
              <a:gd name="connsiteX416" fmla="*/ 1810760 w 8972797"/>
              <a:gd name="connsiteY416" fmla="*/ 930693 h 4507635"/>
              <a:gd name="connsiteX417" fmla="*/ 1640444 w 8972797"/>
              <a:gd name="connsiteY417" fmla="*/ 1217548 h 4507635"/>
              <a:gd name="connsiteX418" fmla="*/ 1449356 w 8972797"/>
              <a:gd name="connsiteY418" fmla="*/ 1386853 h 4507635"/>
              <a:gd name="connsiteX419" fmla="*/ 1153171 w 8972797"/>
              <a:gd name="connsiteY419" fmla="*/ 1517813 h 4507635"/>
              <a:gd name="connsiteX420" fmla="*/ 1047657 w 8972797"/>
              <a:gd name="connsiteY420" fmla="*/ 1439447 h 4507635"/>
              <a:gd name="connsiteX421" fmla="*/ 1123261 w 8972797"/>
              <a:gd name="connsiteY421" fmla="*/ 874327 h 4507635"/>
              <a:gd name="connsiteX422" fmla="*/ 1182665 w 8972797"/>
              <a:gd name="connsiteY422" fmla="*/ 702298 h 4507635"/>
              <a:gd name="connsiteX423" fmla="*/ 1250428 w 8972797"/>
              <a:gd name="connsiteY423" fmla="*/ 684016 h 4507635"/>
              <a:gd name="connsiteX424" fmla="*/ 7965382 w 8972797"/>
              <a:gd name="connsiteY424" fmla="*/ 653869 h 4507635"/>
              <a:gd name="connsiteX425" fmla="*/ 8004482 w 8972797"/>
              <a:gd name="connsiteY425" fmla="*/ 720528 h 4507635"/>
              <a:gd name="connsiteX426" fmla="*/ 8030238 w 8972797"/>
              <a:gd name="connsiteY426" fmla="*/ 948084 h 4507635"/>
              <a:gd name="connsiteX427" fmla="*/ 7916416 w 8972797"/>
              <a:gd name="connsiteY427" fmla="*/ 1044471 h 4507635"/>
              <a:gd name="connsiteX428" fmla="*/ 7742360 w 8972797"/>
              <a:gd name="connsiteY428" fmla="*/ 994811 h 4507635"/>
              <a:gd name="connsiteX429" fmla="*/ 7708712 w 8972797"/>
              <a:gd name="connsiteY429" fmla="*/ 863850 h 4507635"/>
              <a:gd name="connsiteX430" fmla="*/ 7893569 w 8972797"/>
              <a:gd name="connsiteY430" fmla="*/ 681344 h 4507635"/>
              <a:gd name="connsiteX431" fmla="*/ 7965382 w 8972797"/>
              <a:gd name="connsiteY431" fmla="*/ 653869 h 4507635"/>
              <a:gd name="connsiteX432" fmla="*/ 461596 w 8972797"/>
              <a:gd name="connsiteY432" fmla="*/ 596826 h 4507635"/>
              <a:gd name="connsiteX433" fmla="*/ 638481 w 8972797"/>
              <a:gd name="connsiteY433" fmla="*/ 639227 h 4507635"/>
              <a:gd name="connsiteX434" fmla="*/ 820430 w 8972797"/>
              <a:gd name="connsiteY434" fmla="*/ 768302 h 4507635"/>
              <a:gd name="connsiteX435" fmla="*/ 797167 w 8972797"/>
              <a:gd name="connsiteY435" fmla="*/ 824667 h 4507635"/>
              <a:gd name="connsiteX436" fmla="*/ 262953 w 8972797"/>
              <a:gd name="connsiteY436" fmla="*/ 737710 h 4507635"/>
              <a:gd name="connsiteX437" fmla="*/ 255476 w 8972797"/>
              <a:gd name="connsiteY437" fmla="*/ 667934 h 4507635"/>
              <a:gd name="connsiteX438" fmla="*/ 404607 w 8972797"/>
              <a:gd name="connsiteY438" fmla="*/ 609473 h 4507635"/>
              <a:gd name="connsiteX439" fmla="*/ 461596 w 8972797"/>
              <a:gd name="connsiteY439" fmla="*/ 596826 h 4507635"/>
              <a:gd name="connsiteX440" fmla="*/ 5151829 w 8972797"/>
              <a:gd name="connsiteY440" fmla="*/ 190427 h 4507635"/>
              <a:gd name="connsiteX441" fmla="*/ 5216269 w 8972797"/>
              <a:gd name="connsiteY441" fmla="*/ 230003 h 4507635"/>
              <a:gd name="connsiteX442" fmla="*/ 5411511 w 8972797"/>
              <a:gd name="connsiteY442" fmla="*/ 509105 h 4507635"/>
              <a:gd name="connsiteX443" fmla="*/ 5507885 w 8972797"/>
              <a:gd name="connsiteY443" fmla="*/ 751958 h 4507635"/>
              <a:gd name="connsiteX444" fmla="*/ 5553995 w 8972797"/>
              <a:gd name="connsiteY444" fmla="*/ 1053062 h 4507635"/>
              <a:gd name="connsiteX445" fmla="*/ 5444743 w 8972797"/>
              <a:gd name="connsiteY445" fmla="*/ 1150706 h 4507635"/>
              <a:gd name="connsiteX446" fmla="*/ 5028090 w 8972797"/>
              <a:gd name="connsiteY446" fmla="*/ 1036927 h 4507635"/>
              <a:gd name="connsiteX447" fmla="*/ 4934208 w 8972797"/>
              <a:gd name="connsiteY447" fmla="*/ 872441 h 4507635"/>
              <a:gd name="connsiteX448" fmla="*/ 5104525 w 8972797"/>
              <a:gd name="connsiteY448" fmla="*/ 249071 h 4507635"/>
              <a:gd name="connsiteX449" fmla="*/ 5151829 w 8972797"/>
              <a:gd name="connsiteY449" fmla="*/ 190427 h 4507635"/>
              <a:gd name="connsiteX450" fmla="*/ 908703 w 8972797"/>
              <a:gd name="connsiteY450" fmla="*/ 188410 h 4507635"/>
              <a:gd name="connsiteX451" fmla="*/ 944636 w 8972797"/>
              <a:gd name="connsiteY451" fmla="*/ 252004 h 4507635"/>
              <a:gd name="connsiteX452" fmla="*/ 996147 w 8972797"/>
              <a:gd name="connsiteY452" fmla="*/ 690773 h 4507635"/>
              <a:gd name="connsiteX453" fmla="*/ 904342 w 8972797"/>
              <a:gd name="connsiteY453" fmla="*/ 744415 h 4507635"/>
              <a:gd name="connsiteX454" fmla="*/ 709516 w 8972797"/>
              <a:gd name="connsiteY454" fmla="*/ 600044 h 4507635"/>
              <a:gd name="connsiteX455" fmla="*/ 686668 w 8972797"/>
              <a:gd name="connsiteY455" fmla="*/ 416490 h 4507635"/>
              <a:gd name="connsiteX456" fmla="*/ 844108 w 8972797"/>
              <a:gd name="connsiteY456" fmla="*/ 222250 h 4507635"/>
              <a:gd name="connsiteX457" fmla="*/ 908703 w 8972797"/>
              <a:gd name="connsiteY457" fmla="*/ 188410 h 4507635"/>
              <a:gd name="connsiteX458" fmla="*/ 3117424 w 8972797"/>
              <a:gd name="connsiteY458" fmla="*/ 138462 h 4507635"/>
              <a:gd name="connsiteX459" fmla="*/ 3176204 w 8972797"/>
              <a:gd name="connsiteY459" fmla="*/ 209049 h 4507635"/>
              <a:gd name="connsiteX460" fmla="*/ 3268009 w 8972797"/>
              <a:gd name="connsiteY460" fmla="*/ 510153 h 4507635"/>
              <a:gd name="connsiteX461" fmla="*/ 3154188 w 8972797"/>
              <a:gd name="connsiteY461" fmla="*/ 712775 h 4507635"/>
              <a:gd name="connsiteX462" fmla="*/ 2858833 w 8972797"/>
              <a:gd name="connsiteY462" fmla="*/ 788417 h 4507635"/>
              <a:gd name="connsiteX463" fmla="*/ 2776582 w 8972797"/>
              <a:gd name="connsiteY463" fmla="*/ 682182 h 4507635"/>
              <a:gd name="connsiteX464" fmla="*/ 3044935 w 8972797"/>
              <a:gd name="connsiteY464" fmla="*/ 195639 h 4507635"/>
              <a:gd name="connsiteX465" fmla="*/ 3117424 w 8972797"/>
              <a:gd name="connsiteY465" fmla="*/ 138462 h 4507635"/>
              <a:gd name="connsiteX466" fmla="*/ 8836959 w 8972797"/>
              <a:gd name="connsiteY466" fmla="*/ 96109 h 4507635"/>
              <a:gd name="connsiteX467" fmla="*/ 8969058 w 8972797"/>
              <a:gd name="connsiteY467" fmla="*/ 204230 h 4507635"/>
              <a:gd name="connsiteX468" fmla="*/ 8967812 w 8972797"/>
              <a:gd name="connsiteY468" fmla="*/ 204230 h 4507635"/>
              <a:gd name="connsiteX469" fmla="*/ 8967812 w 8972797"/>
              <a:gd name="connsiteY469" fmla="*/ 798894 h 4507635"/>
              <a:gd name="connsiteX470" fmla="*/ 8836959 w 8972797"/>
              <a:gd name="connsiteY470" fmla="*/ 959399 h 4507635"/>
              <a:gd name="connsiteX471" fmla="*/ 8249158 w 8972797"/>
              <a:gd name="connsiteY471" fmla="*/ 1079044 h 4507635"/>
              <a:gd name="connsiteX472" fmla="*/ 8110412 w 8972797"/>
              <a:gd name="connsiteY472" fmla="*/ 971971 h 4507635"/>
              <a:gd name="connsiteX473" fmla="*/ 8075932 w 8972797"/>
              <a:gd name="connsiteY473" fmla="*/ 380031 h 4507635"/>
              <a:gd name="connsiteX474" fmla="*/ 8200140 w 8972797"/>
              <a:gd name="connsiteY474" fmla="*/ 220364 h 4507635"/>
              <a:gd name="connsiteX475" fmla="*/ 2828794 w 8972797"/>
              <a:gd name="connsiteY475" fmla="*/ 77817 h 4507635"/>
              <a:gd name="connsiteX476" fmla="*/ 2870049 w 8972797"/>
              <a:gd name="connsiteY476" fmla="*/ 84585 h 4507635"/>
              <a:gd name="connsiteX477" fmla="*/ 2889158 w 8972797"/>
              <a:gd name="connsiteY477" fmla="*/ 91290 h 4507635"/>
              <a:gd name="connsiteX478" fmla="*/ 2927375 w 8972797"/>
              <a:gd name="connsiteY478" fmla="*/ 205068 h 4507635"/>
              <a:gd name="connsiteX479" fmla="*/ 2825185 w 8972797"/>
              <a:gd name="connsiteY479" fmla="*/ 359077 h 4507635"/>
              <a:gd name="connsiteX480" fmla="*/ 2723826 w 8972797"/>
              <a:gd name="connsiteY480" fmla="*/ 355306 h 4507635"/>
              <a:gd name="connsiteX481" fmla="*/ 2682700 w 8972797"/>
              <a:gd name="connsiteY481" fmla="*/ 282597 h 4507635"/>
              <a:gd name="connsiteX482" fmla="*/ 2703886 w 8972797"/>
              <a:gd name="connsiteY482" fmla="*/ 127749 h 4507635"/>
              <a:gd name="connsiteX483" fmla="*/ 2708456 w 8972797"/>
              <a:gd name="connsiteY483" fmla="*/ 122930 h 4507635"/>
              <a:gd name="connsiteX484" fmla="*/ 2828794 w 8972797"/>
              <a:gd name="connsiteY484" fmla="*/ 77817 h 4507635"/>
              <a:gd name="connsiteX485" fmla="*/ 6516494 w 8972797"/>
              <a:gd name="connsiteY485" fmla="*/ 46449 h 4507635"/>
              <a:gd name="connsiteX486" fmla="*/ 6972611 w 8972797"/>
              <a:gd name="connsiteY486" fmla="*/ 49383 h 4507635"/>
              <a:gd name="connsiteX487" fmla="*/ 7079786 w 8972797"/>
              <a:gd name="connsiteY487" fmla="*/ 156456 h 4507635"/>
              <a:gd name="connsiteX488" fmla="*/ 6968872 w 8972797"/>
              <a:gd name="connsiteY488" fmla="*/ 760549 h 4507635"/>
              <a:gd name="connsiteX489" fmla="*/ 6810187 w 8972797"/>
              <a:gd name="connsiteY489" fmla="*/ 902196 h 4507635"/>
              <a:gd name="connsiteX490" fmla="*/ 6518571 w 8972797"/>
              <a:gd name="connsiteY490" fmla="*/ 923987 h 4507635"/>
              <a:gd name="connsiteX491" fmla="*/ 6384810 w 8972797"/>
              <a:gd name="connsiteY491" fmla="*/ 799732 h 4507635"/>
              <a:gd name="connsiteX492" fmla="*/ 6384810 w 8972797"/>
              <a:gd name="connsiteY492" fmla="*/ 205068 h 4507635"/>
              <a:gd name="connsiteX493" fmla="*/ 6516494 w 8972797"/>
              <a:gd name="connsiteY493" fmla="*/ 46449 h 4507635"/>
              <a:gd name="connsiteX494" fmla="*/ 6165890 w 8972797"/>
              <a:gd name="connsiteY494" fmla="*/ 46449 h 4507635"/>
              <a:gd name="connsiteX495" fmla="*/ 6315022 w 8972797"/>
              <a:gd name="connsiteY495" fmla="*/ 170704 h 4507635"/>
              <a:gd name="connsiteX496" fmla="*/ 6325407 w 8972797"/>
              <a:gd name="connsiteY496" fmla="*/ 262481 h 4507635"/>
              <a:gd name="connsiteX497" fmla="*/ 6328315 w 8972797"/>
              <a:gd name="connsiteY497" fmla="*/ 529221 h 4507635"/>
              <a:gd name="connsiteX498" fmla="*/ 6312114 w 8972797"/>
              <a:gd name="connsiteY498" fmla="*/ 698526 h 4507635"/>
              <a:gd name="connsiteX499" fmla="*/ 6164644 w 8972797"/>
              <a:gd name="connsiteY499" fmla="*/ 832210 h 4507635"/>
              <a:gd name="connsiteX500" fmla="*/ 5732621 w 8972797"/>
              <a:gd name="connsiteY500" fmla="*/ 832210 h 4507635"/>
              <a:gd name="connsiteX501" fmla="*/ 5568119 w 8972797"/>
              <a:gd name="connsiteY501" fmla="*/ 701250 h 4507635"/>
              <a:gd name="connsiteX502" fmla="*/ 5292704 w 8972797"/>
              <a:gd name="connsiteY502" fmla="*/ 187048 h 4507635"/>
              <a:gd name="connsiteX503" fmla="*/ 5396141 w 8972797"/>
              <a:gd name="connsiteY503" fmla="*/ 47287 h 4507635"/>
              <a:gd name="connsiteX504" fmla="*/ 4487645 w 8972797"/>
              <a:gd name="connsiteY504" fmla="*/ 39744 h 4507635"/>
              <a:gd name="connsiteX505" fmla="*/ 4638853 w 8972797"/>
              <a:gd name="connsiteY505" fmla="*/ 149751 h 4507635"/>
              <a:gd name="connsiteX506" fmla="*/ 4689533 w 8972797"/>
              <a:gd name="connsiteY506" fmla="*/ 508267 h 4507635"/>
              <a:gd name="connsiteX507" fmla="*/ 4574880 w 8972797"/>
              <a:gd name="connsiteY507" fmla="*/ 653476 h 4507635"/>
              <a:gd name="connsiteX508" fmla="*/ 4029866 w 8972797"/>
              <a:gd name="connsiteY508" fmla="*/ 704184 h 4507635"/>
              <a:gd name="connsiteX509" fmla="*/ 3914383 w 8972797"/>
              <a:gd name="connsiteY509" fmla="*/ 583700 h 4507635"/>
              <a:gd name="connsiteX510" fmla="*/ 3958001 w 8972797"/>
              <a:gd name="connsiteY510" fmla="*/ 261643 h 4507635"/>
              <a:gd name="connsiteX511" fmla="*/ 4108378 w 8972797"/>
              <a:gd name="connsiteY511" fmla="*/ 105748 h 4507635"/>
              <a:gd name="connsiteX512" fmla="*/ 1306872 w 8972797"/>
              <a:gd name="connsiteY512" fmla="*/ 31991 h 4507635"/>
              <a:gd name="connsiteX513" fmla="*/ 1758419 w 8972797"/>
              <a:gd name="connsiteY513" fmla="*/ 97995 h 4507635"/>
              <a:gd name="connsiteX514" fmla="*/ 1937044 w 8972797"/>
              <a:gd name="connsiteY514" fmla="*/ 253890 h 4507635"/>
              <a:gd name="connsiteX515" fmla="*/ 1989801 w 8972797"/>
              <a:gd name="connsiteY515" fmla="*/ 576157 h 4507635"/>
              <a:gd name="connsiteX516" fmla="*/ 1851886 w 8972797"/>
              <a:gd name="connsiteY516" fmla="*/ 696640 h 4507635"/>
              <a:gd name="connsiteX517" fmla="*/ 1203850 w 8972797"/>
              <a:gd name="connsiteY517" fmla="*/ 645933 h 4507635"/>
              <a:gd name="connsiteX518" fmla="*/ 1067182 w 8972797"/>
              <a:gd name="connsiteY518" fmla="*/ 500514 h 4507635"/>
              <a:gd name="connsiteX519" fmla="*/ 1127416 w 8972797"/>
              <a:gd name="connsiteY519" fmla="*/ 141998 h 4507635"/>
              <a:gd name="connsiteX520" fmla="*/ 1306872 w 8972797"/>
              <a:gd name="connsiteY520" fmla="*/ 31991 h 4507635"/>
              <a:gd name="connsiteX521" fmla="*/ 3391385 w 8972797"/>
              <a:gd name="connsiteY521" fmla="*/ 20676 h 4507635"/>
              <a:gd name="connsiteX522" fmla="*/ 3792668 w 8972797"/>
              <a:gd name="connsiteY522" fmla="*/ 34086 h 4507635"/>
              <a:gd name="connsiteX523" fmla="*/ 3909398 w 8972797"/>
              <a:gd name="connsiteY523" fmla="*/ 171752 h 4507635"/>
              <a:gd name="connsiteX524" fmla="*/ 3854980 w 8972797"/>
              <a:gd name="connsiteY524" fmla="*/ 583700 h 4507635"/>
              <a:gd name="connsiteX525" fmla="*/ 3707510 w 8972797"/>
              <a:gd name="connsiteY525" fmla="*/ 748186 h 4507635"/>
              <a:gd name="connsiteX526" fmla="*/ 3503130 w 8972797"/>
              <a:gd name="connsiteY526" fmla="*/ 797846 h 4507635"/>
              <a:gd name="connsiteX527" fmla="*/ 3353998 w 8972797"/>
              <a:gd name="connsiteY527" fmla="*/ 696640 h 4507635"/>
              <a:gd name="connsiteX528" fmla="*/ 3276317 w 8972797"/>
              <a:gd name="connsiteY528" fmla="*/ 148703 h 4507635"/>
              <a:gd name="connsiteX529" fmla="*/ 3391385 w 8972797"/>
              <a:gd name="connsiteY529" fmla="*/ 20676 h 4507635"/>
              <a:gd name="connsiteX530" fmla="*/ 4802524 w 8972797"/>
              <a:gd name="connsiteY530" fmla="*/ 16695 h 4507635"/>
              <a:gd name="connsiteX531" fmla="*/ 4872312 w 8972797"/>
              <a:gd name="connsiteY531" fmla="*/ 16695 h 4507635"/>
              <a:gd name="connsiteX532" fmla="*/ 5070046 w 8972797"/>
              <a:gd name="connsiteY532" fmla="*/ 166933 h 4507635"/>
              <a:gd name="connsiteX533" fmla="*/ 4946670 w 8972797"/>
              <a:gd name="connsiteY533" fmla="*/ 553108 h 4507635"/>
              <a:gd name="connsiteX534" fmla="*/ 4826202 w 8972797"/>
              <a:gd name="connsiteY534" fmla="*/ 641113 h 4507635"/>
              <a:gd name="connsiteX535" fmla="*/ 4743951 w 8972797"/>
              <a:gd name="connsiteY535" fmla="*/ 491085 h 4507635"/>
              <a:gd name="connsiteX536" fmla="*/ 4689533 w 8972797"/>
              <a:gd name="connsiteY536" fmla="*/ 148703 h 4507635"/>
              <a:gd name="connsiteX537" fmla="*/ 4802524 w 8972797"/>
              <a:gd name="connsiteY537" fmla="*/ 16695 h 4507635"/>
              <a:gd name="connsiteX538" fmla="*/ 133761 w 8972797"/>
              <a:gd name="connsiteY538" fmla="*/ 15857 h 4507635"/>
              <a:gd name="connsiteX539" fmla="*/ 780135 w 8972797"/>
              <a:gd name="connsiteY539" fmla="*/ 15857 h 4507635"/>
              <a:gd name="connsiteX540" fmla="*/ 827907 w 8972797"/>
              <a:gd name="connsiteY540" fmla="*/ 119158 h 4507635"/>
              <a:gd name="connsiteX541" fmla="*/ 609818 w 8972797"/>
              <a:gd name="connsiteY541" fmla="*/ 381079 h 4507635"/>
              <a:gd name="connsiteX542" fmla="*/ 401699 w 8972797"/>
              <a:gd name="connsiteY542" fmla="*/ 537812 h 4507635"/>
              <a:gd name="connsiteX543" fmla="*/ 122545 w 8972797"/>
              <a:gd name="connsiteY543" fmla="*/ 661229 h 4507635"/>
              <a:gd name="connsiteX544" fmla="*/ 0 w 8972797"/>
              <a:gd name="connsiteY544" fmla="*/ 581814 h 4507635"/>
              <a:gd name="connsiteX545" fmla="*/ 0 w 8972797"/>
              <a:gd name="connsiteY545" fmla="*/ 149751 h 4507635"/>
              <a:gd name="connsiteX546" fmla="*/ 133761 w 8972797"/>
              <a:gd name="connsiteY546" fmla="*/ 15857 h 4507635"/>
              <a:gd name="connsiteX547" fmla="*/ 8017776 w 8972797"/>
              <a:gd name="connsiteY547" fmla="*/ 14809 h 4507635"/>
              <a:gd name="connsiteX548" fmla="*/ 8119966 w 8972797"/>
              <a:gd name="connsiteY548" fmla="*/ 96109 h 4507635"/>
              <a:gd name="connsiteX549" fmla="*/ 8117889 w 8972797"/>
              <a:gd name="connsiteY549" fmla="*/ 114339 h 4507635"/>
              <a:gd name="connsiteX550" fmla="*/ 7998667 w 8972797"/>
              <a:gd name="connsiteY550" fmla="*/ 228955 h 4507635"/>
              <a:gd name="connsiteX551" fmla="*/ 7992020 w 8972797"/>
              <a:gd name="connsiteY551" fmla="*/ 230841 h 4507635"/>
              <a:gd name="connsiteX552" fmla="*/ 7815888 w 8972797"/>
              <a:gd name="connsiteY552" fmla="*/ 179295 h 4507635"/>
              <a:gd name="connsiteX553" fmla="*/ 7757730 w 8972797"/>
              <a:gd name="connsiteY553" fmla="*/ 114339 h 4507635"/>
              <a:gd name="connsiteX554" fmla="*/ 7803426 w 8972797"/>
              <a:gd name="connsiteY554" fmla="*/ 30105 h 4507635"/>
              <a:gd name="connsiteX555" fmla="*/ 2510722 w 8972797"/>
              <a:gd name="connsiteY555" fmla="*/ 12085 h 4507635"/>
              <a:gd name="connsiteX556" fmla="*/ 2625374 w 8972797"/>
              <a:gd name="connsiteY556" fmla="*/ 140112 h 4507635"/>
              <a:gd name="connsiteX557" fmla="*/ 2548108 w 8972797"/>
              <a:gd name="connsiteY557" fmla="*/ 688049 h 4507635"/>
              <a:gd name="connsiteX558" fmla="*/ 2398977 w 8972797"/>
              <a:gd name="connsiteY558" fmla="*/ 789255 h 4507635"/>
              <a:gd name="connsiteX559" fmla="*/ 2194182 w 8972797"/>
              <a:gd name="connsiteY559" fmla="*/ 739595 h 4507635"/>
              <a:gd name="connsiteX560" fmla="*/ 2047127 w 8972797"/>
              <a:gd name="connsiteY560" fmla="*/ 575109 h 4507635"/>
              <a:gd name="connsiteX561" fmla="*/ 1992293 w 8972797"/>
              <a:gd name="connsiteY561" fmla="*/ 163161 h 4507635"/>
              <a:gd name="connsiteX562" fmla="*/ 2109023 w 8972797"/>
              <a:gd name="connsiteY562" fmla="*/ 25495 h 4507635"/>
              <a:gd name="connsiteX563" fmla="*/ 7478707 w 8972797"/>
              <a:gd name="connsiteY563" fmla="*/ 325 h 4507635"/>
              <a:gd name="connsiteX564" fmla="*/ 7640170 w 8972797"/>
              <a:gd name="connsiteY564" fmla="*/ 72222 h 4507635"/>
              <a:gd name="connsiteX565" fmla="*/ 7898138 w 8972797"/>
              <a:gd name="connsiteY565" fmla="*/ 362011 h 4507635"/>
              <a:gd name="connsiteX566" fmla="*/ 7891492 w 8972797"/>
              <a:gd name="connsiteY566" fmla="*/ 556042 h 4507635"/>
              <a:gd name="connsiteX567" fmla="*/ 7602784 w 8972797"/>
              <a:gd name="connsiteY567" fmla="*/ 838077 h 4507635"/>
              <a:gd name="connsiteX568" fmla="*/ 7374310 w 8972797"/>
              <a:gd name="connsiteY568" fmla="*/ 914558 h 4507635"/>
              <a:gd name="connsiteX569" fmla="*/ 7155390 w 8972797"/>
              <a:gd name="connsiteY569" fmla="*/ 885852 h 4507635"/>
              <a:gd name="connsiteX570" fmla="*/ 7047384 w 8972797"/>
              <a:gd name="connsiteY570" fmla="*/ 736662 h 4507635"/>
              <a:gd name="connsiteX571" fmla="*/ 7146666 w 8972797"/>
              <a:gd name="connsiteY571" fmla="*/ 201296 h 4507635"/>
              <a:gd name="connsiteX572" fmla="*/ 7300782 w 8972797"/>
              <a:gd name="connsiteY572" fmla="*/ 35972 h 4507635"/>
              <a:gd name="connsiteX573" fmla="*/ 7421251 w 8972797"/>
              <a:gd name="connsiteY573" fmla="*/ 5380 h 4507635"/>
              <a:gd name="connsiteX574" fmla="*/ 7478707 w 8972797"/>
              <a:gd name="connsiteY574" fmla="*/ 325 h 4507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Lst>
            <a:rect l="l" t="t" r="r" b="b"/>
            <a:pathLst>
              <a:path w="8972797" h="4507635">
                <a:moveTo>
                  <a:pt x="5398218" y="4068499"/>
                </a:moveTo>
                <a:cubicBezTo>
                  <a:pt x="5443082" y="4062842"/>
                  <a:pt x="5479222" y="4084843"/>
                  <a:pt x="5479222" y="4117321"/>
                </a:cubicBezTo>
                <a:lnTo>
                  <a:pt x="5479222" y="4381127"/>
                </a:lnTo>
                <a:cubicBezTo>
                  <a:pt x="5479222" y="4413815"/>
                  <a:pt x="5443082" y="4446293"/>
                  <a:pt x="5398218" y="4452998"/>
                </a:cubicBezTo>
                <a:lnTo>
                  <a:pt x="5035567" y="4506430"/>
                </a:lnTo>
                <a:cubicBezTo>
                  <a:pt x="4990703" y="4513135"/>
                  <a:pt x="4952486" y="4491134"/>
                  <a:pt x="4949578" y="4458656"/>
                </a:cubicBezTo>
                <a:lnTo>
                  <a:pt x="4928392" y="4194850"/>
                </a:lnTo>
                <a:cubicBezTo>
                  <a:pt x="4925900" y="4162162"/>
                  <a:pt x="4959963" y="4130731"/>
                  <a:pt x="5005242" y="4124026"/>
                </a:cubicBezTo>
                <a:close/>
                <a:moveTo>
                  <a:pt x="2865557" y="3519982"/>
                </a:moveTo>
                <a:cubicBezTo>
                  <a:pt x="2877656" y="3520169"/>
                  <a:pt x="2889365" y="3521976"/>
                  <a:pt x="2899958" y="3525590"/>
                </a:cubicBezTo>
                <a:lnTo>
                  <a:pt x="2904528" y="3527476"/>
                </a:lnTo>
                <a:cubicBezTo>
                  <a:pt x="2946484" y="3542772"/>
                  <a:pt x="2979301" y="3590547"/>
                  <a:pt x="2977224" y="3635387"/>
                </a:cubicBezTo>
                <a:lnTo>
                  <a:pt x="2974316" y="3705163"/>
                </a:lnTo>
                <a:cubicBezTo>
                  <a:pt x="2971408" y="3750213"/>
                  <a:pt x="2938176" y="3768443"/>
                  <a:pt x="2899958" y="3745394"/>
                </a:cubicBezTo>
                <a:lnTo>
                  <a:pt x="2767859" y="3667027"/>
                </a:lnTo>
                <a:cubicBezTo>
                  <a:pt x="2728810" y="3645026"/>
                  <a:pt x="2722995" y="3600185"/>
                  <a:pt x="2754566" y="3568545"/>
                </a:cubicBezTo>
                <a:lnTo>
                  <a:pt x="2765782" y="3557021"/>
                </a:lnTo>
                <a:cubicBezTo>
                  <a:pt x="2789460" y="3533448"/>
                  <a:pt x="2829261" y="3519422"/>
                  <a:pt x="2865557" y="3519982"/>
                </a:cubicBezTo>
                <a:close/>
                <a:moveTo>
                  <a:pt x="2481851" y="3519330"/>
                </a:moveTo>
                <a:cubicBezTo>
                  <a:pt x="2494832" y="3515271"/>
                  <a:pt x="2513422" y="3521714"/>
                  <a:pt x="2534400" y="3539839"/>
                </a:cubicBezTo>
                <a:lnTo>
                  <a:pt x="2731718" y="3706211"/>
                </a:lnTo>
                <a:cubicBezTo>
                  <a:pt x="2773674" y="3741622"/>
                  <a:pt x="2828093" y="3809512"/>
                  <a:pt x="2852186" y="3856239"/>
                </a:cubicBezTo>
                <a:lnTo>
                  <a:pt x="2950638" y="4049431"/>
                </a:lnTo>
                <a:cubicBezTo>
                  <a:pt x="2974316" y="4096367"/>
                  <a:pt x="2950638" y="4128845"/>
                  <a:pt x="2897881" y="4122140"/>
                </a:cubicBezTo>
                <a:lnTo>
                  <a:pt x="2587987" y="4081909"/>
                </a:lnTo>
                <a:cubicBezTo>
                  <a:pt x="2534400" y="4075204"/>
                  <a:pt x="2489536" y="4030363"/>
                  <a:pt x="2486628" y="3982589"/>
                </a:cubicBezTo>
                <a:lnTo>
                  <a:pt x="2462950" y="3561840"/>
                </a:lnTo>
                <a:cubicBezTo>
                  <a:pt x="2461496" y="3537953"/>
                  <a:pt x="2468869" y="3523390"/>
                  <a:pt x="2481851" y="3519330"/>
                </a:cubicBezTo>
                <a:close/>
                <a:moveTo>
                  <a:pt x="3323258" y="3475721"/>
                </a:moveTo>
                <a:lnTo>
                  <a:pt x="3711664" y="3484312"/>
                </a:lnTo>
                <a:cubicBezTo>
                  <a:pt x="3785191" y="3485359"/>
                  <a:pt x="3847087" y="3547592"/>
                  <a:pt x="3849164" y="3621139"/>
                </a:cubicBezTo>
                <a:lnTo>
                  <a:pt x="3858718" y="4026592"/>
                </a:lnTo>
                <a:cubicBezTo>
                  <a:pt x="3860795" y="4100139"/>
                  <a:pt x="3815516" y="4198621"/>
                  <a:pt x="3758190" y="4245348"/>
                </a:cubicBezTo>
                <a:lnTo>
                  <a:pt x="3588288" y="4385947"/>
                </a:lnTo>
                <a:cubicBezTo>
                  <a:pt x="3530962" y="4432883"/>
                  <a:pt x="3448711" y="4422196"/>
                  <a:pt x="3404678" y="4363107"/>
                </a:cubicBezTo>
                <a:lnTo>
                  <a:pt x="3081491" y="3925176"/>
                </a:lnTo>
                <a:cubicBezTo>
                  <a:pt x="3037458" y="3865877"/>
                  <a:pt x="3030812" y="3764462"/>
                  <a:pt x="3066121" y="3699506"/>
                </a:cubicBezTo>
                <a:lnTo>
                  <a:pt x="3125524" y="3590547"/>
                </a:lnTo>
                <a:cubicBezTo>
                  <a:pt x="3160834" y="3525590"/>
                  <a:pt x="3249731" y="3473835"/>
                  <a:pt x="3323258" y="3475721"/>
                </a:cubicBezTo>
                <a:close/>
                <a:moveTo>
                  <a:pt x="6187673" y="3452767"/>
                </a:moveTo>
                <a:cubicBezTo>
                  <a:pt x="6234874" y="3455016"/>
                  <a:pt x="6270157" y="3488764"/>
                  <a:pt x="6273896" y="3541725"/>
                </a:cubicBezTo>
                <a:lnTo>
                  <a:pt x="6312945" y="4124026"/>
                </a:lnTo>
                <a:cubicBezTo>
                  <a:pt x="6317929" y="4194850"/>
                  <a:pt x="6263096" y="4269235"/>
                  <a:pt x="6191646" y="4288512"/>
                </a:cubicBezTo>
                <a:lnTo>
                  <a:pt x="6102748" y="4312399"/>
                </a:lnTo>
                <a:cubicBezTo>
                  <a:pt x="6030883" y="4331467"/>
                  <a:pt x="5914154" y="4351583"/>
                  <a:pt x="5842703" y="4355354"/>
                </a:cubicBezTo>
                <a:lnTo>
                  <a:pt x="5677371" y="4364993"/>
                </a:lnTo>
                <a:cubicBezTo>
                  <a:pt x="5605506" y="4368765"/>
                  <a:pt x="5547349" y="4313238"/>
                  <a:pt x="5547349" y="4241576"/>
                </a:cubicBezTo>
                <a:lnTo>
                  <a:pt x="5547349" y="3819989"/>
                </a:lnTo>
                <a:cubicBezTo>
                  <a:pt x="5547349" y="3748327"/>
                  <a:pt x="5604675" y="3667027"/>
                  <a:pt x="5674464" y="3640207"/>
                </a:cubicBezTo>
                <a:lnTo>
                  <a:pt x="6137227" y="3461472"/>
                </a:lnTo>
                <a:cubicBezTo>
                  <a:pt x="6154882" y="3454767"/>
                  <a:pt x="6171940" y="3452017"/>
                  <a:pt x="6187673" y="3452767"/>
                </a:cubicBezTo>
                <a:close/>
                <a:moveTo>
                  <a:pt x="4044405" y="3445128"/>
                </a:moveTo>
                <a:lnTo>
                  <a:pt x="4461890" y="3503589"/>
                </a:lnTo>
                <a:cubicBezTo>
                  <a:pt x="4533755" y="3513018"/>
                  <a:pt x="4605621" y="3580908"/>
                  <a:pt x="4622652" y="3654665"/>
                </a:cubicBezTo>
                <a:lnTo>
                  <a:pt x="4735643" y="4137436"/>
                </a:lnTo>
                <a:cubicBezTo>
                  <a:pt x="4751844" y="4210984"/>
                  <a:pt x="4707811" y="4266511"/>
                  <a:pt x="4636776" y="4261692"/>
                </a:cubicBezTo>
                <a:lnTo>
                  <a:pt x="4054790" y="4219575"/>
                </a:lnTo>
                <a:cubicBezTo>
                  <a:pt x="3982925" y="4214755"/>
                  <a:pt x="3918121" y="4150847"/>
                  <a:pt x="3908567" y="4077090"/>
                </a:cubicBezTo>
                <a:lnTo>
                  <a:pt x="3896936" y="3985313"/>
                </a:lnTo>
                <a:cubicBezTo>
                  <a:pt x="3887381" y="3911766"/>
                  <a:pt x="3884473" y="3793168"/>
                  <a:pt x="3890289" y="3721507"/>
                </a:cubicBezTo>
                <a:lnTo>
                  <a:pt x="3903582" y="3557021"/>
                </a:lnTo>
                <a:cubicBezTo>
                  <a:pt x="3909398" y="3485359"/>
                  <a:pt x="3972540" y="3435699"/>
                  <a:pt x="4044405" y="3445128"/>
                </a:cubicBezTo>
                <a:close/>
                <a:moveTo>
                  <a:pt x="6995458" y="3348742"/>
                </a:moveTo>
                <a:cubicBezTo>
                  <a:pt x="7068154" y="3335331"/>
                  <a:pt x="7115926" y="3383944"/>
                  <a:pt x="7102634" y="3455815"/>
                </a:cubicBezTo>
                <a:lnTo>
                  <a:pt x="6968872" y="4150847"/>
                </a:lnTo>
                <a:cubicBezTo>
                  <a:pt x="6955580" y="4223346"/>
                  <a:pt x="6883714" y="4286626"/>
                  <a:pt x="6810187" y="4292284"/>
                </a:cubicBezTo>
                <a:lnTo>
                  <a:pt x="6518571" y="4314285"/>
                </a:lnTo>
                <a:cubicBezTo>
                  <a:pt x="6445044" y="4319943"/>
                  <a:pt x="6384810" y="4263577"/>
                  <a:pt x="6384810" y="4190030"/>
                </a:cubicBezTo>
                <a:lnTo>
                  <a:pt x="6384810" y="3595366"/>
                </a:lnTo>
                <a:cubicBezTo>
                  <a:pt x="6384810" y="3521609"/>
                  <a:pt x="6443798" y="3449948"/>
                  <a:pt x="6516494" y="3436537"/>
                </a:cubicBezTo>
                <a:close/>
                <a:moveTo>
                  <a:pt x="5311813" y="3342037"/>
                </a:moveTo>
                <a:cubicBezTo>
                  <a:pt x="5385755" y="3342037"/>
                  <a:pt x="5445990" y="3402173"/>
                  <a:pt x="5445990" y="3475721"/>
                </a:cubicBezTo>
                <a:lnTo>
                  <a:pt x="5445990" y="3817055"/>
                </a:lnTo>
                <a:cubicBezTo>
                  <a:pt x="5445990" y="3887879"/>
                  <a:pt x="5402787" y="3950949"/>
                  <a:pt x="5336737" y="3975884"/>
                </a:cubicBezTo>
                <a:cubicBezTo>
                  <a:pt x="5188437" y="4033087"/>
                  <a:pt x="4939193" y="4079185"/>
                  <a:pt x="4891421" y="4060956"/>
                </a:cubicBezTo>
                <a:cubicBezTo>
                  <a:pt x="4825371" y="4035183"/>
                  <a:pt x="4761398" y="3954721"/>
                  <a:pt x="4749767" y="3882221"/>
                </a:cubicBezTo>
                <a:lnTo>
                  <a:pt x="4695349" y="3539839"/>
                </a:lnTo>
                <a:cubicBezTo>
                  <a:pt x="4683717" y="3467130"/>
                  <a:pt x="4734397" y="3407831"/>
                  <a:pt x="4807924" y="3407831"/>
                </a:cubicBezTo>
                <a:close/>
                <a:moveTo>
                  <a:pt x="2601884" y="3113429"/>
                </a:moveTo>
                <a:cubicBezTo>
                  <a:pt x="2620934" y="3115240"/>
                  <a:pt x="2639394" y="3119980"/>
                  <a:pt x="2656114" y="3127890"/>
                </a:cubicBezTo>
                <a:lnTo>
                  <a:pt x="2663592" y="3131662"/>
                </a:lnTo>
                <a:cubicBezTo>
                  <a:pt x="2729641" y="3164140"/>
                  <a:pt x="2784060" y="3250260"/>
                  <a:pt x="2784060" y="3323807"/>
                </a:cubicBezTo>
                <a:lnTo>
                  <a:pt x="2784060" y="3350628"/>
                </a:lnTo>
                <a:cubicBezTo>
                  <a:pt x="2784060" y="3424175"/>
                  <a:pt x="2725903" y="3469016"/>
                  <a:pt x="2654037" y="3450995"/>
                </a:cubicBezTo>
                <a:lnTo>
                  <a:pt x="2409362" y="3387925"/>
                </a:lnTo>
                <a:cubicBezTo>
                  <a:pt x="2338743" y="3369695"/>
                  <a:pt x="2320465" y="3309558"/>
                  <a:pt x="2369068" y="3254869"/>
                </a:cubicBezTo>
                <a:lnTo>
                  <a:pt x="2445503" y="3169798"/>
                </a:lnTo>
                <a:cubicBezTo>
                  <a:pt x="2482266" y="3128938"/>
                  <a:pt x="2544733" y="3107997"/>
                  <a:pt x="2601884" y="3113429"/>
                </a:cubicBezTo>
                <a:close/>
                <a:moveTo>
                  <a:pt x="6111667" y="3024343"/>
                </a:moveTo>
                <a:cubicBezTo>
                  <a:pt x="6152909" y="3025925"/>
                  <a:pt x="6177210" y="3059948"/>
                  <a:pt x="6168798" y="3114480"/>
                </a:cubicBezTo>
                <a:lnTo>
                  <a:pt x="6145535" y="3264508"/>
                </a:lnTo>
                <a:cubicBezTo>
                  <a:pt x="6134319" y="3337217"/>
                  <a:pt x="6068270" y="3418517"/>
                  <a:pt x="5999312" y="3444290"/>
                </a:cubicBezTo>
                <a:lnTo>
                  <a:pt x="5697311" y="3558068"/>
                </a:lnTo>
                <a:cubicBezTo>
                  <a:pt x="5628353" y="3584889"/>
                  <a:pt x="5549841" y="3549478"/>
                  <a:pt x="5524086" y="3480540"/>
                </a:cubicBezTo>
                <a:lnTo>
                  <a:pt x="5499162" y="3415584"/>
                </a:lnTo>
                <a:cubicBezTo>
                  <a:pt x="5473406" y="3346646"/>
                  <a:pt x="5507885" y="3267442"/>
                  <a:pt x="5576012" y="3238735"/>
                </a:cubicBezTo>
                <a:lnTo>
                  <a:pt x="6065362" y="3034018"/>
                </a:lnTo>
                <a:cubicBezTo>
                  <a:pt x="6082290" y="3026894"/>
                  <a:pt x="6097919" y="3023816"/>
                  <a:pt x="6111667" y="3024343"/>
                </a:cubicBezTo>
                <a:close/>
                <a:moveTo>
                  <a:pt x="3125524" y="2897400"/>
                </a:moveTo>
                <a:cubicBezTo>
                  <a:pt x="3164573" y="2888809"/>
                  <a:pt x="3210683" y="2916468"/>
                  <a:pt x="3227715" y="2958585"/>
                </a:cubicBezTo>
                <a:lnTo>
                  <a:pt x="3364384" y="3298872"/>
                </a:lnTo>
                <a:cubicBezTo>
                  <a:pt x="3381831" y="3340989"/>
                  <a:pt x="3363553" y="3383944"/>
                  <a:pt x="3324089" y="3394630"/>
                </a:cubicBezTo>
                <a:lnTo>
                  <a:pt x="3009626" y="3479702"/>
                </a:lnTo>
                <a:cubicBezTo>
                  <a:pt x="2970578" y="3490179"/>
                  <a:pt x="2924467" y="3464406"/>
                  <a:pt x="2908266" y="3422289"/>
                </a:cubicBezTo>
                <a:lnTo>
                  <a:pt x="2762874" y="3053295"/>
                </a:lnTo>
                <a:cubicBezTo>
                  <a:pt x="2746673" y="3011179"/>
                  <a:pt x="2765782" y="2970110"/>
                  <a:pt x="2805245" y="2962357"/>
                </a:cubicBezTo>
                <a:close/>
                <a:moveTo>
                  <a:pt x="6046253" y="2729981"/>
                </a:moveTo>
                <a:cubicBezTo>
                  <a:pt x="6118949" y="2720552"/>
                  <a:pt x="6153428" y="2762669"/>
                  <a:pt x="6122688" y="2823853"/>
                </a:cubicBezTo>
                <a:lnTo>
                  <a:pt x="6075747" y="2918354"/>
                </a:lnTo>
                <a:cubicBezTo>
                  <a:pt x="6046253" y="2979539"/>
                  <a:pt x="5961925" y="3026475"/>
                  <a:pt x="5890475" y="3023541"/>
                </a:cubicBezTo>
                <a:lnTo>
                  <a:pt x="5881752" y="3023541"/>
                </a:lnTo>
                <a:cubicBezTo>
                  <a:pt x="5809886" y="3019770"/>
                  <a:pt x="5733451" y="2969062"/>
                  <a:pt x="5712681" y="2909763"/>
                </a:cubicBezTo>
                <a:lnTo>
                  <a:pt x="5704788" y="2887762"/>
                </a:lnTo>
                <a:cubicBezTo>
                  <a:pt x="5682772" y="2828463"/>
                  <a:pt x="5725143" y="2772098"/>
                  <a:pt x="5797839" y="2762669"/>
                </a:cubicBezTo>
                <a:close/>
                <a:moveTo>
                  <a:pt x="6310212" y="2697745"/>
                </a:moveTo>
                <a:cubicBezTo>
                  <a:pt x="6326393" y="2696979"/>
                  <a:pt x="6343373" y="2699651"/>
                  <a:pt x="6359886" y="2706094"/>
                </a:cubicBezTo>
                <a:cubicBezTo>
                  <a:pt x="6425935" y="2732076"/>
                  <a:pt x="6489908" y="2812329"/>
                  <a:pt x="6501124" y="2885038"/>
                </a:cubicBezTo>
                <a:lnTo>
                  <a:pt x="6555958" y="3227211"/>
                </a:lnTo>
                <a:cubicBezTo>
                  <a:pt x="6567174" y="3299920"/>
                  <a:pt x="6516494" y="3359219"/>
                  <a:pt x="6442967" y="3359219"/>
                </a:cubicBezTo>
                <a:lnTo>
                  <a:pt x="6373179" y="3359219"/>
                </a:lnTo>
                <a:cubicBezTo>
                  <a:pt x="6299651" y="3359219"/>
                  <a:pt x="6239417" y="3298872"/>
                  <a:pt x="6239417" y="3225325"/>
                </a:cubicBezTo>
                <a:lnTo>
                  <a:pt x="6220309" y="2788442"/>
                </a:lnTo>
                <a:cubicBezTo>
                  <a:pt x="6220309" y="2733281"/>
                  <a:pt x="6261668" y="2700043"/>
                  <a:pt x="6310212" y="2697745"/>
                </a:cubicBezTo>
                <a:close/>
                <a:moveTo>
                  <a:pt x="7216455" y="2671730"/>
                </a:moveTo>
                <a:cubicBezTo>
                  <a:pt x="7289982" y="2665025"/>
                  <a:pt x="7341908" y="2719504"/>
                  <a:pt x="7332354" y="2792213"/>
                </a:cubicBezTo>
                <a:lnTo>
                  <a:pt x="7288320" y="3114480"/>
                </a:lnTo>
                <a:cubicBezTo>
                  <a:pt x="7278766" y="3188027"/>
                  <a:pt x="7210640" y="3257803"/>
                  <a:pt x="7137943" y="3270166"/>
                </a:cubicBezTo>
                <a:lnTo>
                  <a:pt x="6758677" y="3336170"/>
                </a:lnTo>
                <a:cubicBezTo>
                  <a:pt x="6685980" y="3348742"/>
                  <a:pt x="6617853" y="3298872"/>
                  <a:pt x="6607468" y="3226372"/>
                </a:cubicBezTo>
                <a:lnTo>
                  <a:pt x="6556789" y="2867856"/>
                </a:lnTo>
                <a:cubicBezTo>
                  <a:pt x="6546403" y="2794099"/>
                  <a:pt x="6597914" y="2729143"/>
                  <a:pt x="6671441" y="2722438"/>
                </a:cubicBezTo>
                <a:close/>
                <a:moveTo>
                  <a:pt x="3871180" y="2461355"/>
                </a:moveTo>
                <a:lnTo>
                  <a:pt x="4090100" y="2490062"/>
                </a:lnTo>
                <a:cubicBezTo>
                  <a:pt x="4162796" y="2499701"/>
                  <a:pt x="4211399" y="2566543"/>
                  <a:pt x="4198106" y="2639252"/>
                </a:cubicBezTo>
                <a:lnTo>
                  <a:pt x="4098824" y="3174617"/>
                </a:lnTo>
                <a:cubicBezTo>
                  <a:pt x="4085531" y="3247326"/>
                  <a:pt x="4016573" y="3321921"/>
                  <a:pt x="3944708" y="3339941"/>
                </a:cubicBezTo>
                <a:lnTo>
                  <a:pt x="3824239" y="3370533"/>
                </a:lnTo>
                <a:cubicBezTo>
                  <a:pt x="3752789" y="3388763"/>
                  <a:pt x="3654338" y="3359219"/>
                  <a:pt x="3605320" y="3303691"/>
                </a:cubicBezTo>
                <a:lnTo>
                  <a:pt x="3347352" y="3014112"/>
                </a:lnTo>
                <a:cubicBezTo>
                  <a:pt x="3298334" y="2958585"/>
                  <a:pt x="3301242" y="2871627"/>
                  <a:pt x="3353998" y="2819872"/>
                </a:cubicBezTo>
                <a:lnTo>
                  <a:pt x="3642706" y="2537836"/>
                </a:lnTo>
                <a:cubicBezTo>
                  <a:pt x="3695048" y="2486290"/>
                  <a:pt x="3798484" y="2451926"/>
                  <a:pt x="3871180" y="2461355"/>
                </a:cubicBezTo>
                <a:close/>
                <a:moveTo>
                  <a:pt x="1975262" y="2451926"/>
                </a:moveTo>
                <a:cubicBezTo>
                  <a:pt x="2047958" y="2442288"/>
                  <a:pt x="2150979" y="2476652"/>
                  <a:pt x="2203736" y="2528407"/>
                </a:cubicBezTo>
                <a:lnTo>
                  <a:pt x="2492444" y="2810443"/>
                </a:lnTo>
                <a:cubicBezTo>
                  <a:pt x="2545201" y="2861989"/>
                  <a:pt x="2548108" y="2948946"/>
                  <a:pt x="2499091" y="3004474"/>
                </a:cubicBezTo>
                <a:lnTo>
                  <a:pt x="2241123" y="3294053"/>
                </a:lnTo>
                <a:cubicBezTo>
                  <a:pt x="2192104" y="3349580"/>
                  <a:pt x="2093653" y="3379334"/>
                  <a:pt x="2022203" y="3361104"/>
                </a:cubicBezTo>
                <a:lnTo>
                  <a:pt x="1901735" y="3330512"/>
                </a:lnTo>
                <a:cubicBezTo>
                  <a:pt x="1830700" y="3312282"/>
                  <a:pt x="1760912" y="3237687"/>
                  <a:pt x="1747619" y="3165188"/>
                </a:cubicBezTo>
                <a:lnTo>
                  <a:pt x="1648336" y="2629613"/>
                </a:lnTo>
                <a:cubicBezTo>
                  <a:pt x="1635043" y="2557113"/>
                  <a:pt x="1683646" y="2490062"/>
                  <a:pt x="1756342" y="2480633"/>
                </a:cubicBezTo>
                <a:close/>
                <a:moveTo>
                  <a:pt x="5070046" y="2425106"/>
                </a:moveTo>
                <a:cubicBezTo>
                  <a:pt x="5143573" y="2420286"/>
                  <a:pt x="5203807" y="2475813"/>
                  <a:pt x="5203807" y="2549361"/>
                </a:cubicBezTo>
                <a:lnTo>
                  <a:pt x="5190514" y="3145911"/>
                </a:lnTo>
                <a:cubicBezTo>
                  <a:pt x="5190514" y="3219667"/>
                  <a:pt x="5131111" y="3291329"/>
                  <a:pt x="5058415" y="3304739"/>
                </a:cubicBezTo>
                <a:lnTo>
                  <a:pt x="4250863" y="3418517"/>
                </a:lnTo>
                <a:cubicBezTo>
                  <a:pt x="4178166" y="3431928"/>
                  <a:pt x="4130395" y="3383944"/>
                  <a:pt x="4143688" y="3311444"/>
                </a:cubicBezTo>
                <a:lnTo>
                  <a:pt x="4277449" y="2615365"/>
                </a:lnTo>
                <a:cubicBezTo>
                  <a:pt x="4290742" y="2542655"/>
                  <a:pt x="4362607" y="2479585"/>
                  <a:pt x="4436134" y="2473928"/>
                </a:cubicBezTo>
                <a:close/>
                <a:moveTo>
                  <a:pt x="5344630" y="2359102"/>
                </a:moveTo>
                <a:lnTo>
                  <a:pt x="5571027" y="2359102"/>
                </a:lnTo>
                <a:cubicBezTo>
                  <a:pt x="5605506" y="2359102"/>
                  <a:pt x="5639154" y="2438516"/>
                  <a:pt x="5644554" y="2535950"/>
                </a:cubicBezTo>
                <a:lnTo>
                  <a:pt x="5663663" y="2909763"/>
                </a:lnTo>
                <a:cubicBezTo>
                  <a:pt x="5670309" y="3007407"/>
                  <a:pt x="5651201" y="3086612"/>
                  <a:pt x="5617968" y="3105889"/>
                </a:cubicBezTo>
                <a:cubicBezTo>
                  <a:pt x="5617968" y="3105889"/>
                  <a:pt x="5441005" y="3250260"/>
                  <a:pt x="5343384" y="3262622"/>
                </a:cubicBezTo>
                <a:cubicBezTo>
                  <a:pt x="5305166" y="3267442"/>
                  <a:pt x="5282319" y="3215686"/>
                  <a:pt x="5282319" y="3117204"/>
                </a:cubicBezTo>
                <a:lnTo>
                  <a:pt x="5282319" y="2538884"/>
                </a:lnTo>
                <a:cubicBezTo>
                  <a:pt x="5282319" y="2440402"/>
                  <a:pt x="5310151" y="2359102"/>
                  <a:pt x="5344630" y="2359102"/>
                </a:cubicBezTo>
                <a:close/>
                <a:moveTo>
                  <a:pt x="3281160" y="2327678"/>
                </a:moveTo>
                <a:cubicBezTo>
                  <a:pt x="3295790" y="2325327"/>
                  <a:pt x="3312251" y="2326414"/>
                  <a:pt x="3329905" y="2331443"/>
                </a:cubicBezTo>
                <a:lnTo>
                  <a:pt x="3503960" y="2381103"/>
                </a:lnTo>
                <a:cubicBezTo>
                  <a:pt x="3574580" y="2401218"/>
                  <a:pt x="3589950" y="2460517"/>
                  <a:pt x="3537608" y="2512063"/>
                </a:cubicBezTo>
                <a:lnTo>
                  <a:pt x="3353168" y="2694779"/>
                </a:lnTo>
                <a:cubicBezTo>
                  <a:pt x="3300411" y="2746325"/>
                  <a:pt x="3250562" y="2729143"/>
                  <a:pt x="3242254" y="2655596"/>
                </a:cubicBezTo>
                <a:lnTo>
                  <a:pt x="3216083" y="2428039"/>
                </a:lnTo>
                <a:cubicBezTo>
                  <a:pt x="3209852" y="2372722"/>
                  <a:pt x="3237269" y="2334730"/>
                  <a:pt x="3281160" y="2327678"/>
                </a:cubicBezTo>
                <a:close/>
                <a:moveTo>
                  <a:pt x="6221970" y="2258734"/>
                </a:moveTo>
                <a:cubicBezTo>
                  <a:pt x="6267250" y="2252029"/>
                  <a:pt x="6305467" y="2274030"/>
                  <a:pt x="6308375" y="2306508"/>
                </a:cubicBezTo>
                <a:lnTo>
                  <a:pt x="6329145" y="2570314"/>
                </a:lnTo>
                <a:cubicBezTo>
                  <a:pt x="6332053" y="2603002"/>
                  <a:pt x="6297574" y="2634432"/>
                  <a:pt x="6252710" y="2641138"/>
                </a:cubicBezTo>
                <a:lnTo>
                  <a:pt x="5859735" y="2696665"/>
                </a:lnTo>
                <a:cubicBezTo>
                  <a:pt x="5814871" y="2702322"/>
                  <a:pt x="5778731" y="2680321"/>
                  <a:pt x="5778731" y="2647843"/>
                </a:cubicBezTo>
                <a:lnTo>
                  <a:pt x="5778731" y="2384036"/>
                </a:lnTo>
                <a:cubicBezTo>
                  <a:pt x="5778731" y="2351558"/>
                  <a:pt x="5814871" y="2318871"/>
                  <a:pt x="5859735" y="2312375"/>
                </a:cubicBezTo>
                <a:close/>
                <a:moveTo>
                  <a:pt x="2906002" y="2224318"/>
                </a:moveTo>
                <a:cubicBezTo>
                  <a:pt x="2917198" y="2224056"/>
                  <a:pt x="2926545" y="2224946"/>
                  <a:pt x="2933191" y="2227094"/>
                </a:cubicBezTo>
                <a:cubicBezTo>
                  <a:pt x="2960192" y="2235894"/>
                  <a:pt x="2999241" y="2297917"/>
                  <a:pt x="3020426" y="2364969"/>
                </a:cubicBezTo>
                <a:lnTo>
                  <a:pt x="3136740" y="2730190"/>
                </a:lnTo>
                <a:cubicBezTo>
                  <a:pt x="3157926" y="2797033"/>
                  <a:pt x="3122617" y="2848578"/>
                  <a:pt x="3058644" y="2845855"/>
                </a:cubicBezTo>
                <a:lnTo>
                  <a:pt x="2765782" y="2833282"/>
                </a:lnTo>
                <a:cubicBezTo>
                  <a:pt x="2701809" y="2830558"/>
                  <a:pt x="2605435" y="2793261"/>
                  <a:pt x="2551847" y="2751144"/>
                </a:cubicBezTo>
                <a:lnTo>
                  <a:pt x="2316727" y="2564657"/>
                </a:lnTo>
                <a:cubicBezTo>
                  <a:pt x="2263970" y="2522540"/>
                  <a:pt x="2267708" y="2467222"/>
                  <a:pt x="2326281" y="2443335"/>
                </a:cubicBezTo>
                <a:lnTo>
                  <a:pt x="2778244" y="2254962"/>
                </a:lnTo>
                <a:cubicBezTo>
                  <a:pt x="2822173" y="2236261"/>
                  <a:pt x="2872412" y="2225103"/>
                  <a:pt x="2906002" y="2224318"/>
                </a:cubicBezTo>
                <a:close/>
                <a:moveTo>
                  <a:pt x="6454910" y="1797685"/>
                </a:moveTo>
                <a:cubicBezTo>
                  <a:pt x="6468618" y="1799207"/>
                  <a:pt x="6483677" y="1804564"/>
                  <a:pt x="6499462" y="1814098"/>
                </a:cubicBezTo>
                <a:lnTo>
                  <a:pt x="6775708" y="1983403"/>
                </a:lnTo>
                <a:cubicBezTo>
                  <a:pt x="6838850" y="2021539"/>
                  <a:pt x="6914454" y="2108706"/>
                  <a:pt x="6943117" y="2176595"/>
                </a:cubicBezTo>
                <a:lnTo>
                  <a:pt x="7073970" y="2484404"/>
                </a:lnTo>
                <a:cubicBezTo>
                  <a:pt x="7102634" y="2552294"/>
                  <a:pt x="7066493" y="2613479"/>
                  <a:pt x="6992550" y="2620184"/>
                </a:cubicBezTo>
                <a:lnTo>
                  <a:pt x="6590437" y="2658320"/>
                </a:lnTo>
                <a:cubicBezTo>
                  <a:pt x="6517740" y="2666072"/>
                  <a:pt x="6441305" y="2651614"/>
                  <a:pt x="6420950" y="2626889"/>
                </a:cubicBezTo>
                <a:cubicBezTo>
                  <a:pt x="6401011" y="2601954"/>
                  <a:pt x="6384810" y="2521702"/>
                  <a:pt x="6384810" y="2447945"/>
                </a:cubicBezTo>
                <a:lnTo>
                  <a:pt x="6384810" y="1878216"/>
                </a:lnTo>
                <a:cubicBezTo>
                  <a:pt x="6384810" y="1823055"/>
                  <a:pt x="6413784" y="1793118"/>
                  <a:pt x="6454910" y="1797685"/>
                </a:cubicBezTo>
                <a:close/>
                <a:moveTo>
                  <a:pt x="5144819" y="1795030"/>
                </a:moveTo>
                <a:lnTo>
                  <a:pt x="5436435" y="1795030"/>
                </a:lnTo>
                <a:cubicBezTo>
                  <a:pt x="5491684" y="1795030"/>
                  <a:pt x="5536548" y="1840080"/>
                  <a:pt x="5536548" y="1895398"/>
                </a:cubicBezTo>
                <a:lnTo>
                  <a:pt x="5535718" y="1895398"/>
                </a:lnTo>
                <a:lnTo>
                  <a:pt x="5535718" y="2191892"/>
                </a:lnTo>
                <a:cubicBezTo>
                  <a:pt x="5535718" y="2247209"/>
                  <a:pt x="5493761" y="2267325"/>
                  <a:pt x="5438928" y="2282621"/>
                </a:cubicBezTo>
                <a:lnTo>
                  <a:pt x="5247009" y="2343805"/>
                </a:lnTo>
                <a:cubicBezTo>
                  <a:pt x="5208792" y="2356168"/>
                  <a:pt x="5166836" y="2346739"/>
                  <a:pt x="5139004" y="2318033"/>
                </a:cubicBezTo>
                <a:cubicBezTo>
                  <a:pt x="5114910" y="2294145"/>
                  <a:pt x="5097047" y="2261667"/>
                  <a:pt x="5092063" y="2231075"/>
                </a:cubicBezTo>
                <a:lnTo>
                  <a:pt x="5059661" y="1894560"/>
                </a:lnTo>
                <a:cubicBezTo>
                  <a:pt x="5050937" y="1840080"/>
                  <a:pt x="5089155" y="1795030"/>
                  <a:pt x="5144819" y="1795030"/>
                </a:cubicBezTo>
                <a:close/>
                <a:moveTo>
                  <a:pt x="7853274" y="1745370"/>
                </a:moveTo>
                <a:cubicBezTo>
                  <a:pt x="7926802" y="1744322"/>
                  <a:pt x="7976650" y="1803621"/>
                  <a:pt x="7962111" y="1876330"/>
                </a:cubicBezTo>
                <a:lnTo>
                  <a:pt x="7874460" y="2331443"/>
                </a:lnTo>
                <a:cubicBezTo>
                  <a:pt x="7859921" y="2404152"/>
                  <a:pt x="7789302" y="2475813"/>
                  <a:pt x="7717436" y="2491110"/>
                </a:cubicBezTo>
                <a:lnTo>
                  <a:pt x="7301614" y="2579953"/>
                </a:lnTo>
                <a:cubicBezTo>
                  <a:pt x="7229748" y="2595249"/>
                  <a:pt x="7148744" y="2552294"/>
                  <a:pt x="7121742" y="2483357"/>
                </a:cubicBezTo>
                <a:lnTo>
                  <a:pt x="6946856" y="2032225"/>
                </a:lnTo>
                <a:cubicBezTo>
                  <a:pt x="6920270" y="1963287"/>
                  <a:pt x="6956410" y="1890578"/>
                  <a:pt x="7027030" y="1869625"/>
                </a:cubicBezTo>
                <a:lnTo>
                  <a:pt x="7318646" y="1784553"/>
                </a:lnTo>
                <a:cubicBezTo>
                  <a:pt x="7389680" y="1763599"/>
                  <a:pt x="7508071" y="1746208"/>
                  <a:pt x="7581598" y="1746208"/>
                </a:cubicBezTo>
                <a:close/>
                <a:moveTo>
                  <a:pt x="2961023" y="1698434"/>
                </a:moveTo>
                <a:lnTo>
                  <a:pt x="3008795" y="1702415"/>
                </a:lnTo>
                <a:cubicBezTo>
                  <a:pt x="3059475" y="1706186"/>
                  <a:pt x="3098523" y="1751027"/>
                  <a:pt x="3095615" y="1801735"/>
                </a:cubicBezTo>
                <a:lnTo>
                  <a:pt x="3076506" y="2165071"/>
                </a:lnTo>
                <a:cubicBezTo>
                  <a:pt x="3073599" y="2214731"/>
                  <a:pt x="3038289" y="2232961"/>
                  <a:pt x="2996333" y="2204254"/>
                </a:cubicBezTo>
                <a:lnTo>
                  <a:pt x="2910343" y="2144956"/>
                </a:lnTo>
                <a:cubicBezTo>
                  <a:pt x="2868387" y="2116249"/>
                  <a:pt x="2837647" y="2052340"/>
                  <a:pt x="2842217" y="2001633"/>
                </a:cubicBezTo>
                <a:lnTo>
                  <a:pt x="2861741" y="1781620"/>
                </a:lnTo>
                <a:cubicBezTo>
                  <a:pt x="2865479" y="1731959"/>
                  <a:pt x="2910343" y="1693614"/>
                  <a:pt x="2961023" y="1698434"/>
                </a:cubicBezTo>
                <a:close/>
                <a:moveTo>
                  <a:pt x="3239346" y="1691728"/>
                </a:moveTo>
                <a:lnTo>
                  <a:pt x="3629413" y="1691728"/>
                </a:lnTo>
                <a:cubicBezTo>
                  <a:pt x="3702941" y="1691728"/>
                  <a:pt x="3763175" y="1752075"/>
                  <a:pt x="3763175" y="1825622"/>
                </a:cubicBezTo>
                <a:lnTo>
                  <a:pt x="3764005" y="1825622"/>
                </a:lnTo>
                <a:lnTo>
                  <a:pt x="3764005" y="2257686"/>
                </a:lnTo>
                <a:cubicBezTo>
                  <a:pt x="3764005" y="2331443"/>
                  <a:pt x="3705848" y="2375445"/>
                  <a:pt x="3634814" y="2354282"/>
                </a:cubicBezTo>
                <a:lnTo>
                  <a:pt x="3314535" y="2260620"/>
                </a:lnTo>
                <a:cubicBezTo>
                  <a:pt x="3243915" y="2239666"/>
                  <a:pt x="3177035" y="2163185"/>
                  <a:pt x="3165404" y="2090476"/>
                </a:cubicBezTo>
                <a:lnTo>
                  <a:pt x="3125524" y="1824784"/>
                </a:lnTo>
                <a:cubicBezTo>
                  <a:pt x="3113893" y="1751027"/>
                  <a:pt x="3165404" y="1691728"/>
                  <a:pt x="3239346" y="1691728"/>
                </a:cubicBezTo>
                <a:close/>
                <a:moveTo>
                  <a:pt x="2274355" y="1683137"/>
                </a:moveTo>
                <a:lnTo>
                  <a:pt x="2664422" y="1683137"/>
                </a:lnTo>
                <a:cubicBezTo>
                  <a:pt x="2738365" y="1683137"/>
                  <a:pt x="2789875" y="1743484"/>
                  <a:pt x="2778244" y="1816193"/>
                </a:cubicBezTo>
                <a:lnTo>
                  <a:pt x="2738365" y="2081885"/>
                </a:lnTo>
                <a:cubicBezTo>
                  <a:pt x="2726733" y="2154594"/>
                  <a:pt x="2659853" y="2231075"/>
                  <a:pt x="2589234" y="2252029"/>
                </a:cubicBezTo>
                <a:lnTo>
                  <a:pt x="2268955" y="2345691"/>
                </a:lnTo>
                <a:cubicBezTo>
                  <a:pt x="2197920" y="2365807"/>
                  <a:pt x="2139763" y="2322852"/>
                  <a:pt x="2139763" y="2249095"/>
                </a:cubicBezTo>
                <a:lnTo>
                  <a:pt x="2140594" y="2249095"/>
                </a:lnTo>
                <a:lnTo>
                  <a:pt x="2140594" y="1817031"/>
                </a:lnTo>
                <a:cubicBezTo>
                  <a:pt x="2140594" y="1743484"/>
                  <a:pt x="2200828" y="1683137"/>
                  <a:pt x="2274355" y="1683137"/>
                </a:cubicBezTo>
                <a:close/>
                <a:moveTo>
                  <a:pt x="4712387" y="1645152"/>
                </a:moveTo>
                <a:cubicBezTo>
                  <a:pt x="4726089" y="1646259"/>
                  <a:pt x="4741251" y="1651183"/>
                  <a:pt x="4757244" y="1660298"/>
                </a:cubicBezTo>
                <a:lnTo>
                  <a:pt x="4889344" y="1734893"/>
                </a:lnTo>
                <a:cubicBezTo>
                  <a:pt x="4953317" y="1771143"/>
                  <a:pt x="5006073" y="1861034"/>
                  <a:pt x="5006073" y="1934581"/>
                </a:cubicBezTo>
                <a:lnTo>
                  <a:pt x="5006073" y="2257686"/>
                </a:lnTo>
                <a:cubicBezTo>
                  <a:pt x="5006073" y="2331443"/>
                  <a:pt x="4945839" y="2391580"/>
                  <a:pt x="4872312" y="2391580"/>
                </a:cubicBezTo>
                <a:lnTo>
                  <a:pt x="4802524" y="2391580"/>
                </a:lnTo>
                <a:cubicBezTo>
                  <a:pt x="4728581" y="2391580"/>
                  <a:pt x="4666686" y="2331443"/>
                  <a:pt x="4663778" y="2257686"/>
                </a:cubicBezTo>
                <a:lnTo>
                  <a:pt x="4645500" y="1728188"/>
                </a:lnTo>
                <a:cubicBezTo>
                  <a:pt x="4643319" y="1672870"/>
                  <a:pt x="4671281" y="1641833"/>
                  <a:pt x="4712387" y="1645152"/>
                </a:cubicBezTo>
                <a:close/>
                <a:moveTo>
                  <a:pt x="4481803" y="1549768"/>
                </a:moveTo>
                <a:cubicBezTo>
                  <a:pt x="4530094" y="1559079"/>
                  <a:pt x="4566469" y="1599271"/>
                  <a:pt x="4569896" y="1654431"/>
                </a:cubicBezTo>
                <a:lnTo>
                  <a:pt x="4611021" y="2258734"/>
                </a:lnTo>
                <a:cubicBezTo>
                  <a:pt x="4616006" y="2332281"/>
                  <a:pt x="4560341" y="2399333"/>
                  <a:pt x="4486814" y="2407924"/>
                </a:cubicBezTo>
                <a:lnTo>
                  <a:pt x="4395009" y="2418400"/>
                </a:lnTo>
                <a:cubicBezTo>
                  <a:pt x="4321482" y="2426991"/>
                  <a:pt x="4201845" y="2428039"/>
                  <a:pt x="4128318" y="2421334"/>
                </a:cubicBezTo>
                <a:lnTo>
                  <a:pt x="3959247" y="2404990"/>
                </a:lnTo>
                <a:cubicBezTo>
                  <a:pt x="3885304" y="2397447"/>
                  <a:pt x="3825070" y="2331443"/>
                  <a:pt x="3825070" y="2257686"/>
                </a:cubicBezTo>
                <a:lnTo>
                  <a:pt x="3825070" y="1825622"/>
                </a:lnTo>
                <a:cubicBezTo>
                  <a:pt x="3825070" y="1752075"/>
                  <a:pt x="3884473" y="1677480"/>
                  <a:pt x="3956339" y="1661136"/>
                </a:cubicBezTo>
                <a:lnTo>
                  <a:pt x="4430319" y="1551339"/>
                </a:lnTo>
                <a:cubicBezTo>
                  <a:pt x="4448285" y="1546991"/>
                  <a:pt x="4465706" y="1546664"/>
                  <a:pt x="4481803" y="1549768"/>
                </a:cubicBezTo>
                <a:close/>
                <a:moveTo>
                  <a:pt x="1421965" y="1541530"/>
                </a:moveTo>
                <a:cubicBezTo>
                  <a:pt x="1438062" y="1538348"/>
                  <a:pt x="1455483" y="1538505"/>
                  <a:pt x="1473450" y="1542539"/>
                </a:cubicBezTo>
                <a:lnTo>
                  <a:pt x="1947430" y="1652545"/>
                </a:lnTo>
                <a:cubicBezTo>
                  <a:pt x="2020126" y="1669727"/>
                  <a:pt x="2078698" y="1743484"/>
                  <a:pt x="2078698" y="1817031"/>
                </a:cubicBezTo>
                <a:lnTo>
                  <a:pt x="2078698" y="2249095"/>
                </a:lnTo>
                <a:cubicBezTo>
                  <a:pt x="2078698" y="2322852"/>
                  <a:pt x="2018464" y="2389694"/>
                  <a:pt x="1944522" y="2396399"/>
                </a:cubicBezTo>
                <a:lnTo>
                  <a:pt x="1775451" y="2412743"/>
                </a:lnTo>
                <a:cubicBezTo>
                  <a:pt x="1701924" y="2419448"/>
                  <a:pt x="1582287" y="2418400"/>
                  <a:pt x="1508759" y="2409809"/>
                </a:cubicBezTo>
                <a:lnTo>
                  <a:pt x="1416954" y="2399333"/>
                </a:lnTo>
                <a:cubicBezTo>
                  <a:pt x="1343427" y="2390742"/>
                  <a:pt x="1287763" y="2323690"/>
                  <a:pt x="1292748" y="2250143"/>
                </a:cubicBezTo>
                <a:lnTo>
                  <a:pt x="1333873" y="1645840"/>
                </a:lnTo>
                <a:cubicBezTo>
                  <a:pt x="1337300" y="1590680"/>
                  <a:pt x="1373674" y="1551077"/>
                  <a:pt x="1421965" y="1541530"/>
                </a:cubicBezTo>
                <a:close/>
                <a:moveTo>
                  <a:pt x="5731790" y="1533109"/>
                </a:moveTo>
                <a:lnTo>
                  <a:pt x="6008036" y="1575226"/>
                </a:lnTo>
                <a:cubicBezTo>
                  <a:pt x="6083640" y="1586541"/>
                  <a:pt x="6163813" y="1656526"/>
                  <a:pt x="6184999" y="1730074"/>
                </a:cubicBezTo>
                <a:lnTo>
                  <a:pt x="6282204" y="2062817"/>
                </a:lnTo>
                <a:cubicBezTo>
                  <a:pt x="6303390" y="2136365"/>
                  <a:pt x="6258526" y="2196501"/>
                  <a:pt x="6182091" y="2196501"/>
                </a:cubicBezTo>
                <a:lnTo>
                  <a:pt x="5733451" y="2298965"/>
                </a:lnTo>
                <a:cubicBezTo>
                  <a:pt x="5657016" y="2298965"/>
                  <a:pt x="5593875" y="2235894"/>
                  <a:pt x="5593875" y="2159204"/>
                </a:cubicBezTo>
                <a:lnTo>
                  <a:pt x="5593875" y="1651707"/>
                </a:lnTo>
                <a:cubicBezTo>
                  <a:pt x="5593875" y="1575226"/>
                  <a:pt x="5656186" y="1521585"/>
                  <a:pt x="5731790" y="1533109"/>
                </a:cubicBezTo>
                <a:close/>
                <a:moveTo>
                  <a:pt x="4996421" y="1102539"/>
                </a:moveTo>
                <a:cubicBezTo>
                  <a:pt x="5008514" y="1099710"/>
                  <a:pt x="5021755" y="1099945"/>
                  <a:pt x="5035567" y="1103769"/>
                </a:cubicBezTo>
                <a:lnTo>
                  <a:pt x="5493761" y="1228025"/>
                </a:lnTo>
                <a:cubicBezTo>
                  <a:pt x="5549841" y="1243321"/>
                  <a:pt x="5587228" y="1308486"/>
                  <a:pt x="5576843" y="1372395"/>
                </a:cubicBezTo>
                <a:lnTo>
                  <a:pt x="5538625" y="1610638"/>
                </a:lnTo>
                <a:cubicBezTo>
                  <a:pt x="5528240" y="1675594"/>
                  <a:pt x="5473406" y="1726302"/>
                  <a:pt x="5416080" y="1723368"/>
                </a:cubicBezTo>
                <a:lnTo>
                  <a:pt x="5037644" y="1707025"/>
                </a:lnTo>
                <a:cubicBezTo>
                  <a:pt x="4981149" y="1704301"/>
                  <a:pt x="4934208" y="1648773"/>
                  <a:pt x="4934208" y="1582770"/>
                </a:cubicBezTo>
                <a:lnTo>
                  <a:pt x="4934208" y="1196594"/>
                </a:lnTo>
                <a:cubicBezTo>
                  <a:pt x="4934208" y="1147091"/>
                  <a:pt x="4960145" y="1111025"/>
                  <a:pt x="4996421" y="1102539"/>
                </a:cubicBezTo>
                <a:close/>
                <a:moveTo>
                  <a:pt x="7560347" y="1017424"/>
                </a:moveTo>
                <a:cubicBezTo>
                  <a:pt x="7575730" y="1015123"/>
                  <a:pt x="7592606" y="1016340"/>
                  <a:pt x="7610261" y="1021631"/>
                </a:cubicBezTo>
                <a:lnTo>
                  <a:pt x="7930540" y="1115294"/>
                </a:lnTo>
                <a:cubicBezTo>
                  <a:pt x="8001575" y="1136248"/>
                  <a:pt x="8068456" y="1212728"/>
                  <a:pt x="8079672" y="1285438"/>
                </a:cubicBezTo>
                <a:lnTo>
                  <a:pt x="8119966" y="1551339"/>
                </a:lnTo>
                <a:cubicBezTo>
                  <a:pt x="8131598" y="1624886"/>
                  <a:pt x="8079672" y="1684185"/>
                  <a:pt x="8006144" y="1684185"/>
                </a:cubicBezTo>
                <a:lnTo>
                  <a:pt x="7616077" y="1684185"/>
                </a:lnTo>
                <a:cubicBezTo>
                  <a:pt x="7542550" y="1684185"/>
                  <a:pt x="7482316" y="1623839"/>
                  <a:pt x="7482316" y="1550291"/>
                </a:cubicBezTo>
                <a:lnTo>
                  <a:pt x="7481485" y="1550291"/>
                </a:lnTo>
                <a:lnTo>
                  <a:pt x="7481485" y="1118228"/>
                </a:lnTo>
                <a:cubicBezTo>
                  <a:pt x="7481485" y="1062910"/>
                  <a:pt x="7514198" y="1024329"/>
                  <a:pt x="7560347" y="1017424"/>
                </a:cubicBezTo>
                <a:close/>
                <a:moveTo>
                  <a:pt x="8840697" y="1010107"/>
                </a:moveTo>
                <a:cubicBezTo>
                  <a:pt x="8913394" y="995858"/>
                  <a:pt x="8972797" y="1044471"/>
                  <a:pt x="8972797" y="1118228"/>
                </a:cubicBezTo>
                <a:lnTo>
                  <a:pt x="8972797" y="1550291"/>
                </a:lnTo>
                <a:cubicBezTo>
                  <a:pt x="8972797" y="1623839"/>
                  <a:pt x="8912563" y="1684185"/>
                  <a:pt x="8839036" y="1684185"/>
                </a:cubicBezTo>
                <a:lnTo>
                  <a:pt x="8349270" y="1684185"/>
                </a:lnTo>
                <a:cubicBezTo>
                  <a:pt x="8275744" y="1684185"/>
                  <a:pt x="8205124" y="1624886"/>
                  <a:pt x="8191832" y="1552177"/>
                </a:cubicBezTo>
                <a:lnTo>
                  <a:pt x="8141982" y="1284599"/>
                </a:lnTo>
                <a:cubicBezTo>
                  <a:pt x="8128690" y="1211890"/>
                  <a:pt x="8176462" y="1141067"/>
                  <a:pt x="8249158" y="1126819"/>
                </a:cubicBezTo>
                <a:close/>
                <a:moveTo>
                  <a:pt x="6373179" y="984334"/>
                </a:moveTo>
                <a:lnTo>
                  <a:pt x="6442967" y="984334"/>
                </a:lnTo>
                <a:cubicBezTo>
                  <a:pt x="6516494" y="984334"/>
                  <a:pt x="6578805" y="1044471"/>
                  <a:pt x="6581713" y="1118228"/>
                </a:cubicBezTo>
                <a:lnTo>
                  <a:pt x="6599991" y="1647726"/>
                </a:lnTo>
                <a:cubicBezTo>
                  <a:pt x="6602483" y="1721483"/>
                  <a:pt x="6551804" y="1752075"/>
                  <a:pt x="6487831" y="1715616"/>
                </a:cubicBezTo>
                <a:lnTo>
                  <a:pt x="6356147" y="1641230"/>
                </a:lnTo>
                <a:cubicBezTo>
                  <a:pt x="6291759" y="1604771"/>
                  <a:pt x="6239417" y="1514880"/>
                  <a:pt x="6239417" y="1441333"/>
                </a:cubicBezTo>
                <a:lnTo>
                  <a:pt x="6239417" y="1118228"/>
                </a:lnTo>
                <a:cubicBezTo>
                  <a:pt x="6239417" y="1044471"/>
                  <a:pt x="6299651" y="984334"/>
                  <a:pt x="6373179" y="984334"/>
                </a:cubicBezTo>
                <a:close/>
                <a:moveTo>
                  <a:pt x="6983671" y="950389"/>
                </a:moveTo>
                <a:cubicBezTo>
                  <a:pt x="7031910" y="949917"/>
                  <a:pt x="7080201" y="951332"/>
                  <a:pt x="7117172" y="954580"/>
                </a:cubicBezTo>
                <a:lnTo>
                  <a:pt x="7286244" y="970923"/>
                </a:lnTo>
                <a:cubicBezTo>
                  <a:pt x="7359770" y="978676"/>
                  <a:pt x="7420004" y="1044471"/>
                  <a:pt x="7420004" y="1118228"/>
                </a:cubicBezTo>
                <a:lnTo>
                  <a:pt x="7420004" y="1550291"/>
                </a:lnTo>
                <a:cubicBezTo>
                  <a:pt x="7420004" y="1623839"/>
                  <a:pt x="7361017" y="1698434"/>
                  <a:pt x="7289152" y="1714777"/>
                </a:cubicBezTo>
                <a:lnTo>
                  <a:pt x="6814756" y="1824784"/>
                </a:lnTo>
                <a:cubicBezTo>
                  <a:pt x="6743306" y="1841966"/>
                  <a:pt x="6680165" y="1795030"/>
                  <a:pt x="6675180" y="1721483"/>
                </a:cubicBezTo>
                <a:lnTo>
                  <a:pt x="6634054" y="1117180"/>
                </a:lnTo>
                <a:cubicBezTo>
                  <a:pt x="6629485" y="1043633"/>
                  <a:pt x="6684734" y="976581"/>
                  <a:pt x="6758677" y="967990"/>
                </a:cubicBezTo>
                <a:lnTo>
                  <a:pt x="6850482" y="957513"/>
                </a:lnTo>
                <a:cubicBezTo>
                  <a:pt x="6887245" y="953218"/>
                  <a:pt x="6935432" y="950860"/>
                  <a:pt x="6983671" y="950389"/>
                </a:cubicBezTo>
                <a:close/>
                <a:moveTo>
                  <a:pt x="5696480" y="917492"/>
                </a:moveTo>
                <a:lnTo>
                  <a:pt x="6054977" y="917492"/>
                </a:lnTo>
                <a:cubicBezTo>
                  <a:pt x="6122688" y="917492"/>
                  <a:pt x="6178353" y="972809"/>
                  <a:pt x="6178353" y="1040699"/>
                </a:cubicBezTo>
                <a:lnTo>
                  <a:pt x="6178353" y="1438399"/>
                </a:lnTo>
                <a:cubicBezTo>
                  <a:pt x="6178353" y="1506289"/>
                  <a:pt x="6124765" y="1546520"/>
                  <a:pt x="6059546" y="1527452"/>
                </a:cubicBezTo>
                <a:lnTo>
                  <a:pt x="5765022" y="1441333"/>
                </a:lnTo>
                <a:cubicBezTo>
                  <a:pt x="5700219" y="1422265"/>
                  <a:pt x="5639154" y="1351441"/>
                  <a:pt x="5628353" y="1284599"/>
                </a:cubicBezTo>
                <a:lnTo>
                  <a:pt x="5590967" y="1039861"/>
                </a:lnTo>
                <a:cubicBezTo>
                  <a:pt x="5581412" y="971971"/>
                  <a:pt x="5628353" y="917492"/>
                  <a:pt x="5696480" y="917492"/>
                </a:cubicBezTo>
                <a:close/>
                <a:moveTo>
                  <a:pt x="3998854" y="793977"/>
                </a:moveTo>
                <a:cubicBezTo>
                  <a:pt x="4053337" y="802797"/>
                  <a:pt x="4103497" y="839963"/>
                  <a:pt x="4123748" y="891509"/>
                </a:cubicBezTo>
                <a:lnTo>
                  <a:pt x="4298635" y="1342850"/>
                </a:lnTo>
                <a:cubicBezTo>
                  <a:pt x="4325221" y="1411578"/>
                  <a:pt x="4289080" y="1484288"/>
                  <a:pt x="4218046" y="1505451"/>
                </a:cubicBezTo>
                <a:lnTo>
                  <a:pt x="3926430" y="1590522"/>
                </a:lnTo>
                <a:cubicBezTo>
                  <a:pt x="3855810" y="1611476"/>
                  <a:pt x="3737419" y="1628658"/>
                  <a:pt x="3663892" y="1628658"/>
                </a:cubicBezTo>
                <a:lnTo>
                  <a:pt x="3392216" y="1629706"/>
                </a:lnTo>
                <a:cubicBezTo>
                  <a:pt x="3318689" y="1630544"/>
                  <a:pt x="3268840" y="1571245"/>
                  <a:pt x="3283379" y="1498745"/>
                </a:cubicBezTo>
                <a:lnTo>
                  <a:pt x="3371030" y="1043633"/>
                </a:lnTo>
                <a:cubicBezTo>
                  <a:pt x="3385569" y="970923"/>
                  <a:pt x="3456189" y="899262"/>
                  <a:pt x="3528054" y="883966"/>
                </a:cubicBezTo>
                <a:lnTo>
                  <a:pt x="3943877" y="795122"/>
                </a:lnTo>
                <a:cubicBezTo>
                  <a:pt x="3962051" y="791246"/>
                  <a:pt x="3980692" y="791037"/>
                  <a:pt x="3998854" y="793977"/>
                </a:cubicBezTo>
                <a:close/>
                <a:moveTo>
                  <a:pt x="1989204" y="786463"/>
                </a:moveTo>
                <a:cubicBezTo>
                  <a:pt x="2004522" y="783428"/>
                  <a:pt x="2020230" y="783546"/>
                  <a:pt x="2035496" y="787370"/>
                </a:cubicBezTo>
                <a:lnTo>
                  <a:pt x="2386515" y="876213"/>
                </a:lnTo>
                <a:cubicBezTo>
                  <a:pt x="2447580" y="891509"/>
                  <a:pt x="2506983" y="963380"/>
                  <a:pt x="2518199" y="1035880"/>
                </a:cubicBezTo>
                <a:lnTo>
                  <a:pt x="2590895" y="1490993"/>
                </a:lnTo>
                <a:cubicBezTo>
                  <a:pt x="2602527" y="1562654"/>
                  <a:pt x="2561402" y="1621953"/>
                  <a:pt x="2499091" y="1621953"/>
                </a:cubicBezTo>
                <a:lnTo>
                  <a:pt x="2270617" y="1621115"/>
                </a:lnTo>
                <a:cubicBezTo>
                  <a:pt x="2208721" y="1621115"/>
                  <a:pt x="2109023" y="1603933"/>
                  <a:pt x="2050035" y="1582770"/>
                </a:cubicBezTo>
                <a:lnTo>
                  <a:pt x="1804114" y="1497698"/>
                </a:lnTo>
                <a:cubicBezTo>
                  <a:pt x="1743880" y="1476744"/>
                  <a:pt x="1713140" y="1404035"/>
                  <a:pt x="1736403" y="1335098"/>
                </a:cubicBezTo>
                <a:lnTo>
                  <a:pt x="1884288" y="883966"/>
                </a:lnTo>
                <a:cubicBezTo>
                  <a:pt x="1900800" y="833049"/>
                  <a:pt x="1943250" y="795568"/>
                  <a:pt x="1989204" y="786463"/>
                </a:cubicBezTo>
                <a:close/>
                <a:moveTo>
                  <a:pt x="136669" y="786322"/>
                </a:moveTo>
                <a:lnTo>
                  <a:pt x="910158" y="894443"/>
                </a:lnTo>
                <a:cubicBezTo>
                  <a:pt x="982854" y="904081"/>
                  <a:pt x="1032703" y="971971"/>
                  <a:pt x="1018994" y="1044471"/>
                </a:cubicBezTo>
                <a:lnTo>
                  <a:pt x="937990" y="1498745"/>
                </a:lnTo>
                <a:cubicBezTo>
                  <a:pt x="924697" y="1571245"/>
                  <a:pt x="853662" y="1630544"/>
                  <a:pt x="780135" y="1630544"/>
                </a:cubicBezTo>
                <a:lnTo>
                  <a:pt x="138746" y="1630544"/>
                </a:lnTo>
                <a:cubicBezTo>
                  <a:pt x="65219" y="1630544"/>
                  <a:pt x="4985" y="1570407"/>
                  <a:pt x="4985" y="1496860"/>
                </a:cubicBezTo>
                <a:lnTo>
                  <a:pt x="3739" y="1496860"/>
                </a:lnTo>
                <a:lnTo>
                  <a:pt x="3739" y="902196"/>
                </a:lnTo>
                <a:cubicBezTo>
                  <a:pt x="3739" y="828439"/>
                  <a:pt x="63973" y="775845"/>
                  <a:pt x="136669" y="786322"/>
                </a:cubicBezTo>
                <a:close/>
                <a:moveTo>
                  <a:pt x="3127186" y="777731"/>
                </a:moveTo>
                <a:cubicBezTo>
                  <a:pt x="3169558" y="768302"/>
                  <a:pt x="3204867" y="819848"/>
                  <a:pt x="3204867" y="893395"/>
                </a:cubicBezTo>
                <a:lnTo>
                  <a:pt x="3205698" y="893395"/>
                </a:lnTo>
                <a:lnTo>
                  <a:pt x="3205698" y="1488059"/>
                </a:lnTo>
                <a:cubicBezTo>
                  <a:pt x="3205698" y="1561816"/>
                  <a:pt x="3170388" y="1621953"/>
                  <a:pt x="3127186" y="1621953"/>
                </a:cubicBezTo>
                <a:lnTo>
                  <a:pt x="2751658" y="1621953"/>
                </a:lnTo>
                <a:cubicBezTo>
                  <a:pt x="2707625" y="1621953"/>
                  <a:pt x="2666500" y="1562654"/>
                  <a:pt x="2659022" y="1490154"/>
                </a:cubicBezTo>
                <a:lnTo>
                  <a:pt x="2611250" y="1035880"/>
                </a:lnTo>
                <a:cubicBezTo>
                  <a:pt x="2603358" y="963380"/>
                  <a:pt x="2632021" y="896329"/>
                  <a:pt x="2675223" y="885852"/>
                </a:cubicBezTo>
                <a:close/>
                <a:moveTo>
                  <a:pt x="4710407" y="714801"/>
                </a:moveTo>
                <a:cubicBezTo>
                  <a:pt x="4763450" y="716795"/>
                  <a:pt x="4810417" y="729485"/>
                  <a:pt x="4825371" y="748186"/>
                </a:cubicBezTo>
                <a:cubicBezTo>
                  <a:pt x="4845311" y="773121"/>
                  <a:pt x="4861512" y="853374"/>
                  <a:pt x="4861512" y="926921"/>
                </a:cubicBezTo>
                <a:lnTo>
                  <a:pt x="4861512" y="1496860"/>
                </a:lnTo>
                <a:cubicBezTo>
                  <a:pt x="4861512" y="1570407"/>
                  <a:pt x="4810001" y="1599113"/>
                  <a:pt x="4746859" y="1560768"/>
                </a:cubicBezTo>
                <a:lnTo>
                  <a:pt x="4470613" y="1391672"/>
                </a:lnTo>
                <a:cubicBezTo>
                  <a:pt x="4407471" y="1353327"/>
                  <a:pt x="4331867" y="1266370"/>
                  <a:pt x="4303204" y="1198480"/>
                </a:cubicBezTo>
                <a:lnTo>
                  <a:pt x="4173182" y="890671"/>
                </a:lnTo>
                <a:cubicBezTo>
                  <a:pt x="4143688" y="822781"/>
                  <a:pt x="4179828" y="761597"/>
                  <a:pt x="4253771" y="754891"/>
                </a:cubicBezTo>
                <a:lnTo>
                  <a:pt x="4656300" y="716546"/>
                </a:lnTo>
                <a:cubicBezTo>
                  <a:pt x="4674371" y="714661"/>
                  <a:pt x="4692726" y="714137"/>
                  <a:pt x="4710407" y="714801"/>
                </a:cubicBezTo>
                <a:close/>
                <a:moveTo>
                  <a:pt x="1250428" y="684016"/>
                </a:moveTo>
                <a:cubicBezTo>
                  <a:pt x="1281636" y="682444"/>
                  <a:pt x="1318918" y="685535"/>
                  <a:pt x="1354643" y="693707"/>
                </a:cubicBezTo>
                <a:lnTo>
                  <a:pt x="1748865" y="785484"/>
                </a:lnTo>
                <a:cubicBezTo>
                  <a:pt x="1820315" y="801618"/>
                  <a:pt x="1848147" y="867622"/>
                  <a:pt x="1810760" y="930693"/>
                </a:cubicBezTo>
                <a:lnTo>
                  <a:pt x="1640444" y="1217548"/>
                </a:lnTo>
                <a:cubicBezTo>
                  <a:pt x="1603472" y="1280618"/>
                  <a:pt x="1517483" y="1357099"/>
                  <a:pt x="1449356" y="1386853"/>
                </a:cubicBezTo>
                <a:lnTo>
                  <a:pt x="1153171" y="1517813"/>
                </a:lnTo>
                <a:cubicBezTo>
                  <a:pt x="1085044" y="1548406"/>
                  <a:pt x="1038103" y="1512156"/>
                  <a:pt x="1047657" y="1439447"/>
                </a:cubicBezTo>
                <a:lnTo>
                  <a:pt x="1123261" y="874327"/>
                </a:lnTo>
                <a:cubicBezTo>
                  <a:pt x="1132816" y="801828"/>
                  <a:pt x="1159817" y="724299"/>
                  <a:pt x="1182665" y="702298"/>
                </a:cubicBezTo>
                <a:cubicBezTo>
                  <a:pt x="1194088" y="691821"/>
                  <a:pt x="1219221" y="685587"/>
                  <a:pt x="1250428" y="684016"/>
                </a:cubicBezTo>
                <a:close/>
                <a:moveTo>
                  <a:pt x="7965382" y="653869"/>
                </a:moveTo>
                <a:cubicBezTo>
                  <a:pt x="7985478" y="660914"/>
                  <a:pt x="8000121" y="683649"/>
                  <a:pt x="8004482" y="720528"/>
                </a:cubicBezTo>
                <a:lnTo>
                  <a:pt x="8030238" y="948084"/>
                </a:lnTo>
                <a:cubicBezTo>
                  <a:pt x="8038546" y="1021631"/>
                  <a:pt x="7987036" y="1064586"/>
                  <a:pt x="7916416" y="1044471"/>
                </a:cubicBezTo>
                <a:lnTo>
                  <a:pt x="7742360" y="994811"/>
                </a:lnTo>
                <a:cubicBezTo>
                  <a:pt x="7671742" y="974695"/>
                  <a:pt x="7656372" y="915396"/>
                  <a:pt x="7708712" y="863850"/>
                </a:cubicBezTo>
                <a:lnTo>
                  <a:pt x="7893569" y="681344"/>
                </a:lnTo>
                <a:cubicBezTo>
                  <a:pt x="7919740" y="655467"/>
                  <a:pt x="7945287" y="646823"/>
                  <a:pt x="7965382" y="653869"/>
                </a:cubicBezTo>
                <a:close/>
                <a:moveTo>
                  <a:pt x="461596" y="596826"/>
                </a:moveTo>
                <a:cubicBezTo>
                  <a:pt x="522894" y="591335"/>
                  <a:pt x="593306" y="606854"/>
                  <a:pt x="638481" y="639227"/>
                </a:cubicBezTo>
                <a:lnTo>
                  <a:pt x="820430" y="768302"/>
                </a:lnTo>
                <a:cubicBezTo>
                  <a:pt x="880664" y="811257"/>
                  <a:pt x="869863" y="836192"/>
                  <a:pt x="797167" y="824667"/>
                </a:cubicBezTo>
                <a:lnTo>
                  <a:pt x="262953" y="737710"/>
                </a:lnTo>
                <a:cubicBezTo>
                  <a:pt x="190257" y="726185"/>
                  <a:pt x="186518" y="694545"/>
                  <a:pt x="255476" y="667934"/>
                </a:cubicBezTo>
                <a:lnTo>
                  <a:pt x="404607" y="609473"/>
                </a:lnTo>
                <a:cubicBezTo>
                  <a:pt x="421742" y="602821"/>
                  <a:pt x="441163" y="598656"/>
                  <a:pt x="461596" y="596826"/>
                </a:cubicBezTo>
                <a:close/>
                <a:moveTo>
                  <a:pt x="5151829" y="190427"/>
                </a:moveTo>
                <a:cubicBezTo>
                  <a:pt x="5172132" y="186943"/>
                  <a:pt x="5195291" y="199830"/>
                  <a:pt x="5216269" y="230003"/>
                </a:cubicBezTo>
                <a:lnTo>
                  <a:pt x="5411511" y="509105"/>
                </a:lnTo>
                <a:cubicBezTo>
                  <a:pt x="5453467" y="570290"/>
                  <a:pt x="5496669" y="679249"/>
                  <a:pt x="5507885" y="751958"/>
                </a:cubicBezTo>
                <a:lnTo>
                  <a:pt x="5553995" y="1053062"/>
                </a:lnTo>
                <a:cubicBezTo>
                  <a:pt x="5565211" y="1126819"/>
                  <a:pt x="5515778" y="1169774"/>
                  <a:pt x="5444743" y="1150706"/>
                </a:cubicBezTo>
                <a:lnTo>
                  <a:pt x="5028090" y="1036927"/>
                </a:lnTo>
                <a:cubicBezTo>
                  <a:pt x="4957471" y="1017860"/>
                  <a:pt x="4915099" y="943265"/>
                  <a:pt x="4934208" y="872441"/>
                </a:cubicBezTo>
                <a:lnTo>
                  <a:pt x="5104525" y="249071"/>
                </a:lnTo>
                <a:cubicBezTo>
                  <a:pt x="5114079" y="213764"/>
                  <a:pt x="5131526" y="193910"/>
                  <a:pt x="5151829" y="190427"/>
                </a:cubicBezTo>
                <a:close/>
                <a:moveTo>
                  <a:pt x="908703" y="188410"/>
                </a:moveTo>
                <a:cubicBezTo>
                  <a:pt x="926878" y="193701"/>
                  <a:pt x="940274" y="215231"/>
                  <a:pt x="944636" y="252004"/>
                </a:cubicBezTo>
                <a:lnTo>
                  <a:pt x="996147" y="690773"/>
                </a:lnTo>
                <a:cubicBezTo>
                  <a:pt x="1004871" y="764321"/>
                  <a:pt x="963745" y="788417"/>
                  <a:pt x="904342" y="744415"/>
                </a:cubicBezTo>
                <a:lnTo>
                  <a:pt x="709516" y="600044"/>
                </a:lnTo>
                <a:cubicBezTo>
                  <a:pt x="650113" y="556042"/>
                  <a:pt x="639727" y="473694"/>
                  <a:pt x="686668" y="416490"/>
                </a:cubicBezTo>
                <a:lnTo>
                  <a:pt x="844108" y="222250"/>
                </a:lnTo>
                <a:cubicBezTo>
                  <a:pt x="867578" y="194067"/>
                  <a:pt x="890529" y="183119"/>
                  <a:pt x="908703" y="188410"/>
                </a:cubicBezTo>
                <a:close/>
                <a:moveTo>
                  <a:pt x="3117424" y="138462"/>
                </a:moveTo>
                <a:cubicBezTo>
                  <a:pt x="3141206" y="140845"/>
                  <a:pt x="3162704" y="164523"/>
                  <a:pt x="3176204" y="209049"/>
                </a:cubicBezTo>
                <a:lnTo>
                  <a:pt x="3268009" y="510153"/>
                </a:lnTo>
                <a:cubicBezTo>
                  <a:pt x="3295426" y="598158"/>
                  <a:pt x="3243915" y="689935"/>
                  <a:pt x="3154188" y="712775"/>
                </a:cubicBezTo>
                <a:lnTo>
                  <a:pt x="2858833" y="788417"/>
                </a:lnTo>
                <a:cubicBezTo>
                  <a:pt x="2768690" y="811257"/>
                  <a:pt x="2731718" y="763482"/>
                  <a:pt x="2776582" y="682182"/>
                </a:cubicBezTo>
                <a:lnTo>
                  <a:pt x="3044935" y="195639"/>
                </a:lnTo>
                <a:cubicBezTo>
                  <a:pt x="3067575" y="154989"/>
                  <a:pt x="3093642" y="136078"/>
                  <a:pt x="3117424" y="138462"/>
                </a:cubicBezTo>
                <a:close/>
                <a:moveTo>
                  <a:pt x="8836959" y="96109"/>
                </a:moveTo>
                <a:cubicBezTo>
                  <a:pt x="8909655" y="81861"/>
                  <a:pt x="8969058" y="130473"/>
                  <a:pt x="8969058" y="204230"/>
                </a:cubicBezTo>
                <a:lnTo>
                  <a:pt x="8967812" y="204230"/>
                </a:lnTo>
                <a:lnTo>
                  <a:pt x="8967812" y="798894"/>
                </a:lnTo>
                <a:cubicBezTo>
                  <a:pt x="8967812" y="872441"/>
                  <a:pt x="8909655" y="945150"/>
                  <a:pt x="8836959" y="959399"/>
                </a:cubicBezTo>
                <a:lnTo>
                  <a:pt x="8249158" y="1079044"/>
                </a:lnTo>
                <a:cubicBezTo>
                  <a:pt x="8177292" y="1093293"/>
                  <a:pt x="8114150" y="1045518"/>
                  <a:pt x="8110412" y="971971"/>
                </a:cubicBezTo>
                <a:lnTo>
                  <a:pt x="8075932" y="380031"/>
                </a:lnTo>
                <a:cubicBezTo>
                  <a:pt x="8072194" y="306484"/>
                  <a:pt x="8127443" y="234822"/>
                  <a:pt x="8200140" y="220364"/>
                </a:cubicBezTo>
                <a:close/>
                <a:moveTo>
                  <a:pt x="2828794" y="77817"/>
                </a:moveTo>
                <a:cubicBezTo>
                  <a:pt x="2843333" y="78089"/>
                  <a:pt x="2857379" y="80289"/>
                  <a:pt x="2870049" y="84585"/>
                </a:cubicBezTo>
                <a:lnTo>
                  <a:pt x="2889158" y="91290"/>
                </a:lnTo>
                <a:cubicBezTo>
                  <a:pt x="2939837" y="108472"/>
                  <a:pt x="2957284" y="160227"/>
                  <a:pt x="2927375" y="205068"/>
                </a:cubicBezTo>
                <a:lnTo>
                  <a:pt x="2825185" y="359077"/>
                </a:lnTo>
                <a:cubicBezTo>
                  <a:pt x="2795691" y="403918"/>
                  <a:pt x="2749581" y="402032"/>
                  <a:pt x="2723826" y="355306"/>
                </a:cubicBezTo>
                <a:lnTo>
                  <a:pt x="2682700" y="282597"/>
                </a:lnTo>
                <a:cubicBezTo>
                  <a:pt x="2656945" y="235660"/>
                  <a:pt x="2665669" y="165885"/>
                  <a:pt x="2703886" y="127749"/>
                </a:cubicBezTo>
                <a:lnTo>
                  <a:pt x="2708456" y="122930"/>
                </a:lnTo>
                <a:cubicBezTo>
                  <a:pt x="2737119" y="93542"/>
                  <a:pt x="2785176" y="77002"/>
                  <a:pt x="2828794" y="77817"/>
                </a:cubicBezTo>
                <a:close/>
                <a:moveTo>
                  <a:pt x="6516494" y="46449"/>
                </a:moveTo>
                <a:lnTo>
                  <a:pt x="6972611" y="49383"/>
                </a:lnTo>
                <a:cubicBezTo>
                  <a:pt x="7045308" y="35972"/>
                  <a:pt x="7093079" y="83747"/>
                  <a:pt x="7079786" y="156456"/>
                </a:cubicBezTo>
                <a:lnTo>
                  <a:pt x="6968872" y="760549"/>
                </a:lnTo>
                <a:cubicBezTo>
                  <a:pt x="6955580" y="833258"/>
                  <a:pt x="6883714" y="896329"/>
                  <a:pt x="6810187" y="902196"/>
                </a:cubicBezTo>
                <a:lnTo>
                  <a:pt x="6518571" y="923987"/>
                </a:lnTo>
                <a:cubicBezTo>
                  <a:pt x="6445044" y="928807"/>
                  <a:pt x="6384810" y="873489"/>
                  <a:pt x="6384810" y="799732"/>
                </a:cubicBezTo>
                <a:lnTo>
                  <a:pt x="6384810" y="205068"/>
                </a:lnTo>
                <a:cubicBezTo>
                  <a:pt x="6384810" y="131521"/>
                  <a:pt x="6443798" y="59859"/>
                  <a:pt x="6516494" y="46449"/>
                </a:cubicBezTo>
                <a:close/>
                <a:moveTo>
                  <a:pt x="6165890" y="46449"/>
                </a:moveTo>
                <a:cubicBezTo>
                  <a:pt x="6239417" y="41630"/>
                  <a:pt x="6306298" y="97157"/>
                  <a:pt x="6315022" y="170704"/>
                </a:cubicBezTo>
                <a:lnTo>
                  <a:pt x="6325407" y="262481"/>
                </a:lnTo>
                <a:cubicBezTo>
                  <a:pt x="6334130" y="336028"/>
                  <a:pt x="6334961" y="455674"/>
                  <a:pt x="6328315" y="529221"/>
                </a:cubicBezTo>
                <a:lnTo>
                  <a:pt x="6312114" y="698526"/>
                </a:lnTo>
                <a:cubicBezTo>
                  <a:pt x="6304221" y="772073"/>
                  <a:pt x="6238587" y="832210"/>
                  <a:pt x="6164644" y="832210"/>
                </a:cubicBezTo>
                <a:lnTo>
                  <a:pt x="5732621" y="832210"/>
                </a:lnTo>
                <a:cubicBezTo>
                  <a:pt x="5659093" y="832210"/>
                  <a:pt x="5584320" y="773121"/>
                  <a:pt x="5568119" y="701250"/>
                </a:cubicBezTo>
                <a:lnTo>
                  <a:pt x="5292704" y="187048"/>
                </a:lnTo>
                <a:cubicBezTo>
                  <a:pt x="5275673" y="115177"/>
                  <a:pt x="5322614" y="52107"/>
                  <a:pt x="5396141" y="47287"/>
                </a:cubicBezTo>
                <a:close/>
                <a:moveTo>
                  <a:pt x="4487645" y="39744"/>
                </a:moveTo>
                <a:cubicBezTo>
                  <a:pt x="4560341" y="27381"/>
                  <a:pt x="4628468" y="77041"/>
                  <a:pt x="4638853" y="149751"/>
                </a:cubicBezTo>
                <a:lnTo>
                  <a:pt x="4689533" y="508267"/>
                </a:lnTo>
                <a:cubicBezTo>
                  <a:pt x="4699918" y="581814"/>
                  <a:pt x="4648408" y="646771"/>
                  <a:pt x="4574880" y="653476"/>
                </a:cubicBezTo>
                <a:lnTo>
                  <a:pt x="4029866" y="704184"/>
                </a:lnTo>
                <a:cubicBezTo>
                  <a:pt x="3956339" y="710889"/>
                  <a:pt x="3904828" y="656409"/>
                  <a:pt x="3914383" y="583700"/>
                </a:cubicBezTo>
                <a:lnTo>
                  <a:pt x="3958001" y="261643"/>
                </a:lnTo>
                <a:cubicBezTo>
                  <a:pt x="3967555" y="187886"/>
                  <a:pt x="4035682" y="118111"/>
                  <a:pt x="4108378" y="105748"/>
                </a:cubicBezTo>
                <a:close/>
                <a:moveTo>
                  <a:pt x="1306872" y="31991"/>
                </a:moveTo>
                <a:lnTo>
                  <a:pt x="1758419" y="97995"/>
                </a:lnTo>
                <a:cubicBezTo>
                  <a:pt x="1845239" y="110567"/>
                  <a:pt x="1925413" y="181181"/>
                  <a:pt x="1937044" y="253890"/>
                </a:cubicBezTo>
                <a:lnTo>
                  <a:pt x="1989801" y="576157"/>
                </a:lnTo>
                <a:cubicBezTo>
                  <a:pt x="2001017" y="648657"/>
                  <a:pt x="1939121" y="703346"/>
                  <a:pt x="1851886" y="696640"/>
                </a:cubicBezTo>
                <a:lnTo>
                  <a:pt x="1203850" y="645933"/>
                </a:lnTo>
                <a:cubicBezTo>
                  <a:pt x="1115784" y="639227"/>
                  <a:pt x="1054719" y="573223"/>
                  <a:pt x="1067182" y="500514"/>
                </a:cubicBezTo>
                <a:lnTo>
                  <a:pt x="1127416" y="141998"/>
                </a:lnTo>
                <a:cubicBezTo>
                  <a:pt x="1139462" y="68450"/>
                  <a:pt x="1220882" y="19628"/>
                  <a:pt x="1306872" y="31991"/>
                </a:cubicBezTo>
                <a:close/>
                <a:moveTo>
                  <a:pt x="3391385" y="20676"/>
                </a:moveTo>
                <a:lnTo>
                  <a:pt x="3792668" y="34086"/>
                </a:lnTo>
                <a:cubicBezTo>
                  <a:pt x="3866196" y="36810"/>
                  <a:pt x="3918952" y="99043"/>
                  <a:pt x="3909398" y="171752"/>
                </a:cubicBezTo>
                <a:lnTo>
                  <a:pt x="3854980" y="583700"/>
                </a:lnTo>
                <a:cubicBezTo>
                  <a:pt x="3845425" y="656409"/>
                  <a:pt x="3779375" y="731004"/>
                  <a:pt x="3707510" y="748186"/>
                </a:cubicBezTo>
                <a:lnTo>
                  <a:pt x="3503130" y="797846"/>
                </a:lnTo>
                <a:cubicBezTo>
                  <a:pt x="3431264" y="815028"/>
                  <a:pt x="3364384" y="769140"/>
                  <a:pt x="3353998" y="696640"/>
                </a:cubicBezTo>
                <a:lnTo>
                  <a:pt x="3276317" y="148703"/>
                </a:lnTo>
                <a:cubicBezTo>
                  <a:pt x="3265932" y="75994"/>
                  <a:pt x="3317443" y="17743"/>
                  <a:pt x="3391385" y="20676"/>
                </a:cubicBezTo>
                <a:close/>
                <a:moveTo>
                  <a:pt x="4802524" y="16695"/>
                </a:moveTo>
                <a:lnTo>
                  <a:pt x="4872312" y="16695"/>
                </a:lnTo>
                <a:cubicBezTo>
                  <a:pt x="4945839" y="16695"/>
                  <a:pt x="5070046" y="93176"/>
                  <a:pt x="5070046" y="166933"/>
                </a:cubicBezTo>
                <a:lnTo>
                  <a:pt x="4946670" y="553108"/>
                </a:lnTo>
                <a:cubicBezTo>
                  <a:pt x="4946670" y="627703"/>
                  <a:pt x="4892252" y="666886"/>
                  <a:pt x="4826202" y="641113"/>
                </a:cubicBezTo>
                <a:cubicBezTo>
                  <a:pt x="4760152" y="615340"/>
                  <a:pt x="4755583" y="563585"/>
                  <a:pt x="4743951" y="491085"/>
                </a:cubicBezTo>
                <a:lnTo>
                  <a:pt x="4689533" y="148703"/>
                </a:lnTo>
                <a:cubicBezTo>
                  <a:pt x="4677902" y="75994"/>
                  <a:pt x="4728581" y="16695"/>
                  <a:pt x="4802524" y="16695"/>
                </a:cubicBezTo>
                <a:close/>
                <a:moveTo>
                  <a:pt x="133761" y="15857"/>
                </a:moveTo>
                <a:lnTo>
                  <a:pt x="780135" y="15857"/>
                </a:lnTo>
                <a:cubicBezTo>
                  <a:pt x="853662" y="15857"/>
                  <a:pt x="874848" y="62583"/>
                  <a:pt x="827907" y="119158"/>
                </a:cubicBezTo>
                <a:lnTo>
                  <a:pt x="609818" y="381079"/>
                </a:lnTo>
                <a:cubicBezTo>
                  <a:pt x="563292" y="437444"/>
                  <a:pt x="468580" y="508267"/>
                  <a:pt x="401699" y="537812"/>
                </a:cubicBezTo>
                <a:lnTo>
                  <a:pt x="122545" y="661229"/>
                </a:lnTo>
                <a:cubicBezTo>
                  <a:pt x="55249" y="691821"/>
                  <a:pt x="0" y="655362"/>
                  <a:pt x="0" y="581814"/>
                </a:cubicBezTo>
                <a:lnTo>
                  <a:pt x="0" y="149751"/>
                </a:lnTo>
                <a:cubicBezTo>
                  <a:pt x="0" y="75994"/>
                  <a:pt x="60234" y="15857"/>
                  <a:pt x="133761" y="15857"/>
                </a:cubicBezTo>
                <a:close/>
                <a:moveTo>
                  <a:pt x="8017776" y="14809"/>
                </a:moveTo>
                <a:cubicBezTo>
                  <a:pt x="8079672" y="9990"/>
                  <a:pt x="8126612" y="47287"/>
                  <a:pt x="8119966" y="96109"/>
                </a:cubicBezTo>
                <a:lnTo>
                  <a:pt x="8117889" y="114339"/>
                </a:lnTo>
                <a:cubicBezTo>
                  <a:pt x="8112488" y="163161"/>
                  <a:pt x="8057655" y="214707"/>
                  <a:pt x="7998667" y="228955"/>
                </a:cubicBezTo>
                <a:lnTo>
                  <a:pt x="7992020" y="230841"/>
                </a:lnTo>
                <a:cubicBezTo>
                  <a:pt x="7932617" y="244251"/>
                  <a:pt x="7853274" y="221412"/>
                  <a:pt x="7815888" y="179295"/>
                </a:cubicBezTo>
                <a:lnTo>
                  <a:pt x="7757730" y="114339"/>
                </a:lnTo>
                <a:cubicBezTo>
                  <a:pt x="7720344" y="72222"/>
                  <a:pt x="7740284" y="34925"/>
                  <a:pt x="7803426" y="30105"/>
                </a:cubicBezTo>
                <a:close/>
                <a:moveTo>
                  <a:pt x="2510722" y="12085"/>
                </a:moveTo>
                <a:cubicBezTo>
                  <a:pt x="2584249" y="9152"/>
                  <a:pt x="2635759" y="67403"/>
                  <a:pt x="2625374" y="140112"/>
                </a:cubicBezTo>
                <a:lnTo>
                  <a:pt x="2548108" y="688049"/>
                </a:lnTo>
                <a:cubicBezTo>
                  <a:pt x="2537308" y="761597"/>
                  <a:pt x="2470427" y="806437"/>
                  <a:pt x="2398977" y="789255"/>
                </a:cubicBezTo>
                <a:lnTo>
                  <a:pt x="2194182" y="739595"/>
                </a:lnTo>
                <a:cubicBezTo>
                  <a:pt x="2122316" y="722413"/>
                  <a:pt x="2056682" y="647818"/>
                  <a:pt x="2047127" y="575109"/>
                </a:cubicBezTo>
                <a:lnTo>
                  <a:pt x="1992293" y="163161"/>
                </a:lnTo>
                <a:cubicBezTo>
                  <a:pt x="1982739" y="89404"/>
                  <a:pt x="2035496" y="28219"/>
                  <a:pt x="2109023" y="25495"/>
                </a:cubicBezTo>
                <a:close/>
                <a:moveTo>
                  <a:pt x="7478707" y="325"/>
                </a:moveTo>
                <a:cubicBezTo>
                  <a:pt x="7538837" y="3547"/>
                  <a:pt x="7603406" y="30577"/>
                  <a:pt x="7640170" y="72222"/>
                </a:cubicBezTo>
                <a:lnTo>
                  <a:pt x="7898138" y="362011"/>
                </a:lnTo>
                <a:cubicBezTo>
                  <a:pt x="7946741" y="417328"/>
                  <a:pt x="7944248" y="504286"/>
                  <a:pt x="7891492" y="556042"/>
                </a:cubicBezTo>
                <a:lnTo>
                  <a:pt x="7602784" y="838077"/>
                </a:lnTo>
                <a:cubicBezTo>
                  <a:pt x="7550027" y="889623"/>
                  <a:pt x="7447006" y="923987"/>
                  <a:pt x="7374310" y="914558"/>
                </a:cubicBezTo>
                <a:lnTo>
                  <a:pt x="7155390" y="885852"/>
                </a:lnTo>
                <a:cubicBezTo>
                  <a:pt x="7082694" y="876213"/>
                  <a:pt x="7033676" y="809371"/>
                  <a:pt x="7047384" y="736662"/>
                </a:cubicBezTo>
                <a:lnTo>
                  <a:pt x="7146666" y="201296"/>
                </a:lnTo>
                <a:cubicBezTo>
                  <a:pt x="7159960" y="128587"/>
                  <a:pt x="7228918" y="53992"/>
                  <a:pt x="7300782" y="35972"/>
                </a:cubicBezTo>
                <a:lnTo>
                  <a:pt x="7421251" y="5380"/>
                </a:lnTo>
                <a:cubicBezTo>
                  <a:pt x="7439114" y="823"/>
                  <a:pt x="7458664" y="-749"/>
                  <a:pt x="7478707" y="325"/>
                </a:cubicBez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
        <p:nvSpPr>
          <p:cNvPr id="16" name="Shape">
            <a:extLst>
              <a:ext uri="{FF2B5EF4-FFF2-40B4-BE49-F238E27FC236}">
                <a16:creationId xmlns:a16="http://schemas.microsoft.com/office/drawing/2014/main" id="{B5348094-69E5-0E47-87D9-B125A2F70E40}"/>
              </a:ext>
            </a:extLst>
          </p:cNvPr>
          <p:cNvSpPr/>
          <p:nvPr/>
        </p:nvSpPr>
        <p:spPr>
          <a:xfrm>
            <a:off x="11253634" y="6134523"/>
            <a:ext cx="853306" cy="655827"/>
          </a:xfrm>
          <a:custGeom>
            <a:avLst/>
            <a:gdLst/>
            <a:ahLst/>
            <a:cxnLst>
              <a:cxn ang="0">
                <a:pos x="wd2" y="hd2"/>
              </a:cxn>
              <a:cxn ang="5400000">
                <a:pos x="wd2" y="hd2"/>
              </a:cxn>
              <a:cxn ang="10800000">
                <a:pos x="wd2" y="hd2"/>
              </a:cxn>
              <a:cxn ang="16200000">
                <a:pos x="wd2" y="hd2"/>
              </a:cxn>
            </a:cxnLst>
            <a:rect l="0" t="0" r="r" b="b"/>
            <a:pathLst>
              <a:path w="21046" h="20987" extrusionOk="0">
                <a:moveTo>
                  <a:pt x="6002" y="9300"/>
                </a:moveTo>
                <a:cubicBezTo>
                  <a:pt x="7157" y="7495"/>
                  <a:pt x="9491" y="5231"/>
                  <a:pt x="11142" y="4282"/>
                </a:cubicBezTo>
                <a:lnTo>
                  <a:pt x="18028" y="335"/>
                </a:lnTo>
                <a:cubicBezTo>
                  <a:pt x="19678" y="-613"/>
                  <a:pt x="21046" y="519"/>
                  <a:pt x="21046" y="2875"/>
                </a:cubicBezTo>
                <a:lnTo>
                  <a:pt x="21046" y="16704"/>
                </a:lnTo>
                <a:cubicBezTo>
                  <a:pt x="21046" y="19060"/>
                  <a:pt x="19560" y="20987"/>
                  <a:pt x="17745" y="20987"/>
                </a:cubicBezTo>
                <a:lnTo>
                  <a:pt x="1804" y="20987"/>
                </a:lnTo>
                <a:cubicBezTo>
                  <a:pt x="-12" y="20987"/>
                  <a:pt x="-554" y="19518"/>
                  <a:pt x="625" y="17683"/>
                </a:cubicBezTo>
                <a:lnTo>
                  <a:pt x="6002" y="93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A8BC520B-D418-D447-BF12-9E0037BD32D7}"/>
              </a:ext>
            </a:extLst>
          </p:cNvPr>
          <p:cNvSpPr/>
          <p:nvPr/>
        </p:nvSpPr>
        <p:spPr>
          <a:xfrm>
            <a:off x="7496247" y="6000672"/>
            <a:ext cx="635409" cy="781012"/>
          </a:xfrm>
          <a:custGeom>
            <a:avLst/>
            <a:gdLst/>
            <a:ahLst/>
            <a:cxnLst>
              <a:cxn ang="0">
                <a:pos x="wd2" y="hd2"/>
              </a:cxn>
              <a:cxn ang="5400000">
                <a:pos x="wd2" y="hd2"/>
              </a:cxn>
              <a:cxn ang="10800000">
                <a:pos x="wd2" y="hd2"/>
              </a:cxn>
              <a:cxn ang="16200000">
                <a:pos x="wd2" y="hd2"/>
              </a:cxn>
            </a:cxnLst>
            <a:rect l="0" t="0" r="r" b="b"/>
            <a:pathLst>
              <a:path w="21018" h="21157" extrusionOk="0">
                <a:moveTo>
                  <a:pt x="37" y="17062"/>
                </a:moveTo>
                <a:cubicBezTo>
                  <a:pt x="-279" y="19030"/>
                  <a:pt x="1460" y="20714"/>
                  <a:pt x="3896" y="20792"/>
                </a:cubicBezTo>
                <a:lnTo>
                  <a:pt x="17178" y="21154"/>
                </a:lnTo>
                <a:cubicBezTo>
                  <a:pt x="19613" y="21232"/>
                  <a:pt x="21321" y="19652"/>
                  <a:pt x="20973" y="17684"/>
                </a:cubicBezTo>
                <a:lnTo>
                  <a:pt x="18411" y="2844"/>
                </a:lnTo>
                <a:cubicBezTo>
                  <a:pt x="18064" y="875"/>
                  <a:pt x="15850" y="-368"/>
                  <a:pt x="13478" y="98"/>
                </a:cubicBezTo>
                <a:lnTo>
                  <a:pt x="6710" y="1445"/>
                </a:lnTo>
                <a:cubicBezTo>
                  <a:pt x="4338" y="1911"/>
                  <a:pt x="2156" y="3931"/>
                  <a:pt x="1840" y="5900"/>
                </a:cubicBezTo>
                <a:lnTo>
                  <a:pt x="37" y="1706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CF1D3D57-2B91-AC46-9F23-D7017B469C08}"/>
              </a:ext>
            </a:extLst>
          </p:cNvPr>
          <p:cNvSpPr/>
          <p:nvPr/>
        </p:nvSpPr>
        <p:spPr>
          <a:xfrm>
            <a:off x="10555697" y="63428"/>
            <a:ext cx="517325" cy="636056"/>
          </a:xfrm>
          <a:custGeom>
            <a:avLst/>
            <a:gdLst/>
            <a:ahLst/>
            <a:cxnLst>
              <a:cxn ang="0">
                <a:pos x="wd2" y="hd2"/>
              </a:cxn>
              <a:cxn ang="5400000">
                <a:pos x="wd2" y="hd2"/>
              </a:cxn>
              <a:cxn ang="10800000">
                <a:pos x="wd2" y="hd2"/>
              </a:cxn>
              <a:cxn ang="16200000">
                <a:pos x="wd2" y="hd2"/>
              </a:cxn>
            </a:cxnLst>
            <a:rect l="0" t="0" r="r" b="b"/>
            <a:pathLst>
              <a:path w="21021" h="21163" extrusionOk="0">
                <a:moveTo>
                  <a:pt x="20985" y="4073"/>
                </a:moveTo>
                <a:cubicBezTo>
                  <a:pt x="21296" y="2101"/>
                  <a:pt x="19548" y="415"/>
                  <a:pt x="17139" y="351"/>
                </a:cubicBezTo>
                <a:lnTo>
                  <a:pt x="3853" y="2"/>
                </a:lnTo>
                <a:cubicBezTo>
                  <a:pt x="1406" y="-62"/>
                  <a:pt x="-304" y="1497"/>
                  <a:pt x="46" y="3469"/>
                </a:cubicBezTo>
                <a:lnTo>
                  <a:pt x="2610" y="18325"/>
                </a:lnTo>
                <a:cubicBezTo>
                  <a:pt x="2959" y="20298"/>
                  <a:pt x="5174" y="21538"/>
                  <a:pt x="7544" y="21061"/>
                </a:cubicBezTo>
                <a:lnTo>
                  <a:pt x="14342" y="19693"/>
                </a:lnTo>
                <a:cubicBezTo>
                  <a:pt x="16712" y="19216"/>
                  <a:pt x="18926" y="17212"/>
                  <a:pt x="19237" y="15239"/>
                </a:cubicBezTo>
                <a:lnTo>
                  <a:pt x="20985" y="407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078407A9-D30D-7842-8B06-FE6ACA1C0A6B}"/>
              </a:ext>
            </a:extLst>
          </p:cNvPr>
          <p:cNvSpPr/>
          <p:nvPr/>
        </p:nvSpPr>
        <p:spPr>
          <a:xfrm>
            <a:off x="6712264" y="6096280"/>
            <a:ext cx="777882" cy="666936"/>
          </a:xfrm>
          <a:custGeom>
            <a:avLst/>
            <a:gdLst/>
            <a:ahLst/>
            <a:cxnLst>
              <a:cxn ang="0">
                <a:pos x="wd2" y="hd2"/>
              </a:cxn>
              <a:cxn ang="5400000">
                <a:pos x="wd2" y="hd2"/>
              </a:cxn>
              <a:cxn ang="10800000">
                <a:pos x="wd2" y="hd2"/>
              </a:cxn>
              <a:cxn ang="16200000">
                <a:pos x="wd2" y="hd2"/>
              </a:cxn>
            </a:cxnLst>
            <a:rect l="0" t="0" r="r" b="b"/>
            <a:pathLst>
              <a:path w="21123" h="21074" extrusionOk="0">
                <a:moveTo>
                  <a:pt x="1413" y="17539"/>
                </a:moveTo>
                <a:cubicBezTo>
                  <a:pt x="1698" y="19835"/>
                  <a:pt x="3541" y="21406"/>
                  <a:pt x="5514" y="21013"/>
                </a:cubicBezTo>
                <a:lnTo>
                  <a:pt x="15821" y="18929"/>
                </a:lnTo>
                <a:cubicBezTo>
                  <a:pt x="17794" y="18536"/>
                  <a:pt x="19638" y="16331"/>
                  <a:pt x="19897" y="14005"/>
                </a:cubicBezTo>
                <a:lnTo>
                  <a:pt x="21091" y="3824"/>
                </a:lnTo>
                <a:cubicBezTo>
                  <a:pt x="21351" y="1528"/>
                  <a:pt x="19949" y="-194"/>
                  <a:pt x="17950" y="18"/>
                </a:cubicBezTo>
                <a:lnTo>
                  <a:pt x="3152" y="1619"/>
                </a:lnTo>
                <a:cubicBezTo>
                  <a:pt x="1153" y="1830"/>
                  <a:pt x="-249" y="3884"/>
                  <a:pt x="37" y="6211"/>
                </a:cubicBezTo>
                <a:lnTo>
                  <a:pt x="1413" y="17539"/>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D776040D-CCBF-F14A-8E61-23C6A1B42BCB}"/>
              </a:ext>
            </a:extLst>
          </p:cNvPr>
          <p:cNvSpPr/>
          <p:nvPr/>
        </p:nvSpPr>
        <p:spPr>
          <a:xfrm>
            <a:off x="11081540" y="5168884"/>
            <a:ext cx="1017533" cy="845555"/>
          </a:xfrm>
          <a:custGeom>
            <a:avLst/>
            <a:gdLst/>
            <a:ahLst/>
            <a:cxnLst>
              <a:cxn ang="0">
                <a:pos x="wd2" y="hd2"/>
              </a:cxn>
              <a:cxn ang="5400000">
                <a:pos x="wd2" y="hd2"/>
              </a:cxn>
              <a:cxn ang="10800000">
                <a:pos x="wd2" y="hd2"/>
              </a:cxn>
              <a:cxn ang="16200000">
                <a:pos x="wd2" y="hd2"/>
              </a:cxn>
            </a:cxnLst>
            <a:rect l="0" t="0" r="r" b="b"/>
            <a:pathLst>
              <a:path w="21365" h="21368" extrusionOk="0">
                <a:moveTo>
                  <a:pt x="21345" y="3383"/>
                </a:moveTo>
                <a:cubicBezTo>
                  <a:pt x="21345" y="1522"/>
                  <a:pt x="20080" y="0"/>
                  <a:pt x="18535" y="0"/>
                </a:cubicBezTo>
                <a:lnTo>
                  <a:pt x="5065" y="0"/>
                </a:lnTo>
                <a:cubicBezTo>
                  <a:pt x="3519" y="0"/>
                  <a:pt x="2033" y="1498"/>
                  <a:pt x="1752" y="3334"/>
                </a:cubicBezTo>
                <a:lnTo>
                  <a:pt x="46" y="14811"/>
                </a:lnTo>
                <a:cubicBezTo>
                  <a:pt x="-235" y="16647"/>
                  <a:pt x="809" y="18363"/>
                  <a:pt x="2334" y="18604"/>
                </a:cubicBezTo>
                <a:lnTo>
                  <a:pt x="18575" y="21334"/>
                </a:lnTo>
                <a:cubicBezTo>
                  <a:pt x="20100" y="21600"/>
                  <a:pt x="21365" y="20271"/>
                  <a:pt x="21365" y="18411"/>
                </a:cubicBezTo>
                <a:lnTo>
                  <a:pt x="21365" y="338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60BA395E-A177-024B-924A-9F800D15F358}"/>
              </a:ext>
            </a:extLst>
          </p:cNvPr>
          <p:cNvSpPr/>
          <p:nvPr/>
        </p:nvSpPr>
        <p:spPr>
          <a:xfrm>
            <a:off x="11272755" y="4432704"/>
            <a:ext cx="833046" cy="676540"/>
          </a:xfrm>
          <a:custGeom>
            <a:avLst/>
            <a:gdLst/>
            <a:ahLst/>
            <a:cxnLst>
              <a:cxn ang="0">
                <a:pos x="wd2" y="hd2"/>
              </a:cxn>
              <a:cxn ang="5400000">
                <a:pos x="wd2" y="hd2"/>
              </a:cxn>
              <a:cxn ang="10800000">
                <a:pos x="wd2" y="hd2"/>
              </a:cxn>
              <a:cxn ang="16200000">
                <a:pos x="wd2" y="hd2"/>
              </a:cxn>
            </a:cxnLst>
            <a:rect l="0" t="0" r="r" b="b"/>
            <a:pathLst>
              <a:path w="21314" h="21229" extrusionOk="0">
                <a:moveTo>
                  <a:pt x="56" y="8689"/>
                </a:moveTo>
                <a:cubicBezTo>
                  <a:pt x="-286" y="6409"/>
                  <a:pt x="962" y="4189"/>
                  <a:pt x="2796" y="3739"/>
                </a:cubicBezTo>
                <a:lnTo>
                  <a:pt x="17938" y="79"/>
                </a:lnTo>
                <a:cubicBezTo>
                  <a:pt x="19797" y="-371"/>
                  <a:pt x="21314" y="1159"/>
                  <a:pt x="21314" y="3469"/>
                </a:cubicBezTo>
                <a:lnTo>
                  <a:pt x="21314" y="17029"/>
                </a:lnTo>
                <a:cubicBezTo>
                  <a:pt x="21314" y="19339"/>
                  <a:pt x="19773" y="21229"/>
                  <a:pt x="17889" y="21229"/>
                </a:cubicBezTo>
                <a:lnTo>
                  <a:pt x="5365" y="21229"/>
                </a:lnTo>
                <a:cubicBezTo>
                  <a:pt x="3481" y="21229"/>
                  <a:pt x="1646" y="19369"/>
                  <a:pt x="1328" y="17089"/>
                </a:cubicBezTo>
                <a:lnTo>
                  <a:pt x="56" y="868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94D536FF-23A0-E14E-919C-D69731847D67}"/>
              </a:ext>
            </a:extLst>
          </p:cNvPr>
          <p:cNvSpPr/>
          <p:nvPr/>
        </p:nvSpPr>
        <p:spPr>
          <a:xfrm>
            <a:off x="11081540" y="1784369"/>
            <a:ext cx="1017533" cy="845555"/>
          </a:xfrm>
          <a:custGeom>
            <a:avLst/>
            <a:gdLst/>
            <a:ahLst/>
            <a:cxnLst>
              <a:cxn ang="0">
                <a:pos x="wd2" y="hd2"/>
              </a:cxn>
              <a:cxn ang="5400000">
                <a:pos x="wd2" y="hd2"/>
              </a:cxn>
              <a:cxn ang="10800000">
                <a:pos x="wd2" y="hd2"/>
              </a:cxn>
              <a:cxn ang="16200000">
                <a:pos x="wd2" y="hd2"/>
              </a:cxn>
            </a:cxnLst>
            <a:rect l="0" t="0" r="r" b="b"/>
            <a:pathLst>
              <a:path w="21365" h="21368" extrusionOk="0">
                <a:moveTo>
                  <a:pt x="21345" y="3383"/>
                </a:moveTo>
                <a:cubicBezTo>
                  <a:pt x="21345" y="1522"/>
                  <a:pt x="20080" y="0"/>
                  <a:pt x="18535" y="0"/>
                </a:cubicBezTo>
                <a:lnTo>
                  <a:pt x="5065" y="0"/>
                </a:lnTo>
                <a:cubicBezTo>
                  <a:pt x="3519" y="0"/>
                  <a:pt x="2033" y="1498"/>
                  <a:pt x="1752" y="3334"/>
                </a:cubicBezTo>
                <a:lnTo>
                  <a:pt x="46" y="14811"/>
                </a:lnTo>
                <a:cubicBezTo>
                  <a:pt x="-235" y="16647"/>
                  <a:pt x="809" y="18363"/>
                  <a:pt x="2334" y="18604"/>
                </a:cubicBezTo>
                <a:lnTo>
                  <a:pt x="18575" y="21334"/>
                </a:lnTo>
                <a:cubicBezTo>
                  <a:pt x="20100" y="21600"/>
                  <a:pt x="21365" y="20271"/>
                  <a:pt x="21365" y="18411"/>
                </a:cubicBezTo>
                <a:lnTo>
                  <a:pt x="21365" y="338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6CD4EF94-9CD4-9F4A-B350-F29C07AE01D6}"/>
              </a:ext>
            </a:extLst>
          </p:cNvPr>
          <p:cNvSpPr/>
          <p:nvPr/>
        </p:nvSpPr>
        <p:spPr>
          <a:xfrm>
            <a:off x="11272755" y="1048188"/>
            <a:ext cx="833046" cy="676540"/>
          </a:xfrm>
          <a:custGeom>
            <a:avLst/>
            <a:gdLst/>
            <a:ahLst/>
            <a:cxnLst>
              <a:cxn ang="0">
                <a:pos x="wd2" y="hd2"/>
              </a:cxn>
              <a:cxn ang="5400000">
                <a:pos x="wd2" y="hd2"/>
              </a:cxn>
              <a:cxn ang="10800000">
                <a:pos x="wd2" y="hd2"/>
              </a:cxn>
              <a:cxn ang="16200000">
                <a:pos x="wd2" y="hd2"/>
              </a:cxn>
            </a:cxnLst>
            <a:rect l="0" t="0" r="r" b="b"/>
            <a:pathLst>
              <a:path w="21314" h="21229" extrusionOk="0">
                <a:moveTo>
                  <a:pt x="56" y="8689"/>
                </a:moveTo>
                <a:cubicBezTo>
                  <a:pt x="-286" y="6409"/>
                  <a:pt x="962" y="4189"/>
                  <a:pt x="2796" y="3739"/>
                </a:cubicBezTo>
                <a:lnTo>
                  <a:pt x="17938" y="79"/>
                </a:lnTo>
                <a:cubicBezTo>
                  <a:pt x="19797" y="-371"/>
                  <a:pt x="21314" y="1159"/>
                  <a:pt x="21314" y="3469"/>
                </a:cubicBezTo>
                <a:lnTo>
                  <a:pt x="21314" y="17029"/>
                </a:lnTo>
                <a:cubicBezTo>
                  <a:pt x="21314" y="19339"/>
                  <a:pt x="19773" y="21229"/>
                  <a:pt x="17889" y="21229"/>
                </a:cubicBezTo>
                <a:lnTo>
                  <a:pt x="5365" y="21229"/>
                </a:lnTo>
                <a:cubicBezTo>
                  <a:pt x="3481" y="21229"/>
                  <a:pt x="1646" y="19369"/>
                  <a:pt x="1328" y="17089"/>
                </a:cubicBezTo>
                <a:lnTo>
                  <a:pt x="56" y="868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B8C9C391-C366-344A-A30E-D532F71CA0E6}"/>
              </a:ext>
            </a:extLst>
          </p:cNvPr>
          <p:cNvSpPr/>
          <p:nvPr/>
        </p:nvSpPr>
        <p:spPr>
          <a:xfrm>
            <a:off x="8567055" y="3428823"/>
            <a:ext cx="887866" cy="916162"/>
          </a:xfrm>
          <a:custGeom>
            <a:avLst/>
            <a:gdLst/>
            <a:ahLst/>
            <a:cxnLst>
              <a:cxn ang="0">
                <a:pos x="wd2" y="hd2"/>
              </a:cxn>
              <a:cxn ang="5400000">
                <a:pos x="wd2" y="hd2"/>
              </a:cxn>
              <a:cxn ang="10800000">
                <a:pos x="wd2" y="hd2"/>
              </a:cxn>
              <a:cxn ang="16200000">
                <a:pos x="wd2" y="hd2"/>
              </a:cxn>
            </a:cxnLst>
            <a:rect l="0" t="0" r="r" b="b"/>
            <a:pathLst>
              <a:path w="21004" h="21121" extrusionOk="0">
                <a:moveTo>
                  <a:pt x="13194" y="19320"/>
                </a:moveTo>
                <a:cubicBezTo>
                  <a:pt x="11950" y="20511"/>
                  <a:pt x="9507" y="21304"/>
                  <a:pt x="7788" y="21084"/>
                </a:cubicBezTo>
                <a:lnTo>
                  <a:pt x="2608" y="20422"/>
                </a:lnTo>
                <a:cubicBezTo>
                  <a:pt x="890" y="20202"/>
                  <a:pt x="-264" y="18659"/>
                  <a:pt x="53" y="16984"/>
                </a:cubicBezTo>
                <a:lnTo>
                  <a:pt x="2405" y="4641"/>
                </a:lnTo>
                <a:cubicBezTo>
                  <a:pt x="2722" y="2966"/>
                  <a:pt x="4373" y="1247"/>
                  <a:pt x="6046" y="828"/>
                </a:cubicBezTo>
                <a:lnTo>
                  <a:pt x="8896" y="123"/>
                </a:lnTo>
                <a:cubicBezTo>
                  <a:pt x="10593" y="-296"/>
                  <a:pt x="12922" y="387"/>
                  <a:pt x="14076" y="1666"/>
                </a:cubicBezTo>
                <a:lnTo>
                  <a:pt x="20182" y="8344"/>
                </a:lnTo>
                <a:cubicBezTo>
                  <a:pt x="21336" y="9622"/>
                  <a:pt x="21268" y="11628"/>
                  <a:pt x="20024" y="12818"/>
                </a:cubicBezTo>
                <a:lnTo>
                  <a:pt x="13194" y="1932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5C852B51-EE58-8349-ADD5-F0775DABBE84}"/>
              </a:ext>
            </a:extLst>
          </p:cNvPr>
          <p:cNvSpPr/>
          <p:nvPr/>
        </p:nvSpPr>
        <p:spPr>
          <a:xfrm>
            <a:off x="11205830" y="3524430"/>
            <a:ext cx="893163" cy="987901"/>
          </a:xfrm>
          <a:custGeom>
            <a:avLst/>
            <a:gdLst/>
            <a:ahLst/>
            <a:cxnLst>
              <a:cxn ang="0">
                <a:pos x="wd2" y="hd2"/>
              </a:cxn>
              <a:cxn ang="5400000">
                <a:pos x="wd2" y="hd2"/>
              </a:cxn>
              <a:cxn ang="10800000">
                <a:pos x="wd2" y="hd2"/>
              </a:cxn>
              <a:cxn ang="16200000">
                <a:pos x="wd2" y="hd2"/>
              </a:cxn>
            </a:cxnLst>
            <a:rect l="0" t="0" r="r" b="b"/>
            <a:pathLst>
              <a:path w="21512" h="21095" extrusionOk="0">
                <a:moveTo>
                  <a:pt x="21512" y="2360"/>
                </a:moveTo>
                <a:cubicBezTo>
                  <a:pt x="21512" y="788"/>
                  <a:pt x="20084" y="-253"/>
                  <a:pt x="18334" y="53"/>
                </a:cubicBezTo>
                <a:lnTo>
                  <a:pt x="2998" y="2707"/>
                </a:lnTo>
                <a:cubicBezTo>
                  <a:pt x="1248" y="3014"/>
                  <a:pt x="-88" y="4545"/>
                  <a:pt x="4" y="6117"/>
                </a:cubicBezTo>
                <a:lnTo>
                  <a:pt x="833" y="18754"/>
                </a:lnTo>
                <a:cubicBezTo>
                  <a:pt x="925" y="20326"/>
                  <a:pt x="2445" y="21347"/>
                  <a:pt x="4172" y="21041"/>
                </a:cubicBezTo>
                <a:lnTo>
                  <a:pt x="18334" y="18489"/>
                </a:lnTo>
                <a:cubicBezTo>
                  <a:pt x="20084" y="18183"/>
                  <a:pt x="21489" y="16631"/>
                  <a:pt x="21489" y="15059"/>
                </a:cubicBezTo>
                <a:lnTo>
                  <a:pt x="21489" y="236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7B09714D-0BD9-A249-9C0B-920E69FC54D0}"/>
              </a:ext>
            </a:extLst>
          </p:cNvPr>
          <p:cNvSpPr/>
          <p:nvPr/>
        </p:nvSpPr>
        <p:spPr>
          <a:xfrm>
            <a:off x="8136820" y="6038915"/>
            <a:ext cx="340215" cy="579262"/>
          </a:xfrm>
          <a:custGeom>
            <a:avLst/>
            <a:gdLst/>
            <a:ahLst/>
            <a:cxnLst>
              <a:cxn ang="0">
                <a:pos x="wd2" y="hd2"/>
              </a:cxn>
              <a:cxn ang="5400000">
                <a:pos x="wd2" y="hd2"/>
              </a:cxn>
              <a:cxn ang="10800000">
                <a:pos x="wd2" y="hd2"/>
              </a:cxn>
              <a:cxn ang="16200000">
                <a:pos x="wd2" y="hd2"/>
              </a:cxn>
            </a:cxnLst>
            <a:rect l="0" t="0" r="r" b="b"/>
            <a:pathLst>
              <a:path w="20121" h="20103" extrusionOk="0">
                <a:moveTo>
                  <a:pt x="3120" y="17852"/>
                </a:moveTo>
                <a:cubicBezTo>
                  <a:pt x="3629" y="20407"/>
                  <a:pt x="6287" y="20838"/>
                  <a:pt x="9057" y="18880"/>
                </a:cubicBezTo>
                <a:lnTo>
                  <a:pt x="18387" y="12145"/>
                </a:lnTo>
                <a:cubicBezTo>
                  <a:pt x="21158" y="10154"/>
                  <a:pt x="20536" y="7301"/>
                  <a:pt x="17030" y="5774"/>
                </a:cubicBezTo>
                <a:lnTo>
                  <a:pt x="5495" y="764"/>
                </a:lnTo>
                <a:cubicBezTo>
                  <a:pt x="1989" y="-762"/>
                  <a:pt x="-442" y="67"/>
                  <a:pt x="67" y="2622"/>
                </a:cubicBezTo>
                <a:lnTo>
                  <a:pt x="3120" y="1785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7EF7F800-008E-C441-AFFB-29FBA1EDE09A}"/>
              </a:ext>
            </a:extLst>
          </p:cNvPr>
          <p:cNvSpPr/>
          <p:nvPr/>
        </p:nvSpPr>
        <p:spPr>
          <a:xfrm>
            <a:off x="11244073" y="5971990"/>
            <a:ext cx="653517" cy="231701"/>
          </a:xfrm>
          <a:custGeom>
            <a:avLst/>
            <a:gdLst/>
            <a:ahLst/>
            <a:cxnLst>
              <a:cxn ang="0">
                <a:pos x="wd2" y="hd2"/>
              </a:cxn>
              <a:cxn ang="5400000">
                <a:pos x="wd2" y="hd2"/>
              </a:cxn>
              <a:cxn ang="10800000">
                <a:pos x="wd2" y="hd2"/>
              </a:cxn>
              <a:cxn ang="16200000">
                <a:pos x="wd2" y="hd2"/>
              </a:cxn>
            </a:cxnLst>
            <a:rect l="0" t="0" r="r" b="b"/>
            <a:pathLst>
              <a:path w="20337" h="19755" extrusionOk="0">
                <a:moveTo>
                  <a:pt x="1218" y="5047"/>
                </a:moveTo>
                <a:cubicBezTo>
                  <a:pt x="-656" y="1379"/>
                  <a:pt x="-329" y="-740"/>
                  <a:pt x="1932" y="238"/>
                </a:cubicBezTo>
                <a:lnTo>
                  <a:pt x="18564" y="7655"/>
                </a:lnTo>
                <a:cubicBezTo>
                  <a:pt x="20825" y="8633"/>
                  <a:pt x="20944" y="11323"/>
                  <a:pt x="18802" y="13606"/>
                </a:cubicBezTo>
                <a:lnTo>
                  <a:pt x="14160" y="18578"/>
                </a:lnTo>
                <a:cubicBezTo>
                  <a:pt x="12018" y="20860"/>
                  <a:pt x="8745" y="19719"/>
                  <a:pt x="6871" y="16051"/>
                </a:cubicBezTo>
                <a:lnTo>
                  <a:pt x="1218" y="504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9FD7A42A-30C8-0A41-9D3A-BBF0FCA73387}"/>
              </a:ext>
            </a:extLst>
          </p:cNvPr>
          <p:cNvSpPr/>
          <p:nvPr/>
        </p:nvSpPr>
        <p:spPr>
          <a:xfrm>
            <a:off x="10488771" y="4184124"/>
            <a:ext cx="653517" cy="231701"/>
          </a:xfrm>
          <a:custGeom>
            <a:avLst/>
            <a:gdLst/>
            <a:ahLst/>
            <a:cxnLst>
              <a:cxn ang="0">
                <a:pos x="wd2" y="hd2"/>
              </a:cxn>
              <a:cxn ang="5400000">
                <a:pos x="wd2" y="hd2"/>
              </a:cxn>
              <a:cxn ang="10800000">
                <a:pos x="wd2" y="hd2"/>
              </a:cxn>
              <a:cxn ang="16200000">
                <a:pos x="wd2" y="hd2"/>
              </a:cxn>
            </a:cxnLst>
            <a:rect l="0" t="0" r="r" b="b"/>
            <a:pathLst>
              <a:path w="20337" h="19755" extrusionOk="0">
                <a:moveTo>
                  <a:pt x="1218" y="5047"/>
                </a:moveTo>
                <a:cubicBezTo>
                  <a:pt x="-656" y="1379"/>
                  <a:pt x="-329" y="-740"/>
                  <a:pt x="1932" y="238"/>
                </a:cubicBezTo>
                <a:lnTo>
                  <a:pt x="18564" y="7655"/>
                </a:lnTo>
                <a:cubicBezTo>
                  <a:pt x="20825" y="8633"/>
                  <a:pt x="20944" y="11323"/>
                  <a:pt x="18802" y="13606"/>
                </a:cubicBezTo>
                <a:lnTo>
                  <a:pt x="14160" y="18578"/>
                </a:lnTo>
                <a:cubicBezTo>
                  <a:pt x="12018" y="20860"/>
                  <a:pt x="8745" y="19719"/>
                  <a:pt x="6871" y="16051"/>
                </a:cubicBezTo>
                <a:lnTo>
                  <a:pt x="1218" y="504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61552450-14F8-0343-8F57-1897230A8FB3}"/>
              </a:ext>
            </a:extLst>
          </p:cNvPr>
          <p:cNvSpPr/>
          <p:nvPr/>
        </p:nvSpPr>
        <p:spPr>
          <a:xfrm>
            <a:off x="1071404" y="2032949"/>
            <a:ext cx="293732" cy="945943"/>
          </a:xfrm>
          <a:custGeom>
            <a:avLst/>
            <a:gdLst/>
            <a:ahLst/>
            <a:cxnLst>
              <a:cxn ang="0">
                <a:pos x="wd2" y="hd2"/>
              </a:cxn>
              <a:cxn ang="5400000">
                <a:pos x="wd2" y="hd2"/>
              </a:cxn>
              <a:cxn ang="10800000">
                <a:pos x="wd2" y="hd2"/>
              </a:cxn>
              <a:cxn ang="16200000">
                <a:pos x="wd2" y="hd2"/>
              </a:cxn>
            </a:cxnLst>
            <a:rect l="0" t="0" r="r" b="b"/>
            <a:pathLst>
              <a:path w="20049" h="20334" extrusionOk="0">
                <a:moveTo>
                  <a:pt x="5762" y="19026"/>
                </a:moveTo>
                <a:cubicBezTo>
                  <a:pt x="2042" y="20978"/>
                  <a:pt x="-503" y="20711"/>
                  <a:pt x="84" y="18450"/>
                </a:cubicBezTo>
                <a:lnTo>
                  <a:pt x="4326" y="1824"/>
                </a:lnTo>
                <a:cubicBezTo>
                  <a:pt x="4913" y="-437"/>
                  <a:pt x="7980" y="-622"/>
                  <a:pt x="11113" y="1413"/>
                </a:cubicBezTo>
                <a:lnTo>
                  <a:pt x="17965" y="5852"/>
                </a:lnTo>
                <a:cubicBezTo>
                  <a:pt x="21097" y="7887"/>
                  <a:pt x="20640" y="11154"/>
                  <a:pt x="16986" y="13107"/>
                </a:cubicBezTo>
                <a:lnTo>
                  <a:pt x="5762" y="19026"/>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33DE9B8C-AE68-534F-A0F1-6713B55B79C5}"/>
              </a:ext>
            </a:extLst>
          </p:cNvPr>
          <p:cNvSpPr/>
          <p:nvPr/>
        </p:nvSpPr>
        <p:spPr>
          <a:xfrm>
            <a:off x="11062418" y="837851"/>
            <a:ext cx="653517" cy="231701"/>
          </a:xfrm>
          <a:custGeom>
            <a:avLst/>
            <a:gdLst/>
            <a:ahLst/>
            <a:cxnLst>
              <a:cxn ang="0">
                <a:pos x="wd2" y="hd2"/>
              </a:cxn>
              <a:cxn ang="5400000">
                <a:pos x="wd2" y="hd2"/>
              </a:cxn>
              <a:cxn ang="10800000">
                <a:pos x="wd2" y="hd2"/>
              </a:cxn>
              <a:cxn ang="16200000">
                <a:pos x="wd2" y="hd2"/>
              </a:cxn>
            </a:cxnLst>
            <a:rect l="0" t="0" r="r" b="b"/>
            <a:pathLst>
              <a:path w="20337" h="19755" extrusionOk="0">
                <a:moveTo>
                  <a:pt x="1218" y="5047"/>
                </a:moveTo>
                <a:cubicBezTo>
                  <a:pt x="-656" y="1379"/>
                  <a:pt x="-329" y="-740"/>
                  <a:pt x="1932" y="238"/>
                </a:cubicBezTo>
                <a:lnTo>
                  <a:pt x="18564" y="7655"/>
                </a:lnTo>
                <a:cubicBezTo>
                  <a:pt x="20825" y="8633"/>
                  <a:pt x="20944" y="11323"/>
                  <a:pt x="18802" y="13606"/>
                </a:cubicBezTo>
                <a:lnTo>
                  <a:pt x="14160" y="18578"/>
                </a:lnTo>
                <a:cubicBezTo>
                  <a:pt x="12018" y="20860"/>
                  <a:pt x="8745" y="19719"/>
                  <a:pt x="6871" y="16051"/>
                </a:cubicBezTo>
                <a:lnTo>
                  <a:pt x="1218" y="504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D97F71CE-283A-BD48-8EA7-259B99F5F8A2}"/>
              </a:ext>
            </a:extLst>
          </p:cNvPr>
          <p:cNvSpPr/>
          <p:nvPr/>
        </p:nvSpPr>
        <p:spPr>
          <a:xfrm>
            <a:off x="9198067" y="4078955"/>
            <a:ext cx="353495" cy="397966"/>
          </a:xfrm>
          <a:custGeom>
            <a:avLst/>
            <a:gdLst/>
            <a:ahLst/>
            <a:cxnLst>
              <a:cxn ang="0">
                <a:pos x="wd2" y="hd2"/>
              </a:cxn>
              <a:cxn ang="5400000">
                <a:pos x="wd2" y="hd2"/>
              </a:cxn>
              <a:cxn ang="10800000">
                <a:pos x="wd2" y="hd2"/>
              </a:cxn>
              <a:cxn ang="16200000">
                <a:pos x="wd2" y="hd2"/>
              </a:cxn>
            </a:cxnLst>
            <a:rect l="0" t="0" r="r" b="b"/>
            <a:pathLst>
              <a:path w="19966" h="19761" extrusionOk="0">
                <a:moveTo>
                  <a:pt x="1769" y="10544"/>
                </a:moveTo>
                <a:cubicBezTo>
                  <a:pt x="-1201" y="13107"/>
                  <a:pt x="-337" y="16050"/>
                  <a:pt x="3659" y="17048"/>
                </a:cubicBezTo>
                <a:lnTo>
                  <a:pt x="13487" y="19516"/>
                </a:lnTo>
                <a:cubicBezTo>
                  <a:pt x="17483" y="20513"/>
                  <a:pt x="20399" y="18377"/>
                  <a:pt x="19913" y="14722"/>
                </a:cubicBezTo>
                <a:lnTo>
                  <a:pt x="18455" y="3423"/>
                </a:lnTo>
                <a:cubicBezTo>
                  <a:pt x="17969" y="-233"/>
                  <a:pt x="15161" y="-1087"/>
                  <a:pt x="12191" y="1477"/>
                </a:cubicBezTo>
                <a:lnTo>
                  <a:pt x="1769" y="10544"/>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88E4C6F4-A1EF-194B-A038-C9FEA2A55761}"/>
              </a:ext>
            </a:extLst>
          </p:cNvPr>
          <p:cNvSpPr/>
          <p:nvPr/>
        </p:nvSpPr>
        <p:spPr>
          <a:xfrm>
            <a:off x="9236310" y="3342776"/>
            <a:ext cx="442319" cy="342415"/>
          </a:xfrm>
          <a:custGeom>
            <a:avLst/>
            <a:gdLst/>
            <a:ahLst/>
            <a:cxnLst>
              <a:cxn ang="0">
                <a:pos x="wd2" y="hd2"/>
              </a:cxn>
              <a:cxn ang="5400000">
                <a:pos x="wd2" y="hd2"/>
              </a:cxn>
              <a:cxn ang="10800000">
                <a:pos x="wd2" y="hd2"/>
              </a:cxn>
              <a:cxn ang="16200000">
                <a:pos x="wd2" y="hd2"/>
              </a:cxn>
            </a:cxnLst>
            <a:rect l="0" t="0" r="r" b="b"/>
            <a:pathLst>
              <a:path w="20604" h="19836" extrusionOk="0">
                <a:moveTo>
                  <a:pt x="14547" y="234"/>
                </a:moveTo>
                <a:cubicBezTo>
                  <a:pt x="17887" y="-819"/>
                  <a:pt x="20604" y="1784"/>
                  <a:pt x="20604" y="6049"/>
                </a:cubicBezTo>
                <a:lnTo>
                  <a:pt x="20604" y="7600"/>
                </a:lnTo>
                <a:cubicBezTo>
                  <a:pt x="20604" y="11864"/>
                  <a:pt x="18065" y="16849"/>
                  <a:pt x="14992" y="18732"/>
                </a:cubicBezTo>
                <a:lnTo>
                  <a:pt x="14636" y="18953"/>
                </a:lnTo>
                <a:cubicBezTo>
                  <a:pt x="11519" y="20781"/>
                  <a:pt x="7110" y="19673"/>
                  <a:pt x="4838" y="16516"/>
                </a:cubicBezTo>
                <a:lnTo>
                  <a:pt x="1275" y="11587"/>
                </a:lnTo>
                <a:cubicBezTo>
                  <a:pt x="-996" y="8430"/>
                  <a:pt x="-150" y="4941"/>
                  <a:pt x="3146" y="3888"/>
                </a:cubicBezTo>
                <a:lnTo>
                  <a:pt x="14547" y="23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63E00CDF-B0E5-3C45-9224-DC5CD7C3F518}"/>
              </a:ext>
            </a:extLst>
          </p:cNvPr>
          <p:cNvSpPr/>
          <p:nvPr/>
        </p:nvSpPr>
        <p:spPr>
          <a:xfrm>
            <a:off x="947114" y="1583592"/>
            <a:ext cx="442319" cy="342415"/>
          </a:xfrm>
          <a:custGeom>
            <a:avLst/>
            <a:gdLst/>
            <a:ahLst/>
            <a:cxnLst>
              <a:cxn ang="0">
                <a:pos x="wd2" y="hd2"/>
              </a:cxn>
              <a:cxn ang="5400000">
                <a:pos x="wd2" y="hd2"/>
              </a:cxn>
              <a:cxn ang="10800000">
                <a:pos x="wd2" y="hd2"/>
              </a:cxn>
              <a:cxn ang="16200000">
                <a:pos x="wd2" y="hd2"/>
              </a:cxn>
            </a:cxnLst>
            <a:rect l="0" t="0" r="r" b="b"/>
            <a:pathLst>
              <a:path w="20604" h="19836" extrusionOk="0">
                <a:moveTo>
                  <a:pt x="14547" y="234"/>
                </a:moveTo>
                <a:cubicBezTo>
                  <a:pt x="17887" y="-819"/>
                  <a:pt x="20604" y="1784"/>
                  <a:pt x="20604" y="6049"/>
                </a:cubicBezTo>
                <a:lnTo>
                  <a:pt x="20604" y="7600"/>
                </a:lnTo>
                <a:cubicBezTo>
                  <a:pt x="20604" y="11864"/>
                  <a:pt x="18065" y="16849"/>
                  <a:pt x="14992" y="18732"/>
                </a:cubicBezTo>
                <a:lnTo>
                  <a:pt x="14636" y="18953"/>
                </a:lnTo>
                <a:cubicBezTo>
                  <a:pt x="11519" y="20781"/>
                  <a:pt x="7110" y="19673"/>
                  <a:pt x="4838" y="16516"/>
                </a:cubicBezTo>
                <a:lnTo>
                  <a:pt x="1275" y="11587"/>
                </a:lnTo>
                <a:cubicBezTo>
                  <a:pt x="-996" y="8430"/>
                  <a:pt x="-150" y="4941"/>
                  <a:pt x="3146" y="3888"/>
                </a:cubicBezTo>
                <a:lnTo>
                  <a:pt x="14547" y="23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04B57B4B-2A9D-2C4F-B52D-CFA5B876C1E3}"/>
              </a:ext>
            </a:extLst>
          </p:cNvPr>
          <p:cNvSpPr/>
          <p:nvPr/>
        </p:nvSpPr>
        <p:spPr>
          <a:xfrm>
            <a:off x="4379434" y="5991111"/>
            <a:ext cx="616856" cy="757306"/>
          </a:xfrm>
          <a:custGeom>
            <a:avLst/>
            <a:gdLst/>
            <a:ahLst/>
            <a:cxnLst>
              <a:cxn ang="0">
                <a:pos x="wd2" y="hd2"/>
              </a:cxn>
              <a:cxn ang="5400000">
                <a:pos x="wd2" y="hd2"/>
              </a:cxn>
              <a:cxn ang="10800000">
                <a:pos x="wd2" y="hd2"/>
              </a:cxn>
              <a:cxn ang="16200000">
                <a:pos x="wd2" y="hd2"/>
              </a:cxn>
            </a:cxnLst>
            <a:rect l="0" t="0" r="r" b="b"/>
            <a:pathLst>
              <a:path w="20988" h="21044" extrusionOk="0">
                <a:moveTo>
                  <a:pt x="9342" y="6006"/>
                </a:moveTo>
                <a:cubicBezTo>
                  <a:pt x="7521" y="7175"/>
                  <a:pt x="5276" y="9487"/>
                  <a:pt x="4300" y="11134"/>
                </a:cubicBezTo>
                <a:lnTo>
                  <a:pt x="331" y="18015"/>
                </a:lnTo>
                <a:cubicBezTo>
                  <a:pt x="-612" y="19689"/>
                  <a:pt x="527" y="21044"/>
                  <a:pt x="2869" y="21044"/>
                </a:cubicBezTo>
                <a:lnTo>
                  <a:pt x="16694" y="21044"/>
                </a:lnTo>
                <a:cubicBezTo>
                  <a:pt x="19069" y="21044"/>
                  <a:pt x="20988" y="19556"/>
                  <a:pt x="20988" y="17749"/>
                </a:cubicBezTo>
                <a:lnTo>
                  <a:pt x="20988" y="1809"/>
                </a:lnTo>
                <a:cubicBezTo>
                  <a:pt x="20988" y="2"/>
                  <a:pt x="19492" y="-556"/>
                  <a:pt x="17702" y="613"/>
                </a:cubicBezTo>
                <a:lnTo>
                  <a:pt x="9342" y="6006"/>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036A4BC5-B180-C643-9216-B4F6D8D8160A}"/>
              </a:ext>
            </a:extLst>
          </p:cNvPr>
          <p:cNvSpPr/>
          <p:nvPr/>
        </p:nvSpPr>
        <p:spPr>
          <a:xfrm>
            <a:off x="4379434" y="5981550"/>
            <a:ext cx="320111" cy="306940"/>
          </a:xfrm>
          <a:custGeom>
            <a:avLst/>
            <a:gdLst/>
            <a:ahLst/>
            <a:cxnLst>
              <a:cxn ang="0">
                <a:pos x="wd2" y="hd2"/>
              </a:cxn>
              <a:cxn ang="5400000">
                <a:pos x="wd2" y="hd2"/>
              </a:cxn>
              <a:cxn ang="10800000">
                <a:pos x="wd2" y="hd2"/>
              </a:cxn>
              <a:cxn ang="16200000">
                <a:pos x="wd2" y="hd2"/>
              </a:cxn>
            </a:cxnLst>
            <a:rect l="0" t="0" r="r" b="b"/>
            <a:pathLst>
              <a:path w="20722" h="20762" extrusionOk="0">
                <a:moveTo>
                  <a:pt x="10310" y="16723"/>
                </a:moveTo>
                <a:cubicBezTo>
                  <a:pt x="11981" y="15882"/>
                  <a:pt x="14332" y="14006"/>
                  <a:pt x="15446" y="12583"/>
                </a:cubicBezTo>
                <a:lnTo>
                  <a:pt x="20150" y="6440"/>
                </a:lnTo>
                <a:cubicBezTo>
                  <a:pt x="21264" y="4952"/>
                  <a:pt x="20707" y="3335"/>
                  <a:pt x="18850" y="2883"/>
                </a:cubicBezTo>
                <a:lnTo>
                  <a:pt x="7958" y="102"/>
                </a:lnTo>
                <a:cubicBezTo>
                  <a:pt x="6101" y="-351"/>
                  <a:pt x="4244" y="749"/>
                  <a:pt x="3811" y="2559"/>
                </a:cubicBezTo>
                <a:lnTo>
                  <a:pt x="97" y="18598"/>
                </a:lnTo>
                <a:cubicBezTo>
                  <a:pt x="-336" y="20408"/>
                  <a:pt x="716" y="21249"/>
                  <a:pt x="2387" y="20473"/>
                </a:cubicBezTo>
                <a:lnTo>
                  <a:pt x="10310" y="1672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A0311749-62A9-C14B-B6A1-182C6812FE2A}"/>
              </a:ext>
            </a:extLst>
          </p:cNvPr>
          <p:cNvSpPr/>
          <p:nvPr/>
        </p:nvSpPr>
        <p:spPr>
          <a:xfrm>
            <a:off x="2400353" y="1660078"/>
            <a:ext cx="369887" cy="758840"/>
          </a:xfrm>
          <a:custGeom>
            <a:avLst/>
            <a:gdLst/>
            <a:ahLst/>
            <a:cxnLst>
              <a:cxn ang="0">
                <a:pos x="wd2" y="hd2"/>
              </a:cxn>
              <a:cxn ang="5400000">
                <a:pos x="wd2" y="hd2"/>
              </a:cxn>
              <a:cxn ang="10800000">
                <a:pos x="wd2" y="hd2"/>
              </a:cxn>
              <a:cxn ang="16200000">
                <a:pos x="wd2" y="hd2"/>
              </a:cxn>
            </a:cxnLst>
            <a:rect l="0" t="0" r="r" b="b"/>
            <a:pathLst>
              <a:path w="21050" h="20831" extrusionOk="0">
                <a:moveTo>
                  <a:pt x="38" y="8665"/>
                </a:moveTo>
                <a:cubicBezTo>
                  <a:pt x="-343" y="6644"/>
                  <a:pt x="2214" y="4072"/>
                  <a:pt x="5642" y="2917"/>
                </a:cubicBezTo>
                <a:lnTo>
                  <a:pt x="12769" y="555"/>
                </a:lnTo>
                <a:cubicBezTo>
                  <a:pt x="16252" y="-600"/>
                  <a:pt x="19244" y="109"/>
                  <a:pt x="19462" y="2130"/>
                </a:cubicBezTo>
                <a:lnTo>
                  <a:pt x="21039" y="16670"/>
                </a:lnTo>
                <a:cubicBezTo>
                  <a:pt x="21257" y="18690"/>
                  <a:pt x="18047" y="20501"/>
                  <a:pt x="13857" y="20659"/>
                </a:cubicBezTo>
                <a:lnTo>
                  <a:pt x="9940" y="20816"/>
                </a:lnTo>
                <a:cubicBezTo>
                  <a:pt x="5750" y="21000"/>
                  <a:pt x="2051" y="19478"/>
                  <a:pt x="1670" y="17483"/>
                </a:cubicBezTo>
                <a:lnTo>
                  <a:pt x="38" y="866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83D879EA-88D2-584A-AF16-7FA419C9F613}"/>
              </a:ext>
            </a:extLst>
          </p:cNvPr>
          <p:cNvSpPr/>
          <p:nvPr/>
        </p:nvSpPr>
        <p:spPr>
          <a:xfrm>
            <a:off x="2438595" y="2491866"/>
            <a:ext cx="705991" cy="1004952"/>
          </a:xfrm>
          <a:custGeom>
            <a:avLst/>
            <a:gdLst/>
            <a:ahLst/>
            <a:cxnLst>
              <a:cxn ang="0">
                <a:pos x="wd2" y="hd2"/>
              </a:cxn>
              <a:cxn ang="5400000">
                <a:pos x="wd2" y="hd2"/>
              </a:cxn>
              <a:cxn ang="10800000">
                <a:pos x="wd2" y="hd2"/>
              </a:cxn>
              <a:cxn ang="16200000">
                <a:pos x="wd2" y="hd2"/>
              </a:cxn>
            </a:cxnLst>
            <a:rect l="0" t="0" r="r" b="b"/>
            <a:pathLst>
              <a:path w="21210" h="21101" extrusionOk="0">
                <a:moveTo>
                  <a:pt x="28" y="18939"/>
                </a:moveTo>
                <a:cubicBezTo>
                  <a:pt x="-230" y="20485"/>
                  <a:pt x="1321" y="21408"/>
                  <a:pt x="3475" y="21007"/>
                </a:cubicBezTo>
                <a:lnTo>
                  <a:pt x="17607" y="18397"/>
                </a:lnTo>
                <a:cubicBezTo>
                  <a:pt x="19761" y="17995"/>
                  <a:pt x="21370" y="16409"/>
                  <a:pt x="21198" y="14864"/>
                </a:cubicBezTo>
                <a:lnTo>
                  <a:pt x="19848" y="2418"/>
                </a:lnTo>
                <a:cubicBezTo>
                  <a:pt x="19675" y="872"/>
                  <a:pt x="17751" y="-192"/>
                  <a:pt x="15568" y="29"/>
                </a:cubicBezTo>
                <a:lnTo>
                  <a:pt x="6893" y="952"/>
                </a:lnTo>
                <a:cubicBezTo>
                  <a:pt x="4710" y="1193"/>
                  <a:pt x="2700" y="2638"/>
                  <a:pt x="2470" y="4164"/>
                </a:cubicBezTo>
                <a:lnTo>
                  <a:pt x="28" y="1893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9F9EF235-898F-DC4C-997E-097707919E6D}"/>
              </a:ext>
            </a:extLst>
          </p:cNvPr>
          <p:cNvSpPr/>
          <p:nvPr/>
        </p:nvSpPr>
        <p:spPr>
          <a:xfrm>
            <a:off x="11349242" y="2750007"/>
            <a:ext cx="755918" cy="777706"/>
          </a:xfrm>
          <a:custGeom>
            <a:avLst/>
            <a:gdLst/>
            <a:ahLst/>
            <a:cxnLst>
              <a:cxn ang="0">
                <a:pos x="wd2" y="hd2"/>
              </a:cxn>
              <a:cxn ang="5400000">
                <a:pos x="wd2" y="hd2"/>
              </a:cxn>
              <a:cxn ang="10800000">
                <a:pos x="wd2" y="hd2"/>
              </a:cxn>
              <a:cxn ang="16200000">
                <a:pos x="wd2" y="hd2"/>
              </a:cxn>
            </a:cxnLst>
            <a:rect l="0" t="0" r="r" b="b"/>
            <a:pathLst>
              <a:path w="21058" h="20744" extrusionOk="0">
                <a:moveTo>
                  <a:pt x="6010" y="10180"/>
                </a:moveTo>
                <a:cubicBezTo>
                  <a:pt x="7182" y="8471"/>
                  <a:pt x="9499" y="6150"/>
                  <a:pt x="11150" y="5054"/>
                </a:cubicBezTo>
                <a:lnTo>
                  <a:pt x="18022" y="515"/>
                </a:lnTo>
                <a:cubicBezTo>
                  <a:pt x="19673" y="-582"/>
                  <a:pt x="21058" y="132"/>
                  <a:pt x="21058" y="2096"/>
                </a:cubicBezTo>
                <a:lnTo>
                  <a:pt x="21058" y="13623"/>
                </a:lnTo>
                <a:cubicBezTo>
                  <a:pt x="21058" y="15586"/>
                  <a:pt x="19566" y="17473"/>
                  <a:pt x="17755" y="17805"/>
                </a:cubicBezTo>
                <a:lnTo>
                  <a:pt x="1802" y="20687"/>
                </a:lnTo>
                <a:cubicBezTo>
                  <a:pt x="-9" y="21018"/>
                  <a:pt x="-542" y="19870"/>
                  <a:pt x="603" y="18162"/>
                </a:cubicBezTo>
                <a:lnTo>
                  <a:pt x="6010" y="1018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00AB49DD-6888-2A4E-86E6-6EC5F287F5BD}"/>
              </a:ext>
            </a:extLst>
          </p:cNvPr>
          <p:cNvSpPr/>
          <p:nvPr/>
        </p:nvSpPr>
        <p:spPr>
          <a:xfrm>
            <a:off x="8853879" y="2606595"/>
            <a:ext cx="627089" cy="767532"/>
          </a:xfrm>
          <a:custGeom>
            <a:avLst/>
            <a:gdLst/>
            <a:ahLst/>
            <a:cxnLst>
              <a:cxn ang="0">
                <a:pos x="wd2" y="hd2"/>
              </a:cxn>
              <a:cxn ang="5400000">
                <a:pos x="wd2" y="hd2"/>
              </a:cxn>
              <a:cxn ang="10800000">
                <a:pos x="wd2" y="hd2"/>
              </a:cxn>
              <a:cxn ang="16200000">
                <a:pos x="wd2" y="hd2"/>
              </a:cxn>
            </a:cxnLst>
            <a:rect l="0" t="0" r="r" b="b"/>
            <a:pathLst>
              <a:path w="21020" h="21224" extrusionOk="0">
                <a:moveTo>
                  <a:pt x="37" y="17417"/>
                </a:moveTo>
                <a:cubicBezTo>
                  <a:pt x="-283" y="19426"/>
                  <a:pt x="1480" y="21144"/>
                  <a:pt x="3947" y="21224"/>
                </a:cubicBezTo>
                <a:lnTo>
                  <a:pt x="17119" y="17655"/>
                </a:lnTo>
                <a:cubicBezTo>
                  <a:pt x="19971" y="16783"/>
                  <a:pt x="21317" y="16122"/>
                  <a:pt x="20964" y="14112"/>
                </a:cubicBezTo>
                <a:lnTo>
                  <a:pt x="18625" y="2902"/>
                </a:lnTo>
                <a:cubicBezTo>
                  <a:pt x="18273" y="893"/>
                  <a:pt x="16029" y="-376"/>
                  <a:pt x="13626" y="100"/>
                </a:cubicBezTo>
                <a:lnTo>
                  <a:pt x="6768" y="1475"/>
                </a:lnTo>
                <a:cubicBezTo>
                  <a:pt x="4364" y="1951"/>
                  <a:pt x="2153" y="4013"/>
                  <a:pt x="1832" y="6022"/>
                </a:cubicBezTo>
                <a:lnTo>
                  <a:pt x="37" y="1741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406816BE-0E46-3941-A99F-6D2B2B3160F9}"/>
              </a:ext>
            </a:extLst>
          </p:cNvPr>
          <p:cNvSpPr/>
          <p:nvPr/>
        </p:nvSpPr>
        <p:spPr>
          <a:xfrm>
            <a:off x="11081540" y="82550"/>
            <a:ext cx="1017533" cy="845555"/>
          </a:xfrm>
          <a:custGeom>
            <a:avLst/>
            <a:gdLst/>
            <a:ahLst/>
            <a:cxnLst>
              <a:cxn ang="0">
                <a:pos x="wd2" y="hd2"/>
              </a:cxn>
              <a:cxn ang="5400000">
                <a:pos x="wd2" y="hd2"/>
              </a:cxn>
              <a:cxn ang="10800000">
                <a:pos x="wd2" y="hd2"/>
              </a:cxn>
              <a:cxn ang="16200000">
                <a:pos x="wd2" y="hd2"/>
              </a:cxn>
            </a:cxnLst>
            <a:rect l="0" t="0" r="r" b="b"/>
            <a:pathLst>
              <a:path w="21365" h="21368" extrusionOk="0">
                <a:moveTo>
                  <a:pt x="21345" y="3383"/>
                </a:moveTo>
                <a:cubicBezTo>
                  <a:pt x="21345" y="1522"/>
                  <a:pt x="20080" y="0"/>
                  <a:pt x="18535" y="0"/>
                </a:cubicBezTo>
                <a:lnTo>
                  <a:pt x="5065" y="0"/>
                </a:lnTo>
                <a:cubicBezTo>
                  <a:pt x="3519" y="0"/>
                  <a:pt x="2033" y="1498"/>
                  <a:pt x="1752" y="3334"/>
                </a:cubicBezTo>
                <a:lnTo>
                  <a:pt x="46" y="14811"/>
                </a:lnTo>
                <a:cubicBezTo>
                  <a:pt x="-235" y="16647"/>
                  <a:pt x="809" y="18363"/>
                  <a:pt x="2334" y="18604"/>
                </a:cubicBezTo>
                <a:lnTo>
                  <a:pt x="18575" y="21334"/>
                </a:lnTo>
                <a:cubicBezTo>
                  <a:pt x="20100" y="21600"/>
                  <a:pt x="21365" y="20271"/>
                  <a:pt x="21365" y="18411"/>
                </a:cubicBezTo>
                <a:lnTo>
                  <a:pt x="21365" y="338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B8BF4320-D96F-0949-BC8A-C98F245AFB4F}"/>
              </a:ext>
            </a:extLst>
          </p:cNvPr>
          <p:cNvSpPr/>
          <p:nvPr/>
        </p:nvSpPr>
        <p:spPr>
          <a:xfrm>
            <a:off x="11110223" y="2644838"/>
            <a:ext cx="432494" cy="656498"/>
          </a:xfrm>
          <a:custGeom>
            <a:avLst/>
            <a:gdLst/>
            <a:ahLst/>
            <a:cxnLst>
              <a:cxn ang="0">
                <a:pos x="wd2" y="hd2"/>
              </a:cxn>
              <a:cxn ang="5400000">
                <a:pos x="wd2" y="hd2"/>
              </a:cxn>
              <a:cxn ang="10800000">
                <a:pos x="wd2" y="hd2"/>
              </a:cxn>
              <a:cxn ang="16200000">
                <a:pos x="wd2" y="hd2"/>
              </a:cxn>
            </a:cxnLst>
            <a:rect l="0" t="0" r="r" b="b"/>
            <a:pathLst>
              <a:path w="20105" h="20097" extrusionOk="0">
                <a:moveTo>
                  <a:pt x="3140" y="17851"/>
                </a:moveTo>
                <a:cubicBezTo>
                  <a:pt x="3629" y="20397"/>
                  <a:pt x="6340" y="20836"/>
                  <a:pt x="9051" y="18875"/>
                </a:cubicBezTo>
                <a:lnTo>
                  <a:pt x="18384" y="12143"/>
                </a:lnTo>
                <a:cubicBezTo>
                  <a:pt x="21140" y="10153"/>
                  <a:pt x="20518" y="7285"/>
                  <a:pt x="17007" y="5763"/>
                </a:cubicBezTo>
                <a:lnTo>
                  <a:pt x="5496" y="758"/>
                </a:lnTo>
                <a:cubicBezTo>
                  <a:pt x="1984" y="-764"/>
                  <a:pt x="-460" y="85"/>
                  <a:pt x="73" y="2602"/>
                </a:cubicBezTo>
                <a:lnTo>
                  <a:pt x="3140" y="17851"/>
                </a:lnTo>
                <a:close/>
              </a:path>
            </a:pathLst>
          </a:custGeom>
          <a:solidFill>
            <a:srgbClr val="A27A58"/>
          </a:solid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5FC800DD-C3DA-1C42-A41E-DD9266599A49}"/>
              </a:ext>
            </a:extLst>
          </p:cNvPr>
          <p:cNvSpPr/>
          <p:nvPr/>
        </p:nvSpPr>
        <p:spPr>
          <a:xfrm>
            <a:off x="11244073" y="2587474"/>
            <a:ext cx="653517" cy="231701"/>
          </a:xfrm>
          <a:custGeom>
            <a:avLst/>
            <a:gdLst/>
            <a:ahLst/>
            <a:cxnLst>
              <a:cxn ang="0">
                <a:pos x="wd2" y="hd2"/>
              </a:cxn>
              <a:cxn ang="5400000">
                <a:pos x="wd2" y="hd2"/>
              </a:cxn>
              <a:cxn ang="10800000">
                <a:pos x="wd2" y="hd2"/>
              </a:cxn>
              <a:cxn ang="16200000">
                <a:pos x="wd2" y="hd2"/>
              </a:cxn>
            </a:cxnLst>
            <a:rect l="0" t="0" r="r" b="b"/>
            <a:pathLst>
              <a:path w="20337" h="19755" extrusionOk="0">
                <a:moveTo>
                  <a:pt x="1218" y="5047"/>
                </a:moveTo>
                <a:cubicBezTo>
                  <a:pt x="-656" y="1379"/>
                  <a:pt x="-329" y="-740"/>
                  <a:pt x="1932" y="238"/>
                </a:cubicBezTo>
                <a:lnTo>
                  <a:pt x="18564" y="7655"/>
                </a:lnTo>
                <a:cubicBezTo>
                  <a:pt x="20825" y="8633"/>
                  <a:pt x="20944" y="11323"/>
                  <a:pt x="18802" y="13606"/>
                </a:cubicBezTo>
                <a:lnTo>
                  <a:pt x="14160" y="18578"/>
                </a:lnTo>
                <a:cubicBezTo>
                  <a:pt x="12018" y="20860"/>
                  <a:pt x="8745" y="19719"/>
                  <a:pt x="6871" y="16051"/>
                </a:cubicBezTo>
                <a:lnTo>
                  <a:pt x="1218" y="504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EF79D686-870F-EF4F-8111-368277E8EFF5}"/>
              </a:ext>
            </a:extLst>
          </p:cNvPr>
          <p:cNvSpPr/>
          <p:nvPr/>
        </p:nvSpPr>
        <p:spPr>
          <a:xfrm>
            <a:off x="96205" y="1727004"/>
            <a:ext cx="833045" cy="675587"/>
          </a:xfrm>
          <a:custGeom>
            <a:avLst/>
            <a:gdLst/>
            <a:ahLst/>
            <a:cxnLst>
              <a:cxn ang="0">
                <a:pos x="wd2" y="hd2"/>
              </a:cxn>
              <a:cxn ang="5400000">
                <a:pos x="wd2" y="hd2"/>
              </a:cxn>
              <a:cxn ang="10800000">
                <a:pos x="wd2" y="hd2"/>
              </a:cxn>
              <a:cxn ang="16200000">
                <a:pos x="wd2" y="hd2"/>
              </a:cxn>
            </a:cxnLst>
            <a:rect l="0" t="0" r="r" b="b"/>
            <a:pathLst>
              <a:path w="21314" h="21228" extrusionOk="0">
                <a:moveTo>
                  <a:pt x="21258" y="12527"/>
                </a:moveTo>
                <a:cubicBezTo>
                  <a:pt x="21600" y="14810"/>
                  <a:pt x="20352" y="17034"/>
                  <a:pt x="18518" y="17484"/>
                </a:cubicBezTo>
                <a:lnTo>
                  <a:pt x="3376" y="21149"/>
                </a:lnTo>
                <a:cubicBezTo>
                  <a:pt x="1517" y="21600"/>
                  <a:pt x="0" y="20068"/>
                  <a:pt x="0" y="17755"/>
                </a:cubicBezTo>
                <a:lnTo>
                  <a:pt x="0" y="4206"/>
                </a:lnTo>
                <a:cubicBezTo>
                  <a:pt x="0" y="1893"/>
                  <a:pt x="1541" y="0"/>
                  <a:pt x="3425" y="0"/>
                </a:cubicBezTo>
                <a:lnTo>
                  <a:pt x="15949" y="0"/>
                </a:lnTo>
                <a:cubicBezTo>
                  <a:pt x="17833" y="0"/>
                  <a:pt x="19668" y="1863"/>
                  <a:pt x="19986" y="4146"/>
                </a:cubicBezTo>
                <a:lnTo>
                  <a:pt x="21258" y="1252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DE4CDF27-7838-8447-BC58-73558B127070}"/>
              </a:ext>
            </a:extLst>
          </p:cNvPr>
          <p:cNvSpPr/>
          <p:nvPr/>
        </p:nvSpPr>
        <p:spPr>
          <a:xfrm>
            <a:off x="105765" y="2329332"/>
            <a:ext cx="893163" cy="987902"/>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A247E52A-4323-744E-9CA4-9BFEFA8C8566}"/>
              </a:ext>
            </a:extLst>
          </p:cNvPr>
          <p:cNvSpPr/>
          <p:nvPr/>
        </p:nvSpPr>
        <p:spPr>
          <a:xfrm>
            <a:off x="96205" y="72988"/>
            <a:ext cx="833045" cy="676540"/>
          </a:xfrm>
          <a:custGeom>
            <a:avLst/>
            <a:gdLst/>
            <a:ahLst/>
            <a:cxnLst>
              <a:cxn ang="0">
                <a:pos x="wd2" y="hd2"/>
              </a:cxn>
              <a:cxn ang="5400000">
                <a:pos x="wd2" y="hd2"/>
              </a:cxn>
              <a:cxn ang="10800000">
                <a:pos x="wd2" y="hd2"/>
              </a:cxn>
              <a:cxn ang="16200000">
                <a:pos x="wd2" y="hd2"/>
              </a:cxn>
            </a:cxnLst>
            <a:rect l="0" t="0" r="r" b="b"/>
            <a:pathLst>
              <a:path w="21314" h="21229" extrusionOk="0">
                <a:moveTo>
                  <a:pt x="21258" y="12540"/>
                </a:moveTo>
                <a:cubicBezTo>
                  <a:pt x="21600" y="14820"/>
                  <a:pt x="20352" y="17040"/>
                  <a:pt x="18518" y="17490"/>
                </a:cubicBezTo>
                <a:lnTo>
                  <a:pt x="3376" y="21150"/>
                </a:lnTo>
                <a:cubicBezTo>
                  <a:pt x="1517" y="21600"/>
                  <a:pt x="0" y="20070"/>
                  <a:pt x="0" y="17760"/>
                </a:cubicBezTo>
                <a:lnTo>
                  <a:pt x="0" y="4200"/>
                </a:lnTo>
                <a:cubicBezTo>
                  <a:pt x="0" y="1890"/>
                  <a:pt x="1541" y="0"/>
                  <a:pt x="3425" y="0"/>
                </a:cubicBezTo>
                <a:lnTo>
                  <a:pt x="15949" y="0"/>
                </a:lnTo>
                <a:cubicBezTo>
                  <a:pt x="17833" y="0"/>
                  <a:pt x="19668" y="1860"/>
                  <a:pt x="19986" y="4140"/>
                </a:cubicBezTo>
                <a:lnTo>
                  <a:pt x="21258" y="1254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5466B921-A5EA-FA4E-9236-D04A7F892371}"/>
              </a:ext>
            </a:extLst>
          </p:cNvPr>
          <p:cNvSpPr/>
          <p:nvPr/>
        </p:nvSpPr>
        <p:spPr>
          <a:xfrm>
            <a:off x="105765" y="675317"/>
            <a:ext cx="893163" cy="987902"/>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B7C224C6-3CD9-F149-BB82-A5A625E4498E}"/>
              </a:ext>
            </a:extLst>
          </p:cNvPr>
          <p:cNvSpPr/>
          <p:nvPr/>
        </p:nvSpPr>
        <p:spPr>
          <a:xfrm>
            <a:off x="6186421" y="6086719"/>
            <a:ext cx="536774" cy="693552"/>
          </a:xfrm>
          <a:custGeom>
            <a:avLst/>
            <a:gdLst/>
            <a:ahLst/>
            <a:cxnLst>
              <a:cxn ang="0">
                <a:pos x="wd2" y="hd2"/>
              </a:cxn>
              <a:cxn ang="5400000">
                <a:pos x="wd2" y="hd2"/>
              </a:cxn>
              <a:cxn ang="10800000">
                <a:pos x="wd2" y="hd2"/>
              </a:cxn>
              <a:cxn ang="16200000">
                <a:pos x="wd2" y="hd2"/>
              </a:cxn>
            </a:cxnLst>
            <a:rect l="0" t="0" r="r" b="b"/>
            <a:pathLst>
              <a:path w="21054" h="21004" extrusionOk="0">
                <a:moveTo>
                  <a:pt x="0" y="15995"/>
                </a:moveTo>
                <a:cubicBezTo>
                  <a:pt x="0" y="18456"/>
                  <a:pt x="6825" y="21004"/>
                  <a:pt x="10913" y="21004"/>
                </a:cubicBezTo>
                <a:lnTo>
                  <a:pt x="14738" y="21004"/>
                </a:lnTo>
                <a:cubicBezTo>
                  <a:pt x="18825" y="21004"/>
                  <a:pt x="21600" y="19035"/>
                  <a:pt x="20963" y="16603"/>
                </a:cubicBezTo>
                <a:lnTo>
                  <a:pt x="17925" y="5224"/>
                </a:lnTo>
                <a:cubicBezTo>
                  <a:pt x="17288" y="2792"/>
                  <a:pt x="17025" y="1084"/>
                  <a:pt x="13350" y="244"/>
                </a:cubicBezTo>
                <a:cubicBezTo>
                  <a:pt x="9712" y="-596"/>
                  <a:pt x="8025" y="823"/>
                  <a:pt x="6712" y="3168"/>
                </a:cubicBezTo>
                <a:lnTo>
                  <a:pt x="0" y="15995"/>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260FE632-B8C3-D34E-889F-CF75C5837A46}"/>
              </a:ext>
            </a:extLst>
          </p:cNvPr>
          <p:cNvSpPr/>
          <p:nvPr/>
        </p:nvSpPr>
        <p:spPr>
          <a:xfrm>
            <a:off x="10029854" y="6000672"/>
            <a:ext cx="877271" cy="781012"/>
          </a:xfrm>
          <a:custGeom>
            <a:avLst/>
            <a:gdLst/>
            <a:ahLst/>
            <a:cxnLst>
              <a:cxn ang="0">
                <a:pos x="wd2" y="hd2"/>
              </a:cxn>
              <a:cxn ang="5400000">
                <a:pos x="wd2" y="hd2"/>
              </a:cxn>
              <a:cxn ang="10800000">
                <a:pos x="wd2" y="hd2"/>
              </a:cxn>
              <a:cxn ang="16200000">
                <a:pos x="wd2" y="hd2"/>
              </a:cxn>
            </a:cxnLst>
            <a:rect l="0" t="0" r="r" b="b"/>
            <a:pathLst>
              <a:path w="21018" h="21157" extrusionOk="0">
                <a:moveTo>
                  <a:pt x="38" y="17062"/>
                </a:moveTo>
                <a:cubicBezTo>
                  <a:pt x="-283" y="19030"/>
                  <a:pt x="1458" y="20714"/>
                  <a:pt x="3909" y="20792"/>
                </a:cubicBezTo>
                <a:lnTo>
                  <a:pt x="17171" y="21154"/>
                </a:lnTo>
                <a:cubicBezTo>
                  <a:pt x="19599" y="21232"/>
                  <a:pt x="21317" y="19652"/>
                  <a:pt x="20973" y="17684"/>
                </a:cubicBezTo>
                <a:lnTo>
                  <a:pt x="18408" y="2844"/>
                </a:lnTo>
                <a:cubicBezTo>
                  <a:pt x="18064" y="875"/>
                  <a:pt x="15842" y="-368"/>
                  <a:pt x="13483" y="98"/>
                </a:cubicBezTo>
                <a:lnTo>
                  <a:pt x="6703" y="1445"/>
                </a:lnTo>
                <a:cubicBezTo>
                  <a:pt x="4344" y="1911"/>
                  <a:pt x="2145" y="3931"/>
                  <a:pt x="1824" y="5900"/>
                </a:cubicBezTo>
                <a:lnTo>
                  <a:pt x="38" y="1706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BBAB98C7-1E5D-F242-9159-3BE4C375B8FC}"/>
              </a:ext>
            </a:extLst>
          </p:cNvPr>
          <p:cNvSpPr/>
          <p:nvPr/>
        </p:nvSpPr>
        <p:spPr>
          <a:xfrm>
            <a:off x="10221070" y="2396258"/>
            <a:ext cx="877271" cy="781012"/>
          </a:xfrm>
          <a:custGeom>
            <a:avLst/>
            <a:gdLst/>
            <a:ahLst/>
            <a:cxnLst>
              <a:cxn ang="0">
                <a:pos x="wd2" y="hd2"/>
              </a:cxn>
              <a:cxn ang="5400000">
                <a:pos x="wd2" y="hd2"/>
              </a:cxn>
              <a:cxn ang="10800000">
                <a:pos x="wd2" y="hd2"/>
              </a:cxn>
              <a:cxn ang="16200000">
                <a:pos x="wd2" y="hd2"/>
              </a:cxn>
            </a:cxnLst>
            <a:rect l="0" t="0" r="r" b="b"/>
            <a:pathLst>
              <a:path w="21018" h="21157" extrusionOk="0">
                <a:moveTo>
                  <a:pt x="38" y="17062"/>
                </a:moveTo>
                <a:cubicBezTo>
                  <a:pt x="-283" y="19030"/>
                  <a:pt x="1458" y="20714"/>
                  <a:pt x="3909" y="20792"/>
                </a:cubicBezTo>
                <a:lnTo>
                  <a:pt x="17171" y="21154"/>
                </a:lnTo>
                <a:cubicBezTo>
                  <a:pt x="19599" y="21232"/>
                  <a:pt x="21317" y="19652"/>
                  <a:pt x="20973" y="17684"/>
                </a:cubicBezTo>
                <a:lnTo>
                  <a:pt x="18408" y="2844"/>
                </a:lnTo>
                <a:cubicBezTo>
                  <a:pt x="18064" y="875"/>
                  <a:pt x="15842" y="-368"/>
                  <a:pt x="13483" y="98"/>
                </a:cubicBezTo>
                <a:lnTo>
                  <a:pt x="6703" y="1445"/>
                </a:lnTo>
                <a:cubicBezTo>
                  <a:pt x="4344" y="1911"/>
                  <a:pt x="2145" y="3931"/>
                  <a:pt x="1824" y="5900"/>
                </a:cubicBezTo>
                <a:lnTo>
                  <a:pt x="38" y="1706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0B9E6EDF-258A-A742-899C-803F1394BDD3}"/>
              </a:ext>
            </a:extLst>
          </p:cNvPr>
          <p:cNvSpPr/>
          <p:nvPr/>
        </p:nvSpPr>
        <p:spPr>
          <a:xfrm>
            <a:off x="8949486" y="6096280"/>
            <a:ext cx="1074247" cy="666936"/>
          </a:xfrm>
          <a:custGeom>
            <a:avLst/>
            <a:gdLst/>
            <a:ahLst/>
            <a:cxnLst>
              <a:cxn ang="0">
                <a:pos x="wd2" y="hd2"/>
              </a:cxn>
              <a:cxn ang="5400000">
                <a:pos x="wd2" y="hd2"/>
              </a:cxn>
              <a:cxn ang="10800000">
                <a:pos x="wd2" y="hd2"/>
              </a:cxn>
              <a:cxn ang="16200000">
                <a:pos x="wd2" y="hd2"/>
              </a:cxn>
            </a:cxnLst>
            <a:rect l="0" t="0" r="r" b="b"/>
            <a:pathLst>
              <a:path w="21122" h="21074" extrusionOk="0">
                <a:moveTo>
                  <a:pt x="1427" y="17539"/>
                </a:moveTo>
                <a:cubicBezTo>
                  <a:pt x="1709" y="19835"/>
                  <a:pt x="3552" y="21406"/>
                  <a:pt x="5525" y="21013"/>
                </a:cubicBezTo>
                <a:lnTo>
                  <a:pt x="15827" y="18929"/>
                </a:lnTo>
                <a:cubicBezTo>
                  <a:pt x="17801" y="18536"/>
                  <a:pt x="19625" y="16331"/>
                  <a:pt x="19907" y="14005"/>
                </a:cubicBezTo>
                <a:lnTo>
                  <a:pt x="21091" y="3824"/>
                </a:lnTo>
                <a:cubicBezTo>
                  <a:pt x="21354" y="1528"/>
                  <a:pt x="19944" y="-194"/>
                  <a:pt x="17951" y="18"/>
                </a:cubicBezTo>
                <a:lnTo>
                  <a:pt x="3157" y="1619"/>
                </a:lnTo>
                <a:cubicBezTo>
                  <a:pt x="1164" y="1830"/>
                  <a:pt x="-246" y="3884"/>
                  <a:pt x="36" y="6211"/>
                </a:cubicBezTo>
                <a:lnTo>
                  <a:pt x="1427" y="17539"/>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319B5921-94FE-C646-B652-D71B44438EAA}"/>
              </a:ext>
            </a:extLst>
          </p:cNvPr>
          <p:cNvSpPr/>
          <p:nvPr/>
        </p:nvSpPr>
        <p:spPr>
          <a:xfrm>
            <a:off x="9504011" y="1774808"/>
            <a:ext cx="1074247" cy="666936"/>
          </a:xfrm>
          <a:custGeom>
            <a:avLst/>
            <a:gdLst/>
            <a:ahLst/>
            <a:cxnLst>
              <a:cxn ang="0">
                <a:pos x="wd2" y="hd2"/>
              </a:cxn>
              <a:cxn ang="5400000">
                <a:pos x="wd2" y="hd2"/>
              </a:cxn>
              <a:cxn ang="10800000">
                <a:pos x="wd2" y="hd2"/>
              </a:cxn>
              <a:cxn ang="16200000">
                <a:pos x="wd2" y="hd2"/>
              </a:cxn>
            </a:cxnLst>
            <a:rect l="0" t="0" r="r" b="b"/>
            <a:pathLst>
              <a:path w="21122" h="21074" extrusionOk="0">
                <a:moveTo>
                  <a:pt x="1427" y="17539"/>
                </a:moveTo>
                <a:cubicBezTo>
                  <a:pt x="1709" y="19835"/>
                  <a:pt x="3552" y="21406"/>
                  <a:pt x="5525" y="21013"/>
                </a:cubicBezTo>
                <a:lnTo>
                  <a:pt x="15827" y="18929"/>
                </a:lnTo>
                <a:cubicBezTo>
                  <a:pt x="17801" y="18536"/>
                  <a:pt x="19625" y="16331"/>
                  <a:pt x="19907" y="14005"/>
                </a:cubicBezTo>
                <a:lnTo>
                  <a:pt x="21091" y="3824"/>
                </a:lnTo>
                <a:cubicBezTo>
                  <a:pt x="21354" y="1528"/>
                  <a:pt x="19944" y="-194"/>
                  <a:pt x="17951" y="18"/>
                </a:cubicBezTo>
                <a:lnTo>
                  <a:pt x="3157" y="1619"/>
                </a:lnTo>
                <a:cubicBezTo>
                  <a:pt x="1164" y="1830"/>
                  <a:pt x="-246" y="3884"/>
                  <a:pt x="36" y="6211"/>
                </a:cubicBezTo>
                <a:lnTo>
                  <a:pt x="1427" y="17539"/>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AB297826-84DC-1240-B47E-C2AB1FE4B354}"/>
              </a:ext>
            </a:extLst>
          </p:cNvPr>
          <p:cNvSpPr/>
          <p:nvPr/>
        </p:nvSpPr>
        <p:spPr>
          <a:xfrm>
            <a:off x="1195694" y="3161120"/>
            <a:ext cx="1190024" cy="1081932"/>
          </a:xfrm>
          <a:custGeom>
            <a:avLst/>
            <a:gdLst/>
            <a:ahLst/>
            <a:cxnLst>
              <a:cxn ang="0">
                <a:pos x="wd2" y="hd2"/>
              </a:cxn>
              <a:cxn ang="5400000">
                <a:pos x="wd2" y="hd2"/>
              </a:cxn>
              <a:cxn ang="10800000">
                <a:pos x="wd2" y="hd2"/>
              </a:cxn>
              <a:cxn ang="16200000">
                <a:pos x="wd2" y="hd2"/>
              </a:cxn>
            </a:cxnLst>
            <a:rect l="0" t="0" r="r" b="b"/>
            <a:pathLst>
              <a:path w="21021" h="20645" extrusionOk="0">
                <a:moveTo>
                  <a:pt x="17554" y="18464"/>
                </a:moveTo>
                <a:cubicBezTo>
                  <a:pt x="16895" y="20289"/>
                  <a:pt x="14818" y="21146"/>
                  <a:pt x="12944" y="20343"/>
                </a:cubicBezTo>
                <a:lnTo>
                  <a:pt x="3182" y="16220"/>
                </a:lnTo>
                <a:cubicBezTo>
                  <a:pt x="1308" y="15436"/>
                  <a:pt x="-111" y="13192"/>
                  <a:pt x="7" y="11222"/>
                </a:cubicBezTo>
                <a:lnTo>
                  <a:pt x="548" y="2574"/>
                </a:lnTo>
                <a:cubicBezTo>
                  <a:pt x="666" y="622"/>
                  <a:pt x="2338" y="-454"/>
                  <a:pt x="4263" y="185"/>
                </a:cubicBezTo>
                <a:lnTo>
                  <a:pt x="18534" y="4964"/>
                </a:lnTo>
                <a:cubicBezTo>
                  <a:pt x="20459" y="5603"/>
                  <a:pt x="21489" y="7628"/>
                  <a:pt x="20813" y="9452"/>
                </a:cubicBezTo>
                <a:lnTo>
                  <a:pt x="17554" y="18464"/>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3" name="Shape">
            <a:extLst>
              <a:ext uri="{FF2B5EF4-FFF2-40B4-BE49-F238E27FC236}">
                <a16:creationId xmlns:a16="http://schemas.microsoft.com/office/drawing/2014/main" id="{8E509A03-DF67-824C-9A80-92D1E9A47392}"/>
              </a:ext>
            </a:extLst>
          </p:cNvPr>
          <p:cNvSpPr/>
          <p:nvPr/>
        </p:nvSpPr>
        <p:spPr>
          <a:xfrm>
            <a:off x="10919007" y="6038915"/>
            <a:ext cx="468922" cy="579262"/>
          </a:xfrm>
          <a:custGeom>
            <a:avLst/>
            <a:gdLst/>
            <a:ahLst/>
            <a:cxnLst>
              <a:cxn ang="0">
                <a:pos x="wd2" y="hd2"/>
              </a:cxn>
              <a:cxn ang="5400000">
                <a:pos x="wd2" y="hd2"/>
              </a:cxn>
              <a:cxn ang="10800000">
                <a:pos x="wd2" y="hd2"/>
              </a:cxn>
              <a:cxn ang="16200000">
                <a:pos x="wd2" y="hd2"/>
              </a:cxn>
            </a:cxnLst>
            <a:rect l="0" t="0" r="r" b="b"/>
            <a:pathLst>
              <a:path w="20141" h="20103" extrusionOk="0">
                <a:moveTo>
                  <a:pt x="3103" y="17852"/>
                </a:moveTo>
                <a:cubicBezTo>
                  <a:pt x="3595" y="20407"/>
                  <a:pt x="6306" y="20838"/>
                  <a:pt x="9057" y="18880"/>
                </a:cubicBezTo>
                <a:lnTo>
                  <a:pt x="18420" y="12145"/>
                </a:lnTo>
                <a:cubicBezTo>
                  <a:pt x="21171" y="10154"/>
                  <a:pt x="20555" y="7301"/>
                  <a:pt x="17065" y="5774"/>
                </a:cubicBezTo>
                <a:lnTo>
                  <a:pt x="5525" y="764"/>
                </a:lnTo>
                <a:cubicBezTo>
                  <a:pt x="1994" y="-762"/>
                  <a:pt x="-429" y="67"/>
                  <a:pt x="64" y="2622"/>
                </a:cubicBezTo>
                <a:lnTo>
                  <a:pt x="3103" y="1785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9E61E89E-C14B-B548-A4CF-91BDF8044680}"/>
              </a:ext>
            </a:extLst>
          </p:cNvPr>
          <p:cNvSpPr/>
          <p:nvPr/>
        </p:nvSpPr>
        <p:spPr>
          <a:xfrm>
            <a:off x="10584380" y="818730"/>
            <a:ext cx="557140" cy="686882"/>
          </a:xfrm>
          <a:custGeom>
            <a:avLst/>
            <a:gdLst/>
            <a:ahLst/>
            <a:cxnLst>
              <a:cxn ang="0">
                <a:pos x="wd2" y="hd2"/>
              </a:cxn>
              <a:cxn ang="5400000">
                <a:pos x="wd2" y="hd2"/>
              </a:cxn>
              <a:cxn ang="10800000">
                <a:pos x="wd2" y="hd2"/>
              </a:cxn>
              <a:cxn ang="16200000">
                <a:pos x="wd2" y="hd2"/>
              </a:cxn>
            </a:cxnLst>
            <a:rect l="0" t="0" r="r" b="b"/>
            <a:pathLst>
              <a:path w="20139" h="20101" extrusionOk="0">
                <a:moveTo>
                  <a:pt x="3137" y="17854"/>
                </a:moveTo>
                <a:cubicBezTo>
                  <a:pt x="3655" y="20400"/>
                  <a:pt x="6316" y="20848"/>
                  <a:pt x="9081" y="18861"/>
                </a:cubicBezTo>
                <a:lnTo>
                  <a:pt x="18412" y="12146"/>
                </a:lnTo>
                <a:cubicBezTo>
                  <a:pt x="21177" y="10160"/>
                  <a:pt x="20555" y="7306"/>
                  <a:pt x="17030" y="5767"/>
                </a:cubicBezTo>
                <a:lnTo>
                  <a:pt x="5521" y="759"/>
                </a:lnTo>
                <a:cubicBezTo>
                  <a:pt x="2031" y="-752"/>
                  <a:pt x="-423" y="59"/>
                  <a:pt x="61" y="2605"/>
                </a:cubicBezTo>
                <a:lnTo>
                  <a:pt x="3137" y="17854"/>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5" name="Shape">
            <a:extLst>
              <a:ext uri="{FF2B5EF4-FFF2-40B4-BE49-F238E27FC236}">
                <a16:creationId xmlns:a16="http://schemas.microsoft.com/office/drawing/2014/main" id="{A1FC45CA-92A6-9945-9239-8997CDDFF9D8}"/>
              </a:ext>
            </a:extLst>
          </p:cNvPr>
          <p:cNvSpPr/>
          <p:nvPr/>
        </p:nvSpPr>
        <p:spPr>
          <a:xfrm>
            <a:off x="1788463" y="1727004"/>
            <a:ext cx="536844" cy="500768"/>
          </a:xfrm>
          <a:custGeom>
            <a:avLst/>
            <a:gdLst/>
            <a:ahLst/>
            <a:cxnLst>
              <a:cxn ang="0">
                <a:pos x="wd2" y="hd2"/>
              </a:cxn>
              <a:cxn ang="5400000">
                <a:pos x="wd2" y="hd2"/>
              </a:cxn>
              <a:cxn ang="10800000">
                <a:pos x="wd2" y="hd2"/>
              </a:cxn>
              <a:cxn ang="16200000">
                <a:pos x="wd2" y="hd2"/>
              </a:cxn>
            </a:cxnLst>
            <a:rect l="0" t="0" r="r" b="b"/>
            <a:pathLst>
              <a:path w="19981" h="20167" extrusionOk="0">
                <a:moveTo>
                  <a:pt x="12505" y="19039"/>
                </a:moveTo>
                <a:cubicBezTo>
                  <a:pt x="14427" y="21195"/>
                  <a:pt x="16597" y="20156"/>
                  <a:pt x="17345" y="16806"/>
                </a:cubicBezTo>
                <a:lnTo>
                  <a:pt x="19836" y="5370"/>
                </a:lnTo>
                <a:cubicBezTo>
                  <a:pt x="20583" y="1982"/>
                  <a:pt x="18377" y="-405"/>
                  <a:pt x="14925" y="57"/>
                </a:cubicBezTo>
                <a:lnTo>
                  <a:pt x="3645" y="1520"/>
                </a:lnTo>
                <a:cubicBezTo>
                  <a:pt x="228" y="1982"/>
                  <a:pt x="-1017" y="4100"/>
                  <a:pt x="905" y="6218"/>
                </a:cubicBezTo>
                <a:lnTo>
                  <a:pt x="12505" y="19039"/>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6" name="Shape">
            <a:extLst>
              <a:ext uri="{FF2B5EF4-FFF2-40B4-BE49-F238E27FC236}">
                <a16:creationId xmlns:a16="http://schemas.microsoft.com/office/drawing/2014/main" id="{D9D709F1-DF05-334B-9B9B-F9467C620ECB}"/>
              </a:ext>
            </a:extLst>
          </p:cNvPr>
          <p:cNvSpPr/>
          <p:nvPr/>
        </p:nvSpPr>
        <p:spPr>
          <a:xfrm>
            <a:off x="8442765" y="6153645"/>
            <a:ext cx="526255" cy="631875"/>
          </a:xfrm>
          <a:custGeom>
            <a:avLst/>
            <a:gdLst/>
            <a:ahLst/>
            <a:cxnLst>
              <a:cxn ang="0">
                <a:pos x="wd2" y="hd2"/>
              </a:cxn>
              <a:cxn ang="5400000">
                <a:pos x="wd2" y="hd2"/>
              </a:cxn>
              <a:cxn ang="10800000">
                <a:pos x="wd2" y="hd2"/>
              </a:cxn>
              <a:cxn ang="16200000">
                <a:pos x="wd2" y="hd2"/>
              </a:cxn>
            </a:cxnLst>
            <a:rect l="0" t="0" r="r" b="b"/>
            <a:pathLst>
              <a:path w="21043" h="20993" extrusionOk="0">
                <a:moveTo>
                  <a:pt x="0" y="16006"/>
                </a:moveTo>
                <a:cubicBezTo>
                  <a:pt x="0" y="18452"/>
                  <a:pt x="6843" y="20993"/>
                  <a:pt x="10896" y="20993"/>
                </a:cubicBezTo>
                <a:lnTo>
                  <a:pt x="14719" y="20993"/>
                </a:lnTo>
                <a:cubicBezTo>
                  <a:pt x="18771" y="20993"/>
                  <a:pt x="21600" y="19024"/>
                  <a:pt x="20950" y="16610"/>
                </a:cubicBezTo>
                <a:lnTo>
                  <a:pt x="17930" y="5238"/>
                </a:lnTo>
                <a:cubicBezTo>
                  <a:pt x="17280" y="2824"/>
                  <a:pt x="17012" y="1108"/>
                  <a:pt x="13381" y="251"/>
                </a:cubicBezTo>
                <a:cubicBezTo>
                  <a:pt x="9749" y="-607"/>
                  <a:pt x="8067" y="822"/>
                  <a:pt x="6767" y="3173"/>
                </a:cubicBezTo>
                <a:lnTo>
                  <a:pt x="0" y="1600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7" name="Shape">
            <a:extLst>
              <a:ext uri="{FF2B5EF4-FFF2-40B4-BE49-F238E27FC236}">
                <a16:creationId xmlns:a16="http://schemas.microsoft.com/office/drawing/2014/main" id="{E156D027-C718-6E4A-A74D-6FE5B1FCDA57}"/>
              </a:ext>
            </a:extLst>
          </p:cNvPr>
          <p:cNvSpPr/>
          <p:nvPr/>
        </p:nvSpPr>
        <p:spPr>
          <a:xfrm>
            <a:off x="9504012" y="3476627"/>
            <a:ext cx="526255" cy="631875"/>
          </a:xfrm>
          <a:custGeom>
            <a:avLst/>
            <a:gdLst/>
            <a:ahLst/>
            <a:cxnLst>
              <a:cxn ang="0">
                <a:pos x="wd2" y="hd2"/>
              </a:cxn>
              <a:cxn ang="5400000">
                <a:pos x="wd2" y="hd2"/>
              </a:cxn>
              <a:cxn ang="10800000">
                <a:pos x="wd2" y="hd2"/>
              </a:cxn>
              <a:cxn ang="16200000">
                <a:pos x="wd2" y="hd2"/>
              </a:cxn>
            </a:cxnLst>
            <a:rect l="0" t="0" r="r" b="b"/>
            <a:pathLst>
              <a:path w="21043" h="20993" extrusionOk="0">
                <a:moveTo>
                  <a:pt x="0" y="16006"/>
                </a:moveTo>
                <a:cubicBezTo>
                  <a:pt x="0" y="18452"/>
                  <a:pt x="6843" y="20993"/>
                  <a:pt x="10896" y="20993"/>
                </a:cubicBezTo>
                <a:lnTo>
                  <a:pt x="14719" y="20993"/>
                </a:lnTo>
                <a:cubicBezTo>
                  <a:pt x="18771" y="20993"/>
                  <a:pt x="21600" y="19024"/>
                  <a:pt x="20950" y="16610"/>
                </a:cubicBezTo>
                <a:lnTo>
                  <a:pt x="17930" y="5238"/>
                </a:lnTo>
                <a:cubicBezTo>
                  <a:pt x="17280" y="2824"/>
                  <a:pt x="17012" y="1108"/>
                  <a:pt x="13381" y="251"/>
                </a:cubicBezTo>
                <a:cubicBezTo>
                  <a:pt x="9749" y="-607"/>
                  <a:pt x="8067" y="822"/>
                  <a:pt x="6767" y="3173"/>
                </a:cubicBezTo>
                <a:lnTo>
                  <a:pt x="0" y="1600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8" name="Shape">
            <a:extLst>
              <a:ext uri="{FF2B5EF4-FFF2-40B4-BE49-F238E27FC236}">
                <a16:creationId xmlns:a16="http://schemas.microsoft.com/office/drawing/2014/main" id="{2CE0EF9C-81FC-A04A-8547-4E012E7C1904}"/>
              </a:ext>
            </a:extLst>
          </p:cNvPr>
          <p:cNvSpPr/>
          <p:nvPr/>
        </p:nvSpPr>
        <p:spPr>
          <a:xfrm>
            <a:off x="9475329" y="2482306"/>
            <a:ext cx="717537" cy="865095"/>
          </a:xfrm>
          <a:custGeom>
            <a:avLst/>
            <a:gdLst/>
            <a:ahLst/>
            <a:cxnLst>
              <a:cxn ang="0">
                <a:pos x="wd2" y="hd2"/>
              </a:cxn>
              <a:cxn ang="5400000">
                <a:pos x="wd2" y="hd2"/>
              </a:cxn>
              <a:cxn ang="10800000">
                <a:pos x="wd2" y="hd2"/>
              </a:cxn>
              <a:cxn ang="16200000">
                <a:pos x="wd2" y="hd2"/>
              </a:cxn>
            </a:cxnLst>
            <a:rect l="0" t="0" r="r" b="b"/>
            <a:pathLst>
              <a:path w="20651" h="20993" extrusionOk="0">
                <a:moveTo>
                  <a:pt x="20651" y="2803"/>
                </a:moveTo>
                <a:cubicBezTo>
                  <a:pt x="19881" y="413"/>
                  <a:pt x="12561" y="-561"/>
                  <a:pt x="8682" y="321"/>
                </a:cubicBezTo>
                <a:lnTo>
                  <a:pt x="5022" y="1156"/>
                </a:lnTo>
                <a:cubicBezTo>
                  <a:pt x="1115" y="2037"/>
                  <a:pt x="-949" y="4566"/>
                  <a:pt x="427" y="6770"/>
                </a:cubicBezTo>
                <a:lnTo>
                  <a:pt x="6838" y="17141"/>
                </a:lnTo>
                <a:cubicBezTo>
                  <a:pt x="8214" y="19345"/>
                  <a:pt x="8984" y="20946"/>
                  <a:pt x="12726" y="20993"/>
                </a:cubicBezTo>
                <a:cubicBezTo>
                  <a:pt x="16469" y="21039"/>
                  <a:pt x="17652" y="19276"/>
                  <a:pt x="18174" y="16723"/>
                </a:cubicBezTo>
                <a:lnTo>
                  <a:pt x="20651" y="280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9" name="Shape">
            <a:extLst>
              <a:ext uri="{FF2B5EF4-FFF2-40B4-BE49-F238E27FC236}">
                <a16:creationId xmlns:a16="http://schemas.microsoft.com/office/drawing/2014/main" id="{1974569C-4134-4C42-8189-B231178C67AC}"/>
              </a:ext>
            </a:extLst>
          </p:cNvPr>
          <p:cNvSpPr/>
          <p:nvPr/>
        </p:nvSpPr>
        <p:spPr>
          <a:xfrm>
            <a:off x="5086931" y="5971990"/>
            <a:ext cx="1043394" cy="786186"/>
          </a:xfrm>
          <a:custGeom>
            <a:avLst/>
            <a:gdLst/>
            <a:ahLst/>
            <a:cxnLst>
              <a:cxn ang="0">
                <a:pos x="wd2" y="hd2"/>
              </a:cxn>
              <a:cxn ang="5400000">
                <a:pos x="wd2" y="hd2"/>
              </a:cxn>
              <a:cxn ang="10800000">
                <a:pos x="wd2" y="hd2"/>
              </a:cxn>
              <a:cxn ang="16200000">
                <a:pos x="wd2" y="hd2"/>
              </a:cxn>
            </a:cxnLst>
            <a:rect l="0" t="0" r="r" b="b"/>
            <a:pathLst>
              <a:path w="21275" h="21477" extrusionOk="0">
                <a:moveTo>
                  <a:pt x="19097" y="21443"/>
                </a:moveTo>
                <a:cubicBezTo>
                  <a:pt x="20598" y="21313"/>
                  <a:pt x="21553" y="19589"/>
                  <a:pt x="21202" y="17630"/>
                </a:cubicBezTo>
                <a:lnTo>
                  <a:pt x="15588" y="3578"/>
                </a:lnTo>
                <a:cubicBezTo>
                  <a:pt x="15256" y="1619"/>
                  <a:pt x="13736" y="0"/>
                  <a:pt x="12235" y="0"/>
                </a:cubicBezTo>
                <a:lnTo>
                  <a:pt x="3423" y="0"/>
                </a:lnTo>
                <a:cubicBezTo>
                  <a:pt x="1922" y="0"/>
                  <a:pt x="577" y="1645"/>
                  <a:pt x="421" y="3657"/>
                </a:cubicBezTo>
                <a:lnTo>
                  <a:pt x="89" y="8280"/>
                </a:lnTo>
                <a:cubicBezTo>
                  <a:pt x="-47" y="10291"/>
                  <a:pt x="-27" y="13556"/>
                  <a:pt x="148" y="15567"/>
                </a:cubicBezTo>
                <a:lnTo>
                  <a:pt x="362" y="18074"/>
                </a:lnTo>
                <a:cubicBezTo>
                  <a:pt x="538" y="20085"/>
                  <a:pt x="1902" y="21600"/>
                  <a:pt x="3404" y="21469"/>
                </a:cubicBezTo>
                <a:lnTo>
                  <a:pt x="19097" y="2144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0" name="Shape">
            <a:extLst>
              <a:ext uri="{FF2B5EF4-FFF2-40B4-BE49-F238E27FC236}">
                <a16:creationId xmlns:a16="http://schemas.microsoft.com/office/drawing/2014/main" id="{B5E3B1AB-8D6E-EA48-B63E-0728E1DFE464}"/>
              </a:ext>
            </a:extLst>
          </p:cNvPr>
          <p:cNvSpPr/>
          <p:nvPr/>
        </p:nvSpPr>
        <p:spPr>
          <a:xfrm>
            <a:off x="96205" y="3304533"/>
            <a:ext cx="755918" cy="777706"/>
          </a:xfrm>
          <a:custGeom>
            <a:avLst/>
            <a:gdLst/>
            <a:ahLst/>
            <a:cxnLst>
              <a:cxn ang="0">
                <a:pos x="wd2" y="hd2"/>
              </a:cxn>
              <a:cxn ang="5400000">
                <a:pos x="wd2" y="hd2"/>
              </a:cxn>
              <a:cxn ang="10800000">
                <a:pos x="wd2" y="hd2"/>
              </a:cxn>
              <a:cxn ang="16200000">
                <a:pos x="wd2" y="hd2"/>
              </a:cxn>
            </a:cxnLst>
            <a:rect l="0" t="0" r="r" b="b"/>
            <a:pathLst>
              <a:path w="21058" h="20744" extrusionOk="0">
                <a:moveTo>
                  <a:pt x="15075" y="10564"/>
                </a:moveTo>
                <a:cubicBezTo>
                  <a:pt x="13903" y="12273"/>
                  <a:pt x="11586" y="14594"/>
                  <a:pt x="9934" y="15690"/>
                </a:cubicBezTo>
                <a:lnTo>
                  <a:pt x="3036" y="20229"/>
                </a:lnTo>
                <a:cubicBezTo>
                  <a:pt x="1385" y="21326"/>
                  <a:pt x="0" y="20612"/>
                  <a:pt x="0" y="18648"/>
                </a:cubicBezTo>
                <a:lnTo>
                  <a:pt x="0" y="7121"/>
                </a:lnTo>
                <a:cubicBezTo>
                  <a:pt x="0" y="5158"/>
                  <a:pt x="1492" y="3271"/>
                  <a:pt x="3303" y="2939"/>
                </a:cubicBezTo>
                <a:lnTo>
                  <a:pt x="19256" y="57"/>
                </a:lnTo>
                <a:cubicBezTo>
                  <a:pt x="21067" y="-274"/>
                  <a:pt x="21600" y="874"/>
                  <a:pt x="20455" y="2582"/>
                </a:cubicBezTo>
                <a:lnTo>
                  <a:pt x="15075" y="1056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1" name="Shape">
            <a:extLst>
              <a:ext uri="{FF2B5EF4-FFF2-40B4-BE49-F238E27FC236}">
                <a16:creationId xmlns:a16="http://schemas.microsoft.com/office/drawing/2014/main" id="{242A58B9-C278-FA4D-B888-73B559AD6590}"/>
              </a:ext>
            </a:extLst>
          </p:cNvPr>
          <p:cNvSpPr/>
          <p:nvPr/>
        </p:nvSpPr>
        <p:spPr>
          <a:xfrm>
            <a:off x="2534204" y="3457504"/>
            <a:ext cx="627089" cy="767532"/>
          </a:xfrm>
          <a:custGeom>
            <a:avLst/>
            <a:gdLst/>
            <a:ahLst/>
            <a:cxnLst>
              <a:cxn ang="0">
                <a:pos x="wd2" y="hd2"/>
              </a:cxn>
              <a:cxn ang="5400000">
                <a:pos x="wd2" y="hd2"/>
              </a:cxn>
              <a:cxn ang="10800000">
                <a:pos x="wd2" y="hd2"/>
              </a:cxn>
              <a:cxn ang="16200000">
                <a:pos x="wd2" y="hd2"/>
              </a:cxn>
            </a:cxnLst>
            <a:rect l="0" t="0" r="r" b="b"/>
            <a:pathLst>
              <a:path w="21020" h="21224" extrusionOk="0">
                <a:moveTo>
                  <a:pt x="20983" y="3807"/>
                </a:moveTo>
                <a:cubicBezTo>
                  <a:pt x="21303" y="1798"/>
                  <a:pt x="19540" y="80"/>
                  <a:pt x="17073" y="0"/>
                </a:cubicBezTo>
                <a:lnTo>
                  <a:pt x="3901" y="3569"/>
                </a:lnTo>
                <a:cubicBezTo>
                  <a:pt x="1049" y="4441"/>
                  <a:pt x="-297" y="5102"/>
                  <a:pt x="56" y="7112"/>
                </a:cubicBezTo>
                <a:lnTo>
                  <a:pt x="2395" y="18322"/>
                </a:lnTo>
                <a:cubicBezTo>
                  <a:pt x="2747" y="20331"/>
                  <a:pt x="4991" y="21600"/>
                  <a:pt x="7394" y="21124"/>
                </a:cubicBezTo>
                <a:lnTo>
                  <a:pt x="14252" y="19749"/>
                </a:lnTo>
                <a:cubicBezTo>
                  <a:pt x="16656" y="19273"/>
                  <a:pt x="18867" y="17211"/>
                  <a:pt x="19188" y="15202"/>
                </a:cubicBezTo>
                <a:lnTo>
                  <a:pt x="20983" y="380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2" name="Shape">
            <a:extLst>
              <a:ext uri="{FF2B5EF4-FFF2-40B4-BE49-F238E27FC236}">
                <a16:creationId xmlns:a16="http://schemas.microsoft.com/office/drawing/2014/main" id="{C536EB3B-C6F0-F543-884B-BBB7926C3183}"/>
              </a:ext>
            </a:extLst>
          </p:cNvPr>
          <p:cNvSpPr/>
          <p:nvPr/>
        </p:nvSpPr>
        <p:spPr>
          <a:xfrm>
            <a:off x="3155654" y="3467066"/>
            <a:ext cx="777882" cy="666936"/>
          </a:xfrm>
          <a:custGeom>
            <a:avLst/>
            <a:gdLst/>
            <a:ahLst/>
            <a:cxnLst>
              <a:cxn ang="0">
                <a:pos x="wd2" y="hd2"/>
              </a:cxn>
              <a:cxn ang="5400000">
                <a:pos x="wd2" y="hd2"/>
              </a:cxn>
              <a:cxn ang="10800000">
                <a:pos x="wd2" y="hd2"/>
              </a:cxn>
              <a:cxn ang="16200000">
                <a:pos x="wd2" y="hd2"/>
              </a:cxn>
            </a:cxnLst>
            <a:rect l="0" t="0" r="r" b="b"/>
            <a:pathLst>
              <a:path w="21123" h="21074" extrusionOk="0">
                <a:moveTo>
                  <a:pt x="19709" y="3535"/>
                </a:moveTo>
                <a:cubicBezTo>
                  <a:pt x="19424" y="1239"/>
                  <a:pt x="17581" y="-332"/>
                  <a:pt x="15608" y="61"/>
                </a:cubicBezTo>
                <a:lnTo>
                  <a:pt x="5301" y="2145"/>
                </a:lnTo>
                <a:cubicBezTo>
                  <a:pt x="3328" y="2538"/>
                  <a:pt x="1484" y="4743"/>
                  <a:pt x="1225" y="7069"/>
                </a:cubicBezTo>
                <a:lnTo>
                  <a:pt x="31" y="17250"/>
                </a:lnTo>
                <a:cubicBezTo>
                  <a:pt x="-229" y="19546"/>
                  <a:pt x="1173" y="21268"/>
                  <a:pt x="3172" y="21056"/>
                </a:cubicBezTo>
                <a:lnTo>
                  <a:pt x="17970" y="19455"/>
                </a:lnTo>
                <a:cubicBezTo>
                  <a:pt x="19969" y="19244"/>
                  <a:pt x="21371" y="17190"/>
                  <a:pt x="21085" y="14863"/>
                </a:cubicBezTo>
                <a:lnTo>
                  <a:pt x="19709"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3" name="Shape">
            <a:extLst>
              <a:ext uri="{FF2B5EF4-FFF2-40B4-BE49-F238E27FC236}">
                <a16:creationId xmlns:a16="http://schemas.microsoft.com/office/drawing/2014/main" id="{8928DEE3-DFFD-3741-92EF-591AAB0B311C}"/>
              </a:ext>
            </a:extLst>
          </p:cNvPr>
          <p:cNvSpPr/>
          <p:nvPr/>
        </p:nvSpPr>
        <p:spPr>
          <a:xfrm>
            <a:off x="105765" y="4212807"/>
            <a:ext cx="1017533" cy="845555"/>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5"/>
                  <a:pt x="19031"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4" name="Shape">
            <a:extLst>
              <a:ext uri="{FF2B5EF4-FFF2-40B4-BE49-F238E27FC236}">
                <a16:creationId xmlns:a16="http://schemas.microsoft.com/office/drawing/2014/main" id="{4E8AC9A2-F491-754C-9D09-FECB387E99E9}"/>
              </a:ext>
            </a:extLst>
          </p:cNvPr>
          <p:cNvSpPr/>
          <p:nvPr/>
        </p:nvSpPr>
        <p:spPr>
          <a:xfrm>
            <a:off x="1367788" y="2396258"/>
            <a:ext cx="1017533" cy="845555"/>
          </a:xfrm>
          <a:custGeom>
            <a:avLst/>
            <a:gdLst/>
            <a:ahLst/>
            <a:cxnLst>
              <a:cxn ang="0">
                <a:pos x="wd2" y="hd2"/>
              </a:cxn>
              <a:cxn ang="5400000">
                <a:pos x="wd2" y="hd2"/>
              </a:cxn>
              <a:cxn ang="10800000">
                <a:pos x="wd2" y="hd2"/>
              </a:cxn>
              <a:cxn ang="16200000">
                <a:pos x="wd2" y="hd2"/>
              </a:cxn>
            </a:cxnLst>
            <a:rect l="0" t="0" r="r" b="b"/>
            <a:pathLst>
              <a:path w="21365" h="21368" extrusionOk="0">
                <a:moveTo>
                  <a:pt x="21345" y="3383"/>
                </a:moveTo>
                <a:cubicBezTo>
                  <a:pt x="21345" y="1522"/>
                  <a:pt x="20080" y="0"/>
                  <a:pt x="18535" y="0"/>
                </a:cubicBezTo>
                <a:lnTo>
                  <a:pt x="5065" y="0"/>
                </a:lnTo>
                <a:cubicBezTo>
                  <a:pt x="3519" y="0"/>
                  <a:pt x="2033" y="1498"/>
                  <a:pt x="1752" y="3334"/>
                </a:cubicBezTo>
                <a:lnTo>
                  <a:pt x="46" y="14811"/>
                </a:lnTo>
                <a:cubicBezTo>
                  <a:pt x="-235" y="16647"/>
                  <a:pt x="809" y="18363"/>
                  <a:pt x="2334" y="18604"/>
                </a:cubicBezTo>
                <a:lnTo>
                  <a:pt x="18575" y="21334"/>
                </a:lnTo>
                <a:cubicBezTo>
                  <a:pt x="20100" y="21600"/>
                  <a:pt x="21365" y="20271"/>
                  <a:pt x="21365" y="18411"/>
                </a:cubicBezTo>
                <a:lnTo>
                  <a:pt x="21365" y="338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5" name="Shape">
            <a:extLst>
              <a:ext uri="{FF2B5EF4-FFF2-40B4-BE49-F238E27FC236}">
                <a16:creationId xmlns:a16="http://schemas.microsoft.com/office/drawing/2014/main" id="{903FF9E6-8B84-8446-AC0D-D69CD282880F}"/>
              </a:ext>
            </a:extLst>
          </p:cNvPr>
          <p:cNvSpPr/>
          <p:nvPr/>
        </p:nvSpPr>
        <p:spPr>
          <a:xfrm>
            <a:off x="10125462" y="3314093"/>
            <a:ext cx="1017533" cy="845555"/>
          </a:xfrm>
          <a:custGeom>
            <a:avLst/>
            <a:gdLst/>
            <a:ahLst/>
            <a:cxnLst>
              <a:cxn ang="0">
                <a:pos x="wd2" y="hd2"/>
              </a:cxn>
              <a:cxn ang="5400000">
                <a:pos x="wd2" y="hd2"/>
              </a:cxn>
              <a:cxn ang="10800000">
                <a:pos x="wd2" y="hd2"/>
              </a:cxn>
              <a:cxn ang="16200000">
                <a:pos x="wd2" y="hd2"/>
              </a:cxn>
            </a:cxnLst>
            <a:rect l="0" t="0" r="r" b="b"/>
            <a:pathLst>
              <a:path w="21365" h="21368" extrusionOk="0">
                <a:moveTo>
                  <a:pt x="21345" y="3383"/>
                </a:moveTo>
                <a:cubicBezTo>
                  <a:pt x="21345" y="1522"/>
                  <a:pt x="20080" y="0"/>
                  <a:pt x="18535" y="0"/>
                </a:cubicBezTo>
                <a:lnTo>
                  <a:pt x="5065" y="0"/>
                </a:lnTo>
                <a:cubicBezTo>
                  <a:pt x="3519" y="0"/>
                  <a:pt x="2033" y="1498"/>
                  <a:pt x="1752" y="3334"/>
                </a:cubicBezTo>
                <a:lnTo>
                  <a:pt x="46" y="14811"/>
                </a:lnTo>
                <a:cubicBezTo>
                  <a:pt x="-235" y="16647"/>
                  <a:pt x="809" y="18363"/>
                  <a:pt x="2334" y="18604"/>
                </a:cubicBezTo>
                <a:lnTo>
                  <a:pt x="18575" y="21334"/>
                </a:lnTo>
                <a:cubicBezTo>
                  <a:pt x="20100" y="21600"/>
                  <a:pt x="21365" y="20271"/>
                  <a:pt x="21365" y="18411"/>
                </a:cubicBezTo>
                <a:lnTo>
                  <a:pt x="21365" y="338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6" name="Shape">
            <a:extLst>
              <a:ext uri="{FF2B5EF4-FFF2-40B4-BE49-F238E27FC236}">
                <a16:creationId xmlns:a16="http://schemas.microsoft.com/office/drawing/2014/main" id="{16FF279D-2DA0-C24B-A434-92E38BD0888A}"/>
              </a:ext>
            </a:extLst>
          </p:cNvPr>
          <p:cNvSpPr/>
          <p:nvPr/>
        </p:nvSpPr>
        <p:spPr>
          <a:xfrm>
            <a:off x="2849709" y="5924186"/>
            <a:ext cx="1017533" cy="845555"/>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5"/>
                  <a:pt x="19031"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7" name="Shape">
            <a:extLst>
              <a:ext uri="{FF2B5EF4-FFF2-40B4-BE49-F238E27FC236}">
                <a16:creationId xmlns:a16="http://schemas.microsoft.com/office/drawing/2014/main" id="{54506813-17C7-0249-92D8-A27CE97B48C7}"/>
              </a:ext>
            </a:extLst>
          </p:cNvPr>
          <p:cNvSpPr/>
          <p:nvPr/>
        </p:nvSpPr>
        <p:spPr>
          <a:xfrm>
            <a:off x="96205" y="5121080"/>
            <a:ext cx="833045" cy="676540"/>
          </a:xfrm>
          <a:custGeom>
            <a:avLst/>
            <a:gdLst/>
            <a:ahLst/>
            <a:cxnLst>
              <a:cxn ang="0">
                <a:pos x="wd2" y="hd2"/>
              </a:cxn>
              <a:cxn ang="5400000">
                <a:pos x="wd2" y="hd2"/>
              </a:cxn>
              <a:cxn ang="10800000">
                <a:pos x="wd2" y="hd2"/>
              </a:cxn>
              <a:cxn ang="16200000">
                <a:pos x="wd2" y="hd2"/>
              </a:cxn>
            </a:cxnLst>
            <a:rect l="0" t="0" r="r" b="b"/>
            <a:pathLst>
              <a:path w="21314" h="21229" extrusionOk="0">
                <a:moveTo>
                  <a:pt x="21258" y="12540"/>
                </a:moveTo>
                <a:cubicBezTo>
                  <a:pt x="21600" y="14820"/>
                  <a:pt x="20352" y="17040"/>
                  <a:pt x="18518" y="17490"/>
                </a:cubicBezTo>
                <a:lnTo>
                  <a:pt x="3376" y="21150"/>
                </a:lnTo>
                <a:cubicBezTo>
                  <a:pt x="1517" y="21600"/>
                  <a:pt x="0" y="20070"/>
                  <a:pt x="0" y="17760"/>
                </a:cubicBezTo>
                <a:lnTo>
                  <a:pt x="0" y="4200"/>
                </a:lnTo>
                <a:cubicBezTo>
                  <a:pt x="0" y="1890"/>
                  <a:pt x="1541" y="0"/>
                  <a:pt x="3425" y="0"/>
                </a:cubicBezTo>
                <a:lnTo>
                  <a:pt x="15949" y="0"/>
                </a:lnTo>
                <a:cubicBezTo>
                  <a:pt x="17833" y="0"/>
                  <a:pt x="19668" y="1860"/>
                  <a:pt x="19986" y="4140"/>
                </a:cubicBezTo>
                <a:lnTo>
                  <a:pt x="21258" y="1254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8" name="Shape">
            <a:extLst>
              <a:ext uri="{FF2B5EF4-FFF2-40B4-BE49-F238E27FC236}">
                <a16:creationId xmlns:a16="http://schemas.microsoft.com/office/drawing/2014/main" id="{A0BC52B2-3772-6D4F-992A-355B5D33CFBA}"/>
              </a:ext>
            </a:extLst>
          </p:cNvPr>
          <p:cNvSpPr/>
          <p:nvPr/>
        </p:nvSpPr>
        <p:spPr>
          <a:xfrm>
            <a:off x="2056164" y="5876381"/>
            <a:ext cx="697317" cy="884991"/>
          </a:xfrm>
          <a:custGeom>
            <a:avLst/>
            <a:gdLst/>
            <a:ahLst/>
            <a:cxnLst>
              <a:cxn ang="0">
                <a:pos x="wd2" y="hd2"/>
              </a:cxn>
              <a:cxn ang="5400000">
                <a:pos x="wd2" y="hd2"/>
              </a:cxn>
              <a:cxn ang="10800000">
                <a:pos x="wd2" y="hd2"/>
              </a:cxn>
              <a:cxn ang="16200000">
                <a:pos x="wd2" y="hd2"/>
              </a:cxn>
            </a:cxnLst>
            <a:rect l="0" t="0" r="r" b="b"/>
            <a:pathLst>
              <a:path w="21260" h="21225" extrusionOk="0">
                <a:moveTo>
                  <a:pt x="68" y="18603"/>
                </a:moveTo>
                <a:cubicBezTo>
                  <a:pt x="-340" y="20345"/>
                  <a:pt x="1117" y="21492"/>
                  <a:pt x="3333" y="21171"/>
                </a:cubicBezTo>
                <a:lnTo>
                  <a:pt x="17237" y="21056"/>
                </a:lnTo>
                <a:cubicBezTo>
                  <a:pt x="19453" y="20735"/>
                  <a:pt x="21260" y="19016"/>
                  <a:pt x="21260" y="17250"/>
                </a:cubicBezTo>
                <a:lnTo>
                  <a:pt x="21260" y="2988"/>
                </a:lnTo>
                <a:cubicBezTo>
                  <a:pt x="21260" y="1222"/>
                  <a:pt x="19424" y="-108"/>
                  <a:pt x="17179" y="7"/>
                </a:cubicBezTo>
                <a:lnTo>
                  <a:pt x="8288" y="534"/>
                </a:lnTo>
                <a:cubicBezTo>
                  <a:pt x="6044" y="671"/>
                  <a:pt x="3858" y="2185"/>
                  <a:pt x="3449" y="3928"/>
                </a:cubicBezTo>
                <a:lnTo>
                  <a:pt x="68" y="1860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9" name="Shape">
            <a:extLst>
              <a:ext uri="{FF2B5EF4-FFF2-40B4-BE49-F238E27FC236}">
                <a16:creationId xmlns:a16="http://schemas.microsoft.com/office/drawing/2014/main" id="{73FECFB0-7CE1-2D49-90C0-3791EFC8302D}"/>
              </a:ext>
            </a:extLst>
          </p:cNvPr>
          <p:cNvSpPr/>
          <p:nvPr/>
        </p:nvSpPr>
        <p:spPr>
          <a:xfrm>
            <a:off x="1042721" y="952580"/>
            <a:ext cx="439372" cy="557106"/>
          </a:xfrm>
          <a:custGeom>
            <a:avLst/>
            <a:gdLst/>
            <a:ahLst/>
            <a:cxnLst>
              <a:cxn ang="0">
                <a:pos x="wd2" y="hd2"/>
              </a:cxn>
              <a:cxn ang="5400000">
                <a:pos x="wd2" y="hd2"/>
              </a:cxn>
              <a:cxn ang="10800000">
                <a:pos x="wd2" y="hd2"/>
              </a:cxn>
              <a:cxn ang="16200000">
                <a:pos x="wd2" y="hd2"/>
              </a:cxn>
            </a:cxnLst>
            <a:rect l="0" t="0" r="r" b="b"/>
            <a:pathLst>
              <a:path w="21256" h="21224" extrusionOk="0">
                <a:moveTo>
                  <a:pt x="72" y="18583"/>
                </a:moveTo>
                <a:cubicBezTo>
                  <a:pt x="-344" y="20331"/>
                  <a:pt x="1090" y="21497"/>
                  <a:pt x="3310" y="21169"/>
                </a:cubicBezTo>
                <a:lnTo>
                  <a:pt x="17232" y="21060"/>
                </a:lnTo>
                <a:cubicBezTo>
                  <a:pt x="19452" y="20732"/>
                  <a:pt x="21256" y="19020"/>
                  <a:pt x="21256" y="17272"/>
                </a:cubicBezTo>
                <a:lnTo>
                  <a:pt x="21256" y="2993"/>
                </a:lnTo>
                <a:cubicBezTo>
                  <a:pt x="21256" y="1208"/>
                  <a:pt x="19406" y="-103"/>
                  <a:pt x="17186" y="6"/>
                </a:cubicBezTo>
                <a:lnTo>
                  <a:pt x="8305" y="516"/>
                </a:lnTo>
                <a:cubicBezTo>
                  <a:pt x="6085" y="662"/>
                  <a:pt x="3865" y="2192"/>
                  <a:pt x="3449" y="3904"/>
                </a:cubicBezTo>
                <a:lnTo>
                  <a:pt x="72" y="1858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0" name="Shape">
            <a:extLst>
              <a:ext uri="{FF2B5EF4-FFF2-40B4-BE49-F238E27FC236}">
                <a16:creationId xmlns:a16="http://schemas.microsoft.com/office/drawing/2014/main" id="{38210F5B-B6D7-C846-AE7E-DD166CBFAA96}"/>
              </a:ext>
            </a:extLst>
          </p:cNvPr>
          <p:cNvSpPr/>
          <p:nvPr/>
        </p:nvSpPr>
        <p:spPr>
          <a:xfrm>
            <a:off x="1195695" y="5885943"/>
            <a:ext cx="887865" cy="916162"/>
          </a:xfrm>
          <a:custGeom>
            <a:avLst/>
            <a:gdLst/>
            <a:ahLst/>
            <a:cxnLst>
              <a:cxn ang="0">
                <a:pos x="wd2" y="hd2"/>
              </a:cxn>
              <a:cxn ang="5400000">
                <a:pos x="wd2" y="hd2"/>
              </a:cxn>
              <a:cxn ang="10800000">
                <a:pos x="wd2" y="hd2"/>
              </a:cxn>
              <a:cxn ang="16200000">
                <a:pos x="wd2" y="hd2"/>
              </a:cxn>
            </a:cxnLst>
            <a:rect l="0" t="0" r="r" b="b"/>
            <a:pathLst>
              <a:path w="21004" h="21121" extrusionOk="0">
                <a:moveTo>
                  <a:pt x="7810" y="1800"/>
                </a:moveTo>
                <a:cubicBezTo>
                  <a:pt x="9054" y="609"/>
                  <a:pt x="11497" y="-184"/>
                  <a:pt x="13216" y="36"/>
                </a:cubicBezTo>
                <a:lnTo>
                  <a:pt x="18396" y="698"/>
                </a:lnTo>
                <a:cubicBezTo>
                  <a:pt x="20114" y="918"/>
                  <a:pt x="21268" y="2461"/>
                  <a:pt x="20951" y="4136"/>
                </a:cubicBezTo>
                <a:lnTo>
                  <a:pt x="18599" y="16479"/>
                </a:lnTo>
                <a:cubicBezTo>
                  <a:pt x="18282" y="18154"/>
                  <a:pt x="16631" y="19873"/>
                  <a:pt x="14958" y="20292"/>
                </a:cubicBezTo>
                <a:lnTo>
                  <a:pt x="12108" y="20997"/>
                </a:lnTo>
                <a:cubicBezTo>
                  <a:pt x="10411" y="21416"/>
                  <a:pt x="8082" y="20733"/>
                  <a:pt x="6928" y="19454"/>
                </a:cubicBezTo>
                <a:lnTo>
                  <a:pt x="822" y="12776"/>
                </a:lnTo>
                <a:cubicBezTo>
                  <a:pt x="-332" y="11498"/>
                  <a:pt x="-264" y="9492"/>
                  <a:pt x="980" y="8302"/>
                </a:cubicBezTo>
                <a:lnTo>
                  <a:pt x="7810"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1" name="Shape">
            <a:extLst>
              <a:ext uri="{FF2B5EF4-FFF2-40B4-BE49-F238E27FC236}">
                <a16:creationId xmlns:a16="http://schemas.microsoft.com/office/drawing/2014/main" id="{13FDB9B9-15A3-4C45-A85F-9B00D1603634}"/>
              </a:ext>
            </a:extLst>
          </p:cNvPr>
          <p:cNvSpPr/>
          <p:nvPr/>
        </p:nvSpPr>
        <p:spPr>
          <a:xfrm>
            <a:off x="105765" y="5723409"/>
            <a:ext cx="893163" cy="987902"/>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2" name="Shape">
            <a:extLst>
              <a:ext uri="{FF2B5EF4-FFF2-40B4-BE49-F238E27FC236}">
                <a16:creationId xmlns:a16="http://schemas.microsoft.com/office/drawing/2014/main" id="{45BC8A2A-0874-874D-9427-8FEE76FAB40C}"/>
              </a:ext>
            </a:extLst>
          </p:cNvPr>
          <p:cNvSpPr/>
          <p:nvPr/>
        </p:nvSpPr>
        <p:spPr>
          <a:xfrm>
            <a:off x="669852" y="3533990"/>
            <a:ext cx="432494" cy="656498"/>
          </a:xfrm>
          <a:custGeom>
            <a:avLst/>
            <a:gdLst/>
            <a:ahLst/>
            <a:cxnLst>
              <a:cxn ang="0">
                <a:pos x="wd2" y="hd2"/>
              </a:cxn>
              <a:cxn ang="5400000">
                <a:pos x="wd2" y="hd2"/>
              </a:cxn>
              <a:cxn ang="10800000">
                <a:pos x="wd2" y="hd2"/>
              </a:cxn>
              <a:cxn ang="16200000">
                <a:pos x="wd2" y="hd2"/>
              </a:cxn>
            </a:cxnLst>
            <a:rect l="0" t="0" r="r" b="b"/>
            <a:pathLst>
              <a:path w="20105" h="20097" extrusionOk="0">
                <a:moveTo>
                  <a:pt x="16965" y="2246"/>
                </a:moveTo>
                <a:cubicBezTo>
                  <a:pt x="16476" y="-300"/>
                  <a:pt x="13765" y="-739"/>
                  <a:pt x="11054" y="1222"/>
                </a:cubicBezTo>
                <a:lnTo>
                  <a:pt x="1721" y="7954"/>
                </a:lnTo>
                <a:cubicBezTo>
                  <a:pt x="-1035" y="9944"/>
                  <a:pt x="-413" y="12812"/>
                  <a:pt x="3098" y="14334"/>
                </a:cubicBezTo>
                <a:lnTo>
                  <a:pt x="14609" y="19339"/>
                </a:lnTo>
                <a:cubicBezTo>
                  <a:pt x="18121" y="20861"/>
                  <a:pt x="20565" y="20012"/>
                  <a:pt x="20032" y="17495"/>
                </a:cubicBezTo>
                <a:lnTo>
                  <a:pt x="16965" y="224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46641336-1B6A-2C48-8632-78AF062D4DD2}"/>
              </a:ext>
            </a:extLst>
          </p:cNvPr>
          <p:cNvSpPr/>
          <p:nvPr/>
        </p:nvSpPr>
        <p:spPr>
          <a:xfrm>
            <a:off x="1434713" y="1717442"/>
            <a:ext cx="524732" cy="551420"/>
          </a:xfrm>
          <a:custGeom>
            <a:avLst/>
            <a:gdLst/>
            <a:ahLst/>
            <a:cxnLst>
              <a:cxn ang="0">
                <a:pos x="wd2" y="hd2"/>
              </a:cxn>
              <a:cxn ang="5400000">
                <a:pos x="wd2" y="hd2"/>
              </a:cxn>
              <a:cxn ang="10800000">
                <a:pos x="wd2" y="hd2"/>
              </a:cxn>
              <a:cxn ang="16200000">
                <a:pos x="wd2" y="hd2"/>
              </a:cxn>
            </a:cxnLst>
            <a:rect l="0" t="0" r="r" b="b"/>
            <a:pathLst>
              <a:path w="19991" h="20456" extrusionOk="0">
                <a:moveTo>
                  <a:pt x="7460" y="1535"/>
                </a:moveTo>
                <a:cubicBezTo>
                  <a:pt x="5529" y="-948"/>
                  <a:pt x="3344" y="-345"/>
                  <a:pt x="2615" y="2811"/>
                </a:cubicBezTo>
                <a:lnTo>
                  <a:pt x="139" y="13594"/>
                </a:lnTo>
                <a:cubicBezTo>
                  <a:pt x="-590" y="16786"/>
                  <a:pt x="1632" y="19552"/>
                  <a:pt x="5056" y="19765"/>
                </a:cubicBezTo>
                <a:lnTo>
                  <a:pt x="16348" y="20439"/>
                </a:lnTo>
                <a:cubicBezTo>
                  <a:pt x="19772" y="20652"/>
                  <a:pt x="21010" y="18808"/>
                  <a:pt x="19080" y="16325"/>
                </a:cubicBezTo>
                <a:lnTo>
                  <a:pt x="7460" y="1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F5F196CA-CAB6-204A-AD3F-249ECCD86980}"/>
              </a:ext>
            </a:extLst>
          </p:cNvPr>
          <p:cNvSpPr/>
          <p:nvPr/>
        </p:nvSpPr>
        <p:spPr>
          <a:xfrm>
            <a:off x="306542" y="4021591"/>
            <a:ext cx="653516" cy="231701"/>
          </a:xfrm>
          <a:custGeom>
            <a:avLst/>
            <a:gdLst/>
            <a:ahLst/>
            <a:cxnLst>
              <a:cxn ang="0">
                <a:pos x="wd2" y="hd2"/>
              </a:cxn>
              <a:cxn ang="5400000">
                <a:pos x="wd2" y="hd2"/>
              </a:cxn>
              <a:cxn ang="10800000">
                <a:pos x="wd2" y="hd2"/>
              </a:cxn>
              <a:cxn ang="16200000">
                <a:pos x="wd2" y="hd2"/>
              </a:cxn>
            </a:cxnLst>
            <a:rect l="0" t="0" r="r" b="b"/>
            <a:pathLst>
              <a:path w="20337" h="19755" extrusionOk="0">
                <a:moveTo>
                  <a:pt x="19119" y="14708"/>
                </a:moveTo>
                <a:cubicBezTo>
                  <a:pt x="20993" y="18376"/>
                  <a:pt x="20666" y="20495"/>
                  <a:pt x="18405" y="19517"/>
                </a:cubicBezTo>
                <a:lnTo>
                  <a:pt x="1773" y="12100"/>
                </a:lnTo>
                <a:cubicBezTo>
                  <a:pt x="-488" y="11122"/>
                  <a:pt x="-607" y="8432"/>
                  <a:pt x="1535" y="6149"/>
                </a:cubicBezTo>
                <a:lnTo>
                  <a:pt x="6177" y="1177"/>
                </a:lnTo>
                <a:cubicBezTo>
                  <a:pt x="8319" y="-1105"/>
                  <a:pt x="11592"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E6D95533-F0F7-3F4B-9E1D-852A3E51E661}"/>
              </a:ext>
            </a:extLst>
          </p:cNvPr>
          <p:cNvSpPr/>
          <p:nvPr/>
        </p:nvSpPr>
        <p:spPr>
          <a:xfrm>
            <a:off x="1100087" y="5752092"/>
            <a:ext cx="353495" cy="397966"/>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3"/>
                </a:cubicBezTo>
                <a:lnTo>
                  <a:pt x="6479" y="245"/>
                </a:lnTo>
                <a:cubicBezTo>
                  <a:pt x="2483" y="-752"/>
                  <a:pt x="-433" y="1384"/>
                  <a:pt x="53" y="5039"/>
                </a:cubicBezTo>
                <a:lnTo>
                  <a:pt x="1511" y="16338"/>
                </a:lnTo>
                <a:cubicBezTo>
                  <a:pt x="1997" y="19994"/>
                  <a:pt x="4805" y="20848"/>
                  <a:pt x="7775" y="18284"/>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6" name="Shape">
            <a:extLst>
              <a:ext uri="{FF2B5EF4-FFF2-40B4-BE49-F238E27FC236}">
                <a16:creationId xmlns:a16="http://schemas.microsoft.com/office/drawing/2014/main" id="{3FFCAD9F-5133-D24B-AA8F-8BA6B25271EF}"/>
              </a:ext>
            </a:extLst>
          </p:cNvPr>
          <p:cNvSpPr/>
          <p:nvPr/>
        </p:nvSpPr>
        <p:spPr>
          <a:xfrm>
            <a:off x="994918" y="6516954"/>
            <a:ext cx="350972" cy="253105"/>
          </a:xfrm>
          <a:custGeom>
            <a:avLst/>
            <a:gdLst/>
            <a:ahLst/>
            <a:cxnLst>
              <a:cxn ang="0">
                <a:pos x="wd2" y="hd2"/>
              </a:cxn>
              <a:cxn ang="5400000">
                <a:pos x="wd2" y="hd2"/>
              </a:cxn>
              <a:cxn ang="10800000">
                <a:pos x="wd2" y="hd2"/>
              </a:cxn>
              <a:cxn ang="16200000">
                <a:pos x="wd2" y="hd2"/>
              </a:cxn>
            </a:cxnLst>
            <a:rect l="0" t="0" r="r" b="b"/>
            <a:pathLst>
              <a:path w="20023" h="20793" extrusionOk="0">
                <a:moveTo>
                  <a:pt x="4625" y="20473"/>
                </a:moveTo>
                <a:cubicBezTo>
                  <a:pt x="1298" y="20316"/>
                  <a:pt x="-666" y="16468"/>
                  <a:pt x="207" y="11833"/>
                </a:cubicBezTo>
                <a:lnTo>
                  <a:pt x="534" y="10105"/>
                </a:lnTo>
                <a:cubicBezTo>
                  <a:pt x="1461" y="5471"/>
                  <a:pt x="4898" y="1072"/>
                  <a:pt x="8170" y="209"/>
                </a:cubicBezTo>
                <a:lnTo>
                  <a:pt x="8552" y="130"/>
                </a:lnTo>
                <a:cubicBezTo>
                  <a:pt x="11825" y="-655"/>
                  <a:pt x="15698" y="2172"/>
                  <a:pt x="17170" y="6492"/>
                </a:cubicBezTo>
                <a:lnTo>
                  <a:pt x="19461" y="13169"/>
                </a:lnTo>
                <a:cubicBezTo>
                  <a:pt x="20934" y="17489"/>
                  <a:pt x="19407" y="20945"/>
                  <a:pt x="16079" y="20788"/>
                </a:cubicBezTo>
                <a:lnTo>
                  <a:pt x="4625" y="2047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8" name="Shape">
            <a:extLst>
              <a:ext uri="{FF2B5EF4-FFF2-40B4-BE49-F238E27FC236}">
                <a16:creationId xmlns:a16="http://schemas.microsoft.com/office/drawing/2014/main" id="{7C54721B-520A-CF48-B634-38CB7298AB66}"/>
              </a:ext>
            </a:extLst>
          </p:cNvPr>
          <p:cNvSpPr/>
          <p:nvPr/>
        </p:nvSpPr>
        <p:spPr>
          <a:xfrm>
            <a:off x="3872713" y="6000672"/>
            <a:ext cx="446755" cy="777411"/>
          </a:xfrm>
          <a:custGeom>
            <a:avLst/>
            <a:gdLst/>
            <a:ahLst/>
            <a:cxnLst>
              <a:cxn ang="0">
                <a:pos x="wd2" y="hd2"/>
              </a:cxn>
              <a:cxn ang="5400000">
                <a:pos x="wd2" y="hd2"/>
              </a:cxn>
              <a:cxn ang="10800000">
                <a:pos x="wd2" y="hd2"/>
              </a:cxn>
              <a:cxn ang="16200000">
                <a:pos x="wd2" y="hd2"/>
              </a:cxn>
            </a:cxnLst>
            <a:rect l="0" t="0" r="r" b="b"/>
            <a:pathLst>
              <a:path w="20984" h="21059" extrusionOk="0">
                <a:moveTo>
                  <a:pt x="19772" y="16786"/>
                </a:moveTo>
                <a:cubicBezTo>
                  <a:pt x="19772" y="19142"/>
                  <a:pt x="16000" y="21059"/>
                  <a:pt x="11419" y="21059"/>
                </a:cubicBezTo>
                <a:lnTo>
                  <a:pt x="7108" y="21059"/>
                </a:lnTo>
                <a:cubicBezTo>
                  <a:pt x="2527" y="21059"/>
                  <a:pt x="-616" y="19168"/>
                  <a:pt x="103" y="16837"/>
                </a:cubicBezTo>
                <a:lnTo>
                  <a:pt x="3515" y="5960"/>
                </a:lnTo>
                <a:cubicBezTo>
                  <a:pt x="4234" y="3655"/>
                  <a:pt x="8186" y="1091"/>
                  <a:pt x="12317" y="262"/>
                </a:cubicBezTo>
                <a:cubicBezTo>
                  <a:pt x="16404" y="-541"/>
                  <a:pt x="20984" y="547"/>
                  <a:pt x="20984" y="2878"/>
                </a:cubicBezTo>
                <a:lnTo>
                  <a:pt x="19772" y="1678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9" name="Shape">
            <a:extLst>
              <a:ext uri="{FF2B5EF4-FFF2-40B4-BE49-F238E27FC236}">
                <a16:creationId xmlns:a16="http://schemas.microsoft.com/office/drawing/2014/main" id="{252EB71A-CD15-8347-9D6F-2BAD0CD303BA}"/>
              </a:ext>
            </a:extLst>
          </p:cNvPr>
          <p:cNvSpPr/>
          <p:nvPr/>
        </p:nvSpPr>
        <p:spPr>
          <a:xfrm>
            <a:off x="1014039" y="63428"/>
            <a:ext cx="441083" cy="806998"/>
          </a:xfrm>
          <a:custGeom>
            <a:avLst/>
            <a:gdLst/>
            <a:ahLst/>
            <a:cxnLst>
              <a:cxn ang="0">
                <a:pos x="wd2" y="hd2"/>
              </a:cxn>
              <a:cxn ang="5400000">
                <a:pos x="wd2" y="hd2"/>
              </a:cxn>
              <a:cxn ang="10800000">
                <a:pos x="wd2" y="hd2"/>
              </a:cxn>
              <a:cxn ang="16200000">
                <a:pos x="wd2" y="hd2"/>
              </a:cxn>
            </a:cxnLst>
            <a:rect l="0" t="0" r="r" b="b"/>
            <a:pathLst>
              <a:path w="20504" h="20578" extrusionOk="0">
                <a:moveTo>
                  <a:pt x="20291" y="14809"/>
                </a:moveTo>
                <a:cubicBezTo>
                  <a:pt x="21313" y="16954"/>
                  <a:pt x="18558" y="19222"/>
                  <a:pt x="14158" y="19831"/>
                </a:cubicBezTo>
                <a:lnTo>
                  <a:pt x="10024" y="20416"/>
                </a:lnTo>
                <a:cubicBezTo>
                  <a:pt x="5624" y="21050"/>
                  <a:pt x="1802" y="19758"/>
                  <a:pt x="1491" y="17540"/>
                </a:cubicBezTo>
                <a:lnTo>
                  <a:pt x="24" y="7154"/>
                </a:lnTo>
                <a:cubicBezTo>
                  <a:pt x="-287" y="4936"/>
                  <a:pt x="2380" y="2059"/>
                  <a:pt x="5980" y="767"/>
                </a:cubicBezTo>
                <a:cubicBezTo>
                  <a:pt x="9535" y="-550"/>
                  <a:pt x="14424" y="-184"/>
                  <a:pt x="15446" y="1961"/>
                </a:cubicBezTo>
                <a:lnTo>
                  <a:pt x="20291" y="1480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80" name="Shape">
            <a:extLst>
              <a:ext uri="{FF2B5EF4-FFF2-40B4-BE49-F238E27FC236}">
                <a16:creationId xmlns:a16="http://schemas.microsoft.com/office/drawing/2014/main" id="{2F887D65-CDB0-A948-BC1B-4EE74C60C718}"/>
              </a:ext>
            </a:extLst>
          </p:cNvPr>
          <p:cNvSpPr/>
          <p:nvPr/>
        </p:nvSpPr>
        <p:spPr>
          <a:xfrm>
            <a:off x="10593941" y="1535788"/>
            <a:ext cx="446755" cy="777411"/>
          </a:xfrm>
          <a:custGeom>
            <a:avLst/>
            <a:gdLst/>
            <a:ahLst/>
            <a:cxnLst>
              <a:cxn ang="0">
                <a:pos x="wd2" y="hd2"/>
              </a:cxn>
              <a:cxn ang="5400000">
                <a:pos x="wd2" y="hd2"/>
              </a:cxn>
              <a:cxn ang="10800000">
                <a:pos x="wd2" y="hd2"/>
              </a:cxn>
              <a:cxn ang="16200000">
                <a:pos x="wd2" y="hd2"/>
              </a:cxn>
            </a:cxnLst>
            <a:rect l="0" t="0" r="r" b="b"/>
            <a:pathLst>
              <a:path w="20984" h="21059" extrusionOk="0">
                <a:moveTo>
                  <a:pt x="19772" y="16786"/>
                </a:moveTo>
                <a:cubicBezTo>
                  <a:pt x="19772" y="19142"/>
                  <a:pt x="16000" y="21059"/>
                  <a:pt x="11419" y="21059"/>
                </a:cubicBezTo>
                <a:lnTo>
                  <a:pt x="7108" y="21059"/>
                </a:lnTo>
                <a:cubicBezTo>
                  <a:pt x="2527" y="21059"/>
                  <a:pt x="-616" y="19168"/>
                  <a:pt x="103" y="16837"/>
                </a:cubicBezTo>
                <a:lnTo>
                  <a:pt x="3515" y="5960"/>
                </a:lnTo>
                <a:cubicBezTo>
                  <a:pt x="4234" y="3655"/>
                  <a:pt x="8186" y="1091"/>
                  <a:pt x="12317" y="262"/>
                </a:cubicBezTo>
                <a:cubicBezTo>
                  <a:pt x="16404" y="-541"/>
                  <a:pt x="20984" y="547"/>
                  <a:pt x="20984" y="2878"/>
                </a:cubicBezTo>
                <a:lnTo>
                  <a:pt x="19772" y="1678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userDrawn="1">
            <p:ph type="title"/>
          </p:nvPr>
        </p:nvSpPr>
        <p:spPr>
          <a:xfrm>
            <a:off x="831850" y="4410398"/>
            <a:ext cx="10515600" cy="903380"/>
          </a:xfrm>
        </p:spPr>
        <p:txBody>
          <a:bodyPr anchor="b"/>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userDrawn="1">
            <p:ph type="body" idx="1"/>
          </p:nvPr>
        </p:nvSpPr>
        <p:spPr>
          <a:xfrm>
            <a:off x="831850" y="5352061"/>
            <a:ext cx="10515600" cy="418188"/>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33" name="Freeform 132">
            <a:extLst>
              <a:ext uri="{FF2B5EF4-FFF2-40B4-BE49-F238E27FC236}">
                <a16:creationId xmlns:a16="http://schemas.microsoft.com/office/drawing/2014/main" id="{D10EC1E4-6C84-004D-86F6-03F641580530}"/>
              </a:ext>
            </a:extLst>
          </p:cNvPr>
          <p:cNvSpPr>
            <a:spLocks noGrp="1"/>
          </p:cNvSpPr>
          <p:nvPr>
            <p:ph type="pic" sz="quarter" idx="17"/>
          </p:nvPr>
        </p:nvSpPr>
        <p:spPr>
          <a:xfrm>
            <a:off x="9783966" y="60431"/>
            <a:ext cx="2337861" cy="2590966"/>
          </a:xfrm>
          <a:custGeom>
            <a:avLst/>
            <a:gdLst>
              <a:gd name="connsiteX0" fmla="*/ 1559573 w 2337861"/>
              <a:gd name="connsiteY0" fmla="*/ 1745372 h 2590966"/>
              <a:gd name="connsiteX1" fmla="*/ 2201116 w 2337861"/>
              <a:gd name="connsiteY1" fmla="*/ 1745372 h 2590966"/>
              <a:gd name="connsiteX2" fmla="*/ 2335041 w 2337861"/>
              <a:gd name="connsiteY2" fmla="*/ 1879286 h 2590966"/>
              <a:gd name="connsiteX3" fmla="*/ 2335909 w 2337861"/>
              <a:gd name="connsiteY3" fmla="*/ 1879286 h 2590966"/>
              <a:gd name="connsiteX4" fmla="*/ 2335909 w 2337861"/>
              <a:gd name="connsiteY4" fmla="*/ 2473978 h 2590966"/>
              <a:gd name="connsiteX5" fmla="*/ 2203068 w 2337861"/>
              <a:gd name="connsiteY5" fmla="*/ 2589625 h 2590966"/>
              <a:gd name="connsiteX6" fmla="*/ 1429552 w 2337861"/>
              <a:gd name="connsiteY6" fmla="*/ 2481599 h 2590966"/>
              <a:gd name="connsiteX7" fmla="*/ 1320567 w 2337861"/>
              <a:gd name="connsiteY7" fmla="*/ 2331474 h 2590966"/>
              <a:gd name="connsiteX8" fmla="*/ 1401899 w 2337861"/>
              <a:gd name="connsiteY8" fmla="*/ 1877351 h 2590966"/>
              <a:gd name="connsiteX9" fmla="*/ 1559573 w 2337861"/>
              <a:gd name="connsiteY9" fmla="*/ 1745372 h 2590966"/>
              <a:gd name="connsiteX10" fmla="*/ 1219283 w 2337861"/>
              <a:gd name="connsiteY10" fmla="*/ 1745372 h 2590966"/>
              <a:gd name="connsiteX11" fmla="*/ 1328267 w 2337861"/>
              <a:gd name="connsiteY11" fmla="*/ 1876383 h 2590966"/>
              <a:gd name="connsiteX12" fmla="*/ 1240321 w 2337861"/>
              <a:gd name="connsiteY12" fmla="*/ 2331474 h 2590966"/>
              <a:gd name="connsiteX13" fmla="*/ 1083513 w 2337861"/>
              <a:gd name="connsiteY13" fmla="*/ 2491155 h 2590966"/>
              <a:gd name="connsiteX14" fmla="*/ 667639 w 2337861"/>
              <a:gd name="connsiteY14" fmla="*/ 2580069 h 2590966"/>
              <a:gd name="connsiteX15" fmla="*/ 487842 w 2337861"/>
              <a:gd name="connsiteY15" fmla="*/ 2483534 h 2590966"/>
              <a:gd name="connsiteX16" fmla="*/ 312925 w 2337861"/>
              <a:gd name="connsiteY16" fmla="*/ 2032193 h 2590966"/>
              <a:gd name="connsiteX17" fmla="*/ 393281 w 2337861"/>
              <a:gd name="connsiteY17" fmla="*/ 1869729 h 2590966"/>
              <a:gd name="connsiteX18" fmla="*/ 684881 w 2337861"/>
              <a:gd name="connsiteY18" fmla="*/ 1784566 h 2590966"/>
              <a:gd name="connsiteX19" fmla="*/ 947744 w 2337861"/>
              <a:gd name="connsiteY19" fmla="*/ 1746339 h 2590966"/>
              <a:gd name="connsiteX20" fmla="*/ 926381 w 2337861"/>
              <a:gd name="connsiteY20" fmla="*/ 1017569 h 2590966"/>
              <a:gd name="connsiteX21" fmla="*/ 976373 w 2337861"/>
              <a:gd name="connsiteY21" fmla="*/ 1021726 h 2590966"/>
              <a:gd name="connsiteX22" fmla="*/ 1296710 w 2337861"/>
              <a:gd name="connsiteY22" fmla="*/ 1115357 h 2590966"/>
              <a:gd name="connsiteX23" fmla="*/ 1445818 w 2337861"/>
              <a:gd name="connsiteY23" fmla="*/ 1285562 h 2590966"/>
              <a:gd name="connsiteX24" fmla="*/ 1486050 w 2337861"/>
              <a:gd name="connsiteY24" fmla="*/ 1551335 h 2590966"/>
              <a:gd name="connsiteX25" fmla="*/ 1372186 w 2337861"/>
              <a:gd name="connsiteY25" fmla="*/ 1684282 h 2590966"/>
              <a:gd name="connsiteX26" fmla="*/ 982120 w 2337861"/>
              <a:gd name="connsiteY26" fmla="*/ 1684282 h 2590966"/>
              <a:gd name="connsiteX27" fmla="*/ 848303 w 2337861"/>
              <a:gd name="connsiteY27" fmla="*/ 1550367 h 2590966"/>
              <a:gd name="connsiteX28" fmla="*/ 847327 w 2337861"/>
              <a:gd name="connsiteY28" fmla="*/ 1550367 h 2590966"/>
              <a:gd name="connsiteX29" fmla="*/ 847327 w 2337861"/>
              <a:gd name="connsiteY29" fmla="*/ 1118260 h 2590966"/>
              <a:gd name="connsiteX30" fmla="*/ 926381 w 2337861"/>
              <a:gd name="connsiteY30" fmla="*/ 1017569 h 2590966"/>
              <a:gd name="connsiteX31" fmla="*/ 2205887 w 2337861"/>
              <a:gd name="connsiteY31" fmla="*/ 1010233 h 2590966"/>
              <a:gd name="connsiteX32" fmla="*/ 2337861 w 2337861"/>
              <a:gd name="connsiteY32" fmla="*/ 1118260 h 2590966"/>
              <a:gd name="connsiteX33" fmla="*/ 2337861 w 2337861"/>
              <a:gd name="connsiteY33" fmla="*/ 1550367 h 2590966"/>
              <a:gd name="connsiteX34" fmla="*/ 2204044 w 2337861"/>
              <a:gd name="connsiteY34" fmla="*/ 1684282 h 2590966"/>
              <a:gd name="connsiteX35" fmla="*/ 1714537 w 2337861"/>
              <a:gd name="connsiteY35" fmla="*/ 1684282 h 2590966"/>
              <a:gd name="connsiteX36" fmla="*/ 1556754 w 2337861"/>
              <a:gd name="connsiteY36" fmla="*/ 1552303 h 2590966"/>
              <a:gd name="connsiteX37" fmla="*/ 1507088 w 2337861"/>
              <a:gd name="connsiteY37" fmla="*/ 1284595 h 2590966"/>
              <a:gd name="connsiteX38" fmla="*/ 1614120 w 2337861"/>
              <a:gd name="connsiteY38" fmla="*/ 1126849 h 2590966"/>
              <a:gd name="connsiteX39" fmla="*/ 349701 w 2337861"/>
              <a:gd name="connsiteY39" fmla="*/ 950444 h 2590966"/>
              <a:gd name="connsiteX40" fmla="*/ 483071 w 2337861"/>
              <a:gd name="connsiteY40" fmla="*/ 954708 h 2590966"/>
              <a:gd name="connsiteX41" fmla="*/ 652349 w 2337861"/>
              <a:gd name="connsiteY41" fmla="*/ 971039 h 2590966"/>
              <a:gd name="connsiteX42" fmla="*/ 786166 w 2337861"/>
              <a:gd name="connsiteY42" fmla="*/ 1118260 h 2590966"/>
              <a:gd name="connsiteX43" fmla="*/ 786166 w 2337861"/>
              <a:gd name="connsiteY43" fmla="*/ 1550367 h 2590966"/>
              <a:gd name="connsiteX44" fmla="*/ 655168 w 2337861"/>
              <a:gd name="connsiteY44" fmla="*/ 1714766 h 2590966"/>
              <a:gd name="connsiteX45" fmla="*/ 180952 w 2337861"/>
              <a:gd name="connsiteY45" fmla="*/ 1824728 h 2590966"/>
              <a:gd name="connsiteX46" fmla="*/ 41387 w 2337861"/>
              <a:gd name="connsiteY46" fmla="*/ 1721540 h 2590966"/>
              <a:gd name="connsiteX47" fmla="*/ 287 w 2337861"/>
              <a:gd name="connsiteY47" fmla="*/ 1117292 h 2590966"/>
              <a:gd name="connsiteX48" fmla="*/ 124562 w 2337861"/>
              <a:gd name="connsiteY48" fmla="*/ 968136 h 2590966"/>
              <a:gd name="connsiteX49" fmla="*/ 216412 w 2337861"/>
              <a:gd name="connsiteY49" fmla="*/ 957611 h 2590966"/>
              <a:gd name="connsiteX50" fmla="*/ 349701 w 2337861"/>
              <a:gd name="connsiteY50" fmla="*/ 950444 h 2590966"/>
              <a:gd name="connsiteX51" fmla="*/ 1330408 w 2337861"/>
              <a:gd name="connsiteY51" fmla="*/ 653915 h 2590966"/>
              <a:gd name="connsiteX52" fmla="*/ 1369366 w 2337861"/>
              <a:gd name="connsiteY52" fmla="*/ 720509 h 2590966"/>
              <a:gd name="connsiteX53" fmla="*/ 1395175 w 2337861"/>
              <a:gd name="connsiteY53" fmla="*/ 948055 h 2590966"/>
              <a:gd name="connsiteX54" fmla="*/ 1281420 w 2337861"/>
              <a:gd name="connsiteY54" fmla="*/ 1044589 h 2590966"/>
              <a:gd name="connsiteX55" fmla="*/ 1107371 w 2337861"/>
              <a:gd name="connsiteY55" fmla="*/ 994870 h 2590966"/>
              <a:gd name="connsiteX56" fmla="*/ 1073971 w 2337861"/>
              <a:gd name="connsiteY56" fmla="*/ 863859 h 2590966"/>
              <a:gd name="connsiteX57" fmla="*/ 1258430 w 2337861"/>
              <a:gd name="connsiteY57" fmla="*/ 681314 h 2590966"/>
              <a:gd name="connsiteX58" fmla="*/ 1330408 w 2337861"/>
              <a:gd name="connsiteY58" fmla="*/ 653915 h 2590966"/>
              <a:gd name="connsiteX59" fmla="*/ 2203068 w 2337861"/>
              <a:gd name="connsiteY59" fmla="*/ 96180 h 2590966"/>
              <a:gd name="connsiteX60" fmla="*/ 2335041 w 2337861"/>
              <a:gd name="connsiteY60" fmla="*/ 204206 h 2590966"/>
              <a:gd name="connsiteX61" fmla="*/ 2334065 w 2337861"/>
              <a:gd name="connsiteY61" fmla="*/ 204206 h 2590966"/>
              <a:gd name="connsiteX62" fmla="*/ 2334065 w 2337861"/>
              <a:gd name="connsiteY62" fmla="*/ 798898 h 2590966"/>
              <a:gd name="connsiteX63" fmla="*/ 2203068 w 2337861"/>
              <a:gd name="connsiteY63" fmla="*/ 959547 h 2590966"/>
              <a:gd name="connsiteX64" fmla="*/ 1615096 w 2337861"/>
              <a:gd name="connsiteY64" fmla="*/ 1079066 h 2590966"/>
              <a:gd name="connsiteX65" fmla="*/ 1476399 w 2337861"/>
              <a:gd name="connsiteY65" fmla="*/ 972007 h 2590966"/>
              <a:gd name="connsiteX66" fmla="*/ 1442022 w 2337861"/>
              <a:gd name="connsiteY66" fmla="*/ 380098 h 2590966"/>
              <a:gd name="connsiteX67" fmla="*/ 1566297 w 2337861"/>
              <a:gd name="connsiteY67" fmla="*/ 220416 h 2590966"/>
              <a:gd name="connsiteX68" fmla="*/ 1382705 w 2337861"/>
              <a:gd name="connsiteY68" fmla="*/ 14887 h 2590966"/>
              <a:gd name="connsiteX69" fmla="*/ 1485074 w 2337861"/>
              <a:gd name="connsiteY69" fmla="*/ 96180 h 2590966"/>
              <a:gd name="connsiteX70" fmla="*/ 1483122 w 2337861"/>
              <a:gd name="connsiteY70" fmla="*/ 114325 h 2590966"/>
              <a:gd name="connsiteX71" fmla="*/ 1363619 w 2337861"/>
              <a:gd name="connsiteY71" fmla="*/ 229126 h 2590966"/>
              <a:gd name="connsiteX72" fmla="*/ 1356895 w 2337861"/>
              <a:gd name="connsiteY72" fmla="*/ 230941 h 2590966"/>
              <a:gd name="connsiteX73" fmla="*/ 1181003 w 2337861"/>
              <a:gd name="connsiteY73" fmla="*/ 179407 h 2590966"/>
              <a:gd name="connsiteX74" fmla="*/ 1122661 w 2337861"/>
              <a:gd name="connsiteY74" fmla="*/ 114325 h 2590966"/>
              <a:gd name="connsiteX75" fmla="*/ 1168640 w 2337861"/>
              <a:gd name="connsiteY75" fmla="*/ 30251 h 2590966"/>
              <a:gd name="connsiteX76" fmla="*/ 844730 w 2337861"/>
              <a:gd name="connsiteY76" fmla="*/ 337 h 2590966"/>
              <a:gd name="connsiteX77" fmla="*/ 1006086 w 2337861"/>
              <a:gd name="connsiteY77" fmla="*/ 72227 h 2590966"/>
              <a:gd name="connsiteX78" fmla="*/ 1264178 w 2337861"/>
              <a:gd name="connsiteY78" fmla="*/ 361952 h 2590966"/>
              <a:gd name="connsiteX79" fmla="*/ 1257563 w 2337861"/>
              <a:gd name="connsiteY79" fmla="*/ 556110 h 2590966"/>
              <a:gd name="connsiteX80" fmla="*/ 968782 w 2337861"/>
              <a:gd name="connsiteY80" fmla="*/ 838092 h 2590966"/>
              <a:gd name="connsiteX81" fmla="*/ 740295 w 2337861"/>
              <a:gd name="connsiteY81" fmla="*/ 914546 h 2590966"/>
              <a:gd name="connsiteX82" fmla="*/ 521351 w 2337861"/>
              <a:gd name="connsiteY82" fmla="*/ 885876 h 2590966"/>
              <a:gd name="connsiteX83" fmla="*/ 413343 w 2337861"/>
              <a:gd name="connsiteY83" fmla="*/ 736719 h 2590966"/>
              <a:gd name="connsiteX84" fmla="*/ 512784 w 2337861"/>
              <a:gd name="connsiteY84" fmla="*/ 201303 h 2590966"/>
              <a:gd name="connsiteX85" fmla="*/ 666663 w 2337861"/>
              <a:gd name="connsiteY85" fmla="*/ 35936 h 2590966"/>
              <a:gd name="connsiteX86" fmla="*/ 787142 w 2337861"/>
              <a:gd name="connsiteY86" fmla="*/ 5331 h 2590966"/>
              <a:gd name="connsiteX87" fmla="*/ 844730 w 2337861"/>
              <a:gd name="connsiteY87" fmla="*/ 337 h 2590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2337861" h="2590966">
                <a:moveTo>
                  <a:pt x="1559573" y="1745372"/>
                </a:moveTo>
                <a:lnTo>
                  <a:pt x="2201116" y="1745372"/>
                </a:lnTo>
                <a:cubicBezTo>
                  <a:pt x="2274748" y="1745372"/>
                  <a:pt x="2335041" y="1805615"/>
                  <a:pt x="2335041" y="1879286"/>
                </a:cubicBezTo>
                <a:lnTo>
                  <a:pt x="2335909" y="1879286"/>
                </a:lnTo>
                <a:lnTo>
                  <a:pt x="2335909" y="2473978"/>
                </a:lnTo>
                <a:cubicBezTo>
                  <a:pt x="2335909" y="2547528"/>
                  <a:pt x="2275724" y="2600150"/>
                  <a:pt x="2203068" y="2589625"/>
                </a:cubicBezTo>
                <a:lnTo>
                  <a:pt x="1429552" y="2481599"/>
                </a:lnTo>
                <a:cubicBezTo>
                  <a:pt x="1356895" y="2472042"/>
                  <a:pt x="1307229" y="2404178"/>
                  <a:pt x="1320567" y="2331474"/>
                </a:cubicBezTo>
                <a:lnTo>
                  <a:pt x="1401899" y="1877351"/>
                </a:lnTo>
                <a:cubicBezTo>
                  <a:pt x="1415237" y="1804647"/>
                  <a:pt x="1486050" y="1745372"/>
                  <a:pt x="1559573" y="1745372"/>
                </a:cubicBezTo>
                <a:close/>
                <a:moveTo>
                  <a:pt x="1219283" y="1745372"/>
                </a:moveTo>
                <a:cubicBezTo>
                  <a:pt x="1292915" y="1745372"/>
                  <a:pt x="1341605" y="1804647"/>
                  <a:pt x="1328267" y="1876383"/>
                </a:cubicBezTo>
                <a:lnTo>
                  <a:pt x="1240321" y="2331474"/>
                </a:lnTo>
                <a:cubicBezTo>
                  <a:pt x="1226006" y="2404178"/>
                  <a:pt x="1156170" y="2475913"/>
                  <a:pt x="1083513" y="2491155"/>
                </a:cubicBezTo>
                <a:lnTo>
                  <a:pt x="667639" y="2580069"/>
                </a:lnTo>
                <a:cubicBezTo>
                  <a:pt x="595959" y="2595432"/>
                  <a:pt x="514627" y="2551399"/>
                  <a:pt x="487842" y="2483534"/>
                </a:cubicBezTo>
                <a:lnTo>
                  <a:pt x="312925" y="2032193"/>
                </a:lnTo>
                <a:cubicBezTo>
                  <a:pt x="286140" y="1963361"/>
                  <a:pt x="322468" y="1890778"/>
                  <a:pt x="393281" y="1869729"/>
                </a:cubicBezTo>
                <a:lnTo>
                  <a:pt x="684881" y="1784566"/>
                </a:lnTo>
                <a:cubicBezTo>
                  <a:pt x="755585" y="1763638"/>
                  <a:pt x="874112" y="1746339"/>
                  <a:pt x="947744" y="1746339"/>
                </a:cubicBezTo>
                <a:close/>
                <a:moveTo>
                  <a:pt x="926381" y="1017569"/>
                </a:moveTo>
                <a:cubicBezTo>
                  <a:pt x="941794" y="1015261"/>
                  <a:pt x="958697" y="1016463"/>
                  <a:pt x="976373" y="1021726"/>
                </a:cubicBezTo>
                <a:lnTo>
                  <a:pt x="1296710" y="1115357"/>
                </a:lnTo>
                <a:cubicBezTo>
                  <a:pt x="1367414" y="1136406"/>
                  <a:pt x="1434323" y="1212859"/>
                  <a:pt x="1445818" y="1285562"/>
                </a:cubicBezTo>
                <a:lnTo>
                  <a:pt x="1486050" y="1551335"/>
                </a:lnTo>
                <a:cubicBezTo>
                  <a:pt x="1497436" y="1625006"/>
                  <a:pt x="1445818" y="1684282"/>
                  <a:pt x="1372186" y="1684282"/>
                </a:cubicBezTo>
                <a:lnTo>
                  <a:pt x="982120" y="1684282"/>
                </a:lnTo>
                <a:cubicBezTo>
                  <a:pt x="908597" y="1684282"/>
                  <a:pt x="848303" y="1624038"/>
                  <a:pt x="848303" y="1550367"/>
                </a:cubicBezTo>
                <a:lnTo>
                  <a:pt x="847327" y="1550367"/>
                </a:lnTo>
                <a:lnTo>
                  <a:pt x="847327" y="1118260"/>
                </a:lnTo>
                <a:cubicBezTo>
                  <a:pt x="847327" y="1063007"/>
                  <a:pt x="880144" y="1024493"/>
                  <a:pt x="926381" y="1017569"/>
                </a:cubicBezTo>
                <a:close/>
                <a:moveTo>
                  <a:pt x="2205887" y="1010233"/>
                </a:moveTo>
                <a:cubicBezTo>
                  <a:pt x="2278543" y="995838"/>
                  <a:pt x="2337861" y="1044589"/>
                  <a:pt x="2337861" y="1118260"/>
                </a:cubicBezTo>
                <a:lnTo>
                  <a:pt x="2337861" y="1550367"/>
                </a:lnTo>
                <a:cubicBezTo>
                  <a:pt x="2337861" y="1624038"/>
                  <a:pt x="2277676" y="1684282"/>
                  <a:pt x="2204044" y="1684282"/>
                </a:cubicBezTo>
                <a:lnTo>
                  <a:pt x="1714537" y="1684282"/>
                </a:lnTo>
                <a:cubicBezTo>
                  <a:pt x="1640905" y="1684282"/>
                  <a:pt x="1570092" y="1625006"/>
                  <a:pt x="1556754" y="1552303"/>
                </a:cubicBezTo>
                <a:lnTo>
                  <a:pt x="1507088" y="1284595"/>
                </a:lnTo>
                <a:cubicBezTo>
                  <a:pt x="1493641" y="1211891"/>
                  <a:pt x="1541464" y="1141124"/>
                  <a:pt x="1614120" y="1126849"/>
                </a:cubicBezTo>
                <a:close/>
                <a:moveTo>
                  <a:pt x="349701" y="950444"/>
                </a:moveTo>
                <a:cubicBezTo>
                  <a:pt x="397971" y="949960"/>
                  <a:pt x="446255" y="951381"/>
                  <a:pt x="483071" y="954708"/>
                </a:cubicBezTo>
                <a:lnTo>
                  <a:pt x="652349" y="971039"/>
                </a:lnTo>
                <a:cubicBezTo>
                  <a:pt x="725981" y="978660"/>
                  <a:pt x="786166" y="1044589"/>
                  <a:pt x="786166" y="1118260"/>
                </a:cubicBezTo>
                <a:lnTo>
                  <a:pt x="786166" y="1550367"/>
                </a:lnTo>
                <a:cubicBezTo>
                  <a:pt x="786166" y="1624038"/>
                  <a:pt x="726848" y="1698556"/>
                  <a:pt x="655168" y="1714766"/>
                </a:cubicBezTo>
                <a:lnTo>
                  <a:pt x="180952" y="1824728"/>
                </a:lnTo>
                <a:cubicBezTo>
                  <a:pt x="109271" y="1842027"/>
                  <a:pt x="46158" y="1795091"/>
                  <a:pt x="41387" y="1721540"/>
                </a:cubicBezTo>
                <a:lnTo>
                  <a:pt x="287" y="1117292"/>
                </a:lnTo>
                <a:cubicBezTo>
                  <a:pt x="-4484" y="1043621"/>
                  <a:pt x="50930" y="976725"/>
                  <a:pt x="124562" y="968136"/>
                </a:cubicBezTo>
                <a:lnTo>
                  <a:pt x="216412" y="957611"/>
                </a:lnTo>
                <a:cubicBezTo>
                  <a:pt x="253174" y="953317"/>
                  <a:pt x="301431" y="950928"/>
                  <a:pt x="349701" y="950444"/>
                </a:cubicBezTo>
                <a:close/>
                <a:moveTo>
                  <a:pt x="1330408" y="653915"/>
                </a:moveTo>
                <a:cubicBezTo>
                  <a:pt x="1350497" y="660961"/>
                  <a:pt x="1365082" y="683673"/>
                  <a:pt x="1369366" y="720509"/>
                </a:cubicBezTo>
                <a:lnTo>
                  <a:pt x="1395175" y="948055"/>
                </a:lnTo>
                <a:cubicBezTo>
                  <a:pt x="1403743" y="1021726"/>
                  <a:pt x="1352124" y="1064670"/>
                  <a:pt x="1281420" y="1044589"/>
                </a:cubicBezTo>
                <a:lnTo>
                  <a:pt x="1107371" y="994870"/>
                </a:lnTo>
                <a:cubicBezTo>
                  <a:pt x="1036667" y="974789"/>
                  <a:pt x="1021376" y="915513"/>
                  <a:pt x="1073971" y="863859"/>
                </a:cubicBezTo>
                <a:lnTo>
                  <a:pt x="1258430" y="681314"/>
                </a:lnTo>
                <a:cubicBezTo>
                  <a:pt x="1284728" y="655487"/>
                  <a:pt x="1310320" y="646868"/>
                  <a:pt x="1330408" y="653915"/>
                </a:cubicBezTo>
                <a:close/>
                <a:moveTo>
                  <a:pt x="2203068" y="96180"/>
                </a:moveTo>
                <a:cubicBezTo>
                  <a:pt x="2275724" y="81784"/>
                  <a:pt x="2335041" y="130656"/>
                  <a:pt x="2335041" y="204206"/>
                </a:cubicBezTo>
                <a:lnTo>
                  <a:pt x="2334065" y="204206"/>
                </a:lnTo>
                <a:lnTo>
                  <a:pt x="2334065" y="798898"/>
                </a:lnTo>
                <a:cubicBezTo>
                  <a:pt x="2334065" y="872569"/>
                  <a:pt x="2275724" y="945151"/>
                  <a:pt x="2203068" y="959547"/>
                </a:cubicBezTo>
                <a:lnTo>
                  <a:pt x="1615096" y="1079066"/>
                </a:lnTo>
                <a:cubicBezTo>
                  <a:pt x="1543416" y="1093340"/>
                  <a:pt x="1480302" y="1045557"/>
                  <a:pt x="1476399" y="972007"/>
                </a:cubicBezTo>
                <a:lnTo>
                  <a:pt x="1442022" y="380098"/>
                </a:lnTo>
                <a:cubicBezTo>
                  <a:pt x="1438227" y="306548"/>
                  <a:pt x="1493641" y="234812"/>
                  <a:pt x="1566297" y="220416"/>
                </a:cubicBezTo>
                <a:close/>
                <a:moveTo>
                  <a:pt x="1382705" y="14887"/>
                </a:moveTo>
                <a:cubicBezTo>
                  <a:pt x="1444950" y="10170"/>
                  <a:pt x="1491797" y="47429"/>
                  <a:pt x="1485074" y="96180"/>
                </a:cubicBezTo>
                <a:lnTo>
                  <a:pt x="1483122" y="114325"/>
                </a:lnTo>
                <a:cubicBezTo>
                  <a:pt x="1477375" y="163076"/>
                  <a:pt x="1422937" y="214731"/>
                  <a:pt x="1363619" y="229126"/>
                </a:cubicBezTo>
                <a:lnTo>
                  <a:pt x="1356895" y="230941"/>
                </a:lnTo>
                <a:cubicBezTo>
                  <a:pt x="1297686" y="244369"/>
                  <a:pt x="1218307" y="221384"/>
                  <a:pt x="1181003" y="179407"/>
                </a:cubicBezTo>
                <a:lnTo>
                  <a:pt x="1122661" y="114325"/>
                </a:lnTo>
                <a:cubicBezTo>
                  <a:pt x="1085465" y="72227"/>
                  <a:pt x="1105527" y="34969"/>
                  <a:pt x="1168640" y="30251"/>
                </a:cubicBezTo>
                <a:close/>
                <a:moveTo>
                  <a:pt x="844730" y="337"/>
                </a:moveTo>
                <a:cubicBezTo>
                  <a:pt x="904950" y="3614"/>
                  <a:pt x="969487" y="30674"/>
                  <a:pt x="1006086" y="72227"/>
                </a:cubicBezTo>
                <a:lnTo>
                  <a:pt x="1264178" y="361952"/>
                </a:lnTo>
                <a:cubicBezTo>
                  <a:pt x="1312977" y="417478"/>
                  <a:pt x="1310049" y="504455"/>
                  <a:pt x="1257563" y="556110"/>
                </a:cubicBezTo>
                <a:lnTo>
                  <a:pt x="968782" y="838092"/>
                </a:lnTo>
                <a:cubicBezTo>
                  <a:pt x="916188" y="889747"/>
                  <a:pt x="812951" y="924102"/>
                  <a:pt x="740295" y="914546"/>
                </a:cubicBezTo>
                <a:lnTo>
                  <a:pt x="521351" y="885876"/>
                </a:lnTo>
                <a:cubicBezTo>
                  <a:pt x="448695" y="876319"/>
                  <a:pt x="399896" y="809422"/>
                  <a:pt x="413343" y="736719"/>
                </a:cubicBezTo>
                <a:lnTo>
                  <a:pt x="512784" y="201303"/>
                </a:lnTo>
                <a:cubicBezTo>
                  <a:pt x="526122" y="128721"/>
                  <a:pt x="594983" y="54082"/>
                  <a:pt x="666663" y="35936"/>
                </a:cubicBezTo>
                <a:lnTo>
                  <a:pt x="787142" y="5331"/>
                </a:lnTo>
                <a:cubicBezTo>
                  <a:pt x="805062" y="794"/>
                  <a:pt x="824656" y="-756"/>
                  <a:pt x="844730" y="337"/>
                </a:cubicBez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4233620"/>
            <a:ext cx="7604007" cy="1054715"/>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5329398"/>
            <a:ext cx="7604007" cy="45206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324409" y="274832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324409" y="300397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324409" y="325962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0" name="Shape">
            <a:extLst>
              <a:ext uri="{FF2B5EF4-FFF2-40B4-BE49-F238E27FC236}">
                <a16:creationId xmlns:a16="http://schemas.microsoft.com/office/drawing/2014/main" id="{C4354E08-FA20-F748-BC2B-BD4E31B61D6D}"/>
              </a:ext>
            </a:extLst>
          </p:cNvPr>
          <p:cNvSpPr/>
          <p:nvPr/>
        </p:nvSpPr>
        <p:spPr>
          <a:xfrm>
            <a:off x="11265849" y="6160218"/>
            <a:ext cx="853306" cy="655827"/>
          </a:xfrm>
          <a:custGeom>
            <a:avLst/>
            <a:gdLst/>
            <a:ahLst/>
            <a:cxnLst>
              <a:cxn ang="0">
                <a:pos x="wd2" y="hd2"/>
              </a:cxn>
              <a:cxn ang="5400000">
                <a:pos x="wd2" y="hd2"/>
              </a:cxn>
              <a:cxn ang="10800000">
                <a:pos x="wd2" y="hd2"/>
              </a:cxn>
              <a:cxn ang="16200000">
                <a:pos x="wd2" y="hd2"/>
              </a:cxn>
            </a:cxnLst>
            <a:rect l="0" t="0" r="r" b="b"/>
            <a:pathLst>
              <a:path w="21046" h="20987" extrusionOk="0">
                <a:moveTo>
                  <a:pt x="6002" y="9300"/>
                </a:moveTo>
                <a:cubicBezTo>
                  <a:pt x="7157" y="7495"/>
                  <a:pt x="9491" y="5231"/>
                  <a:pt x="11142" y="4282"/>
                </a:cubicBezTo>
                <a:lnTo>
                  <a:pt x="18028" y="335"/>
                </a:lnTo>
                <a:cubicBezTo>
                  <a:pt x="19678" y="-613"/>
                  <a:pt x="21046" y="519"/>
                  <a:pt x="21046" y="2875"/>
                </a:cubicBezTo>
                <a:lnTo>
                  <a:pt x="21046" y="16704"/>
                </a:lnTo>
                <a:cubicBezTo>
                  <a:pt x="21046" y="19060"/>
                  <a:pt x="19560" y="20987"/>
                  <a:pt x="17745" y="20987"/>
                </a:cubicBezTo>
                <a:lnTo>
                  <a:pt x="1804" y="20987"/>
                </a:lnTo>
                <a:cubicBezTo>
                  <a:pt x="-12" y="20987"/>
                  <a:pt x="-554" y="19518"/>
                  <a:pt x="625" y="17683"/>
                </a:cubicBezTo>
                <a:lnTo>
                  <a:pt x="6002" y="93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2EF2588A-A213-9949-A7FD-E32EA67E28BA}"/>
              </a:ext>
            </a:extLst>
          </p:cNvPr>
          <p:cNvSpPr/>
          <p:nvPr/>
        </p:nvSpPr>
        <p:spPr>
          <a:xfrm>
            <a:off x="10481864" y="6026367"/>
            <a:ext cx="635409" cy="781012"/>
          </a:xfrm>
          <a:custGeom>
            <a:avLst/>
            <a:gdLst/>
            <a:ahLst/>
            <a:cxnLst>
              <a:cxn ang="0">
                <a:pos x="wd2" y="hd2"/>
              </a:cxn>
              <a:cxn ang="5400000">
                <a:pos x="wd2" y="hd2"/>
              </a:cxn>
              <a:cxn ang="10800000">
                <a:pos x="wd2" y="hd2"/>
              </a:cxn>
              <a:cxn ang="16200000">
                <a:pos x="wd2" y="hd2"/>
              </a:cxn>
            </a:cxnLst>
            <a:rect l="0" t="0" r="r" b="b"/>
            <a:pathLst>
              <a:path w="21018" h="21157" extrusionOk="0">
                <a:moveTo>
                  <a:pt x="37" y="17062"/>
                </a:moveTo>
                <a:cubicBezTo>
                  <a:pt x="-279" y="19030"/>
                  <a:pt x="1460" y="20714"/>
                  <a:pt x="3896" y="20792"/>
                </a:cubicBezTo>
                <a:lnTo>
                  <a:pt x="17178" y="21154"/>
                </a:lnTo>
                <a:cubicBezTo>
                  <a:pt x="19613" y="21232"/>
                  <a:pt x="21321" y="19652"/>
                  <a:pt x="20973" y="17684"/>
                </a:cubicBezTo>
                <a:lnTo>
                  <a:pt x="18411" y="2844"/>
                </a:lnTo>
                <a:cubicBezTo>
                  <a:pt x="18064" y="875"/>
                  <a:pt x="15850" y="-368"/>
                  <a:pt x="13478" y="98"/>
                </a:cubicBezTo>
                <a:lnTo>
                  <a:pt x="6710" y="1445"/>
                </a:lnTo>
                <a:cubicBezTo>
                  <a:pt x="4338" y="1911"/>
                  <a:pt x="2156" y="3931"/>
                  <a:pt x="1840" y="5900"/>
                </a:cubicBezTo>
                <a:lnTo>
                  <a:pt x="37" y="1706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A0365814-7772-D447-A8F9-FF701940F611}"/>
              </a:ext>
            </a:extLst>
          </p:cNvPr>
          <p:cNvSpPr/>
          <p:nvPr/>
        </p:nvSpPr>
        <p:spPr>
          <a:xfrm>
            <a:off x="9697880" y="6121975"/>
            <a:ext cx="777882" cy="666936"/>
          </a:xfrm>
          <a:custGeom>
            <a:avLst/>
            <a:gdLst/>
            <a:ahLst/>
            <a:cxnLst>
              <a:cxn ang="0">
                <a:pos x="wd2" y="hd2"/>
              </a:cxn>
              <a:cxn ang="5400000">
                <a:pos x="wd2" y="hd2"/>
              </a:cxn>
              <a:cxn ang="10800000">
                <a:pos x="wd2" y="hd2"/>
              </a:cxn>
              <a:cxn ang="16200000">
                <a:pos x="wd2" y="hd2"/>
              </a:cxn>
            </a:cxnLst>
            <a:rect l="0" t="0" r="r" b="b"/>
            <a:pathLst>
              <a:path w="21123" h="21074" extrusionOk="0">
                <a:moveTo>
                  <a:pt x="1413" y="17539"/>
                </a:moveTo>
                <a:cubicBezTo>
                  <a:pt x="1698" y="19835"/>
                  <a:pt x="3541" y="21406"/>
                  <a:pt x="5514" y="21013"/>
                </a:cubicBezTo>
                <a:lnTo>
                  <a:pt x="15821" y="18929"/>
                </a:lnTo>
                <a:cubicBezTo>
                  <a:pt x="17794" y="18536"/>
                  <a:pt x="19638" y="16331"/>
                  <a:pt x="19897" y="14005"/>
                </a:cubicBezTo>
                <a:lnTo>
                  <a:pt x="21091" y="3824"/>
                </a:lnTo>
                <a:cubicBezTo>
                  <a:pt x="21351" y="1528"/>
                  <a:pt x="19949" y="-194"/>
                  <a:pt x="17950" y="18"/>
                </a:cubicBezTo>
                <a:lnTo>
                  <a:pt x="3152" y="1619"/>
                </a:lnTo>
                <a:cubicBezTo>
                  <a:pt x="1153" y="1830"/>
                  <a:pt x="-249" y="3884"/>
                  <a:pt x="37" y="6211"/>
                </a:cubicBezTo>
                <a:lnTo>
                  <a:pt x="1413" y="17539"/>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A2EEED5D-7E65-8C4A-AE4B-5151159732FF}"/>
              </a:ext>
            </a:extLst>
          </p:cNvPr>
          <p:cNvSpPr/>
          <p:nvPr/>
        </p:nvSpPr>
        <p:spPr>
          <a:xfrm>
            <a:off x="9525787" y="5251943"/>
            <a:ext cx="699145" cy="863218"/>
          </a:xfrm>
          <a:custGeom>
            <a:avLst/>
            <a:gdLst/>
            <a:ahLst/>
            <a:cxnLst>
              <a:cxn ang="0">
                <a:pos x="wd2" y="hd2"/>
              </a:cxn>
              <a:cxn ang="5400000">
                <a:pos x="wd2" y="hd2"/>
              </a:cxn>
              <a:cxn ang="10800000">
                <a:pos x="wd2" y="hd2"/>
              </a:cxn>
              <a:cxn ang="16200000">
                <a:pos x="wd2" y="hd2"/>
              </a:cxn>
            </a:cxnLst>
            <a:rect l="0" t="0" r="r" b="b"/>
            <a:pathLst>
              <a:path w="21032" h="20948" extrusionOk="0">
                <a:moveTo>
                  <a:pt x="16797" y="9204"/>
                </a:moveTo>
                <a:cubicBezTo>
                  <a:pt x="15934" y="7557"/>
                  <a:pt x="13662" y="5446"/>
                  <a:pt x="11763" y="4518"/>
                </a:cubicBezTo>
                <a:lnTo>
                  <a:pt x="3451" y="411"/>
                </a:lnTo>
                <a:cubicBezTo>
                  <a:pt x="1553" y="-517"/>
                  <a:pt x="0" y="179"/>
                  <a:pt x="0" y="1966"/>
                </a:cubicBezTo>
                <a:lnTo>
                  <a:pt x="0" y="15793"/>
                </a:lnTo>
                <a:cubicBezTo>
                  <a:pt x="0" y="17580"/>
                  <a:pt x="489" y="19528"/>
                  <a:pt x="1093" y="20132"/>
                </a:cubicBezTo>
                <a:cubicBezTo>
                  <a:pt x="1697" y="20735"/>
                  <a:pt x="3998" y="21083"/>
                  <a:pt x="6184" y="20897"/>
                </a:cubicBezTo>
                <a:lnTo>
                  <a:pt x="18292" y="19969"/>
                </a:lnTo>
                <a:cubicBezTo>
                  <a:pt x="20507" y="19807"/>
                  <a:pt x="21600" y="18322"/>
                  <a:pt x="20737" y="16675"/>
                </a:cubicBezTo>
                <a:lnTo>
                  <a:pt x="16797" y="920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598A265F-4870-E24E-A47A-8D798F513EC2}"/>
              </a:ext>
            </a:extLst>
          </p:cNvPr>
          <p:cNvSpPr/>
          <p:nvPr/>
        </p:nvSpPr>
        <p:spPr>
          <a:xfrm>
            <a:off x="10080312" y="5194578"/>
            <a:ext cx="1026376" cy="837696"/>
          </a:xfrm>
          <a:custGeom>
            <a:avLst/>
            <a:gdLst/>
            <a:ahLst/>
            <a:cxnLst>
              <a:cxn ang="0">
                <a:pos x="wd2" y="hd2"/>
              </a:cxn>
              <a:cxn ang="5400000">
                <a:pos x="wd2" y="hd2"/>
              </a:cxn>
              <a:cxn ang="10800000">
                <a:pos x="wd2" y="hd2"/>
              </a:cxn>
              <a:cxn ang="16200000">
                <a:pos x="wd2" y="hd2"/>
              </a:cxn>
            </a:cxnLst>
            <a:rect l="0" t="0" r="r" b="b"/>
            <a:pathLst>
              <a:path w="21004" h="21289" extrusionOk="0">
                <a:moveTo>
                  <a:pt x="19159" y="14894"/>
                </a:moveTo>
                <a:cubicBezTo>
                  <a:pt x="18866" y="16741"/>
                  <a:pt x="17437" y="18563"/>
                  <a:pt x="15950" y="18952"/>
                </a:cubicBezTo>
                <a:lnTo>
                  <a:pt x="7439" y="21211"/>
                </a:lnTo>
                <a:cubicBezTo>
                  <a:pt x="5972" y="21600"/>
                  <a:pt x="4309" y="20482"/>
                  <a:pt x="3761" y="18757"/>
                </a:cubicBezTo>
                <a:lnTo>
                  <a:pt x="181" y="7289"/>
                </a:lnTo>
                <a:cubicBezTo>
                  <a:pt x="-367" y="5540"/>
                  <a:pt x="376" y="3693"/>
                  <a:pt x="1824" y="3159"/>
                </a:cubicBezTo>
                <a:lnTo>
                  <a:pt x="7792" y="996"/>
                </a:lnTo>
                <a:cubicBezTo>
                  <a:pt x="9239" y="462"/>
                  <a:pt x="11666" y="24"/>
                  <a:pt x="13172" y="24"/>
                </a:cubicBezTo>
                <a:lnTo>
                  <a:pt x="18729" y="0"/>
                </a:lnTo>
                <a:cubicBezTo>
                  <a:pt x="20235" y="0"/>
                  <a:pt x="21233" y="1506"/>
                  <a:pt x="20959" y="3329"/>
                </a:cubicBezTo>
                <a:lnTo>
                  <a:pt x="19159" y="14894"/>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0AEB548F-5870-FB4A-A1E6-DE5295408412}"/>
              </a:ext>
            </a:extLst>
          </p:cNvPr>
          <p:cNvSpPr/>
          <p:nvPr/>
        </p:nvSpPr>
        <p:spPr>
          <a:xfrm>
            <a:off x="11093754" y="5194579"/>
            <a:ext cx="1017533" cy="845555"/>
          </a:xfrm>
          <a:custGeom>
            <a:avLst/>
            <a:gdLst/>
            <a:ahLst/>
            <a:cxnLst>
              <a:cxn ang="0">
                <a:pos x="wd2" y="hd2"/>
              </a:cxn>
              <a:cxn ang="5400000">
                <a:pos x="wd2" y="hd2"/>
              </a:cxn>
              <a:cxn ang="10800000">
                <a:pos x="wd2" y="hd2"/>
              </a:cxn>
              <a:cxn ang="16200000">
                <a:pos x="wd2" y="hd2"/>
              </a:cxn>
            </a:cxnLst>
            <a:rect l="0" t="0" r="r" b="b"/>
            <a:pathLst>
              <a:path w="21365" h="21368" extrusionOk="0">
                <a:moveTo>
                  <a:pt x="21345" y="3383"/>
                </a:moveTo>
                <a:cubicBezTo>
                  <a:pt x="21345" y="1522"/>
                  <a:pt x="20080" y="0"/>
                  <a:pt x="18535" y="0"/>
                </a:cubicBezTo>
                <a:lnTo>
                  <a:pt x="5065" y="0"/>
                </a:lnTo>
                <a:cubicBezTo>
                  <a:pt x="3519" y="0"/>
                  <a:pt x="2033" y="1498"/>
                  <a:pt x="1752" y="3334"/>
                </a:cubicBezTo>
                <a:lnTo>
                  <a:pt x="46" y="14811"/>
                </a:lnTo>
                <a:cubicBezTo>
                  <a:pt x="-235" y="16647"/>
                  <a:pt x="809" y="18363"/>
                  <a:pt x="2334" y="18604"/>
                </a:cubicBezTo>
                <a:lnTo>
                  <a:pt x="18575" y="21334"/>
                </a:lnTo>
                <a:cubicBezTo>
                  <a:pt x="20100" y="21600"/>
                  <a:pt x="21365" y="20271"/>
                  <a:pt x="21365" y="18411"/>
                </a:cubicBezTo>
                <a:lnTo>
                  <a:pt x="21365" y="338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A3C9F656-BAAA-6840-B152-EFA6039AE3E7}"/>
              </a:ext>
            </a:extLst>
          </p:cNvPr>
          <p:cNvSpPr/>
          <p:nvPr/>
        </p:nvSpPr>
        <p:spPr>
          <a:xfrm>
            <a:off x="11284969" y="4458398"/>
            <a:ext cx="833046" cy="676540"/>
          </a:xfrm>
          <a:custGeom>
            <a:avLst/>
            <a:gdLst/>
            <a:ahLst/>
            <a:cxnLst>
              <a:cxn ang="0">
                <a:pos x="wd2" y="hd2"/>
              </a:cxn>
              <a:cxn ang="5400000">
                <a:pos x="wd2" y="hd2"/>
              </a:cxn>
              <a:cxn ang="10800000">
                <a:pos x="wd2" y="hd2"/>
              </a:cxn>
              <a:cxn ang="16200000">
                <a:pos x="wd2" y="hd2"/>
              </a:cxn>
            </a:cxnLst>
            <a:rect l="0" t="0" r="r" b="b"/>
            <a:pathLst>
              <a:path w="21314" h="21229" extrusionOk="0">
                <a:moveTo>
                  <a:pt x="56" y="8689"/>
                </a:moveTo>
                <a:cubicBezTo>
                  <a:pt x="-286" y="6409"/>
                  <a:pt x="962" y="4189"/>
                  <a:pt x="2796" y="3739"/>
                </a:cubicBezTo>
                <a:lnTo>
                  <a:pt x="17938" y="79"/>
                </a:lnTo>
                <a:cubicBezTo>
                  <a:pt x="19797" y="-371"/>
                  <a:pt x="21314" y="1159"/>
                  <a:pt x="21314" y="3469"/>
                </a:cubicBezTo>
                <a:lnTo>
                  <a:pt x="21314" y="17029"/>
                </a:lnTo>
                <a:cubicBezTo>
                  <a:pt x="21314" y="19339"/>
                  <a:pt x="19773" y="21229"/>
                  <a:pt x="17889" y="21229"/>
                </a:cubicBezTo>
                <a:lnTo>
                  <a:pt x="5365" y="21229"/>
                </a:lnTo>
                <a:cubicBezTo>
                  <a:pt x="3481" y="21229"/>
                  <a:pt x="1646" y="19369"/>
                  <a:pt x="1329" y="17089"/>
                </a:cubicBezTo>
                <a:lnTo>
                  <a:pt x="56" y="868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0C261D2B-1FF2-3C4E-9CB3-4F60147DA2E7}"/>
              </a:ext>
            </a:extLst>
          </p:cNvPr>
          <p:cNvSpPr/>
          <p:nvPr/>
        </p:nvSpPr>
        <p:spPr>
          <a:xfrm>
            <a:off x="10625276" y="4467960"/>
            <a:ext cx="640261" cy="667825"/>
          </a:xfrm>
          <a:custGeom>
            <a:avLst/>
            <a:gdLst/>
            <a:ahLst/>
            <a:cxnLst>
              <a:cxn ang="0">
                <a:pos x="wd2" y="hd2"/>
              </a:cxn>
              <a:cxn ang="5400000">
                <a:pos x="wd2" y="hd2"/>
              </a:cxn>
              <a:cxn ang="10800000">
                <a:pos x="wd2" y="hd2"/>
              </a:cxn>
              <a:cxn ang="16200000">
                <a:pos x="wd2" y="hd2"/>
              </a:cxn>
            </a:cxnLst>
            <a:rect l="0" t="0" r="r" b="b"/>
            <a:pathLst>
              <a:path w="21272" h="21102" extrusionOk="0">
                <a:moveTo>
                  <a:pt x="32" y="16873"/>
                </a:moveTo>
                <a:cubicBezTo>
                  <a:pt x="32" y="19199"/>
                  <a:pt x="2033" y="21102"/>
                  <a:pt x="4479" y="21102"/>
                </a:cubicBezTo>
                <a:lnTo>
                  <a:pt x="17439" y="21102"/>
                </a:lnTo>
                <a:cubicBezTo>
                  <a:pt x="19885" y="21102"/>
                  <a:pt x="21600" y="19229"/>
                  <a:pt x="21219" y="16903"/>
                </a:cubicBezTo>
                <a:lnTo>
                  <a:pt x="19885" y="8504"/>
                </a:lnTo>
                <a:cubicBezTo>
                  <a:pt x="19503" y="6209"/>
                  <a:pt x="17280" y="3792"/>
                  <a:pt x="14929" y="3127"/>
                </a:cubicBezTo>
                <a:lnTo>
                  <a:pt x="4288" y="167"/>
                </a:lnTo>
                <a:cubicBezTo>
                  <a:pt x="1938" y="-498"/>
                  <a:pt x="0" y="892"/>
                  <a:pt x="0" y="3218"/>
                </a:cubicBezTo>
                <a:lnTo>
                  <a:pt x="0" y="1687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A8BD6D83-DF19-3D4A-90B5-D874C73D9013}"/>
              </a:ext>
            </a:extLst>
          </p:cNvPr>
          <p:cNvSpPr/>
          <p:nvPr/>
        </p:nvSpPr>
        <p:spPr>
          <a:xfrm>
            <a:off x="9783928" y="4401034"/>
            <a:ext cx="786186" cy="877996"/>
          </a:xfrm>
          <a:custGeom>
            <a:avLst/>
            <a:gdLst/>
            <a:ahLst/>
            <a:cxnLst>
              <a:cxn ang="0">
                <a:pos x="wd2" y="hd2"/>
              </a:cxn>
              <a:cxn ang="5400000">
                <a:pos x="wd2" y="hd2"/>
              </a:cxn>
              <a:cxn ang="10800000">
                <a:pos x="wd2" y="hd2"/>
              </a:cxn>
              <a:cxn ang="16200000">
                <a:pos x="wd2" y="hd2"/>
              </a:cxn>
            </a:cxnLst>
            <a:rect l="0" t="0" r="r" b="b"/>
            <a:pathLst>
              <a:path w="21477" h="21215" extrusionOk="0">
                <a:moveTo>
                  <a:pt x="1131" y="18633"/>
                </a:moveTo>
                <a:cubicBezTo>
                  <a:pt x="1261" y="20412"/>
                  <a:pt x="2985" y="21544"/>
                  <a:pt x="4944" y="21128"/>
                </a:cubicBezTo>
                <a:lnTo>
                  <a:pt x="17899" y="18472"/>
                </a:lnTo>
                <a:cubicBezTo>
                  <a:pt x="19858" y="18079"/>
                  <a:pt x="21477" y="16277"/>
                  <a:pt x="21477" y="14498"/>
                </a:cubicBezTo>
                <a:lnTo>
                  <a:pt x="21477" y="4056"/>
                </a:lnTo>
                <a:cubicBezTo>
                  <a:pt x="21477" y="2277"/>
                  <a:pt x="19832" y="684"/>
                  <a:pt x="17820" y="499"/>
                </a:cubicBezTo>
                <a:lnTo>
                  <a:pt x="13197" y="106"/>
                </a:lnTo>
                <a:cubicBezTo>
                  <a:pt x="11186" y="-56"/>
                  <a:pt x="7921" y="-33"/>
                  <a:pt x="5910" y="175"/>
                </a:cubicBezTo>
                <a:lnTo>
                  <a:pt x="3403" y="429"/>
                </a:lnTo>
                <a:cubicBezTo>
                  <a:pt x="1392" y="637"/>
                  <a:pt x="-123" y="2254"/>
                  <a:pt x="8" y="4033"/>
                </a:cubicBezTo>
                <a:lnTo>
                  <a:pt x="1131" y="1863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55D94DB5-01EE-D649-8506-2A59CECD1F8A}"/>
              </a:ext>
            </a:extLst>
          </p:cNvPr>
          <p:cNvSpPr/>
          <p:nvPr/>
        </p:nvSpPr>
        <p:spPr>
          <a:xfrm>
            <a:off x="9525786" y="3406713"/>
            <a:ext cx="720263" cy="968171"/>
          </a:xfrm>
          <a:custGeom>
            <a:avLst/>
            <a:gdLst/>
            <a:ahLst/>
            <a:cxnLst>
              <a:cxn ang="0">
                <a:pos x="wd2" y="hd2"/>
              </a:cxn>
              <a:cxn ang="5400000">
                <a:pos x="wd2" y="hd2"/>
              </a:cxn>
              <a:cxn ang="10800000">
                <a:pos x="wd2" y="hd2"/>
              </a:cxn>
              <a:cxn ang="16200000">
                <a:pos x="wd2" y="hd2"/>
              </a:cxn>
            </a:cxnLst>
            <a:rect l="0" t="0" r="r" b="b"/>
            <a:pathLst>
              <a:path w="21271" h="21257" extrusionOk="0">
                <a:moveTo>
                  <a:pt x="21205" y="2401"/>
                </a:moveTo>
                <a:cubicBezTo>
                  <a:pt x="21600" y="806"/>
                  <a:pt x="20188" y="-244"/>
                  <a:pt x="18042" y="50"/>
                </a:cubicBezTo>
                <a:lnTo>
                  <a:pt x="3896" y="1981"/>
                </a:lnTo>
                <a:cubicBezTo>
                  <a:pt x="1751" y="2275"/>
                  <a:pt x="0" y="3849"/>
                  <a:pt x="0" y="5465"/>
                </a:cubicBezTo>
                <a:lnTo>
                  <a:pt x="0" y="18522"/>
                </a:lnTo>
                <a:cubicBezTo>
                  <a:pt x="0" y="20139"/>
                  <a:pt x="1779" y="21356"/>
                  <a:pt x="3953" y="21251"/>
                </a:cubicBezTo>
                <a:lnTo>
                  <a:pt x="12565" y="20768"/>
                </a:lnTo>
                <a:cubicBezTo>
                  <a:pt x="14739" y="20642"/>
                  <a:pt x="16857" y="19257"/>
                  <a:pt x="17252" y="17662"/>
                </a:cubicBezTo>
                <a:lnTo>
                  <a:pt x="21205" y="240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A837A6F5-BEB4-5A40-AB76-1AF1CD30CFC0}"/>
              </a:ext>
            </a:extLst>
          </p:cNvPr>
          <p:cNvSpPr/>
          <p:nvPr/>
        </p:nvSpPr>
        <p:spPr>
          <a:xfrm>
            <a:off x="11122436" y="6064610"/>
            <a:ext cx="340215" cy="579262"/>
          </a:xfrm>
          <a:custGeom>
            <a:avLst/>
            <a:gdLst/>
            <a:ahLst/>
            <a:cxnLst>
              <a:cxn ang="0">
                <a:pos x="wd2" y="hd2"/>
              </a:cxn>
              <a:cxn ang="5400000">
                <a:pos x="wd2" y="hd2"/>
              </a:cxn>
              <a:cxn ang="10800000">
                <a:pos x="wd2" y="hd2"/>
              </a:cxn>
              <a:cxn ang="16200000">
                <a:pos x="wd2" y="hd2"/>
              </a:cxn>
            </a:cxnLst>
            <a:rect l="0" t="0" r="r" b="b"/>
            <a:pathLst>
              <a:path w="20121" h="20103" extrusionOk="0">
                <a:moveTo>
                  <a:pt x="3120" y="17852"/>
                </a:moveTo>
                <a:cubicBezTo>
                  <a:pt x="3629" y="20407"/>
                  <a:pt x="6287" y="20838"/>
                  <a:pt x="9057" y="18880"/>
                </a:cubicBezTo>
                <a:lnTo>
                  <a:pt x="18387" y="12145"/>
                </a:lnTo>
                <a:cubicBezTo>
                  <a:pt x="21158" y="10154"/>
                  <a:pt x="20536" y="7301"/>
                  <a:pt x="17030" y="5774"/>
                </a:cubicBezTo>
                <a:lnTo>
                  <a:pt x="5495" y="764"/>
                </a:lnTo>
                <a:cubicBezTo>
                  <a:pt x="1989" y="-762"/>
                  <a:pt x="-442" y="67"/>
                  <a:pt x="67" y="2622"/>
                </a:cubicBezTo>
                <a:lnTo>
                  <a:pt x="3120" y="1785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725EB04D-2301-1846-91D0-03712EA1503B}"/>
              </a:ext>
            </a:extLst>
          </p:cNvPr>
          <p:cNvSpPr/>
          <p:nvPr/>
        </p:nvSpPr>
        <p:spPr>
          <a:xfrm>
            <a:off x="11256287" y="5997685"/>
            <a:ext cx="653517" cy="231701"/>
          </a:xfrm>
          <a:custGeom>
            <a:avLst/>
            <a:gdLst/>
            <a:ahLst/>
            <a:cxnLst>
              <a:cxn ang="0">
                <a:pos x="wd2" y="hd2"/>
              </a:cxn>
              <a:cxn ang="5400000">
                <a:pos x="wd2" y="hd2"/>
              </a:cxn>
              <a:cxn ang="10800000">
                <a:pos x="wd2" y="hd2"/>
              </a:cxn>
              <a:cxn ang="16200000">
                <a:pos x="wd2" y="hd2"/>
              </a:cxn>
            </a:cxnLst>
            <a:rect l="0" t="0" r="r" b="b"/>
            <a:pathLst>
              <a:path w="20337" h="19755" extrusionOk="0">
                <a:moveTo>
                  <a:pt x="1218" y="5047"/>
                </a:moveTo>
                <a:cubicBezTo>
                  <a:pt x="-656" y="1379"/>
                  <a:pt x="-329" y="-740"/>
                  <a:pt x="1932" y="238"/>
                </a:cubicBezTo>
                <a:lnTo>
                  <a:pt x="18564" y="7655"/>
                </a:lnTo>
                <a:cubicBezTo>
                  <a:pt x="20825" y="8633"/>
                  <a:pt x="20944" y="11323"/>
                  <a:pt x="18802" y="13606"/>
                </a:cubicBezTo>
                <a:lnTo>
                  <a:pt x="14160" y="18578"/>
                </a:lnTo>
                <a:cubicBezTo>
                  <a:pt x="12018" y="20860"/>
                  <a:pt x="8745" y="19719"/>
                  <a:pt x="6871" y="16051"/>
                </a:cubicBezTo>
                <a:lnTo>
                  <a:pt x="1218" y="504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136581F4-2ABA-7D47-99EF-DEF989247DA8}"/>
              </a:ext>
            </a:extLst>
          </p:cNvPr>
          <p:cNvSpPr/>
          <p:nvPr/>
        </p:nvSpPr>
        <p:spPr>
          <a:xfrm>
            <a:off x="7365050" y="6016806"/>
            <a:ext cx="616856" cy="757306"/>
          </a:xfrm>
          <a:custGeom>
            <a:avLst/>
            <a:gdLst/>
            <a:ahLst/>
            <a:cxnLst>
              <a:cxn ang="0">
                <a:pos x="wd2" y="hd2"/>
              </a:cxn>
              <a:cxn ang="5400000">
                <a:pos x="wd2" y="hd2"/>
              </a:cxn>
              <a:cxn ang="10800000">
                <a:pos x="wd2" y="hd2"/>
              </a:cxn>
              <a:cxn ang="16200000">
                <a:pos x="wd2" y="hd2"/>
              </a:cxn>
            </a:cxnLst>
            <a:rect l="0" t="0" r="r" b="b"/>
            <a:pathLst>
              <a:path w="20988" h="21044" extrusionOk="0">
                <a:moveTo>
                  <a:pt x="9342" y="6006"/>
                </a:moveTo>
                <a:cubicBezTo>
                  <a:pt x="7521" y="7175"/>
                  <a:pt x="5276" y="9487"/>
                  <a:pt x="4300" y="11134"/>
                </a:cubicBezTo>
                <a:lnTo>
                  <a:pt x="331" y="18015"/>
                </a:lnTo>
                <a:cubicBezTo>
                  <a:pt x="-612" y="19689"/>
                  <a:pt x="527" y="21044"/>
                  <a:pt x="2869" y="21044"/>
                </a:cubicBezTo>
                <a:lnTo>
                  <a:pt x="16694" y="21044"/>
                </a:lnTo>
                <a:cubicBezTo>
                  <a:pt x="19069" y="21044"/>
                  <a:pt x="20988" y="19556"/>
                  <a:pt x="20988" y="17749"/>
                </a:cubicBezTo>
                <a:lnTo>
                  <a:pt x="20988" y="1809"/>
                </a:lnTo>
                <a:cubicBezTo>
                  <a:pt x="20988" y="2"/>
                  <a:pt x="19492" y="-556"/>
                  <a:pt x="17702" y="613"/>
                </a:cubicBezTo>
                <a:lnTo>
                  <a:pt x="9342" y="6006"/>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AE2DFA75-BE20-7D48-95FD-9B60DF871861}"/>
              </a:ext>
            </a:extLst>
          </p:cNvPr>
          <p:cNvSpPr/>
          <p:nvPr/>
        </p:nvSpPr>
        <p:spPr>
          <a:xfrm>
            <a:off x="7365050" y="6007245"/>
            <a:ext cx="320111" cy="306940"/>
          </a:xfrm>
          <a:custGeom>
            <a:avLst/>
            <a:gdLst/>
            <a:ahLst/>
            <a:cxnLst>
              <a:cxn ang="0">
                <a:pos x="wd2" y="hd2"/>
              </a:cxn>
              <a:cxn ang="5400000">
                <a:pos x="wd2" y="hd2"/>
              </a:cxn>
              <a:cxn ang="10800000">
                <a:pos x="wd2" y="hd2"/>
              </a:cxn>
              <a:cxn ang="16200000">
                <a:pos x="wd2" y="hd2"/>
              </a:cxn>
            </a:cxnLst>
            <a:rect l="0" t="0" r="r" b="b"/>
            <a:pathLst>
              <a:path w="20722" h="20762" extrusionOk="0">
                <a:moveTo>
                  <a:pt x="10310" y="16723"/>
                </a:moveTo>
                <a:cubicBezTo>
                  <a:pt x="11981" y="15882"/>
                  <a:pt x="14332" y="14006"/>
                  <a:pt x="15446" y="12583"/>
                </a:cubicBezTo>
                <a:lnTo>
                  <a:pt x="20150" y="6440"/>
                </a:lnTo>
                <a:cubicBezTo>
                  <a:pt x="21264" y="4952"/>
                  <a:pt x="20707" y="3335"/>
                  <a:pt x="18850" y="2883"/>
                </a:cubicBezTo>
                <a:lnTo>
                  <a:pt x="7958" y="102"/>
                </a:lnTo>
                <a:cubicBezTo>
                  <a:pt x="6101" y="-351"/>
                  <a:pt x="4244" y="749"/>
                  <a:pt x="3811" y="2559"/>
                </a:cubicBezTo>
                <a:lnTo>
                  <a:pt x="97" y="18598"/>
                </a:lnTo>
                <a:cubicBezTo>
                  <a:pt x="-336" y="20408"/>
                  <a:pt x="716" y="21249"/>
                  <a:pt x="2387" y="20473"/>
                </a:cubicBezTo>
                <a:lnTo>
                  <a:pt x="10310" y="1672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B7B11E73-36E7-B54C-8A57-861FE9EBC560}"/>
              </a:ext>
            </a:extLst>
          </p:cNvPr>
          <p:cNvSpPr/>
          <p:nvPr/>
        </p:nvSpPr>
        <p:spPr>
          <a:xfrm>
            <a:off x="2087499" y="70000"/>
            <a:ext cx="635409" cy="781013"/>
          </a:xfrm>
          <a:custGeom>
            <a:avLst/>
            <a:gdLst/>
            <a:ahLst/>
            <a:cxnLst>
              <a:cxn ang="0">
                <a:pos x="wd2" y="hd2"/>
              </a:cxn>
              <a:cxn ang="5400000">
                <a:pos x="wd2" y="hd2"/>
              </a:cxn>
              <a:cxn ang="10800000">
                <a:pos x="wd2" y="hd2"/>
              </a:cxn>
              <a:cxn ang="16200000">
                <a:pos x="wd2" y="hd2"/>
              </a:cxn>
            </a:cxnLst>
            <a:rect l="0" t="0" r="r" b="b"/>
            <a:pathLst>
              <a:path w="21018" h="21157" extrusionOk="0">
                <a:moveTo>
                  <a:pt x="37" y="4095"/>
                </a:moveTo>
                <a:cubicBezTo>
                  <a:pt x="-279" y="2127"/>
                  <a:pt x="1460" y="443"/>
                  <a:pt x="3896" y="365"/>
                </a:cubicBezTo>
                <a:lnTo>
                  <a:pt x="17178" y="3"/>
                </a:lnTo>
                <a:cubicBezTo>
                  <a:pt x="19613" y="-75"/>
                  <a:pt x="21321" y="1505"/>
                  <a:pt x="20973" y="3473"/>
                </a:cubicBezTo>
                <a:lnTo>
                  <a:pt x="18411" y="18313"/>
                </a:lnTo>
                <a:cubicBezTo>
                  <a:pt x="18064" y="20282"/>
                  <a:pt x="15850" y="21525"/>
                  <a:pt x="13478" y="21059"/>
                </a:cubicBezTo>
                <a:lnTo>
                  <a:pt x="6710" y="19712"/>
                </a:lnTo>
                <a:cubicBezTo>
                  <a:pt x="4338" y="19246"/>
                  <a:pt x="2156" y="17226"/>
                  <a:pt x="1840" y="15257"/>
                </a:cubicBezTo>
                <a:lnTo>
                  <a:pt x="37"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A9F15A70-BA02-264F-BF8A-32B967CB9D5D}"/>
              </a:ext>
            </a:extLst>
          </p:cNvPr>
          <p:cNvSpPr/>
          <p:nvPr/>
        </p:nvSpPr>
        <p:spPr>
          <a:xfrm>
            <a:off x="1160104" y="89122"/>
            <a:ext cx="925578" cy="666936"/>
          </a:xfrm>
          <a:custGeom>
            <a:avLst/>
            <a:gdLst/>
            <a:ahLst/>
            <a:cxnLst>
              <a:cxn ang="0">
                <a:pos x="wd2" y="hd2"/>
              </a:cxn>
              <a:cxn ang="5400000">
                <a:pos x="wd2" y="hd2"/>
              </a:cxn>
              <a:cxn ang="10800000">
                <a:pos x="wd2" y="hd2"/>
              </a:cxn>
              <a:cxn ang="16200000">
                <a:pos x="wd2" y="hd2"/>
              </a:cxn>
            </a:cxnLst>
            <a:rect l="0" t="0" r="r" b="b"/>
            <a:pathLst>
              <a:path w="21122" h="21074" extrusionOk="0">
                <a:moveTo>
                  <a:pt x="1410" y="3535"/>
                </a:moveTo>
                <a:cubicBezTo>
                  <a:pt x="1694" y="1239"/>
                  <a:pt x="3527" y="-332"/>
                  <a:pt x="5512" y="61"/>
                </a:cubicBezTo>
                <a:lnTo>
                  <a:pt x="15810" y="2145"/>
                </a:lnTo>
                <a:cubicBezTo>
                  <a:pt x="17774" y="2538"/>
                  <a:pt x="19606" y="4743"/>
                  <a:pt x="19890" y="7069"/>
                </a:cubicBezTo>
                <a:lnTo>
                  <a:pt x="21090" y="17250"/>
                </a:lnTo>
                <a:cubicBezTo>
                  <a:pt x="21352" y="19546"/>
                  <a:pt x="19956" y="21268"/>
                  <a:pt x="17948" y="21056"/>
                </a:cubicBezTo>
                <a:lnTo>
                  <a:pt x="3156" y="19455"/>
                </a:lnTo>
                <a:cubicBezTo>
                  <a:pt x="1170" y="19244"/>
                  <a:pt x="-248" y="17190"/>
                  <a:pt x="36" y="14863"/>
                </a:cubicBezTo>
                <a:lnTo>
                  <a:pt x="1410"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0B775CB6-9377-D24C-9EC4-1059B2B1F32F}"/>
              </a:ext>
            </a:extLst>
          </p:cNvPr>
          <p:cNvSpPr/>
          <p:nvPr/>
        </p:nvSpPr>
        <p:spPr>
          <a:xfrm>
            <a:off x="1140981" y="748815"/>
            <a:ext cx="780765" cy="845393"/>
          </a:xfrm>
          <a:custGeom>
            <a:avLst/>
            <a:gdLst/>
            <a:ahLst/>
            <a:cxnLst>
              <a:cxn ang="0">
                <a:pos x="wd2" y="hd2"/>
              </a:cxn>
              <a:cxn ang="5400000">
                <a:pos x="wd2" y="hd2"/>
              </a:cxn>
              <a:cxn ang="10800000">
                <a:pos x="wd2" y="hd2"/>
              </a:cxn>
              <a:cxn ang="16200000">
                <a:pos x="wd2" y="hd2"/>
              </a:cxn>
            </a:cxnLst>
            <a:rect l="0" t="0" r="r" b="b"/>
            <a:pathLst>
              <a:path w="20826" h="20965" extrusionOk="0">
                <a:moveTo>
                  <a:pt x="15844" y="13260"/>
                </a:moveTo>
                <a:cubicBezTo>
                  <a:pt x="14850" y="14825"/>
                  <a:pt x="12554" y="16722"/>
                  <a:pt x="10744" y="17457"/>
                </a:cubicBezTo>
                <a:lnTo>
                  <a:pt x="2838" y="20705"/>
                </a:lnTo>
                <a:cubicBezTo>
                  <a:pt x="1028" y="21440"/>
                  <a:pt x="-222" y="20563"/>
                  <a:pt x="33" y="18761"/>
                </a:cubicBezTo>
                <a:lnTo>
                  <a:pt x="2048" y="4748"/>
                </a:lnTo>
                <a:cubicBezTo>
                  <a:pt x="2303" y="2946"/>
                  <a:pt x="3017" y="1002"/>
                  <a:pt x="3629" y="480"/>
                </a:cubicBezTo>
                <a:cubicBezTo>
                  <a:pt x="4241" y="-65"/>
                  <a:pt x="6306" y="-160"/>
                  <a:pt x="8219" y="267"/>
                </a:cubicBezTo>
                <a:lnTo>
                  <a:pt x="18726" y="2543"/>
                </a:lnTo>
                <a:cubicBezTo>
                  <a:pt x="20638" y="2946"/>
                  <a:pt x="21378" y="4582"/>
                  <a:pt x="20383" y="6147"/>
                </a:cubicBezTo>
                <a:lnTo>
                  <a:pt x="15844" y="1326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CB912E63-3BBB-7B44-B96E-79BE58270FF1}"/>
              </a:ext>
            </a:extLst>
          </p:cNvPr>
          <p:cNvSpPr/>
          <p:nvPr/>
        </p:nvSpPr>
        <p:spPr>
          <a:xfrm>
            <a:off x="2374323" y="2288102"/>
            <a:ext cx="864070" cy="621425"/>
          </a:xfrm>
          <a:custGeom>
            <a:avLst/>
            <a:gdLst/>
            <a:ahLst/>
            <a:cxnLst>
              <a:cxn ang="0">
                <a:pos x="wd2" y="hd2"/>
              </a:cxn>
              <a:cxn ang="5400000">
                <a:pos x="wd2" y="hd2"/>
              </a:cxn>
              <a:cxn ang="10800000">
                <a:pos x="wd2" y="hd2"/>
              </a:cxn>
              <a:cxn ang="16200000">
                <a:pos x="wd2" y="hd2"/>
              </a:cxn>
            </a:cxnLst>
            <a:rect l="0" t="0" r="r" b="b"/>
            <a:pathLst>
              <a:path w="20856" h="21304" extrusionOk="0">
                <a:moveTo>
                  <a:pt x="11755" y="20874"/>
                </a:moveTo>
                <a:cubicBezTo>
                  <a:pt x="10209" y="20776"/>
                  <a:pt x="7879" y="19498"/>
                  <a:pt x="6586" y="18056"/>
                </a:cubicBezTo>
                <a:lnTo>
                  <a:pt x="909" y="11664"/>
                </a:lnTo>
                <a:cubicBezTo>
                  <a:pt x="-383" y="10222"/>
                  <a:pt x="-291" y="8354"/>
                  <a:pt x="1140" y="7502"/>
                </a:cubicBezTo>
                <a:lnTo>
                  <a:pt x="12055" y="1044"/>
                </a:lnTo>
                <a:cubicBezTo>
                  <a:pt x="13463" y="225"/>
                  <a:pt x="15148" y="-201"/>
                  <a:pt x="15794" y="94"/>
                </a:cubicBezTo>
                <a:cubicBezTo>
                  <a:pt x="16440" y="389"/>
                  <a:pt x="17386" y="2552"/>
                  <a:pt x="17894" y="4814"/>
                </a:cubicBezTo>
                <a:lnTo>
                  <a:pt x="20709" y="17335"/>
                </a:lnTo>
                <a:cubicBezTo>
                  <a:pt x="21217" y="19629"/>
                  <a:pt x="20363" y="21399"/>
                  <a:pt x="18817" y="21300"/>
                </a:cubicBezTo>
                <a:lnTo>
                  <a:pt x="11755" y="2087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87ED4526-F615-B241-9A61-A2AA5B0F6EF7}"/>
              </a:ext>
            </a:extLst>
          </p:cNvPr>
          <p:cNvSpPr/>
          <p:nvPr/>
        </p:nvSpPr>
        <p:spPr>
          <a:xfrm>
            <a:off x="1819798" y="844424"/>
            <a:ext cx="864287" cy="837695"/>
          </a:xfrm>
          <a:custGeom>
            <a:avLst/>
            <a:gdLst/>
            <a:ahLst/>
            <a:cxnLst>
              <a:cxn ang="0">
                <a:pos x="wd2" y="hd2"/>
              </a:cxn>
              <a:cxn ang="5400000">
                <a:pos x="wd2" y="hd2"/>
              </a:cxn>
              <a:cxn ang="10800000">
                <a:pos x="wd2" y="hd2"/>
              </a:cxn>
              <a:cxn ang="16200000">
                <a:pos x="wd2" y="hd2"/>
              </a:cxn>
            </a:cxnLst>
            <a:rect l="0" t="0" r="r" b="b"/>
            <a:pathLst>
              <a:path w="20996" h="21289" extrusionOk="0">
                <a:moveTo>
                  <a:pt x="19184" y="6395"/>
                </a:moveTo>
                <a:cubicBezTo>
                  <a:pt x="18905" y="4548"/>
                  <a:pt x="17465" y="2726"/>
                  <a:pt x="15979" y="2337"/>
                </a:cubicBezTo>
                <a:lnTo>
                  <a:pt x="7455" y="78"/>
                </a:lnTo>
                <a:cubicBezTo>
                  <a:pt x="5969" y="-311"/>
                  <a:pt x="4320" y="807"/>
                  <a:pt x="3785" y="2532"/>
                </a:cubicBezTo>
                <a:lnTo>
                  <a:pt x="185" y="14000"/>
                </a:lnTo>
                <a:cubicBezTo>
                  <a:pt x="-372" y="15749"/>
                  <a:pt x="371" y="17596"/>
                  <a:pt x="1834" y="18130"/>
                </a:cubicBezTo>
                <a:lnTo>
                  <a:pt x="7804" y="20293"/>
                </a:lnTo>
                <a:cubicBezTo>
                  <a:pt x="9244" y="20827"/>
                  <a:pt x="11659" y="21265"/>
                  <a:pt x="13169" y="21265"/>
                </a:cubicBezTo>
                <a:lnTo>
                  <a:pt x="18720" y="21289"/>
                </a:lnTo>
                <a:cubicBezTo>
                  <a:pt x="20229" y="21289"/>
                  <a:pt x="21228" y="19783"/>
                  <a:pt x="20949" y="17960"/>
                </a:cubicBezTo>
                <a:lnTo>
                  <a:pt x="19184"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545481B8-4598-124C-A18F-4344B5682EDD}"/>
              </a:ext>
            </a:extLst>
          </p:cNvPr>
          <p:cNvSpPr/>
          <p:nvPr/>
        </p:nvSpPr>
        <p:spPr>
          <a:xfrm>
            <a:off x="5749278" y="834863"/>
            <a:ext cx="595917" cy="845555"/>
          </a:xfrm>
          <a:custGeom>
            <a:avLst/>
            <a:gdLst/>
            <a:ahLst/>
            <a:cxnLst>
              <a:cxn ang="0">
                <a:pos x="wd2" y="hd2"/>
              </a:cxn>
              <a:cxn ang="5400000">
                <a:pos x="wd2" y="hd2"/>
              </a:cxn>
              <a:cxn ang="10800000">
                <a:pos x="wd2" y="hd2"/>
              </a:cxn>
              <a:cxn ang="16200000">
                <a:pos x="wd2" y="hd2"/>
              </a:cxn>
            </a:cxnLst>
            <a:rect l="0" t="0" r="r" b="b"/>
            <a:pathLst>
              <a:path w="21370" h="21368" extrusionOk="0">
                <a:moveTo>
                  <a:pt x="21370" y="17985"/>
                </a:moveTo>
                <a:cubicBezTo>
                  <a:pt x="21370" y="19846"/>
                  <a:pt x="20101" y="21368"/>
                  <a:pt x="18559" y="21368"/>
                </a:cubicBezTo>
                <a:lnTo>
                  <a:pt x="5084" y="21368"/>
                </a:lnTo>
                <a:cubicBezTo>
                  <a:pt x="3541" y="21368"/>
                  <a:pt x="2033" y="19870"/>
                  <a:pt x="1759" y="18034"/>
                </a:cubicBezTo>
                <a:lnTo>
                  <a:pt x="44" y="6557"/>
                </a:lnTo>
                <a:cubicBezTo>
                  <a:pt x="-230" y="4721"/>
                  <a:pt x="799" y="3005"/>
                  <a:pt x="2341" y="2764"/>
                </a:cubicBezTo>
                <a:lnTo>
                  <a:pt x="18559" y="34"/>
                </a:lnTo>
                <a:cubicBezTo>
                  <a:pt x="20101" y="-232"/>
                  <a:pt x="21336" y="1097"/>
                  <a:pt x="21336" y="2957"/>
                </a:cubicBezTo>
                <a:lnTo>
                  <a:pt x="21336"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7B042D9A-3943-E647-89D9-EEE219293E24}"/>
              </a:ext>
            </a:extLst>
          </p:cNvPr>
          <p:cNvSpPr/>
          <p:nvPr/>
        </p:nvSpPr>
        <p:spPr>
          <a:xfrm>
            <a:off x="2756753" y="108243"/>
            <a:ext cx="839053" cy="607172"/>
          </a:xfrm>
          <a:custGeom>
            <a:avLst/>
            <a:gdLst/>
            <a:ahLst/>
            <a:cxnLst>
              <a:cxn ang="0">
                <a:pos x="wd2" y="hd2"/>
              </a:cxn>
              <a:cxn ang="5400000">
                <a:pos x="wd2" y="hd2"/>
              </a:cxn>
              <a:cxn ang="10800000">
                <a:pos x="wd2" y="hd2"/>
              </a:cxn>
              <a:cxn ang="16200000">
                <a:pos x="wd2" y="hd2"/>
              </a:cxn>
            </a:cxnLst>
            <a:rect l="0" t="0" r="r" b="b"/>
            <a:pathLst>
              <a:path w="21371" h="21267" extrusionOk="0">
                <a:moveTo>
                  <a:pt x="18199" y="18622"/>
                </a:moveTo>
                <a:cubicBezTo>
                  <a:pt x="20074" y="18321"/>
                  <a:pt x="21486" y="16848"/>
                  <a:pt x="21364" y="15374"/>
                </a:cubicBezTo>
                <a:lnTo>
                  <a:pt x="20220" y="2582"/>
                </a:lnTo>
                <a:cubicBezTo>
                  <a:pt x="20098" y="1108"/>
                  <a:pt x="18466" y="-64"/>
                  <a:pt x="16591" y="3"/>
                </a:cubicBezTo>
                <a:lnTo>
                  <a:pt x="4951" y="338"/>
                </a:lnTo>
                <a:cubicBezTo>
                  <a:pt x="3100" y="405"/>
                  <a:pt x="1469" y="1644"/>
                  <a:pt x="1347" y="3151"/>
                </a:cubicBezTo>
                <a:lnTo>
                  <a:pt x="8" y="19058"/>
                </a:lnTo>
                <a:cubicBezTo>
                  <a:pt x="-114" y="20565"/>
                  <a:pt x="1298" y="21536"/>
                  <a:pt x="3173" y="21201"/>
                </a:cubicBezTo>
                <a:lnTo>
                  <a:pt x="18199" y="1862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1BD50761-D47C-DB49-B172-84BC7E58A15A}"/>
              </a:ext>
            </a:extLst>
          </p:cNvPr>
          <p:cNvSpPr/>
          <p:nvPr/>
        </p:nvSpPr>
        <p:spPr>
          <a:xfrm>
            <a:off x="2230910" y="1743137"/>
            <a:ext cx="640261" cy="667825"/>
          </a:xfrm>
          <a:custGeom>
            <a:avLst/>
            <a:gdLst/>
            <a:ahLst/>
            <a:cxnLst>
              <a:cxn ang="0">
                <a:pos x="wd2" y="hd2"/>
              </a:cxn>
              <a:cxn ang="5400000">
                <a:pos x="wd2" y="hd2"/>
              </a:cxn>
              <a:cxn ang="10800000">
                <a:pos x="wd2" y="hd2"/>
              </a:cxn>
              <a:cxn ang="16200000">
                <a:pos x="wd2" y="hd2"/>
              </a:cxn>
            </a:cxnLst>
            <a:rect l="0" t="0" r="r" b="b"/>
            <a:pathLst>
              <a:path w="21272" h="21102" extrusionOk="0">
                <a:moveTo>
                  <a:pt x="32" y="4229"/>
                </a:moveTo>
                <a:cubicBezTo>
                  <a:pt x="32" y="1903"/>
                  <a:pt x="2033" y="0"/>
                  <a:pt x="4479" y="0"/>
                </a:cubicBezTo>
                <a:lnTo>
                  <a:pt x="17439" y="0"/>
                </a:lnTo>
                <a:cubicBezTo>
                  <a:pt x="19885" y="0"/>
                  <a:pt x="21600" y="1873"/>
                  <a:pt x="21219" y="4199"/>
                </a:cubicBezTo>
                <a:lnTo>
                  <a:pt x="19885" y="12598"/>
                </a:lnTo>
                <a:cubicBezTo>
                  <a:pt x="19503" y="14893"/>
                  <a:pt x="17280" y="17310"/>
                  <a:pt x="14929" y="17975"/>
                </a:cubicBezTo>
                <a:lnTo>
                  <a:pt x="4288" y="20935"/>
                </a:lnTo>
                <a:cubicBezTo>
                  <a:pt x="1938" y="21600"/>
                  <a:pt x="0" y="20210"/>
                  <a:pt x="0" y="17884"/>
                </a:cubicBezTo>
                <a:lnTo>
                  <a:pt x="0" y="422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279B7E0E-1C81-4246-B159-F9703F60B923}"/>
              </a:ext>
            </a:extLst>
          </p:cNvPr>
          <p:cNvSpPr/>
          <p:nvPr/>
        </p:nvSpPr>
        <p:spPr>
          <a:xfrm>
            <a:off x="1380002" y="1599725"/>
            <a:ext cx="786186" cy="877997"/>
          </a:xfrm>
          <a:custGeom>
            <a:avLst/>
            <a:gdLst/>
            <a:ahLst/>
            <a:cxnLst>
              <a:cxn ang="0">
                <a:pos x="wd2" y="hd2"/>
              </a:cxn>
              <a:cxn ang="5400000">
                <a:pos x="wd2" y="hd2"/>
              </a:cxn>
              <a:cxn ang="10800000">
                <a:pos x="wd2" y="hd2"/>
              </a:cxn>
              <a:cxn ang="16200000">
                <a:pos x="wd2" y="hd2"/>
              </a:cxn>
            </a:cxnLst>
            <a:rect l="0" t="0" r="r" b="b"/>
            <a:pathLst>
              <a:path w="21477" h="21215" extrusionOk="0">
                <a:moveTo>
                  <a:pt x="1131" y="2581"/>
                </a:moveTo>
                <a:cubicBezTo>
                  <a:pt x="1261" y="802"/>
                  <a:pt x="2985" y="-330"/>
                  <a:pt x="4944" y="86"/>
                </a:cubicBezTo>
                <a:lnTo>
                  <a:pt x="17899" y="2742"/>
                </a:lnTo>
                <a:cubicBezTo>
                  <a:pt x="19858" y="3135"/>
                  <a:pt x="21477" y="4937"/>
                  <a:pt x="21477" y="6716"/>
                </a:cubicBezTo>
                <a:lnTo>
                  <a:pt x="21477" y="17158"/>
                </a:lnTo>
                <a:cubicBezTo>
                  <a:pt x="21477" y="18937"/>
                  <a:pt x="19832" y="20530"/>
                  <a:pt x="17820" y="20715"/>
                </a:cubicBezTo>
                <a:lnTo>
                  <a:pt x="13197" y="21108"/>
                </a:lnTo>
                <a:cubicBezTo>
                  <a:pt x="11186" y="21270"/>
                  <a:pt x="7921" y="21247"/>
                  <a:pt x="5910" y="21039"/>
                </a:cubicBezTo>
                <a:lnTo>
                  <a:pt x="3403" y="20785"/>
                </a:lnTo>
                <a:cubicBezTo>
                  <a:pt x="1392" y="20577"/>
                  <a:pt x="-123" y="18960"/>
                  <a:pt x="8" y="17181"/>
                </a:cubicBezTo>
                <a:lnTo>
                  <a:pt x="1131"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0A759EE5-2421-944B-8084-C4316642FBBA}"/>
              </a:ext>
            </a:extLst>
          </p:cNvPr>
          <p:cNvSpPr/>
          <p:nvPr/>
        </p:nvSpPr>
        <p:spPr>
          <a:xfrm>
            <a:off x="968888" y="1685773"/>
            <a:ext cx="369887" cy="758840"/>
          </a:xfrm>
          <a:custGeom>
            <a:avLst/>
            <a:gdLst/>
            <a:ahLst/>
            <a:cxnLst>
              <a:cxn ang="0">
                <a:pos x="wd2" y="hd2"/>
              </a:cxn>
              <a:cxn ang="5400000">
                <a:pos x="wd2" y="hd2"/>
              </a:cxn>
              <a:cxn ang="10800000">
                <a:pos x="wd2" y="hd2"/>
              </a:cxn>
              <a:cxn ang="16200000">
                <a:pos x="wd2" y="hd2"/>
              </a:cxn>
            </a:cxnLst>
            <a:rect l="0" t="0" r="r" b="b"/>
            <a:pathLst>
              <a:path w="21050" h="20831" extrusionOk="0">
                <a:moveTo>
                  <a:pt x="38" y="8665"/>
                </a:moveTo>
                <a:cubicBezTo>
                  <a:pt x="-343" y="6644"/>
                  <a:pt x="2214" y="4072"/>
                  <a:pt x="5642" y="2917"/>
                </a:cubicBezTo>
                <a:lnTo>
                  <a:pt x="12769" y="555"/>
                </a:lnTo>
                <a:cubicBezTo>
                  <a:pt x="16197" y="-600"/>
                  <a:pt x="19244" y="109"/>
                  <a:pt x="19462" y="2130"/>
                </a:cubicBezTo>
                <a:lnTo>
                  <a:pt x="21039" y="16670"/>
                </a:lnTo>
                <a:cubicBezTo>
                  <a:pt x="21257" y="18690"/>
                  <a:pt x="18047" y="20501"/>
                  <a:pt x="13857" y="20659"/>
                </a:cubicBezTo>
                <a:lnTo>
                  <a:pt x="9940" y="20816"/>
                </a:lnTo>
                <a:cubicBezTo>
                  <a:pt x="5750" y="21000"/>
                  <a:pt x="2051" y="19478"/>
                  <a:pt x="1670" y="17483"/>
                </a:cubicBezTo>
                <a:lnTo>
                  <a:pt x="38" y="866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BC1BC0F4-7A26-C24D-A4C5-C5BE4A93A377}"/>
              </a:ext>
            </a:extLst>
          </p:cNvPr>
          <p:cNvSpPr/>
          <p:nvPr/>
        </p:nvSpPr>
        <p:spPr>
          <a:xfrm>
            <a:off x="5988297" y="1762259"/>
            <a:ext cx="254001" cy="519819"/>
          </a:xfrm>
          <a:custGeom>
            <a:avLst/>
            <a:gdLst/>
            <a:ahLst/>
            <a:cxnLst>
              <a:cxn ang="0">
                <a:pos x="wd2" y="hd2"/>
              </a:cxn>
              <a:cxn ang="5400000">
                <a:pos x="wd2" y="hd2"/>
              </a:cxn>
              <a:cxn ang="10800000">
                <a:pos x="wd2" y="hd2"/>
              </a:cxn>
              <a:cxn ang="16200000">
                <a:pos x="wd2" y="hd2"/>
              </a:cxn>
            </a:cxnLst>
            <a:rect l="0" t="0" r="r" b="b"/>
            <a:pathLst>
              <a:path w="21020" h="20822" extrusionOk="0">
                <a:moveTo>
                  <a:pt x="41" y="12157"/>
                </a:moveTo>
                <a:cubicBezTo>
                  <a:pt x="-355" y="14187"/>
                  <a:pt x="2177" y="16753"/>
                  <a:pt x="5658" y="17902"/>
                </a:cubicBezTo>
                <a:lnTo>
                  <a:pt x="12779" y="20276"/>
                </a:lnTo>
                <a:cubicBezTo>
                  <a:pt x="16261" y="21425"/>
                  <a:pt x="19188" y="20697"/>
                  <a:pt x="19425" y="18706"/>
                </a:cubicBezTo>
                <a:lnTo>
                  <a:pt x="21008" y="4153"/>
                </a:lnTo>
                <a:cubicBezTo>
                  <a:pt x="21245" y="2123"/>
                  <a:pt x="18001" y="323"/>
                  <a:pt x="13808" y="170"/>
                </a:cubicBezTo>
                <a:lnTo>
                  <a:pt x="9852" y="16"/>
                </a:lnTo>
                <a:cubicBezTo>
                  <a:pt x="5658" y="-175"/>
                  <a:pt x="1939" y="1357"/>
                  <a:pt x="1623" y="3348"/>
                </a:cubicBezTo>
                <a:lnTo>
                  <a:pt x="41" y="12157"/>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B67934C9-5ED2-C74D-A28B-DF524DDAAA4F}"/>
              </a:ext>
            </a:extLst>
          </p:cNvPr>
          <p:cNvSpPr/>
          <p:nvPr/>
        </p:nvSpPr>
        <p:spPr>
          <a:xfrm>
            <a:off x="2756753" y="2957356"/>
            <a:ext cx="522412" cy="256894"/>
          </a:xfrm>
          <a:custGeom>
            <a:avLst/>
            <a:gdLst/>
            <a:ahLst/>
            <a:cxnLst>
              <a:cxn ang="0">
                <a:pos x="wd2" y="hd2"/>
              </a:cxn>
              <a:cxn ang="5400000">
                <a:pos x="wd2" y="hd2"/>
              </a:cxn>
              <a:cxn ang="10800000">
                <a:pos x="wd2" y="hd2"/>
              </a:cxn>
              <a:cxn ang="16200000">
                <a:pos x="wd2" y="hd2"/>
              </a:cxn>
            </a:cxnLst>
            <a:rect l="0" t="0" r="r" b="b"/>
            <a:pathLst>
              <a:path w="20816" h="21028" extrusionOk="0">
                <a:moveTo>
                  <a:pt x="12093" y="20987"/>
                </a:moveTo>
                <a:cubicBezTo>
                  <a:pt x="14112" y="21378"/>
                  <a:pt x="16702" y="18952"/>
                  <a:pt x="17845" y="15587"/>
                </a:cubicBezTo>
                <a:lnTo>
                  <a:pt x="20245" y="8621"/>
                </a:lnTo>
                <a:cubicBezTo>
                  <a:pt x="21426" y="5256"/>
                  <a:pt x="20702" y="2282"/>
                  <a:pt x="18721" y="1969"/>
                </a:cubicBezTo>
                <a:lnTo>
                  <a:pt x="4245" y="13"/>
                </a:lnTo>
                <a:cubicBezTo>
                  <a:pt x="2226" y="-222"/>
                  <a:pt x="436" y="2908"/>
                  <a:pt x="207" y="6978"/>
                </a:cubicBezTo>
                <a:lnTo>
                  <a:pt x="16" y="10891"/>
                </a:lnTo>
                <a:cubicBezTo>
                  <a:pt x="-174" y="15039"/>
                  <a:pt x="1274" y="18717"/>
                  <a:pt x="3293" y="19108"/>
                </a:cubicBezTo>
                <a:lnTo>
                  <a:pt x="12093" y="20987"/>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4D5F9744-2A76-5843-994C-3022BF3AC953}"/>
              </a:ext>
            </a:extLst>
          </p:cNvPr>
          <p:cNvSpPr/>
          <p:nvPr/>
        </p:nvSpPr>
        <p:spPr>
          <a:xfrm>
            <a:off x="1016691" y="2517560"/>
            <a:ext cx="705991" cy="1004953"/>
          </a:xfrm>
          <a:custGeom>
            <a:avLst/>
            <a:gdLst/>
            <a:ahLst/>
            <a:cxnLst>
              <a:cxn ang="0">
                <a:pos x="wd2" y="hd2"/>
              </a:cxn>
              <a:cxn ang="5400000">
                <a:pos x="wd2" y="hd2"/>
              </a:cxn>
              <a:cxn ang="10800000">
                <a:pos x="wd2" y="hd2"/>
              </a:cxn>
              <a:cxn ang="16200000">
                <a:pos x="wd2" y="hd2"/>
              </a:cxn>
            </a:cxnLst>
            <a:rect l="0" t="0" r="r" b="b"/>
            <a:pathLst>
              <a:path w="21210" h="21101" extrusionOk="0">
                <a:moveTo>
                  <a:pt x="28" y="18939"/>
                </a:moveTo>
                <a:cubicBezTo>
                  <a:pt x="-230" y="20485"/>
                  <a:pt x="1321" y="21408"/>
                  <a:pt x="3475" y="21007"/>
                </a:cubicBezTo>
                <a:lnTo>
                  <a:pt x="17607" y="18397"/>
                </a:lnTo>
                <a:cubicBezTo>
                  <a:pt x="19761" y="17995"/>
                  <a:pt x="21370" y="16409"/>
                  <a:pt x="21198" y="14864"/>
                </a:cubicBezTo>
                <a:lnTo>
                  <a:pt x="19848" y="2418"/>
                </a:lnTo>
                <a:cubicBezTo>
                  <a:pt x="19675" y="872"/>
                  <a:pt x="17751" y="-192"/>
                  <a:pt x="15568" y="29"/>
                </a:cubicBezTo>
                <a:lnTo>
                  <a:pt x="6893" y="952"/>
                </a:lnTo>
                <a:cubicBezTo>
                  <a:pt x="4710" y="1193"/>
                  <a:pt x="2700" y="2638"/>
                  <a:pt x="2470" y="4164"/>
                </a:cubicBezTo>
                <a:lnTo>
                  <a:pt x="28" y="1893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67648073-9743-0049-B3B9-BBBFC9C9A585}"/>
              </a:ext>
            </a:extLst>
          </p:cNvPr>
          <p:cNvSpPr/>
          <p:nvPr/>
        </p:nvSpPr>
        <p:spPr>
          <a:xfrm>
            <a:off x="3626784" y="1657090"/>
            <a:ext cx="705991" cy="1004953"/>
          </a:xfrm>
          <a:custGeom>
            <a:avLst/>
            <a:gdLst/>
            <a:ahLst/>
            <a:cxnLst>
              <a:cxn ang="0">
                <a:pos x="wd2" y="hd2"/>
              </a:cxn>
              <a:cxn ang="5400000">
                <a:pos x="wd2" y="hd2"/>
              </a:cxn>
              <a:cxn ang="10800000">
                <a:pos x="wd2" y="hd2"/>
              </a:cxn>
              <a:cxn ang="16200000">
                <a:pos x="wd2" y="hd2"/>
              </a:cxn>
            </a:cxnLst>
            <a:rect l="0" t="0" r="r" b="b"/>
            <a:pathLst>
              <a:path w="21210" h="21101" extrusionOk="0">
                <a:moveTo>
                  <a:pt x="28" y="18939"/>
                </a:moveTo>
                <a:cubicBezTo>
                  <a:pt x="-230" y="20485"/>
                  <a:pt x="1321" y="21408"/>
                  <a:pt x="3475" y="21007"/>
                </a:cubicBezTo>
                <a:lnTo>
                  <a:pt x="17607" y="18397"/>
                </a:lnTo>
                <a:cubicBezTo>
                  <a:pt x="19761" y="17995"/>
                  <a:pt x="21370" y="16409"/>
                  <a:pt x="21198" y="14864"/>
                </a:cubicBezTo>
                <a:lnTo>
                  <a:pt x="19848" y="2418"/>
                </a:lnTo>
                <a:cubicBezTo>
                  <a:pt x="19675" y="872"/>
                  <a:pt x="17751" y="-192"/>
                  <a:pt x="15568" y="29"/>
                </a:cubicBezTo>
                <a:lnTo>
                  <a:pt x="6893" y="952"/>
                </a:lnTo>
                <a:cubicBezTo>
                  <a:pt x="4710" y="1193"/>
                  <a:pt x="2700" y="2638"/>
                  <a:pt x="2470" y="4164"/>
                </a:cubicBezTo>
                <a:lnTo>
                  <a:pt x="28" y="1893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FE1DB8D4-3E60-3D4B-801C-1557E86B9C6A}"/>
              </a:ext>
            </a:extLst>
          </p:cNvPr>
          <p:cNvSpPr/>
          <p:nvPr/>
        </p:nvSpPr>
        <p:spPr>
          <a:xfrm>
            <a:off x="1733750" y="2508000"/>
            <a:ext cx="887866" cy="916162"/>
          </a:xfrm>
          <a:custGeom>
            <a:avLst/>
            <a:gdLst/>
            <a:ahLst/>
            <a:cxnLst>
              <a:cxn ang="0">
                <a:pos x="wd2" y="hd2"/>
              </a:cxn>
              <a:cxn ang="5400000">
                <a:pos x="wd2" y="hd2"/>
              </a:cxn>
              <a:cxn ang="10800000">
                <a:pos x="wd2" y="hd2"/>
              </a:cxn>
              <a:cxn ang="16200000">
                <a:pos x="wd2" y="hd2"/>
              </a:cxn>
            </a:cxnLst>
            <a:rect l="0" t="0" r="r" b="b"/>
            <a:pathLst>
              <a:path w="21004" h="21121" extrusionOk="0">
                <a:moveTo>
                  <a:pt x="13194" y="1800"/>
                </a:moveTo>
                <a:cubicBezTo>
                  <a:pt x="11950" y="609"/>
                  <a:pt x="9507" y="-184"/>
                  <a:pt x="7788" y="36"/>
                </a:cubicBezTo>
                <a:lnTo>
                  <a:pt x="2608" y="698"/>
                </a:lnTo>
                <a:cubicBezTo>
                  <a:pt x="890" y="918"/>
                  <a:pt x="-264" y="2461"/>
                  <a:pt x="53" y="4136"/>
                </a:cubicBezTo>
                <a:lnTo>
                  <a:pt x="2405" y="16479"/>
                </a:lnTo>
                <a:cubicBezTo>
                  <a:pt x="2722" y="18154"/>
                  <a:pt x="4373" y="19873"/>
                  <a:pt x="6046" y="20292"/>
                </a:cubicBezTo>
                <a:lnTo>
                  <a:pt x="8896" y="20997"/>
                </a:lnTo>
                <a:cubicBezTo>
                  <a:pt x="10593" y="21416"/>
                  <a:pt x="12922" y="20733"/>
                  <a:pt x="14076" y="19454"/>
                </a:cubicBezTo>
                <a:lnTo>
                  <a:pt x="20182" y="12776"/>
                </a:lnTo>
                <a:cubicBezTo>
                  <a:pt x="21336" y="11498"/>
                  <a:pt x="21268" y="9492"/>
                  <a:pt x="20024" y="8302"/>
                </a:cubicBezTo>
                <a:lnTo>
                  <a:pt x="13194"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1FBA3BD3-0F22-7641-A641-5E2633C6A34C}"/>
              </a:ext>
            </a:extLst>
          </p:cNvPr>
          <p:cNvSpPr/>
          <p:nvPr/>
        </p:nvSpPr>
        <p:spPr>
          <a:xfrm>
            <a:off x="5902250" y="194290"/>
            <a:ext cx="517646" cy="655861"/>
          </a:xfrm>
          <a:custGeom>
            <a:avLst/>
            <a:gdLst/>
            <a:ahLst/>
            <a:cxnLst>
              <a:cxn ang="0">
                <a:pos x="wd2" y="hd2"/>
              </a:cxn>
              <a:cxn ang="5400000">
                <a:pos x="wd2" y="hd2"/>
              </a:cxn>
              <a:cxn ang="10800000">
                <a:pos x="wd2" y="hd2"/>
              </a:cxn>
              <a:cxn ang="16200000">
                <a:pos x="wd2" y="hd2"/>
              </a:cxn>
            </a:cxnLst>
            <a:rect l="0" t="0" r="r" b="b"/>
            <a:pathLst>
              <a:path w="19856" h="20325" extrusionOk="0">
                <a:moveTo>
                  <a:pt x="11036" y="1776"/>
                </a:moveTo>
                <a:cubicBezTo>
                  <a:pt x="12760" y="-742"/>
                  <a:pt x="15034" y="-564"/>
                  <a:pt x="16061" y="2191"/>
                </a:cubicBezTo>
                <a:lnTo>
                  <a:pt x="19581" y="11525"/>
                </a:lnTo>
                <a:cubicBezTo>
                  <a:pt x="20608" y="14280"/>
                  <a:pt x="18664" y="17095"/>
                  <a:pt x="15217" y="17806"/>
                </a:cubicBezTo>
                <a:lnTo>
                  <a:pt x="3885" y="20147"/>
                </a:lnTo>
                <a:cubicBezTo>
                  <a:pt x="438" y="20858"/>
                  <a:pt x="-992" y="19377"/>
                  <a:pt x="732" y="16858"/>
                </a:cubicBezTo>
                <a:lnTo>
                  <a:pt x="11036" y="177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D5ED26E0-ACC4-1D4B-9387-0E2D05835839}"/>
              </a:ext>
            </a:extLst>
          </p:cNvPr>
          <p:cNvSpPr/>
          <p:nvPr/>
        </p:nvSpPr>
        <p:spPr>
          <a:xfrm>
            <a:off x="2431688" y="3177254"/>
            <a:ext cx="442319" cy="342416"/>
          </a:xfrm>
          <a:custGeom>
            <a:avLst/>
            <a:gdLst/>
            <a:ahLst/>
            <a:cxnLst>
              <a:cxn ang="0">
                <a:pos x="wd2" y="hd2"/>
              </a:cxn>
              <a:cxn ang="5400000">
                <a:pos x="wd2" y="hd2"/>
              </a:cxn>
              <a:cxn ang="10800000">
                <a:pos x="wd2" y="hd2"/>
              </a:cxn>
              <a:cxn ang="16200000">
                <a:pos x="wd2" y="hd2"/>
              </a:cxn>
            </a:cxnLst>
            <a:rect l="0" t="0" r="r" b="b"/>
            <a:pathLst>
              <a:path w="20604" h="19836" extrusionOk="0">
                <a:moveTo>
                  <a:pt x="14547" y="19602"/>
                </a:moveTo>
                <a:cubicBezTo>
                  <a:pt x="17887" y="20655"/>
                  <a:pt x="20604" y="18052"/>
                  <a:pt x="20604" y="13787"/>
                </a:cubicBezTo>
                <a:lnTo>
                  <a:pt x="20604" y="12236"/>
                </a:lnTo>
                <a:cubicBezTo>
                  <a:pt x="20604" y="7972"/>
                  <a:pt x="18065" y="2987"/>
                  <a:pt x="14992" y="1104"/>
                </a:cubicBezTo>
                <a:lnTo>
                  <a:pt x="14636" y="883"/>
                </a:lnTo>
                <a:cubicBezTo>
                  <a:pt x="11519" y="-945"/>
                  <a:pt x="7110" y="163"/>
                  <a:pt x="4838" y="3320"/>
                </a:cubicBezTo>
                <a:lnTo>
                  <a:pt x="1275" y="8249"/>
                </a:lnTo>
                <a:cubicBezTo>
                  <a:pt x="-996" y="11406"/>
                  <a:pt x="-150" y="14895"/>
                  <a:pt x="3146" y="15948"/>
                </a:cubicBezTo>
                <a:lnTo>
                  <a:pt x="14547" y="1960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0E5AC312-0306-0745-B614-540358E47294}"/>
              </a:ext>
            </a:extLst>
          </p:cNvPr>
          <p:cNvSpPr/>
          <p:nvPr/>
        </p:nvSpPr>
        <p:spPr>
          <a:xfrm>
            <a:off x="5816204" y="136925"/>
            <a:ext cx="274057" cy="313761"/>
          </a:xfrm>
          <a:custGeom>
            <a:avLst/>
            <a:gdLst/>
            <a:ahLst/>
            <a:cxnLst>
              <a:cxn ang="0">
                <a:pos x="wd2" y="hd2"/>
              </a:cxn>
              <a:cxn ang="5400000">
                <a:pos x="wd2" y="hd2"/>
              </a:cxn>
              <a:cxn ang="10800000">
                <a:pos x="wd2" y="hd2"/>
              </a:cxn>
              <a:cxn ang="16200000">
                <a:pos x="wd2" y="hd2"/>
              </a:cxn>
            </a:cxnLst>
            <a:rect l="0" t="0" r="r" b="b"/>
            <a:pathLst>
              <a:path w="19718" h="20138" extrusionOk="0">
                <a:moveTo>
                  <a:pt x="18673" y="8171"/>
                </a:moveTo>
                <a:cubicBezTo>
                  <a:pt x="20806" y="5287"/>
                  <a:pt x="19568" y="1973"/>
                  <a:pt x="15922" y="868"/>
                </a:cubicBezTo>
                <a:lnTo>
                  <a:pt x="14546" y="438"/>
                </a:lnTo>
                <a:cubicBezTo>
                  <a:pt x="10900" y="-666"/>
                  <a:pt x="5672" y="377"/>
                  <a:pt x="2921" y="2893"/>
                </a:cubicBezTo>
                <a:lnTo>
                  <a:pt x="2577" y="3200"/>
                </a:lnTo>
                <a:cubicBezTo>
                  <a:pt x="-175" y="5654"/>
                  <a:pt x="-794" y="10134"/>
                  <a:pt x="1063" y="13141"/>
                </a:cubicBezTo>
                <a:lnTo>
                  <a:pt x="4021" y="17805"/>
                </a:lnTo>
                <a:cubicBezTo>
                  <a:pt x="5878" y="20812"/>
                  <a:pt x="9180" y="20934"/>
                  <a:pt x="11313" y="18050"/>
                </a:cubicBezTo>
                <a:lnTo>
                  <a:pt x="18673" y="817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1F80E2D9-7445-E548-B86B-4B50BFCDD83E}"/>
              </a:ext>
            </a:extLst>
          </p:cNvPr>
          <p:cNvSpPr/>
          <p:nvPr/>
        </p:nvSpPr>
        <p:spPr>
          <a:xfrm>
            <a:off x="2881044" y="1857866"/>
            <a:ext cx="274057" cy="313761"/>
          </a:xfrm>
          <a:custGeom>
            <a:avLst/>
            <a:gdLst/>
            <a:ahLst/>
            <a:cxnLst>
              <a:cxn ang="0">
                <a:pos x="wd2" y="hd2"/>
              </a:cxn>
              <a:cxn ang="5400000">
                <a:pos x="wd2" y="hd2"/>
              </a:cxn>
              <a:cxn ang="10800000">
                <a:pos x="wd2" y="hd2"/>
              </a:cxn>
              <a:cxn ang="16200000">
                <a:pos x="wd2" y="hd2"/>
              </a:cxn>
            </a:cxnLst>
            <a:rect l="0" t="0" r="r" b="b"/>
            <a:pathLst>
              <a:path w="19718" h="20138" extrusionOk="0">
                <a:moveTo>
                  <a:pt x="18673" y="8171"/>
                </a:moveTo>
                <a:cubicBezTo>
                  <a:pt x="20806" y="5287"/>
                  <a:pt x="19568" y="1973"/>
                  <a:pt x="15922" y="868"/>
                </a:cubicBezTo>
                <a:lnTo>
                  <a:pt x="14546" y="438"/>
                </a:lnTo>
                <a:cubicBezTo>
                  <a:pt x="10900" y="-666"/>
                  <a:pt x="5672" y="377"/>
                  <a:pt x="2921" y="2893"/>
                </a:cubicBezTo>
                <a:lnTo>
                  <a:pt x="2577" y="3200"/>
                </a:lnTo>
                <a:cubicBezTo>
                  <a:pt x="-175" y="5654"/>
                  <a:pt x="-794" y="10134"/>
                  <a:pt x="1063" y="13141"/>
                </a:cubicBezTo>
                <a:lnTo>
                  <a:pt x="4021" y="17805"/>
                </a:lnTo>
                <a:cubicBezTo>
                  <a:pt x="5878" y="20812"/>
                  <a:pt x="9180" y="20934"/>
                  <a:pt x="11313" y="18050"/>
                </a:cubicBezTo>
                <a:lnTo>
                  <a:pt x="18673" y="817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3" name="Shape">
            <a:extLst>
              <a:ext uri="{FF2B5EF4-FFF2-40B4-BE49-F238E27FC236}">
                <a16:creationId xmlns:a16="http://schemas.microsoft.com/office/drawing/2014/main" id="{6FB1B371-ED9E-8B41-AD01-0E8EBE6212FB}"/>
              </a:ext>
            </a:extLst>
          </p:cNvPr>
          <p:cNvSpPr/>
          <p:nvPr/>
        </p:nvSpPr>
        <p:spPr>
          <a:xfrm>
            <a:off x="9697880" y="2727898"/>
            <a:ext cx="777882" cy="666936"/>
          </a:xfrm>
          <a:custGeom>
            <a:avLst/>
            <a:gdLst/>
            <a:ahLst/>
            <a:cxnLst>
              <a:cxn ang="0">
                <a:pos x="wd2" y="hd2"/>
              </a:cxn>
              <a:cxn ang="5400000">
                <a:pos x="wd2" y="hd2"/>
              </a:cxn>
              <a:cxn ang="10800000">
                <a:pos x="wd2" y="hd2"/>
              </a:cxn>
              <a:cxn ang="16200000">
                <a:pos x="wd2" y="hd2"/>
              </a:cxn>
            </a:cxnLst>
            <a:rect l="0" t="0" r="r" b="b"/>
            <a:pathLst>
              <a:path w="21123" h="21074" extrusionOk="0">
                <a:moveTo>
                  <a:pt x="1413" y="17539"/>
                </a:moveTo>
                <a:cubicBezTo>
                  <a:pt x="1698" y="19835"/>
                  <a:pt x="3541" y="21406"/>
                  <a:pt x="5514" y="21013"/>
                </a:cubicBezTo>
                <a:lnTo>
                  <a:pt x="15821" y="18929"/>
                </a:lnTo>
                <a:cubicBezTo>
                  <a:pt x="17794" y="18536"/>
                  <a:pt x="19638" y="16331"/>
                  <a:pt x="19897" y="14005"/>
                </a:cubicBezTo>
                <a:lnTo>
                  <a:pt x="21091" y="3824"/>
                </a:lnTo>
                <a:cubicBezTo>
                  <a:pt x="21351" y="1528"/>
                  <a:pt x="19949" y="-194"/>
                  <a:pt x="17950" y="18"/>
                </a:cubicBezTo>
                <a:lnTo>
                  <a:pt x="3152" y="1619"/>
                </a:lnTo>
                <a:cubicBezTo>
                  <a:pt x="1153" y="1830"/>
                  <a:pt x="-249" y="3884"/>
                  <a:pt x="37" y="6211"/>
                </a:cubicBezTo>
                <a:lnTo>
                  <a:pt x="1413" y="17539"/>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3E5302B9-9F76-CC4A-9B5B-596EAB1AD6FB}"/>
              </a:ext>
            </a:extLst>
          </p:cNvPr>
          <p:cNvSpPr/>
          <p:nvPr/>
        </p:nvSpPr>
        <p:spPr>
          <a:xfrm>
            <a:off x="9363253" y="2756579"/>
            <a:ext cx="337206" cy="661518"/>
          </a:xfrm>
          <a:custGeom>
            <a:avLst/>
            <a:gdLst/>
            <a:ahLst/>
            <a:cxnLst>
              <a:cxn ang="0">
                <a:pos x="wd2" y="hd2"/>
              </a:cxn>
              <a:cxn ang="5400000">
                <a:pos x="wd2" y="hd2"/>
              </a:cxn>
              <a:cxn ang="10800000">
                <a:pos x="wd2" y="hd2"/>
              </a:cxn>
              <a:cxn ang="16200000">
                <a:pos x="wd2" y="hd2"/>
              </a:cxn>
            </a:cxnLst>
            <a:rect l="0" t="0" r="r" b="b"/>
            <a:pathLst>
              <a:path w="20987" h="21050" extrusionOk="0">
                <a:moveTo>
                  <a:pt x="1190" y="16791"/>
                </a:moveTo>
                <a:cubicBezTo>
                  <a:pt x="1190" y="19133"/>
                  <a:pt x="4939" y="21050"/>
                  <a:pt x="9521" y="21050"/>
                </a:cubicBezTo>
                <a:lnTo>
                  <a:pt x="13865" y="21050"/>
                </a:lnTo>
                <a:cubicBezTo>
                  <a:pt x="18446" y="21050"/>
                  <a:pt x="21600" y="19164"/>
                  <a:pt x="20886" y="16852"/>
                </a:cubicBezTo>
                <a:lnTo>
                  <a:pt x="17494" y="5961"/>
                </a:lnTo>
                <a:cubicBezTo>
                  <a:pt x="16780" y="3649"/>
                  <a:pt x="12793" y="1093"/>
                  <a:pt x="8688" y="271"/>
                </a:cubicBezTo>
                <a:cubicBezTo>
                  <a:pt x="4582" y="-550"/>
                  <a:pt x="0" y="545"/>
                  <a:pt x="0" y="2888"/>
                </a:cubicBezTo>
                <a:lnTo>
                  <a:pt x="1190" y="16791"/>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5" name="Shape">
            <a:extLst>
              <a:ext uri="{FF2B5EF4-FFF2-40B4-BE49-F238E27FC236}">
                <a16:creationId xmlns:a16="http://schemas.microsoft.com/office/drawing/2014/main" id="{D0144D9C-FBF6-E149-AAAA-56F101778A59}"/>
              </a:ext>
            </a:extLst>
          </p:cNvPr>
          <p:cNvSpPr/>
          <p:nvPr/>
        </p:nvSpPr>
        <p:spPr>
          <a:xfrm>
            <a:off x="9525787" y="1857866"/>
            <a:ext cx="699145" cy="863218"/>
          </a:xfrm>
          <a:custGeom>
            <a:avLst/>
            <a:gdLst/>
            <a:ahLst/>
            <a:cxnLst>
              <a:cxn ang="0">
                <a:pos x="wd2" y="hd2"/>
              </a:cxn>
              <a:cxn ang="5400000">
                <a:pos x="wd2" y="hd2"/>
              </a:cxn>
              <a:cxn ang="10800000">
                <a:pos x="wd2" y="hd2"/>
              </a:cxn>
              <a:cxn ang="16200000">
                <a:pos x="wd2" y="hd2"/>
              </a:cxn>
            </a:cxnLst>
            <a:rect l="0" t="0" r="r" b="b"/>
            <a:pathLst>
              <a:path w="21032" h="20948" extrusionOk="0">
                <a:moveTo>
                  <a:pt x="16797" y="9204"/>
                </a:moveTo>
                <a:cubicBezTo>
                  <a:pt x="15934" y="7557"/>
                  <a:pt x="13662" y="5446"/>
                  <a:pt x="11763" y="4518"/>
                </a:cubicBezTo>
                <a:lnTo>
                  <a:pt x="3451" y="411"/>
                </a:lnTo>
                <a:cubicBezTo>
                  <a:pt x="1553" y="-517"/>
                  <a:pt x="0" y="179"/>
                  <a:pt x="0" y="1966"/>
                </a:cubicBezTo>
                <a:lnTo>
                  <a:pt x="0" y="15793"/>
                </a:lnTo>
                <a:cubicBezTo>
                  <a:pt x="0" y="17580"/>
                  <a:pt x="489" y="19528"/>
                  <a:pt x="1093" y="20132"/>
                </a:cubicBezTo>
                <a:cubicBezTo>
                  <a:pt x="1697" y="20735"/>
                  <a:pt x="3998" y="21083"/>
                  <a:pt x="6184" y="20897"/>
                </a:cubicBezTo>
                <a:lnTo>
                  <a:pt x="18292" y="19969"/>
                </a:lnTo>
                <a:cubicBezTo>
                  <a:pt x="20507" y="19807"/>
                  <a:pt x="21600" y="18322"/>
                  <a:pt x="20737" y="16675"/>
                </a:cubicBezTo>
                <a:lnTo>
                  <a:pt x="16797" y="920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6" name="Shape">
            <a:extLst>
              <a:ext uri="{FF2B5EF4-FFF2-40B4-BE49-F238E27FC236}">
                <a16:creationId xmlns:a16="http://schemas.microsoft.com/office/drawing/2014/main" id="{23FF45AB-F0CF-DD41-A1F6-112920356D25}"/>
              </a:ext>
            </a:extLst>
          </p:cNvPr>
          <p:cNvSpPr/>
          <p:nvPr/>
        </p:nvSpPr>
        <p:spPr>
          <a:xfrm>
            <a:off x="9382375" y="1045199"/>
            <a:ext cx="360560" cy="746708"/>
          </a:xfrm>
          <a:custGeom>
            <a:avLst/>
            <a:gdLst/>
            <a:ahLst/>
            <a:cxnLst>
              <a:cxn ang="0">
                <a:pos x="wd2" y="hd2"/>
              </a:cxn>
              <a:cxn ang="5400000">
                <a:pos x="wd2" y="hd2"/>
              </a:cxn>
              <a:cxn ang="10800000">
                <a:pos x="wd2" y="hd2"/>
              </a:cxn>
              <a:cxn ang="16200000">
                <a:pos x="wd2" y="hd2"/>
              </a:cxn>
            </a:cxnLst>
            <a:rect l="0" t="0" r="r" b="b"/>
            <a:pathLst>
              <a:path w="21436" h="21009" extrusionOk="0">
                <a:moveTo>
                  <a:pt x="0" y="12858"/>
                </a:moveTo>
                <a:cubicBezTo>
                  <a:pt x="0" y="14929"/>
                  <a:pt x="3126" y="17457"/>
                  <a:pt x="6935" y="18480"/>
                </a:cubicBezTo>
                <a:lnTo>
                  <a:pt x="14779" y="20578"/>
                </a:lnTo>
                <a:cubicBezTo>
                  <a:pt x="18587" y="21600"/>
                  <a:pt x="21600" y="20739"/>
                  <a:pt x="21430" y="18668"/>
                </a:cubicBezTo>
                <a:lnTo>
                  <a:pt x="20350" y="3766"/>
                </a:lnTo>
                <a:cubicBezTo>
                  <a:pt x="20179" y="1695"/>
                  <a:pt x="16484" y="0"/>
                  <a:pt x="12108" y="0"/>
                </a:cubicBezTo>
                <a:lnTo>
                  <a:pt x="7958" y="0"/>
                </a:lnTo>
                <a:cubicBezTo>
                  <a:pt x="3581" y="0"/>
                  <a:pt x="0" y="1695"/>
                  <a:pt x="0" y="3766"/>
                </a:cubicBezTo>
                <a:lnTo>
                  <a:pt x="0" y="1285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7" name="Shape">
            <a:extLst>
              <a:ext uri="{FF2B5EF4-FFF2-40B4-BE49-F238E27FC236}">
                <a16:creationId xmlns:a16="http://schemas.microsoft.com/office/drawing/2014/main" id="{AB77969F-52D6-CF47-8A62-B03FB201E3B1}"/>
              </a:ext>
            </a:extLst>
          </p:cNvPr>
          <p:cNvSpPr/>
          <p:nvPr/>
        </p:nvSpPr>
        <p:spPr>
          <a:xfrm>
            <a:off x="9525786" y="108244"/>
            <a:ext cx="697317" cy="877965"/>
          </a:xfrm>
          <a:custGeom>
            <a:avLst/>
            <a:gdLst/>
            <a:ahLst/>
            <a:cxnLst>
              <a:cxn ang="0">
                <a:pos x="wd2" y="hd2"/>
              </a:cxn>
              <a:cxn ang="5400000">
                <a:pos x="wd2" y="hd2"/>
              </a:cxn>
              <a:cxn ang="10800000">
                <a:pos x="wd2" y="hd2"/>
              </a:cxn>
              <a:cxn ang="16200000">
                <a:pos x="wd2" y="hd2"/>
              </a:cxn>
            </a:cxnLst>
            <a:rect l="0" t="0" r="r" b="b"/>
            <a:pathLst>
              <a:path w="21260" h="21237" extrusionOk="0">
                <a:moveTo>
                  <a:pt x="21192" y="2660"/>
                </a:moveTo>
                <a:cubicBezTo>
                  <a:pt x="21600" y="902"/>
                  <a:pt x="20143" y="-254"/>
                  <a:pt x="17927" y="70"/>
                </a:cubicBezTo>
                <a:lnTo>
                  <a:pt x="4023" y="0"/>
                </a:lnTo>
                <a:cubicBezTo>
                  <a:pt x="1807" y="324"/>
                  <a:pt x="0" y="2059"/>
                  <a:pt x="0" y="3839"/>
                </a:cubicBezTo>
                <a:lnTo>
                  <a:pt x="0" y="18224"/>
                </a:lnTo>
                <a:cubicBezTo>
                  <a:pt x="0" y="20005"/>
                  <a:pt x="1836" y="21346"/>
                  <a:pt x="4081" y="21230"/>
                </a:cubicBezTo>
                <a:lnTo>
                  <a:pt x="12972" y="20699"/>
                </a:lnTo>
                <a:cubicBezTo>
                  <a:pt x="15216" y="20560"/>
                  <a:pt x="17402" y="19033"/>
                  <a:pt x="17811" y="17276"/>
                </a:cubicBezTo>
                <a:lnTo>
                  <a:pt x="21192" y="266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9" name="Shape">
            <a:extLst>
              <a:ext uri="{FF2B5EF4-FFF2-40B4-BE49-F238E27FC236}">
                <a16:creationId xmlns:a16="http://schemas.microsoft.com/office/drawing/2014/main" id="{B109881E-6426-ED47-A7D2-E3953F93E02D}"/>
              </a:ext>
            </a:extLst>
          </p:cNvPr>
          <p:cNvSpPr/>
          <p:nvPr/>
        </p:nvSpPr>
        <p:spPr>
          <a:xfrm>
            <a:off x="89296" y="79561"/>
            <a:ext cx="853306" cy="655828"/>
          </a:xfrm>
          <a:custGeom>
            <a:avLst/>
            <a:gdLst/>
            <a:ahLst/>
            <a:cxnLst>
              <a:cxn ang="0">
                <a:pos x="wd2" y="hd2"/>
              </a:cxn>
              <a:cxn ang="5400000">
                <a:pos x="wd2" y="hd2"/>
              </a:cxn>
              <a:cxn ang="10800000">
                <a:pos x="wd2" y="hd2"/>
              </a:cxn>
              <a:cxn ang="16200000">
                <a:pos x="wd2" y="hd2"/>
              </a:cxn>
            </a:cxnLst>
            <a:rect l="0" t="0" r="r" b="b"/>
            <a:pathLst>
              <a:path w="21046" h="20987" extrusionOk="0">
                <a:moveTo>
                  <a:pt x="15044" y="11687"/>
                </a:moveTo>
                <a:cubicBezTo>
                  <a:pt x="13889" y="13492"/>
                  <a:pt x="11555" y="15756"/>
                  <a:pt x="9904" y="16705"/>
                </a:cubicBezTo>
                <a:lnTo>
                  <a:pt x="3018" y="20652"/>
                </a:lnTo>
                <a:cubicBezTo>
                  <a:pt x="1368" y="21600"/>
                  <a:pt x="0" y="20468"/>
                  <a:pt x="0" y="18112"/>
                </a:cubicBezTo>
                <a:lnTo>
                  <a:pt x="0" y="4283"/>
                </a:lnTo>
                <a:cubicBezTo>
                  <a:pt x="0" y="1927"/>
                  <a:pt x="1486" y="0"/>
                  <a:pt x="3301" y="0"/>
                </a:cubicBezTo>
                <a:lnTo>
                  <a:pt x="19242" y="0"/>
                </a:lnTo>
                <a:cubicBezTo>
                  <a:pt x="21058" y="0"/>
                  <a:pt x="21600" y="1469"/>
                  <a:pt x="20421" y="3304"/>
                </a:cubicBezTo>
                <a:lnTo>
                  <a:pt x="15044" y="1168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0" name="Shape">
            <a:extLst>
              <a:ext uri="{FF2B5EF4-FFF2-40B4-BE49-F238E27FC236}">
                <a16:creationId xmlns:a16="http://schemas.microsoft.com/office/drawing/2014/main" id="{3421389B-D46A-1F49-8F08-D9D5F212414E}"/>
              </a:ext>
            </a:extLst>
          </p:cNvPr>
          <p:cNvSpPr/>
          <p:nvPr/>
        </p:nvSpPr>
        <p:spPr>
          <a:xfrm>
            <a:off x="8072547" y="251655"/>
            <a:ext cx="626131" cy="965686"/>
          </a:xfrm>
          <a:custGeom>
            <a:avLst/>
            <a:gdLst/>
            <a:ahLst/>
            <a:cxnLst>
              <a:cxn ang="0">
                <a:pos x="wd2" y="hd2"/>
              </a:cxn>
              <a:cxn ang="5400000">
                <a:pos x="wd2" y="hd2"/>
              </a:cxn>
              <a:cxn ang="10800000">
                <a:pos x="wd2" y="hd2"/>
              </a:cxn>
              <a:cxn ang="16200000">
                <a:pos x="wd2" y="hd2"/>
              </a:cxn>
            </a:cxnLst>
            <a:rect l="0" t="0" r="r" b="b"/>
            <a:pathLst>
              <a:path w="20772" h="20837" extrusionOk="0">
                <a:moveTo>
                  <a:pt x="15991" y="6898"/>
                </a:moveTo>
                <a:cubicBezTo>
                  <a:pt x="17387" y="8198"/>
                  <a:pt x="18846" y="10550"/>
                  <a:pt x="19195" y="12139"/>
                </a:cubicBezTo>
                <a:lnTo>
                  <a:pt x="20717" y="18637"/>
                </a:lnTo>
                <a:cubicBezTo>
                  <a:pt x="21098" y="20205"/>
                  <a:pt x="19449" y="21154"/>
                  <a:pt x="17102" y="20741"/>
                </a:cubicBezTo>
                <a:lnTo>
                  <a:pt x="3272" y="18286"/>
                </a:lnTo>
                <a:cubicBezTo>
                  <a:pt x="925" y="17874"/>
                  <a:pt x="-502" y="16265"/>
                  <a:pt x="164" y="14738"/>
                </a:cubicBezTo>
                <a:lnTo>
                  <a:pt x="5810" y="1287"/>
                </a:lnTo>
                <a:cubicBezTo>
                  <a:pt x="6444" y="-240"/>
                  <a:pt x="8125" y="-446"/>
                  <a:pt x="9521" y="874"/>
                </a:cubicBezTo>
                <a:lnTo>
                  <a:pt x="15991" y="6898"/>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1" name="Shape">
            <a:extLst>
              <a:ext uri="{FF2B5EF4-FFF2-40B4-BE49-F238E27FC236}">
                <a16:creationId xmlns:a16="http://schemas.microsoft.com/office/drawing/2014/main" id="{3B0548E8-808D-6F42-8051-7DF9B9D5B7DA}"/>
              </a:ext>
            </a:extLst>
          </p:cNvPr>
          <p:cNvSpPr/>
          <p:nvPr/>
        </p:nvSpPr>
        <p:spPr>
          <a:xfrm>
            <a:off x="6418533" y="79561"/>
            <a:ext cx="635409" cy="781013"/>
          </a:xfrm>
          <a:custGeom>
            <a:avLst/>
            <a:gdLst/>
            <a:ahLst/>
            <a:cxnLst>
              <a:cxn ang="0">
                <a:pos x="wd2" y="hd2"/>
              </a:cxn>
              <a:cxn ang="5400000">
                <a:pos x="wd2" y="hd2"/>
              </a:cxn>
              <a:cxn ang="10800000">
                <a:pos x="wd2" y="hd2"/>
              </a:cxn>
              <a:cxn ang="16200000">
                <a:pos x="wd2" y="hd2"/>
              </a:cxn>
            </a:cxnLst>
            <a:rect l="0" t="0" r="r" b="b"/>
            <a:pathLst>
              <a:path w="21018" h="21157" extrusionOk="0">
                <a:moveTo>
                  <a:pt x="20981" y="4095"/>
                </a:moveTo>
                <a:cubicBezTo>
                  <a:pt x="21297" y="2127"/>
                  <a:pt x="19558" y="443"/>
                  <a:pt x="17122" y="365"/>
                </a:cubicBezTo>
                <a:lnTo>
                  <a:pt x="3840" y="3"/>
                </a:lnTo>
                <a:cubicBezTo>
                  <a:pt x="1405" y="-75"/>
                  <a:pt x="-303" y="1505"/>
                  <a:pt x="45" y="3473"/>
                </a:cubicBezTo>
                <a:lnTo>
                  <a:pt x="2607" y="18313"/>
                </a:lnTo>
                <a:cubicBezTo>
                  <a:pt x="2954" y="20282"/>
                  <a:pt x="5168" y="21525"/>
                  <a:pt x="7540" y="21059"/>
                </a:cubicBezTo>
                <a:lnTo>
                  <a:pt x="14308" y="19712"/>
                </a:lnTo>
                <a:cubicBezTo>
                  <a:pt x="16680" y="19246"/>
                  <a:pt x="18862" y="17226"/>
                  <a:pt x="19178" y="15257"/>
                </a:cubicBezTo>
                <a:lnTo>
                  <a:pt x="20981"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2" name="Shape">
            <a:extLst>
              <a:ext uri="{FF2B5EF4-FFF2-40B4-BE49-F238E27FC236}">
                <a16:creationId xmlns:a16="http://schemas.microsoft.com/office/drawing/2014/main" id="{46E9560E-C687-994A-8381-226CBF808F58}"/>
              </a:ext>
            </a:extLst>
          </p:cNvPr>
          <p:cNvSpPr/>
          <p:nvPr/>
        </p:nvSpPr>
        <p:spPr>
          <a:xfrm>
            <a:off x="3320840" y="2708776"/>
            <a:ext cx="686573" cy="550853"/>
          </a:xfrm>
          <a:custGeom>
            <a:avLst/>
            <a:gdLst/>
            <a:ahLst/>
            <a:cxnLst>
              <a:cxn ang="0">
                <a:pos x="wd2" y="hd2"/>
              </a:cxn>
              <a:cxn ang="5400000">
                <a:pos x="wd2" y="hd2"/>
              </a:cxn>
              <a:cxn ang="10800000">
                <a:pos x="wd2" y="hd2"/>
              </a:cxn>
              <a:cxn ang="16200000">
                <a:pos x="wd2" y="hd2"/>
              </a:cxn>
            </a:cxnLst>
            <a:rect l="0" t="0" r="r" b="b"/>
            <a:pathLst>
              <a:path w="21075" h="21058" extrusionOk="0">
                <a:moveTo>
                  <a:pt x="17696" y="21053"/>
                </a:moveTo>
                <a:cubicBezTo>
                  <a:pt x="19662" y="21163"/>
                  <a:pt x="21159" y="19262"/>
                  <a:pt x="21071" y="16814"/>
                </a:cubicBezTo>
                <a:lnTo>
                  <a:pt x="20513" y="3547"/>
                </a:lnTo>
                <a:cubicBezTo>
                  <a:pt x="20396" y="1098"/>
                  <a:pt x="18753" y="-437"/>
                  <a:pt x="16845" y="111"/>
                </a:cubicBezTo>
                <a:lnTo>
                  <a:pt x="2523" y="4241"/>
                </a:lnTo>
                <a:cubicBezTo>
                  <a:pt x="616" y="4789"/>
                  <a:pt x="-441" y="7129"/>
                  <a:pt x="175" y="9431"/>
                </a:cubicBezTo>
                <a:lnTo>
                  <a:pt x="1966" y="16046"/>
                </a:lnTo>
                <a:cubicBezTo>
                  <a:pt x="2582" y="18349"/>
                  <a:pt x="4695" y="20322"/>
                  <a:pt x="6661" y="20432"/>
                </a:cubicBezTo>
                <a:lnTo>
                  <a:pt x="17696" y="2105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3" name="Shape">
            <a:extLst>
              <a:ext uri="{FF2B5EF4-FFF2-40B4-BE49-F238E27FC236}">
                <a16:creationId xmlns:a16="http://schemas.microsoft.com/office/drawing/2014/main" id="{03A4B7B4-D0CD-4E4D-8056-B6C56818DBAC}"/>
              </a:ext>
            </a:extLst>
          </p:cNvPr>
          <p:cNvSpPr/>
          <p:nvPr/>
        </p:nvSpPr>
        <p:spPr>
          <a:xfrm>
            <a:off x="7059104" y="98683"/>
            <a:ext cx="777882" cy="666936"/>
          </a:xfrm>
          <a:custGeom>
            <a:avLst/>
            <a:gdLst/>
            <a:ahLst/>
            <a:cxnLst>
              <a:cxn ang="0">
                <a:pos x="wd2" y="hd2"/>
              </a:cxn>
              <a:cxn ang="5400000">
                <a:pos x="wd2" y="hd2"/>
              </a:cxn>
              <a:cxn ang="10800000">
                <a:pos x="wd2" y="hd2"/>
              </a:cxn>
              <a:cxn ang="16200000">
                <a:pos x="wd2" y="hd2"/>
              </a:cxn>
            </a:cxnLst>
            <a:rect l="0" t="0" r="r" b="b"/>
            <a:pathLst>
              <a:path w="21123" h="21074" extrusionOk="0">
                <a:moveTo>
                  <a:pt x="19709" y="3535"/>
                </a:moveTo>
                <a:cubicBezTo>
                  <a:pt x="19424" y="1239"/>
                  <a:pt x="17581" y="-332"/>
                  <a:pt x="15608" y="61"/>
                </a:cubicBezTo>
                <a:lnTo>
                  <a:pt x="5301" y="2145"/>
                </a:lnTo>
                <a:cubicBezTo>
                  <a:pt x="3328" y="2538"/>
                  <a:pt x="1484" y="4743"/>
                  <a:pt x="1225" y="7069"/>
                </a:cubicBezTo>
                <a:lnTo>
                  <a:pt x="31" y="17250"/>
                </a:lnTo>
                <a:cubicBezTo>
                  <a:pt x="-229" y="19546"/>
                  <a:pt x="1173" y="21268"/>
                  <a:pt x="3172" y="21056"/>
                </a:cubicBezTo>
                <a:lnTo>
                  <a:pt x="17970" y="19455"/>
                </a:lnTo>
                <a:cubicBezTo>
                  <a:pt x="19969" y="19244"/>
                  <a:pt x="21371" y="17190"/>
                  <a:pt x="21085" y="14863"/>
                </a:cubicBezTo>
                <a:lnTo>
                  <a:pt x="19709"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4" name="Shape">
            <a:extLst>
              <a:ext uri="{FF2B5EF4-FFF2-40B4-BE49-F238E27FC236}">
                <a16:creationId xmlns:a16="http://schemas.microsoft.com/office/drawing/2014/main" id="{350C4400-9240-1C4B-898C-FE42D177CB89}"/>
              </a:ext>
            </a:extLst>
          </p:cNvPr>
          <p:cNvSpPr/>
          <p:nvPr/>
        </p:nvSpPr>
        <p:spPr>
          <a:xfrm>
            <a:off x="7833528" y="79561"/>
            <a:ext cx="382139" cy="632254"/>
          </a:xfrm>
          <a:custGeom>
            <a:avLst/>
            <a:gdLst/>
            <a:ahLst/>
            <a:cxnLst>
              <a:cxn ang="0">
                <a:pos x="wd2" y="hd2"/>
              </a:cxn>
              <a:cxn ang="5400000">
                <a:pos x="wd2" y="hd2"/>
              </a:cxn>
              <a:cxn ang="10800000">
                <a:pos x="wd2" y="hd2"/>
              </a:cxn>
              <a:cxn ang="16200000">
                <a:pos x="wd2" y="hd2"/>
              </a:cxn>
            </a:cxnLst>
            <a:rect l="0" t="0" r="r" b="b"/>
            <a:pathLst>
              <a:path w="21057" h="21006" extrusionOk="0">
                <a:moveTo>
                  <a:pt x="21057" y="4987"/>
                </a:moveTo>
                <a:cubicBezTo>
                  <a:pt x="21057" y="2541"/>
                  <a:pt x="14208" y="0"/>
                  <a:pt x="10152" y="0"/>
                </a:cubicBezTo>
                <a:lnTo>
                  <a:pt x="6306" y="0"/>
                </a:lnTo>
                <a:cubicBezTo>
                  <a:pt x="2249" y="0"/>
                  <a:pt x="-543" y="1969"/>
                  <a:pt x="89" y="4383"/>
                </a:cubicBezTo>
                <a:lnTo>
                  <a:pt x="3092" y="15755"/>
                </a:lnTo>
                <a:cubicBezTo>
                  <a:pt x="3725" y="18169"/>
                  <a:pt x="3988" y="19885"/>
                  <a:pt x="7623" y="20742"/>
                </a:cubicBezTo>
                <a:cubicBezTo>
                  <a:pt x="11258" y="21600"/>
                  <a:pt x="14261" y="20297"/>
                  <a:pt x="14261" y="17820"/>
                </a:cubicBezTo>
                <a:lnTo>
                  <a:pt x="21057" y="498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5" name="Shape">
            <a:extLst>
              <a:ext uri="{FF2B5EF4-FFF2-40B4-BE49-F238E27FC236}">
                <a16:creationId xmlns:a16="http://schemas.microsoft.com/office/drawing/2014/main" id="{DE86035D-BB7E-A049-91CF-A7037F49353B}"/>
              </a:ext>
            </a:extLst>
          </p:cNvPr>
          <p:cNvSpPr/>
          <p:nvPr/>
        </p:nvSpPr>
        <p:spPr>
          <a:xfrm>
            <a:off x="7307685" y="777498"/>
            <a:ext cx="698716" cy="863227"/>
          </a:xfrm>
          <a:custGeom>
            <a:avLst/>
            <a:gdLst/>
            <a:ahLst/>
            <a:cxnLst>
              <a:cxn ang="0">
                <a:pos x="wd2" y="hd2"/>
              </a:cxn>
              <a:cxn ang="5400000">
                <a:pos x="wd2" y="hd2"/>
              </a:cxn>
              <a:cxn ang="10800000">
                <a:pos x="wd2" y="hd2"/>
              </a:cxn>
              <a:cxn ang="16200000">
                <a:pos x="wd2" y="hd2"/>
              </a:cxn>
            </a:cxnLst>
            <a:rect l="0" t="0" r="r" b="b"/>
            <a:pathLst>
              <a:path w="21019" h="20948" extrusionOk="0">
                <a:moveTo>
                  <a:pt x="4222" y="11743"/>
                </a:moveTo>
                <a:cubicBezTo>
                  <a:pt x="5085" y="13390"/>
                  <a:pt x="7357" y="15501"/>
                  <a:pt x="9256" y="16429"/>
                </a:cubicBezTo>
                <a:lnTo>
                  <a:pt x="17568" y="20536"/>
                </a:lnTo>
                <a:cubicBezTo>
                  <a:pt x="19466" y="21464"/>
                  <a:pt x="21019" y="20768"/>
                  <a:pt x="21019" y="18981"/>
                </a:cubicBezTo>
                <a:lnTo>
                  <a:pt x="21019" y="5154"/>
                </a:lnTo>
                <a:cubicBezTo>
                  <a:pt x="21019" y="3367"/>
                  <a:pt x="20530" y="1418"/>
                  <a:pt x="19926" y="815"/>
                </a:cubicBezTo>
                <a:cubicBezTo>
                  <a:pt x="19322" y="212"/>
                  <a:pt x="17021" y="-136"/>
                  <a:pt x="14835" y="50"/>
                </a:cubicBezTo>
                <a:lnTo>
                  <a:pt x="2727" y="978"/>
                </a:lnTo>
                <a:cubicBezTo>
                  <a:pt x="512" y="1140"/>
                  <a:pt x="-581" y="2625"/>
                  <a:pt x="311" y="4272"/>
                </a:cubicBezTo>
                <a:lnTo>
                  <a:pt x="4222" y="1174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6" name="Shape">
            <a:extLst>
              <a:ext uri="{FF2B5EF4-FFF2-40B4-BE49-F238E27FC236}">
                <a16:creationId xmlns:a16="http://schemas.microsoft.com/office/drawing/2014/main" id="{1EBAE6E4-61B1-5145-AB02-1906B8A808FC}"/>
              </a:ext>
            </a:extLst>
          </p:cNvPr>
          <p:cNvSpPr/>
          <p:nvPr/>
        </p:nvSpPr>
        <p:spPr>
          <a:xfrm>
            <a:off x="3454690" y="643647"/>
            <a:ext cx="698716" cy="863218"/>
          </a:xfrm>
          <a:custGeom>
            <a:avLst/>
            <a:gdLst/>
            <a:ahLst/>
            <a:cxnLst>
              <a:cxn ang="0">
                <a:pos x="wd2" y="hd2"/>
              </a:cxn>
              <a:cxn ang="5400000">
                <a:pos x="wd2" y="hd2"/>
              </a:cxn>
              <a:cxn ang="10800000">
                <a:pos x="wd2" y="hd2"/>
              </a:cxn>
              <a:cxn ang="16200000">
                <a:pos x="wd2" y="hd2"/>
              </a:cxn>
            </a:cxnLst>
            <a:rect l="0" t="0" r="r" b="b"/>
            <a:pathLst>
              <a:path w="21019" h="20948" extrusionOk="0">
                <a:moveTo>
                  <a:pt x="4222" y="11743"/>
                </a:moveTo>
                <a:cubicBezTo>
                  <a:pt x="5085" y="13390"/>
                  <a:pt x="7357" y="15501"/>
                  <a:pt x="9256" y="16429"/>
                </a:cubicBezTo>
                <a:lnTo>
                  <a:pt x="17568" y="20536"/>
                </a:lnTo>
                <a:cubicBezTo>
                  <a:pt x="19466" y="21464"/>
                  <a:pt x="21019" y="20768"/>
                  <a:pt x="21019" y="18981"/>
                </a:cubicBezTo>
                <a:lnTo>
                  <a:pt x="21019" y="5154"/>
                </a:lnTo>
                <a:cubicBezTo>
                  <a:pt x="21019" y="3367"/>
                  <a:pt x="20530" y="1419"/>
                  <a:pt x="19926" y="815"/>
                </a:cubicBezTo>
                <a:cubicBezTo>
                  <a:pt x="19322" y="212"/>
                  <a:pt x="17021" y="-136"/>
                  <a:pt x="14835" y="50"/>
                </a:cubicBezTo>
                <a:lnTo>
                  <a:pt x="2727" y="978"/>
                </a:lnTo>
                <a:cubicBezTo>
                  <a:pt x="512" y="1140"/>
                  <a:pt x="-581" y="2625"/>
                  <a:pt x="311" y="4272"/>
                </a:cubicBezTo>
                <a:lnTo>
                  <a:pt x="4222" y="1174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7" name="Shape">
            <a:extLst>
              <a:ext uri="{FF2B5EF4-FFF2-40B4-BE49-F238E27FC236}">
                <a16:creationId xmlns:a16="http://schemas.microsoft.com/office/drawing/2014/main" id="{2D70B7FA-2D2E-A54B-9A18-F245252EF7A1}"/>
              </a:ext>
            </a:extLst>
          </p:cNvPr>
          <p:cNvSpPr/>
          <p:nvPr/>
        </p:nvSpPr>
        <p:spPr>
          <a:xfrm>
            <a:off x="6428093" y="853985"/>
            <a:ext cx="1026377" cy="837695"/>
          </a:xfrm>
          <a:custGeom>
            <a:avLst/>
            <a:gdLst/>
            <a:ahLst/>
            <a:cxnLst>
              <a:cxn ang="0">
                <a:pos x="wd2" y="hd2"/>
              </a:cxn>
              <a:cxn ang="5400000">
                <a:pos x="wd2" y="hd2"/>
              </a:cxn>
              <a:cxn ang="10800000">
                <a:pos x="wd2" y="hd2"/>
              </a:cxn>
              <a:cxn ang="16200000">
                <a:pos x="wd2" y="hd2"/>
              </a:cxn>
            </a:cxnLst>
            <a:rect l="0" t="0" r="r" b="b"/>
            <a:pathLst>
              <a:path w="21004" h="21289" extrusionOk="0">
                <a:moveTo>
                  <a:pt x="1845" y="6395"/>
                </a:moveTo>
                <a:cubicBezTo>
                  <a:pt x="2138" y="4548"/>
                  <a:pt x="3567" y="2726"/>
                  <a:pt x="5054" y="2337"/>
                </a:cubicBezTo>
                <a:lnTo>
                  <a:pt x="13565" y="78"/>
                </a:lnTo>
                <a:cubicBezTo>
                  <a:pt x="15032" y="-311"/>
                  <a:pt x="16695" y="807"/>
                  <a:pt x="17243" y="2532"/>
                </a:cubicBezTo>
                <a:lnTo>
                  <a:pt x="20823" y="14000"/>
                </a:lnTo>
                <a:cubicBezTo>
                  <a:pt x="21371" y="15749"/>
                  <a:pt x="20628" y="17596"/>
                  <a:pt x="19180" y="18130"/>
                </a:cubicBezTo>
                <a:lnTo>
                  <a:pt x="13212" y="20293"/>
                </a:lnTo>
                <a:cubicBezTo>
                  <a:pt x="11765" y="20827"/>
                  <a:pt x="9338" y="21265"/>
                  <a:pt x="7832" y="21265"/>
                </a:cubicBezTo>
                <a:lnTo>
                  <a:pt x="2275" y="21289"/>
                </a:lnTo>
                <a:cubicBezTo>
                  <a:pt x="769" y="21289"/>
                  <a:pt x="-229" y="19783"/>
                  <a:pt x="45" y="17960"/>
                </a:cubicBezTo>
                <a:lnTo>
                  <a:pt x="1845"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8" name="Shape">
            <a:extLst>
              <a:ext uri="{FF2B5EF4-FFF2-40B4-BE49-F238E27FC236}">
                <a16:creationId xmlns:a16="http://schemas.microsoft.com/office/drawing/2014/main" id="{01524D33-487B-BD4F-913C-33B8AE370989}"/>
              </a:ext>
            </a:extLst>
          </p:cNvPr>
          <p:cNvSpPr/>
          <p:nvPr/>
        </p:nvSpPr>
        <p:spPr>
          <a:xfrm>
            <a:off x="98856" y="844424"/>
            <a:ext cx="1017533" cy="845555"/>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5"/>
                  <a:pt x="19031"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9" name="Shape">
            <a:extLst>
              <a:ext uri="{FF2B5EF4-FFF2-40B4-BE49-F238E27FC236}">
                <a16:creationId xmlns:a16="http://schemas.microsoft.com/office/drawing/2014/main" id="{76240148-D52A-2F47-BFD3-62DB8A481D0C}"/>
              </a:ext>
            </a:extLst>
          </p:cNvPr>
          <p:cNvSpPr/>
          <p:nvPr/>
        </p:nvSpPr>
        <p:spPr>
          <a:xfrm>
            <a:off x="89296" y="1752698"/>
            <a:ext cx="833045" cy="675587"/>
          </a:xfrm>
          <a:custGeom>
            <a:avLst/>
            <a:gdLst/>
            <a:ahLst/>
            <a:cxnLst>
              <a:cxn ang="0">
                <a:pos x="wd2" y="hd2"/>
              </a:cxn>
              <a:cxn ang="5400000">
                <a:pos x="wd2" y="hd2"/>
              </a:cxn>
              <a:cxn ang="10800000">
                <a:pos x="wd2" y="hd2"/>
              </a:cxn>
              <a:cxn ang="16200000">
                <a:pos x="wd2" y="hd2"/>
              </a:cxn>
            </a:cxnLst>
            <a:rect l="0" t="0" r="r" b="b"/>
            <a:pathLst>
              <a:path w="21314" h="21228" extrusionOk="0">
                <a:moveTo>
                  <a:pt x="21258" y="12527"/>
                </a:moveTo>
                <a:cubicBezTo>
                  <a:pt x="21600" y="14810"/>
                  <a:pt x="20352" y="17034"/>
                  <a:pt x="18518" y="17484"/>
                </a:cubicBezTo>
                <a:lnTo>
                  <a:pt x="3376" y="21149"/>
                </a:lnTo>
                <a:cubicBezTo>
                  <a:pt x="1517" y="21600"/>
                  <a:pt x="0" y="20068"/>
                  <a:pt x="0" y="17755"/>
                </a:cubicBezTo>
                <a:lnTo>
                  <a:pt x="0" y="4206"/>
                </a:lnTo>
                <a:cubicBezTo>
                  <a:pt x="0" y="1893"/>
                  <a:pt x="1541" y="0"/>
                  <a:pt x="3425" y="0"/>
                </a:cubicBezTo>
                <a:lnTo>
                  <a:pt x="15949" y="0"/>
                </a:lnTo>
                <a:cubicBezTo>
                  <a:pt x="17833" y="0"/>
                  <a:pt x="19668" y="1863"/>
                  <a:pt x="19986" y="4146"/>
                </a:cubicBezTo>
                <a:lnTo>
                  <a:pt x="21258" y="1252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0" name="Shape">
            <a:extLst>
              <a:ext uri="{FF2B5EF4-FFF2-40B4-BE49-F238E27FC236}">
                <a16:creationId xmlns:a16="http://schemas.microsoft.com/office/drawing/2014/main" id="{05DE44D7-4707-D249-8B4C-3EB8756167EF}"/>
              </a:ext>
            </a:extLst>
          </p:cNvPr>
          <p:cNvSpPr/>
          <p:nvPr/>
        </p:nvSpPr>
        <p:spPr>
          <a:xfrm>
            <a:off x="3598102" y="108244"/>
            <a:ext cx="561346" cy="452376"/>
          </a:xfrm>
          <a:custGeom>
            <a:avLst/>
            <a:gdLst/>
            <a:ahLst/>
            <a:cxnLst>
              <a:cxn ang="0">
                <a:pos x="wd2" y="hd2"/>
              </a:cxn>
              <a:cxn ang="5400000">
                <a:pos x="wd2" y="hd2"/>
              </a:cxn>
              <a:cxn ang="10800000">
                <a:pos x="wd2" y="hd2"/>
              </a:cxn>
              <a:cxn ang="16200000">
                <a:pos x="wd2" y="hd2"/>
              </a:cxn>
            </a:cxnLst>
            <a:rect l="0" t="0" r="r" b="b"/>
            <a:pathLst>
              <a:path w="21314" h="21248" extrusionOk="0">
                <a:moveTo>
                  <a:pt x="40" y="7954"/>
                </a:moveTo>
                <a:cubicBezTo>
                  <a:pt x="-250" y="5664"/>
                  <a:pt x="1057" y="3464"/>
                  <a:pt x="2908" y="3105"/>
                </a:cubicBezTo>
                <a:lnTo>
                  <a:pt x="18046" y="51"/>
                </a:lnTo>
                <a:cubicBezTo>
                  <a:pt x="19898" y="-308"/>
                  <a:pt x="21350" y="1264"/>
                  <a:pt x="21314" y="3599"/>
                </a:cubicBezTo>
                <a:lnTo>
                  <a:pt x="20951" y="17161"/>
                </a:lnTo>
                <a:cubicBezTo>
                  <a:pt x="20878" y="19496"/>
                  <a:pt x="19317" y="21292"/>
                  <a:pt x="17429" y="21247"/>
                </a:cubicBezTo>
                <a:lnTo>
                  <a:pt x="4978" y="20753"/>
                </a:lnTo>
                <a:cubicBezTo>
                  <a:pt x="3090" y="20663"/>
                  <a:pt x="1347" y="18732"/>
                  <a:pt x="1057" y="16442"/>
                </a:cubicBezTo>
                <a:lnTo>
                  <a:pt x="40" y="7954"/>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1" name="Shape">
            <a:extLst>
              <a:ext uri="{FF2B5EF4-FFF2-40B4-BE49-F238E27FC236}">
                <a16:creationId xmlns:a16="http://schemas.microsoft.com/office/drawing/2014/main" id="{11EE6B5B-9B06-B24E-9266-9017FA6F2AEA}"/>
              </a:ext>
            </a:extLst>
          </p:cNvPr>
          <p:cNvSpPr/>
          <p:nvPr/>
        </p:nvSpPr>
        <p:spPr>
          <a:xfrm>
            <a:off x="8426297" y="2421953"/>
            <a:ext cx="382523" cy="903804"/>
          </a:xfrm>
          <a:custGeom>
            <a:avLst/>
            <a:gdLst/>
            <a:ahLst/>
            <a:cxnLst>
              <a:cxn ang="0">
                <a:pos x="wd2" y="hd2"/>
              </a:cxn>
              <a:cxn ang="5400000">
                <a:pos x="wd2" y="hd2"/>
              </a:cxn>
              <a:cxn ang="10800000">
                <a:pos x="wd2" y="hd2"/>
              </a:cxn>
              <a:cxn ang="16200000">
                <a:pos x="wd2" y="hd2"/>
              </a:cxn>
            </a:cxnLst>
            <a:rect l="0" t="0" r="r" b="b"/>
            <a:pathLst>
              <a:path w="21338" h="21494" extrusionOk="0">
                <a:moveTo>
                  <a:pt x="21280" y="13096"/>
                </a:moveTo>
                <a:cubicBezTo>
                  <a:pt x="21600" y="15416"/>
                  <a:pt x="20587" y="17303"/>
                  <a:pt x="18720" y="17757"/>
                </a:cubicBezTo>
                <a:cubicBezTo>
                  <a:pt x="18720" y="17757"/>
                  <a:pt x="8907" y="21191"/>
                  <a:pt x="3413" y="21486"/>
                </a:cubicBezTo>
                <a:cubicBezTo>
                  <a:pt x="1280" y="21600"/>
                  <a:pt x="0" y="20395"/>
                  <a:pt x="0" y="18030"/>
                </a:cubicBezTo>
                <a:lnTo>
                  <a:pt x="0" y="4274"/>
                </a:lnTo>
                <a:cubicBezTo>
                  <a:pt x="0" y="1933"/>
                  <a:pt x="1547" y="0"/>
                  <a:pt x="3467" y="0"/>
                </a:cubicBezTo>
                <a:lnTo>
                  <a:pt x="16107" y="0"/>
                </a:lnTo>
                <a:cubicBezTo>
                  <a:pt x="18027" y="0"/>
                  <a:pt x="19840" y="1887"/>
                  <a:pt x="20214" y="4206"/>
                </a:cubicBezTo>
                <a:lnTo>
                  <a:pt x="21280" y="1309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2" name="Shape">
            <a:extLst>
              <a:ext uri="{FF2B5EF4-FFF2-40B4-BE49-F238E27FC236}">
                <a16:creationId xmlns:a16="http://schemas.microsoft.com/office/drawing/2014/main" id="{EF54B93B-451D-8B48-8351-F2ADF919A2A4}"/>
              </a:ext>
            </a:extLst>
          </p:cNvPr>
          <p:cNvSpPr/>
          <p:nvPr/>
        </p:nvSpPr>
        <p:spPr>
          <a:xfrm>
            <a:off x="8082109" y="1159929"/>
            <a:ext cx="644263" cy="622806"/>
          </a:xfrm>
          <a:custGeom>
            <a:avLst/>
            <a:gdLst/>
            <a:ahLst/>
            <a:cxnLst>
              <a:cxn ang="0">
                <a:pos x="wd2" y="hd2"/>
              </a:cxn>
              <a:cxn ang="5400000">
                <a:pos x="wd2" y="hd2"/>
              </a:cxn>
              <a:cxn ang="10800000">
                <a:pos x="wd2" y="hd2"/>
              </a:cxn>
              <a:cxn ang="16200000">
                <a:pos x="wd2" y="hd2"/>
              </a:cxn>
            </a:cxnLst>
            <a:rect l="0" t="0" r="r" b="b"/>
            <a:pathLst>
              <a:path w="21311" h="21095" extrusionOk="0">
                <a:moveTo>
                  <a:pt x="21252" y="9206"/>
                </a:moveTo>
                <a:cubicBezTo>
                  <a:pt x="21600" y="7036"/>
                  <a:pt x="20367" y="4834"/>
                  <a:pt x="18501" y="4316"/>
                </a:cubicBezTo>
                <a:lnTo>
                  <a:pt x="3352" y="106"/>
                </a:lnTo>
                <a:cubicBezTo>
                  <a:pt x="1518" y="-412"/>
                  <a:pt x="0" y="1013"/>
                  <a:pt x="0" y="3247"/>
                </a:cubicBezTo>
                <a:lnTo>
                  <a:pt x="0" y="16330"/>
                </a:lnTo>
                <a:cubicBezTo>
                  <a:pt x="0" y="18565"/>
                  <a:pt x="1550" y="20443"/>
                  <a:pt x="3415" y="20540"/>
                </a:cubicBezTo>
                <a:lnTo>
                  <a:pt x="15939" y="21091"/>
                </a:lnTo>
                <a:cubicBezTo>
                  <a:pt x="17836" y="21188"/>
                  <a:pt x="19639" y="19472"/>
                  <a:pt x="19987" y="17270"/>
                </a:cubicBezTo>
                <a:lnTo>
                  <a:pt x="21252" y="920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C11D9A5C-8A56-1343-9336-1050DD89E8E9}"/>
              </a:ext>
            </a:extLst>
          </p:cNvPr>
          <p:cNvSpPr/>
          <p:nvPr/>
        </p:nvSpPr>
        <p:spPr>
          <a:xfrm>
            <a:off x="6265560" y="1752698"/>
            <a:ext cx="640261" cy="667825"/>
          </a:xfrm>
          <a:custGeom>
            <a:avLst/>
            <a:gdLst/>
            <a:ahLst/>
            <a:cxnLst>
              <a:cxn ang="0">
                <a:pos x="wd2" y="hd2"/>
              </a:cxn>
              <a:cxn ang="5400000">
                <a:pos x="wd2" y="hd2"/>
              </a:cxn>
              <a:cxn ang="10800000">
                <a:pos x="wd2" y="hd2"/>
              </a:cxn>
              <a:cxn ang="16200000">
                <a:pos x="wd2" y="hd2"/>
              </a:cxn>
            </a:cxnLst>
            <a:rect l="0" t="0" r="r" b="b"/>
            <a:pathLst>
              <a:path w="21272" h="21102" extrusionOk="0">
                <a:moveTo>
                  <a:pt x="21240" y="4229"/>
                </a:moveTo>
                <a:cubicBezTo>
                  <a:pt x="21240" y="1903"/>
                  <a:pt x="19239" y="0"/>
                  <a:pt x="16793" y="0"/>
                </a:cubicBezTo>
                <a:lnTo>
                  <a:pt x="3833" y="0"/>
                </a:lnTo>
                <a:cubicBezTo>
                  <a:pt x="1387" y="0"/>
                  <a:pt x="-328" y="1873"/>
                  <a:pt x="53" y="4199"/>
                </a:cubicBezTo>
                <a:lnTo>
                  <a:pt x="1387" y="12598"/>
                </a:lnTo>
                <a:cubicBezTo>
                  <a:pt x="1769" y="14893"/>
                  <a:pt x="3992" y="17310"/>
                  <a:pt x="6343" y="17975"/>
                </a:cubicBezTo>
                <a:lnTo>
                  <a:pt x="16984" y="20935"/>
                </a:lnTo>
                <a:cubicBezTo>
                  <a:pt x="19334" y="21600"/>
                  <a:pt x="21272" y="20210"/>
                  <a:pt x="21272" y="17884"/>
                </a:cubicBezTo>
                <a:lnTo>
                  <a:pt x="21272" y="422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0E4EC817-FB74-A84A-8DE0-E8EF5BA7D3E8}"/>
              </a:ext>
            </a:extLst>
          </p:cNvPr>
          <p:cNvSpPr/>
          <p:nvPr/>
        </p:nvSpPr>
        <p:spPr>
          <a:xfrm>
            <a:off x="8206399" y="1857866"/>
            <a:ext cx="478291" cy="554128"/>
          </a:xfrm>
          <a:custGeom>
            <a:avLst/>
            <a:gdLst/>
            <a:ahLst/>
            <a:cxnLst>
              <a:cxn ang="0">
                <a:pos x="wd2" y="hd2"/>
              </a:cxn>
              <a:cxn ang="5400000">
                <a:pos x="wd2" y="hd2"/>
              </a:cxn>
              <a:cxn ang="10800000">
                <a:pos x="wd2" y="hd2"/>
              </a:cxn>
              <a:cxn ang="16200000">
                <a:pos x="wd2" y="hd2"/>
              </a:cxn>
            </a:cxnLst>
            <a:rect l="0" t="0" r="r" b="b"/>
            <a:pathLst>
              <a:path w="21271" h="21327" extrusionOk="0">
                <a:moveTo>
                  <a:pt x="21271" y="3864"/>
                </a:moveTo>
                <a:cubicBezTo>
                  <a:pt x="21271" y="1730"/>
                  <a:pt x="19272" y="0"/>
                  <a:pt x="16806" y="0"/>
                </a:cubicBezTo>
                <a:lnTo>
                  <a:pt x="3838" y="0"/>
                </a:lnTo>
                <a:cubicBezTo>
                  <a:pt x="1372" y="0"/>
                  <a:pt x="-329" y="1730"/>
                  <a:pt x="54" y="3827"/>
                </a:cubicBezTo>
                <a:lnTo>
                  <a:pt x="1499" y="16780"/>
                </a:lnTo>
                <a:cubicBezTo>
                  <a:pt x="1712" y="17957"/>
                  <a:pt x="2520" y="19208"/>
                  <a:pt x="3583" y="20128"/>
                </a:cubicBezTo>
                <a:cubicBezTo>
                  <a:pt x="4816" y="21232"/>
                  <a:pt x="6687" y="21600"/>
                  <a:pt x="8387" y="21122"/>
                </a:cubicBezTo>
                <a:lnTo>
                  <a:pt x="16934" y="18767"/>
                </a:lnTo>
                <a:cubicBezTo>
                  <a:pt x="19358" y="18178"/>
                  <a:pt x="21228" y="17405"/>
                  <a:pt x="21228" y="15271"/>
                </a:cubicBezTo>
                <a:lnTo>
                  <a:pt x="21228" y="386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F833B424-1BEF-3243-9E37-F7741DB19960}"/>
              </a:ext>
            </a:extLst>
          </p:cNvPr>
          <p:cNvSpPr/>
          <p:nvPr/>
        </p:nvSpPr>
        <p:spPr>
          <a:xfrm>
            <a:off x="8741803" y="1590164"/>
            <a:ext cx="693888" cy="767363"/>
          </a:xfrm>
          <a:custGeom>
            <a:avLst/>
            <a:gdLst/>
            <a:ahLst/>
            <a:cxnLst>
              <a:cxn ang="0">
                <a:pos x="wd2" y="hd2"/>
              </a:cxn>
              <a:cxn ang="5400000">
                <a:pos x="wd2" y="hd2"/>
              </a:cxn>
              <a:cxn ang="10800000">
                <a:pos x="wd2" y="hd2"/>
              </a:cxn>
              <a:cxn ang="16200000">
                <a:pos x="wd2" y="hd2"/>
              </a:cxn>
            </a:cxnLst>
            <a:rect l="0" t="0" r="r" b="b"/>
            <a:pathLst>
              <a:path w="21099" h="21324" extrusionOk="0">
                <a:moveTo>
                  <a:pt x="4244" y="21324"/>
                </a:moveTo>
                <a:cubicBezTo>
                  <a:pt x="1919" y="21324"/>
                  <a:pt x="0" y="19571"/>
                  <a:pt x="0" y="17445"/>
                </a:cubicBezTo>
                <a:lnTo>
                  <a:pt x="0" y="3337"/>
                </a:lnTo>
                <a:cubicBezTo>
                  <a:pt x="0" y="1212"/>
                  <a:pt x="1890" y="-276"/>
                  <a:pt x="4186" y="43"/>
                </a:cubicBezTo>
                <a:lnTo>
                  <a:pt x="12588" y="1212"/>
                </a:lnTo>
                <a:cubicBezTo>
                  <a:pt x="14884" y="1531"/>
                  <a:pt x="17297" y="3470"/>
                  <a:pt x="17966" y="5516"/>
                </a:cubicBezTo>
                <a:lnTo>
                  <a:pt x="20931" y="14762"/>
                </a:lnTo>
                <a:cubicBezTo>
                  <a:pt x="21600" y="16808"/>
                  <a:pt x="20205" y="18481"/>
                  <a:pt x="17879" y="18481"/>
                </a:cubicBezTo>
                <a:lnTo>
                  <a:pt x="4244" y="2132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6" name="Shape">
            <a:extLst>
              <a:ext uri="{FF2B5EF4-FFF2-40B4-BE49-F238E27FC236}">
                <a16:creationId xmlns:a16="http://schemas.microsoft.com/office/drawing/2014/main" id="{BD61DB67-39DC-094E-A31A-D4F634268317}"/>
              </a:ext>
            </a:extLst>
          </p:cNvPr>
          <p:cNvSpPr/>
          <p:nvPr/>
        </p:nvSpPr>
        <p:spPr>
          <a:xfrm>
            <a:off x="8732241" y="978274"/>
            <a:ext cx="588270" cy="614745"/>
          </a:xfrm>
          <a:custGeom>
            <a:avLst/>
            <a:gdLst/>
            <a:ahLst/>
            <a:cxnLst>
              <a:cxn ang="0">
                <a:pos x="wd2" y="hd2"/>
              </a:cxn>
              <a:cxn ang="5400000">
                <a:pos x="wd2" y="hd2"/>
              </a:cxn>
              <a:cxn ang="10800000">
                <a:pos x="wd2" y="hd2"/>
              </a:cxn>
              <a:cxn ang="16200000">
                <a:pos x="wd2" y="hd2"/>
              </a:cxn>
            </a:cxnLst>
            <a:rect l="0" t="0" r="r" b="b"/>
            <a:pathLst>
              <a:path w="21299" h="21107" extrusionOk="0">
                <a:moveTo>
                  <a:pt x="21299" y="4235"/>
                </a:moveTo>
                <a:cubicBezTo>
                  <a:pt x="21299" y="1904"/>
                  <a:pt x="19291" y="0"/>
                  <a:pt x="16834" y="0"/>
                </a:cubicBezTo>
                <a:lnTo>
                  <a:pt x="3853" y="0"/>
                </a:lnTo>
                <a:cubicBezTo>
                  <a:pt x="1395" y="0"/>
                  <a:pt x="-301" y="1871"/>
                  <a:pt x="45" y="4202"/>
                </a:cubicBezTo>
                <a:lnTo>
                  <a:pt x="1395" y="12605"/>
                </a:lnTo>
                <a:cubicBezTo>
                  <a:pt x="1776" y="14903"/>
                  <a:pt x="3991" y="17333"/>
                  <a:pt x="6345" y="17989"/>
                </a:cubicBezTo>
                <a:lnTo>
                  <a:pt x="17007" y="20943"/>
                </a:lnTo>
                <a:cubicBezTo>
                  <a:pt x="19360" y="21600"/>
                  <a:pt x="21299" y="20221"/>
                  <a:pt x="21299" y="17891"/>
                </a:cubicBezTo>
                <a:lnTo>
                  <a:pt x="21299" y="42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7" name="Shape">
            <a:extLst>
              <a:ext uri="{FF2B5EF4-FFF2-40B4-BE49-F238E27FC236}">
                <a16:creationId xmlns:a16="http://schemas.microsoft.com/office/drawing/2014/main" id="{BF7C0623-D6C3-BD41-B447-8D01D18FC4C6}"/>
              </a:ext>
            </a:extLst>
          </p:cNvPr>
          <p:cNvSpPr/>
          <p:nvPr/>
        </p:nvSpPr>
        <p:spPr>
          <a:xfrm>
            <a:off x="6973058" y="1609286"/>
            <a:ext cx="786186" cy="877997"/>
          </a:xfrm>
          <a:custGeom>
            <a:avLst/>
            <a:gdLst/>
            <a:ahLst/>
            <a:cxnLst>
              <a:cxn ang="0">
                <a:pos x="wd2" y="hd2"/>
              </a:cxn>
              <a:cxn ang="5400000">
                <a:pos x="wd2" y="hd2"/>
              </a:cxn>
              <a:cxn ang="10800000">
                <a:pos x="wd2" y="hd2"/>
              </a:cxn>
              <a:cxn ang="16200000">
                <a:pos x="wd2" y="hd2"/>
              </a:cxn>
            </a:cxnLst>
            <a:rect l="0" t="0" r="r" b="b"/>
            <a:pathLst>
              <a:path w="21477" h="21215" extrusionOk="0">
                <a:moveTo>
                  <a:pt x="20346" y="2581"/>
                </a:moveTo>
                <a:cubicBezTo>
                  <a:pt x="20216" y="802"/>
                  <a:pt x="18492" y="-330"/>
                  <a:pt x="16533" y="86"/>
                </a:cubicBezTo>
                <a:lnTo>
                  <a:pt x="3578" y="2742"/>
                </a:lnTo>
                <a:cubicBezTo>
                  <a:pt x="1619" y="3135"/>
                  <a:pt x="0" y="4937"/>
                  <a:pt x="0" y="6716"/>
                </a:cubicBezTo>
                <a:lnTo>
                  <a:pt x="0" y="17158"/>
                </a:lnTo>
                <a:cubicBezTo>
                  <a:pt x="0" y="18937"/>
                  <a:pt x="1645" y="20530"/>
                  <a:pt x="3657" y="20715"/>
                </a:cubicBezTo>
                <a:lnTo>
                  <a:pt x="8280" y="21108"/>
                </a:lnTo>
                <a:cubicBezTo>
                  <a:pt x="10291" y="21270"/>
                  <a:pt x="13556" y="21247"/>
                  <a:pt x="15567" y="21039"/>
                </a:cubicBezTo>
                <a:lnTo>
                  <a:pt x="18074" y="20785"/>
                </a:lnTo>
                <a:cubicBezTo>
                  <a:pt x="20085" y="20577"/>
                  <a:pt x="21600" y="18960"/>
                  <a:pt x="21469" y="17181"/>
                </a:cubicBezTo>
                <a:lnTo>
                  <a:pt x="20346"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8" name="Shape">
            <a:extLst>
              <a:ext uri="{FF2B5EF4-FFF2-40B4-BE49-F238E27FC236}">
                <a16:creationId xmlns:a16="http://schemas.microsoft.com/office/drawing/2014/main" id="{856E92C9-88C5-F94B-ACF5-32F8F67E71E9}"/>
              </a:ext>
            </a:extLst>
          </p:cNvPr>
          <p:cNvSpPr/>
          <p:nvPr/>
        </p:nvSpPr>
        <p:spPr>
          <a:xfrm>
            <a:off x="8693999" y="3511881"/>
            <a:ext cx="766112" cy="912494"/>
          </a:xfrm>
          <a:custGeom>
            <a:avLst/>
            <a:gdLst/>
            <a:ahLst/>
            <a:cxnLst>
              <a:cxn ang="0">
                <a:pos x="wd2" y="hd2"/>
              </a:cxn>
              <a:cxn ang="5400000">
                <a:pos x="wd2" y="hd2"/>
              </a:cxn>
              <a:cxn ang="10800000">
                <a:pos x="wd2" y="hd2"/>
              </a:cxn>
              <a:cxn ang="16200000">
                <a:pos x="wd2" y="hd2"/>
              </a:cxn>
            </a:cxnLst>
            <a:rect l="0" t="0" r="r" b="b"/>
            <a:pathLst>
              <a:path w="21474" h="21101" extrusionOk="0">
                <a:moveTo>
                  <a:pt x="20367" y="2061"/>
                </a:moveTo>
                <a:cubicBezTo>
                  <a:pt x="20233" y="425"/>
                  <a:pt x="18518" y="-415"/>
                  <a:pt x="16535" y="204"/>
                </a:cubicBezTo>
                <a:lnTo>
                  <a:pt x="3564" y="4338"/>
                </a:lnTo>
                <a:cubicBezTo>
                  <a:pt x="1608" y="4957"/>
                  <a:pt x="0" y="6837"/>
                  <a:pt x="0" y="8495"/>
                </a:cubicBezTo>
                <a:lnTo>
                  <a:pt x="0" y="18245"/>
                </a:lnTo>
                <a:cubicBezTo>
                  <a:pt x="0" y="19903"/>
                  <a:pt x="1635" y="21185"/>
                  <a:pt x="3645" y="21097"/>
                </a:cubicBezTo>
                <a:lnTo>
                  <a:pt x="8281" y="20876"/>
                </a:lnTo>
                <a:cubicBezTo>
                  <a:pt x="10291" y="20787"/>
                  <a:pt x="13560" y="20323"/>
                  <a:pt x="15570" y="19881"/>
                </a:cubicBezTo>
                <a:lnTo>
                  <a:pt x="18062" y="19328"/>
                </a:lnTo>
                <a:cubicBezTo>
                  <a:pt x="20072" y="18886"/>
                  <a:pt x="21600" y="17161"/>
                  <a:pt x="21466" y="15525"/>
                </a:cubicBezTo>
                <a:lnTo>
                  <a:pt x="20367" y="206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79" name="Shape">
            <a:extLst>
              <a:ext uri="{FF2B5EF4-FFF2-40B4-BE49-F238E27FC236}">
                <a16:creationId xmlns:a16="http://schemas.microsoft.com/office/drawing/2014/main" id="{0D9FB93B-0B89-C94F-AF47-CC98469BB459}"/>
              </a:ext>
            </a:extLst>
          </p:cNvPr>
          <p:cNvSpPr/>
          <p:nvPr/>
        </p:nvSpPr>
        <p:spPr>
          <a:xfrm>
            <a:off x="7030422" y="3502321"/>
            <a:ext cx="851494" cy="817950"/>
          </a:xfrm>
          <a:custGeom>
            <a:avLst/>
            <a:gdLst/>
            <a:ahLst/>
            <a:cxnLst>
              <a:cxn ang="0">
                <a:pos x="wd2" y="hd2"/>
              </a:cxn>
              <a:cxn ang="5400000">
                <a:pos x="wd2" y="hd2"/>
              </a:cxn>
              <a:cxn ang="10800000">
                <a:pos x="wd2" y="hd2"/>
              </a:cxn>
              <a:cxn ang="16200000">
                <a:pos x="wd2" y="hd2"/>
              </a:cxn>
            </a:cxnLst>
            <a:rect l="0" t="0" r="r" b="b"/>
            <a:pathLst>
              <a:path w="21210" h="21265" extrusionOk="0">
                <a:moveTo>
                  <a:pt x="18672" y="21258"/>
                </a:moveTo>
                <a:cubicBezTo>
                  <a:pt x="20434" y="21382"/>
                  <a:pt x="21530" y="19940"/>
                  <a:pt x="21125" y="18026"/>
                </a:cubicBezTo>
                <a:lnTo>
                  <a:pt x="18315" y="5474"/>
                </a:lnTo>
                <a:cubicBezTo>
                  <a:pt x="17886" y="3560"/>
                  <a:pt x="16100" y="1795"/>
                  <a:pt x="14314" y="1547"/>
                </a:cubicBezTo>
                <a:lnTo>
                  <a:pt x="3907" y="31"/>
                </a:lnTo>
                <a:cubicBezTo>
                  <a:pt x="2121" y="-218"/>
                  <a:pt x="549" y="1075"/>
                  <a:pt x="406" y="2939"/>
                </a:cubicBezTo>
                <a:lnTo>
                  <a:pt x="73" y="7214"/>
                </a:lnTo>
                <a:cubicBezTo>
                  <a:pt x="-70" y="9078"/>
                  <a:pt x="2" y="12161"/>
                  <a:pt x="240" y="14074"/>
                </a:cubicBezTo>
                <a:lnTo>
                  <a:pt x="525" y="16460"/>
                </a:lnTo>
                <a:cubicBezTo>
                  <a:pt x="764" y="18374"/>
                  <a:pt x="2383" y="20040"/>
                  <a:pt x="4169" y="20164"/>
                </a:cubicBezTo>
                <a:lnTo>
                  <a:pt x="18672" y="21258"/>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80" name="Shape">
            <a:extLst>
              <a:ext uri="{FF2B5EF4-FFF2-40B4-BE49-F238E27FC236}">
                <a16:creationId xmlns:a16="http://schemas.microsoft.com/office/drawing/2014/main" id="{D744A9B3-C183-FA4E-9017-0F37A2628436}"/>
              </a:ext>
            </a:extLst>
          </p:cNvPr>
          <p:cNvSpPr/>
          <p:nvPr/>
        </p:nvSpPr>
        <p:spPr>
          <a:xfrm>
            <a:off x="3053137" y="3263301"/>
            <a:ext cx="1059169" cy="1017374"/>
          </a:xfrm>
          <a:custGeom>
            <a:avLst/>
            <a:gdLst/>
            <a:ahLst/>
            <a:cxnLst>
              <a:cxn ang="0">
                <a:pos x="wd2" y="hd2"/>
              </a:cxn>
              <a:cxn ang="5400000">
                <a:pos x="wd2" y="hd2"/>
              </a:cxn>
              <a:cxn ang="10800000">
                <a:pos x="wd2" y="hd2"/>
              </a:cxn>
              <a:cxn ang="16200000">
                <a:pos x="wd2" y="hd2"/>
              </a:cxn>
            </a:cxnLst>
            <a:rect l="0" t="0" r="r" b="b"/>
            <a:pathLst>
              <a:path w="21195" h="21243" extrusionOk="0">
                <a:moveTo>
                  <a:pt x="18657" y="21234"/>
                </a:moveTo>
                <a:cubicBezTo>
                  <a:pt x="20417" y="21374"/>
                  <a:pt x="21527" y="19917"/>
                  <a:pt x="21106" y="18020"/>
                </a:cubicBezTo>
                <a:lnTo>
                  <a:pt x="18294" y="5483"/>
                </a:lnTo>
                <a:cubicBezTo>
                  <a:pt x="17873" y="3587"/>
                  <a:pt x="16074" y="1810"/>
                  <a:pt x="14295" y="1551"/>
                </a:cubicBezTo>
                <a:lnTo>
                  <a:pt x="3906" y="33"/>
                </a:lnTo>
                <a:cubicBezTo>
                  <a:pt x="2127" y="-226"/>
                  <a:pt x="558" y="1072"/>
                  <a:pt x="424" y="2928"/>
                </a:cubicBezTo>
                <a:lnTo>
                  <a:pt x="80" y="7200"/>
                </a:lnTo>
                <a:cubicBezTo>
                  <a:pt x="-73" y="9057"/>
                  <a:pt x="4" y="12131"/>
                  <a:pt x="233" y="14048"/>
                </a:cubicBezTo>
                <a:lnTo>
                  <a:pt x="520" y="16423"/>
                </a:lnTo>
                <a:cubicBezTo>
                  <a:pt x="750" y="18340"/>
                  <a:pt x="2395" y="19997"/>
                  <a:pt x="4155" y="20136"/>
                </a:cubicBezTo>
                <a:lnTo>
                  <a:pt x="18657" y="21234"/>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81" name="Shape">
            <a:extLst>
              <a:ext uri="{FF2B5EF4-FFF2-40B4-BE49-F238E27FC236}">
                <a16:creationId xmlns:a16="http://schemas.microsoft.com/office/drawing/2014/main" id="{DB63A72B-C206-2442-A854-8E11D951F020}"/>
              </a:ext>
            </a:extLst>
          </p:cNvPr>
          <p:cNvSpPr/>
          <p:nvPr/>
        </p:nvSpPr>
        <p:spPr>
          <a:xfrm>
            <a:off x="8435857" y="108244"/>
            <a:ext cx="1043394" cy="786186"/>
          </a:xfrm>
          <a:custGeom>
            <a:avLst/>
            <a:gdLst/>
            <a:ahLst/>
            <a:cxnLst>
              <a:cxn ang="0">
                <a:pos x="wd2" y="hd2"/>
              </a:cxn>
              <a:cxn ang="5400000">
                <a:pos x="wd2" y="hd2"/>
              </a:cxn>
              <a:cxn ang="10800000">
                <a:pos x="wd2" y="hd2"/>
              </a:cxn>
              <a:cxn ang="16200000">
                <a:pos x="wd2" y="hd2"/>
              </a:cxn>
            </a:cxnLst>
            <a:rect l="0" t="0" r="r" b="b"/>
            <a:pathLst>
              <a:path w="21275" h="21477" extrusionOk="0">
                <a:moveTo>
                  <a:pt x="2178" y="34"/>
                </a:moveTo>
                <a:cubicBezTo>
                  <a:pt x="677" y="164"/>
                  <a:pt x="-278" y="1888"/>
                  <a:pt x="73" y="3847"/>
                </a:cubicBezTo>
                <a:lnTo>
                  <a:pt x="5687" y="17899"/>
                </a:lnTo>
                <a:cubicBezTo>
                  <a:pt x="6019" y="19858"/>
                  <a:pt x="7539" y="21477"/>
                  <a:pt x="9040" y="21477"/>
                </a:cubicBezTo>
                <a:lnTo>
                  <a:pt x="17852" y="21477"/>
                </a:lnTo>
                <a:cubicBezTo>
                  <a:pt x="19353" y="21477"/>
                  <a:pt x="20698" y="19832"/>
                  <a:pt x="20854" y="17820"/>
                </a:cubicBezTo>
                <a:lnTo>
                  <a:pt x="21186" y="13197"/>
                </a:lnTo>
                <a:cubicBezTo>
                  <a:pt x="21322" y="11186"/>
                  <a:pt x="21302" y="7921"/>
                  <a:pt x="21127" y="5910"/>
                </a:cubicBezTo>
                <a:lnTo>
                  <a:pt x="20913" y="3403"/>
                </a:lnTo>
                <a:cubicBezTo>
                  <a:pt x="20737" y="1392"/>
                  <a:pt x="19373" y="-123"/>
                  <a:pt x="17871" y="8"/>
                </a:cubicBezTo>
                <a:lnTo>
                  <a:pt x="2178" y="34"/>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82" name="Shape">
            <a:extLst>
              <a:ext uri="{FF2B5EF4-FFF2-40B4-BE49-F238E27FC236}">
                <a16:creationId xmlns:a16="http://schemas.microsoft.com/office/drawing/2014/main" id="{EC908A7A-1A5E-9240-8087-0AB70FB901F8}"/>
              </a:ext>
            </a:extLst>
          </p:cNvPr>
          <p:cNvSpPr/>
          <p:nvPr/>
        </p:nvSpPr>
        <p:spPr>
          <a:xfrm>
            <a:off x="7795285" y="1704893"/>
            <a:ext cx="360560" cy="746708"/>
          </a:xfrm>
          <a:custGeom>
            <a:avLst/>
            <a:gdLst/>
            <a:ahLst/>
            <a:cxnLst>
              <a:cxn ang="0">
                <a:pos x="wd2" y="hd2"/>
              </a:cxn>
              <a:cxn ang="5400000">
                <a:pos x="wd2" y="hd2"/>
              </a:cxn>
              <a:cxn ang="10800000">
                <a:pos x="wd2" y="hd2"/>
              </a:cxn>
              <a:cxn ang="16200000">
                <a:pos x="wd2" y="hd2"/>
              </a:cxn>
            </a:cxnLst>
            <a:rect l="0" t="0" r="r" b="b"/>
            <a:pathLst>
              <a:path w="21436" h="21009" extrusionOk="0">
                <a:moveTo>
                  <a:pt x="21436" y="8151"/>
                </a:moveTo>
                <a:cubicBezTo>
                  <a:pt x="21436" y="6080"/>
                  <a:pt x="18310" y="3552"/>
                  <a:pt x="14501" y="2529"/>
                </a:cubicBezTo>
                <a:lnTo>
                  <a:pt x="6657" y="431"/>
                </a:lnTo>
                <a:cubicBezTo>
                  <a:pt x="2849" y="-591"/>
                  <a:pt x="-164" y="270"/>
                  <a:pt x="6" y="2341"/>
                </a:cubicBezTo>
                <a:lnTo>
                  <a:pt x="1086" y="17243"/>
                </a:lnTo>
                <a:cubicBezTo>
                  <a:pt x="1257" y="19314"/>
                  <a:pt x="4952" y="21009"/>
                  <a:pt x="9328" y="21009"/>
                </a:cubicBezTo>
                <a:lnTo>
                  <a:pt x="13478" y="21009"/>
                </a:lnTo>
                <a:cubicBezTo>
                  <a:pt x="17855" y="21009"/>
                  <a:pt x="21436" y="19314"/>
                  <a:pt x="21436" y="17243"/>
                </a:cubicBezTo>
                <a:lnTo>
                  <a:pt x="21436" y="815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3" name="Shape">
            <a:extLst>
              <a:ext uri="{FF2B5EF4-FFF2-40B4-BE49-F238E27FC236}">
                <a16:creationId xmlns:a16="http://schemas.microsoft.com/office/drawing/2014/main" id="{A2464B05-7499-D746-B90B-F898EF5E5A35}"/>
              </a:ext>
            </a:extLst>
          </p:cNvPr>
          <p:cNvSpPr/>
          <p:nvPr/>
        </p:nvSpPr>
        <p:spPr>
          <a:xfrm>
            <a:off x="3206111" y="1943913"/>
            <a:ext cx="360560" cy="746708"/>
          </a:xfrm>
          <a:custGeom>
            <a:avLst/>
            <a:gdLst/>
            <a:ahLst/>
            <a:cxnLst>
              <a:cxn ang="0">
                <a:pos x="wd2" y="hd2"/>
              </a:cxn>
              <a:cxn ang="5400000">
                <a:pos x="wd2" y="hd2"/>
              </a:cxn>
              <a:cxn ang="10800000">
                <a:pos x="wd2" y="hd2"/>
              </a:cxn>
              <a:cxn ang="16200000">
                <a:pos x="wd2" y="hd2"/>
              </a:cxn>
            </a:cxnLst>
            <a:rect l="0" t="0" r="r" b="b"/>
            <a:pathLst>
              <a:path w="21436" h="21009" extrusionOk="0">
                <a:moveTo>
                  <a:pt x="21436" y="8151"/>
                </a:moveTo>
                <a:cubicBezTo>
                  <a:pt x="21436" y="6080"/>
                  <a:pt x="18310" y="3552"/>
                  <a:pt x="14501" y="2529"/>
                </a:cubicBezTo>
                <a:lnTo>
                  <a:pt x="6657" y="431"/>
                </a:lnTo>
                <a:cubicBezTo>
                  <a:pt x="2849" y="-591"/>
                  <a:pt x="-164" y="270"/>
                  <a:pt x="6" y="2341"/>
                </a:cubicBezTo>
                <a:lnTo>
                  <a:pt x="1086" y="17243"/>
                </a:lnTo>
                <a:cubicBezTo>
                  <a:pt x="1257" y="19314"/>
                  <a:pt x="4952" y="21009"/>
                  <a:pt x="9328" y="21009"/>
                </a:cubicBezTo>
                <a:lnTo>
                  <a:pt x="13478" y="21009"/>
                </a:lnTo>
                <a:cubicBezTo>
                  <a:pt x="17855" y="21009"/>
                  <a:pt x="21436" y="19314"/>
                  <a:pt x="21436" y="17243"/>
                </a:cubicBezTo>
                <a:lnTo>
                  <a:pt x="21436" y="815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4" name="Shape">
            <a:extLst>
              <a:ext uri="{FF2B5EF4-FFF2-40B4-BE49-F238E27FC236}">
                <a16:creationId xmlns:a16="http://schemas.microsoft.com/office/drawing/2014/main" id="{3E5E25B8-D5B1-5B44-9588-577A0FFC6EF2}"/>
              </a:ext>
            </a:extLst>
          </p:cNvPr>
          <p:cNvSpPr/>
          <p:nvPr/>
        </p:nvSpPr>
        <p:spPr>
          <a:xfrm>
            <a:off x="8636634" y="3081646"/>
            <a:ext cx="679568" cy="542715"/>
          </a:xfrm>
          <a:custGeom>
            <a:avLst/>
            <a:gdLst/>
            <a:ahLst/>
            <a:cxnLst>
              <a:cxn ang="0">
                <a:pos x="wd2" y="hd2"/>
              </a:cxn>
              <a:cxn ang="5400000">
                <a:pos x="wd2" y="hd2"/>
              </a:cxn>
              <a:cxn ang="10800000">
                <a:pos x="wd2" y="hd2"/>
              </a:cxn>
              <a:cxn ang="16200000">
                <a:pos x="wd2" y="hd2"/>
              </a:cxn>
            </a:cxnLst>
            <a:rect l="0" t="0" r="r" b="b"/>
            <a:pathLst>
              <a:path w="20775" h="20233" extrusionOk="0">
                <a:moveTo>
                  <a:pt x="15549" y="15657"/>
                </a:moveTo>
                <a:cubicBezTo>
                  <a:pt x="17653" y="14695"/>
                  <a:pt x="19670" y="11665"/>
                  <a:pt x="20021" y="8957"/>
                </a:cubicBezTo>
                <a:lnTo>
                  <a:pt x="20722" y="3360"/>
                </a:lnTo>
                <a:cubicBezTo>
                  <a:pt x="21073" y="652"/>
                  <a:pt x="19641" y="-703"/>
                  <a:pt x="17566" y="366"/>
                </a:cubicBezTo>
                <a:lnTo>
                  <a:pt x="2601" y="7994"/>
                </a:lnTo>
                <a:cubicBezTo>
                  <a:pt x="525" y="9063"/>
                  <a:pt x="-527" y="12022"/>
                  <a:pt x="262" y="14588"/>
                </a:cubicBezTo>
                <a:lnTo>
                  <a:pt x="1022" y="17012"/>
                </a:lnTo>
                <a:cubicBezTo>
                  <a:pt x="1811" y="19578"/>
                  <a:pt x="4208" y="20897"/>
                  <a:pt x="6313" y="19899"/>
                </a:cubicBezTo>
                <a:lnTo>
                  <a:pt x="15549" y="15657"/>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5" name="Shape">
            <a:extLst>
              <a:ext uri="{FF2B5EF4-FFF2-40B4-BE49-F238E27FC236}">
                <a16:creationId xmlns:a16="http://schemas.microsoft.com/office/drawing/2014/main" id="{BFBFAF5C-DAD1-6B44-9EDC-8AF87E3E5C77}"/>
              </a:ext>
            </a:extLst>
          </p:cNvPr>
          <p:cNvSpPr/>
          <p:nvPr/>
        </p:nvSpPr>
        <p:spPr>
          <a:xfrm>
            <a:off x="7288564" y="2488878"/>
            <a:ext cx="1062535" cy="995901"/>
          </a:xfrm>
          <a:custGeom>
            <a:avLst/>
            <a:gdLst/>
            <a:ahLst/>
            <a:cxnLst>
              <a:cxn ang="0">
                <a:pos x="wd2" y="hd2"/>
              </a:cxn>
              <a:cxn ang="5400000">
                <a:pos x="wd2" y="hd2"/>
              </a:cxn>
              <a:cxn ang="10800000">
                <a:pos x="wd2" y="hd2"/>
              </a:cxn>
              <a:cxn ang="16200000">
                <a:pos x="wd2" y="hd2"/>
              </a:cxn>
            </a:cxnLst>
            <a:rect l="0" t="0" r="r" b="b"/>
            <a:pathLst>
              <a:path w="21376" h="21266" extrusionOk="0">
                <a:moveTo>
                  <a:pt x="45" y="18932"/>
                </a:moveTo>
                <a:cubicBezTo>
                  <a:pt x="-224" y="20483"/>
                  <a:pt x="738" y="21504"/>
                  <a:pt x="2200" y="21218"/>
                </a:cubicBezTo>
                <a:lnTo>
                  <a:pt x="18452" y="18789"/>
                </a:lnTo>
                <a:cubicBezTo>
                  <a:pt x="19914" y="18503"/>
                  <a:pt x="21107" y="16972"/>
                  <a:pt x="21107" y="15400"/>
                </a:cubicBezTo>
                <a:lnTo>
                  <a:pt x="21376" y="2660"/>
                </a:lnTo>
                <a:cubicBezTo>
                  <a:pt x="21376" y="1088"/>
                  <a:pt x="20164" y="-96"/>
                  <a:pt x="18683" y="6"/>
                </a:cubicBezTo>
                <a:lnTo>
                  <a:pt x="5931" y="1047"/>
                </a:lnTo>
                <a:cubicBezTo>
                  <a:pt x="4450" y="1170"/>
                  <a:pt x="3007" y="2517"/>
                  <a:pt x="2738" y="4069"/>
                </a:cubicBezTo>
                <a:lnTo>
                  <a:pt x="45" y="1893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6" name="Shape">
            <a:extLst>
              <a:ext uri="{FF2B5EF4-FFF2-40B4-BE49-F238E27FC236}">
                <a16:creationId xmlns:a16="http://schemas.microsoft.com/office/drawing/2014/main" id="{62D61463-FDC7-1840-8870-4968CDDD3452}"/>
              </a:ext>
            </a:extLst>
          </p:cNvPr>
          <p:cNvSpPr/>
          <p:nvPr/>
        </p:nvSpPr>
        <p:spPr>
          <a:xfrm>
            <a:off x="6456776" y="2517560"/>
            <a:ext cx="887865" cy="916162"/>
          </a:xfrm>
          <a:custGeom>
            <a:avLst/>
            <a:gdLst/>
            <a:ahLst/>
            <a:cxnLst>
              <a:cxn ang="0">
                <a:pos x="wd2" y="hd2"/>
              </a:cxn>
              <a:cxn ang="5400000">
                <a:pos x="wd2" y="hd2"/>
              </a:cxn>
              <a:cxn ang="10800000">
                <a:pos x="wd2" y="hd2"/>
              </a:cxn>
              <a:cxn ang="16200000">
                <a:pos x="wd2" y="hd2"/>
              </a:cxn>
            </a:cxnLst>
            <a:rect l="0" t="0" r="r" b="b"/>
            <a:pathLst>
              <a:path w="21004" h="21121" extrusionOk="0">
                <a:moveTo>
                  <a:pt x="7810" y="1800"/>
                </a:moveTo>
                <a:cubicBezTo>
                  <a:pt x="9054" y="609"/>
                  <a:pt x="11497" y="-184"/>
                  <a:pt x="13216" y="36"/>
                </a:cubicBezTo>
                <a:lnTo>
                  <a:pt x="18396" y="698"/>
                </a:lnTo>
                <a:cubicBezTo>
                  <a:pt x="20114" y="918"/>
                  <a:pt x="21268" y="2461"/>
                  <a:pt x="20951" y="4136"/>
                </a:cubicBezTo>
                <a:lnTo>
                  <a:pt x="18599" y="16479"/>
                </a:lnTo>
                <a:cubicBezTo>
                  <a:pt x="18282" y="18154"/>
                  <a:pt x="16631" y="19873"/>
                  <a:pt x="14958" y="20292"/>
                </a:cubicBezTo>
                <a:lnTo>
                  <a:pt x="12108" y="20997"/>
                </a:lnTo>
                <a:cubicBezTo>
                  <a:pt x="10411" y="21416"/>
                  <a:pt x="8082" y="20733"/>
                  <a:pt x="6928" y="19454"/>
                </a:cubicBezTo>
                <a:lnTo>
                  <a:pt x="822" y="12776"/>
                </a:lnTo>
                <a:cubicBezTo>
                  <a:pt x="-332" y="11498"/>
                  <a:pt x="-264" y="9492"/>
                  <a:pt x="980" y="8302"/>
                </a:cubicBezTo>
                <a:lnTo>
                  <a:pt x="7810"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87" name="Shape">
            <a:extLst>
              <a:ext uri="{FF2B5EF4-FFF2-40B4-BE49-F238E27FC236}">
                <a16:creationId xmlns:a16="http://schemas.microsoft.com/office/drawing/2014/main" id="{FB35E49C-BFE5-AC4C-9902-86186E5C1712}"/>
              </a:ext>
            </a:extLst>
          </p:cNvPr>
          <p:cNvSpPr/>
          <p:nvPr/>
        </p:nvSpPr>
        <p:spPr>
          <a:xfrm>
            <a:off x="98856" y="2355026"/>
            <a:ext cx="893164" cy="987902"/>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8" name="Shape">
            <a:extLst>
              <a:ext uri="{FF2B5EF4-FFF2-40B4-BE49-F238E27FC236}">
                <a16:creationId xmlns:a16="http://schemas.microsoft.com/office/drawing/2014/main" id="{313978AD-A8D0-354C-9ABF-57BFDEA257EF}"/>
              </a:ext>
            </a:extLst>
          </p:cNvPr>
          <p:cNvSpPr/>
          <p:nvPr/>
        </p:nvSpPr>
        <p:spPr>
          <a:xfrm>
            <a:off x="8923457" y="2316784"/>
            <a:ext cx="550869" cy="439997"/>
          </a:xfrm>
          <a:custGeom>
            <a:avLst/>
            <a:gdLst/>
            <a:ahLst/>
            <a:cxnLst>
              <a:cxn ang="0">
                <a:pos x="wd2" y="hd2"/>
              </a:cxn>
              <a:cxn ang="5400000">
                <a:pos x="wd2" y="hd2"/>
              </a:cxn>
              <a:cxn ang="10800000">
                <a:pos x="wd2" y="hd2"/>
              </a:cxn>
              <a:cxn ang="16200000">
                <a:pos x="wd2" y="hd2"/>
              </a:cxn>
            </a:cxnLst>
            <a:rect l="0" t="0" r="r" b="b"/>
            <a:pathLst>
              <a:path w="21495" h="21105" extrusionOk="0">
                <a:moveTo>
                  <a:pt x="0" y="18723"/>
                </a:moveTo>
                <a:cubicBezTo>
                  <a:pt x="0" y="20282"/>
                  <a:pt x="1418" y="21337"/>
                  <a:pt x="3171" y="21062"/>
                </a:cubicBezTo>
                <a:lnTo>
                  <a:pt x="18504" y="18402"/>
                </a:lnTo>
                <a:cubicBezTo>
                  <a:pt x="20257" y="18081"/>
                  <a:pt x="21600" y="16567"/>
                  <a:pt x="21488" y="15008"/>
                </a:cubicBezTo>
                <a:lnTo>
                  <a:pt x="20667" y="2351"/>
                </a:lnTo>
                <a:cubicBezTo>
                  <a:pt x="20556" y="792"/>
                  <a:pt x="19063" y="-263"/>
                  <a:pt x="17310" y="58"/>
                </a:cubicBezTo>
                <a:lnTo>
                  <a:pt x="3171" y="2626"/>
                </a:lnTo>
                <a:cubicBezTo>
                  <a:pt x="1418" y="2947"/>
                  <a:pt x="0" y="4506"/>
                  <a:pt x="0" y="6065"/>
                </a:cubicBezTo>
                <a:lnTo>
                  <a:pt x="0" y="1872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9" name="Shape">
            <a:extLst>
              <a:ext uri="{FF2B5EF4-FFF2-40B4-BE49-F238E27FC236}">
                <a16:creationId xmlns:a16="http://schemas.microsoft.com/office/drawing/2014/main" id="{2C27583A-1CA0-1E46-A09D-4E0F6D1922BC}"/>
              </a:ext>
            </a:extLst>
          </p:cNvPr>
          <p:cNvSpPr/>
          <p:nvPr/>
        </p:nvSpPr>
        <p:spPr>
          <a:xfrm>
            <a:off x="5902251" y="2957356"/>
            <a:ext cx="613682" cy="586168"/>
          </a:xfrm>
          <a:custGeom>
            <a:avLst/>
            <a:gdLst/>
            <a:ahLst/>
            <a:cxnLst>
              <a:cxn ang="0">
                <a:pos x="wd2" y="hd2"/>
              </a:cxn>
              <a:cxn ang="5400000">
                <a:pos x="wd2" y="hd2"/>
              </a:cxn>
              <a:cxn ang="10800000">
                <a:pos x="wd2" y="hd2"/>
              </a:cxn>
              <a:cxn ang="16200000">
                <a:pos x="wd2" y="hd2"/>
              </a:cxn>
            </a:cxnLst>
            <a:rect l="0" t="0" r="r" b="b"/>
            <a:pathLst>
              <a:path w="20880" h="21054" extrusionOk="0">
                <a:moveTo>
                  <a:pt x="1628" y="2391"/>
                </a:moveTo>
                <a:cubicBezTo>
                  <a:pt x="295" y="2666"/>
                  <a:pt x="-356" y="4143"/>
                  <a:pt x="197" y="5654"/>
                </a:cubicBezTo>
                <a:lnTo>
                  <a:pt x="5142" y="18909"/>
                </a:lnTo>
                <a:cubicBezTo>
                  <a:pt x="5695" y="20420"/>
                  <a:pt x="7256" y="21347"/>
                  <a:pt x="8590" y="20969"/>
                </a:cubicBezTo>
                <a:lnTo>
                  <a:pt x="19292" y="17913"/>
                </a:lnTo>
                <a:cubicBezTo>
                  <a:pt x="20626" y="17535"/>
                  <a:pt x="21244" y="15990"/>
                  <a:pt x="20659" y="14479"/>
                </a:cubicBezTo>
                <a:lnTo>
                  <a:pt x="16007" y="2254"/>
                </a:lnTo>
                <a:cubicBezTo>
                  <a:pt x="15421" y="743"/>
                  <a:pt x="13860" y="-253"/>
                  <a:pt x="12526" y="56"/>
                </a:cubicBezTo>
                <a:lnTo>
                  <a:pt x="1628" y="239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90" name="Shape">
            <a:extLst>
              <a:ext uri="{FF2B5EF4-FFF2-40B4-BE49-F238E27FC236}">
                <a16:creationId xmlns:a16="http://schemas.microsoft.com/office/drawing/2014/main" id="{837BD483-7C44-6A4F-8DFD-D7F50658EC9C}"/>
              </a:ext>
            </a:extLst>
          </p:cNvPr>
          <p:cNvSpPr/>
          <p:nvPr/>
        </p:nvSpPr>
        <p:spPr>
          <a:xfrm>
            <a:off x="8846970" y="5672617"/>
            <a:ext cx="626131" cy="965687"/>
          </a:xfrm>
          <a:custGeom>
            <a:avLst/>
            <a:gdLst/>
            <a:ahLst/>
            <a:cxnLst>
              <a:cxn ang="0">
                <a:pos x="wd2" y="hd2"/>
              </a:cxn>
              <a:cxn ang="5400000">
                <a:pos x="wd2" y="hd2"/>
              </a:cxn>
              <a:cxn ang="10800000">
                <a:pos x="wd2" y="hd2"/>
              </a:cxn>
              <a:cxn ang="16200000">
                <a:pos x="wd2" y="hd2"/>
              </a:cxn>
            </a:cxnLst>
            <a:rect l="0" t="0" r="r" b="b"/>
            <a:pathLst>
              <a:path w="20772" h="20837" extrusionOk="0">
                <a:moveTo>
                  <a:pt x="4781" y="13940"/>
                </a:moveTo>
                <a:cubicBezTo>
                  <a:pt x="3385" y="12640"/>
                  <a:pt x="1926" y="10288"/>
                  <a:pt x="1577" y="8699"/>
                </a:cubicBezTo>
                <a:lnTo>
                  <a:pt x="55" y="2201"/>
                </a:lnTo>
                <a:cubicBezTo>
                  <a:pt x="-326" y="633"/>
                  <a:pt x="1323" y="-316"/>
                  <a:pt x="3671" y="97"/>
                </a:cubicBezTo>
                <a:lnTo>
                  <a:pt x="17500" y="2552"/>
                </a:lnTo>
                <a:cubicBezTo>
                  <a:pt x="19847" y="2964"/>
                  <a:pt x="21274" y="4573"/>
                  <a:pt x="20608" y="6100"/>
                </a:cubicBezTo>
                <a:lnTo>
                  <a:pt x="14962" y="19551"/>
                </a:lnTo>
                <a:cubicBezTo>
                  <a:pt x="14328" y="21078"/>
                  <a:pt x="12647" y="21284"/>
                  <a:pt x="11251" y="19964"/>
                </a:cubicBezTo>
                <a:lnTo>
                  <a:pt x="4781" y="1394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91" name="Shape">
            <a:extLst>
              <a:ext uri="{FF2B5EF4-FFF2-40B4-BE49-F238E27FC236}">
                <a16:creationId xmlns:a16="http://schemas.microsoft.com/office/drawing/2014/main" id="{CC466C45-7042-734C-8B10-F056E8166EEC}"/>
              </a:ext>
            </a:extLst>
          </p:cNvPr>
          <p:cNvSpPr/>
          <p:nvPr/>
        </p:nvSpPr>
        <p:spPr>
          <a:xfrm>
            <a:off x="9334571" y="6179340"/>
            <a:ext cx="382139" cy="631875"/>
          </a:xfrm>
          <a:custGeom>
            <a:avLst/>
            <a:gdLst/>
            <a:ahLst/>
            <a:cxnLst>
              <a:cxn ang="0">
                <a:pos x="wd2" y="hd2"/>
              </a:cxn>
              <a:cxn ang="5400000">
                <a:pos x="wd2" y="hd2"/>
              </a:cxn>
              <a:cxn ang="10800000">
                <a:pos x="wd2" y="hd2"/>
              </a:cxn>
              <a:cxn ang="16200000">
                <a:pos x="wd2" y="hd2"/>
              </a:cxn>
            </a:cxnLst>
            <a:rect l="0" t="0" r="r" b="b"/>
            <a:pathLst>
              <a:path w="21057" h="20993" extrusionOk="0">
                <a:moveTo>
                  <a:pt x="0" y="16006"/>
                </a:moveTo>
                <a:cubicBezTo>
                  <a:pt x="0" y="18452"/>
                  <a:pt x="6849" y="20993"/>
                  <a:pt x="10905" y="20993"/>
                </a:cubicBezTo>
                <a:lnTo>
                  <a:pt x="14751" y="20993"/>
                </a:lnTo>
                <a:cubicBezTo>
                  <a:pt x="18808" y="20993"/>
                  <a:pt x="21600" y="19024"/>
                  <a:pt x="20968" y="16610"/>
                </a:cubicBezTo>
                <a:lnTo>
                  <a:pt x="17965" y="5238"/>
                </a:lnTo>
                <a:cubicBezTo>
                  <a:pt x="17332" y="2824"/>
                  <a:pt x="17069" y="1108"/>
                  <a:pt x="13434" y="251"/>
                </a:cubicBezTo>
                <a:cubicBezTo>
                  <a:pt x="9799" y="-607"/>
                  <a:pt x="8113" y="822"/>
                  <a:pt x="6796" y="3173"/>
                </a:cubicBezTo>
                <a:lnTo>
                  <a:pt x="0" y="1600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92" name="Shape">
            <a:extLst>
              <a:ext uri="{FF2B5EF4-FFF2-40B4-BE49-F238E27FC236}">
                <a16:creationId xmlns:a16="http://schemas.microsoft.com/office/drawing/2014/main" id="{DDB5E7EC-1710-BE44-A38E-68B9A9E87FB0}"/>
              </a:ext>
            </a:extLst>
          </p:cNvPr>
          <p:cNvSpPr/>
          <p:nvPr/>
        </p:nvSpPr>
        <p:spPr>
          <a:xfrm>
            <a:off x="8072547" y="5997685"/>
            <a:ext cx="1043394" cy="786186"/>
          </a:xfrm>
          <a:custGeom>
            <a:avLst/>
            <a:gdLst/>
            <a:ahLst/>
            <a:cxnLst>
              <a:cxn ang="0">
                <a:pos x="wd2" y="hd2"/>
              </a:cxn>
              <a:cxn ang="5400000">
                <a:pos x="wd2" y="hd2"/>
              </a:cxn>
              <a:cxn ang="10800000">
                <a:pos x="wd2" y="hd2"/>
              </a:cxn>
              <a:cxn ang="16200000">
                <a:pos x="wd2" y="hd2"/>
              </a:cxn>
            </a:cxnLst>
            <a:rect l="0" t="0" r="r" b="b"/>
            <a:pathLst>
              <a:path w="21275" h="21477" extrusionOk="0">
                <a:moveTo>
                  <a:pt x="19097" y="21443"/>
                </a:moveTo>
                <a:cubicBezTo>
                  <a:pt x="20598" y="21313"/>
                  <a:pt x="21553" y="19589"/>
                  <a:pt x="21202" y="17630"/>
                </a:cubicBezTo>
                <a:lnTo>
                  <a:pt x="15588" y="3578"/>
                </a:lnTo>
                <a:cubicBezTo>
                  <a:pt x="15256" y="1619"/>
                  <a:pt x="13736" y="0"/>
                  <a:pt x="12235" y="0"/>
                </a:cubicBezTo>
                <a:lnTo>
                  <a:pt x="3423" y="0"/>
                </a:lnTo>
                <a:cubicBezTo>
                  <a:pt x="1922" y="0"/>
                  <a:pt x="577" y="1645"/>
                  <a:pt x="421" y="3657"/>
                </a:cubicBezTo>
                <a:lnTo>
                  <a:pt x="89" y="8280"/>
                </a:lnTo>
                <a:cubicBezTo>
                  <a:pt x="-47" y="10291"/>
                  <a:pt x="-27" y="13556"/>
                  <a:pt x="148" y="15567"/>
                </a:cubicBezTo>
                <a:lnTo>
                  <a:pt x="362" y="18074"/>
                </a:lnTo>
                <a:cubicBezTo>
                  <a:pt x="538" y="20085"/>
                  <a:pt x="1902" y="21600"/>
                  <a:pt x="3404" y="21469"/>
                </a:cubicBezTo>
                <a:lnTo>
                  <a:pt x="19097" y="21443"/>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93" name="Shape">
            <a:extLst>
              <a:ext uri="{FF2B5EF4-FFF2-40B4-BE49-F238E27FC236}">
                <a16:creationId xmlns:a16="http://schemas.microsoft.com/office/drawing/2014/main" id="{75391F43-568D-6F41-B381-841F31EE6C5F}"/>
              </a:ext>
            </a:extLst>
          </p:cNvPr>
          <p:cNvSpPr/>
          <p:nvPr/>
        </p:nvSpPr>
        <p:spPr>
          <a:xfrm>
            <a:off x="748990" y="251655"/>
            <a:ext cx="340215" cy="579261"/>
          </a:xfrm>
          <a:custGeom>
            <a:avLst/>
            <a:gdLst/>
            <a:ahLst/>
            <a:cxnLst>
              <a:cxn ang="0">
                <a:pos x="wd2" y="hd2"/>
              </a:cxn>
              <a:cxn ang="5400000">
                <a:pos x="wd2" y="hd2"/>
              </a:cxn>
              <a:cxn ang="10800000">
                <a:pos x="wd2" y="hd2"/>
              </a:cxn>
              <a:cxn ang="16200000">
                <a:pos x="wd2" y="hd2"/>
              </a:cxn>
            </a:cxnLst>
            <a:rect l="0" t="0" r="r" b="b"/>
            <a:pathLst>
              <a:path w="20121" h="20103" extrusionOk="0">
                <a:moveTo>
                  <a:pt x="17001" y="2250"/>
                </a:moveTo>
                <a:cubicBezTo>
                  <a:pt x="16492" y="-305"/>
                  <a:pt x="13834" y="-736"/>
                  <a:pt x="11064" y="1222"/>
                </a:cubicBezTo>
                <a:lnTo>
                  <a:pt x="1734" y="7957"/>
                </a:lnTo>
                <a:cubicBezTo>
                  <a:pt x="-1037" y="9948"/>
                  <a:pt x="-415" y="12801"/>
                  <a:pt x="3091" y="14328"/>
                </a:cubicBezTo>
                <a:lnTo>
                  <a:pt x="14626" y="19338"/>
                </a:lnTo>
                <a:cubicBezTo>
                  <a:pt x="18132" y="20864"/>
                  <a:pt x="20563" y="20035"/>
                  <a:pt x="20054" y="17480"/>
                </a:cubicBezTo>
                <a:lnTo>
                  <a:pt x="17001" y="225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94" name="Shape">
            <a:extLst>
              <a:ext uri="{FF2B5EF4-FFF2-40B4-BE49-F238E27FC236}">
                <a16:creationId xmlns:a16="http://schemas.microsoft.com/office/drawing/2014/main" id="{04F97480-2EA2-5B4D-B79B-1CE83F74A3F2}"/>
              </a:ext>
            </a:extLst>
          </p:cNvPr>
          <p:cNvSpPr/>
          <p:nvPr/>
        </p:nvSpPr>
        <p:spPr>
          <a:xfrm>
            <a:off x="299633" y="653208"/>
            <a:ext cx="653516" cy="231701"/>
          </a:xfrm>
          <a:custGeom>
            <a:avLst/>
            <a:gdLst/>
            <a:ahLst/>
            <a:cxnLst>
              <a:cxn ang="0">
                <a:pos x="wd2" y="hd2"/>
              </a:cxn>
              <a:cxn ang="5400000">
                <a:pos x="wd2" y="hd2"/>
              </a:cxn>
              <a:cxn ang="10800000">
                <a:pos x="wd2" y="hd2"/>
              </a:cxn>
              <a:cxn ang="16200000">
                <a:pos x="wd2" y="hd2"/>
              </a:cxn>
            </a:cxnLst>
            <a:rect l="0" t="0" r="r" b="b"/>
            <a:pathLst>
              <a:path w="20337" h="19755" extrusionOk="0">
                <a:moveTo>
                  <a:pt x="19119" y="14708"/>
                </a:moveTo>
                <a:cubicBezTo>
                  <a:pt x="20993" y="18376"/>
                  <a:pt x="20666" y="20495"/>
                  <a:pt x="18405" y="19517"/>
                </a:cubicBezTo>
                <a:lnTo>
                  <a:pt x="1773" y="12100"/>
                </a:lnTo>
                <a:cubicBezTo>
                  <a:pt x="-488" y="11122"/>
                  <a:pt x="-607" y="8432"/>
                  <a:pt x="1535" y="6149"/>
                </a:cubicBezTo>
                <a:lnTo>
                  <a:pt x="6177" y="1177"/>
                </a:lnTo>
                <a:cubicBezTo>
                  <a:pt x="8319" y="-1105"/>
                  <a:pt x="11592"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95" name="Shape">
            <a:extLst>
              <a:ext uri="{FF2B5EF4-FFF2-40B4-BE49-F238E27FC236}">
                <a16:creationId xmlns:a16="http://schemas.microsoft.com/office/drawing/2014/main" id="{808676F1-AE06-BD4D-A52E-CCC449EFEC09}"/>
              </a:ext>
            </a:extLst>
          </p:cNvPr>
          <p:cNvSpPr/>
          <p:nvPr/>
        </p:nvSpPr>
        <p:spPr>
          <a:xfrm>
            <a:off x="6361168" y="2383710"/>
            <a:ext cx="353495" cy="397966"/>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3"/>
                </a:cubicBezTo>
                <a:lnTo>
                  <a:pt x="6479" y="245"/>
                </a:lnTo>
                <a:cubicBezTo>
                  <a:pt x="2483" y="-752"/>
                  <a:pt x="-433" y="1384"/>
                  <a:pt x="53" y="5039"/>
                </a:cubicBezTo>
                <a:lnTo>
                  <a:pt x="1511" y="16338"/>
                </a:lnTo>
                <a:cubicBezTo>
                  <a:pt x="1997" y="19994"/>
                  <a:pt x="4805" y="20848"/>
                  <a:pt x="7775" y="18284"/>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96" name="Shape">
            <a:extLst>
              <a:ext uri="{FF2B5EF4-FFF2-40B4-BE49-F238E27FC236}">
                <a16:creationId xmlns:a16="http://schemas.microsoft.com/office/drawing/2014/main" id="{6CE71CE7-F284-4945-89BD-CEB078706CCF}"/>
              </a:ext>
            </a:extLst>
          </p:cNvPr>
          <p:cNvSpPr/>
          <p:nvPr/>
        </p:nvSpPr>
        <p:spPr>
          <a:xfrm>
            <a:off x="3559860" y="1379827"/>
            <a:ext cx="323592" cy="316952"/>
          </a:xfrm>
          <a:custGeom>
            <a:avLst/>
            <a:gdLst/>
            <a:ahLst/>
            <a:cxnLst>
              <a:cxn ang="0">
                <a:pos x="wd2" y="hd2"/>
              </a:cxn>
              <a:cxn ang="5400000">
                <a:pos x="wd2" y="hd2"/>
              </a:cxn>
              <a:cxn ang="10800000">
                <a:pos x="wd2" y="hd2"/>
              </a:cxn>
              <a:cxn ang="16200000">
                <a:pos x="wd2" y="hd2"/>
              </a:cxn>
            </a:cxnLst>
            <a:rect l="0" t="0" r="r" b="b"/>
            <a:pathLst>
              <a:path w="19866" h="19511" extrusionOk="0">
                <a:moveTo>
                  <a:pt x="16980" y="13788"/>
                </a:moveTo>
                <a:cubicBezTo>
                  <a:pt x="20443" y="12317"/>
                  <a:pt x="20854" y="9198"/>
                  <a:pt x="17860" y="6843"/>
                </a:cubicBezTo>
                <a:lnTo>
                  <a:pt x="10465" y="1194"/>
                </a:lnTo>
                <a:cubicBezTo>
                  <a:pt x="7471" y="-1102"/>
                  <a:pt x="4184" y="16"/>
                  <a:pt x="3245" y="3666"/>
                </a:cubicBezTo>
                <a:lnTo>
                  <a:pt x="252" y="15025"/>
                </a:lnTo>
                <a:cubicBezTo>
                  <a:pt x="-746" y="18674"/>
                  <a:pt x="1308" y="20498"/>
                  <a:pt x="4830" y="18968"/>
                </a:cubicBezTo>
                <a:lnTo>
                  <a:pt x="16980" y="13788"/>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97" name="Shape">
            <a:extLst>
              <a:ext uri="{FF2B5EF4-FFF2-40B4-BE49-F238E27FC236}">
                <a16:creationId xmlns:a16="http://schemas.microsoft.com/office/drawing/2014/main" id="{19762E4A-DCF4-704B-B7C1-88D23A023AE5}"/>
              </a:ext>
            </a:extLst>
          </p:cNvPr>
          <p:cNvSpPr/>
          <p:nvPr/>
        </p:nvSpPr>
        <p:spPr>
          <a:xfrm>
            <a:off x="8846971" y="2785262"/>
            <a:ext cx="434822" cy="294998"/>
          </a:xfrm>
          <a:custGeom>
            <a:avLst/>
            <a:gdLst/>
            <a:ahLst/>
            <a:cxnLst>
              <a:cxn ang="0">
                <a:pos x="wd2" y="hd2"/>
              </a:cxn>
              <a:cxn ang="5400000">
                <a:pos x="wd2" y="hd2"/>
              </a:cxn>
              <a:cxn ang="10800000">
                <a:pos x="wd2" y="hd2"/>
              </a:cxn>
              <a:cxn ang="16200000">
                <a:pos x="wd2" y="hd2"/>
              </a:cxn>
            </a:cxnLst>
            <a:rect l="0" t="0" r="r" b="b"/>
            <a:pathLst>
              <a:path w="19967" h="20827" extrusionOk="0">
                <a:moveTo>
                  <a:pt x="4527" y="2391"/>
                </a:moveTo>
                <a:cubicBezTo>
                  <a:pt x="1191" y="3066"/>
                  <a:pt x="-741" y="7049"/>
                  <a:pt x="269" y="11233"/>
                </a:cubicBezTo>
                <a:lnTo>
                  <a:pt x="620" y="12786"/>
                </a:lnTo>
                <a:cubicBezTo>
                  <a:pt x="1586" y="16971"/>
                  <a:pt x="5098" y="20548"/>
                  <a:pt x="8391" y="20819"/>
                </a:cubicBezTo>
                <a:lnTo>
                  <a:pt x="8786" y="20819"/>
                </a:lnTo>
                <a:cubicBezTo>
                  <a:pt x="12078" y="21021"/>
                  <a:pt x="15942" y="17714"/>
                  <a:pt x="17303" y="13394"/>
                </a:cubicBezTo>
                <a:lnTo>
                  <a:pt x="19454" y="6711"/>
                </a:lnTo>
                <a:cubicBezTo>
                  <a:pt x="20859" y="2391"/>
                  <a:pt x="19278" y="-579"/>
                  <a:pt x="15942" y="96"/>
                </a:cubicBezTo>
                <a:lnTo>
                  <a:pt x="4527" y="2391"/>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98" name="Shape">
            <a:extLst>
              <a:ext uri="{FF2B5EF4-FFF2-40B4-BE49-F238E27FC236}">
                <a16:creationId xmlns:a16="http://schemas.microsoft.com/office/drawing/2014/main" id="{4FD6253C-1856-3140-BC01-5E72F1747A1C}"/>
              </a:ext>
            </a:extLst>
          </p:cNvPr>
          <p:cNvSpPr/>
          <p:nvPr/>
        </p:nvSpPr>
        <p:spPr>
          <a:xfrm>
            <a:off x="89296" y="3330227"/>
            <a:ext cx="755918" cy="777706"/>
          </a:xfrm>
          <a:custGeom>
            <a:avLst/>
            <a:gdLst/>
            <a:ahLst/>
            <a:cxnLst>
              <a:cxn ang="0">
                <a:pos x="wd2" y="hd2"/>
              </a:cxn>
              <a:cxn ang="5400000">
                <a:pos x="wd2" y="hd2"/>
              </a:cxn>
              <a:cxn ang="10800000">
                <a:pos x="wd2" y="hd2"/>
              </a:cxn>
              <a:cxn ang="16200000">
                <a:pos x="wd2" y="hd2"/>
              </a:cxn>
            </a:cxnLst>
            <a:rect l="0" t="0" r="r" b="b"/>
            <a:pathLst>
              <a:path w="21058" h="20744" extrusionOk="0">
                <a:moveTo>
                  <a:pt x="15075" y="10564"/>
                </a:moveTo>
                <a:cubicBezTo>
                  <a:pt x="13903" y="12273"/>
                  <a:pt x="11586" y="14594"/>
                  <a:pt x="9934" y="15690"/>
                </a:cubicBezTo>
                <a:lnTo>
                  <a:pt x="3036" y="20229"/>
                </a:lnTo>
                <a:cubicBezTo>
                  <a:pt x="1385" y="21326"/>
                  <a:pt x="0" y="20612"/>
                  <a:pt x="0" y="18648"/>
                </a:cubicBezTo>
                <a:lnTo>
                  <a:pt x="0" y="7121"/>
                </a:lnTo>
                <a:cubicBezTo>
                  <a:pt x="0" y="5158"/>
                  <a:pt x="1492" y="3271"/>
                  <a:pt x="3303" y="2939"/>
                </a:cubicBezTo>
                <a:lnTo>
                  <a:pt x="19256" y="57"/>
                </a:lnTo>
                <a:cubicBezTo>
                  <a:pt x="21067" y="-274"/>
                  <a:pt x="21600" y="874"/>
                  <a:pt x="20455" y="2582"/>
                </a:cubicBezTo>
                <a:lnTo>
                  <a:pt x="15075" y="1056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99" name="Shape">
            <a:extLst>
              <a:ext uri="{FF2B5EF4-FFF2-40B4-BE49-F238E27FC236}">
                <a16:creationId xmlns:a16="http://schemas.microsoft.com/office/drawing/2014/main" id="{649F7BC5-6379-BC41-A815-BD762B2668F4}"/>
              </a:ext>
            </a:extLst>
          </p:cNvPr>
          <p:cNvSpPr/>
          <p:nvPr/>
        </p:nvSpPr>
        <p:spPr>
          <a:xfrm>
            <a:off x="1102739" y="3483199"/>
            <a:ext cx="627089" cy="767532"/>
          </a:xfrm>
          <a:custGeom>
            <a:avLst/>
            <a:gdLst/>
            <a:ahLst/>
            <a:cxnLst>
              <a:cxn ang="0">
                <a:pos x="wd2" y="hd2"/>
              </a:cxn>
              <a:cxn ang="5400000">
                <a:pos x="wd2" y="hd2"/>
              </a:cxn>
              <a:cxn ang="10800000">
                <a:pos x="wd2" y="hd2"/>
              </a:cxn>
              <a:cxn ang="16200000">
                <a:pos x="wd2" y="hd2"/>
              </a:cxn>
            </a:cxnLst>
            <a:rect l="0" t="0" r="r" b="b"/>
            <a:pathLst>
              <a:path w="21020" h="21224" extrusionOk="0">
                <a:moveTo>
                  <a:pt x="20983" y="3807"/>
                </a:moveTo>
                <a:cubicBezTo>
                  <a:pt x="21303" y="1798"/>
                  <a:pt x="19540" y="80"/>
                  <a:pt x="17073" y="0"/>
                </a:cubicBezTo>
                <a:lnTo>
                  <a:pt x="3901" y="3569"/>
                </a:lnTo>
                <a:cubicBezTo>
                  <a:pt x="1049" y="4441"/>
                  <a:pt x="-297" y="5102"/>
                  <a:pt x="56" y="7112"/>
                </a:cubicBezTo>
                <a:lnTo>
                  <a:pt x="2395" y="18322"/>
                </a:lnTo>
                <a:cubicBezTo>
                  <a:pt x="2747" y="20331"/>
                  <a:pt x="4991" y="21600"/>
                  <a:pt x="7394" y="21124"/>
                </a:cubicBezTo>
                <a:lnTo>
                  <a:pt x="14252" y="19749"/>
                </a:lnTo>
                <a:cubicBezTo>
                  <a:pt x="16656" y="19273"/>
                  <a:pt x="18867" y="17211"/>
                  <a:pt x="19188" y="15202"/>
                </a:cubicBezTo>
                <a:lnTo>
                  <a:pt x="20983" y="380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0" name="Shape">
            <a:extLst>
              <a:ext uri="{FF2B5EF4-FFF2-40B4-BE49-F238E27FC236}">
                <a16:creationId xmlns:a16="http://schemas.microsoft.com/office/drawing/2014/main" id="{035B2ED4-6DC1-704D-92E1-1148654D1D79}"/>
              </a:ext>
            </a:extLst>
          </p:cNvPr>
          <p:cNvSpPr/>
          <p:nvPr/>
        </p:nvSpPr>
        <p:spPr>
          <a:xfrm>
            <a:off x="1733750" y="3492760"/>
            <a:ext cx="777882" cy="666936"/>
          </a:xfrm>
          <a:custGeom>
            <a:avLst/>
            <a:gdLst/>
            <a:ahLst/>
            <a:cxnLst>
              <a:cxn ang="0">
                <a:pos x="wd2" y="hd2"/>
              </a:cxn>
              <a:cxn ang="5400000">
                <a:pos x="wd2" y="hd2"/>
              </a:cxn>
              <a:cxn ang="10800000">
                <a:pos x="wd2" y="hd2"/>
              </a:cxn>
              <a:cxn ang="16200000">
                <a:pos x="wd2" y="hd2"/>
              </a:cxn>
            </a:cxnLst>
            <a:rect l="0" t="0" r="r" b="b"/>
            <a:pathLst>
              <a:path w="21123" h="21074" extrusionOk="0">
                <a:moveTo>
                  <a:pt x="19709" y="3535"/>
                </a:moveTo>
                <a:cubicBezTo>
                  <a:pt x="19424" y="1239"/>
                  <a:pt x="17581" y="-332"/>
                  <a:pt x="15608" y="61"/>
                </a:cubicBezTo>
                <a:lnTo>
                  <a:pt x="5301" y="2145"/>
                </a:lnTo>
                <a:cubicBezTo>
                  <a:pt x="3328" y="2538"/>
                  <a:pt x="1484" y="4743"/>
                  <a:pt x="1225" y="7069"/>
                </a:cubicBezTo>
                <a:lnTo>
                  <a:pt x="31" y="17250"/>
                </a:lnTo>
                <a:cubicBezTo>
                  <a:pt x="-229" y="19546"/>
                  <a:pt x="1173" y="21268"/>
                  <a:pt x="3172" y="21056"/>
                </a:cubicBezTo>
                <a:lnTo>
                  <a:pt x="17970" y="19455"/>
                </a:lnTo>
                <a:cubicBezTo>
                  <a:pt x="19969" y="19244"/>
                  <a:pt x="21371" y="17190"/>
                  <a:pt x="21085" y="14863"/>
                </a:cubicBezTo>
                <a:lnTo>
                  <a:pt x="19709"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01" name="Shape">
            <a:extLst>
              <a:ext uri="{FF2B5EF4-FFF2-40B4-BE49-F238E27FC236}">
                <a16:creationId xmlns:a16="http://schemas.microsoft.com/office/drawing/2014/main" id="{83BF4CC5-BF43-AD4A-96C7-97624031E0CE}"/>
              </a:ext>
            </a:extLst>
          </p:cNvPr>
          <p:cNvSpPr/>
          <p:nvPr/>
        </p:nvSpPr>
        <p:spPr>
          <a:xfrm>
            <a:off x="7843089" y="3406713"/>
            <a:ext cx="752143" cy="723002"/>
          </a:xfrm>
          <a:custGeom>
            <a:avLst/>
            <a:gdLst/>
            <a:ahLst/>
            <a:cxnLst>
              <a:cxn ang="0">
                <a:pos x="wd2" y="hd2"/>
              </a:cxn>
              <a:cxn ang="5400000">
                <a:pos x="wd2" y="hd2"/>
              </a:cxn>
              <a:cxn ang="10800000">
                <a:pos x="wd2" y="hd2"/>
              </a:cxn>
              <a:cxn ang="16200000">
                <a:pos x="wd2" y="hd2"/>
              </a:cxn>
            </a:cxnLst>
            <a:rect l="0" t="0" r="r" b="b"/>
            <a:pathLst>
              <a:path w="21321" h="21186" extrusionOk="0">
                <a:moveTo>
                  <a:pt x="21321" y="3922"/>
                </a:moveTo>
                <a:cubicBezTo>
                  <a:pt x="21321" y="1765"/>
                  <a:pt x="19614" y="0"/>
                  <a:pt x="17527" y="0"/>
                </a:cubicBezTo>
                <a:lnTo>
                  <a:pt x="3244" y="1933"/>
                </a:lnTo>
                <a:cubicBezTo>
                  <a:pt x="1157" y="1933"/>
                  <a:pt x="-279" y="3670"/>
                  <a:pt x="46" y="5799"/>
                </a:cubicBezTo>
                <a:lnTo>
                  <a:pt x="1591" y="15829"/>
                </a:lnTo>
                <a:cubicBezTo>
                  <a:pt x="1916" y="17958"/>
                  <a:pt x="3732" y="20311"/>
                  <a:pt x="5602" y="21068"/>
                </a:cubicBezTo>
                <a:cubicBezTo>
                  <a:pt x="6957" y="21600"/>
                  <a:pt x="14031" y="20255"/>
                  <a:pt x="18231" y="18574"/>
                </a:cubicBezTo>
                <a:cubicBezTo>
                  <a:pt x="20101" y="17846"/>
                  <a:pt x="21321" y="15997"/>
                  <a:pt x="21321" y="13924"/>
                </a:cubicBezTo>
                <a:lnTo>
                  <a:pt x="21321" y="392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2" name="Shape">
            <a:extLst>
              <a:ext uri="{FF2B5EF4-FFF2-40B4-BE49-F238E27FC236}">
                <a16:creationId xmlns:a16="http://schemas.microsoft.com/office/drawing/2014/main" id="{90E528E4-36D1-FF47-BE5E-EAC4111B48AE}"/>
              </a:ext>
            </a:extLst>
          </p:cNvPr>
          <p:cNvSpPr/>
          <p:nvPr/>
        </p:nvSpPr>
        <p:spPr>
          <a:xfrm>
            <a:off x="5835325" y="5949881"/>
            <a:ext cx="1017533" cy="845555"/>
          </a:xfrm>
          <a:custGeom>
            <a:avLst/>
            <a:gdLst/>
            <a:ahLst/>
            <a:cxnLst>
              <a:cxn ang="0">
                <a:pos x="wd2" y="hd2"/>
              </a:cxn>
              <a:cxn ang="5400000">
                <a:pos x="wd2" y="hd2"/>
              </a:cxn>
              <a:cxn ang="10800000">
                <a:pos x="wd2" y="hd2"/>
              </a:cxn>
              <a:cxn ang="16200000">
                <a:pos x="wd2" y="hd2"/>
              </a:cxn>
            </a:cxnLst>
            <a:rect l="0" t="0" r="r" b="b"/>
            <a:pathLst>
              <a:path w="21365" h="21368" extrusionOk="0">
                <a:moveTo>
                  <a:pt x="20" y="17985"/>
                </a:moveTo>
                <a:cubicBezTo>
                  <a:pt x="20" y="19846"/>
                  <a:pt x="1285" y="21368"/>
                  <a:pt x="2830" y="21368"/>
                </a:cubicBezTo>
                <a:lnTo>
                  <a:pt x="16300" y="21368"/>
                </a:lnTo>
                <a:cubicBezTo>
                  <a:pt x="17846" y="21368"/>
                  <a:pt x="19332" y="19870"/>
                  <a:pt x="19613" y="18034"/>
                </a:cubicBezTo>
                <a:lnTo>
                  <a:pt x="21319" y="6557"/>
                </a:lnTo>
                <a:cubicBezTo>
                  <a:pt x="21600" y="4721"/>
                  <a:pt x="20556" y="3005"/>
                  <a:pt x="19031" y="2764"/>
                </a:cubicBezTo>
                <a:lnTo>
                  <a:pt x="2790" y="34"/>
                </a:lnTo>
                <a:cubicBezTo>
                  <a:pt x="1265" y="-232"/>
                  <a:pt x="0" y="1097"/>
                  <a:pt x="0" y="2957"/>
                </a:cubicBezTo>
                <a:lnTo>
                  <a:pt x="0" y="1798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03" name="Shape">
            <a:extLst>
              <a:ext uri="{FF2B5EF4-FFF2-40B4-BE49-F238E27FC236}">
                <a16:creationId xmlns:a16="http://schemas.microsoft.com/office/drawing/2014/main" id="{DB37871E-37D1-9A4F-86AE-A281F6434E35}"/>
              </a:ext>
            </a:extLst>
          </p:cNvPr>
          <p:cNvSpPr/>
          <p:nvPr/>
        </p:nvSpPr>
        <p:spPr>
          <a:xfrm>
            <a:off x="5041780" y="5902076"/>
            <a:ext cx="697317" cy="884991"/>
          </a:xfrm>
          <a:custGeom>
            <a:avLst/>
            <a:gdLst/>
            <a:ahLst/>
            <a:cxnLst>
              <a:cxn ang="0">
                <a:pos x="wd2" y="hd2"/>
              </a:cxn>
              <a:cxn ang="5400000">
                <a:pos x="wd2" y="hd2"/>
              </a:cxn>
              <a:cxn ang="10800000">
                <a:pos x="wd2" y="hd2"/>
              </a:cxn>
              <a:cxn ang="16200000">
                <a:pos x="wd2" y="hd2"/>
              </a:cxn>
            </a:cxnLst>
            <a:rect l="0" t="0" r="r" b="b"/>
            <a:pathLst>
              <a:path w="21260" h="21225" extrusionOk="0">
                <a:moveTo>
                  <a:pt x="68" y="18603"/>
                </a:moveTo>
                <a:cubicBezTo>
                  <a:pt x="-340" y="20345"/>
                  <a:pt x="1117" y="21492"/>
                  <a:pt x="3333" y="21171"/>
                </a:cubicBezTo>
                <a:lnTo>
                  <a:pt x="17237" y="21056"/>
                </a:lnTo>
                <a:cubicBezTo>
                  <a:pt x="19453" y="20735"/>
                  <a:pt x="21260" y="19016"/>
                  <a:pt x="21260" y="17250"/>
                </a:cubicBezTo>
                <a:lnTo>
                  <a:pt x="21260" y="2988"/>
                </a:lnTo>
                <a:cubicBezTo>
                  <a:pt x="21260" y="1222"/>
                  <a:pt x="19424" y="-108"/>
                  <a:pt x="17179" y="7"/>
                </a:cubicBezTo>
                <a:lnTo>
                  <a:pt x="8288" y="534"/>
                </a:lnTo>
                <a:cubicBezTo>
                  <a:pt x="6044" y="671"/>
                  <a:pt x="3858" y="2185"/>
                  <a:pt x="3449" y="3928"/>
                </a:cubicBezTo>
                <a:lnTo>
                  <a:pt x="68" y="18603"/>
                </a:lnTo>
                <a:close/>
              </a:path>
            </a:pathLst>
          </a:custGeom>
          <a:solidFill>
            <a:srgbClr val="C59A6C"/>
          </a:solidFill>
          <a:ln w="12700">
            <a:miter lim="400000"/>
          </a:ln>
        </p:spPr>
        <p:txBody>
          <a:bodyPr lIns="38100" tIns="38100" rIns="38100" bIns="38100" anchor="ctr"/>
          <a:lstStyle/>
          <a:p>
            <a:pPr>
              <a:defRPr sz="3000">
                <a:solidFill>
                  <a:srgbClr val="FFFFFF"/>
                </a:solidFill>
              </a:defRPr>
            </a:pPr>
            <a:endParaRPr/>
          </a:p>
        </p:txBody>
      </p:sp>
      <p:sp>
        <p:nvSpPr>
          <p:cNvPr id="104" name="Shape">
            <a:extLst>
              <a:ext uri="{FF2B5EF4-FFF2-40B4-BE49-F238E27FC236}">
                <a16:creationId xmlns:a16="http://schemas.microsoft.com/office/drawing/2014/main" id="{71BD1682-8E0E-2945-A4BE-35C19C6DCC26}"/>
              </a:ext>
            </a:extLst>
          </p:cNvPr>
          <p:cNvSpPr/>
          <p:nvPr/>
        </p:nvSpPr>
        <p:spPr>
          <a:xfrm>
            <a:off x="4181310" y="5911638"/>
            <a:ext cx="887865" cy="916162"/>
          </a:xfrm>
          <a:custGeom>
            <a:avLst/>
            <a:gdLst/>
            <a:ahLst/>
            <a:cxnLst>
              <a:cxn ang="0">
                <a:pos x="wd2" y="hd2"/>
              </a:cxn>
              <a:cxn ang="5400000">
                <a:pos x="wd2" y="hd2"/>
              </a:cxn>
              <a:cxn ang="10800000">
                <a:pos x="wd2" y="hd2"/>
              </a:cxn>
              <a:cxn ang="16200000">
                <a:pos x="wd2" y="hd2"/>
              </a:cxn>
            </a:cxnLst>
            <a:rect l="0" t="0" r="r" b="b"/>
            <a:pathLst>
              <a:path w="21004" h="21121" extrusionOk="0">
                <a:moveTo>
                  <a:pt x="7810" y="1800"/>
                </a:moveTo>
                <a:cubicBezTo>
                  <a:pt x="9054" y="609"/>
                  <a:pt x="11497" y="-184"/>
                  <a:pt x="13216" y="36"/>
                </a:cubicBezTo>
                <a:lnTo>
                  <a:pt x="18396" y="698"/>
                </a:lnTo>
                <a:cubicBezTo>
                  <a:pt x="20114" y="918"/>
                  <a:pt x="21268" y="2461"/>
                  <a:pt x="20951" y="4136"/>
                </a:cubicBezTo>
                <a:lnTo>
                  <a:pt x="18599" y="16479"/>
                </a:lnTo>
                <a:cubicBezTo>
                  <a:pt x="18282" y="18154"/>
                  <a:pt x="16631" y="19873"/>
                  <a:pt x="14958" y="20292"/>
                </a:cubicBezTo>
                <a:lnTo>
                  <a:pt x="12108" y="20997"/>
                </a:lnTo>
                <a:cubicBezTo>
                  <a:pt x="10411" y="21416"/>
                  <a:pt x="8082" y="20733"/>
                  <a:pt x="6928" y="19454"/>
                </a:cubicBezTo>
                <a:lnTo>
                  <a:pt x="822" y="12776"/>
                </a:lnTo>
                <a:cubicBezTo>
                  <a:pt x="-332" y="11498"/>
                  <a:pt x="-264" y="9492"/>
                  <a:pt x="980" y="8302"/>
                </a:cubicBezTo>
                <a:lnTo>
                  <a:pt x="7810"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05" name="Shape">
            <a:extLst>
              <a:ext uri="{FF2B5EF4-FFF2-40B4-BE49-F238E27FC236}">
                <a16:creationId xmlns:a16="http://schemas.microsoft.com/office/drawing/2014/main" id="{930D62AD-365E-4A49-9367-4CAED510C239}"/>
              </a:ext>
            </a:extLst>
          </p:cNvPr>
          <p:cNvSpPr/>
          <p:nvPr/>
        </p:nvSpPr>
        <p:spPr>
          <a:xfrm>
            <a:off x="6189074" y="3531003"/>
            <a:ext cx="815325" cy="939550"/>
          </a:xfrm>
          <a:custGeom>
            <a:avLst/>
            <a:gdLst/>
            <a:ahLst/>
            <a:cxnLst>
              <a:cxn ang="0">
                <a:pos x="wd2" y="hd2"/>
              </a:cxn>
              <a:cxn ang="5400000">
                <a:pos x="wd2" y="hd2"/>
              </a:cxn>
              <a:cxn ang="10800000">
                <a:pos x="wd2" y="hd2"/>
              </a:cxn>
              <a:cxn ang="16200000">
                <a:pos x="wd2" y="hd2"/>
              </a:cxn>
            </a:cxnLst>
            <a:rect l="0" t="0" r="r" b="b"/>
            <a:pathLst>
              <a:path w="21221" h="21163" extrusionOk="0">
                <a:moveTo>
                  <a:pt x="21220" y="12405"/>
                </a:moveTo>
                <a:cubicBezTo>
                  <a:pt x="21270" y="14064"/>
                  <a:pt x="20100" y="16282"/>
                  <a:pt x="18607" y="17337"/>
                </a:cubicBezTo>
                <a:lnTo>
                  <a:pt x="14178" y="20503"/>
                </a:lnTo>
                <a:cubicBezTo>
                  <a:pt x="12685" y="21558"/>
                  <a:pt x="10545" y="21321"/>
                  <a:pt x="9400" y="19986"/>
                </a:cubicBezTo>
                <a:lnTo>
                  <a:pt x="989" y="10123"/>
                </a:lnTo>
                <a:cubicBezTo>
                  <a:pt x="-156" y="8787"/>
                  <a:pt x="-330" y="6505"/>
                  <a:pt x="591" y="5040"/>
                </a:cubicBezTo>
                <a:lnTo>
                  <a:pt x="2134" y="2585"/>
                </a:lnTo>
                <a:cubicBezTo>
                  <a:pt x="3054" y="1121"/>
                  <a:pt x="5369" y="-42"/>
                  <a:pt x="7285" y="1"/>
                </a:cubicBezTo>
                <a:lnTo>
                  <a:pt x="17388" y="195"/>
                </a:lnTo>
                <a:cubicBezTo>
                  <a:pt x="19304" y="238"/>
                  <a:pt x="20922" y="1616"/>
                  <a:pt x="20971" y="3275"/>
                </a:cubicBezTo>
                <a:lnTo>
                  <a:pt x="21220" y="1240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06" name="Shape">
            <a:extLst>
              <a:ext uri="{FF2B5EF4-FFF2-40B4-BE49-F238E27FC236}">
                <a16:creationId xmlns:a16="http://schemas.microsoft.com/office/drawing/2014/main" id="{7D8B2EA6-7225-5845-B915-5B7481B729F2}"/>
              </a:ext>
            </a:extLst>
          </p:cNvPr>
          <p:cNvSpPr/>
          <p:nvPr/>
        </p:nvSpPr>
        <p:spPr>
          <a:xfrm>
            <a:off x="3148745" y="5749104"/>
            <a:ext cx="893164" cy="987902"/>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7" name="Shape">
            <a:extLst>
              <a:ext uri="{FF2B5EF4-FFF2-40B4-BE49-F238E27FC236}">
                <a16:creationId xmlns:a16="http://schemas.microsoft.com/office/drawing/2014/main" id="{519803B6-C0EF-9A49-A5D3-0F7560BB8816}"/>
              </a:ext>
            </a:extLst>
          </p:cNvPr>
          <p:cNvSpPr/>
          <p:nvPr/>
        </p:nvSpPr>
        <p:spPr>
          <a:xfrm>
            <a:off x="662943" y="3559685"/>
            <a:ext cx="432494" cy="656498"/>
          </a:xfrm>
          <a:custGeom>
            <a:avLst/>
            <a:gdLst/>
            <a:ahLst/>
            <a:cxnLst>
              <a:cxn ang="0">
                <a:pos x="wd2" y="hd2"/>
              </a:cxn>
              <a:cxn ang="5400000">
                <a:pos x="wd2" y="hd2"/>
              </a:cxn>
              <a:cxn ang="10800000">
                <a:pos x="wd2" y="hd2"/>
              </a:cxn>
              <a:cxn ang="16200000">
                <a:pos x="wd2" y="hd2"/>
              </a:cxn>
            </a:cxnLst>
            <a:rect l="0" t="0" r="r" b="b"/>
            <a:pathLst>
              <a:path w="20105" h="20097" extrusionOk="0">
                <a:moveTo>
                  <a:pt x="16965" y="2246"/>
                </a:moveTo>
                <a:cubicBezTo>
                  <a:pt x="16432" y="-300"/>
                  <a:pt x="13765" y="-739"/>
                  <a:pt x="11054" y="1222"/>
                </a:cubicBezTo>
                <a:lnTo>
                  <a:pt x="1721" y="7954"/>
                </a:lnTo>
                <a:cubicBezTo>
                  <a:pt x="-1035" y="9944"/>
                  <a:pt x="-413" y="12812"/>
                  <a:pt x="3098" y="14334"/>
                </a:cubicBezTo>
                <a:lnTo>
                  <a:pt x="14609" y="19339"/>
                </a:lnTo>
                <a:cubicBezTo>
                  <a:pt x="18121" y="20861"/>
                  <a:pt x="20565" y="20012"/>
                  <a:pt x="20032" y="17495"/>
                </a:cubicBezTo>
                <a:lnTo>
                  <a:pt x="16965" y="224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08" name="Shape">
            <a:extLst>
              <a:ext uri="{FF2B5EF4-FFF2-40B4-BE49-F238E27FC236}">
                <a16:creationId xmlns:a16="http://schemas.microsoft.com/office/drawing/2014/main" id="{5BEAEE1E-3B36-FB4A-A953-501D644CB55D}"/>
              </a:ext>
            </a:extLst>
          </p:cNvPr>
          <p:cNvSpPr/>
          <p:nvPr/>
        </p:nvSpPr>
        <p:spPr>
          <a:xfrm>
            <a:off x="299633" y="4047285"/>
            <a:ext cx="653516" cy="231701"/>
          </a:xfrm>
          <a:custGeom>
            <a:avLst/>
            <a:gdLst/>
            <a:ahLst/>
            <a:cxnLst>
              <a:cxn ang="0">
                <a:pos x="wd2" y="hd2"/>
              </a:cxn>
              <a:cxn ang="5400000">
                <a:pos x="wd2" y="hd2"/>
              </a:cxn>
              <a:cxn ang="10800000">
                <a:pos x="wd2" y="hd2"/>
              </a:cxn>
              <a:cxn ang="16200000">
                <a:pos x="wd2" y="hd2"/>
              </a:cxn>
            </a:cxnLst>
            <a:rect l="0" t="0" r="r" b="b"/>
            <a:pathLst>
              <a:path w="20337" h="19755" extrusionOk="0">
                <a:moveTo>
                  <a:pt x="19119" y="14708"/>
                </a:moveTo>
                <a:cubicBezTo>
                  <a:pt x="20993" y="18376"/>
                  <a:pt x="20666" y="20495"/>
                  <a:pt x="18405" y="19517"/>
                </a:cubicBezTo>
                <a:lnTo>
                  <a:pt x="1773" y="12100"/>
                </a:lnTo>
                <a:cubicBezTo>
                  <a:pt x="-488" y="11122"/>
                  <a:pt x="-607" y="8432"/>
                  <a:pt x="1535" y="6149"/>
                </a:cubicBezTo>
                <a:lnTo>
                  <a:pt x="6177" y="1177"/>
                </a:lnTo>
                <a:cubicBezTo>
                  <a:pt x="8319" y="-1105"/>
                  <a:pt x="11592" y="36"/>
                  <a:pt x="13466" y="3704"/>
                </a:cubicBezTo>
                <a:lnTo>
                  <a:pt x="19119" y="14708"/>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9" name="Shape">
            <a:extLst>
              <a:ext uri="{FF2B5EF4-FFF2-40B4-BE49-F238E27FC236}">
                <a16:creationId xmlns:a16="http://schemas.microsoft.com/office/drawing/2014/main" id="{8B436FDE-69C0-304D-9E13-BEFBA3B98444}"/>
              </a:ext>
            </a:extLst>
          </p:cNvPr>
          <p:cNvSpPr/>
          <p:nvPr/>
        </p:nvSpPr>
        <p:spPr>
          <a:xfrm>
            <a:off x="4085703" y="5777787"/>
            <a:ext cx="353495" cy="397966"/>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3"/>
                </a:cubicBezTo>
                <a:lnTo>
                  <a:pt x="6479" y="245"/>
                </a:lnTo>
                <a:cubicBezTo>
                  <a:pt x="2483" y="-752"/>
                  <a:pt x="-433" y="1384"/>
                  <a:pt x="53" y="5039"/>
                </a:cubicBezTo>
                <a:lnTo>
                  <a:pt x="1511" y="16338"/>
                </a:lnTo>
                <a:cubicBezTo>
                  <a:pt x="1997" y="19994"/>
                  <a:pt x="4805" y="20848"/>
                  <a:pt x="7775" y="18284"/>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10" name="Shape">
            <a:extLst>
              <a:ext uri="{FF2B5EF4-FFF2-40B4-BE49-F238E27FC236}">
                <a16:creationId xmlns:a16="http://schemas.microsoft.com/office/drawing/2014/main" id="{138E838B-85C8-804B-939E-3B1AAC504F91}"/>
              </a:ext>
            </a:extLst>
          </p:cNvPr>
          <p:cNvSpPr/>
          <p:nvPr/>
        </p:nvSpPr>
        <p:spPr>
          <a:xfrm>
            <a:off x="3980533" y="6542649"/>
            <a:ext cx="350972" cy="253105"/>
          </a:xfrm>
          <a:custGeom>
            <a:avLst/>
            <a:gdLst/>
            <a:ahLst/>
            <a:cxnLst>
              <a:cxn ang="0">
                <a:pos x="wd2" y="hd2"/>
              </a:cxn>
              <a:cxn ang="5400000">
                <a:pos x="wd2" y="hd2"/>
              </a:cxn>
              <a:cxn ang="10800000">
                <a:pos x="wd2" y="hd2"/>
              </a:cxn>
              <a:cxn ang="16200000">
                <a:pos x="wd2" y="hd2"/>
              </a:cxn>
            </a:cxnLst>
            <a:rect l="0" t="0" r="r" b="b"/>
            <a:pathLst>
              <a:path w="20023" h="20793" extrusionOk="0">
                <a:moveTo>
                  <a:pt x="4625" y="20473"/>
                </a:moveTo>
                <a:cubicBezTo>
                  <a:pt x="1298" y="20316"/>
                  <a:pt x="-666" y="16468"/>
                  <a:pt x="207" y="11833"/>
                </a:cubicBezTo>
                <a:lnTo>
                  <a:pt x="534" y="10105"/>
                </a:lnTo>
                <a:cubicBezTo>
                  <a:pt x="1461" y="5471"/>
                  <a:pt x="4898" y="1072"/>
                  <a:pt x="8170" y="209"/>
                </a:cubicBezTo>
                <a:lnTo>
                  <a:pt x="8552" y="130"/>
                </a:lnTo>
                <a:cubicBezTo>
                  <a:pt x="11825" y="-655"/>
                  <a:pt x="15698" y="2172"/>
                  <a:pt x="17170" y="6492"/>
                </a:cubicBezTo>
                <a:lnTo>
                  <a:pt x="19461" y="13169"/>
                </a:lnTo>
                <a:cubicBezTo>
                  <a:pt x="20934" y="17489"/>
                  <a:pt x="19407" y="20945"/>
                  <a:pt x="16079" y="20788"/>
                </a:cubicBezTo>
                <a:lnTo>
                  <a:pt x="4625" y="2047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1" name="Shape">
            <a:extLst>
              <a:ext uri="{FF2B5EF4-FFF2-40B4-BE49-F238E27FC236}">
                <a16:creationId xmlns:a16="http://schemas.microsoft.com/office/drawing/2014/main" id="{9D7F0286-654F-234F-B3BE-46EFDB933A19}"/>
              </a:ext>
            </a:extLst>
          </p:cNvPr>
          <p:cNvSpPr/>
          <p:nvPr/>
        </p:nvSpPr>
        <p:spPr>
          <a:xfrm>
            <a:off x="5883128" y="3578807"/>
            <a:ext cx="242962" cy="235411"/>
          </a:xfrm>
          <a:custGeom>
            <a:avLst/>
            <a:gdLst/>
            <a:ahLst/>
            <a:cxnLst>
              <a:cxn ang="0">
                <a:pos x="wd2" y="hd2"/>
              </a:cxn>
              <a:cxn ang="5400000">
                <a:pos x="wd2" y="hd2"/>
              </a:cxn>
              <a:cxn ang="10800000">
                <a:pos x="wd2" y="hd2"/>
              </a:cxn>
              <a:cxn ang="16200000">
                <a:pos x="wd2" y="hd2"/>
              </a:cxn>
            </a:cxnLst>
            <a:rect l="0" t="0" r="r" b="b"/>
            <a:pathLst>
              <a:path w="20405" h="19772" extrusionOk="0">
                <a:moveTo>
                  <a:pt x="2805" y="12353"/>
                </a:moveTo>
                <a:cubicBezTo>
                  <a:pt x="-407" y="10425"/>
                  <a:pt x="-969" y="6732"/>
                  <a:pt x="1681" y="4082"/>
                </a:cubicBezTo>
                <a:lnTo>
                  <a:pt x="2645" y="3118"/>
                </a:lnTo>
                <a:cubicBezTo>
                  <a:pt x="5294" y="468"/>
                  <a:pt x="10353" y="-736"/>
                  <a:pt x="13886" y="468"/>
                </a:cubicBezTo>
                <a:lnTo>
                  <a:pt x="14288" y="629"/>
                </a:lnTo>
                <a:cubicBezTo>
                  <a:pt x="17821" y="1834"/>
                  <a:pt x="20631" y="5929"/>
                  <a:pt x="20390" y="9703"/>
                </a:cubicBezTo>
                <a:lnTo>
                  <a:pt x="20150" y="15565"/>
                </a:lnTo>
                <a:cubicBezTo>
                  <a:pt x="19989" y="19339"/>
                  <a:pt x="17178" y="20864"/>
                  <a:pt x="13887" y="18937"/>
                </a:cubicBezTo>
                <a:lnTo>
                  <a:pt x="2805" y="1235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2" name="Shape">
            <a:extLst>
              <a:ext uri="{FF2B5EF4-FFF2-40B4-BE49-F238E27FC236}">
                <a16:creationId xmlns:a16="http://schemas.microsoft.com/office/drawing/2014/main" id="{FAE960C2-1F37-FE4D-B113-3664C7E76D3F}"/>
              </a:ext>
            </a:extLst>
          </p:cNvPr>
          <p:cNvSpPr/>
          <p:nvPr/>
        </p:nvSpPr>
        <p:spPr>
          <a:xfrm>
            <a:off x="2555978" y="3578807"/>
            <a:ext cx="497063" cy="604445"/>
          </a:xfrm>
          <a:custGeom>
            <a:avLst/>
            <a:gdLst/>
            <a:ahLst/>
            <a:cxnLst>
              <a:cxn ang="0">
                <a:pos x="wd2" y="hd2"/>
              </a:cxn>
              <a:cxn ang="5400000">
                <a:pos x="wd2" y="hd2"/>
              </a:cxn>
              <a:cxn ang="10800000">
                <a:pos x="wd2" y="hd2"/>
              </a:cxn>
              <a:cxn ang="16200000">
                <a:pos x="wd2" y="hd2"/>
              </a:cxn>
            </a:cxnLst>
            <a:rect l="0" t="0" r="r" b="b"/>
            <a:pathLst>
              <a:path w="20873" h="20912" extrusionOk="0">
                <a:moveTo>
                  <a:pt x="11289" y="6493"/>
                </a:moveTo>
                <a:cubicBezTo>
                  <a:pt x="13056" y="7749"/>
                  <a:pt x="15344" y="10065"/>
                  <a:pt x="16348" y="11686"/>
                </a:cubicBezTo>
                <a:lnTo>
                  <a:pt x="20483" y="18368"/>
                </a:lnTo>
                <a:cubicBezTo>
                  <a:pt x="21487" y="19989"/>
                  <a:pt x="20483" y="21113"/>
                  <a:pt x="18275" y="20881"/>
                </a:cubicBezTo>
                <a:lnTo>
                  <a:pt x="5267" y="19492"/>
                </a:lnTo>
                <a:cubicBezTo>
                  <a:pt x="3059" y="19260"/>
                  <a:pt x="1132" y="17706"/>
                  <a:pt x="1011" y="16052"/>
                </a:cubicBezTo>
                <a:lnTo>
                  <a:pt x="7" y="1498"/>
                </a:lnTo>
                <a:cubicBezTo>
                  <a:pt x="-113" y="-156"/>
                  <a:pt x="1252" y="-487"/>
                  <a:pt x="3019" y="737"/>
                </a:cubicBezTo>
                <a:lnTo>
                  <a:pt x="11289" y="649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13" name="Shape">
            <a:extLst>
              <a:ext uri="{FF2B5EF4-FFF2-40B4-BE49-F238E27FC236}">
                <a16:creationId xmlns:a16="http://schemas.microsoft.com/office/drawing/2014/main" id="{42D8DCDF-6181-2B46-8E90-36D1EAB91562}"/>
              </a:ext>
            </a:extLst>
          </p:cNvPr>
          <p:cNvSpPr/>
          <p:nvPr/>
        </p:nvSpPr>
        <p:spPr>
          <a:xfrm>
            <a:off x="5127827" y="70000"/>
            <a:ext cx="635409" cy="781013"/>
          </a:xfrm>
          <a:custGeom>
            <a:avLst/>
            <a:gdLst/>
            <a:ahLst/>
            <a:cxnLst>
              <a:cxn ang="0">
                <a:pos x="wd2" y="hd2"/>
              </a:cxn>
              <a:cxn ang="5400000">
                <a:pos x="wd2" y="hd2"/>
              </a:cxn>
              <a:cxn ang="10800000">
                <a:pos x="wd2" y="hd2"/>
              </a:cxn>
              <a:cxn ang="16200000">
                <a:pos x="wd2" y="hd2"/>
              </a:cxn>
            </a:cxnLst>
            <a:rect l="0" t="0" r="r" b="b"/>
            <a:pathLst>
              <a:path w="21018" h="21157" extrusionOk="0">
                <a:moveTo>
                  <a:pt x="37" y="4095"/>
                </a:moveTo>
                <a:cubicBezTo>
                  <a:pt x="-279" y="2127"/>
                  <a:pt x="1460" y="443"/>
                  <a:pt x="3896" y="365"/>
                </a:cubicBezTo>
                <a:lnTo>
                  <a:pt x="17178" y="3"/>
                </a:lnTo>
                <a:cubicBezTo>
                  <a:pt x="19613" y="-75"/>
                  <a:pt x="21321" y="1505"/>
                  <a:pt x="20973" y="3473"/>
                </a:cubicBezTo>
                <a:lnTo>
                  <a:pt x="18411" y="18313"/>
                </a:lnTo>
                <a:cubicBezTo>
                  <a:pt x="18064" y="20282"/>
                  <a:pt x="15850" y="21525"/>
                  <a:pt x="13478" y="21059"/>
                </a:cubicBezTo>
                <a:lnTo>
                  <a:pt x="6710" y="19712"/>
                </a:lnTo>
                <a:cubicBezTo>
                  <a:pt x="4338" y="19246"/>
                  <a:pt x="2156" y="17226"/>
                  <a:pt x="1840" y="15257"/>
                </a:cubicBezTo>
                <a:lnTo>
                  <a:pt x="37" y="40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4" name="Shape">
            <a:extLst>
              <a:ext uri="{FF2B5EF4-FFF2-40B4-BE49-F238E27FC236}">
                <a16:creationId xmlns:a16="http://schemas.microsoft.com/office/drawing/2014/main" id="{2A93FE95-B72F-E54A-9305-DB9CFAA983FC}"/>
              </a:ext>
            </a:extLst>
          </p:cNvPr>
          <p:cNvSpPr/>
          <p:nvPr/>
        </p:nvSpPr>
        <p:spPr>
          <a:xfrm>
            <a:off x="4209993" y="89122"/>
            <a:ext cx="925578" cy="666936"/>
          </a:xfrm>
          <a:custGeom>
            <a:avLst/>
            <a:gdLst/>
            <a:ahLst/>
            <a:cxnLst>
              <a:cxn ang="0">
                <a:pos x="wd2" y="hd2"/>
              </a:cxn>
              <a:cxn ang="5400000">
                <a:pos x="wd2" y="hd2"/>
              </a:cxn>
              <a:cxn ang="10800000">
                <a:pos x="wd2" y="hd2"/>
              </a:cxn>
              <a:cxn ang="16200000">
                <a:pos x="wd2" y="hd2"/>
              </a:cxn>
            </a:cxnLst>
            <a:rect l="0" t="0" r="r" b="b"/>
            <a:pathLst>
              <a:path w="21122" h="21074" extrusionOk="0">
                <a:moveTo>
                  <a:pt x="1410" y="3535"/>
                </a:moveTo>
                <a:cubicBezTo>
                  <a:pt x="1694" y="1239"/>
                  <a:pt x="3527" y="-332"/>
                  <a:pt x="5512" y="61"/>
                </a:cubicBezTo>
                <a:lnTo>
                  <a:pt x="15810" y="2145"/>
                </a:lnTo>
                <a:cubicBezTo>
                  <a:pt x="17774" y="2538"/>
                  <a:pt x="19606" y="4743"/>
                  <a:pt x="19890" y="7069"/>
                </a:cubicBezTo>
                <a:lnTo>
                  <a:pt x="21090" y="17250"/>
                </a:lnTo>
                <a:cubicBezTo>
                  <a:pt x="21352" y="19546"/>
                  <a:pt x="19956" y="21268"/>
                  <a:pt x="17948" y="21056"/>
                </a:cubicBezTo>
                <a:lnTo>
                  <a:pt x="3156" y="19455"/>
                </a:lnTo>
                <a:cubicBezTo>
                  <a:pt x="1170" y="19244"/>
                  <a:pt x="-248" y="17190"/>
                  <a:pt x="36" y="14863"/>
                </a:cubicBezTo>
                <a:lnTo>
                  <a:pt x="1410"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15" name="Shape">
            <a:extLst>
              <a:ext uri="{FF2B5EF4-FFF2-40B4-BE49-F238E27FC236}">
                <a16:creationId xmlns:a16="http://schemas.microsoft.com/office/drawing/2014/main" id="{977DD8F5-42FC-E847-9E7C-003500020413}"/>
              </a:ext>
            </a:extLst>
          </p:cNvPr>
          <p:cNvSpPr/>
          <p:nvPr/>
        </p:nvSpPr>
        <p:spPr>
          <a:xfrm>
            <a:off x="4181310" y="748815"/>
            <a:ext cx="780765" cy="845393"/>
          </a:xfrm>
          <a:custGeom>
            <a:avLst/>
            <a:gdLst/>
            <a:ahLst/>
            <a:cxnLst>
              <a:cxn ang="0">
                <a:pos x="wd2" y="hd2"/>
              </a:cxn>
              <a:cxn ang="5400000">
                <a:pos x="wd2" y="hd2"/>
              </a:cxn>
              <a:cxn ang="10800000">
                <a:pos x="wd2" y="hd2"/>
              </a:cxn>
              <a:cxn ang="16200000">
                <a:pos x="wd2" y="hd2"/>
              </a:cxn>
            </a:cxnLst>
            <a:rect l="0" t="0" r="r" b="b"/>
            <a:pathLst>
              <a:path w="20826" h="20965" extrusionOk="0">
                <a:moveTo>
                  <a:pt x="15844" y="13260"/>
                </a:moveTo>
                <a:cubicBezTo>
                  <a:pt x="14850" y="14825"/>
                  <a:pt x="12554" y="16722"/>
                  <a:pt x="10744" y="17457"/>
                </a:cubicBezTo>
                <a:lnTo>
                  <a:pt x="2838" y="20705"/>
                </a:lnTo>
                <a:cubicBezTo>
                  <a:pt x="1028" y="21440"/>
                  <a:pt x="-222" y="20563"/>
                  <a:pt x="33" y="18761"/>
                </a:cubicBezTo>
                <a:lnTo>
                  <a:pt x="2048" y="4748"/>
                </a:lnTo>
                <a:cubicBezTo>
                  <a:pt x="2303" y="2946"/>
                  <a:pt x="3017" y="1002"/>
                  <a:pt x="3629" y="480"/>
                </a:cubicBezTo>
                <a:cubicBezTo>
                  <a:pt x="4241" y="-65"/>
                  <a:pt x="6306" y="-160"/>
                  <a:pt x="8219" y="267"/>
                </a:cubicBezTo>
                <a:lnTo>
                  <a:pt x="18726" y="2543"/>
                </a:lnTo>
                <a:cubicBezTo>
                  <a:pt x="20638" y="2946"/>
                  <a:pt x="21378" y="4582"/>
                  <a:pt x="20383" y="6147"/>
                </a:cubicBezTo>
                <a:lnTo>
                  <a:pt x="15844" y="1326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6" name="Shape">
            <a:extLst>
              <a:ext uri="{FF2B5EF4-FFF2-40B4-BE49-F238E27FC236}">
                <a16:creationId xmlns:a16="http://schemas.microsoft.com/office/drawing/2014/main" id="{F83460C5-BB61-2242-B166-0FE0678154B3}"/>
              </a:ext>
            </a:extLst>
          </p:cNvPr>
          <p:cNvSpPr/>
          <p:nvPr/>
        </p:nvSpPr>
        <p:spPr>
          <a:xfrm>
            <a:off x="5414651" y="2288102"/>
            <a:ext cx="864070" cy="621425"/>
          </a:xfrm>
          <a:custGeom>
            <a:avLst/>
            <a:gdLst/>
            <a:ahLst/>
            <a:cxnLst>
              <a:cxn ang="0">
                <a:pos x="wd2" y="hd2"/>
              </a:cxn>
              <a:cxn ang="5400000">
                <a:pos x="wd2" y="hd2"/>
              </a:cxn>
              <a:cxn ang="10800000">
                <a:pos x="wd2" y="hd2"/>
              </a:cxn>
              <a:cxn ang="16200000">
                <a:pos x="wd2" y="hd2"/>
              </a:cxn>
            </a:cxnLst>
            <a:rect l="0" t="0" r="r" b="b"/>
            <a:pathLst>
              <a:path w="20856" h="21304" extrusionOk="0">
                <a:moveTo>
                  <a:pt x="11755" y="20874"/>
                </a:moveTo>
                <a:cubicBezTo>
                  <a:pt x="10209" y="20776"/>
                  <a:pt x="7879" y="19498"/>
                  <a:pt x="6586" y="18056"/>
                </a:cubicBezTo>
                <a:lnTo>
                  <a:pt x="909" y="11664"/>
                </a:lnTo>
                <a:cubicBezTo>
                  <a:pt x="-383" y="10222"/>
                  <a:pt x="-291" y="8354"/>
                  <a:pt x="1140" y="7502"/>
                </a:cubicBezTo>
                <a:lnTo>
                  <a:pt x="12055" y="1044"/>
                </a:lnTo>
                <a:cubicBezTo>
                  <a:pt x="13463" y="225"/>
                  <a:pt x="15148" y="-201"/>
                  <a:pt x="15794" y="94"/>
                </a:cubicBezTo>
                <a:cubicBezTo>
                  <a:pt x="16440" y="389"/>
                  <a:pt x="17386" y="2552"/>
                  <a:pt x="17894" y="4814"/>
                </a:cubicBezTo>
                <a:lnTo>
                  <a:pt x="20709" y="17335"/>
                </a:lnTo>
                <a:cubicBezTo>
                  <a:pt x="21217" y="19629"/>
                  <a:pt x="20363" y="21399"/>
                  <a:pt x="18817" y="21300"/>
                </a:cubicBezTo>
                <a:lnTo>
                  <a:pt x="11755" y="2087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7" name="Shape">
            <a:extLst>
              <a:ext uri="{FF2B5EF4-FFF2-40B4-BE49-F238E27FC236}">
                <a16:creationId xmlns:a16="http://schemas.microsoft.com/office/drawing/2014/main" id="{916E28A0-9AB7-EA4C-99A6-2B815D29D065}"/>
              </a:ext>
            </a:extLst>
          </p:cNvPr>
          <p:cNvSpPr/>
          <p:nvPr/>
        </p:nvSpPr>
        <p:spPr>
          <a:xfrm>
            <a:off x="4869687" y="844424"/>
            <a:ext cx="864287" cy="837695"/>
          </a:xfrm>
          <a:custGeom>
            <a:avLst/>
            <a:gdLst/>
            <a:ahLst/>
            <a:cxnLst>
              <a:cxn ang="0">
                <a:pos x="wd2" y="hd2"/>
              </a:cxn>
              <a:cxn ang="5400000">
                <a:pos x="wd2" y="hd2"/>
              </a:cxn>
              <a:cxn ang="10800000">
                <a:pos x="wd2" y="hd2"/>
              </a:cxn>
              <a:cxn ang="16200000">
                <a:pos x="wd2" y="hd2"/>
              </a:cxn>
            </a:cxnLst>
            <a:rect l="0" t="0" r="r" b="b"/>
            <a:pathLst>
              <a:path w="20996" h="21289" extrusionOk="0">
                <a:moveTo>
                  <a:pt x="19184" y="6395"/>
                </a:moveTo>
                <a:cubicBezTo>
                  <a:pt x="18905" y="4548"/>
                  <a:pt x="17465" y="2726"/>
                  <a:pt x="15979" y="2337"/>
                </a:cubicBezTo>
                <a:lnTo>
                  <a:pt x="7455" y="78"/>
                </a:lnTo>
                <a:cubicBezTo>
                  <a:pt x="5969" y="-311"/>
                  <a:pt x="4320" y="807"/>
                  <a:pt x="3785" y="2532"/>
                </a:cubicBezTo>
                <a:lnTo>
                  <a:pt x="185" y="14000"/>
                </a:lnTo>
                <a:cubicBezTo>
                  <a:pt x="-372" y="15749"/>
                  <a:pt x="371" y="17596"/>
                  <a:pt x="1834" y="18130"/>
                </a:cubicBezTo>
                <a:lnTo>
                  <a:pt x="7804" y="20293"/>
                </a:lnTo>
                <a:cubicBezTo>
                  <a:pt x="9244" y="20827"/>
                  <a:pt x="11659" y="21265"/>
                  <a:pt x="13169" y="21265"/>
                </a:cubicBezTo>
                <a:lnTo>
                  <a:pt x="18720" y="21289"/>
                </a:lnTo>
                <a:cubicBezTo>
                  <a:pt x="20229" y="21289"/>
                  <a:pt x="21228" y="19783"/>
                  <a:pt x="20949" y="17960"/>
                </a:cubicBezTo>
                <a:lnTo>
                  <a:pt x="19184" y="639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8" name="Shape">
            <a:extLst>
              <a:ext uri="{FF2B5EF4-FFF2-40B4-BE49-F238E27FC236}">
                <a16:creationId xmlns:a16="http://schemas.microsoft.com/office/drawing/2014/main" id="{6A7BD5E1-48DF-664E-A8EE-4C09B439CFA9}"/>
              </a:ext>
            </a:extLst>
          </p:cNvPr>
          <p:cNvSpPr/>
          <p:nvPr/>
        </p:nvSpPr>
        <p:spPr>
          <a:xfrm>
            <a:off x="5280799" y="1743137"/>
            <a:ext cx="640261" cy="667825"/>
          </a:xfrm>
          <a:custGeom>
            <a:avLst/>
            <a:gdLst/>
            <a:ahLst/>
            <a:cxnLst>
              <a:cxn ang="0">
                <a:pos x="wd2" y="hd2"/>
              </a:cxn>
              <a:cxn ang="5400000">
                <a:pos x="wd2" y="hd2"/>
              </a:cxn>
              <a:cxn ang="10800000">
                <a:pos x="wd2" y="hd2"/>
              </a:cxn>
              <a:cxn ang="16200000">
                <a:pos x="wd2" y="hd2"/>
              </a:cxn>
            </a:cxnLst>
            <a:rect l="0" t="0" r="r" b="b"/>
            <a:pathLst>
              <a:path w="21272" h="21102" extrusionOk="0">
                <a:moveTo>
                  <a:pt x="32" y="4229"/>
                </a:moveTo>
                <a:cubicBezTo>
                  <a:pt x="32" y="1903"/>
                  <a:pt x="2033" y="0"/>
                  <a:pt x="4479" y="0"/>
                </a:cubicBezTo>
                <a:lnTo>
                  <a:pt x="17439" y="0"/>
                </a:lnTo>
                <a:cubicBezTo>
                  <a:pt x="19885" y="0"/>
                  <a:pt x="21600" y="1873"/>
                  <a:pt x="21219" y="4199"/>
                </a:cubicBezTo>
                <a:lnTo>
                  <a:pt x="19885" y="12598"/>
                </a:lnTo>
                <a:cubicBezTo>
                  <a:pt x="19503" y="14893"/>
                  <a:pt x="17280" y="17310"/>
                  <a:pt x="14929" y="17975"/>
                </a:cubicBezTo>
                <a:lnTo>
                  <a:pt x="4288" y="20935"/>
                </a:lnTo>
                <a:cubicBezTo>
                  <a:pt x="1938" y="21600"/>
                  <a:pt x="0" y="20210"/>
                  <a:pt x="0" y="17884"/>
                </a:cubicBezTo>
                <a:lnTo>
                  <a:pt x="0" y="422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19" name="Shape">
            <a:extLst>
              <a:ext uri="{FF2B5EF4-FFF2-40B4-BE49-F238E27FC236}">
                <a16:creationId xmlns:a16="http://schemas.microsoft.com/office/drawing/2014/main" id="{76029FE1-F0F7-514B-A9DC-933CD9664A1D}"/>
              </a:ext>
            </a:extLst>
          </p:cNvPr>
          <p:cNvSpPr/>
          <p:nvPr/>
        </p:nvSpPr>
        <p:spPr>
          <a:xfrm>
            <a:off x="4429891" y="1599725"/>
            <a:ext cx="786186" cy="877997"/>
          </a:xfrm>
          <a:custGeom>
            <a:avLst/>
            <a:gdLst/>
            <a:ahLst/>
            <a:cxnLst>
              <a:cxn ang="0">
                <a:pos x="wd2" y="hd2"/>
              </a:cxn>
              <a:cxn ang="5400000">
                <a:pos x="wd2" y="hd2"/>
              </a:cxn>
              <a:cxn ang="10800000">
                <a:pos x="wd2" y="hd2"/>
              </a:cxn>
              <a:cxn ang="16200000">
                <a:pos x="wd2" y="hd2"/>
              </a:cxn>
            </a:cxnLst>
            <a:rect l="0" t="0" r="r" b="b"/>
            <a:pathLst>
              <a:path w="21477" h="21215" extrusionOk="0">
                <a:moveTo>
                  <a:pt x="1131" y="2581"/>
                </a:moveTo>
                <a:cubicBezTo>
                  <a:pt x="1261" y="802"/>
                  <a:pt x="2985" y="-330"/>
                  <a:pt x="4944" y="86"/>
                </a:cubicBezTo>
                <a:lnTo>
                  <a:pt x="17899" y="2742"/>
                </a:lnTo>
                <a:cubicBezTo>
                  <a:pt x="19858" y="3135"/>
                  <a:pt x="21477" y="4937"/>
                  <a:pt x="21477" y="6716"/>
                </a:cubicBezTo>
                <a:lnTo>
                  <a:pt x="21477" y="17158"/>
                </a:lnTo>
                <a:cubicBezTo>
                  <a:pt x="21477" y="18937"/>
                  <a:pt x="19832" y="20530"/>
                  <a:pt x="17820" y="20715"/>
                </a:cubicBezTo>
                <a:lnTo>
                  <a:pt x="13197" y="21108"/>
                </a:lnTo>
                <a:cubicBezTo>
                  <a:pt x="11186" y="21270"/>
                  <a:pt x="7921" y="21247"/>
                  <a:pt x="5910" y="21039"/>
                </a:cubicBezTo>
                <a:lnTo>
                  <a:pt x="3403" y="20785"/>
                </a:lnTo>
                <a:cubicBezTo>
                  <a:pt x="1392" y="20577"/>
                  <a:pt x="-123" y="18960"/>
                  <a:pt x="8" y="17181"/>
                </a:cubicBezTo>
                <a:lnTo>
                  <a:pt x="1131" y="2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0" name="Shape">
            <a:extLst>
              <a:ext uri="{FF2B5EF4-FFF2-40B4-BE49-F238E27FC236}">
                <a16:creationId xmlns:a16="http://schemas.microsoft.com/office/drawing/2014/main" id="{6100F80C-E15B-2949-A06E-0BA9AE921798}"/>
              </a:ext>
            </a:extLst>
          </p:cNvPr>
          <p:cNvSpPr/>
          <p:nvPr/>
        </p:nvSpPr>
        <p:spPr>
          <a:xfrm>
            <a:off x="4057019" y="2517560"/>
            <a:ext cx="705991" cy="1004953"/>
          </a:xfrm>
          <a:custGeom>
            <a:avLst/>
            <a:gdLst/>
            <a:ahLst/>
            <a:cxnLst>
              <a:cxn ang="0">
                <a:pos x="wd2" y="hd2"/>
              </a:cxn>
              <a:cxn ang="5400000">
                <a:pos x="wd2" y="hd2"/>
              </a:cxn>
              <a:cxn ang="10800000">
                <a:pos x="wd2" y="hd2"/>
              </a:cxn>
              <a:cxn ang="16200000">
                <a:pos x="wd2" y="hd2"/>
              </a:cxn>
            </a:cxnLst>
            <a:rect l="0" t="0" r="r" b="b"/>
            <a:pathLst>
              <a:path w="21210" h="21101" extrusionOk="0">
                <a:moveTo>
                  <a:pt x="28" y="18939"/>
                </a:moveTo>
                <a:cubicBezTo>
                  <a:pt x="-230" y="20485"/>
                  <a:pt x="1321" y="21408"/>
                  <a:pt x="3475" y="21007"/>
                </a:cubicBezTo>
                <a:lnTo>
                  <a:pt x="17607" y="18397"/>
                </a:lnTo>
                <a:cubicBezTo>
                  <a:pt x="19761" y="17995"/>
                  <a:pt x="21370" y="16409"/>
                  <a:pt x="21198" y="14864"/>
                </a:cubicBezTo>
                <a:lnTo>
                  <a:pt x="19848" y="2418"/>
                </a:lnTo>
                <a:cubicBezTo>
                  <a:pt x="19675" y="872"/>
                  <a:pt x="17751" y="-192"/>
                  <a:pt x="15568" y="29"/>
                </a:cubicBezTo>
                <a:lnTo>
                  <a:pt x="6893" y="952"/>
                </a:lnTo>
                <a:cubicBezTo>
                  <a:pt x="4710" y="1193"/>
                  <a:pt x="2700" y="2638"/>
                  <a:pt x="2470" y="4164"/>
                </a:cubicBezTo>
                <a:lnTo>
                  <a:pt x="28" y="1893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1" name="Shape">
            <a:extLst>
              <a:ext uri="{FF2B5EF4-FFF2-40B4-BE49-F238E27FC236}">
                <a16:creationId xmlns:a16="http://schemas.microsoft.com/office/drawing/2014/main" id="{C455249A-CA7C-8941-935D-9813B5407F6C}"/>
              </a:ext>
            </a:extLst>
          </p:cNvPr>
          <p:cNvSpPr/>
          <p:nvPr/>
        </p:nvSpPr>
        <p:spPr>
          <a:xfrm>
            <a:off x="4783639" y="2508000"/>
            <a:ext cx="887866" cy="916162"/>
          </a:xfrm>
          <a:custGeom>
            <a:avLst/>
            <a:gdLst/>
            <a:ahLst/>
            <a:cxnLst>
              <a:cxn ang="0">
                <a:pos x="wd2" y="hd2"/>
              </a:cxn>
              <a:cxn ang="5400000">
                <a:pos x="wd2" y="hd2"/>
              </a:cxn>
              <a:cxn ang="10800000">
                <a:pos x="wd2" y="hd2"/>
              </a:cxn>
              <a:cxn ang="16200000">
                <a:pos x="wd2" y="hd2"/>
              </a:cxn>
            </a:cxnLst>
            <a:rect l="0" t="0" r="r" b="b"/>
            <a:pathLst>
              <a:path w="21004" h="21121" extrusionOk="0">
                <a:moveTo>
                  <a:pt x="13194" y="1800"/>
                </a:moveTo>
                <a:cubicBezTo>
                  <a:pt x="11950" y="609"/>
                  <a:pt x="9507" y="-184"/>
                  <a:pt x="7788" y="36"/>
                </a:cubicBezTo>
                <a:lnTo>
                  <a:pt x="2608" y="698"/>
                </a:lnTo>
                <a:cubicBezTo>
                  <a:pt x="890" y="918"/>
                  <a:pt x="-264" y="2461"/>
                  <a:pt x="53" y="4136"/>
                </a:cubicBezTo>
                <a:lnTo>
                  <a:pt x="2405" y="16479"/>
                </a:lnTo>
                <a:cubicBezTo>
                  <a:pt x="2722" y="18154"/>
                  <a:pt x="4373" y="19873"/>
                  <a:pt x="6046" y="20292"/>
                </a:cubicBezTo>
                <a:lnTo>
                  <a:pt x="8896" y="20997"/>
                </a:lnTo>
                <a:cubicBezTo>
                  <a:pt x="10593" y="21416"/>
                  <a:pt x="12922" y="20733"/>
                  <a:pt x="14076" y="19454"/>
                </a:cubicBezTo>
                <a:lnTo>
                  <a:pt x="20182" y="12776"/>
                </a:lnTo>
                <a:cubicBezTo>
                  <a:pt x="21336" y="11498"/>
                  <a:pt x="21268" y="9492"/>
                  <a:pt x="20024" y="8302"/>
                </a:cubicBezTo>
                <a:lnTo>
                  <a:pt x="13194"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2" name="Shape">
            <a:extLst>
              <a:ext uri="{FF2B5EF4-FFF2-40B4-BE49-F238E27FC236}">
                <a16:creationId xmlns:a16="http://schemas.microsoft.com/office/drawing/2014/main" id="{F412C1B8-31B0-8A46-B4FA-34A942E0B9A0}"/>
              </a:ext>
            </a:extLst>
          </p:cNvPr>
          <p:cNvSpPr/>
          <p:nvPr/>
        </p:nvSpPr>
        <p:spPr>
          <a:xfrm>
            <a:off x="2708949" y="853985"/>
            <a:ext cx="887866" cy="916162"/>
          </a:xfrm>
          <a:custGeom>
            <a:avLst/>
            <a:gdLst/>
            <a:ahLst/>
            <a:cxnLst>
              <a:cxn ang="0">
                <a:pos x="wd2" y="hd2"/>
              </a:cxn>
              <a:cxn ang="5400000">
                <a:pos x="wd2" y="hd2"/>
              </a:cxn>
              <a:cxn ang="10800000">
                <a:pos x="wd2" y="hd2"/>
              </a:cxn>
              <a:cxn ang="16200000">
                <a:pos x="wd2" y="hd2"/>
              </a:cxn>
            </a:cxnLst>
            <a:rect l="0" t="0" r="r" b="b"/>
            <a:pathLst>
              <a:path w="21004" h="21121" extrusionOk="0">
                <a:moveTo>
                  <a:pt x="13194" y="1800"/>
                </a:moveTo>
                <a:cubicBezTo>
                  <a:pt x="11950" y="609"/>
                  <a:pt x="9507" y="-184"/>
                  <a:pt x="7788" y="36"/>
                </a:cubicBezTo>
                <a:lnTo>
                  <a:pt x="2608" y="698"/>
                </a:lnTo>
                <a:cubicBezTo>
                  <a:pt x="890" y="918"/>
                  <a:pt x="-264" y="2461"/>
                  <a:pt x="53" y="4136"/>
                </a:cubicBezTo>
                <a:lnTo>
                  <a:pt x="2405" y="16479"/>
                </a:lnTo>
                <a:cubicBezTo>
                  <a:pt x="2722" y="18154"/>
                  <a:pt x="4373" y="19873"/>
                  <a:pt x="6046" y="20292"/>
                </a:cubicBezTo>
                <a:lnTo>
                  <a:pt x="8896" y="20997"/>
                </a:lnTo>
                <a:cubicBezTo>
                  <a:pt x="10593" y="21416"/>
                  <a:pt x="12922" y="20733"/>
                  <a:pt x="14076" y="19454"/>
                </a:cubicBezTo>
                <a:lnTo>
                  <a:pt x="20182" y="12776"/>
                </a:lnTo>
                <a:cubicBezTo>
                  <a:pt x="21336" y="11498"/>
                  <a:pt x="21268" y="9492"/>
                  <a:pt x="20024" y="8302"/>
                </a:cubicBezTo>
                <a:lnTo>
                  <a:pt x="13194"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3" name="Shape">
            <a:extLst>
              <a:ext uri="{FF2B5EF4-FFF2-40B4-BE49-F238E27FC236}">
                <a16:creationId xmlns:a16="http://schemas.microsoft.com/office/drawing/2014/main" id="{56C56FB0-8B5A-054D-9572-E2F6CEEF443D}"/>
              </a:ext>
            </a:extLst>
          </p:cNvPr>
          <p:cNvSpPr/>
          <p:nvPr/>
        </p:nvSpPr>
        <p:spPr>
          <a:xfrm>
            <a:off x="5481576" y="3177254"/>
            <a:ext cx="442319" cy="342416"/>
          </a:xfrm>
          <a:custGeom>
            <a:avLst/>
            <a:gdLst/>
            <a:ahLst/>
            <a:cxnLst>
              <a:cxn ang="0">
                <a:pos x="wd2" y="hd2"/>
              </a:cxn>
              <a:cxn ang="5400000">
                <a:pos x="wd2" y="hd2"/>
              </a:cxn>
              <a:cxn ang="10800000">
                <a:pos x="wd2" y="hd2"/>
              </a:cxn>
              <a:cxn ang="16200000">
                <a:pos x="wd2" y="hd2"/>
              </a:cxn>
            </a:cxnLst>
            <a:rect l="0" t="0" r="r" b="b"/>
            <a:pathLst>
              <a:path w="20604" h="19836" extrusionOk="0">
                <a:moveTo>
                  <a:pt x="14547" y="19602"/>
                </a:moveTo>
                <a:cubicBezTo>
                  <a:pt x="17887" y="20655"/>
                  <a:pt x="20604" y="18052"/>
                  <a:pt x="20604" y="13787"/>
                </a:cubicBezTo>
                <a:lnTo>
                  <a:pt x="20604" y="12236"/>
                </a:lnTo>
                <a:cubicBezTo>
                  <a:pt x="20604" y="7972"/>
                  <a:pt x="18065" y="2987"/>
                  <a:pt x="14992" y="1104"/>
                </a:cubicBezTo>
                <a:lnTo>
                  <a:pt x="14636" y="883"/>
                </a:lnTo>
                <a:cubicBezTo>
                  <a:pt x="11519" y="-945"/>
                  <a:pt x="7110" y="163"/>
                  <a:pt x="4838" y="3320"/>
                </a:cubicBezTo>
                <a:lnTo>
                  <a:pt x="1275" y="8249"/>
                </a:lnTo>
                <a:cubicBezTo>
                  <a:pt x="-996" y="11406"/>
                  <a:pt x="-150" y="14895"/>
                  <a:pt x="3146" y="15948"/>
                </a:cubicBezTo>
                <a:lnTo>
                  <a:pt x="14547" y="1960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4" name="Shape">
            <a:extLst>
              <a:ext uri="{FF2B5EF4-FFF2-40B4-BE49-F238E27FC236}">
                <a16:creationId xmlns:a16="http://schemas.microsoft.com/office/drawing/2014/main" id="{EE89C87F-652F-5447-89A8-E0140C58DD80}"/>
              </a:ext>
            </a:extLst>
          </p:cNvPr>
          <p:cNvSpPr/>
          <p:nvPr/>
        </p:nvSpPr>
        <p:spPr>
          <a:xfrm>
            <a:off x="4152628" y="3483199"/>
            <a:ext cx="627089" cy="767532"/>
          </a:xfrm>
          <a:custGeom>
            <a:avLst/>
            <a:gdLst/>
            <a:ahLst/>
            <a:cxnLst>
              <a:cxn ang="0">
                <a:pos x="wd2" y="hd2"/>
              </a:cxn>
              <a:cxn ang="5400000">
                <a:pos x="wd2" y="hd2"/>
              </a:cxn>
              <a:cxn ang="10800000">
                <a:pos x="wd2" y="hd2"/>
              </a:cxn>
              <a:cxn ang="16200000">
                <a:pos x="wd2" y="hd2"/>
              </a:cxn>
            </a:cxnLst>
            <a:rect l="0" t="0" r="r" b="b"/>
            <a:pathLst>
              <a:path w="21020" h="21224" extrusionOk="0">
                <a:moveTo>
                  <a:pt x="20983" y="3807"/>
                </a:moveTo>
                <a:cubicBezTo>
                  <a:pt x="21303" y="1798"/>
                  <a:pt x="19540" y="80"/>
                  <a:pt x="17073" y="0"/>
                </a:cubicBezTo>
                <a:lnTo>
                  <a:pt x="3901" y="3569"/>
                </a:lnTo>
                <a:cubicBezTo>
                  <a:pt x="1049" y="4441"/>
                  <a:pt x="-297" y="5102"/>
                  <a:pt x="56" y="7112"/>
                </a:cubicBezTo>
                <a:lnTo>
                  <a:pt x="2395" y="18322"/>
                </a:lnTo>
                <a:cubicBezTo>
                  <a:pt x="2747" y="20331"/>
                  <a:pt x="4991" y="21600"/>
                  <a:pt x="7394" y="21124"/>
                </a:cubicBezTo>
                <a:lnTo>
                  <a:pt x="14252" y="19749"/>
                </a:lnTo>
                <a:cubicBezTo>
                  <a:pt x="16656" y="19273"/>
                  <a:pt x="18867" y="17211"/>
                  <a:pt x="19188" y="15202"/>
                </a:cubicBezTo>
                <a:lnTo>
                  <a:pt x="20983" y="380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5" name="Shape">
            <a:extLst>
              <a:ext uri="{FF2B5EF4-FFF2-40B4-BE49-F238E27FC236}">
                <a16:creationId xmlns:a16="http://schemas.microsoft.com/office/drawing/2014/main" id="{71C18515-C367-994B-81B3-448F6B1F32A1}"/>
              </a:ext>
            </a:extLst>
          </p:cNvPr>
          <p:cNvSpPr/>
          <p:nvPr/>
        </p:nvSpPr>
        <p:spPr>
          <a:xfrm>
            <a:off x="4783639" y="3492760"/>
            <a:ext cx="777882" cy="666936"/>
          </a:xfrm>
          <a:custGeom>
            <a:avLst/>
            <a:gdLst/>
            <a:ahLst/>
            <a:cxnLst>
              <a:cxn ang="0">
                <a:pos x="wd2" y="hd2"/>
              </a:cxn>
              <a:cxn ang="5400000">
                <a:pos x="wd2" y="hd2"/>
              </a:cxn>
              <a:cxn ang="10800000">
                <a:pos x="wd2" y="hd2"/>
              </a:cxn>
              <a:cxn ang="16200000">
                <a:pos x="wd2" y="hd2"/>
              </a:cxn>
            </a:cxnLst>
            <a:rect l="0" t="0" r="r" b="b"/>
            <a:pathLst>
              <a:path w="21123" h="21074" extrusionOk="0">
                <a:moveTo>
                  <a:pt x="19709" y="3535"/>
                </a:moveTo>
                <a:cubicBezTo>
                  <a:pt x="19424" y="1239"/>
                  <a:pt x="17581" y="-332"/>
                  <a:pt x="15608" y="61"/>
                </a:cubicBezTo>
                <a:lnTo>
                  <a:pt x="5301" y="2145"/>
                </a:lnTo>
                <a:cubicBezTo>
                  <a:pt x="3328" y="2538"/>
                  <a:pt x="1484" y="4743"/>
                  <a:pt x="1225" y="7069"/>
                </a:cubicBezTo>
                <a:lnTo>
                  <a:pt x="31" y="17250"/>
                </a:lnTo>
                <a:cubicBezTo>
                  <a:pt x="-229" y="19546"/>
                  <a:pt x="1173" y="21268"/>
                  <a:pt x="3172" y="21056"/>
                </a:cubicBezTo>
                <a:lnTo>
                  <a:pt x="17970" y="19455"/>
                </a:lnTo>
                <a:cubicBezTo>
                  <a:pt x="19969" y="19244"/>
                  <a:pt x="21371" y="17190"/>
                  <a:pt x="21085" y="14863"/>
                </a:cubicBezTo>
                <a:lnTo>
                  <a:pt x="19709" y="3535"/>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6" name="Shape">
            <a:extLst>
              <a:ext uri="{FF2B5EF4-FFF2-40B4-BE49-F238E27FC236}">
                <a16:creationId xmlns:a16="http://schemas.microsoft.com/office/drawing/2014/main" id="{946BA351-963B-314E-A7BF-F72108196C3F}"/>
              </a:ext>
            </a:extLst>
          </p:cNvPr>
          <p:cNvSpPr/>
          <p:nvPr/>
        </p:nvSpPr>
        <p:spPr>
          <a:xfrm>
            <a:off x="5605867" y="3578807"/>
            <a:ext cx="497063" cy="604445"/>
          </a:xfrm>
          <a:custGeom>
            <a:avLst/>
            <a:gdLst/>
            <a:ahLst/>
            <a:cxnLst>
              <a:cxn ang="0">
                <a:pos x="wd2" y="hd2"/>
              </a:cxn>
              <a:cxn ang="5400000">
                <a:pos x="wd2" y="hd2"/>
              </a:cxn>
              <a:cxn ang="10800000">
                <a:pos x="wd2" y="hd2"/>
              </a:cxn>
              <a:cxn ang="16200000">
                <a:pos x="wd2" y="hd2"/>
              </a:cxn>
            </a:cxnLst>
            <a:rect l="0" t="0" r="r" b="b"/>
            <a:pathLst>
              <a:path w="20873" h="20912" extrusionOk="0">
                <a:moveTo>
                  <a:pt x="11289" y="6493"/>
                </a:moveTo>
                <a:cubicBezTo>
                  <a:pt x="13056" y="7749"/>
                  <a:pt x="15344" y="10065"/>
                  <a:pt x="16348" y="11686"/>
                </a:cubicBezTo>
                <a:lnTo>
                  <a:pt x="20483" y="18368"/>
                </a:lnTo>
                <a:cubicBezTo>
                  <a:pt x="21487" y="19989"/>
                  <a:pt x="20483" y="21113"/>
                  <a:pt x="18275" y="20881"/>
                </a:cubicBezTo>
                <a:lnTo>
                  <a:pt x="5267" y="19492"/>
                </a:lnTo>
                <a:cubicBezTo>
                  <a:pt x="3059" y="19260"/>
                  <a:pt x="1132" y="17706"/>
                  <a:pt x="1011" y="16052"/>
                </a:cubicBezTo>
                <a:lnTo>
                  <a:pt x="7" y="1498"/>
                </a:lnTo>
                <a:cubicBezTo>
                  <a:pt x="-113" y="-156"/>
                  <a:pt x="1252" y="-487"/>
                  <a:pt x="3019" y="737"/>
                </a:cubicBezTo>
                <a:lnTo>
                  <a:pt x="11289" y="649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7" name="Shape">
            <a:extLst>
              <a:ext uri="{FF2B5EF4-FFF2-40B4-BE49-F238E27FC236}">
                <a16:creationId xmlns:a16="http://schemas.microsoft.com/office/drawing/2014/main" id="{C4C0EC1C-FFC8-2047-BF9D-589F994C337C}"/>
              </a:ext>
            </a:extLst>
          </p:cNvPr>
          <p:cNvSpPr/>
          <p:nvPr/>
        </p:nvSpPr>
        <p:spPr>
          <a:xfrm>
            <a:off x="6858329" y="6026366"/>
            <a:ext cx="446755" cy="777411"/>
          </a:xfrm>
          <a:custGeom>
            <a:avLst/>
            <a:gdLst/>
            <a:ahLst/>
            <a:cxnLst>
              <a:cxn ang="0">
                <a:pos x="wd2" y="hd2"/>
              </a:cxn>
              <a:cxn ang="5400000">
                <a:pos x="wd2" y="hd2"/>
              </a:cxn>
              <a:cxn ang="10800000">
                <a:pos x="wd2" y="hd2"/>
              </a:cxn>
              <a:cxn ang="16200000">
                <a:pos x="wd2" y="hd2"/>
              </a:cxn>
            </a:cxnLst>
            <a:rect l="0" t="0" r="r" b="b"/>
            <a:pathLst>
              <a:path w="20984" h="21059" extrusionOk="0">
                <a:moveTo>
                  <a:pt x="19772" y="16786"/>
                </a:moveTo>
                <a:cubicBezTo>
                  <a:pt x="19772" y="19142"/>
                  <a:pt x="16000" y="21059"/>
                  <a:pt x="11419" y="21059"/>
                </a:cubicBezTo>
                <a:lnTo>
                  <a:pt x="7108" y="21059"/>
                </a:lnTo>
                <a:cubicBezTo>
                  <a:pt x="2527" y="21059"/>
                  <a:pt x="-616" y="19168"/>
                  <a:pt x="103" y="16837"/>
                </a:cubicBezTo>
                <a:lnTo>
                  <a:pt x="3515" y="5960"/>
                </a:lnTo>
                <a:cubicBezTo>
                  <a:pt x="4234" y="3655"/>
                  <a:pt x="8186" y="1091"/>
                  <a:pt x="12317" y="262"/>
                </a:cubicBezTo>
                <a:cubicBezTo>
                  <a:pt x="16404" y="-541"/>
                  <a:pt x="20984" y="547"/>
                  <a:pt x="20984" y="2878"/>
                </a:cubicBezTo>
                <a:lnTo>
                  <a:pt x="19772" y="1678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8" name="Shape">
            <a:extLst>
              <a:ext uri="{FF2B5EF4-FFF2-40B4-BE49-F238E27FC236}">
                <a16:creationId xmlns:a16="http://schemas.microsoft.com/office/drawing/2014/main" id="{372F1BB4-BEF1-0849-A5B6-21639A7B5A9A}"/>
              </a:ext>
            </a:extLst>
          </p:cNvPr>
          <p:cNvSpPr/>
          <p:nvPr/>
        </p:nvSpPr>
        <p:spPr>
          <a:xfrm>
            <a:off x="1963209" y="5902076"/>
            <a:ext cx="1096608" cy="884991"/>
          </a:xfrm>
          <a:custGeom>
            <a:avLst/>
            <a:gdLst/>
            <a:ahLst/>
            <a:cxnLst>
              <a:cxn ang="0">
                <a:pos x="wd2" y="hd2"/>
              </a:cxn>
              <a:cxn ang="5400000">
                <a:pos x="wd2" y="hd2"/>
              </a:cxn>
              <a:cxn ang="10800000">
                <a:pos x="wd2" y="hd2"/>
              </a:cxn>
              <a:cxn ang="16200000">
                <a:pos x="wd2" y="hd2"/>
              </a:cxn>
            </a:cxnLst>
            <a:rect l="0" t="0" r="r" b="b"/>
            <a:pathLst>
              <a:path w="21248" h="21225" extrusionOk="0">
                <a:moveTo>
                  <a:pt x="74" y="18603"/>
                </a:moveTo>
                <a:cubicBezTo>
                  <a:pt x="-352" y="20345"/>
                  <a:pt x="1111" y="21492"/>
                  <a:pt x="3316" y="21171"/>
                </a:cubicBezTo>
                <a:lnTo>
                  <a:pt x="17228" y="21056"/>
                </a:lnTo>
                <a:cubicBezTo>
                  <a:pt x="19433" y="20735"/>
                  <a:pt x="21248" y="19016"/>
                  <a:pt x="21248" y="17250"/>
                </a:cubicBezTo>
                <a:lnTo>
                  <a:pt x="21248" y="2988"/>
                </a:lnTo>
                <a:cubicBezTo>
                  <a:pt x="21248" y="1222"/>
                  <a:pt x="19414" y="-108"/>
                  <a:pt x="17173" y="7"/>
                </a:cubicBezTo>
                <a:lnTo>
                  <a:pt x="8281" y="534"/>
                </a:lnTo>
                <a:cubicBezTo>
                  <a:pt x="6039" y="671"/>
                  <a:pt x="3853" y="2185"/>
                  <a:pt x="3446" y="3928"/>
                </a:cubicBezTo>
                <a:lnTo>
                  <a:pt x="74" y="18603"/>
                </a:lnTo>
                <a:close/>
              </a:path>
            </a:pathLst>
          </a:custGeom>
          <a:solidFill>
            <a:srgbClr val="C59A6C"/>
          </a:solidFill>
          <a:ln w="12700">
            <a:miter lim="400000"/>
          </a:ln>
        </p:spPr>
        <p:txBody>
          <a:bodyPr lIns="38100" tIns="38100" rIns="38100" bIns="38100" anchor="ctr"/>
          <a:lstStyle/>
          <a:p>
            <a:pPr>
              <a:defRPr sz="3000">
                <a:solidFill>
                  <a:srgbClr val="FFFFFF"/>
                </a:solidFill>
              </a:defRPr>
            </a:pPr>
            <a:endParaRPr/>
          </a:p>
        </p:txBody>
      </p:sp>
      <p:sp>
        <p:nvSpPr>
          <p:cNvPr id="129" name="Shape">
            <a:extLst>
              <a:ext uri="{FF2B5EF4-FFF2-40B4-BE49-F238E27FC236}">
                <a16:creationId xmlns:a16="http://schemas.microsoft.com/office/drawing/2014/main" id="{C3EE7546-328C-BA48-94B3-8E4077D4294C}"/>
              </a:ext>
            </a:extLst>
          </p:cNvPr>
          <p:cNvSpPr/>
          <p:nvPr/>
        </p:nvSpPr>
        <p:spPr>
          <a:xfrm>
            <a:off x="1112300" y="5911638"/>
            <a:ext cx="887865" cy="916162"/>
          </a:xfrm>
          <a:custGeom>
            <a:avLst/>
            <a:gdLst/>
            <a:ahLst/>
            <a:cxnLst>
              <a:cxn ang="0">
                <a:pos x="wd2" y="hd2"/>
              </a:cxn>
              <a:cxn ang="5400000">
                <a:pos x="wd2" y="hd2"/>
              </a:cxn>
              <a:cxn ang="10800000">
                <a:pos x="wd2" y="hd2"/>
              </a:cxn>
              <a:cxn ang="16200000">
                <a:pos x="wd2" y="hd2"/>
              </a:cxn>
            </a:cxnLst>
            <a:rect l="0" t="0" r="r" b="b"/>
            <a:pathLst>
              <a:path w="21004" h="21121" extrusionOk="0">
                <a:moveTo>
                  <a:pt x="7810" y="1800"/>
                </a:moveTo>
                <a:cubicBezTo>
                  <a:pt x="9054" y="609"/>
                  <a:pt x="11497" y="-184"/>
                  <a:pt x="13216" y="36"/>
                </a:cubicBezTo>
                <a:lnTo>
                  <a:pt x="18396" y="698"/>
                </a:lnTo>
                <a:cubicBezTo>
                  <a:pt x="20114" y="918"/>
                  <a:pt x="21268" y="2461"/>
                  <a:pt x="20951" y="4136"/>
                </a:cubicBezTo>
                <a:lnTo>
                  <a:pt x="18599" y="16479"/>
                </a:lnTo>
                <a:cubicBezTo>
                  <a:pt x="18282" y="18154"/>
                  <a:pt x="16631" y="19873"/>
                  <a:pt x="14958" y="20292"/>
                </a:cubicBezTo>
                <a:lnTo>
                  <a:pt x="12108" y="20997"/>
                </a:lnTo>
                <a:cubicBezTo>
                  <a:pt x="10411" y="21416"/>
                  <a:pt x="8082" y="20733"/>
                  <a:pt x="6928" y="19454"/>
                </a:cubicBezTo>
                <a:lnTo>
                  <a:pt x="822" y="12776"/>
                </a:lnTo>
                <a:cubicBezTo>
                  <a:pt x="-332" y="11498"/>
                  <a:pt x="-264" y="9492"/>
                  <a:pt x="980" y="8302"/>
                </a:cubicBezTo>
                <a:lnTo>
                  <a:pt x="7810" y="1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30" name="Shape">
            <a:extLst>
              <a:ext uri="{FF2B5EF4-FFF2-40B4-BE49-F238E27FC236}">
                <a16:creationId xmlns:a16="http://schemas.microsoft.com/office/drawing/2014/main" id="{CCCCC45B-C1EF-CD43-90E3-FA5455F4B34F}"/>
              </a:ext>
            </a:extLst>
          </p:cNvPr>
          <p:cNvSpPr/>
          <p:nvPr/>
        </p:nvSpPr>
        <p:spPr>
          <a:xfrm>
            <a:off x="70174" y="5749104"/>
            <a:ext cx="893164" cy="987902"/>
          </a:xfrm>
          <a:custGeom>
            <a:avLst/>
            <a:gdLst/>
            <a:ahLst/>
            <a:cxnLst>
              <a:cxn ang="0">
                <a:pos x="wd2" y="hd2"/>
              </a:cxn>
              <a:cxn ang="5400000">
                <a:pos x="wd2" y="hd2"/>
              </a:cxn>
              <a:cxn ang="10800000">
                <a:pos x="wd2" y="hd2"/>
              </a:cxn>
              <a:cxn ang="16200000">
                <a:pos x="wd2" y="hd2"/>
              </a:cxn>
            </a:cxnLst>
            <a:rect l="0" t="0" r="r" b="b"/>
            <a:pathLst>
              <a:path w="21512" h="21095" extrusionOk="0">
                <a:moveTo>
                  <a:pt x="0" y="18735"/>
                </a:moveTo>
                <a:cubicBezTo>
                  <a:pt x="0" y="20307"/>
                  <a:pt x="1428" y="21348"/>
                  <a:pt x="3178" y="21042"/>
                </a:cubicBezTo>
                <a:lnTo>
                  <a:pt x="18514" y="18388"/>
                </a:lnTo>
                <a:cubicBezTo>
                  <a:pt x="20264" y="18081"/>
                  <a:pt x="21600" y="16550"/>
                  <a:pt x="21508" y="14978"/>
                </a:cubicBezTo>
                <a:lnTo>
                  <a:pt x="20679" y="2341"/>
                </a:lnTo>
                <a:cubicBezTo>
                  <a:pt x="20587" y="769"/>
                  <a:pt x="19067" y="-252"/>
                  <a:pt x="17340" y="54"/>
                </a:cubicBezTo>
                <a:lnTo>
                  <a:pt x="3178" y="2606"/>
                </a:lnTo>
                <a:cubicBezTo>
                  <a:pt x="1428" y="2912"/>
                  <a:pt x="23" y="4464"/>
                  <a:pt x="23" y="6036"/>
                </a:cubicBezTo>
                <a:lnTo>
                  <a:pt x="23" y="1873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1" name="Shape">
            <a:extLst>
              <a:ext uri="{FF2B5EF4-FFF2-40B4-BE49-F238E27FC236}">
                <a16:creationId xmlns:a16="http://schemas.microsoft.com/office/drawing/2014/main" id="{2B3E8E53-E920-E24F-AA23-31853EB4CD0A}"/>
              </a:ext>
            </a:extLst>
          </p:cNvPr>
          <p:cNvSpPr/>
          <p:nvPr/>
        </p:nvSpPr>
        <p:spPr>
          <a:xfrm>
            <a:off x="1007131" y="5777787"/>
            <a:ext cx="353495" cy="397966"/>
          </a:xfrm>
          <a:custGeom>
            <a:avLst/>
            <a:gdLst/>
            <a:ahLst/>
            <a:cxnLst>
              <a:cxn ang="0">
                <a:pos x="wd2" y="hd2"/>
              </a:cxn>
              <a:cxn ang="5400000">
                <a:pos x="wd2" y="hd2"/>
              </a:cxn>
              <a:cxn ang="10800000">
                <a:pos x="wd2" y="hd2"/>
              </a:cxn>
              <a:cxn ang="16200000">
                <a:pos x="wd2" y="hd2"/>
              </a:cxn>
            </a:cxnLst>
            <a:rect l="0" t="0" r="r" b="b"/>
            <a:pathLst>
              <a:path w="19966" h="19761" extrusionOk="0">
                <a:moveTo>
                  <a:pt x="18197" y="9217"/>
                </a:moveTo>
                <a:cubicBezTo>
                  <a:pt x="21167" y="6654"/>
                  <a:pt x="20303" y="3711"/>
                  <a:pt x="16307" y="2713"/>
                </a:cubicBezTo>
                <a:lnTo>
                  <a:pt x="6479" y="245"/>
                </a:lnTo>
                <a:cubicBezTo>
                  <a:pt x="2483" y="-752"/>
                  <a:pt x="-433" y="1384"/>
                  <a:pt x="53" y="5039"/>
                </a:cubicBezTo>
                <a:lnTo>
                  <a:pt x="1511" y="16338"/>
                </a:lnTo>
                <a:cubicBezTo>
                  <a:pt x="1997" y="19994"/>
                  <a:pt x="4805" y="20848"/>
                  <a:pt x="7775" y="18284"/>
                </a:cubicBezTo>
                <a:lnTo>
                  <a:pt x="18197" y="921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2" name="Shape">
            <a:extLst>
              <a:ext uri="{FF2B5EF4-FFF2-40B4-BE49-F238E27FC236}">
                <a16:creationId xmlns:a16="http://schemas.microsoft.com/office/drawing/2014/main" id="{07B45919-D111-7B46-A0E9-71E96EE3E993}"/>
              </a:ext>
            </a:extLst>
          </p:cNvPr>
          <p:cNvSpPr/>
          <p:nvPr/>
        </p:nvSpPr>
        <p:spPr>
          <a:xfrm>
            <a:off x="901962" y="6542649"/>
            <a:ext cx="350972" cy="253105"/>
          </a:xfrm>
          <a:custGeom>
            <a:avLst/>
            <a:gdLst/>
            <a:ahLst/>
            <a:cxnLst>
              <a:cxn ang="0">
                <a:pos x="wd2" y="hd2"/>
              </a:cxn>
              <a:cxn ang="5400000">
                <a:pos x="wd2" y="hd2"/>
              </a:cxn>
              <a:cxn ang="10800000">
                <a:pos x="wd2" y="hd2"/>
              </a:cxn>
              <a:cxn ang="16200000">
                <a:pos x="wd2" y="hd2"/>
              </a:cxn>
            </a:cxnLst>
            <a:rect l="0" t="0" r="r" b="b"/>
            <a:pathLst>
              <a:path w="20023" h="20793" extrusionOk="0">
                <a:moveTo>
                  <a:pt x="4625" y="20473"/>
                </a:moveTo>
                <a:cubicBezTo>
                  <a:pt x="1298" y="20316"/>
                  <a:pt x="-666" y="16468"/>
                  <a:pt x="207" y="11833"/>
                </a:cubicBezTo>
                <a:lnTo>
                  <a:pt x="534" y="10105"/>
                </a:lnTo>
                <a:cubicBezTo>
                  <a:pt x="1461" y="5471"/>
                  <a:pt x="4898" y="1072"/>
                  <a:pt x="8170" y="209"/>
                </a:cubicBezTo>
                <a:lnTo>
                  <a:pt x="8552" y="130"/>
                </a:lnTo>
                <a:cubicBezTo>
                  <a:pt x="11825" y="-655"/>
                  <a:pt x="15698" y="2172"/>
                  <a:pt x="17170" y="6492"/>
                </a:cubicBezTo>
                <a:lnTo>
                  <a:pt x="19461" y="13169"/>
                </a:lnTo>
                <a:cubicBezTo>
                  <a:pt x="20934" y="17489"/>
                  <a:pt x="19407" y="20945"/>
                  <a:pt x="16079" y="20788"/>
                </a:cubicBezTo>
                <a:lnTo>
                  <a:pt x="4625" y="20473"/>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accent2"/>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solidFill>
                  <a:schemeClr val="accent2"/>
                </a:solidFill>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solidFill>
                  <a:schemeClr val="accent2"/>
                </a:solidFill>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accent2"/>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C990D24D-F611-9A4B-8277-308BC491346B}"/>
              </a:ext>
            </a:extLst>
          </p:cNvPr>
          <p:cNvSpPr>
            <a:spLocks noGrp="1"/>
          </p:cNvSpPr>
          <p:nvPr>
            <p:ph type="pic" sz="quarter" idx="13"/>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AA4A50A-A29D-834C-A1CE-4682708874C3}"/>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91E0A2D0-DEEF-F34A-9099-58927B3B23BB}"/>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lnSpcReduction="10000"/>
          </a:bodyPr>
          <a:lstStyle/>
          <a:p>
            <a:r>
              <a:rPr lang="en-US" dirty="0"/>
              <a:t>Here goes the subtitle of your section</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31AD8B48-431E-0A46-A0F5-ACA636693FD0}"/>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fontScale="70000" lnSpcReduction="20000"/>
          </a:bodyPr>
          <a:lstStyle/>
          <a:p>
            <a:r>
              <a:rPr lang="en-US" noProof="1"/>
              <a:t>Lorem ipsum dolor sit amet, tollit epicuri est ex, exerci accumsan singulis ei mel.</a:t>
            </a:r>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Stones">
      <a:dk1>
        <a:srgbClr val="000000"/>
      </a:dk1>
      <a:lt1>
        <a:srgbClr val="FFFFFF"/>
      </a:lt1>
      <a:dk2>
        <a:srgbClr val="231B12"/>
      </a:dk2>
      <a:lt2>
        <a:srgbClr val="E7E6E6"/>
      </a:lt2>
      <a:accent1>
        <a:srgbClr val="288896"/>
      </a:accent1>
      <a:accent2>
        <a:srgbClr val="227687"/>
      </a:accent2>
      <a:accent3>
        <a:srgbClr val="C7A77E"/>
      </a:accent3>
      <a:accent4>
        <a:srgbClr val="B48A5E"/>
      </a:accent4>
      <a:accent5>
        <a:srgbClr val="7A5033"/>
      </a:accent5>
      <a:accent6>
        <a:srgbClr val="4F2B11"/>
      </a:accent6>
      <a:hlink>
        <a:srgbClr val="288896"/>
      </a:hlink>
      <a:folHlink>
        <a:srgbClr val="C7A77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0_T_PGO_Stone-Mosaic-16x9.pptx" id="{0529C9DE-CB9F-448B-B0F7-72EC1162825C}" vid="{2273A393-F189-43F1-99BE-573AD958E8F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0_T_PGO_Stone-Mosaic-16x9.pptx" id="{0529C9DE-CB9F-448B-B0F7-72EC1162825C}" vid="{5481B5B5-9F29-42EC-B535-DD984943B11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390</TotalTime>
  <Words>348</Words>
  <PresentationFormat>Widescreen</PresentationFormat>
  <Paragraphs>43</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STONE MOSAIC</dc:title>
  <dc:creator>PresentationGO.com</dc:creator>
  <dc:description>© Copyright PresentationGo.com</dc:description>
  <dcterms:created xsi:type="dcterms:W3CDTF">2019-11-21T05:02:10Z</dcterms:created>
  <dcterms:modified xsi:type="dcterms:W3CDTF">2020-07-23T21:52:07Z</dcterms:modified>
  <cp:category>Templates</cp:category>
</cp:coreProperties>
</file>