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163" autoAdjust="0"/>
    <p:restoredTop sz="96327" autoAdjust="0"/>
  </p:normalViewPr>
  <p:slideViewPr>
    <p:cSldViewPr snapToGrid="0">
      <p:cViewPr varScale="1">
        <p:scale>
          <a:sx n="117" d="100"/>
          <a:sy n="117" d="100"/>
        </p:scale>
        <p:origin x="118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7/23/2020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92" name="Picture Placeholder 191">
            <a:extLst>
              <a:ext uri="{FF2B5EF4-FFF2-40B4-BE49-F238E27FC236}">
                <a16:creationId xmlns:a16="http://schemas.microsoft.com/office/drawing/2014/main" id="{BC06366A-DA5F-4295-988B-32E4A0757863}"/>
              </a:ext>
            </a:extLst>
          </p:cNvPr>
          <p:cNvSpPr>
            <a:spLocks noGrp="1"/>
          </p:cNvSpPr>
          <p:nvPr>
            <p:ph type="pic" sz="quarter" idx="10"/>
          </p:nvPr>
        </p:nvSpPr>
        <p:spPr>
          <a:xfrm>
            <a:off x="4004739" y="49861"/>
            <a:ext cx="5073616" cy="6746517"/>
          </a:xfrm>
          <a:custGeom>
            <a:avLst/>
            <a:gdLst>
              <a:gd name="connsiteX0" fmla="*/ 4998535 w 5073616"/>
              <a:gd name="connsiteY0" fmla="*/ 6090192 h 6746517"/>
              <a:gd name="connsiteX1" fmla="*/ 5073616 w 5073616"/>
              <a:gd name="connsiteY1" fmla="*/ 6180085 h 6746517"/>
              <a:gd name="connsiteX2" fmla="*/ 5073616 w 5073616"/>
              <a:gd name="connsiteY2" fmla="*/ 6612571 h 6746517"/>
              <a:gd name="connsiteX3" fmla="*/ 4939672 w 5073616"/>
              <a:gd name="connsiteY3" fmla="*/ 6746517 h 6746517"/>
              <a:gd name="connsiteX4" fmla="*/ 4292838 w 5073616"/>
              <a:gd name="connsiteY4" fmla="*/ 6746517 h 6746517"/>
              <a:gd name="connsiteX5" fmla="*/ 4244998 w 5073616"/>
              <a:gd name="connsiteY5" fmla="*/ 6643188 h 6746517"/>
              <a:gd name="connsiteX6" fmla="*/ 4463179 w 5073616"/>
              <a:gd name="connsiteY6" fmla="*/ 6381019 h 6746517"/>
              <a:gd name="connsiteX7" fmla="*/ 4671744 w 5073616"/>
              <a:gd name="connsiteY7" fmla="*/ 6224087 h 6746517"/>
              <a:gd name="connsiteX8" fmla="*/ 4951155 w 5073616"/>
              <a:gd name="connsiteY8" fmla="*/ 6100649 h 6746517"/>
              <a:gd name="connsiteX9" fmla="*/ 4998535 w 5073616"/>
              <a:gd name="connsiteY9" fmla="*/ 6090192 h 6746517"/>
              <a:gd name="connsiteX10" fmla="*/ 4229461 w 5073616"/>
              <a:gd name="connsiteY10" fmla="*/ 5937795 h 6746517"/>
              <a:gd name="connsiteX11" fmla="*/ 4272200 w 5073616"/>
              <a:gd name="connsiteY11" fmla="*/ 5939873 h 6746517"/>
              <a:gd name="connsiteX12" fmla="*/ 4807081 w 5073616"/>
              <a:gd name="connsiteY12" fmla="*/ 6026934 h 6746517"/>
              <a:gd name="connsiteX13" fmla="*/ 4814735 w 5073616"/>
              <a:gd name="connsiteY13" fmla="*/ 6096786 h 6746517"/>
              <a:gd name="connsiteX14" fmla="*/ 4665449 w 5073616"/>
              <a:gd name="connsiteY14" fmla="*/ 6155148 h 6746517"/>
              <a:gd name="connsiteX15" fmla="*/ 4431037 w 5073616"/>
              <a:gd name="connsiteY15" fmla="*/ 6125486 h 6746517"/>
              <a:gd name="connsiteX16" fmla="*/ 4249238 w 5073616"/>
              <a:gd name="connsiteY16" fmla="*/ 5996321 h 6746517"/>
              <a:gd name="connsiteX17" fmla="*/ 4229461 w 5073616"/>
              <a:gd name="connsiteY17" fmla="*/ 5937795 h 6746517"/>
              <a:gd name="connsiteX18" fmla="*/ 4288823 w 5073616"/>
              <a:gd name="connsiteY18" fmla="*/ 5133339 h 6746517"/>
              <a:gd name="connsiteX19" fmla="*/ 4930854 w 5073616"/>
              <a:gd name="connsiteY19" fmla="*/ 5133339 h 6746517"/>
              <a:gd name="connsiteX20" fmla="*/ 5064789 w 5073616"/>
              <a:gd name="connsiteY20" fmla="*/ 5267314 h 6746517"/>
              <a:gd name="connsiteX21" fmla="*/ 5065742 w 5073616"/>
              <a:gd name="connsiteY21" fmla="*/ 5267314 h 6746517"/>
              <a:gd name="connsiteX22" fmla="*/ 5065742 w 5073616"/>
              <a:gd name="connsiteY22" fmla="*/ 5862457 h 6746517"/>
              <a:gd name="connsiteX23" fmla="*/ 4932760 w 5073616"/>
              <a:gd name="connsiteY23" fmla="*/ 5978215 h 6746517"/>
              <a:gd name="connsiteX24" fmla="*/ 4158653 w 5073616"/>
              <a:gd name="connsiteY24" fmla="*/ 5870100 h 6746517"/>
              <a:gd name="connsiteX25" fmla="*/ 4049599 w 5073616"/>
              <a:gd name="connsiteY25" fmla="*/ 5719889 h 6746517"/>
              <a:gd name="connsiteX26" fmla="*/ 4130913 w 5073616"/>
              <a:gd name="connsiteY26" fmla="*/ 5265373 h 6746517"/>
              <a:gd name="connsiteX27" fmla="*/ 4288823 w 5073616"/>
              <a:gd name="connsiteY27" fmla="*/ 5133339 h 6746517"/>
              <a:gd name="connsiteX28" fmla="*/ 3657678 w 5073616"/>
              <a:gd name="connsiteY28" fmla="*/ 4407289 h 6746517"/>
              <a:gd name="connsiteX29" fmla="*/ 3707724 w 5073616"/>
              <a:gd name="connsiteY29" fmla="*/ 4411436 h 6746517"/>
              <a:gd name="connsiteX30" fmla="*/ 4028258 w 5073616"/>
              <a:gd name="connsiteY30" fmla="*/ 4505186 h 6746517"/>
              <a:gd name="connsiteX31" fmla="*/ 4177545 w 5073616"/>
              <a:gd name="connsiteY31" fmla="*/ 4675489 h 6746517"/>
              <a:gd name="connsiteX32" fmla="*/ 4217729 w 5073616"/>
              <a:gd name="connsiteY32" fmla="*/ 4941506 h 6746517"/>
              <a:gd name="connsiteX33" fmla="*/ 4103865 w 5073616"/>
              <a:gd name="connsiteY33" fmla="*/ 5074498 h 6746517"/>
              <a:gd name="connsiteX34" fmla="*/ 3713477 w 5073616"/>
              <a:gd name="connsiteY34" fmla="*/ 5074498 h 6746517"/>
              <a:gd name="connsiteX35" fmla="*/ 3579522 w 5073616"/>
              <a:gd name="connsiteY35" fmla="*/ 4940555 h 6746517"/>
              <a:gd name="connsiteX36" fmla="*/ 3578558 w 5073616"/>
              <a:gd name="connsiteY36" fmla="*/ 4940555 h 6746517"/>
              <a:gd name="connsiteX37" fmla="*/ 3578558 w 5073616"/>
              <a:gd name="connsiteY37" fmla="*/ 4508068 h 6746517"/>
              <a:gd name="connsiteX38" fmla="*/ 3657678 w 5073616"/>
              <a:gd name="connsiteY38" fmla="*/ 4407289 h 6746517"/>
              <a:gd name="connsiteX39" fmla="*/ 4940423 w 5073616"/>
              <a:gd name="connsiteY39" fmla="*/ 4399097 h 6746517"/>
              <a:gd name="connsiteX40" fmla="*/ 5072476 w 5073616"/>
              <a:gd name="connsiteY40" fmla="*/ 4507217 h 6746517"/>
              <a:gd name="connsiteX41" fmla="*/ 5072476 w 5073616"/>
              <a:gd name="connsiteY41" fmla="*/ 4939698 h 6746517"/>
              <a:gd name="connsiteX42" fmla="*/ 4938506 w 5073616"/>
              <a:gd name="connsiteY42" fmla="*/ 5073652 h 6746517"/>
              <a:gd name="connsiteX43" fmla="*/ 4448626 w 5073616"/>
              <a:gd name="connsiteY43" fmla="*/ 5073652 h 6746517"/>
              <a:gd name="connsiteX44" fmla="*/ 4290717 w 5073616"/>
              <a:gd name="connsiteY44" fmla="*/ 4941612 h 6746517"/>
              <a:gd name="connsiteX45" fmla="*/ 4240963 w 5073616"/>
              <a:gd name="connsiteY45" fmla="*/ 4673703 h 6746517"/>
              <a:gd name="connsiteX46" fmla="*/ 4348139 w 5073616"/>
              <a:gd name="connsiteY46" fmla="*/ 4515828 h 6746517"/>
              <a:gd name="connsiteX47" fmla="*/ 4067503 w 5073616"/>
              <a:gd name="connsiteY47" fmla="*/ 4039766 h 6746517"/>
              <a:gd name="connsiteX48" fmla="*/ 4106493 w 5073616"/>
              <a:gd name="connsiteY48" fmla="*/ 4106388 h 6746517"/>
              <a:gd name="connsiteX49" fmla="*/ 4132327 w 5073616"/>
              <a:gd name="connsiteY49" fmla="*/ 4334119 h 6746517"/>
              <a:gd name="connsiteX50" fmla="*/ 4018466 w 5073616"/>
              <a:gd name="connsiteY50" fmla="*/ 4430741 h 6746517"/>
              <a:gd name="connsiteX51" fmla="*/ 3844325 w 5073616"/>
              <a:gd name="connsiteY51" fmla="*/ 4380999 h 6746517"/>
              <a:gd name="connsiteX52" fmla="*/ 3810837 w 5073616"/>
              <a:gd name="connsiteY52" fmla="*/ 4249912 h 6746517"/>
              <a:gd name="connsiteX53" fmla="*/ 3995502 w 5073616"/>
              <a:gd name="connsiteY53" fmla="*/ 4067167 h 6746517"/>
              <a:gd name="connsiteX54" fmla="*/ 4067503 w 5073616"/>
              <a:gd name="connsiteY54" fmla="*/ 4039766 h 6746517"/>
              <a:gd name="connsiteX55" fmla="*/ 4933612 w 5073616"/>
              <a:gd name="connsiteY55" fmla="*/ 3484919 h 6746517"/>
              <a:gd name="connsiteX56" fmla="*/ 5065665 w 5073616"/>
              <a:gd name="connsiteY56" fmla="*/ 3593044 h 6746517"/>
              <a:gd name="connsiteX57" fmla="*/ 5064709 w 5073616"/>
              <a:gd name="connsiteY57" fmla="*/ 3593044 h 6746517"/>
              <a:gd name="connsiteX58" fmla="*/ 5064709 w 5073616"/>
              <a:gd name="connsiteY58" fmla="*/ 4188224 h 6746517"/>
              <a:gd name="connsiteX59" fmla="*/ 4933612 w 5073616"/>
              <a:gd name="connsiteY59" fmla="*/ 4348983 h 6746517"/>
              <a:gd name="connsiteX60" fmla="*/ 4345151 w 5073616"/>
              <a:gd name="connsiteY60" fmla="*/ 4468590 h 6746517"/>
              <a:gd name="connsiteX61" fmla="*/ 4206408 w 5073616"/>
              <a:gd name="connsiteY61" fmla="*/ 4361403 h 6746517"/>
              <a:gd name="connsiteX62" fmla="*/ 4171961 w 5073616"/>
              <a:gd name="connsiteY62" fmla="*/ 3769128 h 6746517"/>
              <a:gd name="connsiteX63" fmla="*/ 4296369 w 5073616"/>
              <a:gd name="connsiteY63" fmla="*/ 3609308 h 6746517"/>
              <a:gd name="connsiteX64" fmla="*/ 4171342 w 5073616"/>
              <a:gd name="connsiteY64" fmla="*/ 3302336 h 6746517"/>
              <a:gd name="connsiteX65" fmla="*/ 4250868 w 5073616"/>
              <a:gd name="connsiteY65" fmla="*/ 3405140 h 6746517"/>
              <a:gd name="connsiteX66" fmla="*/ 4250868 w 5073616"/>
              <a:gd name="connsiteY66" fmla="*/ 3431918 h 6746517"/>
              <a:gd name="connsiteX67" fmla="*/ 4130296 w 5073616"/>
              <a:gd name="connsiteY67" fmla="*/ 3624253 h 6746517"/>
              <a:gd name="connsiteX68" fmla="*/ 4122647 w 5073616"/>
              <a:gd name="connsiteY68" fmla="*/ 3628071 h 6746517"/>
              <a:gd name="connsiteX69" fmla="*/ 3912140 w 5073616"/>
              <a:gd name="connsiteY69" fmla="*/ 3585987 h 6746517"/>
              <a:gd name="connsiteX70" fmla="*/ 3835590 w 5073616"/>
              <a:gd name="connsiteY70" fmla="*/ 3500815 h 6746517"/>
              <a:gd name="connsiteX71" fmla="*/ 3875788 w 5073616"/>
              <a:gd name="connsiteY71" fmla="*/ 3367824 h 6746517"/>
              <a:gd name="connsiteX72" fmla="*/ 4120735 w 5073616"/>
              <a:gd name="connsiteY72" fmla="*/ 3304663 h 6746517"/>
              <a:gd name="connsiteX73" fmla="*/ 4171342 w 5073616"/>
              <a:gd name="connsiteY73" fmla="*/ 3302336 h 6746517"/>
              <a:gd name="connsiteX74" fmla="*/ 2200246 w 5073616"/>
              <a:gd name="connsiteY74" fmla="*/ 3018789 h 6746517"/>
              <a:gd name="connsiteX75" fmla="*/ 2257147 w 5073616"/>
              <a:gd name="connsiteY75" fmla="*/ 3108936 h 6746517"/>
              <a:gd name="connsiteX76" fmla="*/ 2234198 w 5073616"/>
              <a:gd name="connsiteY76" fmla="*/ 3259184 h 6746517"/>
              <a:gd name="connsiteX77" fmla="*/ 2087800 w 5073616"/>
              <a:gd name="connsiteY77" fmla="*/ 3439039 h 6746517"/>
              <a:gd name="connsiteX78" fmla="*/ 1785444 w 5073616"/>
              <a:gd name="connsiteY78" fmla="*/ 3552912 h 6746517"/>
              <a:gd name="connsiteX79" fmla="*/ 1612234 w 5073616"/>
              <a:gd name="connsiteY79" fmla="*/ 3475413 h 6746517"/>
              <a:gd name="connsiteX80" fmla="*/ 1587354 w 5073616"/>
              <a:gd name="connsiteY80" fmla="*/ 3410342 h 6746517"/>
              <a:gd name="connsiteX81" fmla="*/ 1663925 w 5073616"/>
              <a:gd name="connsiteY81" fmla="*/ 3233332 h 6746517"/>
              <a:gd name="connsiteX82" fmla="*/ 2153830 w 5073616"/>
              <a:gd name="connsiteY82" fmla="*/ 3028564 h 6746517"/>
              <a:gd name="connsiteX83" fmla="*/ 2200246 w 5073616"/>
              <a:gd name="connsiteY83" fmla="*/ 3018789 h 6746517"/>
              <a:gd name="connsiteX84" fmla="*/ 2136724 w 5073616"/>
              <a:gd name="connsiteY84" fmla="*/ 2723481 h 6746517"/>
              <a:gd name="connsiteX85" fmla="*/ 2213265 w 5073616"/>
              <a:gd name="connsiteY85" fmla="*/ 2817251 h 6746517"/>
              <a:gd name="connsiteX86" fmla="*/ 2166386 w 5073616"/>
              <a:gd name="connsiteY86" fmla="*/ 2911983 h 6746517"/>
              <a:gd name="connsiteX87" fmla="*/ 1980765 w 5073616"/>
              <a:gd name="connsiteY87" fmla="*/ 3017234 h 6746517"/>
              <a:gd name="connsiteX88" fmla="*/ 1972156 w 5073616"/>
              <a:gd name="connsiteY88" fmla="*/ 3017234 h 6746517"/>
              <a:gd name="connsiteX89" fmla="*/ 1802793 w 5073616"/>
              <a:gd name="connsiteY89" fmla="*/ 2903365 h 6746517"/>
              <a:gd name="connsiteX90" fmla="*/ 1795143 w 5073616"/>
              <a:gd name="connsiteY90" fmla="*/ 2881364 h 6746517"/>
              <a:gd name="connsiteX91" fmla="*/ 1887943 w 5073616"/>
              <a:gd name="connsiteY91" fmla="*/ 2756014 h 6746517"/>
              <a:gd name="connsiteX92" fmla="*/ 5004831 w 5073616"/>
              <a:gd name="connsiteY92" fmla="*/ 2717835 h 6746517"/>
              <a:gd name="connsiteX93" fmla="*/ 5071836 w 5073616"/>
              <a:gd name="connsiteY93" fmla="*/ 2795613 h 6746517"/>
              <a:gd name="connsiteX94" fmla="*/ 5071836 w 5073616"/>
              <a:gd name="connsiteY94" fmla="*/ 3228107 h 6746517"/>
              <a:gd name="connsiteX95" fmla="*/ 4953174 w 5073616"/>
              <a:gd name="connsiteY95" fmla="*/ 3385014 h 6746517"/>
              <a:gd name="connsiteX96" fmla="*/ 4380057 w 5073616"/>
              <a:gd name="connsiteY96" fmla="*/ 3493147 h 6746517"/>
              <a:gd name="connsiteX97" fmla="*/ 4336982 w 5073616"/>
              <a:gd name="connsiteY97" fmla="*/ 3398408 h 6746517"/>
              <a:gd name="connsiteX98" fmla="*/ 4531231 w 5073616"/>
              <a:gd name="connsiteY98" fmla="*/ 3098925 h 6746517"/>
              <a:gd name="connsiteX99" fmla="*/ 4715887 w 5073616"/>
              <a:gd name="connsiteY99" fmla="*/ 2906596 h 6746517"/>
              <a:gd name="connsiteX100" fmla="*/ 4962767 w 5073616"/>
              <a:gd name="connsiteY100" fmla="*/ 2736293 h 6746517"/>
              <a:gd name="connsiteX101" fmla="*/ 5004831 w 5073616"/>
              <a:gd name="connsiteY101" fmla="*/ 2717835 h 6746517"/>
              <a:gd name="connsiteX102" fmla="*/ 2405560 w 5073616"/>
              <a:gd name="connsiteY102" fmla="*/ 2693544 h 6746517"/>
              <a:gd name="connsiteX103" fmla="*/ 2455242 w 5073616"/>
              <a:gd name="connsiteY103" fmla="*/ 2701940 h 6746517"/>
              <a:gd name="connsiteX104" fmla="*/ 2596843 w 5073616"/>
              <a:gd name="connsiteY104" fmla="*/ 2880896 h 6746517"/>
              <a:gd name="connsiteX105" fmla="*/ 2651387 w 5073616"/>
              <a:gd name="connsiteY105" fmla="*/ 3223427 h 6746517"/>
              <a:gd name="connsiteX106" fmla="*/ 2538489 w 5073616"/>
              <a:gd name="connsiteY106" fmla="*/ 3355460 h 6746517"/>
              <a:gd name="connsiteX107" fmla="*/ 2468637 w 5073616"/>
              <a:gd name="connsiteY107" fmla="*/ 3355460 h 6746517"/>
              <a:gd name="connsiteX108" fmla="*/ 2334674 w 5073616"/>
              <a:gd name="connsiteY108" fmla="*/ 3221508 h 6746517"/>
              <a:gd name="connsiteX109" fmla="*/ 2315539 w 5073616"/>
              <a:gd name="connsiteY109" fmla="*/ 2784248 h 6746517"/>
              <a:gd name="connsiteX110" fmla="*/ 2405560 w 5073616"/>
              <a:gd name="connsiteY110" fmla="*/ 2693544 h 6746517"/>
              <a:gd name="connsiteX111" fmla="*/ 3322437 w 5073616"/>
              <a:gd name="connsiteY111" fmla="*/ 2673929 h 6746517"/>
              <a:gd name="connsiteX112" fmla="*/ 3438211 w 5073616"/>
              <a:gd name="connsiteY112" fmla="*/ 2794575 h 6746517"/>
              <a:gd name="connsiteX113" fmla="*/ 3394235 w 5073616"/>
              <a:gd name="connsiteY113" fmla="*/ 3117026 h 6746517"/>
              <a:gd name="connsiteX114" fmla="*/ 3243908 w 5073616"/>
              <a:gd name="connsiteY114" fmla="*/ 3273077 h 6746517"/>
              <a:gd name="connsiteX115" fmla="*/ 2864053 w 5073616"/>
              <a:gd name="connsiteY115" fmla="*/ 3338886 h 6746517"/>
              <a:gd name="connsiteX116" fmla="*/ 2712829 w 5073616"/>
              <a:gd name="connsiteY116" fmla="*/ 3228894 h 6746517"/>
              <a:gd name="connsiteX117" fmla="*/ 2662122 w 5073616"/>
              <a:gd name="connsiteY117" fmla="*/ 2870095 h 6746517"/>
              <a:gd name="connsiteX118" fmla="*/ 2776999 w 5073616"/>
              <a:gd name="connsiteY118" fmla="*/ 2724694 h 6746517"/>
              <a:gd name="connsiteX119" fmla="*/ 4142680 w 5073616"/>
              <a:gd name="connsiteY119" fmla="*/ 2613354 h 6746517"/>
              <a:gd name="connsiteX120" fmla="*/ 4194433 w 5073616"/>
              <a:gd name="connsiteY120" fmla="*/ 2636498 h 6746517"/>
              <a:gd name="connsiteX121" fmla="*/ 4442249 w 5073616"/>
              <a:gd name="connsiteY121" fmla="*/ 2800124 h 6746517"/>
              <a:gd name="connsiteX122" fmla="*/ 4471894 w 5073616"/>
              <a:gd name="connsiteY122" fmla="*/ 3008703 h 6746517"/>
              <a:gd name="connsiteX123" fmla="*/ 4270967 w 5073616"/>
              <a:gd name="connsiteY123" fmla="*/ 3228788 h 6746517"/>
              <a:gd name="connsiteX124" fmla="*/ 4143711 w 5073616"/>
              <a:gd name="connsiteY124" fmla="*/ 3195311 h 6746517"/>
              <a:gd name="connsiteX125" fmla="*/ 4077683 w 5073616"/>
              <a:gd name="connsiteY125" fmla="*/ 2696783 h 6746517"/>
              <a:gd name="connsiteX126" fmla="*/ 4142680 w 5073616"/>
              <a:gd name="connsiteY126" fmla="*/ 2613354 h 6746517"/>
              <a:gd name="connsiteX127" fmla="*/ 3899803 w 5073616"/>
              <a:gd name="connsiteY127" fmla="*/ 2577612 h 6746517"/>
              <a:gd name="connsiteX128" fmla="*/ 3996888 w 5073616"/>
              <a:gd name="connsiteY128" fmla="*/ 2680507 h 6746517"/>
              <a:gd name="connsiteX129" fmla="*/ 4066891 w 5073616"/>
              <a:gd name="connsiteY129" fmla="*/ 3086312 h 6746517"/>
              <a:gd name="connsiteX130" fmla="*/ 3952014 w 5073616"/>
              <a:gd name="connsiteY130" fmla="*/ 3214478 h 6746517"/>
              <a:gd name="connsiteX131" fmla="*/ 3558697 w 5073616"/>
              <a:gd name="connsiteY131" fmla="*/ 3343583 h 6746517"/>
              <a:gd name="connsiteX132" fmla="*/ 3442025 w 5073616"/>
              <a:gd name="connsiteY132" fmla="*/ 3206017 h 6746517"/>
              <a:gd name="connsiteX133" fmla="*/ 3495649 w 5073616"/>
              <a:gd name="connsiteY133" fmla="*/ 2793631 h 6746517"/>
              <a:gd name="connsiteX134" fmla="*/ 3642835 w 5073616"/>
              <a:gd name="connsiteY134" fmla="*/ 2629116 h 6746517"/>
              <a:gd name="connsiteX135" fmla="*/ 3847683 w 5073616"/>
              <a:gd name="connsiteY135" fmla="*/ 2579291 h 6746517"/>
              <a:gd name="connsiteX136" fmla="*/ 3899803 w 5073616"/>
              <a:gd name="connsiteY136" fmla="*/ 2577612 h 6746517"/>
              <a:gd name="connsiteX137" fmla="*/ 4229462 w 5073616"/>
              <a:gd name="connsiteY137" fmla="*/ 2545456 h 6746517"/>
              <a:gd name="connsiteX138" fmla="*/ 4272201 w 5073616"/>
              <a:gd name="connsiteY138" fmla="*/ 2547534 h 6746517"/>
              <a:gd name="connsiteX139" fmla="*/ 4807082 w 5073616"/>
              <a:gd name="connsiteY139" fmla="*/ 2634615 h 6746517"/>
              <a:gd name="connsiteX140" fmla="*/ 4814736 w 5073616"/>
              <a:gd name="connsiteY140" fmla="*/ 2704463 h 6746517"/>
              <a:gd name="connsiteX141" fmla="*/ 4665482 w 5073616"/>
              <a:gd name="connsiteY141" fmla="*/ 2762831 h 6746517"/>
              <a:gd name="connsiteX142" fmla="*/ 4431038 w 5073616"/>
              <a:gd name="connsiteY142" fmla="*/ 2733166 h 6746517"/>
              <a:gd name="connsiteX143" fmla="*/ 4249239 w 5073616"/>
              <a:gd name="connsiteY143" fmla="*/ 2603987 h 6746517"/>
              <a:gd name="connsiteX144" fmla="*/ 4229462 w 5073616"/>
              <a:gd name="connsiteY144" fmla="*/ 2545456 h 6746517"/>
              <a:gd name="connsiteX145" fmla="*/ 1440044 w 5073616"/>
              <a:gd name="connsiteY145" fmla="*/ 2348957 h 6746517"/>
              <a:gd name="connsiteX146" fmla="*/ 1666818 w 5073616"/>
              <a:gd name="connsiteY146" fmla="*/ 2348957 h 6746517"/>
              <a:gd name="connsiteX147" fmla="*/ 1740502 w 5073616"/>
              <a:gd name="connsiteY147" fmla="*/ 2525955 h 6746517"/>
              <a:gd name="connsiteX148" fmla="*/ 1759627 w 5073616"/>
              <a:gd name="connsiteY148" fmla="*/ 2900069 h 6746517"/>
              <a:gd name="connsiteX149" fmla="*/ 1713698 w 5073616"/>
              <a:gd name="connsiteY149" fmla="*/ 3096214 h 6746517"/>
              <a:gd name="connsiteX150" fmla="*/ 1439075 w 5073616"/>
              <a:gd name="connsiteY150" fmla="*/ 3253139 h 6746517"/>
              <a:gd name="connsiteX151" fmla="*/ 1377843 w 5073616"/>
              <a:gd name="connsiteY151" fmla="*/ 3107702 h 6746517"/>
              <a:gd name="connsiteX152" fmla="*/ 1377843 w 5073616"/>
              <a:gd name="connsiteY152" fmla="*/ 2528817 h 6746517"/>
              <a:gd name="connsiteX153" fmla="*/ 1440044 w 5073616"/>
              <a:gd name="connsiteY153" fmla="*/ 2348957 h 6746517"/>
              <a:gd name="connsiteX154" fmla="*/ 2319363 w 5073616"/>
              <a:gd name="connsiteY154" fmla="*/ 2254485 h 6746517"/>
              <a:gd name="connsiteX155" fmla="*/ 2405463 w 5073616"/>
              <a:gd name="connsiteY155" fmla="*/ 2302325 h 6746517"/>
              <a:gd name="connsiteX156" fmla="*/ 2426520 w 5073616"/>
              <a:gd name="connsiteY156" fmla="*/ 2566405 h 6746517"/>
              <a:gd name="connsiteX157" fmla="*/ 2349987 w 5073616"/>
              <a:gd name="connsiteY157" fmla="*/ 2637219 h 6746517"/>
              <a:gd name="connsiteX158" fmla="*/ 1956726 w 5073616"/>
              <a:gd name="connsiteY158" fmla="*/ 2692718 h 6746517"/>
              <a:gd name="connsiteX159" fmla="*/ 1875396 w 5073616"/>
              <a:gd name="connsiteY159" fmla="*/ 2643916 h 6746517"/>
              <a:gd name="connsiteX160" fmla="*/ 1875396 w 5073616"/>
              <a:gd name="connsiteY160" fmla="*/ 2379837 h 6746517"/>
              <a:gd name="connsiteX161" fmla="*/ 1956726 w 5073616"/>
              <a:gd name="connsiteY161" fmla="*/ 2308064 h 6746517"/>
              <a:gd name="connsiteX162" fmla="*/ 2548431 w 5073616"/>
              <a:gd name="connsiteY162" fmla="*/ 1794456 h 6746517"/>
              <a:gd name="connsiteX163" fmla="*/ 2593008 w 5073616"/>
              <a:gd name="connsiteY163" fmla="*/ 1810946 h 6746517"/>
              <a:gd name="connsiteX164" fmla="*/ 2869534 w 5073616"/>
              <a:gd name="connsiteY164" fmla="*/ 1980329 h 6746517"/>
              <a:gd name="connsiteX165" fmla="*/ 3037006 w 5073616"/>
              <a:gd name="connsiteY165" fmla="*/ 2173590 h 6746517"/>
              <a:gd name="connsiteX166" fmla="*/ 3168083 w 5073616"/>
              <a:gd name="connsiteY166" fmla="*/ 2481712 h 6746517"/>
              <a:gd name="connsiteX167" fmla="*/ 3086742 w 5073616"/>
              <a:gd name="connsiteY167" fmla="*/ 2617566 h 6746517"/>
              <a:gd name="connsiteX168" fmla="*/ 2683931 w 5073616"/>
              <a:gd name="connsiteY168" fmla="*/ 2655838 h 6746517"/>
              <a:gd name="connsiteX169" fmla="*/ 2514562 w 5073616"/>
              <a:gd name="connsiteY169" fmla="*/ 2624288 h 6746517"/>
              <a:gd name="connsiteX170" fmla="*/ 2478200 w 5073616"/>
              <a:gd name="connsiteY170" fmla="*/ 2445336 h 6746517"/>
              <a:gd name="connsiteX171" fmla="*/ 2478200 w 5073616"/>
              <a:gd name="connsiteY171" fmla="*/ 1875078 h 6746517"/>
              <a:gd name="connsiteX172" fmla="*/ 2548431 w 5073616"/>
              <a:gd name="connsiteY172" fmla="*/ 1794456 h 6746517"/>
              <a:gd name="connsiteX173" fmla="*/ 1234571 w 5073616"/>
              <a:gd name="connsiteY173" fmla="*/ 1784426 h 6746517"/>
              <a:gd name="connsiteX174" fmla="*/ 1526394 w 5073616"/>
              <a:gd name="connsiteY174" fmla="*/ 1784426 h 6746517"/>
              <a:gd name="connsiteX175" fmla="*/ 1626872 w 5073616"/>
              <a:gd name="connsiteY175" fmla="*/ 1884901 h 6746517"/>
              <a:gd name="connsiteX176" fmla="*/ 1625904 w 5073616"/>
              <a:gd name="connsiteY176" fmla="*/ 1884901 h 6746517"/>
              <a:gd name="connsiteX177" fmla="*/ 1625904 w 5073616"/>
              <a:gd name="connsiteY177" fmla="*/ 2181515 h 6746517"/>
              <a:gd name="connsiteX178" fmla="*/ 1529275 w 5073616"/>
              <a:gd name="connsiteY178" fmla="*/ 2272425 h 6746517"/>
              <a:gd name="connsiteX179" fmla="*/ 1336938 w 5073616"/>
              <a:gd name="connsiteY179" fmla="*/ 2333660 h 6746517"/>
              <a:gd name="connsiteX180" fmla="*/ 1228832 w 5073616"/>
              <a:gd name="connsiteY180" fmla="*/ 2307813 h 6746517"/>
              <a:gd name="connsiteX181" fmla="*/ 1181935 w 5073616"/>
              <a:gd name="connsiteY181" fmla="*/ 2220753 h 6746517"/>
              <a:gd name="connsiteX182" fmla="*/ 1149418 w 5073616"/>
              <a:gd name="connsiteY182" fmla="*/ 1883939 h 6746517"/>
              <a:gd name="connsiteX183" fmla="*/ 1234571 w 5073616"/>
              <a:gd name="connsiteY183" fmla="*/ 1784426 h 6746517"/>
              <a:gd name="connsiteX184" fmla="*/ 3959643 w 5073616"/>
              <a:gd name="connsiteY184" fmla="*/ 1746686 h 6746517"/>
              <a:gd name="connsiteX185" fmla="*/ 4068685 w 5073616"/>
              <a:gd name="connsiteY185" fmla="*/ 1877985 h 6746517"/>
              <a:gd name="connsiteX186" fmla="*/ 3980733 w 5073616"/>
              <a:gd name="connsiteY186" fmla="*/ 2333301 h 6746517"/>
              <a:gd name="connsiteX187" fmla="*/ 3823676 w 5073616"/>
              <a:gd name="connsiteY187" fmla="*/ 2493116 h 6746517"/>
              <a:gd name="connsiteX188" fmla="*/ 3407473 w 5073616"/>
              <a:gd name="connsiteY188" fmla="*/ 2582111 h 6746517"/>
              <a:gd name="connsiteX189" fmla="*/ 3227754 w 5073616"/>
              <a:gd name="connsiteY189" fmla="*/ 2485595 h 6746517"/>
              <a:gd name="connsiteX190" fmla="*/ 3052523 w 5073616"/>
              <a:gd name="connsiteY190" fmla="*/ 2033726 h 6746517"/>
              <a:gd name="connsiteX191" fmla="*/ 3132846 w 5073616"/>
              <a:gd name="connsiteY191" fmla="*/ 1871091 h 6746517"/>
              <a:gd name="connsiteX192" fmla="*/ 3424749 w 5073616"/>
              <a:gd name="connsiteY192" fmla="*/ 1785856 h 6746517"/>
              <a:gd name="connsiteX193" fmla="*/ 3687933 w 5073616"/>
              <a:gd name="connsiteY193" fmla="*/ 1747626 h 6746517"/>
              <a:gd name="connsiteX194" fmla="*/ 4288823 w 5073616"/>
              <a:gd name="connsiteY194" fmla="*/ 1740999 h 6746517"/>
              <a:gd name="connsiteX195" fmla="*/ 4930854 w 5073616"/>
              <a:gd name="connsiteY195" fmla="*/ 1740999 h 6746517"/>
              <a:gd name="connsiteX196" fmla="*/ 5064789 w 5073616"/>
              <a:gd name="connsiteY196" fmla="*/ 1874974 h 6746517"/>
              <a:gd name="connsiteX197" fmla="*/ 5065742 w 5073616"/>
              <a:gd name="connsiteY197" fmla="*/ 1874974 h 6746517"/>
              <a:gd name="connsiteX198" fmla="*/ 5065742 w 5073616"/>
              <a:gd name="connsiteY198" fmla="*/ 2470119 h 6746517"/>
              <a:gd name="connsiteX199" fmla="*/ 4932760 w 5073616"/>
              <a:gd name="connsiteY199" fmla="*/ 2585876 h 6746517"/>
              <a:gd name="connsiteX200" fmla="*/ 4158653 w 5073616"/>
              <a:gd name="connsiteY200" fmla="*/ 2477762 h 6746517"/>
              <a:gd name="connsiteX201" fmla="*/ 4049599 w 5073616"/>
              <a:gd name="connsiteY201" fmla="*/ 2327550 h 6746517"/>
              <a:gd name="connsiteX202" fmla="*/ 4130913 w 5073616"/>
              <a:gd name="connsiteY202" fmla="*/ 1873034 h 6746517"/>
              <a:gd name="connsiteX203" fmla="*/ 4288823 w 5073616"/>
              <a:gd name="connsiteY203" fmla="*/ 1740999 h 6746517"/>
              <a:gd name="connsiteX204" fmla="*/ 803886 w 5073616"/>
              <a:gd name="connsiteY204" fmla="*/ 1641151 h 6746517"/>
              <a:gd name="connsiteX205" fmla="*/ 848825 w 5073616"/>
              <a:gd name="connsiteY205" fmla="*/ 1656231 h 6746517"/>
              <a:gd name="connsiteX206" fmla="*/ 980867 w 5073616"/>
              <a:gd name="connsiteY206" fmla="*/ 1730858 h 6746517"/>
              <a:gd name="connsiteX207" fmla="*/ 1097608 w 5073616"/>
              <a:gd name="connsiteY207" fmla="*/ 1930834 h 6746517"/>
              <a:gd name="connsiteX208" fmla="*/ 1097608 w 5073616"/>
              <a:gd name="connsiteY208" fmla="*/ 2254241 h 6746517"/>
              <a:gd name="connsiteX209" fmla="*/ 963646 w 5073616"/>
              <a:gd name="connsiteY209" fmla="*/ 2388198 h 6746517"/>
              <a:gd name="connsiteX210" fmla="*/ 893787 w 5073616"/>
              <a:gd name="connsiteY210" fmla="*/ 2388198 h 6746517"/>
              <a:gd name="connsiteX211" fmla="*/ 755045 w 5073616"/>
              <a:gd name="connsiteY211" fmla="*/ 2254241 h 6746517"/>
              <a:gd name="connsiteX212" fmla="*/ 736865 w 5073616"/>
              <a:gd name="connsiteY212" fmla="*/ 1724171 h 6746517"/>
              <a:gd name="connsiteX213" fmla="*/ 803886 w 5073616"/>
              <a:gd name="connsiteY213" fmla="*/ 1641151 h 6746517"/>
              <a:gd name="connsiteX214" fmla="*/ 1821803 w 5073616"/>
              <a:gd name="connsiteY214" fmla="*/ 1527629 h 6746517"/>
              <a:gd name="connsiteX215" fmla="*/ 2098340 w 5073616"/>
              <a:gd name="connsiteY215" fmla="*/ 1569730 h 6746517"/>
              <a:gd name="connsiteX216" fmla="*/ 2275348 w 5073616"/>
              <a:gd name="connsiteY216" fmla="*/ 1724737 h 6746517"/>
              <a:gd name="connsiteX217" fmla="*/ 2372935 w 5073616"/>
              <a:gd name="connsiteY217" fmla="*/ 2057729 h 6746517"/>
              <a:gd name="connsiteX218" fmla="*/ 2272484 w 5073616"/>
              <a:gd name="connsiteY218" fmla="*/ 2191667 h 6746517"/>
              <a:gd name="connsiteX219" fmla="*/ 1823712 w 5073616"/>
              <a:gd name="connsiteY219" fmla="*/ 2294057 h 6746517"/>
              <a:gd name="connsiteX220" fmla="*/ 1684029 w 5073616"/>
              <a:gd name="connsiteY220" fmla="*/ 2154355 h 6746517"/>
              <a:gd name="connsiteX221" fmla="*/ 1684029 w 5073616"/>
              <a:gd name="connsiteY221" fmla="*/ 1646262 h 6746517"/>
              <a:gd name="connsiteX222" fmla="*/ 1821803 w 5073616"/>
              <a:gd name="connsiteY222" fmla="*/ 1527629 h 6746517"/>
              <a:gd name="connsiteX223" fmla="*/ 1085974 w 5073616"/>
              <a:gd name="connsiteY223" fmla="*/ 1097399 h 6746517"/>
              <a:gd name="connsiteX224" fmla="*/ 1125230 w 5073616"/>
              <a:gd name="connsiteY224" fmla="*/ 1098637 h 6746517"/>
              <a:gd name="connsiteX225" fmla="*/ 1583567 w 5073616"/>
              <a:gd name="connsiteY225" fmla="*/ 1223030 h 6746517"/>
              <a:gd name="connsiteX226" fmla="*/ 1666800 w 5073616"/>
              <a:gd name="connsiteY226" fmla="*/ 1367516 h 6746517"/>
              <a:gd name="connsiteX227" fmla="*/ 1628527 w 5073616"/>
              <a:gd name="connsiteY227" fmla="*/ 1605783 h 6746517"/>
              <a:gd name="connsiteX228" fmla="*/ 1506053 w 5073616"/>
              <a:gd name="connsiteY228" fmla="*/ 1718683 h 6746517"/>
              <a:gd name="connsiteX229" fmla="*/ 1127136 w 5073616"/>
              <a:gd name="connsiteY229" fmla="*/ 1702402 h 6746517"/>
              <a:gd name="connsiteX230" fmla="*/ 1023814 w 5073616"/>
              <a:gd name="connsiteY230" fmla="*/ 1578009 h 6746517"/>
              <a:gd name="connsiteX231" fmla="*/ 1023814 w 5073616"/>
              <a:gd name="connsiteY231" fmla="*/ 1191445 h 6746517"/>
              <a:gd name="connsiteX232" fmla="*/ 1085974 w 5073616"/>
              <a:gd name="connsiteY232" fmla="*/ 1097399 h 6746517"/>
              <a:gd name="connsiteX233" fmla="*/ 3666548 w 5073616"/>
              <a:gd name="connsiteY233" fmla="*/ 1017432 h 6746517"/>
              <a:gd name="connsiteX234" fmla="*/ 3716652 w 5073616"/>
              <a:gd name="connsiteY234" fmla="*/ 1021564 h 6746517"/>
              <a:gd name="connsiteX235" fmla="*/ 4037050 w 5073616"/>
              <a:gd name="connsiteY235" fmla="*/ 1115260 h 6746517"/>
              <a:gd name="connsiteX236" fmla="*/ 4186479 w 5073616"/>
              <a:gd name="connsiteY236" fmla="*/ 1285729 h 6746517"/>
              <a:gd name="connsiteX237" fmla="*/ 4226641 w 5073616"/>
              <a:gd name="connsiteY237" fmla="*/ 1551461 h 6746517"/>
              <a:gd name="connsiteX238" fmla="*/ 4112662 w 5073616"/>
              <a:gd name="connsiteY238" fmla="*/ 1684640 h 6746517"/>
              <a:gd name="connsiteX239" fmla="*/ 3722261 w 5073616"/>
              <a:gd name="connsiteY239" fmla="*/ 1684640 h 6746517"/>
              <a:gd name="connsiteX240" fmla="*/ 3588313 w 5073616"/>
              <a:gd name="connsiteY240" fmla="*/ 1550521 h 6746517"/>
              <a:gd name="connsiteX241" fmla="*/ 3587416 w 5073616"/>
              <a:gd name="connsiteY241" fmla="*/ 1550521 h 6746517"/>
              <a:gd name="connsiteX242" fmla="*/ 3587416 w 5073616"/>
              <a:gd name="connsiteY242" fmla="*/ 1118080 h 6746517"/>
              <a:gd name="connsiteX243" fmla="*/ 3666548 w 5073616"/>
              <a:gd name="connsiteY243" fmla="*/ 1017432 h 6746517"/>
              <a:gd name="connsiteX244" fmla="*/ 4940423 w 5073616"/>
              <a:gd name="connsiteY244" fmla="*/ 1006757 h 6746517"/>
              <a:gd name="connsiteX245" fmla="*/ 5072476 w 5073616"/>
              <a:gd name="connsiteY245" fmla="*/ 1114877 h 6746517"/>
              <a:gd name="connsiteX246" fmla="*/ 5072476 w 5073616"/>
              <a:gd name="connsiteY246" fmla="*/ 1547357 h 6746517"/>
              <a:gd name="connsiteX247" fmla="*/ 4938506 w 5073616"/>
              <a:gd name="connsiteY247" fmla="*/ 1681311 h 6746517"/>
              <a:gd name="connsiteX248" fmla="*/ 4448626 w 5073616"/>
              <a:gd name="connsiteY248" fmla="*/ 1681311 h 6746517"/>
              <a:gd name="connsiteX249" fmla="*/ 4290718 w 5073616"/>
              <a:gd name="connsiteY249" fmla="*/ 1549271 h 6746517"/>
              <a:gd name="connsiteX250" fmla="*/ 4240964 w 5073616"/>
              <a:gd name="connsiteY250" fmla="*/ 1281363 h 6746517"/>
              <a:gd name="connsiteX251" fmla="*/ 4348140 w 5073616"/>
              <a:gd name="connsiteY251" fmla="*/ 1123488 h 6746517"/>
              <a:gd name="connsiteX252" fmla="*/ 2468637 w 5073616"/>
              <a:gd name="connsiteY252" fmla="*/ 980687 h 6746517"/>
              <a:gd name="connsiteX253" fmla="*/ 2538496 w 5073616"/>
              <a:gd name="connsiteY253" fmla="*/ 980687 h 6746517"/>
              <a:gd name="connsiteX254" fmla="*/ 2677239 w 5073616"/>
              <a:gd name="connsiteY254" fmla="*/ 1114645 h 6746517"/>
              <a:gd name="connsiteX255" fmla="*/ 2695419 w 5073616"/>
              <a:gd name="connsiteY255" fmla="*/ 1644715 h 6746517"/>
              <a:gd name="connsiteX256" fmla="*/ 2583459 w 5073616"/>
              <a:gd name="connsiteY256" fmla="*/ 1712654 h 6746517"/>
              <a:gd name="connsiteX257" fmla="*/ 2451416 w 5073616"/>
              <a:gd name="connsiteY257" fmla="*/ 1638027 h 6746517"/>
              <a:gd name="connsiteX258" fmla="*/ 2334676 w 5073616"/>
              <a:gd name="connsiteY258" fmla="*/ 1438050 h 6746517"/>
              <a:gd name="connsiteX259" fmla="*/ 2334676 w 5073616"/>
              <a:gd name="connsiteY259" fmla="*/ 1114645 h 6746517"/>
              <a:gd name="connsiteX260" fmla="*/ 2468637 w 5073616"/>
              <a:gd name="connsiteY260" fmla="*/ 980687 h 6746517"/>
              <a:gd name="connsiteX261" fmla="*/ 3089404 w 5073616"/>
              <a:gd name="connsiteY261" fmla="*/ 950275 h 6746517"/>
              <a:gd name="connsiteX262" fmla="*/ 3222819 w 5073616"/>
              <a:gd name="connsiteY262" fmla="*/ 954505 h 6746517"/>
              <a:gd name="connsiteX263" fmla="*/ 3392217 w 5073616"/>
              <a:gd name="connsiteY263" fmla="*/ 970800 h 6746517"/>
              <a:gd name="connsiteX264" fmla="*/ 3526164 w 5073616"/>
              <a:gd name="connsiteY264" fmla="*/ 1118081 h 6746517"/>
              <a:gd name="connsiteX265" fmla="*/ 3526164 w 5073616"/>
              <a:gd name="connsiteY265" fmla="*/ 1550522 h 6746517"/>
              <a:gd name="connsiteX266" fmla="*/ 3395134 w 5073616"/>
              <a:gd name="connsiteY266" fmla="*/ 1715351 h 6746517"/>
              <a:gd name="connsiteX267" fmla="*/ 2920595 w 5073616"/>
              <a:gd name="connsiteY267" fmla="*/ 1825341 h 6746517"/>
              <a:gd name="connsiteX268" fmla="*/ 2780814 w 5073616"/>
              <a:gd name="connsiteY268" fmla="*/ 1721931 h 6746517"/>
              <a:gd name="connsiteX269" fmla="*/ 2739754 w 5073616"/>
              <a:gd name="connsiteY269" fmla="*/ 1117141 h 6746517"/>
              <a:gd name="connsiteX270" fmla="*/ 2864054 w 5073616"/>
              <a:gd name="connsiteY270" fmla="*/ 967980 h 6746517"/>
              <a:gd name="connsiteX271" fmla="*/ 2955821 w 5073616"/>
              <a:gd name="connsiteY271" fmla="*/ 957326 h 6746517"/>
              <a:gd name="connsiteX272" fmla="*/ 3089404 w 5073616"/>
              <a:gd name="connsiteY272" fmla="*/ 950275 h 6746517"/>
              <a:gd name="connsiteX273" fmla="*/ 1790530 w 5073616"/>
              <a:gd name="connsiteY273" fmla="*/ 904138 h 6746517"/>
              <a:gd name="connsiteX274" fmla="*/ 2149343 w 5073616"/>
              <a:gd name="connsiteY274" fmla="*/ 904138 h 6746517"/>
              <a:gd name="connsiteX275" fmla="*/ 2272762 w 5073616"/>
              <a:gd name="connsiteY275" fmla="*/ 1027581 h 6746517"/>
              <a:gd name="connsiteX276" fmla="*/ 2272762 w 5073616"/>
              <a:gd name="connsiteY276" fmla="*/ 1425628 h 6746517"/>
              <a:gd name="connsiteX277" fmla="*/ 2154125 w 5073616"/>
              <a:gd name="connsiteY277" fmla="*/ 1514588 h 6746517"/>
              <a:gd name="connsiteX278" fmla="*/ 1859412 w 5073616"/>
              <a:gd name="connsiteY278" fmla="*/ 1428484 h 6746517"/>
              <a:gd name="connsiteX279" fmla="*/ 1722587 w 5073616"/>
              <a:gd name="connsiteY279" fmla="*/ 1271551 h 6746517"/>
              <a:gd name="connsiteX280" fmla="*/ 1685272 w 5073616"/>
              <a:gd name="connsiteY280" fmla="*/ 1026619 h 6746517"/>
              <a:gd name="connsiteX281" fmla="*/ 1790530 w 5073616"/>
              <a:gd name="connsiteY281" fmla="*/ 904138 h 6746517"/>
              <a:gd name="connsiteX282" fmla="*/ 806202 w 5073616"/>
              <a:gd name="connsiteY282" fmla="*/ 703462 h 6746517"/>
              <a:gd name="connsiteX283" fmla="*/ 921252 w 5073616"/>
              <a:gd name="connsiteY283" fmla="*/ 736816 h 6746517"/>
              <a:gd name="connsiteX284" fmla="*/ 957615 w 5073616"/>
              <a:gd name="connsiteY284" fmla="*/ 915767 h 6746517"/>
              <a:gd name="connsiteX285" fmla="*/ 957615 w 5073616"/>
              <a:gd name="connsiteY285" fmla="*/ 1486027 h 6746517"/>
              <a:gd name="connsiteX286" fmla="*/ 842806 w 5073616"/>
              <a:gd name="connsiteY286" fmla="*/ 1550160 h 6746517"/>
              <a:gd name="connsiteX287" fmla="*/ 566279 w 5073616"/>
              <a:gd name="connsiteY287" fmla="*/ 1380776 h 6746517"/>
              <a:gd name="connsiteX288" fmla="*/ 398806 w 5073616"/>
              <a:gd name="connsiteY288" fmla="*/ 1187514 h 6746517"/>
              <a:gd name="connsiteX289" fmla="*/ 268693 w 5073616"/>
              <a:gd name="connsiteY289" fmla="*/ 879391 h 6746517"/>
              <a:gd name="connsiteX290" fmla="*/ 349070 w 5073616"/>
              <a:gd name="connsiteY290" fmla="*/ 743539 h 6746517"/>
              <a:gd name="connsiteX291" fmla="*/ 751883 w 5073616"/>
              <a:gd name="connsiteY291" fmla="*/ 705266 h 6746517"/>
              <a:gd name="connsiteX292" fmla="*/ 806202 w 5073616"/>
              <a:gd name="connsiteY292" fmla="*/ 703462 h 6746517"/>
              <a:gd name="connsiteX293" fmla="*/ 4067503 w 5073616"/>
              <a:gd name="connsiteY293" fmla="*/ 652575 h 6746517"/>
              <a:gd name="connsiteX294" fmla="*/ 4106493 w 5073616"/>
              <a:gd name="connsiteY294" fmla="*/ 719201 h 6746517"/>
              <a:gd name="connsiteX295" fmla="*/ 4132327 w 5073616"/>
              <a:gd name="connsiteY295" fmla="*/ 946914 h 6746517"/>
              <a:gd name="connsiteX296" fmla="*/ 4018466 w 5073616"/>
              <a:gd name="connsiteY296" fmla="*/ 1043559 h 6746517"/>
              <a:gd name="connsiteX297" fmla="*/ 3844325 w 5073616"/>
              <a:gd name="connsiteY297" fmla="*/ 993795 h 6746517"/>
              <a:gd name="connsiteX298" fmla="*/ 3810837 w 5073616"/>
              <a:gd name="connsiteY298" fmla="*/ 862726 h 6746517"/>
              <a:gd name="connsiteX299" fmla="*/ 3995502 w 5073616"/>
              <a:gd name="connsiteY299" fmla="*/ 679959 h 6746517"/>
              <a:gd name="connsiteX300" fmla="*/ 4067503 w 5073616"/>
              <a:gd name="connsiteY300" fmla="*/ 652575 h 6746517"/>
              <a:gd name="connsiteX301" fmla="*/ 1246437 w 5073616"/>
              <a:gd name="connsiteY301" fmla="*/ 177544 h 6746517"/>
              <a:gd name="connsiteX302" fmla="*/ 1311032 w 5073616"/>
              <a:gd name="connsiteY302" fmla="*/ 217484 h 6746517"/>
              <a:gd name="connsiteX303" fmla="*/ 1506211 w 5073616"/>
              <a:gd name="connsiteY303" fmla="*/ 496883 h 6746517"/>
              <a:gd name="connsiteX304" fmla="*/ 1602866 w 5073616"/>
              <a:gd name="connsiteY304" fmla="*/ 739966 h 6746517"/>
              <a:gd name="connsiteX305" fmla="*/ 1648780 w 5073616"/>
              <a:gd name="connsiteY305" fmla="*/ 1041350 h 6746517"/>
              <a:gd name="connsiteX306" fmla="*/ 1539727 w 5073616"/>
              <a:gd name="connsiteY306" fmla="*/ 1138935 h 6746517"/>
              <a:gd name="connsiteX307" fmla="*/ 1122520 w 5073616"/>
              <a:gd name="connsiteY307" fmla="*/ 1025071 h 6746517"/>
              <a:gd name="connsiteX308" fmla="*/ 1028761 w 5073616"/>
              <a:gd name="connsiteY308" fmla="*/ 860510 h 6746517"/>
              <a:gd name="connsiteX309" fmla="*/ 1199083 w 5073616"/>
              <a:gd name="connsiteY309" fmla="*/ 236639 h 6746517"/>
              <a:gd name="connsiteX310" fmla="*/ 1246437 w 5073616"/>
              <a:gd name="connsiteY310" fmla="*/ 177544 h 6746517"/>
              <a:gd name="connsiteX311" fmla="*/ 4933612 w 5073616"/>
              <a:gd name="connsiteY311" fmla="*/ 88162 h 6746517"/>
              <a:gd name="connsiteX312" fmla="*/ 5065665 w 5073616"/>
              <a:gd name="connsiteY312" fmla="*/ 196286 h 6746517"/>
              <a:gd name="connsiteX313" fmla="*/ 5064709 w 5073616"/>
              <a:gd name="connsiteY313" fmla="*/ 196286 h 6746517"/>
              <a:gd name="connsiteX314" fmla="*/ 5064709 w 5073616"/>
              <a:gd name="connsiteY314" fmla="*/ 791461 h 6746517"/>
              <a:gd name="connsiteX315" fmla="*/ 4933612 w 5073616"/>
              <a:gd name="connsiteY315" fmla="*/ 952217 h 6746517"/>
              <a:gd name="connsiteX316" fmla="*/ 4345151 w 5073616"/>
              <a:gd name="connsiteY316" fmla="*/ 1071824 h 6746517"/>
              <a:gd name="connsiteX317" fmla="*/ 4206408 w 5073616"/>
              <a:gd name="connsiteY317" fmla="*/ 964637 h 6746517"/>
              <a:gd name="connsiteX318" fmla="*/ 4171961 w 5073616"/>
              <a:gd name="connsiteY318" fmla="*/ 372369 h 6746517"/>
              <a:gd name="connsiteX319" fmla="*/ 4296369 w 5073616"/>
              <a:gd name="connsiteY319" fmla="*/ 212549 h 6746517"/>
              <a:gd name="connsiteX320" fmla="*/ 2254985 w 5073616"/>
              <a:gd name="connsiteY320" fmla="*/ 33714 h 6746517"/>
              <a:gd name="connsiteX321" fmla="*/ 2404292 w 5073616"/>
              <a:gd name="connsiteY321" fmla="*/ 158089 h 6746517"/>
              <a:gd name="connsiteX322" fmla="*/ 2414796 w 5073616"/>
              <a:gd name="connsiteY322" fmla="*/ 249933 h 6746517"/>
              <a:gd name="connsiteX323" fmla="*/ 2417691 w 5073616"/>
              <a:gd name="connsiteY323" fmla="*/ 516891 h 6746517"/>
              <a:gd name="connsiteX324" fmla="*/ 2401396 w 5073616"/>
              <a:gd name="connsiteY324" fmla="*/ 686254 h 6746517"/>
              <a:gd name="connsiteX325" fmla="*/ 2254052 w 5073616"/>
              <a:gd name="connsiteY325" fmla="*/ 820228 h 6746517"/>
              <a:gd name="connsiteX326" fmla="*/ 1821542 w 5073616"/>
              <a:gd name="connsiteY326" fmla="*/ 820228 h 6746517"/>
              <a:gd name="connsiteX327" fmla="*/ 1656971 w 5073616"/>
              <a:gd name="connsiteY327" fmla="*/ 689148 h 6746517"/>
              <a:gd name="connsiteX328" fmla="*/ 1381425 w 5073616"/>
              <a:gd name="connsiteY328" fmla="*/ 174355 h 6746517"/>
              <a:gd name="connsiteX329" fmla="*/ 1484742 w 5073616"/>
              <a:gd name="connsiteY329" fmla="*/ 34667 h 6746517"/>
              <a:gd name="connsiteX330" fmla="*/ 2610256 w 5073616"/>
              <a:gd name="connsiteY330" fmla="*/ 33422 h 6746517"/>
              <a:gd name="connsiteX331" fmla="*/ 3066661 w 5073616"/>
              <a:gd name="connsiteY331" fmla="*/ 36318 h 6746517"/>
              <a:gd name="connsiteX332" fmla="*/ 3173836 w 5073616"/>
              <a:gd name="connsiteY332" fmla="*/ 143477 h 6746517"/>
              <a:gd name="connsiteX333" fmla="*/ 3062853 w 5073616"/>
              <a:gd name="connsiteY333" fmla="*/ 748202 h 6746517"/>
              <a:gd name="connsiteX334" fmla="*/ 2904011 w 5073616"/>
              <a:gd name="connsiteY334" fmla="*/ 889826 h 6746517"/>
              <a:gd name="connsiteX335" fmla="*/ 2612160 w 5073616"/>
              <a:gd name="connsiteY335" fmla="*/ 911796 h 6746517"/>
              <a:gd name="connsiteX336" fmla="*/ 2478200 w 5073616"/>
              <a:gd name="connsiteY336" fmla="*/ 787425 h 6746517"/>
              <a:gd name="connsiteX337" fmla="*/ 2478200 w 5073616"/>
              <a:gd name="connsiteY337" fmla="*/ 192258 h 6746517"/>
              <a:gd name="connsiteX338" fmla="*/ 2610256 w 5073616"/>
              <a:gd name="connsiteY338" fmla="*/ 33422 h 6746517"/>
              <a:gd name="connsiteX339" fmla="*/ 575240 w 5073616"/>
              <a:gd name="connsiteY339" fmla="*/ 25785 h 6746517"/>
              <a:gd name="connsiteX340" fmla="*/ 726384 w 5073616"/>
              <a:gd name="connsiteY340" fmla="*/ 135815 h 6746517"/>
              <a:gd name="connsiteX341" fmla="*/ 777097 w 5073616"/>
              <a:gd name="connsiteY341" fmla="*/ 494630 h 6746517"/>
              <a:gd name="connsiteX342" fmla="*/ 662293 w 5073616"/>
              <a:gd name="connsiteY342" fmla="*/ 640070 h 6746517"/>
              <a:gd name="connsiteX343" fmla="*/ 116907 w 5073616"/>
              <a:gd name="connsiteY343" fmla="*/ 690777 h 6746517"/>
              <a:gd name="connsiteX344" fmla="*/ 1144 w 5073616"/>
              <a:gd name="connsiteY344" fmla="*/ 570201 h 6746517"/>
              <a:gd name="connsiteX345" fmla="*/ 45150 w 5073616"/>
              <a:gd name="connsiteY345" fmla="*/ 247745 h 6746517"/>
              <a:gd name="connsiteX346" fmla="*/ 195372 w 5073616"/>
              <a:gd name="connsiteY346" fmla="*/ 91790 h 6746517"/>
              <a:gd name="connsiteX347" fmla="*/ 4115671 w 5073616"/>
              <a:gd name="connsiteY347" fmla="*/ 9545 h 6746517"/>
              <a:gd name="connsiteX348" fmla="*/ 4218051 w 5073616"/>
              <a:gd name="connsiteY348" fmla="*/ 90874 h 6746517"/>
              <a:gd name="connsiteX349" fmla="*/ 4216150 w 5073616"/>
              <a:gd name="connsiteY349" fmla="*/ 109062 h 6746517"/>
              <a:gd name="connsiteX350" fmla="*/ 4096543 w 5073616"/>
              <a:gd name="connsiteY350" fmla="*/ 223879 h 6746517"/>
              <a:gd name="connsiteX351" fmla="*/ 4089841 w 5073616"/>
              <a:gd name="connsiteY351" fmla="*/ 225797 h 6746517"/>
              <a:gd name="connsiteX352" fmla="*/ 3913773 w 5073616"/>
              <a:gd name="connsiteY352" fmla="*/ 174131 h 6746517"/>
              <a:gd name="connsiteX353" fmla="*/ 3855410 w 5073616"/>
              <a:gd name="connsiteY353" fmla="*/ 109062 h 6746517"/>
              <a:gd name="connsiteX354" fmla="*/ 3901347 w 5073616"/>
              <a:gd name="connsiteY354" fmla="*/ 24856 h 6746517"/>
              <a:gd name="connsiteX355" fmla="*/ 899136 w 5073616"/>
              <a:gd name="connsiteY355" fmla="*/ 4716 h 6746517"/>
              <a:gd name="connsiteX356" fmla="*/ 968988 w 5073616"/>
              <a:gd name="connsiteY356" fmla="*/ 4716 h 6746517"/>
              <a:gd name="connsiteX357" fmla="*/ 1167047 w 5073616"/>
              <a:gd name="connsiteY357" fmla="*/ 154937 h 6746517"/>
              <a:gd name="connsiteX358" fmla="*/ 1043617 w 5073616"/>
              <a:gd name="connsiteY358" fmla="*/ 541499 h 6746517"/>
              <a:gd name="connsiteX359" fmla="*/ 923056 w 5073616"/>
              <a:gd name="connsiteY359" fmla="*/ 629517 h 6746517"/>
              <a:gd name="connsiteX360" fmla="*/ 840763 w 5073616"/>
              <a:gd name="connsiteY360" fmla="*/ 479296 h 6746517"/>
              <a:gd name="connsiteX361" fmla="*/ 786222 w 5073616"/>
              <a:gd name="connsiteY361" fmla="*/ 136743 h 6746517"/>
              <a:gd name="connsiteX362" fmla="*/ 899136 w 5073616"/>
              <a:gd name="connsiteY362" fmla="*/ 4716 h 6746517"/>
              <a:gd name="connsiteX363" fmla="*/ 3584725 w 5073616"/>
              <a:gd name="connsiteY363" fmla="*/ 341 h 6746517"/>
              <a:gd name="connsiteX364" fmla="*/ 3746270 w 5073616"/>
              <a:gd name="connsiteY364" fmla="*/ 72389 h 6746517"/>
              <a:gd name="connsiteX365" fmla="*/ 4004517 w 5073616"/>
              <a:gd name="connsiteY365" fmla="*/ 362250 h 6746517"/>
              <a:gd name="connsiteX366" fmla="*/ 3998011 w 5073616"/>
              <a:gd name="connsiteY366" fmla="*/ 556535 h 6746517"/>
              <a:gd name="connsiteX367" fmla="*/ 3709024 w 5073616"/>
              <a:gd name="connsiteY367" fmla="*/ 838875 h 6746517"/>
              <a:gd name="connsiteX368" fmla="*/ 3480169 w 5073616"/>
              <a:gd name="connsiteY368" fmla="*/ 915335 h 6746517"/>
              <a:gd name="connsiteX369" fmla="*/ 3261186 w 5073616"/>
              <a:gd name="connsiteY369" fmla="*/ 886506 h 6746517"/>
              <a:gd name="connsiteX370" fmla="*/ 3153040 w 5073616"/>
              <a:gd name="connsiteY370" fmla="*/ 737345 h 6746517"/>
              <a:gd name="connsiteX371" fmla="*/ 3252435 w 5073616"/>
              <a:gd name="connsiteY371" fmla="*/ 201494 h 6746517"/>
              <a:gd name="connsiteX372" fmla="*/ 3406576 w 5073616"/>
              <a:gd name="connsiteY372" fmla="*/ 36039 h 6746517"/>
              <a:gd name="connsiteX373" fmla="*/ 3527062 w 5073616"/>
              <a:gd name="connsiteY373" fmla="*/ 5329 h 6746517"/>
              <a:gd name="connsiteX374" fmla="*/ 3584725 w 5073616"/>
              <a:gd name="connsiteY374" fmla="*/ 341 h 6746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Lst>
            <a:rect l="l" t="t" r="r" b="b"/>
            <a:pathLst>
              <a:path w="5073616" h="6746517">
                <a:moveTo>
                  <a:pt x="4998535" y="6090192"/>
                </a:moveTo>
                <a:cubicBezTo>
                  <a:pt x="5042392" y="6091095"/>
                  <a:pt x="5073616" y="6124824"/>
                  <a:pt x="5073616" y="6180085"/>
                </a:cubicBezTo>
                <a:lnTo>
                  <a:pt x="5073616" y="6612571"/>
                </a:lnTo>
                <a:cubicBezTo>
                  <a:pt x="5073616" y="6686252"/>
                  <a:pt x="5013319" y="6746517"/>
                  <a:pt x="4939672" y="6746517"/>
                </a:cubicBezTo>
                <a:lnTo>
                  <a:pt x="4292838" y="6746517"/>
                </a:lnTo>
                <a:cubicBezTo>
                  <a:pt x="4219150" y="6746517"/>
                  <a:pt x="4197158" y="6700576"/>
                  <a:pt x="4244998" y="6643188"/>
                </a:cubicBezTo>
                <a:lnTo>
                  <a:pt x="4463179" y="6381019"/>
                </a:lnTo>
                <a:cubicBezTo>
                  <a:pt x="4510045" y="6324570"/>
                  <a:pt x="4604751" y="6253766"/>
                  <a:pt x="4671744" y="6224087"/>
                </a:cubicBezTo>
                <a:lnTo>
                  <a:pt x="4951155" y="6100649"/>
                </a:lnTo>
                <a:cubicBezTo>
                  <a:pt x="4967893" y="6093237"/>
                  <a:pt x="4983916" y="6089891"/>
                  <a:pt x="4998535" y="6090192"/>
                </a:cubicBezTo>
                <a:close/>
                <a:moveTo>
                  <a:pt x="4229461" y="5937795"/>
                </a:moveTo>
                <a:cubicBezTo>
                  <a:pt x="4239731" y="5936405"/>
                  <a:pt x="4254022" y="5937003"/>
                  <a:pt x="4272200" y="5939873"/>
                </a:cubicBezTo>
                <a:lnTo>
                  <a:pt x="4807081" y="6026934"/>
                </a:lnTo>
                <a:cubicBezTo>
                  <a:pt x="4879794" y="6038413"/>
                  <a:pt x="4883621" y="6069989"/>
                  <a:pt x="4814735" y="6096786"/>
                </a:cubicBezTo>
                <a:lnTo>
                  <a:pt x="4665449" y="6155148"/>
                </a:lnTo>
                <a:cubicBezTo>
                  <a:pt x="4596563" y="6181934"/>
                  <a:pt x="4491304" y="6168541"/>
                  <a:pt x="4431037" y="6125486"/>
                </a:cubicBezTo>
                <a:lnTo>
                  <a:pt x="4249238" y="5996321"/>
                </a:lnTo>
                <a:cubicBezTo>
                  <a:pt x="4204037" y="5964030"/>
                  <a:pt x="4198653" y="5941966"/>
                  <a:pt x="4229461" y="5937795"/>
                </a:cubicBezTo>
                <a:close/>
                <a:moveTo>
                  <a:pt x="4288823" y="5133339"/>
                </a:moveTo>
                <a:lnTo>
                  <a:pt x="4930854" y="5133339"/>
                </a:lnTo>
                <a:cubicBezTo>
                  <a:pt x="5004494" y="5133339"/>
                  <a:pt x="5064789" y="5193614"/>
                  <a:pt x="5064789" y="5267314"/>
                </a:cubicBezTo>
                <a:lnTo>
                  <a:pt x="5065742" y="5267314"/>
                </a:lnTo>
                <a:lnTo>
                  <a:pt x="5065742" y="5862457"/>
                </a:lnTo>
                <a:cubicBezTo>
                  <a:pt x="5065742" y="5936117"/>
                  <a:pt x="5005447" y="5988749"/>
                  <a:pt x="4932760" y="5978215"/>
                </a:cubicBezTo>
                <a:lnTo>
                  <a:pt x="4158653" y="5870100"/>
                </a:lnTo>
                <a:cubicBezTo>
                  <a:pt x="4085966" y="5860556"/>
                  <a:pt x="4036205" y="5792599"/>
                  <a:pt x="4049599" y="5719889"/>
                </a:cubicBezTo>
                <a:lnTo>
                  <a:pt x="4130913" y="5265373"/>
                </a:lnTo>
                <a:cubicBezTo>
                  <a:pt x="4144307" y="5192663"/>
                  <a:pt x="4215135" y="5133339"/>
                  <a:pt x="4288823" y="5133339"/>
                </a:cubicBezTo>
                <a:close/>
                <a:moveTo>
                  <a:pt x="3657678" y="4407289"/>
                </a:moveTo>
                <a:cubicBezTo>
                  <a:pt x="3673105" y="4404973"/>
                  <a:pt x="3690027" y="4406170"/>
                  <a:pt x="3707724" y="4411436"/>
                </a:cubicBezTo>
                <a:lnTo>
                  <a:pt x="4028258" y="4505186"/>
                </a:lnTo>
                <a:cubicBezTo>
                  <a:pt x="4099076" y="4526248"/>
                  <a:pt x="4166038" y="4602800"/>
                  <a:pt x="4177545" y="4675489"/>
                </a:cubicBezTo>
                <a:lnTo>
                  <a:pt x="4217729" y="4941506"/>
                </a:lnTo>
                <a:cubicBezTo>
                  <a:pt x="4229205" y="5015176"/>
                  <a:pt x="4177545" y="5074498"/>
                  <a:pt x="4103865" y="5074498"/>
                </a:cubicBezTo>
                <a:lnTo>
                  <a:pt x="3713477" y="5074498"/>
                </a:lnTo>
                <a:cubicBezTo>
                  <a:pt x="3639797" y="5074498"/>
                  <a:pt x="3579522" y="5014226"/>
                  <a:pt x="3579522" y="4940555"/>
                </a:cubicBezTo>
                <a:lnTo>
                  <a:pt x="3578558" y="4940555"/>
                </a:lnTo>
                <a:lnTo>
                  <a:pt x="3578558" y="4508068"/>
                </a:lnTo>
                <a:cubicBezTo>
                  <a:pt x="3578558" y="4452816"/>
                  <a:pt x="3611396" y="4414239"/>
                  <a:pt x="3657678" y="4407289"/>
                </a:cubicBezTo>
                <a:close/>
                <a:moveTo>
                  <a:pt x="4940423" y="4399097"/>
                </a:moveTo>
                <a:cubicBezTo>
                  <a:pt x="5013138" y="4384745"/>
                  <a:pt x="5072476" y="4433542"/>
                  <a:pt x="5072476" y="4507217"/>
                </a:cubicBezTo>
                <a:lnTo>
                  <a:pt x="5072476" y="4939698"/>
                </a:lnTo>
                <a:cubicBezTo>
                  <a:pt x="5072476" y="5013373"/>
                  <a:pt x="5012199" y="5073652"/>
                  <a:pt x="4938506" y="5073652"/>
                </a:cubicBezTo>
                <a:lnTo>
                  <a:pt x="4448626" y="5073652"/>
                </a:lnTo>
                <a:cubicBezTo>
                  <a:pt x="4374933" y="5073652"/>
                  <a:pt x="4303156" y="5014330"/>
                  <a:pt x="4290717" y="4941612"/>
                </a:cubicBezTo>
                <a:lnTo>
                  <a:pt x="4240963" y="4673703"/>
                </a:lnTo>
                <a:cubicBezTo>
                  <a:pt x="4227585" y="4600985"/>
                  <a:pt x="4276401" y="4530181"/>
                  <a:pt x="4348139" y="4515828"/>
                </a:cubicBezTo>
                <a:close/>
                <a:moveTo>
                  <a:pt x="4067503" y="4039766"/>
                </a:moveTo>
                <a:cubicBezTo>
                  <a:pt x="4087596" y="4046821"/>
                  <a:pt x="4102188" y="4069545"/>
                  <a:pt x="4106493" y="4106388"/>
                </a:cubicBezTo>
                <a:lnTo>
                  <a:pt x="4132327" y="4334119"/>
                </a:lnTo>
                <a:cubicBezTo>
                  <a:pt x="4140938" y="4407785"/>
                  <a:pt x="4089270" y="4450836"/>
                  <a:pt x="4018466" y="4430741"/>
                </a:cubicBezTo>
                <a:lnTo>
                  <a:pt x="3844325" y="4380999"/>
                </a:lnTo>
                <a:cubicBezTo>
                  <a:pt x="3773521" y="4360884"/>
                  <a:pt x="3758212" y="4301569"/>
                  <a:pt x="3810837" y="4249912"/>
                </a:cubicBezTo>
                <a:lnTo>
                  <a:pt x="3995502" y="4067167"/>
                </a:lnTo>
                <a:cubicBezTo>
                  <a:pt x="4021815" y="4041328"/>
                  <a:pt x="4047410" y="4032712"/>
                  <a:pt x="4067503" y="4039766"/>
                </a:cubicBezTo>
                <a:close/>
                <a:moveTo>
                  <a:pt x="4933612" y="3484919"/>
                </a:moveTo>
                <a:cubicBezTo>
                  <a:pt x="5006329" y="3470577"/>
                  <a:pt x="5065665" y="3519367"/>
                  <a:pt x="5065665" y="3593044"/>
                </a:cubicBezTo>
                <a:lnTo>
                  <a:pt x="5064709" y="3593044"/>
                </a:lnTo>
                <a:lnTo>
                  <a:pt x="5064709" y="4188224"/>
                </a:lnTo>
                <a:cubicBezTo>
                  <a:pt x="5064709" y="4261901"/>
                  <a:pt x="5006329" y="4334641"/>
                  <a:pt x="4933612" y="4348983"/>
                </a:cubicBezTo>
                <a:lnTo>
                  <a:pt x="4345151" y="4468590"/>
                </a:lnTo>
                <a:cubicBezTo>
                  <a:pt x="4273390" y="4482932"/>
                  <a:pt x="4210231" y="4435080"/>
                  <a:pt x="4206408" y="4361403"/>
                </a:cubicBezTo>
                <a:lnTo>
                  <a:pt x="4171961" y="3769128"/>
                </a:lnTo>
                <a:cubicBezTo>
                  <a:pt x="4168139" y="3695451"/>
                  <a:pt x="4223652" y="3623696"/>
                  <a:pt x="4296369" y="3609308"/>
                </a:cubicBezTo>
                <a:close/>
                <a:moveTo>
                  <a:pt x="4171342" y="3302336"/>
                </a:moveTo>
                <a:cubicBezTo>
                  <a:pt x="4218033" y="3310767"/>
                  <a:pt x="4250868" y="3349880"/>
                  <a:pt x="4250868" y="3405140"/>
                </a:cubicBezTo>
                <a:lnTo>
                  <a:pt x="4250868" y="3431918"/>
                </a:lnTo>
                <a:cubicBezTo>
                  <a:pt x="4250868" y="3505601"/>
                  <a:pt x="4196319" y="3591722"/>
                  <a:pt x="4130296" y="3624253"/>
                </a:cubicBezTo>
                <a:lnTo>
                  <a:pt x="4122647" y="3628071"/>
                </a:lnTo>
                <a:cubicBezTo>
                  <a:pt x="4055680" y="3659652"/>
                  <a:pt x="3960954" y="3640510"/>
                  <a:pt x="3912140" y="3585987"/>
                </a:cubicBezTo>
                <a:lnTo>
                  <a:pt x="3835590" y="3500815"/>
                </a:lnTo>
                <a:cubicBezTo>
                  <a:pt x="3786798" y="3446275"/>
                  <a:pt x="3804975" y="3385998"/>
                  <a:pt x="3875788" y="3367824"/>
                </a:cubicBezTo>
                <a:lnTo>
                  <a:pt x="4120735" y="3304663"/>
                </a:lnTo>
                <a:cubicBezTo>
                  <a:pt x="4138675" y="3300122"/>
                  <a:pt x="4155778" y="3299524"/>
                  <a:pt x="4171342" y="3302336"/>
                </a:cubicBezTo>
                <a:close/>
                <a:moveTo>
                  <a:pt x="2200246" y="3018789"/>
                </a:moveTo>
                <a:cubicBezTo>
                  <a:pt x="2241550" y="3020314"/>
                  <a:pt x="2265765" y="3054395"/>
                  <a:pt x="2257147" y="3108936"/>
                </a:cubicBezTo>
                <a:lnTo>
                  <a:pt x="2234198" y="3259184"/>
                </a:lnTo>
                <a:cubicBezTo>
                  <a:pt x="2222708" y="3331877"/>
                  <a:pt x="2156678" y="3413214"/>
                  <a:pt x="2087800" y="3439039"/>
                </a:cubicBezTo>
                <a:lnTo>
                  <a:pt x="1785444" y="3552912"/>
                </a:lnTo>
                <a:cubicBezTo>
                  <a:pt x="1716533" y="3579703"/>
                  <a:pt x="1638063" y="3544295"/>
                  <a:pt x="1612234" y="3475413"/>
                </a:cubicBezTo>
                <a:lnTo>
                  <a:pt x="1587354" y="3410342"/>
                </a:lnTo>
                <a:cubicBezTo>
                  <a:pt x="1561525" y="3341459"/>
                  <a:pt x="1595964" y="3262029"/>
                  <a:pt x="1663925" y="3233332"/>
                </a:cubicBezTo>
                <a:lnTo>
                  <a:pt x="2153830" y="3028564"/>
                </a:lnTo>
                <a:cubicBezTo>
                  <a:pt x="2170812" y="3021390"/>
                  <a:pt x="2186478" y="3018281"/>
                  <a:pt x="2200246" y="3018789"/>
                </a:cubicBezTo>
                <a:close/>
                <a:moveTo>
                  <a:pt x="2136724" y="2723481"/>
                </a:moveTo>
                <a:cubicBezTo>
                  <a:pt x="2209430" y="2713913"/>
                  <a:pt x="2243886" y="2756014"/>
                  <a:pt x="2213265" y="2817251"/>
                </a:cubicBezTo>
                <a:lnTo>
                  <a:pt x="2166386" y="2911983"/>
                </a:lnTo>
                <a:cubicBezTo>
                  <a:pt x="2136724" y="2973221"/>
                  <a:pt x="2052511" y="3020098"/>
                  <a:pt x="1980765" y="3017234"/>
                </a:cubicBezTo>
                <a:lnTo>
                  <a:pt x="1972156" y="3017234"/>
                </a:lnTo>
                <a:cubicBezTo>
                  <a:pt x="1900388" y="3013407"/>
                  <a:pt x="1823846" y="2962689"/>
                  <a:pt x="1802793" y="2903365"/>
                </a:cubicBezTo>
                <a:lnTo>
                  <a:pt x="1795143" y="2881364"/>
                </a:lnTo>
                <a:cubicBezTo>
                  <a:pt x="1773131" y="2822028"/>
                  <a:pt x="1815238" y="2765582"/>
                  <a:pt x="1887943" y="2756014"/>
                </a:cubicBezTo>
                <a:close/>
                <a:moveTo>
                  <a:pt x="5004831" y="2717835"/>
                </a:moveTo>
                <a:cubicBezTo>
                  <a:pt x="5043848" y="2711459"/>
                  <a:pt x="5071836" y="2740346"/>
                  <a:pt x="5071836" y="2795613"/>
                </a:cubicBezTo>
                <a:lnTo>
                  <a:pt x="5071836" y="3228107"/>
                </a:lnTo>
                <a:cubicBezTo>
                  <a:pt x="5071836" y="3301760"/>
                  <a:pt x="5018235" y="3372557"/>
                  <a:pt x="4953174" y="3385014"/>
                </a:cubicBezTo>
                <a:lnTo>
                  <a:pt x="4380057" y="3493147"/>
                </a:lnTo>
                <a:cubicBezTo>
                  <a:pt x="4314996" y="3505566"/>
                  <a:pt x="4295848" y="3462493"/>
                  <a:pt x="4336982" y="3398408"/>
                </a:cubicBezTo>
                <a:lnTo>
                  <a:pt x="4531231" y="3098925"/>
                </a:lnTo>
                <a:cubicBezTo>
                  <a:pt x="4573335" y="3034803"/>
                  <a:pt x="4656574" y="2947718"/>
                  <a:pt x="4715887" y="2906596"/>
                </a:cubicBezTo>
                <a:lnTo>
                  <a:pt x="4962767" y="2736293"/>
                </a:lnTo>
                <a:cubicBezTo>
                  <a:pt x="4977595" y="2726004"/>
                  <a:pt x="4991826" y="2719960"/>
                  <a:pt x="5004831" y="2717835"/>
                </a:cubicBezTo>
                <a:close/>
                <a:moveTo>
                  <a:pt x="2405560" y="2693544"/>
                </a:moveTo>
                <a:cubicBezTo>
                  <a:pt x="2421752" y="2692796"/>
                  <a:pt x="2438736" y="2695485"/>
                  <a:pt x="2455242" y="2701940"/>
                </a:cubicBezTo>
                <a:cubicBezTo>
                  <a:pt x="2521251" y="2727794"/>
                  <a:pt x="2585362" y="2808150"/>
                  <a:pt x="2596843" y="2880896"/>
                </a:cubicBezTo>
                <a:lnTo>
                  <a:pt x="2651387" y="3223427"/>
                </a:lnTo>
                <a:cubicBezTo>
                  <a:pt x="2662868" y="3296138"/>
                  <a:pt x="2612151" y="3355460"/>
                  <a:pt x="2538489" y="3355460"/>
                </a:cubicBezTo>
                <a:lnTo>
                  <a:pt x="2468637" y="3355460"/>
                </a:lnTo>
                <a:cubicBezTo>
                  <a:pt x="2394958" y="3355460"/>
                  <a:pt x="2334674" y="3295165"/>
                  <a:pt x="2334674" y="3221508"/>
                </a:cubicBezTo>
                <a:lnTo>
                  <a:pt x="2315539" y="2784248"/>
                </a:lnTo>
                <a:cubicBezTo>
                  <a:pt x="2315539" y="2728980"/>
                  <a:pt x="2356983" y="2695792"/>
                  <a:pt x="2405560" y="2693544"/>
                </a:cubicBezTo>
                <a:close/>
                <a:moveTo>
                  <a:pt x="3322437" y="2673929"/>
                </a:moveTo>
                <a:cubicBezTo>
                  <a:pt x="3396030" y="2667348"/>
                  <a:pt x="3447635" y="2721874"/>
                  <a:pt x="3438211" y="2794575"/>
                </a:cubicBezTo>
                <a:lnTo>
                  <a:pt x="3394235" y="3117026"/>
                </a:lnTo>
                <a:cubicBezTo>
                  <a:pt x="3384587" y="3190664"/>
                  <a:pt x="3316604" y="3260545"/>
                  <a:pt x="3243908" y="3273077"/>
                </a:cubicBezTo>
                <a:lnTo>
                  <a:pt x="2864053" y="3338886"/>
                </a:lnTo>
                <a:cubicBezTo>
                  <a:pt x="2791358" y="3351417"/>
                  <a:pt x="2723375" y="3301596"/>
                  <a:pt x="2712829" y="3228894"/>
                </a:cubicBezTo>
                <a:lnTo>
                  <a:pt x="2662122" y="2870095"/>
                </a:lnTo>
                <a:cubicBezTo>
                  <a:pt x="2651577" y="2796454"/>
                  <a:pt x="2703406" y="2731276"/>
                  <a:pt x="2776999" y="2724694"/>
                </a:cubicBezTo>
                <a:close/>
                <a:moveTo>
                  <a:pt x="4142680" y="2613354"/>
                </a:moveTo>
                <a:cubicBezTo>
                  <a:pt x="4158066" y="2616463"/>
                  <a:pt x="4175531" y="2624058"/>
                  <a:pt x="4194433" y="2636498"/>
                </a:cubicBezTo>
                <a:lnTo>
                  <a:pt x="4442249" y="2800124"/>
                </a:lnTo>
                <a:cubicBezTo>
                  <a:pt x="4517836" y="2849882"/>
                  <a:pt x="4531227" y="2943644"/>
                  <a:pt x="4471894" y="3008703"/>
                </a:cubicBezTo>
                <a:lnTo>
                  <a:pt x="4270967" y="3228788"/>
                </a:lnTo>
                <a:cubicBezTo>
                  <a:pt x="4212603" y="3292898"/>
                  <a:pt x="4154239" y="3278546"/>
                  <a:pt x="4143711" y="3195311"/>
                </a:cubicBezTo>
                <a:lnTo>
                  <a:pt x="4077683" y="2696783"/>
                </a:lnTo>
                <a:cubicBezTo>
                  <a:pt x="4069077" y="2635067"/>
                  <a:pt x="4096522" y="2604026"/>
                  <a:pt x="4142680" y="2613354"/>
                </a:cubicBezTo>
                <a:close/>
                <a:moveTo>
                  <a:pt x="3899803" y="2577612"/>
                </a:moveTo>
                <a:cubicBezTo>
                  <a:pt x="3949392" y="2586616"/>
                  <a:pt x="3988979" y="2625982"/>
                  <a:pt x="3996888" y="2680507"/>
                </a:cubicBezTo>
                <a:lnTo>
                  <a:pt x="4066891" y="3086312"/>
                </a:lnTo>
                <a:cubicBezTo>
                  <a:pt x="4077436" y="3159012"/>
                  <a:pt x="4037050" y="3182828"/>
                  <a:pt x="3952014" y="3214478"/>
                </a:cubicBezTo>
                <a:lnTo>
                  <a:pt x="3558697" y="3343583"/>
                </a:lnTo>
                <a:cubicBezTo>
                  <a:pt x="3485104" y="3340763"/>
                  <a:pt x="3432378" y="3278717"/>
                  <a:pt x="3442025" y="3206017"/>
                </a:cubicBezTo>
                <a:lnTo>
                  <a:pt x="3495649" y="2793631"/>
                </a:lnTo>
                <a:cubicBezTo>
                  <a:pt x="3505073" y="2720931"/>
                  <a:pt x="3571261" y="2646351"/>
                  <a:pt x="3642835" y="2629116"/>
                </a:cubicBezTo>
                <a:lnTo>
                  <a:pt x="3847683" y="2579291"/>
                </a:lnTo>
                <a:cubicBezTo>
                  <a:pt x="3865633" y="2574982"/>
                  <a:pt x="3883273" y="2574610"/>
                  <a:pt x="3899803" y="2577612"/>
                </a:cubicBezTo>
                <a:close/>
                <a:moveTo>
                  <a:pt x="4229462" y="2545456"/>
                </a:moveTo>
                <a:cubicBezTo>
                  <a:pt x="4239732" y="2544065"/>
                  <a:pt x="4254023" y="2544663"/>
                  <a:pt x="4272201" y="2547534"/>
                </a:cubicBezTo>
                <a:lnTo>
                  <a:pt x="4807082" y="2634615"/>
                </a:lnTo>
                <a:cubicBezTo>
                  <a:pt x="4879795" y="2646096"/>
                  <a:pt x="4883622" y="2677674"/>
                  <a:pt x="4814736" y="2704463"/>
                </a:cubicBezTo>
                <a:lnTo>
                  <a:pt x="4665482" y="2762831"/>
                </a:lnTo>
                <a:cubicBezTo>
                  <a:pt x="4596564" y="2789619"/>
                  <a:pt x="4491337" y="2776225"/>
                  <a:pt x="4431038" y="2733166"/>
                </a:cubicBezTo>
                <a:lnTo>
                  <a:pt x="4249239" y="2603987"/>
                </a:lnTo>
                <a:cubicBezTo>
                  <a:pt x="4204038" y="2571693"/>
                  <a:pt x="4198654" y="2549627"/>
                  <a:pt x="4229462" y="2545456"/>
                </a:cubicBezTo>
                <a:close/>
                <a:moveTo>
                  <a:pt x="1440044" y="2348957"/>
                </a:moveTo>
                <a:lnTo>
                  <a:pt x="1666818" y="2348957"/>
                </a:lnTo>
                <a:cubicBezTo>
                  <a:pt x="1701265" y="2348957"/>
                  <a:pt x="1733792" y="2428367"/>
                  <a:pt x="1740502" y="2525955"/>
                </a:cubicBezTo>
                <a:lnTo>
                  <a:pt x="1759627" y="2900069"/>
                </a:lnTo>
                <a:cubicBezTo>
                  <a:pt x="1765368" y="2997700"/>
                  <a:pt x="1747194" y="3077108"/>
                  <a:pt x="1713698" y="3096214"/>
                </a:cubicBezTo>
                <a:cubicBezTo>
                  <a:pt x="1713698" y="3096214"/>
                  <a:pt x="1537643" y="3240726"/>
                  <a:pt x="1439075" y="3253139"/>
                </a:cubicBezTo>
                <a:cubicBezTo>
                  <a:pt x="1400807" y="3257937"/>
                  <a:pt x="1377843" y="3207227"/>
                  <a:pt x="1377843" y="3107702"/>
                </a:cubicBezTo>
                <a:lnTo>
                  <a:pt x="1377843" y="2528817"/>
                </a:lnTo>
                <a:cubicBezTo>
                  <a:pt x="1377843" y="2430302"/>
                  <a:pt x="1405597" y="2348957"/>
                  <a:pt x="1440044" y="2348957"/>
                </a:cubicBezTo>
                <a:close/>
                <a:moveTo>
                  <a:pt x="2319363" y="2254485"/>
                </a:moveTo>
                <a:cubicBezTo>
                  <a:pt x="2364324" y="2247786"/>
                  <a:pt x="2402616" y="2269797"/>
                  <a:pt x="2405463" y="2302325"/>
                </a:cubicBezTo>
                <a:lnTo>
                  <a:pt x="2426520" y="2566405"/>
                </a:lnTo>
                <a:cubicBezTo>
                  <a:pt x="2429393" y="2598954"/>
                  <a:pt x="2394948" y="2630522"/>
                  <a:pt x="2349987" y="2637219"/>
                </a:cubicBezTo>
                <a:lnTo>
                  <a:pt x="1956726" y="2692718"/>
                </a:lnTo>
                <a:cubicBezTo>
                  <a:pt x="1911765" y="2698456"/>
                  <a:pt x="1875396" y="2676444"/>
                  <a:pt x="1875396" y="2643916"/>
                </a:cubicBezTo>
                <a:lnTo>
                  <a:pt x="1875396" y="2379837"/>
                </a:lnTo>
                <a:cubicBezTo>
                  <a:pt x="1875396" y="2347310"/>
                  <a:pt x="1911765" y="2314762"/>
                  <a:pt x="1956726" y="2308064"/>
                </a:cubicBezTo>
                <a:close/>
                <a:moveTo>
                  <a:pt x="2548431" y="1794456"/>
                </a:moveTo>
                <a:cubicBezTo>
                  <a:pt x="2562154" y="1795996"/>
                  <a:pt x="2577223" y="1801378"/>
                  <a:pt x="2593008" y="1810946"/>
                </a:cubicBezTo>
                <a:lnTo>
                  <a:pt x="2869534" y="1980329"/>
                </a:lnTo>
                <a:cubicBezTo>
                  <a:pt x="2932711" y="2018602"/>
                  <a:pt x="3008296" y="2105664"/>
                  <a:pt x="3037006" y="2173590"/>
                </a:cubicBezTo>
                <a:lnTo>
                  <a:pt x="3168083" y="2481712"/>
                </a:lnTo>
                <a:cubicBezTo>
                  <a:pt x="3196794" y="2549639"/>
                  <a:pt x="3160431" y="2610884"/>
                  <a:pt x="3086742" y="2617566"/>
                </a:cubicBezTo>
                <a:lnTo>
                  <a:pt x="2683931" y="2655838"/>
                </a:lnTo>
                <a:cubicBezTo>
                  <a:pt x="2611206" y="2663510"/>
                  <a:pt x="2534656" y="2649158"/>
                  <a:pt x="2514562" y="2624288"/>
                </a:cubicBezTo>
                <a:cubicBezTo>
                  <a:pt x="2494468" y="2599419"/>
                  <a:pt x="2478200" y="2519036"/>
                  <a:pt x="2478200" y="2445336"/>
                </a:cubicBezTo>
                <a:lnTo>
                  <a:pt x="2478200" y="1875078"/>
                </a:lnTo>
                <a:cubicBezTo>
                  <a:pt x="2478200" y="1819803"/>
                  <a:pt x="2507262" y="1789838"/>
                  <a:pt x="2548431" y="1794456"/>
                </a:cubicBezTo>
                <a:close/>
                <a:moveTo>
                  <a:pt x="1234571" y="1784426"/>
                </a:moveTo>
                <a:lnTo>
                  <a:pt x="1526394" y="1784426"/>
                </a:lnTo>
                <a:cubicBezTo>
                  <a:pt x="1581888" y="1784426"/>
                  <a:pt x="1626872" y="1829411"/>
                  <a:pt x="1626872" y="1884901"/>
                </a:cubicBezTo>
                <a:lnTo>
                  <a:pt x="1625904" y="1884901"/>
                </a:lnTo>
                <a:lnTo>
                  <a:pt x="1625904" y="2181515"/>
                </a:lnTo>
                <a:cubicBezTo>
                  <a:pt x="1625904" y="2237006"/>
                  <a:pt x="1583823" y="2257108"/>
                  <a:pt x="1529275" y="2272425"/>
                </a:cubicBezTo>
                <a:lnTo>
                  <a:pt x="1336938" y="2333660"/>
                </a:lnTo>
                <a:cubicBezTo>
                  <a:pt x="1298683" y="2346089"/>
                  <a:pt x="1257524" y="2336519"/>
                  <a:pt x="1228832" y="2307813"/>
                </a:cubicBezTo>
                <a:cubicBezTo>
                  <a:pt x="1204911" y="2283890"/>
                  <a:pt x="1186729" y="2251359"/>
                  <a:pt x="1181935" y="2220753"/>
                </a:cubicBezTo>
                <a:lnTo>
                  <a:pt x="1149418" y="1883939"/>
                </a:lnTo>
                <a:cubicBezTo>
                  <a:pt x="1140799" y="1829411"/>
                  <a:pt x="1179077" y="1784426"/>
                  <a:pt x="1234571" y="1784426"/>
                </a:cubicBezTo>
                <a:close/>
                <a:moveTo>
                  <a:pt x="3959643" y="1746686"/>
                </a:moveTo>
                <a:cubicBezTo>
                  <a:pt x="4033235" y="1745746"/>
                  <a:pt x="4083045" y="1805285"/>
                  <a:pt x="4068685" y="1877985"/>
                </a:cubicBezTo>
                <a:lnTo>
                  <a:pt x="3980733" y="2333301"/>
                </a:lnTo>
                <a:cubicBezTo>
                  <a:pt x="3966374" y="2406001"/>
                  <a:pt x="3895473" y="2477761"/>
                  <a:pt x="3823676" y="2493116"/>
                </a:cubicBezTo>
                <a:lnTo>
                  <a:pt x="3407473" y="2582111"/>
                </a:lnTo>
                <a:cubicBezTo>
                  <a:pt x="3335675" y="2597466"/>
                  <a:pt x="3254454" y="2554222"/>
                  <a:pt x="3227754" y="2485595"/>
                </a:cubicBezTo>
                <a:lnTo>
                  <a:pt x="3052523" y="2033726"/>
                </a:lnTo>
                <a:cubicBezTo>
                  <a:pt x="3025823" y="1964786"/>
                  <a:pt x="3062170" y="1892086"/>
                  <a:pt x="3132846" y="1871091"/>
                </a:cubicBezTo>
                <a:lnTo>
                  <a:pt x="3424749" y="1785856"/>
                </a:lnTo>
                <a:cubicBezTo>
                  <a:pt x="3495649" y="1764861"/>
                  <a:pt x="3614116" y="1747626"/>
                  <a:pt x="3687933" y="1747626"/>
                </a:cubicBezTo>
                <a:close/>
                <a:moveTo>
                  <a:pt x="4288823" y="1740999"/>
                </a:moveTo>
                <a:lnTo>
                  <a:pt x="4930854" y="1740999"/>
                </a:lnTo>
                <a:cubicBezTo>
                  <a:pt x="5004494" y="1740999"/>
                  <a:pt x="5064789" y="1801274"/>
                  <a:pt x="5064789" y="1874974"/>
                </a:cubicBezTo>
                <a:lnTo>
                  <a:pt x="5065742" y="1874974"/>
                </a:lnTo>
                <a:lnTo>
                  <a:pt x="5065742" y="2470119"/>
                </a:lnTo>
                <a:cubicBezTo>
                  <a:pt x="5065742" y="2543779"/>
                  <a:pt x="5005447" y="2596411"/>
                  <a:pt x="4932760" y="2585876"/>
                </a:cubicBezTo>
                <a:lnTo>
                  <a:pt x="4158653" y="2477762"/>
                </a:lnTo>
                <a:cubicBezTo>
                  <a:pt x="4085966" y="2468178"/>
                  <a:pt x="4036205" y="2400261"/>
                  <a:pt x="4049599" y="2327550"/>
                </a:cubicBezTo>
                <a:lnTo>
                  <a:pt x="4130913" y="1873034"/>
                </a:lnTo>
                <a:cubicBezTo>
                  <a:pt x="4144307" y="1800324"/>
                  <a:pt x="4215135" y="1740999"/>
                  <a:pt x="4288823" y="1740999"/>
                </a:cubicBezTo>
                <a:close/>
                <a:moveTo>
                  <a:pt x="803886" y="1641151"/>
                </a:moveTo>
                <a:cubicBezTo>
                  <a:pt x="817610" y="1642241"/>
                  <a:pt x="832799" y="1647143"/>
                  <a:pt x="848825" y="1656231"/>
                </a:cubicBezTo>
                <a:lnTo>
                  <a:pt x="980867" y="1730858"/>
                </a:lnTo>
                <a:cubicBezTo>
                  <a:pt x="1044986" y="1767211"/>
                  <a:pt x="1097608" y="1857168"/>
                  <a:pt x="1097608" y="1930834"/>
                </a:cubicBezTo>
                <a:lnTo>
                  <a:pt x="1097608" y="2254241"/>
                </a:lnTo>
                <a:cubicBezTo>
                  <a:pt x="1097608" y="2327905"/>
                  <a:pt x="1037327" y="2388198"/>
                  <a:pt x="963646" y="2388198"/>
                </a:cubicBezTo>
                <a:lnTo>
                  <a:pt x="893787" y="2388198"/>
                </a:lnTo>
                <a:cubicBezTo>
                  <a:pt x="820123" y="2388198"/>
                  <a:pt x="757924" y="2327905"/>
                  <a:pt x="755045" y="2254241"/>
                </a:cubicBezTo>
                <a:lnTo>
                  <a:pt x="736865" y="1724171"/>
                </a:lnTo>
                <a:cubicBezTo>
                  <a:pt x="734719" y="1668921"/>
                  <a:pt x="762712" y="1637881"/>
                  <a:pt x="803886" y="1641151"/>
                </a:cubicBezTo>
                <a:close/>
                <a:moveTo>
                  <a:pt x="1821803" y="1527629"/>
                </a:moveTo>
                <a:lnTo>
                  <a:pt x="2098340" y="1569730"/>
                </a:lnTo>
                <a:cubicBezTo>
                  <a:pt x="2173909" y="1581219"/>
                  <a:pt x="2253329" y="1651052"/>
                  <a:pt x="2275348" y="1724737"/>
                </a:cubicBezTo>
                <a:lnTo>
                  <a:pt x="2372935" y="2057729"/>
                </a:lnTo>
                <a:cubicBezTo>
                  <a:pt x="2394954" y="2131377"/>
                  <a:pt x="2349040" y="2191667"/>
                  <a:pt x="2272484" y="2191667"/>
                </a:cubicBezTo>
                <a:lnTo>
                  <a:pt x="1823712" y="2294057"/>
                </a:lnTo>
                <a:cubicBezTo>
                  <a:pt x="1747189" y="2294057"/>
                  <a:pt x="1684029" y="2230885"/>
                  <a:pt x="1684029" y="2154355"/>
                </a:cubicBezTo>
                <a:lnTo>
                  <a:pt x="1684029" y="1646262"/>
                </a:lnTo>
                <a:cubicBezTo>
                  <a:pt x="1684029" y="1569730"/>
                  <a:pt x="1746235" y="1516141"/>
                  <a:pt x="1821803" y="1527629"/>
                </a:cubicBezTo>
                <a:close/>
                <a:moveTo>
                  <a:pt x="1085974" y="1097399"/>
                </a:moveTo>
                <a:cubicBezTo>
                  <a:pt x="1098083" y="1094573"/>
                  <a:pt x="1111358" y="1094811"/>
                  <a:pt x="1125230" y="1098637"/>
                </a:cubicBezTo>
                <a:lnTo>
                  <a:pt x="1583567" y="1223030"/>
                </a:lnTo>
                <a:cubicBezTo>
                  <a:pt x="1640024" y="1238336"/>
                  <a:pt x="1677329" y="1303399"/>
                  <a:pt x="1666800" y="1367516"/>
                </a:cubicBezTo>
                <a:lnTo>
                  <a:pt x="1628527" y="1605783"/>
                </a:lnTo>
                <a:cubicBezTo>
                  <a:pt x="1617998" y="1670846"/>
                  <a:pt x="1563448" y="1721549"/>
                  <a:pt x="1506053" y="1718683"/>
                </a:cubicBezTo>
                <a:lnTo>
                  <a:pt x="1127136" y="1702402"/>
                </a:lnTo>
                <a:cubicBezTo>
                  <a:pt x="1070709" y="1699536"/>
                  <a:pt x="1023814" y="1644047"/>
                  <a:pt x="1023814" y="1578009"/>
                </a:cubicBezTo>
                <a:lnTo>
                  <a:pt x="1023814" y="1191445"/>
                </a:lnTo>
                <a:cubicBezTo>
                  <a:pt x="1023814" y="1141938"/>
                  <a:pt x="1049648" y="1105878"/>
                  <a:pt x="1085974" y="1097399"/>
                </a:cubicBezTo>
                <a:close/>
                <a:moveTo>
                  <a:pt x="3666548" y="1017432"/>
                </a:moveTo>
                <a:cubicBezTo>
                  <a:pt x="3681987" y="1015121"/>
                  <a:pt x="3698927" y="1016315"/>
                  <a:pt x="3716652" y="1021564"/>
                </a:cubicBezTo>
                <a:lnTo>
                  <a:pt x="4037050" y="1115260"/>
                </a:lnTo>
                <a:cubicBezTo>
                  <a:pt x="4107950" y="1136255"/>
                  <a:pt x="4174812" y="1212715"/>
                  <a:pt x="4186479" y="1285729"/>
                </a:cubicBezTo>
                <a:lnTo>
                  <a:pt x="4226641" y="1551461"/>
                </a:lnTo>
                <a:cubicBezTo>
                  <a:pt x="4238083" y="1625101"/>
                  <a:pt x="4186479" y="1684640"/>
                  <a:pt x="4112662" y="1684640"/>
                </a:cubicBezTo>
                <a:lnTo>
                  <a:pt x="3722261" y="1684640"/>
                </a:lnTo>
                <a:cubicBezTo>
                  <a:pt x="3648668" y="1684640"/>
                  <a:pt x="3588313" y="1624161"/>
                  <a:pt x="3588313" y="1550521"/>
                </a:cubicBezTo>
                <a:lnTo>
                  <a:pt x="3587416" y="1550521"/>
                </a:lnTo>
                <a:lnTo>
                  <a:pt x="3587416" y="1118080"/>
                </a:lnTo>
                <a:cubicBezTo>
                  <a:pt x="3587416" y="1062850"/>
                  <a:pt x="3620230" y="1024365"/>
                  <a:pt x="3666548" y="1017432"/>
                </a:cubicBezTo>
                <a:close/>
                <a:moveTo>
                  <a:pt x="4940423" y="1006757"/>
                </a:moveTo>
                <a:cubicBezTo>
                  <a:pt x="5013138" y="992404"/>
                  <a:pt x="5072476" y="1041202"/>
                  <a:pt x="5072476" y="1114877"/>
                </a:cubicBezTo>
                <a:lnTo>
                  <a:pt x="5072476" y="1547357"/>
                </a:lnTo>
                <a:cubicBezTo>
                  <a:pt x="5072476" y="1621032"/>
                  <a:pt x="5012199" y="1681311"/>
                  <a:pt x="4938506" y="1681311"/>
                </a:cubicBezTo>
                <a:lnTo>
                  <a:pt x="4448626" y="1681311"/>
                </a:lnTo>
                <a:cubicBezTo>
                  <a:pt x="4374934" y="1681311"/>
                  <a:pt x="4303157" y="1621989"/>
                  <a:pt x="4290718" y="1549271"/>
                </a:cubicBezTo>
                <a:lnTo>
                  <a:pt x="4240964" y="1281363"/>
                </a:lnTo>
                <a:cubicBezTo>
                  <a:pt x="4227586" y="1208645"/>
                  <a:pt x="4276402" y="1137840"/>
                  <a:pt x="4348140" y="1123488"/>
                </a:cubicBezTo>
                <a:close/>
                <a:moveTo>
                  <a:pt x="2468637" y="980687"/>
                </a:moveTo>
                <a:lnTo>
                  <a:pt x="2538496" y="980687"/>
                </a:lnTo>
                <a:cubicBezTo>
                  <a:pt x="2612160" y="980687"/>
                  <a:pt x="2674360" y="1040979"/>
                  <a:pt x="2677239" y="1114645"/>
                </a:cubicBezTo>
                <a:lnTo>
                  <a:pt x="2695419" y="1644715"/>
                </a:lnTo>
                <a:cubicBezTo>
                  <a:pt x="2698281" y="1718381"/>
                  <a:pt x="2647561" y="1749007"/>
                  <a:pt x="2583459" y="1712654"/>
                </a:cubicBezTo>
                <a:lnTo>
                  <a:pt x="2451416" y="1638027"/>
                </a:lnTo>
                <a:cubicBezTo>
                  <a:pt x="2387297" y="1601674"/>
                  <a:pt x="2334676" y="1511717"/>
                  <a:pt x="2334676" y="1438050"/>
                </a:cubicBezTo>
                <a:lnTo>
                  <a:pt x="2334676" y="1114645"/>
                </a:lnTo>
                <a:cubicBezTo>
                  <a:pt x="2334676" y="1040979"/>
                  <a:pt x="2394957" y="980687"/>
                  <a:pt x="2468637" y="980687"/>
                </a:cubicBezTo>
                <a:close/>
                <a:moveTo>
                  <a:pt x="3089404" y="950275"/>
                </a:moveTo>
                <a:cubicBezTo>
                  <a:pt x="3137728" y="949805"/>
                  <a:pt x="3186023" y="951215"/>
                  <a:pt x="3222819" y="954505"/>
                </a:cubicBezTo>
                <a:lnTo>
                  <a:pt x="3392217" y="970800"/>
                </a:lnTo>
                <a:cubicBezTo>
                  <a:pt x="3465809" y="978321"/>
                  <a:pt x="3526164" y="1044441"/>
                  <a:pt x="3526164" y="1118081"/>
                </a:cubicBezTo>
                <a:lnTo>
                  <a:pt x="3526164" y="1550522"/>
                </a:lnTo>
                <a:cubicBezTo>
                  <a:pt x="3526164" y="1624162"/>
                  <a:pt x="3466931" y="1699056"/>
                  <a:pt x="3395134" y="1715351"/>
                </a:cubicBezTo>
                <a:lnTo>
                  <a:pt x="2920595" y="1825341"/>
                </a:lnTo>
                <a:cubicBezTo>
                  <a:pt x="2848797" y="1842576"/>
                  <a:pt x="2785526" y="1795571"/>
                  <a:pt x="2780814" y="1721931"/>
                </a:cubicBezTo>
                <a:lnTo>
                  <a:pt x="2739754" y="1117141"/>
                </a:lnTo>
                <a:cubicBezTo>
                  <a:pt x="2734818" y="1043500"/>
                  <a:pt x="2790462" y="976441"/>
                  <a:pt x="2864054" y="967980"/>
                </a:cubicBezTo>
                <a:lnTo>
                  <a:pt x="2955821" y="957326"/>
                </a:lnTo>
                <a:cubicBezTo>
                  <a:pt x="2992730" y="953095"/>
                  <a:pt x="3041081" y="950745"/>
                  <a:pt x="3089404" y="950275"/>
                </a:cubicBezTo>
                <a:close/>
                <a:moveTo>
                  <a:pt x="1790530" y="904138"/>
                </a:moveTo>
                <a:lnTo>
                  <a:pt x="2149343" y="904138"/>
                </a:lnTo>
                <a:cubicBezTo>
                  <a:pt x="2217258" y="904138"/>
                  <a:pt x="2272762" y="959636"/>
                  <a:pt x="2272762" y="1027581"/>
                </a:cubicBezTo>
                <a:lnTo>
                  <a:pt x="2272762" y="1425628"/>
                </a:lnTo>
                <a:cubicBezTo>
                  <a:pt x="2272762" y="1493543"/>
                  <a:pt x="2219165" y="1533739"/>
                  <a:pt x="2154125" y="1514588"/>
                </a:cubicBezTo>
                <a:lnTo>
                  <a:pt x="1859412" y="1428484"/>
                </a:lnTo>
                <a:cubicBezTo>
                  <a:pt x="1794345" y="1409363"/>
                  <a:pt x="1733119" y="1338533"/>
                  <a:pt x="1722587" y="1271551"/>
                </a:cubicBezTo>
                <a:lnTo>
                  <a:pt x="1685272" y="1026619"/>
                </a:lnTo>
                <a:cubicBezTo>
                  <a:pt x="1675708" y="958674"/>
                  <a:pt x="1722587" y="904138"/>
                  <a:pt x="1790530" y="904138"/>
                </a:cubicBezTo>
                <a:close/>
                <a:moveTo>
                  <a:pt x="806202" y="703462"/>
                </a:moveTo>
                <a:cubicBezTo>
                  <a:pt x="859355" y="705428"/>
                  <a:pt x="906182" y="718164"/>
                  <a:pt x="921252" y="736816"/>
                </a:cubicBezTo>
                <a:cubicBezTo>
                  <a:pt x="941347" y="761685"/>
                  <a:pt x="957615" y="842067"/>
                  <a:pt x="957615" y="915767"/>
                </a:cubicBezTo>
                <a:lnTo>
                  <a:pt x="957615" y="1486027"/>
                </a:lnTo>
                <a:cubicBezTo>
                  <a:pt x="957615" y="1559728"/>
                  <a:pt x="905949" y="1588433"/>
                  <a:pt x="842806" y="1550160"/>
                </a:cubicBezTo>
                <a:lnTo>
                  <a:pt x="566279" y="1380776"/>
                </a:lnTo>
                <a:cubicBezTo>
                  <a:pt x="503102" y="1342503"/>
                  <a:pt x="427516" y="1255440"/>
                  <a:pt x="398806" y="1187514"/>
                </a:cubicBezTo>
                <a:lnTo>
                  <a:pt x="268693" y="879391"/>
                </a:lnTo>
                <a:cubicBezTo>
                  <a:pt x="239018" y="811465"/>
                  <a:pt x="275380" y="750220"/>
                  <a:pt x="349070" y="743539"/>
                </a:cubicBezTo>
                <a:lnTo>
                  <a:pt x="751883" y="705266"/>
                </a:lnTo>
                <a:cubicBezTo>
                  <a:pt x="770064" y="703348"/>
                  <a:pt x="788485" y="702806"/>
                  <a:pt x="806202" y="703462"/>
                </a:cubicBezTo>
                <a:close/>
                <a:moveTo>
                  <a:pt x="4067503" y="652575"/>
                </a:moveTo>
                <a:cubicBezTo>
                  <a:pt x="4087596" y="659632"/>
                  <a:pt x="4102188" y="682357"/>
                  <a:pt x="4106493" y="719201"/>
                </a:cubicBezTo>
                <a:lnTo>
                  <a:pt x="4132327" y="946914"/>
                </a:lnTo>
                <a:cubicBezTo>
                  <a:pt x="4140938" y="1020602"/>
                  <a:pt x="4089270" y="1063653"/>
                  <a:pt x="4018466" y="1043559"/>
                </a:cubicBezTo>
                <a:lnTo>
                  <a:pt x="3844325" y="993795"/>
                </a:lnTo>
                <a:cubicBezTo>
                  <a:pt x="3773521" y="973701"/>
                  <a:pt x="3758212" y="914384"/>
                  <a:pt x="3810837" y="862726"/>
                </a:cubicBezTo>
                <a:lnTo>
                  <a:pt x="3995502" y="679959"/>
                </a:lnTo>
                <a:cubicBezTo>
                  <a:pt x="4021815" y="654130"/>
                  <a:pt x="4047410" y="645519"/>
                  <a:pt x="4067503" y="652575"/>
                </a:cubicBezTo>
                <a:close/>
                <a:moveTo>
                  <a:pt x="1246437" y="177544"/>
                </a:moveTo>
                <a:cubicBezTo>
                  <a:pt x="1266770" y="173955"/>
                  <a:pt x="1289976" y="186872"/>
                  <a:pt x="1311032" y="217484"/>
                </a:cubicBezTo>
                <a:lnTo>
                  <a:pt x="1506211" y="496883"/>
                </a:lnTo>
                <a:cubicBezTo>
                  <a:pt x="1548324" y="557178"/>
                  <a:pt x="1592338" y="666266"/>
                  <a:pt x="1602866" y="739966"/>
                </a:cubicBezTo>
                <a:lnTo>
                  <a:pt x="1648780" y="1041350"/>
                </a:lnTo>
                <a:cubicBezTo>
                  <a:pt x="1660273" y="1114075"/>
                  <a:pt x="1610528" y="1158091"/>
                  <a:pt x="1539727" y="1138935"/>
                </a:cubicBezTo>
                <a:lnTo>
                  <a:pt x="1122520" y="1025071"/>
                </a:lnTo>
                <a:cubicBezTo>
                  <a:pt x="1051718" y="1005961"/>
                  <a:pt x="1008670" y="931334"/>
                  <a:pt x="1028761" y="860510"/>
                </a:cubicBezTo>
                <a:lnTo>
                  <a:pt x="1199083" y="236639"/>
                </a:lnTo>
                <a:cubicBezTo>
                  <a:pt x="1208646" y="201227"/>
                  <a:pt x="1226105" y="181133"/>
                  <a:pt x="1246437" y="177544"/>
                </a:cubicBezTo>
                <a:close/>
                <a:moveTo>
                  <a:pt x="4933612" y="88162"/>
                </a:moveTo>
                <a:cubicBezTo>
                  <a:pt x="5006329" y="73820"/>
                  <a:pt x="5065665" y="122610"/>
                  <a:pt x="5065665" y="196286"/>
                </a:cubicBezTo>
                <a:lnTo>
                  <a:pt x="5064709" y="196286"/>
                </a:lnTo>
                <a:lnTo>
                  <a:pt x="5064709" y="791461"/>
                </a:lnTo>
                <a:cubicBezTo>
                  <a:pt x="5064709" y="865137"/>
                  <a:pt x="5006329" y="937876"/>
                  <a:pt x="4933612" y="952217"/>
                </a:cubicBezTo>
                <a:lnTo>
                  <a:pt x="4345151" y="1071824"/>
                </a:lnTo>
                <a:cubicBezTo>
                  <a:pt x="4273390" y="1086166"/>
                  <a:pt x="4210231" y="1038314"/>
                  <a:pt x="4206408" y="964637"/>
                </a:cubicBezTo>
                <a:lnTo>
                  <a:pt x="4171961" y="372369"/>
                </a:lnTo>
                <a:cubicBezTo>
                  <a:pt x="4168139" y="298692"/>
                  <a:pt x="4223652" y="226938"/>
                  <a:pt x="4296369" y="212549"/>
                </a:cubicBezTo>
                <a:close/>
                <a:moveTo>
                  <a:pt x="2254985" y="33714"/>
                </a:moveTo>
                <a:cubicBezTo>
                  <a:pt x="2328706" y="28915"/>
                  <a:pt x="2395654" y="84417"/>
                  <a:pt x="2404292" y="158089"/>
                </a:cubicBezTo>
                <a:lnTo>
                  <a:pt x="2414796" y="249933"/>
                </a:lnTo>
                <a:cubicBezTo>
                  <a:pt x="2423385" y="323606"/>
                  <a:pt x="2424367" y="443219"/>
                  <a:pt x="2417691" y="516891"/>
                </a:cubicBezTo>
                <a:lnTo>
                  <a:pt x="2401396" y="686254"/>
                </a:lnTo>
                <a:cubicBezTo>
                  <a:pt x="2393740" y="759963"/>
                  <a:pt x="2327724" y="820228"/>
                  <a:pt x="2254052" y="820228"/>
                </a:cubicBezTo>
                <a:lnTo>
                  <a:pt x="1821542" y="820228"/>
                </a:lnTo>
                <a:cubicBezTo>
                  <a:pt x="1747870" y="820228"/>
                  <a:pt x="1673266" y="760916"/>
                  <a:pt x="1656971" y="689148"/>
                </a:cubicBezTo>
                <a:lnTo>
                  <a:pt x="1381425" y="174355"/>
                </a:lnTo>
                <a:cubicBezTo>
                  <a:pt x="1364197" y="102588"/>
                  <a:pt x="1411070" y="39429"/>
                  <a:pt x="1484742" y="34667"/>
                </a:cubicBezTo>
                <a:close/>
                <a:moveTo>
                  <a:pt x="2610256" y="33422"/>
                </a:moveTo>
                <a:lnTo>
                  <a:pt x="3066661" y="36318"/>
                </a:lnTo>
                <a:cubicBezTo>
                  <a:pt x="3139402" y="22913"/>
                  <a:pt x="3187229" y="70742"/>
                  <a:pt x="3173836" y="143477"/>
                </a:cubicBezTo>
                <a:lnTo>
                  <a:pt x="3062853" y="748202"/>
                </a:lnTo>
                <a:cubicBezTo>
                  <a:pt x="3049428" y="820897"/>
                  <a:pt x="2977672" y="884075"/>
                  <a:pt x="2904011" y="889826"/>
                </a:cubicBezTo>
                <a:lnTo>
                  <a:pt x="2612160" y="911796"/>
                </a:lnTo>
                <a:cubicBezTo>
                  <a:pt x="2538467" y="916596"/>
                  <a:pt x="2478200" y="861113"/>
                  <a:pt x="2478200" y="787425"/>
                </a:cubicBezTo>
                <a:lnTo>
                  <a:pt x="2478200" y="192258"/>
                </a:lnTo>
                <a:cubicBezTo>
                  <a:pt x="2478200" y="118612"/>
                  <a:pt x="2537515" y="46827"/>
                  <a:pt x="2610256" y="33422"/>
                </a:cubicBezTo>
                <a:close/>
                <a:moveTo>
                  <a:pt x="575240" y="25785"/>
                </a:moveTo>
                <a:cubicBezTo>
                  <a:pt x="647956" y="13338"/>
                  <a:pt x="715881" y="63095"/>
                  <a:pt x="726384" y="135815"/>
                </a:cubicBezTo>
                <a:lnTo>
                  <a:pt x="777097" y="494630"/>
                </a:lnTo>
                <a:cubicBezTo>
                  <a:pt x="787638" y="568300"/>
                  <a:pt x="735967" y="633355"/>
                  <a:pt x="662293" y="640070"/>
                </a:cubicBezTo>
                <a:lnTo>
                  <a:pt x="116907" y="690777"/>
                </a:lnTo>
                <a:cubicBezTo>
                  <a:pt x="43233" y="697460"/>
                  <a:pt x="-8438" y="642920"/>
                  <a:pt x="1144" y="570201"/>
                </a:cubicBezTo>
                <a:lnTo>
                  <a:pt x="45150" y="247745"/>
                </a:lnTo>
                <a:cubicBezTo>
                  <a:pt x="54695" y="174075"/>
                  <a:pt x="122657" y="104237"/>
                  <a:pt x="195372" y="91790"/>
                </a:cubicBezTo>
                <a:close/>
                <a:moveTo>
                  <a:pt x="4115671" y="9545"/>
                </a:moveTo>
                <a:cubicBezTo>
                  <a:pt x="4178835" y="4761"/>
                  <a:pt x="4224753" y="42074"/>
                  <a:pt x="4218051" y="90874"/>
                </a:cubicBezTo>
                <a:lnTo>
                  <a:pt x="4216150" y="109062"/>
                </a:lnTo>
                <a:cubicBezTo>
                  <a:pt x="4209447" y="157861"/>
                  <a:pt x="4155866" y="209527"/>
                  <a:pt x="4096543" y="223879"/>
                </a:cubicBezTo>
                <a:lnTo>
                  <a:pt x="4089841" y="225797"/>
                </a:lnTo>
                <a:cubicBezTo>
                  <a:pt x="4030518" y="240149"/>
                  <a:pt x="3951088" y="216229"/>
                  <a:pt x="3913773" y="174131"/>
                </a:cubicBezTo>
                <a:lnTo>
                  <a:pt x="3855410" y="109062"/>
                </a:lnTo>
                <a:cubicBezTo>
                  <a:pt x="3818095" y="66964"/>
                  <a:pt x="3839144" y="28692"/>
                  <a:pt x="3901347" y="24856"/>
                </a:cubicBezTo>
                <a:close/>
                <a:moveTo>
                  <a:pt x="899136" y="4716"/>
                </a:moveTo>
                <a:lnTo>
                  <a:pt x="968988" y="4716"/>
                </a:lnTo>
                <a:cubicBezTo>
                  <a:pt x="1042654" y="4716"/>
                  <a:pt x="1167047" y="81257"/>
                  <a:pt x="1167047" y="154937"/>
                </a:cubicBezTo>
                <a:lnTo>
                  <a:pt x="1043617" y="541499"/>
                </a:lnTo>
                <a:cubicBezTo>
                  <a:pt x="1043617" y="616143"/>
                  <a:pt x="989076" y="655362"/>
                  <a:pt x="923056" y="629517"/>
                </a:cubicBezTo>
                <a:cubicBezTo>
                  <a:pt x="857037" y="603702"/>
                  <a:pt x="852260" y="552012"/>
                  <a:pt x="840763" y="479296"/>
                </a:cubicBezTo>
                <a:lnTo>
                  <a:pt x="786222" y="136743"/>
                </a:lnTo>
                <a:cubicBezTo>
                  <a:pt x="774744" y="64027"/>
                  <a:pt x="825452" y="4716"/>
                  <a:pt x="899136" y="4716"/>
                </a:cubicBezTo>
                <a:close/>
                <a:moveTo>
                  <a:pt x="3584725" y="341"/>
                </a:moveTo>
                <a:cubicBezTo>
                  <a:pt x="3645009" y="3645"/>
                  <a:pt x="3709585" y="30790"/>
                  <a:pt x="3746270" y="72389"/>
                </a:cubicBezTo>
                <a:lnTo>
                  <a:pt x="4004517" y="362250"/>
                </a:lnTo>
                <a:cubicBezTo>
                  <a:pt x="4053429" y="417715"/>
                  <a:pt x="4050513" y="504830"/>
                  <a:pt x="3998011" y="556535"/>
                </a:cubicBezTo>
                <a:lnTo>
                  <a:pt x="3709024" y="838875"/>
                </a:lnTo>
                <a:cubicBezTo>
                  <a:pt x="3656298" y="890266"/>
                  <a:pt x="3553089" y="924736"/>
                  <a:pt x="3480169" y="915335"/>
                </a:cubicBezTo>
                <a:lnTo>
                  <a:pt x="3261186" y="886506"/>
                </a:lnTo>
                <a:cubicBezTo>
                  <a:pt x="3188491" y="877105"/>
                  <a:pt x="3139578" y="810045"/>
                  <a:pt x="3153040" y="737345"/>
                </a:cubicBezTo>
                <a:lnTo>
                  <a:pt x="3252435" y="201494"/>
                </a:lnTo>
                <a:cubicBezTo>
                  <a:pt x="3265898" y="128794"/>
                  <a:pt x="3334779" y="54214"/>
                  <a:pt x="3406576" y="36039"/>
                </a:cubicBezTo>
                <a:lnTo>
                  <a:pt x="3527062" y="5329"/>
                </a:lnTo>
                <a:cubicBezTo>
                  <a:pt x="3545012" y="786"/>
                  <a:pt x="3564630" y="-761"/>
                  <a:pt x="3584725" y="341"/>
                </a:cubicBezTo>
                <a:close/>
              </a:path>
            </a:pathLst>
          </a:custGeom>
          <a:solidFill>
            <a:schemeClr val="accent2"/>
          </a:solidFill>
        </p:spPr>
        <p:txBody>
          <a:bodyPr vert="horz" wrap="square" lIns="91440" tIns="45720" rIns="91440" bIns="45720" rtlCol="0" anchor="ctr">
            <a:noAutofit/>
          </a:bodyPr>
          <a:lstStyle>
            <a:lvl1pPr>
              <a:defRPr lang="en-US">
                <a:solidFill>
                  <a:schemeClr val="tx1"/>
                </a:solidFill>
              </a:defRPr>
            </a:lvl1pPr>
          </a:lstStyle>
          <a:p>
            <a:pPr marL="0" lvl="0" indent="0" algn="ctr">
              <a:buNone/>
            </a:pPr>
            <a:endParaRPr lang="en-US"/>
          </a:p>
        </p:txBody>
      </p:sp>
      <p:grpSp>
        <p:nvGrpSpPr>
          <p:cNvPr id="193" name="Group 192">
            <a:extLst>
              <a:ext uri="{FF2B5EF4-FFF2-40B4-BE49-F238E27FC236}">
                <a16:creationId xmlns:a16="http://schemas.microsoft.com/office/drawing/2014/main" id="{0049F761-972C-4E4A-B3F4-B094B7791F81}"/>
              </a:ext>
            </a:extLst>
          </p:cNvPr>
          <p:cNvGrpSpPr/>
          <p:nvPr userDrawn="1"/>
        </p:nvGrpSpPr>
        <p:grpSpPr>
          <a:xfrm>
            <a:off x="65645" y="54573"/>
            <a:ext cx="8320473" cy="6753568"/>
            <a:chOff x="65645" y="54573"/>
            <a:chExt cx="8320473" cy="6753568"/>
          </a:xfrm>
        </p:grpSpPr>
        <p:sp>
          <p:nvSpPr>
            <p:cNvPr id="194" name="Shape">
              <a:extLst>
                <a:ext uri="{FF2B5EF4-FFF2-40B4-BE49-F238E27FC236}">
                  <a16:creationId xmlns:a16="http://schemas.microsoft.com/office/drawing/2014/main" id="{052CCC8B-0F88-43B5-BB8A-A6935A25C3E0}"/>
                </a:ext>
              </a:extLst>
            </p:cNvPr>
            <p:cNvSpPr/>
            <p:nvPr/>
          </p:nvSpPr>
          <p:spPr>
            <a:xfrm>
              <a:off x="7404555" y="6015644"/>
              <a:ext cx="635909" cy="781629"/>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95" name="Shape">
              <a:extLst>
                <a:ext uri="{FF2B5EF4-FFF2-40B4-BE49-F238E27FC236}">
                  <a16:creationId xmlns:a16="http://schemas.microsoft.com/office/drawing/2014/main" id="{BC8B9304-9433-4DD9-A437-9D154C54FBC9}"/>
                </a:ext>
              </a:extLst>
            </p:cNvPr>
            <p:cNvSpPr/>
            <p:nvPr/>
          </p:nvSpPr>
          <p:spPr>
            <a:xfrm>
              <a:off x="6619952" y="6111327"/>
              <a:ext cx="778494" cy="667463"/>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6" name="Shape">
              <a:extLst>
                <a:ext uri="{FF2B5EF4-FFF2-40B4-BE49-F238E27FC236}">
                  <a16:creationId xmlns:a16="http://schemas.microsoft.com/office/drawing/2014/main" id="{7C132BD4-4050-4A1C-8E7C-9B5C104A31D4}"/>
                </a:ext>
              </a:extLst>
            </p:cNvPr>
            <p:cNvSpPr/>
            <p:nvPr/>
          </p:nvSpPr>
          <p:spPr>
            <a:xfrm>
              <a:off x="6447721" y="5231040"/>
              <a:ext cx="699697" cy="863900"/>
            </a:xfrm>
            <a:custGeom>
              <a:avLst/>
              <a:gdLst/>
              <a:ahLst/>
              <a:cxnLst>
                <a:cxn ang="0">
                  <a:pos x="wd2" y="hd2"/>
                </a:cxn>
                <a:cxn ang="5400000">
                  <a:pos x="wd2" y="hd2"/>
                </a:cxn>
                <a:cxn ang="10800000">
                  <a:pos x="wd2" y="hd2"/>
                </a:cxn>
                <a:cxn ang="16200000">
                  <a:pos x="wd2" y="hd2"/>
                </a:cxn>
              </a:cxnLst>
              <a:rect l="0" t="0" r="r" b="b"/>
              <a:pathLst>
                <a:path w="21032" h="20948" extrusionOk="0">
                  <a:moveTo>
                    <a:pt x="16797" y="9204"/>
                  </a:moveTo>
                  <a:cubicBezTo>
                    <a:pt x="15934" y="7557"/>
                    <a:pt x="13662" y="5446"/>
                    <a:pt x="11764" y="4518"/>
                  </a:cubicBezTo>
                  <a:lnTo>
                    <a:pt x="3451" y="411"/>
                  </a:lnTo>
                  <a:cubicBezTo>
                    <a:pt x="1553" y="-517"/>
                    <a:pt x="0" y="179"/>
                    <a:pt x="0" y="1966"/>
                  </a:cubicBezTo>
                  <a:lnTo>
                    <a:pt x="0" y="15793"/>
                  </a:lnTo>
                  <a:cubicBezTo>
                    <a:pt x="0" y="17580"/>
                    <a:pt x="489" y="19528"/>
                    <a:pt x="1093" y="20132"/>
                  </a:cubicBezTo>
                  <a:cubicBezTo>
                    <a:pt x="1697" y="20735"/>
                    <a:pt x="3998" y="21083"/>
                    <a:pt x="6184" y="20897"/>
                  </a:cubicBezTo>
                  <a:lnTo>
                    <a:pt x="18292" y="19969"/>
                  </a:lnTo>
                  <a:cubicBezTo>
                    <a:pt x="20507" y="19807"/>
                    <a:pt x="21600" y="18322"/>
                    <a:pt x="20737" y="16675"/>
                  </a:cubicBezTo>
                  <a:lnTo>
                    <a:pt x="16797" y="920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97" name="Shape">
              <a:extLst>
                <a:ext uri="{FF2B5EF4-FFF2-40B4-BE49-F238E27FC236}">
                  <a16:creationId xmlns:a16="http://schemas.microsoft.com/office/drawing/2014/main" id="{6F50B13C-FEF1-4AA1-974D-5A5BA82A9019}"/>
                </a:ext>
              </a:extLst>
            </p:cNvPr>
            <p:cNvSpPr/>
            <p:nvPr/>
          </p:nvSpPr>
          <p:spPr>
            <a:xfrm>
              <a:off x="7002684" y="5183198"/>
              <a:ext cx="1027193" cy="838358"/>
            </a:xfrm>
            <a:custGeom>
              <a:avLst/>
              <a:gdLst/>
              <a:ahLst/>
              <a:cxnLst>
                <a:cxn ang="0">
                  <a:pos x="wd2" y="hd2"/>
                </a:cxn>
                <a:cxn ang="5400000">
                  <a:pos x="wd2" y="hd2"/>
                </a:cxn>
                <a:cxn ang="10800000">
                  <a:pos x="wd2" y="hd2"/>
                </a:cxn>
                <a:cxn ang="16200000">
                  <a:pos x="wd2" y="hd2"/>
                </a:cxn>
              </a:cxnLst>
              <a:rect l="0" t="0" r="r" b="b"/>
              <a:pathLst>
                <a:path w="21004" h="21289" extrusionOk="0">
                  <a:moveTo>
                    <a:pt x="19159" y="14894"/>
                  </a:moveTo>
                  <a:cubicBezTo>
                    <a:pt x="18866" y="16741"/>
                    <a:pt x="17437" y="18563"/>
                    <a:pt x="15950" y="18952"/>
                  </a:cubicBezTo>
                  <a:lnTo>
                    <a:pt x="7440" y="21211"/>
                  </a:lnTo>
                  <a:cubicBezTo>
                    <a:pt x="5972" y="21600"/>
                    <a:pt x="4309" y="20482"/>
                    <a:pt x="3761" y="18757"/>
                  </a:cubicBezTo>
                  <a:lnTo>
                    <a:pt x="181" y="7289"/>
                  </a:lnTo>
                  <a:cubicBezTo>
                    <a:pt x="-367" y="5540"/>
                    <a:pt x="376" y="3693"/>
                    <a:pt x="1824" y="3159"/>
                  </a:cubicBezTo>
                  <a:lnTo>
                    <a:pt x="7792" y="996"/>
                  </a:lnTo>
                  <a:cubicBezTo>
                    <a:pt x="9240" y="462"/>
                    <a:pt x="11666" y="24"/>
                    <a:pt x="13172" y="24"/>
                  </a:cubicBezTo>
                  <a:lnTo>
                    <a:pt x="18729" y="0"/>
                  </a:lnTo>
                  <a:cubicBezTo>
                    <a:pt x="20235" y="0"/>
                    <a:pt x="21233" y="1506"/>
                    <a:pt x="20959" y="3329"/>
                  </a:cubicBezTo>
                  <a:lnTo>
                    <a:pt x="19159" y="1489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8" name="Shape">
              <a:extLst>
                <a:ext uri="{FF2B5EF4-FFF2-40B4-BE49-F238E27FC236}">
                  <a16:creationId xmlns:a16="http://schemas.microsoft.com/office/drawing/2014/main" id="{8BD948CE-7559-4CCE-8D56-CB3A9638D3F3}"/>
                </a:ext>
              </a:extLst>
            </p:cNvPr>
            <p:cNvSpPr/>
            <p:nvPr/>
          </p:nvSpPr>
          <p:spPr>
            <a:xfrm>
              <a:off x="4285279" y="6006075"/>
              <a:ext cx="617344" cy="757904"/>
            </a:xfrm>
            <a:custGeom>
              <a:avLst/>
              <a:gdLst/>
              <a:ahLst/>
              <a:cxnLst>
                <a:cxn ang="0">
                  <a:pos x="wd2" y="hd2"/>
                </a:cxn>
                <a:cxn ang="5400000">
                  <a:pos x="wd2" y="hd2"/>
                </a:cxn>
                <a:cxn ang="10800000">
                  <a:pos x="wd2" y="hd2"/>
                </a:cxn>
                <a:cxn ang="16200000">
                  <a:pos x="wd2" y="hd2"/>
                </a:cxn>
              </a:cxnLst>
              <a:rect l="0" t="0" r="r" b="b"/>
              <a:pathLst>
                <a:path w="20988" h="21044" extrusionOk="0">
                  <a:moveTo>
                    <a:pt x="9342" y="6006"/>
                  </a:moveTo>
                  <a:cubicBezTo>
                    <a:pt x="7521" y="7175"/>
                    <a:pt x="5276" y="9487"/>
                    <a:pt x="4300" y="11134"/>
                  </a:cubicBezTo>
                  <a:lnTo>
                    <a:pt x="331" y="18015"/>
                  </a:lnTo>
                  <a:cubicBezTo>
                    <a:pt x="-612" y="19689"/>
                    <a:pt x="527" y="21044"/>
                    <a:pt x="2869" y="21044"/>
                  </a:cubicBezTo>
                  <a:lnTo>
                    <a:pt x="16694" y="21044"/>
                  </a:lnTo>
                  <a:cubicBezTo>
                    <a:pt x="19069" y="21044"/>
                    <a:pt x="20988" y="19556"/>
                    <a:pt x="20988" y="17749"/>
                  </a:cubicBezTo>
                  <a:lnTo>
                    <a:pt x="20988" y="1809"/>
                  </a:lnTo>
                  <a:cubicBezTo>
                    <a:pt x="20988" y="2"/>
                    <a:pt x="19492" y="-556"/>
                    <a:pt x="17702" y="613"/>
                  </a:cubicBezTo>
                  <a:lnTo>
                    <a:pt x="9342" y="600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99" name="Shape">
              <a:extLst>
                <a:ext uri="{FF2B5EF4-FFF2-40B4-BE49-F238E27FC236}">
                  <a16:creationId xmlns:a16="http://schemas.microsoft.com/office/drawing/2014/main" id="{AB435835-E03C-44F6-97BA-A3A4F021343D}"/>
                </a:ext>
              </a:extLst>
            </p:cNvPr>
            <p:cNvSpPr/>
            <p:nvPr/>
          </p:nvSpPr>
          <p:spPr>
            <a:xfrm>
              <a:off x="4285279" y="5986938"/>
              <a:ext cx="320360" cy="307183"/>
            </a:xfrm>
            <a:custGeom>
              <a:avLst/>
              <a:gdLst/>
              <a:ahLst/>
              <a:cxnLst>
                <a:cxn ang="0">
                  <a:pos x="wd2" y="hd2"/>
                </a:cxn>
                <a:cxn ang="5400000">
                  <a:pos x="wd2" y="hd2"/>
                </a:cxn>
                <a:cxn ang="10800000">
                  <a:pos x="wd2" y="hd2"/>
                </a:cxn>
                <a:cxn ang="16200000">
                  <a:pos x="wd2" y="hd2"/>
                </a:cxn>
              </a:cxnLst>
              <a:rect l="0" t="0" r="r" b="b"/>
              <a:pathLst>
                <a:path w="20722" h="20762" extrusionOk="0">
                  <a:moveTo>
                    <a:pt x="10309" y="16723"/>
                  </a:moveTo>
                  <a:cubicBezTo>
                    <a:pt x="11980" y="15882"/>
                    <a:pt x="14332" y="14006"/>
                    <a:pt x="15446" y="12583"/>
                  </a:cubicBezTo>
                  <a:lnTo>
                    <a:pt x="20150" y="6440"/>
                  </a:lnTo>
                  <a:cubicBezTo>
                    <a:pt x="21264" y="4952"/>
                    <a:pt x="20707" y="3335"/>
                    <a:pt x="18850" y="2883"/>
                  </a:cubicBezTo>
                  <a:lnTo>
                    <a:pt x="7957" y="102"/>
                  </a:lnTo>
                  <a:cubicBezTo>
                    <a:pt x="6101" y="-351"/>
                    <a:pt x="4244" y="749"/>
                    <a:pt x="3811" y="2559"/>
                  </a:cubicBezTo>
                  <a:lnTo>
                    <a:pt x="97" y="18598"/>
                  </a:lnTo>
                  <a:cubicBezTo>
                    <a:pt x="-336" y="20408"/>
                    <a:pt x="716" y="21249"/>
                    <a:pt x="2387" y="20473"/>
                  </a:cubicBezTo>
                  <a:lnTo>
                    <a:pt x="10309"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0" name="Shape">
              <a:extLst>
                <a:ext uri="{FF2B5EF4-FFF2-40B4-BE49-F238E27FC236}">
                  <a16:creationId xmlns:a16="http://schemas.microsoft.com/office/drawing/2014/main" id="{56155E52-C6B8-41BD-8231-57BF7E98972B}"/>
                </a:ext>
              </a:extLst>
            </p:cNvPr>
            <p:cNvSpPr/>
            <p:nvPr/>
          </p:nvSpPr>
          <p:spPr>
            <a:xfrm>
              <a:off x="2055858" y="54573"/>
              <a:ext cx="635908" cy="781626"/>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6"/>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1" name="Shape">
              <a:extLst>
                <a:ext uri="{FF2B5EF4-FFF2-40B4-BE49-F238E27FC236}">
                  <a16:creationId xmlns:a16="http://schemas.microsoft.com/office/drawing/2014/main" id="{AD920C75-A0E9-4472-AEF2-6C782B273C10}"/>
                </a:ext>
              </a:extLst>
            </p:cNvPr>
            <p:cNvSpPr/>
            <p:nvPr/>
          </p:nvSpPr>
          <p:spPr>
            <a:xfrm>
              <a:off x="1127730" y="73709"/>
              <a:ext cx="926313" cy="667463"/>
            </a:xfrm>
            <a:custGeom>
              <a:avLst/>
              <a:gdLst/>
              <a:ahLst/>
              <a:cxnLst>
                <a:cxn ang="0">
                  <a:pos x="wd2" y="hd2"/>
                </a:cxn>
                <a:cxn ang="5400000">
                  <a:pos x="wd2" y="hd2"/>
                </a:cxn>
                <a:cxn ang="10800000">
                  <a:pos x="wd2" y="hd2"/>
                </a:cxn>
                <a:cxn ang="16200000">
                  <a:pos x="wd2" y="hd2"/>
                </a:cxn>
              </a:cxnLst>
              <a:rect l="0" t="0" r="r" b="b"/>
              <a:pathLst>
                <a:path w="21122" h="21074" extrusionOk="0">
                  <a:moveTo>
                    <a:pt x="1411" y="3535"/>
                  </a:moveTo>
                  <a:cubicBezTo>
                    <a:pt x="1695" y="1239"/>
                    <a:pt x="3528" y="-332"/>
                    <a:pt x="5513" y="61"/>
                  </a:cubicBezTo>
                  <a:lnTo>
                    <a:pt x="15811" y="2145"/>
                  </a:lnTo>
                  <a:cubicBezTo>
                    <a:pt x="17775" y="2538"/>
                    <a:pt x="19608" y="4743"/>
                    <a:pt x="19891" y="7069"/>
                  </a:cubicBezTo>
                  <a:lnTo>
                    <a:pt x="21091" y="17250"/>
                  </a:lnTo>
                  <a:cubicBezTo>
                    <a:pt x="21353" y="19546"/>
                    <a:pt x="19957" y="21268"/>
                    <a:pt x="17949" y="21057"/>
                  </a:cubicBezTo>
                  <a:lnTo>
                    <a:pt x="3157" y="19456"/>
                  </a:lnTo>
                  <a:cubicBezTo>
                    <a:pt x="1171" y="19244"/>
                    <a:pt x="-247" y="17190"/>
                    <a:pt x="37" y="14864"/>
                  </a:cubicBezTo>
                  <a:lnTo>
                    <a:pt x="1411"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02" name="Shape">
              <a:extLst>
                <a:ext uri="{FF2B5EF4-FFF2-40B4-BE49-F238E27FC236}">
                  <a16:creationId xmlns:a16="http://schemas.microsoft.com/office/drawing/2014/main" id="{A283319E-B19A-42B2-B298-D3359CF85987}"/>
                </a:ext>
              </a:extLst>
            </p:cNvPr>
            <p:cNvSpPr/>
            <p:nvPr/>
          </p:nvSpPr>
          <p:spPr>
            <a:xfrm>
              <a:off x="1108594" y="724356"/>
              <a:ext cx="781379" cy="846065"/>
            </a:xfrm>
            <a:custGeom>
              <a:avLst/>
              <a:gdLst/>
              <a:ahLst/>
              <a:cxnLst>
                <a:cxn ang="0">
                  <a:pos x="wd2" y="hd2"/>
                </a:cxn>
                <a:cxn ang="5400000">
                  <a:pos x="wd2" y="hd2"/>
                </a:cxn>
                <a:cxn ang="10800000">
                  <a:pos x="wd2" y="hd2"/>
                </a:cxn>
                <a:cxn ang="16200000">
                  <a:pos x="wd2" y="hd2"/>
                </a:cxn>
              </a:cxnLst>
              <a:rect l="0" t="0" r="r" b="b"/>
              <a:pathLst>
                <a:path w="20825"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3" name="Shape">
              <a:extLst>
                <a:ext uri="{FF2B5EF4-FFF2-40B4-BE49-F238E27FC236}">
                  <a16:creationId xmlns:a16="http://schemas.microsoft.com/office/drawing/2014/main" id="{453E4768-FAFF-406E-8D26-1FE3621A6D95}"/>
                </a:ext>
              </a:extLst>
            </p:cNvPr>
            <p:cNvSpPr/>
            <p:nvPr/>
          </p:nvSpPr>
          <p:spPr>
            <a:xfrm>
              <a:off x="2342908" y="2264858"/>
              <a:ext cx="864748" cy="621917"/>
            </a:xfrm>
            <a:custGeom>
              <a:avLst/>
              <a:gdLst/>
              <a:ahLst/>
              <a:cxnLst>
                <a:cxn ang="0">
                  <a:pos x="wd2" y="hd2"/>
                </a:cxn>
                <a:cxn ang="5400000">
                  <a:pos x="wd2" y="hd2"/>
                </a:cxn>
                <a:cxn ang="10800000">
                  <a:pos x="wd2" y="hd2"/>
                </a:cxn>
                <a:cxn ang="16200000">
                  <a:pos x="wd2" y="hd2"/>
                </a:cxn>
              </a:cxnLst>
              <a:rect l="0" t="0" r="r" b="b"/>
              <a:pathLst>
                <a:path w="20856" h="21304" extrusionOk="0">
                  <a:moveTo>
                    <a:pt x="11755" y="20875"/>
                  </a:moveTo>
                  <a:cubicBezTo>
                    <a:pt x="10209" y="20776"/>
                    <a:pt x="7879" y="19498"/>
                    <a:pt x="6586" y="18056"/>
                  </a:cubicBezTo>
                  <a:lnTo>
                    <a:pt x="909" y="11664"/>
                  </a:lnTo>
                  <a:cubicBezTo>
                    <a:pt x="-383" y="10222"/>
                    <a:pt x="-291" y="8354"/>
                    <a:pt x="1140" y="7502"/>
                  </a:cubicBezTo>
                  <a:lnTo>
                    <a:pt x="12055" y="1044"/>
                  </a:lnTo>
                  <a:cubicBezTo>
                    <a:pt x="13463" y="225"/>
                    <a:pt x="15148" y="-201"/>
                    <a:pt x="15794" y="94"/>
                  </a:cubicBezTo>
                  <a:cubicBezTo>
                    <a:pt x="16440" y="422"/>
                    <a:pt x="17386" y="2552"/>
                    <a:pt x="17894" y="4814"/>
                  </a:cubicBezTo>
                  <a:lnTo>
                    <a:pt x="20709" y="17335"/>
                  </a:lnTo>
                  <a:cubicBezTo>
                    <a:pt x="21217" y="19629"/>
                    <a:pt x="20363" y="21399"/>
                    <a:pt x="18817" y="21301"/>
                  </a:cubicBezTo>
                  <a:lnTo>
                    <a:pt x="11755" y="2087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4" name="Shape">
              <a:extLst>
                <a:ext uri="{FF2B5EF4-FFF2-40B4-BE49-F238E27FC236}">
                  <a16:creationId xmlns:a16="http://schemas.microsoft.com/office/drawing/2014/main" id="{93B63F39-15E8-4870-9F41-9B1BFE4C7B59}"/>
                </a:ext>
              </a:extLst>
            </p:cNvPr>
            <p:cNvSpPr/>
            <p:nvPr/>
          </p:nvSpPr>
          <p:spPr>
            <a:xfrm>
              <a:off x="1787944" y="829608"/>
              <a:ext cx="864967" cy="838363"/>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3" y="20293"/>
                  </a:lnTo>
                  <a:cubicBezTo>
                    <a:pt x="9243"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5" name="Shape">
              <a:extLst>
                <a:ext uri="{FF2B5EF4-FFF2-40B4-BE49-F238E27FC236}">
                  <a16:creationId xmlns:a16="http://schemas.microsoft.com/office/drawing/2014/main" id="{45CAC65F-7A34-4F22-B62A-B4C95A7777BC}"/>
                </a:ext>
              </a:extLst>
            </p:cNvPr>
            <p:cNvSpPr/>
            <p:nvPr/>
          </p:nvSpPr>
          <p:spPr>
            <a:xfrm>
              <a:off x="2668231" y="820040"/>
              <a:ext cx="596387" cy="846223"/>
            </a:xfrm>
            <a:custGeom>
              <a:avLst/>
              <a:gdLst/>
              <a:ahLst/>
              <a:cxnLst>
                <a:cxn ang="0">
                  <a:pos x="wd2" y="hd2"/>
                </a:cxn>
                <a:cxn ang="5400000">
                  <a:pos x="wd2" y="hd2"/>
                </a:cxn>
                <a:cxn ang="10800000">
                  <a:pos x="wd2" y="hd2"/>
                </a:cxn>
                <a:cxn ang="16200000">
                  <a:pos x="wd2" y="hd2"/>
                </a:cxn>
              </a:cxnLst>
              <a:rect l="0" t="0" r="r" b="b"/>
              <a:pathLst>
                <a:path w="21370" h="21368" extrusionOk="0">
                  <a:moveTo>
                    <a:pt x="21370" y="17985"/>
                  </a:moveTo>
                  <a:cubicBezTo>
                    <a:pt x="21370" y="19846"/>
                    <a:pt x="20101" y="21368"/>
                    <a:pt x="18559" y="21368"/>
                  </a:cubicBezTo>
                  <a:lnTo>
                    <a:pt x="5084" y="21368"/>
                  </a:lnTo>
                  <a:cubicBezTo>
                    <a:pt x="3541" y="21368"/>
                    <a:pt x="2033" y="19870"/>
                    <a:pt x="1759" y="18034"/>
                  </a:cubicBezTo>
                  <a:lnTo>
                    <a:pt x="44" y="6557"/>
                  </a:lnTo>
                  <a:cubicBezTo>
                    <a:pt x="-230" y="4721"/>
                    <a:pt x="799" y="3006"/>
                    <a:pt x="2341" y="2764"/>
                  </a:cubicBezTo>
                  <a:lnTo>
                    <a:pt x="18559" y="34"/>
                  </a:lnTo>
                  <a:cubicBezTo>
                    <a:pt x="20101" y="-232"/>
                    <a:pt x="21336" y="1097"/>
                    <a:pt x="21336" y="2957"/>
                  </a:cubicBezTo>
                  <a:lnTo>
                    <a:pt x="21336"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06" name="Shape">
              <a:extLst>
                <a:ext uri="{FF2B5EF4-FFF2-40B4-BE49-F238E27FC236}">
                  <a16:creationId xmlns:a16="http://schemas.microsoft.com/office/drawing/2014/main" id="{893F9CAF-D8CD-4398-83F9-553527268501}"/>
                </a:ext>
              </a:extLst>
            </p:cNvPr>
            <p:cNvSpPr/>
            <p:nvPr/>
          </p:nvSpPr>
          <p:spPr>
            <a:xfrm>
              <a:off x="2199383" y="1729031"/>
              <a:ext cx="640762" cy="668349"/>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7"/>
                  </a:lnTo>
                  <a:cubicBezTo>
                    <a:pt x="19504"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7" name="Shape">
              <a:extLst>
                <a:ext uri="{FF2B5EF4-FFF2-40B4-BE49-F238E27FC236}">
                  <a16:creationId xmlns:a16="http://schemas.microsoft.com/office/drawing/2014/main" id="{803370DE-A7FF-4378-A83B-DC73E777653A}"/>
                </a:ext>
              </a:extLst>
            </p:cNvPr>
            <p:cNvSpPr/>
            <p:nvPr/>
          </p:nvSpPr>
          <p:spPr>
            <a:xfrm>
              <a:off x="1357370" y="1585506"/>
              <a:ext cx="786805" cy="878688"/>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3"/>
                  </a:lnTo>
                  <a:cubicBezTo>
                    <a:pt x="19858" y="3135"/>
                    <a:pt x="21477" y="4937"/>
                    <a:pt x="21477" y="6716"/>
                  </a:cubicBezTo>
                  <a:lnTo>
                    <a:pt x="21477" y="17158"/>
                  </a:lnTo>
                  <a:cubicBezTo>
                    <a:pt x="21477" y="18937"/>
                    <a:pt x="19832" y="20531"/>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08" name="Shape">
              <a:extLst>
                <a:ext uri="{FF2B5EF4-FFF2-40B4-BE49-F238E27FC236}">
                  <a16:creationId xmlns:a16="http://schemas.microsoft.com/office/drawing/2014/main" id="{B5C2DBBB-26A0-4F10-B595-9E61BA4C5305}"/>
                </a:ext>
              </a:extLst>
            </p:cNvPr>
            <p:cNvSpPr/>
            <p:nvPr/>
          </p:nvSpPr>
          <p:spPr>
            <a:xfrm>
              <a:off x="945931" y="1671621"/>
              <a:ext cx="370184" cy="759438"/>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29"/>
                  </a:cubicBezTo>
                  <a:lnTo>
                    <a:pt x="21039" y="16669"/>
                  </a:lnTo>
                  <a:cubicBezTo>
                    <a:pt x="21257" y="18690"/>
                    <a:pt x="18047" y="20501"/>
                    <a:pt x="13857" y="20659"/>
                  </a:cubicBezTo>
                  <a:lnTo>
                    <a:pt x="9940" y="20816"/>
                  </a:lnTo>
                  <a:cubicBezTo>
                    <a:pt x="5751"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9" name="Shape">
              <a:extLst>
                <a:ext uri="{FF2B5EF4-FFF2-40B4-BE49-F238E27FC236}">
                  <a16:creationId xmlns:a16="http://schemas.microsoft.com/office/drawing/2014/main" id="{131D5E0F-3B70-4405-A75C-5B95A8EE211E}"/>
                </a:ext>
              </a:extLst>
            </p:cNvPr>
            <p:cNvSpPr/>
            <p:nvPr/>
          </p:nvSpPr>
          <p:spPr>
            <a:xfrm>
              <a:off x="2907439" y="1738600"/>
              <a:ext cx="254203" cy="520225"/>
            </a:xfrm>
            <a:custGeom>
              <a:avLst/>
              <a:gdLst/>
              <a:ahLst/>
              <a:cxnLst>
                <a:cxn ang="0">
                  <a:pos x="wd2" y="hd2"/>
                </a:cxn>
                <a:cxn ang="5400000">
                  <a:pos x="wd2" y="hd2"/>
                </a:cxn>
                <a:cxn ang="10800000">
                  <a:pos x="wd2" y="hd2"/>
                </a:cxn>
                <a:cxn ang="16200000">
                  <a:pos x="wd2" y="hd2"/>
                </a:cxn>
              </a:cxnLst>
              <a:rect l="0" t="0" r="r" b="b"/>
              <a:pathLst>
                <a:path w="21020" h="20822" extrusionOk="0">
                  <a:moveTo>
                    <a:pt x="41" y="12157"/>
                  </a:moveTo>
                  <a:cubicBezTo>
                    <a:pt x="-355" y="14187"/>
                    <a:pt x="2177" y="16753"/>
                    <a:pt x="5658" y="17902"/>
                  </a:cubicBezTo>
                  <a:lnTo>
                    <a:pt x="12779" y="20276"/>
                  </a:lnTo>
                  <a:cubicBezTo>
                    <a:pt x="16260" y="21425"/>
                    <a:pt x="19188" y="20697"/>
                    <a:pt x="19425" y="18706"/>
                  </a:cubicBezTo>
                  <a:lnTo>
                    <a:pt x="21008" y="4153"/>
                  </a:lnTo>
                  <a:cubicBezTo>
                    <a:pt x="21245" y="2123"/>
                    <a:pt x="18001" y="323"/>
                    <a:pt x="13808" y="170"/>
                  </a:cubicBezTo>
                  <a:lnTo>
                    <a:pt x="9852" y="16"/>
                  </a:lnTo>
                  <a:cubicBezTo>
                    <a:pt x="5658" y="-175"/>
                    <a:pt x="1940" y="1357"/>
                    <a:pt x="1623" y="3348"/>
                  </a:cubicBezTo>
                  <a:lnTo>
                    <a:pt x="41" y="12157"/>
                  </a:lnTo>
                  <a:close/>
                </a:path>
              </a:pathLst>
            </a:custGeom>
            <a:solidFill>
              <a:schemeClr val="accent3"/>
            </a:solidFill>
            <a:ln w="12700">
              <a:miter lim="400000"/>
            </a:ln>
          </p:spPr>
          <p:txBody>
            <a:bodyPr lIns="38100" tIns="38100" rIns="38100" bIns="38100" anchor="ctr"/>
            <a:lstStyle/>
            <a:p>
              <a:endParaRPr sz="3000">
                <a:solidFill>
                  <a:srgbClr val="FFFFFF"/>
                </a:solidFill>
              </a:endParaRPr>
            </a:p>
          </p:txBody>
        </p:sp>
        <p:sp>
          <p:nvSpPr>
            <p:cNvPr id="210" name="Shape">
              <a:extLst>
                <a:ext uri="{FF2B5EF4-FFF2-40B4-BE49-F238E27FC236}">
                  <a16:creationId xmlns:a16="http://schemas.microsoft.com/office/drawing/2014/main" id="{913B7F59-A4D9-4C23-9FF6-4A69FF7DD2DD}"/>
                </a:ext>
              </a:extLst>
            </p:cNvPr>
            <p:cNvSpPr/>
            <p:nvPr/>
          </p:nvSpPr>
          <p:spPr>
            <a:xfrm>
              <a:off x="984205" y="2494498"/>
              <a:ext cx="706547" cy="1005747"/>
            </a:xfrm>
            <a:custGeom>
              <a:avLst/>
              <a:gdLst/>
              <a:ahLst/>
              <a:cxnLst>
                <a:cxn ang="0">
                  <a:pos x="wd2" y="hd2"/>
                </a:cxn>
                <a:cxn ang="5400000">
                  <a:pos x="wd2" y="hd2"/>
                </a:cxn>
                <a:cxn ang="10800000">
                  <a:pos x="wd2" y="hd2"/>
                </a:cxn>
                <a:cxn ang="16200000">
                  <a:pos x="wd2" y="hd2"/>
                </a:cxn>
              </a:cxnLst>
              <a:rect l="0" t="0" r="r" b="b"/>
              <a:pathLst>
                <a:path w="21210" h="21101" extrusionOk="0">
                  <a:moveTo>
                    <a:pt x="29" y="18939"/>
                  </a:moveTo>
                  <a:cubicBezTo>
                    <a:pt x="-230" y="20485"/>
                    <a:pt x="1321" y="21408"/>
                    <a:pt x="3475" y="21007"/>
                  </a:cubicBezTo>
                  <a:lnTo>
                    <a:pt x="17607" y="18397"/>
                  </a:lnTo>
                  <a:cubicBezTo>
                    <a:pt x="19761" y="17995"/>
                    <a:pt x="21370" y="16410"/>
                    <a:pt x="21198" y="14864"/>
                  </a:cubicBezTo>
                  <a:lnTo>
                    <a:pt x="19848" y="2418"/>
                  </a:lnTo>
                  <a:cubicBezTo>
                    <a:pt x="19675" y="872"/>
                    <a:pt x="17751" y="-192"/>
                    <a:pt x="15568" y="29"/>
                  </a:cubicBezTo>
                  <a:lnTo>
                    <a:pt x="6893" y="952"/>
                  </a:lnTo>
                  <a:cubicBezTo>
                    <a:pt x="4710" y="1193"/>
                    <a:pt x="2700" y="2638"/>
                    <a:pt x="2470" y="4164"/>
                  </a:cubicBezTo>
                  <a:lnTo>
                    <a:pt x="29"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1" name="Shape">
              <a:extLst>
                <a:ext uri="{FF2B5EF4-FFF2-40B4-BE49-F238E27FC236}">
                  <a16:creationId xmlns:a16="http://schemas.microsoft.com/office/drawing/2014/main" id="{908F85D6-F00D-4072-9853-07FC6933EE10}"/>
                </a:ext>
              </a:extLst>
            </p:cNvPr>
            <p:cNvSpPr/>
            <p:nvPr/>
          </p:nvSpPr>
          <p:spPr>
            <a:xfrm>
              <a:off x="1711399" y="2494498"/>
              <a:ext cx="888566" cy="916889"/>
            </a:xfrm>
            <a:custGeom>
              <a:avLst/>
              <a:gdLst/>
              <a:ahLst/>
              <a:cxnLst>
                <a:cxn ang="0">
                  <a:pos x="wd2" y="hd2"/>
                </a:cxn>
                <a:cxn ang="5400000">
                  <a:pos x="wd2" y="hd2"/>
                </a:cxn>
                <a:cxn ang="10800000">
                  <a:pos x="wd2" y="hd2"/>
                </a:cxn>
                <a:cxn ang="16200000">
                  <a:pos x="wd2" y="hd2"/>
                </a:cxn>
              </a:cxnLst>
              <a:rect l="0" t="0" r="r" b="b"/>
              <a:pathLst>
                <a:path w="21004" h="21121" extrusionOk="0">
                  <a:moveTo>
                    <a:pt x="13194" y="1800"/>
                  </a:moveTo>
                  <a:cubicBezTo>
                    <a:pt x="11950" y="609"/>
                    <a:pt x="9507" y="-184"/>
                    <a:pt x="7788" y="36"/>
                  </a:cubicBezTo>
                  <a:lnTo>
                    <a:pt x="2608" y="698"/>
                  </a:lnTo>
                  <a:cubicBezTo>
                    <a:pt x="890" y="918"/>
                    <a:pt x="-264" y="2461"/>
                    <a:pt x="53" y="4136"/>
                  </a:cubicBezTo>
                  <a:lnTo>
                    <a:pt x="2405" y="16479"/>
                  </a:lnTo>
                  <a:cubicBezTo>
                    <a:pt x="2722" y="18154"/>
                    <a:pt x="4373" y="19873"/>
                    <a:pt x="6046" y="20292"/>
                  </a:cubicBezTo>
                  <a:lnTo>
                    <a:pt x="8896" y="20997"/>
                  </a:lnTo>
                  <a:cubicBezTo>
                    <a:pt x="10593" y="21416"/>
                    <a:pt x="12922" y="20733"/>
                    <a:pt x="14076" y="19454"/>
                  </a:cubicBezTo>
                  <a:lnTo>
                    <a:pt x="20182" y="12776"/>
                  </a:lnTo>
                  <a:cubicBezTo>
                    <a:pt x="21336" y="11498"/>
                    <a:pt x="21268" y="9492"/>
                    <a:pt x="20024" y="8302"/>
                  </a:cubicBezTo>
                  <a:lnTo>
                    <a:pt x="13194"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12" name="Shape">
              <a:extLst>
                <a:ext uri="{FF2B5EF4-FFF2-40B4-BE49-F238E27FC236}">
                  <a16:creationId xmlns:a16="http://schemas.microsoft.com/office/drawing/2014/main" id="{DFEE6832-480A-4E81-AE4B-F0740B02C1D6}"/>
                </a:ext>
              </a:extLst>
            </p:cNvPr>
            <p:cNvSpPr/>
            <p:nvPr/>
          </p:nvSpPr>
          <p:spPr>
            <a:xfrm>
              <a:off x="2821325" y="178961"/>
              <a:ext cx="518058" cy="656366"/>
            </a:xfrm>
            <a:custGeom>
              <a:avLst/>
              <a:gdLst/>
              <a:ahLst/>
              <a:cxnLst>
                <a:cxn ang="0">
                  <a:pos x="wd2" y="hd2"/>
                </a:cxn>
                <a:cxn ang="5400000">
                  <a:pos x="wd2" y="hd2"/>
                </a:cxn>
                <a:cxn ang="10800000">
                  <a:pos x="wd2" y="hd2"/>
                </a:cxn>
                <a:cxn ang="16200000">
                  <a:pos x="wd2" y="hd2"/>
                </a:cxn>
              </a:cxnLst>
              <a:rect l="0" t="0" r="r" b="b"/>
              <a:pathLst>
                <a:path w="19855" h="20325" extrusionOk="0">
                  <a:moveTo>
                    <a:pt x="11037" y="1777"/>
                  </a:moveTo>
                  <a:cubicBezTo>
                    <a:pt x="12760" y="-742"/>
                    <a:pt x="15034" y="-564"/>
                    <a:pt x="16061" y="2191"/>
                  </a:cubicBezTo>
                  <a:lnTo>
                    <a:pt x="19581" y="11525"/>
                  </a:lnTo>
                  <a:cubicBezTo>
                    <a:pt x="20608" y="14280"/>
                    <a:pt x="18664" y="17095"/>
                    <a:pt x="15217" y="17806"/>
                  </a:cubicBezTo>
                  <a:lnTo>
                    <a:pt x="3885" y="20147"/>
                  </a:lnTo>
                  <a:cubicBezTo>
                    <a:pt x="438" y="20858"/>
                    <a:pt x="-992" y="19377"/>
                    <a:pt x="732" y="16858"/>
                  </a:cubicBezTo>
                  <a:lnTo>
                    <a:pt x="11037" y="177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13" name="Shape">
              <a:extLst>
                <a:ext uri="{FF2B5EF4-FFF2-40B4-BE49-F238E27FC236}">
                  <a16:creationId xmlns:a16="http://schemas.microsoft.com/office/drawing/2014/main" id="{CDAA2D81-8CF3-4BF9-A7E1-F4DBFB1312EF}"/>
                </a:ext>
              </a:extLst>
            </p:cNvPr>
            <p:cNvSpPr/>
            <p:nvPr/>
          </p:nvSpPr>
          <p:spPr>
            <a:xfrm>
              <a:off x="2409886" y="3154713"/>
              <a:ext cx="442669" cy="342684"/>
            </a:xfrm>
            <a:custGeom>
              <a:avLst/>
              <a:gdLst/>
              <a:ahLst/>
              <a:cxnLst>
                <a:cxn ang="0">
                  <a:pos x="wd2" y="hd2"/>
                </a:cxn>
                <a:cxn ang="5400000">
                  <a:pos x="wd2" y="hd2"/>
                </a:cxn>
                <a:cxn ang="10800000">
                  <a:pos x="wd2" y="hd2"/>
                </a:cxn>
                <a:cxn ang="16200000">
                  <a:pos x="wd2" y="hd2"/>
                </a:cxn>
              </a:cxnLst>
              <a:rect l="0" t="0" r="r" b="b"/>
              <a:pathLst>
                <a:path w="20604" h="19836" extrusionOk="0">
                  <a:moveTo>
                    <a:pt x="14547" y="19603"/>
                  </a:moveTo>
                  <a:cubicBezTo>
                    <a:pt x="17887" y="20655"/>
                    <a:pt x="20604" y="18052"/>
                    <a:pt x="20604" y="13787"/>
                  </a:cubicBezTo>
                  <a:lnTo>
                    <a:pt x="20604" y="12237"/>
                  </a:lnTo>
                  <a:cubicBezTo>
                    <a:pt x="20604" y="7972"/>
                    <a:pt x="18065" y="2987"/>
                    <a:pt x="14992" y="1104"/>
                  </a:cubicBezTo>
                  <a:lnTo>
                    <a:pt x="14636" y="883"/>
                  </a:lnTo>
                  <a:cubicBezTo>
                    <a:pt x="11519" y="-945"/>
                    <a:pt x="7110" y="163"/>
                    <a:pt x="4838" y="3320"/>
                  </a:cubicBezTo>
                  <a:lnTo>
                    <a:pt x="1275" y="8249"/>
                  </a:lnTo>
                  <a:cubicBezTo>
                    <a:pt x="-996" y="11406"/>
                    <a:pt x="-150" y="14895"/>
                    <a:pt x="3146" y="15947"/>
                  </a:cubicBezTo>
                  <a:lnTo>
                    <a:pt x="14547" y="19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4" name="Shape">
              <a:extLst>
                <a:ext uri="{FF2B5EF4-FFF2-40B4-BE49-F238E27FC236}">
                  <a16:creationId xmlns:a16="http://schemas.microsoft.com/office/drawing/2014/main" id="{2EABAD3A-D76E-455F-81F1-59C54CEFED8E}"/>
                </a:ext>
              </a:extLst>
            </p:cNvPr>
            <p:cNvSpPr/>
            <p:nvPr/>
          </p:nvSpPr>
          <p:spPr>
            <a:xfrm>
              <a:off x="2735210" y="121552"/>
              <a:ext cx="274274" cy="314014"/>
            </a:xfrm>
            <a:custGeom>
              <a:avLst/>
              <a:gdLst/>
              <a:ahLst/>
              <a:cxnLst>
                <a:cxn ang="0">
                  <a:pos x="wd2" y="hd2"/>
                </a:cxn>
                <a:cxn ang="5400000">
                  <a:pos x="wd2" y="hd2"/>
                </a:cxn>
                <a:cxn ang="10800000">
                  <a:pos x="wd2" y="hd2"/>
                </a:cxn>
                <a:cxn ang="16200000">
                  <a:pos x="wd2" y="hd2"/>
                </a:cxn>
              </a:cxnLst>
              <a:rect l="0" t="0" r="r" b="b"/>
              <a:pathLst>
                <a:path w="19718" h="20138" extrusionOk="0">
                  <a:moveTo>
                    <a:pt x="18674" y="8170"/>
                  </a:moveTo>
                  <a:cubicBezTo>
                    <a:pt x="20806" y="5286"/>
                    <a:pt x="19568" y="1973"/>
                    <a:pt x="15922" y="868"/>
                  </a:cubicBezTo>
                  <a:lnTo>
                    <a:pt x="14546" y="438"/>
                  </a:lnTo>
                  <a:cubicBezTo>
                    <a:pt x="10900" y="-666"/>
                    <a:pt x="5672" y="377"/>
                    <a:pt x="2921" y="2893"/>
                  </a:cubicBezTo>
                  <a:lnTo>
                    <a:pt x="2577" y="3200"/>
                  </a:lnTo>
                  <a:cubicBezTo>
                    <a:pt x="-175" y="5654"/>
                    <a:pt x="-794" y="10134"/>
                    <a:pt x="1063" y="13141"/>
                  </a:cubicBezTo>
                  <a:lnTo>
                    <a:pt x="4021" y="17804"/>
                  </a:lnTo>
                  <a:cubicBezTo>
                    <a:pt x="5879" y="20811"/>
                    <a:pt x="9181" y="20934"/>
                    <a:pt x="11313" y="18050"/>
                  </a:cubicBezTo>
                  <a:lnTo>
                    <a:pt x="18674" y="817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5" name="Shape">
              <a:extLst>
                <a:ext uri="{FF2B5EF4-FFF2-40B4-BE49-F238E27FC236}">
                  <a16:creationId xmlns:a16="http://schemas.microsoft.com/office/drawing/2014/main" id="{59B6055A-30A5-47E2-A188-1CBB389E09F3}"/>
                </a:ext>
              </a:extLst>
            </p:cNvPr>
            <p:cNvSpPr/>
            <p:nvPr/>
          </p:nvSpPr>
          <p:spPr>
            <a:xfrm>
              <a:off x="65645" y="54573"/>
              <a:ext cx="853979" cy="656348"/>
            </a:xfrm>
            <a:custGeom>
              <a:avLst/>
              <a:gdLst/>
              <a:ahLst/>
              <a:cxnLst>
                <a:cxn ang="0">
                  <a:pos x="wd2" y="hd2"/>
                </a:cxn>
                <a:cxn ang="5400000">
                  <a:pos x="wd2" y="hd2"/>
                </a:cxn>
                <a:cxn ang="10800000">
                  <a:pos x="wd2" y="hd2"/>
                </a:cxn>
                <a:cxn ang="16200000">
                  <a:pos x="wd2" y="hd2"/>
                </a:cxn>
              </a:cxnLst>
              <a:rect l="0" t="0" r="r" b="b"/>
              <a:pathLst>
                <a:path w="21046" h="20987" extrusionOk="0">
                  <a:moveTo>
                    <a:pt x="15045" y="11687"/>
                  </a:moveTo>
                  <a:cubicBezTo>
                    <a:pt x="13889" y="13492"/>
                    <a:pt x="11578"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8"/>
                    <a:pt x="20421" y="3304"/>
                  </a:cubicBezTo>
                  <a:lnTo>
                    <a:pt x="15045"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6" name="Shape">
              <a:extLst>
                <a:ext uri="{FF2B5EF4-FFF2-40B4-BE49-F238E27FC236}">
                  <a16:creationId xmlns:a16="http://schemas.microsoft.com/office/drawing/2014/main" id="{C48FA258-473C-4BE9-BA86-2AB4C86F8374}"/>
                </a:ext>
              </a:extLst>
            </p:cNvPr>
            <p:cNvSpPr/>
            <p:nvPr/>
          </p:nvSpPr>
          <p:spPr>
            <a:xfrm>
              <a:off x="3338014" y="64142"/>
              <a:ext cx="635910" cy="781626"/>
            </a:xfrm>
            <a:custGeom>
              <a:avLst/>
              <a:gdLst/>
              <a:ahLst/>
              <a:cxnLst>
                <a:cxn ang="0">
                  <a:pos x="wd2" y="hd2"/>
                </a:cxn>
                <a:cxn ang="5400000">
                  <a:pos x="wd2" y="hd2"/>
                </a:cxn>
                <a:cxn ang="10800000">
                  <a:pos x="wd2" y="hd2"/>
                </a:cxn>
                <a:cxn ang="16200000">
                  <a:pos x="wd2" y="hd2"/>
                </a:cxn>
              </a:cxnLst>
              <a:rect l="0" t="0" r="r" b="b"/>
              <a:pathLst>
                <a:path w="21018" h="21157" extrusionOk="0">
                  <a:moveTo>
                    <a:pt x="20981" y="4095"/>
                  </a:moveTo>
                  <a:cubicBezTo>
                    <a:pt x="21297" y="2126"/>
                    <a:pt x="19558" y="443"/>
                    <a:pt x="17122" y="365"/>
                  </a:cubicBezTo>
                  <a:lnTo>
                    <a:pt x="3840" y="3"/>
                  </a:lnTo>
                  <a:cubicBezTo>
                    <a:pt x="1405" y="-75"/>
                    <a:pt x="-303" y="1505"/>
                    <a:pt x="45" y="3473"/>
                  </a:cubicBezTo>
                  <a:lnTo>
                    <a:pt x="2607" y="18313"/>
                  </a:lnTo>
                  <a:cubicBezTo>
                    <a:pt x="2954" y="20282"/>
                    <a:pt x="5168" y="21525"/>
                    <a:pt x="7540" y="21059"/>
                  </a:cubicBezTo>
                  <a:lnTo>
                    <a:pt x="14308" y="19712"/>
                  </a:lnTo>
                  <a:cubicBezTo>
                    <a:pt x="16680" y="19246"/>
                    <a:pt x="18862" y="17226"/>
                    <a:pt x="19178" y="15257"/>
                  </a:cubicBezTo>
                  <a:lnTo>
                    <a:pt x="20981"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7" name="Shape">
              <a:extLst>
                <a:ext uri="{FF2B5EF4-FFF2-40B4-BE49-F238E27FC236}">
                  <a16:creationId xmlns:a16="http://schemas.microsoft.com/office/drawing/2014/main" id="{B8E17D0D-C7D1-4A9E-8FE8-172698C31A80}"/>
                </a:ext>
              </a:extLst>
            </p:cNvPr>
            <p:cNvSpPr/>
            <p:nvPr/>
          </p:nvSpPr>
          <p:spPr>
            <a:xfrm>
              <a:off x="3347582" y="829608"/>
              <a:ext cx="1027192" cy="838363"/>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4" y="78"/>
                  </a:lnTo>
                  <a:cubicBezTo>
                    <a:pt x="15032" y="-311"/>
                    <a:pt x="16695" y="807"/>
                    <a:pt x="17243" y="2532"/>
                  </a:cubicBezTo>
                  <a:lnTo>
                    <a:pt x="20823" y="14000"/>
                  </a:lnTo>
                  <a:cubicBezTo>
                    <a:pt x="21371" y="15749"/>
                    <a:pt x="20628" y="17596"/>
                    <a:pt x="19180" y="18130"/>
                  </a:cubicBezTo>
                  <a:lnTo>
                    <a:pt x="13212" y="20293"/>
                  </a:lnTo>
                  <a:cubicBezTo>
                    <a:pt x="11764"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8" name="Shape">
              <a:extLst>
                <a:ext uri="{FF2B5EF4-FFF2-40B4-BE49-F238E27FC236}">
                  <a16:creationId xmlns:a16="http://schemas.microsoft.com/office/drawing/2014/main" id="{469A36E0-68A2-49E8-8F94-31B378930D26}"/>
                </a:ext>
              </a:extLst>
            </p:cNvPr>
            <p:cNvSpPr/>
            <p:nvPr/>
          </p:nvSpPr>
          <p:spPr>
            <a:xfrm>
              <a:off x="65646" y="829608"/>
              <a:ext cx="1018339" cy="846223"/>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6"/>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19" name="Shape">
              <a:extLst>
                <a:ext uri="{FF2B5EF4-FFF2-40B4-BE49-F238E27FC236}">
                  <a16:creationId xmlns:a16="http://schemas.microsoft.com/office/drawing/2014/main" id="{7E488A73-D159-4E15-AEA1-B630AEF219FF}"/>
                </a:ext>
              </a:extLst>
            </p:cNvPr>
            <p:cNvSpPr/>
            <p:nvPr/>
          </p:nvSpPr>
          <p:spPr>
            <a:xfrm>
              <a:off x="65646" y="1729031"/>
              <a:ext cx="833704" cy="677074"/>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20" name="Shape">
              <a:extLst>
                <a:ext uri="{FF2B5EF4-FFF2-40B4-BE49-F238E27FC236}">
                  <a16:creationId xmlns:a16="http://schemas.microsoft.com/office/drawing/2014/main" id="{BBEE0B9B-1B85-4737-A67A-FD66895C4186}"/>
                </a:ext>
              </a:extLst>
            </p:cNvPr>
            <p:cNvSpPr/>
            <p:nvPr/>
          </p:nvSpPr>
          <p:spPr>
            <a:xfrm>
              <a:off x="3184921" y="1729031"/>
              <a:ext cx="640762" cy="668349"/>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7"/>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1" name="Shape">
              <a:extLst>
                <a:ext uri="{FF2B5EF4-FFF2-40B4-BE49-F238E27FC236}">
                  <a16:creationId xmlns:a16="http://schemas.microsoft.com/office/drawing/2014/main" id="{269839F7-2C7F-4718-A89B-1FAEACC07043}"/>
                </a:ext>
              </a:extLst>
            </p:cNvPr>
            <p:cNvSpPr/>
            <p:nvPr/>
          </p:nvSpPr>
          <p:spPr>
            <a:xfrm>
              <a:off x="3892977" y="1595075"/>
              <a:ext cx="786805" cy="878688"/>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3"/>
                  </a:lnTo>
                  <a:cubicBezTo>
                    <a:pt x="1619" y="3135"/>
                    <a:pt x="0" y="4937"/>
                    <a:pt x="0" y="6716"/>
                  </a:cubicBezTo>
                  <a:lnTo>
                    <a:pt x="0" y="17158"/>
                  </a:lnTo>
                  <a:cubicBezTo>
                    <a:pt x="0" y="18937"/>
                    <a:pt x="1645" y="20531"/>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22" name="Shape">
              <a:extLst>
                <a:ext uri="{FF2B5EF4-FFF2-40B4-BE49-F238E27FC236}">
                  <a16:creationId xmlns:a16="http://schemas.microsoft.com/office/drawing/2014/main" id="{71A1BAE3-4293-4482-807F-1577E01A24DE}"/>
                </a:ext>
              </a:extLst>
            </p:cNvPr>
            <p:cNvSpPr/>
            <p:nvPr/>
          </p:nvSpPr>
          <p:spPr>
            <a:xfrm>
              <a:off x="4208733" y="2465792"/>
              <a:ext cx="1063376" cy="996685"/>
            </a:xfrm>
            <a:custGeom>
              <a:avLst/>
              <a:gdLst/>
              <a:ahLst/>
              <a:cxnLst>
                <a:cxn ang="0">
                  <a:pos x="wd2" y="hd2"/>
                </a:cxn>
                <a:cxn ang="5400000">
                  <a:pos x="wd2" y="hd2"/>
                </a:cxn>
                <a:cxn ang="10800000">
                  <a:pos x="wd2" y="hd2"/>
                </a:cxn>
                <a:cxn ang="16200000">
                  <a:pos x="wd2" y="hd2"/>
                </a:cxn>
              </a:cxnLst>
              <a:rect l="0" t="0" r="r" b="b"/>
              <a:pathLst>
                <a:path w="21376" h="21266" extrusionOk="0">
                  <a:moveTo>
                    <a:pt x="45" y="18932"/>
                  </a:moveTo>
                  <a:cubicBezTo>
                    <a:pt x="-224" y="20483"/>
                    <a:pt x="738" y="21504"/>
                    <a:pt x="2200" y="21218"/>
                  </a:cubicBezTo>
                  <a:lnTo>
                    <a:pt x="18452" y="18789"/>
                  </a:lnTo>
                  <a:cubicBezTo>
                    <a:pt x="19914" y="18503"/>
                    <a:pt x="21107" y="16972"/>
                    <a:pt x="21107" y="15400"/>
                  </a:cubicBezTo>
                  <a:lnTo>
                    <a:pt x="21376" y="2660"/>
                  </a:lnTo>
                  <a:cubicBezTo>
                    <a:pt x="21376" y="1088"/>
                    <a:pt x="20164" y="-96"/>
                    <a:pt x="18683" y="6"/>
                  </a:cubicBezTo>
                  <a:lnTo>
                    <a:pt x="5931" y="1047"/>
                  </a:lnTo>
                  <a:cubicBezTo>
                    <a:pt x="4450" y="1170"/>
                    <a:pt x="3007" y="2517"/>
                    <a:pt x="2738" y="4069"/>
                  </a:cubicBezTo>
                  <a:lnTo>
                    <a:pt x="45" y="189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3" name="Shape">
              <a:extLst>
                <a:ext uri="{FF2B5EF4-FFF2-40B4-BE49-F238E27FC236}">
                  <a16:creationId xmlns:a16="http://schemas.microsoft.com/office/drawing/2014/main" id="{48A510DA-3012-4A98-AAC8-0D691EF64E53}"/>
                </a:ext>
              </a:extLst>
            </p:cNvPr>
            <p:cNvSpPr/>
            <p:nvPr/>
          </p:nvSpPr>
          <p:spPr>
            <a:xfrm>
              <a:off x="3376288" y="2504066"/>
              <a:ext cx="888566" cy="916889"/>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24" name="Shape">
              <a:extLst>
                <a:ext uri="{FF2B5EF4-FFF2-40B4-BE49-F238E27FC236}">
                  <a16:creationId xmlns:a16="http://schemas.microsoft.com/office/drawing/2014/main" id="{ADCDBD00-5721-40B3-88B5-69F19C71AD0D}"/>
                </a:ext>
              </a:extLst>
            </p:cNvPr>
            <p:cNvSpPr/>
            <p:nvPr/>
          </p:nvSpPr>
          <p:spPr>
            <a:xfrm>
              <a:off x="65646" y="2341404"/>
              <a:ext cx="893869" cy="988677"/>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5" name="Shape">
              <a:extLst>
                <a:ext uri="{FF2B5EF4-FFF2-40B4-BE49-F238E27FC236}">
                  <a16:creationId xmlns:a16="http://schemas.microsoft.com/office/drawing/2014/main" id="{5365F74A-D824-4A68-9261-57E33D62E9A5}"/>
                </a:ext>
              </a:extLst>
            </p:cNvPr>
            <p:cNvSpPr/>
            <p:nvPr/>
          </p:nvSpPr>
          <p:spPr>
            <a:xfrm>
              <a:off x="2821324" y="2944209"/>
              <a:ext cx="614162" cy="586630"/>
            </a:xfrm>
            <a:custGeom>
              <a:avLst/>
              <a:gdLst/>
              <a:ahLst/>
              <a:cxnLst>
                <a:cxn ang="0">
                  <a:pos x="wd2" y="hd2"/>
                </a:cxn>
                <a:cxn ang="5400000">
                  <a:pos x="wd2" y="hd2"/>
                </a:cxn>
                <a:cxn ang="10800000">
                  <a:pos x="wd2" y="hd2"/>
                </a:cxn>
                <a:cxn ang="16200000">
                  <a:pos x="wd2" y="hd2"/>
                </a:cxn>
              </a:cxnLst>
              <a:rect l="0" t="0" r="r" b="b"/>
              <a:pathLst>
                <a:path w="20880" h="21054" extrusionOk="0">
                  <a:moveTo>
                    <a:pt x="1628" y="2391"/>
                  </a:moveTo>
                  <a:cubicBezTo>
                    <a:pt x="295" y="2666"/>
                    <a:pt x="-356" y="4142"/>
                    <a:pt x="197" y="5653"/>
                  </a:cubicBezTo>
                  <a:lnTo>
                    <a:pt x="5142" y="18909"/>
                  </a:lnTo>
                  <a:cubicBezTo>
                    <a:pt x="5695" y="20420"/>
                    <a:pt x="7256" y="21347"/>
                    <a:pt x="8590" y="20969"/>
                  </a:cubicBezTo>
                  <a:lnTo>
                    <a:pt x="19292" y="17913"/>
                  </a:lnTo>
                  <a:cubicBezTo>
                    <a:pt x="20626" y="17535"/>
                    <a:pt x="21244" y="15990"/>
                    <a:pt x="20658" y="14479"/>
                  </a:cubicBezTo>
                  <a:lnTo>
                    <a:pt x="16007" y="2254"/>
                  </a:lnTo>
                  <a:cubicBezTo>
                    <a:pt x="15421" y="743"/>
                    <a:pt x="13860" y="-253"/>
                    <a:pt x="12526" y="56"/>
                  </a:cubicBezTo>
                  <a:lnTo>
                    <a:pt x="1628" y="239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6" name="Shape">
              <a:extLst>
                <a:ext uri="{FF2B5EF4-FFF2-40B4-BE49-F238E27FC236}">
                  <a16:creationId xmlns:a16="http://schemas.microsoft.com/office/drawing/2014/main" id="{27C14D52-E4E4-41B3-BA7F-7324439609DF}"/>
                </a:ext>
              </a:extLst>
            </p:cNvPr>
            <p:cNvSpPr/>
            <p:nvPr/>
          </p:nvSpPr>
          <p:spPr>
            <a:xfrm>
              <a:off x="5768370" y="5652046"/>
              <a:ext cx="626626" cy="966450"/>
            </a:xfrm>
            <a:custGeom>
              <a:avLst/>
              <a:gdLst/>
              <a:ahLst/>
              <a:cxnLst>
                <a:cxn ang="0">
                  <a:pos x="wd2" y="hd2"/>
                </a:cxn>
                <a:cxn ang="5400000">
                  <a:pos x="wd2" y="hd2"/>
                </a:cxn>
                <a:cxn ang="10800000">
                  <a:pos x="wd2" y="hd2"/>
                </a:cxn>
                <a:cxn ang="16200000">
                  <a:pos x="wd2" y="hd2"/>
                </a:cxn>
              </a:cxnLst>
              <a:rect l="0" t="0" r="r" b="b"/>
              <a:pathLst>
                <a:path w="20772" h="20837" extrusionOk="0">
                  <a:moveTo>
                    <a:pt x="4781" y="13940"/>
                  </a:moveTo>
                  <a:cubicBezTo>
                    <a:pt x="3385" y="12640"/>
                    <a:pt x="1926" y="10288"/>
                    <a:pt x="1577" y="8699"/>
                  </a:cubicBezTo>
                  <a:lnTo>
                    <a:pt x="55" y="2201"/>
                  </a:lnTo>
                  <a:cubicBezTo>
                    <a:pt x="-326" y="633"/>
                    <a:pt x="1323" y="-316"/>
                    <a:pt x="3670" y="97"/>
                  </a:cubicBezTo>
                  <a:lnTo>
                    <a:pt x="17500" y="2552"/>
                  </a:lnTo>
                  <a:cubicBezTo>
                    <a:pt x="19847" y="2964"/>
                    <a:pt x="21274" y="4573"/>
                    <a:pt x="20608" y="6100"/>
                  </a:cubicBezTo>
                  <a:lnTo>
                    <a:pt x="14962" y="19551"/>
                  </a:lnTo>
                  <a:cubicBezTo>
                    <a:pt x="14328" y="21078"/>
                    <a:pt x="12647" y="21284"/>
                    <a:pt x="11251" y="19964"/>
                  </a:cubicBezTo>
                  <a:lnTo>
                    <a:pt x="4781" y="1394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7" name="Shape">
              <a:extLst>
                <a:ext uri="{FF2B5EF4-FFF2-40B4-BE49-F238E27FC236}">
                  <a16:creationId xmlns:a16="http://schemas.microsoft.com/office/drawing/2014/main" id="{C8A1746A-C971-4036-B647-ABA0F8326E8D}"/>
                </a:ext>
              </a:extLst>
            </p:cNvPr>
            <p:cNvSpPr/>
            <p:nvPr/>
          </p:nvSpPr>
          <p:spPr>
            <a:xfrm>
              <a:off x="6256355" y="6159169"/>
              <a:ext cx="382442" cy="632374"/>
            </a:xfrm>
            <a:custGeom>
              <a:avLst/>
              <a:gdLst/>
              <a:ahLst/>
              <a:cxnLst>
                <a:cxn ang="0">
                  <a:pos x="wd2" y="hd2"/>
                </a:cxn>
                <a:cxn ang="5400000">
                  <a:pos x="wd2" y="hd2"/>
                </a:cxn>
                <a:cxn ang="10800000">
                  <a:pos x="wd2" y="hd2"/>
                </a:cxn>
                <a:cxn ang="16200000">
                  <a:pos x="wd2" y="hd2"/>
                </a:cxn>
              </a:cxnLst>
              <a:rect l="0" t="0" r="r" b="b"/>
              <a:pathLst>
                <a:path w="21057" h="20993" extrusionOk="0">
                  <a:moveTo>
                    <a:pt x="0" y="16006"/>
                  </a:moveTo>
                  <a:cubicBezTo>
                    <a:pt x="0" y="18452"/>
                    <a:pt x="6849" y="20993"/>
                    <a:pt x="10905" y="20993"/>
                  </a:cubicBezTo>
                  <a:lnTo>
                    <a:pt x="14751" y="20993"/>
                  </a:lnTo>
                  <a:cubicBezTo>
                    <a:pt x="18808" y="20993"/>
                    <a:pt x="21600" y="19024"/>
                    <a:pt x="20968" y="16610"/>
                  </a:cubicBezTo>
                  <a:lnTo>
                    <a:pt x="17965" y="5238"/>
                  </a:lnTo>
                  <a:cubicBezTo>
                    <a:pt x="17333" y="2824"/>
                    <a:pt x="17069" y="1108"/>
                    <a:pt x="13434" y="251"/>
                  </a:cubicBezTo>
                  <a:cubicBezTo>
                    <a:pt x="9799" y="-607"/>
                    <a:pt x="8113" y="822"/>
                    <a:pt x="6796"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28" name="Shape">
              <a:extLst>
                <a:ext uri="{FF2B5EF4-FFF2-40B4-BE49-F238E27FC236}">
                  <a16:creationId xmlns:a16="http://schemas.microsoft.com/office/drawing/2014/main" id="{35062765-7800-42BA-855B-B9F699927644}"/>
                </a:ext>
              </a:extLst>
            </p:cNvPr>
            <p:cNvSpPr/>
            <p:nvPr/>
          </p:nvSpPr>
          <p:spPr>
            <a:xfrm>
              <a:off x="5749233" y="5087515"/>
              <a:ext cx="644770" cy="623298"/>
            </a:xfrm>
            <a:custGeom>
              <a:avLst/>
              <a:gdLst/>
              <a:ahLst/>
              <a:cxnLst>
                <a:cxn ang="0">
                  <a:pos x="wd2" y="hd2"/>
                </a:cxn>
                <a:cxn ang="5400000">
                  <a:pos x="wd2" y="hd2"/>
                </a:cxn>
                <a:cxn ang="10800000">
                  <a:pos x="wd2" y="hd2"/>
                </a:cxn>
                <a:cxn ang="16200000">
                  <a:pos x="wd2" y="hd2"/>
                </a:cxn>
              </a:cxnLst>
              <a:rect l="0" t="0" r="r" b="b"/>
              <a:pathLst>
                <a:path w="21311" h="21095" extrusionOk="0">
                  <a:moveTo>
                    <a:pt x="59" y="11889"/>
                  </a:moveTo>
                  <a:cubicBezTo>
                    <a:pt x="-289" y="14059"/>
                    <a:pt x="944" y="16261"/>
                    <a:pt x="2810" y="16779"/>
                  </a:cubicBezTo>
                  <a:lnTo>
                    <a:pt x="17959" y="20989"/>
                  </a:lnTo>
                  <a:cubicBezTo>
                    <a:pt x="19793" y="21507"/>
                    <a:pt x="21311" y="20082"/>
                    <a:pt x="21311" y="17848"/>
                  </a:cubicBezTo>
                  <a:lnTo>
                    <a:pt x="21311" y="4765"/>
                  </a:lnTo>
                  <a:cubicBezTo>
                    <a:pt x="21311" y="2530"/>
                    <a:pt x="19761" y="652"/>
                    <a:pt x="17895" y="555"/>
                  </a:cubicBezTo>
                  <a:lnTo>
                    <a:pt x="5372" y="4"/>
                  </a:lnTo>
                  <a:cubicBezTo>
                    <a:pt x="3474" y="-93"/>
                    <a:pt x="1672" y="1623"/>
                    <a:pt x="1324" y="3825"/>
                  </a:cubicBezTo>
                  <a:lnTo>
                    <a:pt x="59" y="118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29" name="Shape">
              <a:extLst>
                <a:ext uri="{FF2B5EF4-FFF2-40B4-BE49-F238E27FC236}">
                  <a16:creationId xmlns:a16="http://schemas.microsoft.com/office/drawing/2014/main" id="{A8D13BEE-FAFA-4FD0-8678-E44109514D6C}"/>
                </a:ext>
              </a:extLst>
            </p:cNvPr>
            <p:cNvSpPr/>
            <p:nvPr/>
          </p:nvSpPr>
          <p:spPr>
            <a:xfrm>
              <a:off x="5146429" y="5278881"/>
              <a:ext cx="588736" cy="615230"/>
            </a:xfrm>
            <a:custGeom>
              <a:avLst/>
              <a:gdLst/>
              <a:ahLst/>
              <a:cxnLst>
                <a:cxn ang="0">
                  <a:pos x="wd2" y="hd2"/>
                </a:cxn>
                <a:cxn ang="5400000">
                  <a:pos x="wd2" y="hd2"/>
                </a:cxn>
                <a:cxn ang="10800000">
                  <a:pos x="wd2" y="hd2"/>
                </a:cxn>
                <a:cxn ang="16200000">
                  <a:pos x="wd2" y="hd2"/>
                </a:cxn>
              </a:cxnLst>
              <a:rect l="0" t="0" r="r" b="b"/>
              <a:pathLst>
                <a:path w="21299" h="21107" extrusionOk="0">
                  <a:moveTo>
                    <a:pt x="0" y="16872"/>
                  </a:moveTo>
                  <a:cubicBezTo>
                    <a:pt x="0" y="19203"/>
                    <a:pt x="2008" y="21107"/>
                    <a:pt x="4465" y="21107"/>
                  </a:cubicBezTo>
                  <a:lnTo>
                    <a:pt x="17446" y="21107"/>
                  </a:lnTo>
                  <a:cubicBezTo>
                    <a:pt x="19904" y="21107"/>
                    <a:pt x="21600" y="19236"/>
                    <a:pt x="21254" y="16905"/>
                  </a:cubicBezTo>
                  <a:lnTo>
                    <a:pt x="19904" y="8502"/>
                  </a:lnTo>
                  <a:cubicBezTo>
                    <a:pt x="19523" y="6204"/>
                    <a:pt x="17308" y="3774"/>
                    <a:pt x="14954" y="3118"/>
                  </a:cubicBezTo>
                  <a:lnTo>
                    <a:pt x="4292" y="164"/>
                  </a:lnTo>
                  <a:cubicBezTo>
                    <a:pt x="1938" y="-493"/>
                    <a:pt x="0" y="886"/>
                    <a:pt x="0" y="3216"/>
                  </a:cubicBezTo>
                  <a:lnTo>
                    <a:pt x="0" y="1687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0" name="Shape">
              <a:extLst>
                <a:ext uri="{FF2B5EF4-FFF2-40B4-BE49-F238E27FC236}">
                  <a16:creationId xmlns:a16="http://schemas.microsoft.com/office/drawing/2014/main" id="{EEA24A0B-7E44-4DA4-8B20-F9BEA5E14266}"/>
                </a:ext>
              </a:extLst>
            </p:cNvPr>
            <p:cNvSpPr/>
            <p:nvPr/>
          </p:nvSpPr>
          <p:spPr>
            <a:xfrm>
              <a:off x="4993336" y="5977370"/>
              <a:ext cx="1044213" cy="786807"/>
            </a:xfrm>
            <a:custGeom>
              <a:avLst/>
              <a:gdLst/>
              <a:ahLst/>
              <a:cxnLst>
                <a:cxn ang="0">
                  <a:pos x="wd2" y="hd2"/>
                </a:cxn>
                <a:cxn ang="5400000">
                  <a:pos x="wd2" y="hd2"/>
                </a:cxn>
                <a:cxn ang="10800000">
                  <a:pos x="wd2" y="hd2"/>
                </a:cxn>
                <a:cxn ang="16200000">
                  <a:pos x="wd2" y="hd2"/>
                </a:cxn>
              </a:cxnLst>
              <a:rect l="0" t="0" r="r" b="b"/>
              <a:pathLst>
                <a:path w="21275" h="21477" extrusionOk="0">
                  <a:moveTo>
                    <a:pt x="19097" y="21443"/>
                  </a:moveTo>
                  <a:cubicBezTo>
                    <a:pt x="20598" y="21313"/>
                    <a:pt x="21553" y="19589"/>
                    <a:pt x="21202" y="17630"/>
                  </a:cubicBezTo>
                  <a:lnTo>
                    <a:pt x="15588" y="3578"/>
                  </a:lnTo>
                  <a:cubicBezTo>
                    <a:pt x="15256" y="1619"/>
                    <a:pt x="13736" y="0"/>
                    <a:pt x="12235" y="0"/>
                  </a:cubicBezTo>
                  <a:lnTo>
                    <a:pt x="3423" y="0"/>
                  </a:lnTo>
                  <a:cubicBezTo>
                    <a:pt x="1922" y="0"/>
                    <a:pt x="577" y="1645"/>
                    <a:pt x="421" y="3657"/>
                  </a:cubicBezTo>
                  <a:lnTo>
                    <a:pt x="89" y="8280"/>
                  </a:lnTo>
                  <a:cubicBezTo>
                    <a:pt x="-47" y="10291"/>
                    <a:pt x="-27" y="13556"/>
                    <a:pt x="148" y="15567"/>
                  </a:cubicBezTo>
                  <a:lnTo>
                    <a:pt x="362" y="18074"/>
                  </a:lnTo>
                  <a:cubicBezTo>
                    <a:pt x="538" y="20085"/>
                    <a:pt x="1902" y="21600"/>
                    <a:pt x="3404" y="21469"/>
                  </a:cubicBezTo>
                  <a:lnTo>
                    <a:pt x="19097" y="2144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1" name="Shape">
              <a:extLst>
                <a:ext uri="{FF2B5EF4-FFF2-40B4-BE49-F238E27FC236}">
                  <a16:creationId xmlns:a16="http://schemas.microsoft.com/office/drawing/2014/main" id="{18F41B1F-CC79-4726-B74C-B3D9DFB4E0DD}"/>
                </a:ext>
              </a:extLst>
            </p:cNvPr>
            <p:cNvSpPr/>
            <p:nvPr/>
          </p:nvSpPr>
          <p:spPr>
            <a:xfrm>
              <a:off x="716292" y="226803"/>
              <a:ext cx="340486" cy="579723"/>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2" name="Shape">
              <a:extLst>
                <a:ext uri="{FF2B5EF4-FFF2-40B4-BE49-F238E27FC236}">
                  <a16:creationId xmlns:a16="http://schemas.microsoft.com/office/drawing/2014/main" id="{1581217E-BB83-4421-9B8F-02D7445B4B1C}"/>
                </a:ext>
              </a:extLst>
            </p:cNvPr>
            <p:cNvSpPr/>
            <p:nvPr/>
          </p:nvSpPr>
          <p:spPr>
            <a:xfrm>
              <a:off x="266581" y="638242"/>
              <a:ext cx="654035" cy="231896"/>
            </a:xfrm>
            <a:custGeom>
              <a:avLst/>
              <a:gdLst/>
              <a:ahLst/>
              <a:cxnLst>
                <a:cxn ang="0">
                  <a:pos x="wd2" y="hd2"/>
                </a:cxn>
                <a:cxn ang="5400000">
                  <a:pos x="wd2" y="hd2"/>
                </a:cxn>
                <a:cxn ang="10800000">
                  <a:pos x="wd2" y="hd2"/>
                </a:cxn>
                <a:cxn ang="16200000">
                  <a:pos x="wd2" y="hd2"/>
                </a:cxn>
              </a:cxnLst>
              <a:rect l="0" t="0" r="r" b="b"/>
              <a:pathLst>
                <a:path w="20337" h="19754" extrusionOk="0">
                  <a:moveTo>
                    <a:pt x="19119" y="14708"/>
                  </a:moveTo>
                  <a:cubicBezTo>
                    <a:pt x="20993" y="18376"/>
                    <a:pt x="20666" y="20495"/>
                    <a:pt x="18405" y="19517"/>
                  </a:cubicBezTo>
                  <a:lnTo>
                    <a:pt x="1773" y="12099"/>
                  </a:lnTo>
                  <a:cubicBezTo>
                    <a:pt x="-488" y="11121"/>
                    <a:pt x="-607" y="8431"/>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33" name="Shape">
              <a:extLst>
                <a:ext uri="{FF2B5EF4-FFF2-40B4-BE49-F238E27FC236}">
                  <a16:creationId xmlns:a16="http://schemas.microsoft.com/office/drawing/2014/main" id="{CE76EA1F-D27B-4CDE-944B-FF2B3E8444F2}"/>
                </a:ext>
              </a:extLst>
            </p:cNvPr>
            <p:cNvSpPr/>
            <p:nvPr/>
          </p:nvSpPr>
          <p:spPr>
            <a:xfrm>
              <a:off x="3280605" y="2370109"/>
              <a:ext cx="353774" cy="398288"/>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4"/>
                  </a:cubicBezTo>
                  <a:lnTo>
                    <a:pt x="6479" y="245"/>
                  </a:lnTo>
                  <a:cubicBezTo>
                    <a:pt x="2483" y="-752"/>
                    <a:pt x="-433" y="1384"/>
                    <a:pt x="53" y="5040"/>
                  </a:cubicBezTo>
                  <a:lnTo>
                    <a:pt x="1511" y="16338"/>
                  </a:lnTo>
                  <a:cubicBezTo>
                    <a:pt x="1997" y="19994"/>
                    <a:pt x="4805" y="20848"/>
                    <a:pt x="7775" y="18285"/>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34" name="Shape">
              <a:extLst>
                <a:ext uri="{FF2B5EF4-FFF2-40B4-BE49-F238E27FC236}">
                  <a16:creationId xmlns:a16="http://schemas.microsoft.com/office/drawing/2014/main" id="{2E6248A9-48A4-4B14-AB26-FFA01D758EEC}"/>
                </a:ext>
              </a:extLst>
            </p:cNvPr>
            <p:cNvSpPr/>
            <p:nvPr/>
          </p:nvSpPr>
          <p:spPr>
            <a:xfrm>
              <a:off x="65645" y="3317373"/>
              <a:ext cx="756519" cy="778307"/>
            </a:xfrm>
            <a:custGeom>
              <a:avLst/>
              <a:gdLst/>
              <a:ahLst/>
              <a:cxnLst>
                <a:cxn ang="0">
                  <a:pos x="wd2" y="hd2"/>
                </a:cxn>
                <a:cxn ang="5400000">
                  <a:pos x="wd2" y="hd2"/>
                </a:cxn>
                <a:cxn ang="10800000">
                  <a:pos x="wd2" y="hd2"/>
                </a:cxn>
                <a:cxn ang="16200000">
                  <a:pos x="wd2" y="hd2"/>
                </a:cxn>
              </a:cxnLst>
              <a:rect l="0" t="0" r="r" b="b"/>
              <a:pathLst>
                <a:path w="21058" h="20744" extrusionOk="0">
                  <a:moveTo>
                    <a:pt x="15048" y="10564"/>
                  </a:moveTo>
                  <a:cubicBezTo>
                    <a:pt x="13876" y="12273"/>
                    <a:pt x="11559" y="14594"/>
                    <a:pt x="9908" y="15690"/>
                  </a:cubicBezTo>
                  <a:lnTo>
                    <a:pt x="3036" y="20229"/>
                  </a:lnTo>
                  <a:cubicBezTo>
                    <a:pt x="1385" y="21326"/>
                    <a:pt x="0" y="20612"/>
                    <a:pt x="0" y="18648"/>
                  </a:cubicBezTo>
                  <a:lnTo>
                    <a:pt x="0" y="7121"/>
                  </a:lnTo>
                  <a:cubicBezTo>
                    <a:pt x="0" y="5158"/>
                    <a:pt x="1491" y="3271"/>
                    <a:pt x="3303" y="2939"/>
                  </a:cubicBezTo>
                  <a:lnTo>
                    <a:pt x="19256" y="57"/>
                  </a:lnTo>
                  <a:cubicBezTo>
                    <a:pt x="21067" y="-274"/>
                    <a:pt x="21600" y="874"/>
                    <a:pt x="20455" y="2582"/>
                  </a:cubicBezTo>
                  <a:lnTo>
                    <a:pt x="15048"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35" name="Shape">
              <a:extLst>
                <a:ext uri="{FF2B5EF4-FFF2-40B4-BE49-F238E27FC236}">
                  <a16:creationId xmlns:a16="http://schemas.microsoft.com/office/drawing/2014/main" id="{64B477F1-5509-42E8-9267-8A17B4B8D839}"/>
                </a:ext>
              </a:extLst>
            </p:cNvPr>
            <p:cNvSpPr/>
            <p:nvPr/>
          </p:nvSpPr>
          <p:spPr>
            <a:xfrm>
              <a:off x="1070320" y="3470468"/>
              <a:ext cx="627581" cy="768132"/>
            </a:xfrm>
            <a:custGeom>
              <a:avLst/>
              <a:gdLst/>
              <a:ahLst/>
              <a:cxnLst>
                <a:cxn ang="0">
                  <a:pos x="wd2" y="hd2"/>
                </a:cxn>
                <a:cxn ang="5400000">
                  <a:pos x="wd2" y="hd2"/>
                </a:cxn>
                <a:cxn ang="10800000">
                  <a:pos x="wd2" y="hd2"/>
                </a:cxn>
                <a:cxn ang="16200000">
                  <a:pos x="wd2" y="hd2"/>
                </a:cxn>
              </a:cxnLst>
              <a:rect l="0" t="0" r="r" b="b"/>
              <a:pathLst>
                <a:path w="21020" h="21224" extrusionOk="0">
                  <a:moveTo>
                    <a:pt x="20983" y="3807"/>
                  </a:moveTo>
                  <a:cubicBezTo>
                    <a:pt x="21303" y="1798"/>
                    <a:pt x="19540" y="79"/>
                    <a:pt x="17073" y="0"/>
                  </a:cubicBezTo>
                  <a:lnTo>
                    <a:pt x="3901" y="3569"/>
                  </a:lnTo>
                  <a:cubicBezTo>
                    <a:pt x="1049" y="4442"/>
                    <a:pt x="-297" y="5103"/>
                    <a:pt x="56" y="7112"/>
                  </a:cubicBezTo>
                  <a:lnTo>
                    <a:pt x="2395" y="18322"/>
                  </a:lnTo>
                  <a:cubicBezTo>
                    <a:pt x="2747" y="20331"/>
                    <a:pt x="4991" y="21600"/>
                    <a:pt x="7394" y="21124"/>
                  </a:cubicBezTo>
                  <a:lnTo>
                    <a:pt x="14253" y="19749"/>
                  </a:lnTo>
                  <a:cubicBezTo>
                    <a:pt x="16656" y="19273"/>
                    <a:pt x="18867" y="17211"/>
                    <a:pt x="19188" y="15202"/>
                  </a:cubicBezTo>
                  <a:lnTo>
                    <a:pt x="20983" y="380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36" name="Shape">
              <a:extLst>
                <a:ext uri="{FF2B5EF4-FFF2-40B4-BE49-F238E27FC236}">
                  <a16:creationId xmlns:a16="http://schemas.microsoft.com/office/drawing/2014/main" id="{DAEE01CB-3887-4B8D-8F6C-2CB55A47D950}"/>
                </a:ext>
              </a:extLst>
            </p:cNvPr>
            <p:cNvSpPr/>
            <p:nvPr/>
          </p:nvSpPr>
          <p:spPr>
            <a:xfrm>
              <a:off x="4285279" y="5451112"/>
              <a:ext cx="776581" cy="477514"/>
            </a:xfrm>
            <a:custGeom>
              <a:avLst/>
              <a:gdLst/>
              <a:ahLst/>
              <a:cxnLst>
                <a:cxn ang="0">
                  <a:pos x="wd2" y="hd2"/>
                </a:cxn>
                <a:cxn ang="5400000">
                  <a:pos x="wd2" y="hd2"/>
                </a:cxn>
                <a:cxn ang="10800000">
                  <a:pos x="wd2" y="hd2"/>
                </a:cxn>
                <a:cxn ang="16200000">
                  <a:pos x="wd2" y="hd2"/>
                </a:cxn>
              </a:cxnLst>
              <a:rect l="0" t="0" r="r" b="b"/>
              <a:pathLst>
                <a:path w="21122" h="21054" extrusionOk="0">
                  <a:moveTo>
                    <a:pt x="1391" y="17526"/>
                  </a:moveTo>
                  <a:cubicBezTo>
                    <a:pt x="1677" y="19846"/>
                    <a:pt x="3525" y="21407"/>
                    <a:pt x="5502" y="20985"/>
                  </a:cubicBezTo>
                  <a:lnTo>
                    <a:pt x="15808" y="18918"/>
                  </a:lnTo>
                  <a:cubicBezTo>
                    <a:pt x="17786" y="18538"/>
                    <a:pt x="19607" y="16302"/>
                    <a:pt x="19894" y="13982"/>
                  </a:cubicBezTo>
                  <a:lnTo>
                    <a:pt x="21091" y="3815"/>
                  </a:lnTo>
                  <a:cubicBezTo>
                    <a:pt x="21351" y="1494"/>
                    <a:pt x="19946" y="-193"/>
                    <a:pt x="17968" y="18"/>
                  </a:cubicBezTo>
                  <a:lnTo>
                    <a:pt x="3160" y="1621"/>
                  </a:lnTo>
                  <a:cubicBezTo>
                    <a:pt x="1156" y="1832"/>
                    <a:pt x="-249" y="3899"/>
                    <a:pt x="37" y="6220"/>
                  </a:cubicBezTo>
                  <a:lnTo>
                    <a:pt x="1391" y="1752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7" name="Shape">
              <a:extLst>
                <a:ext uri="{FF2B5EF4-FFF2-40B4-BE49-F238E27FC236}">
                  <a16:creationId xmlns:a16="http://schemas.microsoft.com/office/drawing/2014/main" id="{F19AE957-135A-4517-B9AE-6C8E1BF3F219}"/>
                </a:ext>
              </a:extLst>
            </p:cNvPr>
            <p:cNvSpPr/>
            <p:nvPr/>
          </p:nvSpPr>
          <p:spPr>
            <a:xfrm>
              <a:off x="65646" y="4216797"/>
              <a:ext cx="1018339" cy="846222"/>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8" name="Shape">
              <a:extLst>
                <a:ext uri="{FF2B5EF4-FFF2-40B4-BE49-F238E27FC236}">
                  <a16:creationId xmlns:a16="http://schemas.microsoft.com/office/drawing/2014/main" id="{D4848305-2084-4BEA-816F-8C562AAE4237}"/>
                </a:ext>
              </a:extLst>
            </p:cNvPr>
            <p:cNvSpPr/>
            <p:nvPr/>
          </p:nvSpPr>
          <p:spPr>
            <a:xfrm>
              <a:off x="2754346" y="5929529"/>
              <a:ext cx="1018341" cy="846222"/>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1"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9" name="Shape">
              <a:extLst>
                <a:ext uri="{FF2B5EF4-FFF2-40B4-BE49-F238E27FC236}">
                  <a16:creationId xmlns:a16="http://schemas.microsoft.com/office/drawing/2014/main" id="{B8C8835C-5814-49BB-BC40-0C276DE0F17F}"/>
                </a:ext>
              </a:extLst>
            </p:cNvPr>
            <p:cNvSpPr/>
            <p:nvPr/>
          </p:nvSpPr>
          <p:spPr>
            <a:xfrm>
              <a:off x="65646" y="512578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40" name="Shape">
              <a:extLst>
                <a:ext uri="{FF2B5EF4-FFF2-40B4-BE49-F238E27FC236}">
                  <a16:creationId xmlns:a16="http://schemas.microsoft.com/office/drawing/2014/main" id="{2F81CBD1-00C3-4339-9E3A-C80AB420BEAE}"/>
                </a:ext>
              </a:extLst>
            </p:cNvPr>
            <p:cNvSpPr/>
            <p:nvPr/>
          </p:nvSpPr>
          <p:spPr>
            <a:xfrm>
              <a:off x="917227" y="5125789"/>
              <a:ext cx="640762" cy="668352"/>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1" name="Shape">
              <a:extLst>
                <a:ext uri="{FF2B5EF4-FFF2-40B4-BE49-F238E27FC236}">
                  <a16:creationId xmlns:a16="http://schemas.microsoft.com/office/drawing/2014/main" id="{DBBE9780-9A9A-4BA2-9EA2-91F8330ED4CA}"/>
                </a:ext>
              </a:extLst>
            </p:cNvPr>
            <p:cNvSpPr/>
            <p:nvPr/>
          </p:nvSpPr>
          <p:spPr>
            <a:xfrm>
              <a:off x="1615714" y="4982263"/>
              <a:ext cx="786805" cy="878690"/>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2" name="Shape">
              <a:extLst>
                <a:ext uri="{FF2B5EF4-FFF2-40B4-BE49-F238E27FC236}">
                  <a16:creationId xmlns:a16="http://schemas.microsoft.com/office/drawing/2014/main" id="{826ECE71-6E78-465B-AD32-EB2F2BC16B6A}"/>
                </a:ext>
              </a:extLst>
            </p:cNvPr>
            <p:cNvSpPr/>
            <p:nvPr/>
          </p:nvSpPr>
          <p:spPr>
            <a:xfrm>
              <a:off x="2438591" y="5077946"/>
              <a:ext cx="360844" cy="747297"/>
            </a:xfrm>
            <a:custGeom>
              <a:avLst/>
              <a:gdLst/>
              <a:ahLst/>
              <a:cxnLst>
                <a:cxn ang="0">
                  <a:pos x="wd2" y="hd2"/>
                </a:cxn>
                <a:cxn ang="5400000">
                  <a:pos x="wd2" y="hd2"/>
                </a:cxn>
                <a:cxn ang="10800000">
                  <a:pos x="wd2" y="hd2"/>
                </a:cxn>
                <a:cxn ang="16200000">
                  <a:pos x="wd2" y="hd2"/>
                </a:cxn>
              </a:cxnLst>
              <a:rect l="0" t="0" r="r" b="b"/>
              <a:pathLst>
                <a:path w="21436" h="21009" extrusionOk="0">
                  <a:moveTo>
                    <a:pt x="21436" y="8151"/>
                  </a:moveTo>
                  <a:cubicBezTo>
                    <a:pt x="21436" y="6080"/>
                    <a:pt x="18310" y="3552"/>
                    <a:pt x="14501" y="2529"/>
                  </a:cubicBezTo>
                  <a:lnTo>
                    <a:pt x="6657" y="431"/>
                  </a:lnTo>
                  <a:cubicBezTo>
                    <a:pt x="2849" y="-591"/>
                    <a:pt x="-164" y="270"/>
                    <a:pt x="7" y="2341"/>
                  </a:cubicBezTo>
                  <a:lnTo>
                    <a:pt x="1087" y="17243"/>
                  </a:lnTo>
                  <a:cubicBezTo>
                    <a:pt x="1257" y="19314"/>
                    <a:pt x="4952" y="21009"/>
                    <a:pt x="9329" y="21009"/>
                  </a:cubicBezTo>
                  <a:lnTo>
                    <a:pt x="13478" y="21009"/>
                  </a:lnTo>
                  <a:cubicBezTo>
                    <a:pt x="17855" y="21009"/>
                    <a:pt x="21436" y="19314"/>
                    <a:pt x="21436" y="17243"/>
                  </a:cubicBezTo>
                  <a:lnTo>
                    <a:pt x="21436"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3" name="Shape">
              <a:extLst>
                <a:ext uri="{FF2B5EF4-FFF2-40B4-BE49-F238E27FC236}">
                  <a16:creationId xmlns:a16="http://schemas.microsoft.com/office/drawing/2014/main" id="{2149E20E-F2A8-4CD7-A597-BCE3890CD9ED}"/>
                </a:ext>
              </a:extLst>
            </p:cNvPr>
            <p:cNvSpPr/>
            <p:nvPr/>
          </p:nvSpPr>
          <p:spPr>
            <a:xfrm>
              <a:off x="1950606" y="5891255"/>
              <a:ext cx="697867" cy="885690"/>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44" name="Shape">
              <a:extLst>
                <a:ext uri="{FF2B5EF4-FFF2-40B4-BE49-F238E27FC236}">
                  <a16:creationId xmlns:a16="http://schemas.microsoft.com/office/drawing/2014/main" id="{9A6C2372-63A9-4BF0-9519-FA8E65C672C7}"/>
                </a:ext>
              </a:extLst>
            </p:cNvPr>
            <p:cNvSpPr/>
            <p:nvPr/>
          </p:nvSpPr>
          <p:spPr>
            <a:xfrm>
              <a:off x="1099025" y="5891255"/>
              <a:ext cx="888566" cy="916886"/>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5" name="Shape">
              <a:extLst>
                <a:ext uri="{FF2B5EF4-FFF2-40B4-BE49-F238E27FC236}">
                  <a16:creationId xmlns:a16="http://schemas.microsoft.com/office/drawing/2014/main" id="{DA50C0E5-146C-4044-BAA5-11E0E448BB1D}"/>
                </a:ext>
              </a:extLst>
            </p:cNvPr>
            <p:cNvSpPr/>
            <p:nvPr/>
          </p:nvSpPr>
          <p:spPr>
            <a:xfrm>
              <a:off x="65646" y="5728593"/>
              <a:ext cx="893869" cy="98868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6" name="Shape">
              <a:extLst>
                <a:ext uri="{FF2B5EF4-FFF2-40B4-BE49-F238E27FC236}">
                  <a16:creationId xmlns:a16="http://schemas.microsoft.com/office/drawing/2014/main" id="{C1A9D786-9986-48F5-A238-93CE2CD627BE}"/>
                </a:ext>
              </a:extLst>
            </p:cNvPr>
            <p:cNvSpPr/>
            <p:nvPr/>
          </p:nvSpPr>
          <p:spPr>
            <a:xfrm>
              <a:off x="630177" y="3547013"/>
              <a:ext cx="432834" cy="657021"/>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32"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7" name="Shape">
              <a:extLst>
                <a:ext uri="{FF2B5EF4-FFF2-40B4-BE49-F238E27FC236}">
                  <a16:creationId xmlns:a16="http://schemas.microsoft.com/office/drawing/2014/main" id="{293132F8-1012-41DC-9DDA-47BD668CD777}"/>
                </a:ext>
              </a:extLst>
            </p:cNvPr>
            <p:cNvSpPr/>
            <p:nvPr/>
          </p:nvSpPr>
          <p:spPr>
            <a:xfrm>
              <a:off x="266581" y="4034999"/>
              <a:ext cx="654035" cy="231884"/>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8" name="Shape">
              <a:extLst>
                <a:ext uri="{FF2B5EF4-FFF2-40B4-BE49-F238E27FC236}">
                  <a16:creationId xmlns:a16="http://schemas.microsoft.com/office/drawing/2014/main" id="{AA883AB4-E215-45DC-83A7-E3FA36F72D28}"/>
                </a:ext>
              </a:extLst>
            </p:cNvPr>
            <p:cNvSpPr/>
            <p:nvPr/>
          </p:nvSpPr>
          <p:spPr>
            <a:xfrm>
              <a:off x="4218301" y="5164062"/>
              <a:ext cx="654034" cy="231884"/>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9" name="Shape">
              <a:extLst>
                <a:ext uri="{FF2B5EF4-FFF2-40B4-BE49-F238E27FC236}">
                  <a16:creationId xmlns:a16="http://schemas.microsoft.com/office/drawing/2014/main" id="{1C98A8D4-A80C-4FD7-BB0E-AE951EADC094}"/>
                </a:ext>
              </a:extLst>
            </p:cNvPr>
            <p:cNvSpPr/>
            <p:nvPr/>
          </p:nvSpPr>
          <p:spPr>
            <a:xfrm>
              <a:off x="1003342" y="5766867"/>
              <a:ext cx="353774" cy="398280"/>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50" name="Shape">
              <a:extLst>
                <a:ext uri="{FF2B5EF4-FFF2-40B4-BE49-F238E27FC236}">
                  <a16:creationId xmlns:a16="http://schemas.microsoft.com/office/drawing/2014/main" id="{6BB7E16E-364F-438E-9A3C-B4A1F90D6861}"/>
                </a:ext>
              </a:extLst>
            </p:cNvPr>
            <p:cNvSpPr/>
            <p:nvPr/>
          </p:nvSpPr>
          <p:spPr>
            <a:xfrm>
              <a:off x="898090" y="6522764"/>
              <a:ext cx="351245" cy="2533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51" name="Shape">
              <a:extLst>
                <a:ext uri="{FF2B5EF4-FFF2-40B4-BE49-F238E27FC236}">
                  <a16:creationId xmlns:a16="http://schemas.microsoft.com/office/drawing/2014/main" id="{E780EE37-EDC4-4DD1-9C48-611AB7F805C8}"/>
                </a:ext>
              </a:extLst>
            </p:cNvPr>
            <p:cNvSpPr/>
            <p:nvPr/>
          </p:nvSpPr>
          <p:spPr>
            <a:xfrm>
              <a:off x="3596360" y="5231040"/>
              <a:ext cx="268618" cy="193657"/>
            </a:xfrm>
            <a:custGeom>
              <a:avLst/>
              <a:gdLst/>
              <a:ahLst/>
              <a:cxnLst>
                <a:cxn ang="0">
                  <a:pos x="wd2" y="hd2"/>
                </a:cxn>
                <a:cxn ang="5400000">
                  <a:pos x="wd2" y="hd2"/>
                </a:cxn>
                <a:cxn ang="10800000">
                  <a:pos x="wd2" y="hd2"/>
                </a:cxn>
                <a:cxn ang="16200000">
                  <a:pos x="wd2" y="hd2"/>
                </a:cxn>
              </a:cxnLst>
              <a:rect l="0" t="0" r="r" b="b"/>
              <a:pathLst>
                <a:path w="20013" h="20818" extrusionOk="0">
                  <a:moveTo>
                    <a:pt x="4647" y="20403"/>
                  </a:moveTo>
                  <a:cubicBezTo>
                    <a:pt x="1296" y="20300"/>
                    <a:pt x="-700" y="16391"/>
                    <a:pt x="227" y="11762"/>
                  </a:cubicBezTo>
                  <a:lnTo>
                    <a:pt x="583" y="10117"/>
                  </a:lnTo>
                  <a:cubicBezTo>
                    <a:pt x="1510" y="5488"/>
                    <a:pt x="4932" y="1066"/>
                    <a:pt x="8211" y="243"/>
                  </a:cubicBezTo>
                  <a:lnTo>
                    <a:pt x="8567" y="141"/>
                  </a:lnTo>
                  <a:cubicBezTo>
                    <a:pt x="11847" y="-682"/>
                    <a:pt x="15767" y="2198"/>
                    <a:pt x="17193" y="6518"/>
                  </a:cubicBezTo>
                  <a:lnTo>
                    <a:pt x="19474" y="13204"/>
                  </a:lnTo>
                  <a:cubicBezTo>
                    <a:pt x="20900" y="17524"/>
                    <a:pt x="19403" y="20918"/>
                    <a:pt x="16052" y="20816"/>
                  </a:cubicBezTo>
                  <a:lnTo>
                    <a:pt x="4647" y="2040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52" name="Shape">
              <a:extLst>
                <a:ext uri="{FF2B5EF4-FFF2-40B4-BE49-F238E27FC236}">
                  <a16:creationId xmlns:a16="http://schemas.microsoft.com/office/drawing/2014/main" id="{63A654E6-017F-40C3-8D37-B1056109379E}"/>
                </a:ext>
              </a:extLst>
            </p:cNvPr>
            <p:cNvSpPr/>
            <p:nvPr/>
          </p:nvSpPr>
          <p:spPr>
            <a:xfrm>
              <a:off x="3778157" y="6015643"/>
              <a:ext cx="447107" cy="778025"/>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5999"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53" name="Shape">
              <a:extLst>
                <a:ext uri="{FF2B5EF4-FFF2-40B4-BE49-F238E27FC236}">
                  <a16:creationId xmlns:a16="http://schemas.microsoft.com/office/drawing/2014/main" id="{B63AC6BA-621B-4425-9CA6-69FFB1D7701F}"/>
                </a:ext>
              </a:extLst>
            </p:cNvPr>
            <p:cNvSpPr/>
            <p:nvPr/>
          </p:nvSpPr>
          <p:spPr>
            <a:xfrm>
              <a:off x="3385856" y="5403270"/>
              <a:ext cx="854572" cy="555784"/>
            </a:xfrm>
            <a:custGeom>
              <a:avLst/>
              <a:gdLst/>
              <a:ahLst/>
              <a:cxnLst>
                <a:cxn ang="0">
                  <a:pos x="wd2" y="hd2"/>
                </a:cxn>
                <a:cxn ang="5400000">
                  <a:pos x="wd2" y="hd2"/>
                </a:cxn>
                <a:cxn ang="10800000">
                  <a:pos x="wd2" y="hd2"/>
                </a:cxn>
                <a:cxn ang="16200000">
                  <a:pos x="wd2" y="hd2"/>
                </a:cxn>
              </a:cxnLst>
              <a:rect l="0" t="0" r="r" b="b"/>
              <a:pathLst>
                <a:path w="20992" h="20981" extrusionOk="0">
                  <a:moveTo>
                    <a:pt x="9579" y="3732"/>
                  </a:moveTo>
                  <a:cubicBezTo>
                    <a:pt x="7910" y="4491"/>
                    <a:pt x="5748" y="6622"/>
                    <a:pt x="4760" y="8464"/>
                  </a:cubicBezTo>
                  <a:lnTo>
                    <a:pt x="459" y="16555"/>
                  </a:lnTo>
                  <a:cubicBezTo>
                    <a:pt x="-528" y="18397"/>
                    <a:pt x="130" y="19986"/>
                    <a:pt x="1916" y="20095"/>
                  </a:cubicBezTo>
                  <a:lnTo>
                    <a:pt x="15713" y="20962"/>
                  </a:lnTo>
                  <a:cubicBezTo>
                    <a:pt x="17499" y="21070"/>
                    <a:pt x="19450" y="20709"/>
                    <a:pt x="20061" y="20131"/>
                  </a:cubicBezTo>
                  <a:cubicBezTo>
                    <a:pt x="20672" y="19553"/>
                    <a:pt x="21072" y="17277"/>
                    <a:pt x="20978" y="15074"/>
                  </a:cubicBezTo>
                  <a:lnTo>
                    <a:pt x="20367" y="2865"/>
                  </a:lnTo>
                  <a:cubicBezTo>
                    <a:pt x="20249" y="662"/>
                    <a:pt x="18792" y="-530"/>
                    <a:pt x="17147" y="229"/>
                  </a:cubicBezTo>
                  <a:lnTo>
                    <a:pt x="9579" y="37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54" name="Shape">
              <a:extLst>
                <a:ext uri="{FF2B5EF4-FFF2-40B4-BE49-F238E27FC236}">
                  <a16:creationId xmlns:a16="http://schemas.microsoft.com/office/drawing/2014/main" id="{923C8965-8EAC-4FFC-B0CD-71B7001B0A13}"/>
                </a:ext>
              </a:extLst>
            </p:cNvPr>
            <p:cNvSpPr/>
            <p:nvPr/>
          </p:nvSpPr>
          <p:spPr>
            <a:xfrm>
              <a:off x="2850029" y="4943991"/>
              <a:ext cx="667243" cy="878689"/>
            </a:xfrm>
            <a:custGeom>
              <a:avLst/>
              <a:gdLst/>
              <a:ahLst/>
              <a:cxnLst>
                <a:cxn ang="0">
                  <a:pos x="wd2" y="hd2"/>
                </a:cxn>
                <a:cxn ang="5400000">
                  <a:pos x="wd2" y="hd2"/>
                </a:cxn>
                <a:cxn ang="10800000">
                  <a:pos x="wd2" y="hd2"/>
                </a:cxn>
                <a:cxn ang="16200000">
                  <a:pos x="wd2" y="hd2"/>
                </a:cxn>
              </a:cxnLst>
              <a:rect l="0" t="0" r="r" b="b"/>
              <a:pathLst>
                <a:path w="21457" h="21215" extrusionOk="0">
                  <a:moveTo>
                    <a:pt x="1119" y="18633"/>
                  </a:moveTo>
                  <a:cubicBezTo>
                    <a:pt x="1242" y="20412"/>
                    <a:pt x="2965" y="21544"/>
                    <a:pt x="4934" y="21128"/>
                  </a:cubicBezTo>
                  <a:lnTo>
                    <a:pt x="17888" y="18472"/>
                  </a:lnTo>
                  <a:cubicBezTo>
                    <a:pt x="19857" y="18079"/>
                    <a:pt x="21457" y="16277"/>
                    <a:pt x="21457" y="14498"/>
                  </a:cubicBezTo>
                  <a:lnTo>
                    <a:pt x="21457" y="4056"/>
                  </a:lnTo>
                  <a:cubicBezTo>
                    <a:pt x="21457" y="2277"/>
                    <a:pt x="19826" y="684"/>
                    <a:pt x="17795" y="499"/>
                  </a:cubicBezTo>
                  <a:lnTo>
                    <a:pt x="13180" y="106"/>
                  </a:lnTo>
                  <a:cubicBezTo>
                    <a:pt x="11180" y="-56"/>
                    <a:pt x="7888" y="-33"/>
                    <a:pt x="5888" y="175"/>
                  </a:cubicBezTo>
                  <a:lnTo>
                    <a:pt x="3395" y="429"/>
                  </a:lnTo>
                  <a:cubicBezTo>
                    <a:pt x="1395" y="637"/>
                    <a:pt x="-143" y="2254"/>
                    <a:pt x="11" y="4033"/>
                  </a:cubicBezTo>
                  <a:lnTo>
                    <a:pt x="1119" y="1863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55" name="Shape">
              <a:extLst>
                <a:ext uri="{FF2B5EF4-FFF2-40B4-BE49-F238E27FC236}">
                  <a16:creationId xmlns:a16="http://schemas.microsoft.com/office/drawing/2014/main" id="{F2021D57-D638-4271-997B-1A9050775E7C}"/>
                </a:ext>
              </a:extLst>
            </p:cNvPr>
            <p:cNvSpPr/>
            <p:nvPr userDrawn="1"/>
          </p:nvSpPr>
          <p:spPr>
            <a:xfrm>
              <a:off x="8045632" y="6044348"/>
              <a:ext cx="340486" cy="579720"/>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1143000" y="3459675"/>
            <a:ext cx="6858000" cy="989350"/>
          </a:xfrm>
          <a:prstGeom prst="rect">
            <a:avLst/>
          </a:prstGeom>
        </p:spPr>
        <p:txBody>
          <a:bodyPr anchor="b">
            <a:normAutofit/>
          </a:bodyPr>
          <a:lstStyle>
            <a:lvl1pPr algn="ctr">
              <a:defRPr sz="4000" b="1"/>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1143000" y="4463919"/>
            <a:ext cx="6858000" cy="49467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23" name="Group 122">
            <a:extLst>
              <a:ext uri="{FF2B5EF4-FFF2-40B4-BE49-F238E27FC236}">
                <a16:creationId xmlns:a16="http://schemas.microsoft.com/office/drawing/2014/main" id="{E2618AE0-05E8-4B99-A5F9-B254BC94DE99}"/>
              </a:ext>
            </a:extLst>
          </p:cNvPr>
          <p:cNvGrpSpPr/>
          <p:nvPr userDrawn="1"/>
        </p:nvGrpSpPr>
        <p:grpSpPr>
          <a:xfrm>
            <a:off x="65645" y="54573"/>
            <a:ext cx="9012710" cy="6741805"/>
            <a:chOff x="65645" y="54573"/>
            <a:chExt cx="9012710" cy="6741805"/>
          </a:xfrm>
        </p:grpSpPr>
        <p:sp>
          <p:nvSpPr>
            <p:cNvPr id="124" name="Shape">
              <a:extLst>
                <a:ext uri="{FF2B5EF4-FFF2-40B4-BE49-F238E27FC236}">
                  <a16:creationId xmlns:a16="http://schemas.microsoft.com/office/drawing/2014/main" id="{EF4DBEA0-23ED-4C8D-B5D6-B5E083F9473E}"/>
                </a:ext>
              </a:extLst>
            </p:cNvPr>
            <p:cNvSpPr/>
            <p:nvPr/>
          </p:nvSpPr>
          <p:spPr>
            <a:xfrm>
              <a:off x="8045632" y="6044348"/>
              <a:ext cx="340486" cy="579720"/>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8A341891-4344-4DDC-B1C3-F70CD0437CB5}"/>
                </a:ext>
              </a:extLst>
            </p:cNvPr>
            <p:cNvSpPr/>
            <p:nvPr/>
          </p:nvSpPr>
          <p:spPr>
            <a:xfrm>
              <a:off x="945931" y="1671621"/>
              <a:ext cx="370184" cy="759438"/>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29"/>
                  </a:cubicBezTo>
                  <a:lnTo>
                    <a:pt x="21039" y="16669"/>
                  </a:lnTo>
                  <a:cubicBezTo>
                    <a:pt x="21257" y="18690"/>
                    <a:pt x="18047" y="20501"/>
                    <a:pt x="13857" y="20659"/>
                  </a:cubicBezTo>
                  <a:lnTo>
                    <a:pt x="9940" y="20816"/>
                  </a:lnTo>
                  <a:cubicBezTo>
                    <a:pt x="5751"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D48C2966-D745-4907-BE1C-6CF8C3F49A8D}"/>
                </a:ext>
              </a:extLst>
            </p:cNvPr>
            <p:cNvSpPr/>
            <p:nvPr/>
          </p:nvSpPr>
          <p:spPr>
            <a:xfrm>
              <a:off x="65645" y="54573"/>
              <a:ext cx="853979" cy="656348"/>
            </a:xfrm>
            <a:custGeom>
              <a:avLst/>
              <a:gdLst/>
              <a:ahLst/>
              <a:cxnLst>
                <a:cxn ang="0">
                  <a:pos x="wd2" y="hd2"/>
                </a:cxn>
                <a:cxn ang="5400000">
                  <a:pos x="wd2" y="hd2"/>
                </a:cxn>
                <a:cxn ang="10800000">
                  <a:pos x="wd2" y="hd2"/>
                </a:cxn>
                <a:cxn ang="16200000">
                  <a:pos x="wd2" y="hd2"/>
                </a:cxn>
              </a:cxnLst>
              <a:rect l="0" t="0" r="r" b="b"/>
              <a:pathLst>
                <a:path w="21046" h="20987" extrusionOk="0">
                  <a:moveTo>
                    <a:pt x="15045" y="11687"/>
                  </a:moveTo>
                  <a:cubicBezTo>
                    <a:pt x="13889" y="13492"/>
                    <a:pt x="11578"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8"/>
                    <a:pt x="20421" y="3304"/>
                  </a:cubicBezTo>
                  <a:lnTo>
                    <a:pt x="15045"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7" name="Shape">
              <a:extLst>
                <a:ext uri="{FF2B5EF4-FFF2-40B4-BE49-F238E27FC236}">
                  <a16:creationId xmlns:a16="http://schemas.microsoft.com/office/drawing/2014/main" id="{2A16794A-E356-4DBF-B68C-9844CF8A5A24}"/>
                </a:ext>
              </a:extLst>
            </p:cNvPr>
            <p:cNvSpPr/>
            <p:nvPr/>
          </p:nvSpPr>
          <p:spPr>
            <a:xfrm>
              <a:off x="65646" y="829608"/>
              <a:ext cx="1018339" cy="846223"/>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6"/>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090E1078-8438-4D84-985C-F65845306437}"/>
                </a:ext>
              </a:extLst>
            </p:cNvPr>
            <p:cNvSpPr/>
            <p:nvPr/>
          </p:nvSpPr>
          <p:spPr>
            <a:xfrm>
              <a:off x="65646" y="1729031"/>
              <a:ext cx="833704" cy="677074"/>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12F98629-2D10-43C4-AB2C-EDBE13B22F30}"/>
                </a:ext>
              </a:extLst>
            </p:cNvPr>
            <p:cNvSpPr/>
            <p:nvPr/>
          </p:nvSpPr>
          <p:spPr>
            <a:xfrm>
              <a:off x="65646" y="2341404"/>
              <a:ext cx="893869" cy="988677"/>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0" name="Shape">
              <a:extLst>
                <a:ext uri="{FF2B5EF4-FFF2-40B4-BE49-F238E27FC236}">
                  <a16:creationId xmlns:a16="http://schemas.microsoft.com/office/drawing/2014/main" id="{DFEB98B9-8A9F-4676-B0A3-6D64F2AC3DE7}"/>
                </a:ext>
              </a:extLst>
            </p:cNvPr>
            <p:cNvSpPr/>
            <p:nvPr/>
          </p:nvSpPr>
          <p:spPr>
            <a:xfrm>
              <a:off x="716292" y="226803"/>
              <a:ext cx="340486" cy="579723"/>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1" name="Shape">
              <a:extLst>
                <a:ext uri="{FF2B5EF4-FFF2-40B4-BE49-F238E27FC236}">
                  <a16:creationId xmlns:a16="http://schemas.microsoft.com/office/drawing/2014/main" id="{4363F910-DBA6-46DF-8A4F-BCA799F2580A}"/>
                </a:ext>
              </a:extLst>
            </p:cNvPr>
            <p:cNvSpPr/>
            <p:nvPr/>
          </p:nvSpPr>
          <p:spPr>
            <a:xfrm>
              <a:off x="266581" y="638242"/>
              <a:ext cx="654035" cy="231896"/>
            </a:xfrm>
            <a:custGeom>
              <a:avLst/>
              <a:gdLst/>
              <a:ahLst/>
              <a:cxnLst>
                <a:cxn ang="0">
                  <a:pos x="wd2" y="hd2"/>
                </a:cxn>
                <a:cxn ang="5400000">
                  <a:pos x="wd2" y="hd2"/>
                </a:cxn>
                <a:cxn ang="10800000">
                  <a:pos x="wd2" y="hd2"/>
                </a:cxn>
                <a:cxn ang="16200000">
                  <a:pos x="wd2" y="hd2"/>
                </a:cxn>
              </a:cxnLst>
              <a:rect l="0" t="0" r="r" b="b"/>
              <a:pathLst>
                <a:path w="20337" h="19754" extrusionOk="0">
                  <a:moveTo>
                    <a:pt x="19119" y="14708"/>
                  </a:moveTo>
                  <a:cubicBezTo>
                    <a:pt x="20993" y="18376"/>
                    <a:pt x="20666" y="20495"/>
                    <a:pt x="18405" y="19517"/>
                  </a:cubicBezTo>
                  <a:lnTo>
                    <a:pt x="1773" y="12099"/>
                  </a:lnTo>
                  <a:cubicBezTo>
                    <a:pt x="-488" y="11121"/>
                    <a:pt x="-607" y="8431"/>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2" name="Shape">
              <a:extLst>
                <a:ext uri="{FF2B5EF4-FFF2-40B4-BE49-F238E27FC236}">
                  <a16:creationId xmlns:a16="http://schemas.microsoft.com/office/drawing/2014/main" id="{23036340-1C68-46E9-ABEE-9433AF2ED776}"/>
                </a:ext>
              </a:extLst>
            </p:cNvPr>
            <p:cNvSpPr/>
            <p:nvPr/>
          </p:nvSpPr>
          <p:spPr>
            <a:xfrm>
              <a:off x="65645" y="3317373"/>
              <a:ext cx="756519" cy="778307"/>
            </a:xfrm>
            <a:custGeom>
              <a:avLst/>
              <a:gdLst/>
              <a:ahLst/>
              <a:cxnLst>
                <a:cxn ang="0">
                  <a:pos x="wd2" y="hd2"/>
                </a:cxn>
                <a:cxn ang="5400000">
                  <a:pos x="wd2" y="hd2"/>
                </a:cxn>
                <a:cxn ang="10800000">
                  <a:pos x="wd2" y="hd2"/>
                </a:cxn>
                <a:cxn ang="16200000">
                  <a:pos x="wd2" y="hd2"/>
                </a:cxn>
              </a:cxnLst>
              <a:rect l="0" t="0" r="r" b="b"/>
              <a:pathLst>
                <a:path w="21058" h="20744" extrusionOk="0">
                  <a:moveTo>
                    <a:pt x="15048" y="10564"/>
                  </a:moveTo>
                  <a:cubicBezTo>
                    <a:pt x="13876" y="12273"/>
                    <a:pt x="11559" y="14594"/>
                    <a:pt x="9908" y="15690"/>
                  </a:cubicBezTo>
                  <a:lnTo>
                    <a:pt x="3036" y="20229"/>
                  </a:lnTo>
                  <a:cubicBezTo>
                    <a:pt x="1385" y="21326"/>
                    <a:pt x="0" y="20612"/>
                    <a:pt x="0" y="18648"/>
                  </a:cubicBezTo>
                  <a:lnTo>
                    <a:pt x="0" y="7121"/>
                  </a:lnTo>
                  <a:cubicBezTo>
                    <a:pt x="0" y="5158"/>
                    <a:pt x="1491" y="3271"/>
                    <a:pt x="3303" y="2939"/>
                  </a:cubicBezTo>
                  <a:lnTo>
                    <a:pt x="19256" y="57"/>
                  </a:lnTo>
                  <a:cubicBezTo>
                    <a:pt x="21067" y="-274"/>
                    <a:pt x="21600" y="874"/>
                    <a:pt x="20455" y="2582"/>
                  </a:cubicBezTo>
                  <a:lnTo>
                    <a:pt x="15048"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3" name="Shape">
              <a:extLst>
                <a:ext uri="{FF2B5EF4-FFF2-40B4-BE49-F238E27FC236}">
                  <a16:creationId xmlns:a16="http://schemas.microsoft.com/office/drawing/2014/main" id="{DB1E3D33-782E-490C-873E-7486614E0AB8}"/>
                </a:ext>
              </a:extLst>
            </p:cNvPr>
            <p:cNvSpPr/>
            <p:nvPr/>
          </p:nvSpPr>
          <p:spPr>
            <a:xfrm>
              <a:off x="65646" y="4216797"/>
              <a:ext cx="1018339" cy="846222"/>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4" name="Shape">
              <a:extLst>
                <a:ext uri="{FF2B5EF4-FFF2-40B4-BE49-F238E27FC236}">
                  <a16:creationId xmlns:a16="http://schemas.microsoft.com/office/drawing/2014/main" id="{3A2FA948-8A4C-4CA3-8E0B-3BDEA44E40CA}"/>
                </a:ext>
              </a:extLst>
            </p:cNvPr>
            <p:cNvSpPr/>
            <p:nvPr/>
          </p:nvSpPr>
          <p:spPr>
            <a:xfrm>
              <a:off x="65646" y="512578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5" name="Shape">
              <a:extLst>
                <a:ext uri="{FF2B5EF4-FFF2-40B4-BE49-F238E27FC236}">
                  <a16:creationId xmlns:a16="http://schemas.microsoft.com/office/drawing/2014/main" id="{4BFE9C6D-E3EE-47E6-96B4-ACD21A5B2853}"/>
                </a:ext>
              </a:extLst>
            </p:cNvPr>
            <p:cNvSpPr/>
            <p:nvPr/>
          </p:nvSpPr>
          <p:spPr>
            <a:xfrm>
              <a:off x="917227" y="5125789"/>
              <a:ext cx="640762" cy="668352"/>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6" name="Shape">
              <a:extLst>
                <a:ext uri="{FF2B5EF4-FFF2-40B4-BE49-F238E27FC236}">
                  <a16:creationId xmlns:a16="http://schemas.microsoft.com/office/drawing/2014/main" id="{39DCE0FF-A3D1-49DB-8E62-574A86EF5981}"/>
                </a:ext>
              </a:extLst>
            </p:cNvPr>
            <p:cNvSpPr/>
            <p:nvPr/>
          </p:nvSpPr>
          <p:spPr>
            <a:xfrm>
              <a:off x="65646" y="5728593"/>
              <a:ext cx="893869" cy="98868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7" name="Shape">
              <a:extLst>
                <a:ext uri="{FF2B5EF4-FFF2-40B4-BE49-F238E27FC236}">
                  <a16:creationId xmlns:a16="http://schemas.microsoft.com/office/drawing/2014/main" id="{C8D287AE-F413-4529-A1D1-5726B633DEDC}"/>
                </a:ext>
              </a:extLst>
            </p:cNvPr>
            <p:cNvSpPr/>
            <p:nvPr/>
          </p:nvSpPr>
          <p:spPr>
            <a:xfrm>
              <a:off x="630177" y="3547013"/>
              <a:ext cx="432834" cy="657021"/>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32"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8" name="Shape">
              <a:extLst>
                <a:ext uri="{FF2B5EF4-FFF2-40B4-BE49-F238E27FC236}">
                  <a16:creationId xmlns:a16="http://schemas.microsoft.com/office/drawing/2014/main" id="{25395F43-403C-4E8B-B311-1C2B828FCEC8}"/>
                </a:ext>
              </a:extLst>
            </p:cNvPr>
            <p:cNvSpPr/>
            <p:nvPr/>
          </p:nvSpPr>
          <p:spPr>
            <a:xfrm>
              <a:off x="266581" y="4034999"/>
              <a:ext cx="654035" cy="231884"/>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9" name="Shape">
              <a:extLst>
                <a:ext uri="{FF2B5EF4-FFF2-40B4-BE49-F238E27FC236}">
                  <a16:creationId xmlns:a16="http://schemas.microsoft.com/office/drawing/2014/main" id="{89055CC0-F65D-47B8-8443-C56F97164F3A}"/>
                </a:ext>
              </a:extLst>
            </p:cNvPr>
            <p:cNvSpPr/>
            <p:nvPr/>
          </p:nvSpPr>
          <p:spPr>
            <a:xfrm>
              <a:off x="1003342" y="5766867"/>
              <a:ext cx="353774" cy="398280"/>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0" name="Shape">
              <a:extLst>
                <a:ext uri="{FF2B5EF4-FFF2-40B4-BE49-F238E27FC236}">
                  <a16:creationId xmlns:a16="http://schemas.microsoft.com/office/drawing/2014/main" id="{92A3E727-A9EC-473E-86A8-BBCA458D5264}"/>
                </a:ext>
              </a:extLst>
            </p:cNvPr>
            <p:cNvSpPr/>
            <p:nvPr/>
          </p:nvSpPr>
          <p:spPr>
            <a:xfrm>
              <a:off x="898090" y="6522764"/>
              <a:ext cx="351245" cy="2533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818B498E-5C97-4835-B1B5-19AF942D4BD9}"/>
                </a:ext>
              </a:extLst>
            </p:cNvPr>
            <p:cNvSpPr/>
            <p:nvPr/>
          </p:nvSpPr>
          <p:spPr>
            <a:xfrm>
              <a:off x="8224376" y="6140033"/>
              <a:ext cx="853979" cy="656345"/>
            </a:xfrm>
            <a:custGeom>
              <a:avLst/>
              <a:gdLst/>
              <a:ahLst/>
              <a:cxnLst>
                <a:cxn ang="0">
                  <a:pos x="wd2" y="hd2"/>
                </a:cxn>
                <a:cxn ang="5400000">
                  <a:pos x="wd2" y="hd2"/>
                </a:cxn>
                <a:cxn ang="10800000">
                  <a:pos x="wd2" y="hd2"/>
                </a:cxn>
                <a:cxn ang="16200000">
                  <a:pos x="wd2" y="hd2"/>
                </a:cxn>
              </a:cxnLst>
              <a:rect l="0" t="0" r="r" b="b"/>
              <a:pathLst>
                <a:path w="21046" h="20987" extrusionOk="0">
                  <a:moveTo>
                    <a:pt x="6002"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2"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2" name="Shape">
              <a:extLst>
                <a:ext uri="{FF2B5EF4-FFF2-40B4-BE49-F238E27FC236}">
                  <a16:creationId xmlns:a16="http://schemas.microsoft.com/office/drawing/2014/main" id="{60BE6A16-8737-4296-8F10-B51E00001E45}"/>
                </a:ext>
              </a:extLst>
            </p:cNvPr>
            <p:cNvSpPr/>
            <p:nvPr/>
          </p:nvSpPr>
          <p:spPr>
            <a:xfrm>
              <a:off x="8052145" y="5183200"/>
              <a:ext cx="1018336" cy="846222"/>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3" name="Shape">
              <a:extLst>
                <a:ext uri="{FF2B5EF4-FFF2-40B4-BE49-F238E27FC236}">
                  <a16:creationId xmlns:a16="http://schemas.microsoft.com/office/drawing/2014/main" id="{E7F88B47-9DA0-4B9D-BCFF-AAACE7FE194A}"/>
                </a:ext>
              </a:extLst>
            </p:cNvPr>
            <p:cNvSpPr/>
            <p:nvPr/>
          </p:nvSpPr>
          <p:spPr>
            <a:xfrm>
              <a:off x="8243511" y="444643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4" name="Shape">
              <a:extLst>
                <a:ext uri="{FF2B5EF4-FFF2-40B4-BE49-F238E27FC236}">
                  <a16:creationId xmlns:a16="http://schemas.microsoft.com/office/drawing/2014/main" id="{4AA7CF06-FC8F-47BE-92C9-99E723D5B1DA}"/>
                </a:ext>
              </a:extLst>
            </p:cNvPr>
            <p:cNvSpPr/>
            <p:nvPr/>
          </p:nvSpPr>
          <p:spPr>
            <a:xfrm>
              <a:off x="8214806" y="5986940"/>
              <a:ext cx="654033" cy="231884"/>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nvGrpSpPr>
            <p:cNvPr id="145" name="Group 144">
              <a:extLst>
                <a:ext uri="{FF2B5EF4-FFF2-40B4-BE49-F238E27FC236}">
                  <a16:creationId xmlns:a16="http://schemas.microsoft.com/office/drawing/2014/main" id="{B80AB65E-A483-4A53-9540-EEC94BF7D1EA}"/>
                </a:ext>
              </a:extLst>
            </p:cNvPr>
            <p:cNvGrpSpPr/>
            <p:nvPr/>
          </p:nvGrpSpPr>
          <p:grpSpPr>
            <a:xfrm>
              <a:off x="7784231" y="58991"/>
              <a:ext cx="1292984" cy="4461991"/>
              <a:chOff x="7758321" y="77256"/>
              <a:chExt cx="1292984" cy="4461991"/>
            </a:xfrm>
          </p:grpSpPr>
          <p:sp>
            <p:nvSpPr>
              <p:cNvPr id="146" name="Shape">
                <a:extLst>
                  <a:ext uri="{FF2B5EF4-FFF2-40B4-BE49-F238E27FC236}">
                    <a16:creationId xmlns:a16="http://schemas.microsoft.com/office/drawing/2014/main" id="{5A303774-B02B-410B-A0FE-77E15BF64052}"/>
                  </a:ext>
                </a:extLst>
              </p:cNvPr>
              <p:cNvSpPr/>
              <p:nvPr/>
            </p:nvSpPr>
            <p:spPr>
              <a:xfrm>
                <a:off x="8150624" y="3550561"/>
                <a:ext cx="893870" cy="988686"/>
              </a:xfrm>
              <a:custGeom>
                <a:avLst/>
                <a:gdLst/>
                <a:ahLst/>
                <a:cxnLst>
                  <a:cxn ang="0">
                    <a:pos x="wd2" y="hd2"/>
                  </a:cxn>
                  <a:cxn ang="5400000">
                    <a:pos x="wd2" y="hd2"/>
                  </a:cxn>
                  <a:cxn ang="10800000">
                    <a:pos x="wd2" y="hd2"/>
                  </a:cxn>
                  <a:cxn ang="16200000">
                    <a:pos x="wd2" y="hd2"/>
                  </a:cxn>
                </a:cxnLst>
                <a:rect l="0" t="0" r="r" b="b"/>
                <a:pathLst>
                  <a:path w="21512" h="21095" extrusionOk="0">
                    <a:moveTo>
                      <a:pt x="21512" y="2360"/>
                    </a:moveTo>
                    <a:cubicBezTo>
                      <a:pt x="21512" y="788"/>
                      <a:pt x="20084" y="-253"/>
                      <a:pt x="18334" y="53"/>
                    </a:cubicBezTo>
                    <a:lnTo>
                      <a:pt x="2998" y="2707"/>
                    </a:lnTo>
                    <a:cubicBezTo>
                      <a:pt x="1248" y="3014"/>
                      <a:pt x="-88" y="4545"/>
                      <a:pt x="4" y="6117"/>
                    </a:cubicBezTo>
                    <a:lnTo>
                      <a:pt x="833" y="18754"/>
                    </a:lnTo>
                    <a:cubicBezTo>
                      <a:pt x="925" y="20326"/>
                      <a:pt x="2445" y="21347"/>
                      <a:pt x="4172" y="21041"/>
                    </a:cubicBezTo>
                    <a:lnTo>
                      <a:pt x="18334" y="18489"/>
                    </a:lnTo>
                    <a:cubicBezTo>
                      <a:pt x="20084" y="18183"/>
                      <a:pt x="21489" y="16631"/>
                      <a:pt x="21489" y="15059"/>
                    </a:cubicBezTo>
                    <a:lnTo>
                      <a:pt x="21489" y="236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7" name="Shape">
                <a:extLst>
                  <a:ext uri="{FF2B5EF4-FFF2-40B4-BE49-F238E27FC236}">
                    <a16:creationId xmlns:a16="http://schemas.microsoft.com/office/drawing/2014/main" id="{641B2814-D027-468E-8DC9-1D0029AC2AC7}"/>
                  </a:ext>
                </a:extLst>
              </p:cNvPr>
              <p:cNvSpPr/>
              <p:nvPr/>
            </p:nvSpPr>
            <p:spPr>
              <a:xfrm>
                <a:off x="7758321" y="4105524"/>
                <a:ext cx="353774" cy="398281"/>
              </a:xfrm>
              <a:custGeom>
                <a:avLst/>
                <a:gdLst/>
                <a:ahLst/>
                <a:cxnLst>
                  <a:cxn ang="0">
                    <a:pos x="wd2" y="hd2"/>
                  </a:cxn>
                  <a:cxn ang="5400000">
                    <a:pos x="wd2" y="hd2"/>
                  </a:cxn>
                  <a:cxn ang="10800000">
                    <a:pos x="wd2" y="hd2"/>
                  </a:cxn>
                  <a:cxn ang="16200000">
                    <a:pos x="wd2" y="hd2"/>
                  </a:cxn>
                </a:cxnLst>
                <a:rect l="0" t="0" r="r" b="b"/>
                <a:pathLst>
                  <a:path w="19966" h="19761" extrusionOk="0">
                    <a:moveTo>
                      <a:pt x="1769" y="10544"/>
                    </a:moveTo>
                    <a:cubicBezTo>
                      <a:pt x="-1201" y="13107"/>
                      <a:pt x="-337" y="16050"/>
                      <a:pt x="3659" y="17048"/>
                    </a:cubicBezTo>
                    <a:lnTo>
                      <a:pt x="13487" y="19516"/>
                    </a:lnTo>
                    <a:cubicBezTo>
                      <a:pt x="17483" y="20513"/>
                      <a:pt x="20399" y="18377"/>
                      <a:pt x="19913" y="14722"/>
                    </a:cubicBezTo>
                    <a:lnTo>
                      <a:pt x="18455" y="3423"/>
                    </a:lnTo>
                    <a:cubicBezTo>
                      <a:pt x="17969" y="-233"/>
                      <a:pt x="15161" y="-1087"/>
                      <a:pt x="12191" y="1477"/>
                    </a:cubicBezTo>
                    <a:lnTo>
                      <a:pt x="1769" y="1054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8" name="Shape">
                <a:extLst>
                  <a:ext uri="{FF2B5EF4-FFF2-40B4-BE49-F238E27FC236}">
                    <a16:creationId xmlns:a16="http://schemas.microsoft.com/office/drawing/2014/main" id="{E1C07DF6-FA9B-4D69-BB02-DF71B959C883}"/>
                  </a:ext>
                </a:extLst>
              </p:cNvPr>
              <p:cNvSpPr/>
              <p:nvPr/>
            </p:nvSpPr>
            <p:spPr>
              <a:xfrm>
                <a:off x="7787026" y="3368763"/>
                <a:ext cx="442671" cy="342689"/>
              </a:xfrm>
              <a:custGeom>
                <a:avLst/>
                <a:gdLst/>
                <a:ahLst/>
                <a:cxnLst>
                  <a:cxn ang="0">
                    <a:pos x="wd2" y="hd2"/>
                  </a:cxn>
                  <a:cxn ang="5400000">
                    <a:pos x="wd2" y="hd2"/>
                  </a:cxn>
                  <a:cxn ang="10800000">
                    <a:pos x="wd2" y="hd2"/>
                  </a:cxn>
                  <a:cxn ang="16200000">
                    <a:pos x="wd2" y="hd2"/>
                  </a:cxn>
                </a:cxnLst>
                <a:rect l="0" t="0" r="r" b="b"/>
                <a:pathLst>
                  <a:path w="20604" h="19836" extrusionOk="0">
                    <a:moveTo>
                      <a:pt x="14547" y="233"/>
                    </a:moveTo>
                    <a:cubicBezTo>
                      <a:pt x="17887" y="-819"/>
                      <a:pt x="20604" y="1784"/>
                      <a:pt x="20604" y="6049"/>
                    </a:cubicBezTo>
                    <a:lnTo>
                      <a:pt x="20604" y="7599"/>
                    </a:lnTo>
                    <a:cubicBezTo>
                      <a:pt x="20604" y="11864"/>
                      <a:pt x="18065" y="16849"/>
                      <a:pt x="14992" y="18732"/>
                    </a:cubicBezTo>
                    <a:lnTo>
                      <a:pt x="14636" y="18953"/>
                    </a:lnTo>
                    <a:cubicBezTo>
                      <a:pt x="11519" y="20781"/>
                      <a:pt x="7110" y="19673"/>
                      <a:pt x="4838" y="16517"/>
                    </a:cubicBezTo>
                    <a:lnTo>
                      <a:pt x="1275" y="11587"/>
                    </a:lnTo>
                    <a:cubicBezTo>
                      <a:pt x="-996" y="8430"/>
                      <a:pt x="-150" y="4941"/>
                      <a:pt x="3146" y="3889"/>
                    </a:cubicBezTo>
                    <a:lnTo>
                      <a:pt x="14547" y="23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9" name="Shape">
                <a:extLst>
                  <a:ext uri="{FF2B5EF4-FFF2-40B4-BE49-F238E27FC236}">
                    <a16:creationId xmlns:a16="http://schemas.microsoft.com/office/drawing/2014/main" id="{C0D25A73-8F96-48D5-8AF4-690418B5AC52}"/>
                  </a:ext>
                </a:extLst>
              </p:cNvPr>
              <p:cNvSpPr/>
              <p:nvPr/>
            </p:nvSpPr>
            <p:spPr>
              <a:xfrm>
                <a:off x="8294148" y="2785095"/>
                <a:ext cx="756517" cy="778316"/>
              </a:xfrm>
              <a:custGeom>
                <a:avLst/>
                <a:gdLst/>
                <a:ahLst/>
                <a:cxnLst>
                  <a:cxn ang="0">
                    <a:pos x="wd2" y="hd2"/>
                  </a:cxn>
                  <a:cxn ang="5400000">
                    <a:pos x="wd2" y="hd2"/>
                  </a:cxn>
                  <a:cxn ang="10800000">
                    <a:pos x="wd2" y="hd2"/>
                  </a:cxn>
                  <a:cxn ang="16200000">
                    <a:pos x="wd2" y="hd2"/>
                  </a:cxn>
                </a:cxnLst>
                <a:rect l="0" t="0" r="r" b="b"/>
                <a:pathLst>
                  <a:path w="21058" h="20744" extrusionOk="0">
                    <a:moveTo>
                      <a:pt x="6010" y="10180"/>
                    </a:moveTo>
                    <a:cubicBezTo>
                      <a:pt x="7182" y="8471"/>
                      <a:pt x="9499" y="6150"/>
                      <a:pt x="11150" y="5054"/>
                    </a:cubicBezTo>
                    <a:lnTo>
                      <a:pt x="18022" y="515"/>
                    </a:lnTo>
                    <a:cubicBezTo>
                      <a:pt x="19673" y="-582"/>
                      <a:pt x="21058" y="132"/>
                      <a:pt x="21058" y="2096"/>
                    </a:cubicBezTo>
                    <a:lnTo>
                      <a:pt x="21058" y="13623"/>
                    </a:lnTo>
                    <a:cubicBezTo>
                      <a:pt x="21058" y="15586"/>
                      <a:pt x="19566" y="17473"/>
                      <a:pt x="17755" y="17805"/>
                    </a:cubicBezTo>
                    <a:lnTo>
                      <a:pt x="1802" y="20687"/>
                    </a:lnTo>
                    <a:cubicBezTo>
                      <a:pt x="-9" y="21018"/>
                      <a:pt x="-542" y="19870"/>
                      <a:pt x="603" y="18162"/>
                    </a:cubicBezTo>
                    <a:lnTo>
                      <a:pt x="6010" y="1018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C8311708-EB30-4388-A7C7-6085B487B239}"/>
                  </a:ext>
                </a:extLst>
              </p:cNvPr>
              <p:cNvSpPr/>
              <p:nvPr/>
            </p:nvSpPr>
            <p:spPr>
              <a:xfrm>
                <a:off x="8026235" y="1809124"/>
                <a:ext cx="1018336" cy="846224"/>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2"/>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B27CE7A9-BF62-427F-AAFB-48C2B2C7630B}"/>
                  </a:ext>
                </a:extLst>
              </p:cNvPr>
              <p:cNvSpPr/>
              <p:nvPr/>
            </p:nvSpPr>
            <p:spPr>
              <a:xfrm>
                <a:off x="8217602" y="1072362"/>
                <a:ext cx="833703" cy="677074"/>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3D672A27-B706-4078-BB44-8BE43356445D}"/>
                  </a:ext>
                </a:extLst>
              </p:cNvPr>
              <p:cNvSpPr/>
              <p:nvPr/>
            </p:nvSpPr>
            <p:spPr>
              <a:xfrm>
                <a:off x="8150624" y="153803"/>
                <a:ext cx="893870" cy="988677"/>
              </a:xfrm>
              <a:custGeom>
                <a:avLst/>
                <a:gdLst/>
                <a:ahLst/>
                <a:cxnLst>
                  <a:cxn ang="0">
                    <a:pos x="wd2" y="hd2"/>
                  </a:cxn>
                  <a:cxn ang="5400000">
                    <a:pos x="wd2" y="hd2"/>
                  </a:cxn>
                  <a:cxn ang="10800000">
                    <a:pos x="wd2" y="hd2"/>
                  </a:cxn>
                  <a:cxn ang="16200000">
                    <a:pos x="wd2" y="hd2"/>
                  </a:cxn>
                </a:cxnLst>
                <a:rect l="0" t="0" r="r" b="b"/>
                <a:pathLst>
                  <a:path w="21512" h="21095" extrusionOk="0">
                    <a:moveTo>
                      <a:pt x="21512" y="2360"/>
                    </a:moveTo>
                    <a:cubicBezTo>
                      <a:pt x="21512" y="788"/>
                      <a:pt x="20084" y="-253"/>
                      <a:pt x="18334" y="53"/>
                    </a:cubicBezTo>
                    <a:lnTo>
                      <a:pt x="2998" y="2707"/>
                    </a:lnTo>
                    <a:cubicBezTo>
                      <a:pt x="1248" y="3014"/>
                      <a:pt x="-88" y="4545"/>
                      <a:pt x="4" y="6117"/>
                    </a:cubicBezTo>
                    <a:lnTo>
                      <a:pt x="833" y="18754"/>
                    </a:lnTo>
                    <a:cubicBezTo>
                      <a:pt x="925" y="20326"/>
                      <a:pt x="2445" y="21347"/>
                      <a:pt x="4172" y="21041"/>
                    </a:cubicBezTo>
                    <a:lnTo>
                      <a:pt x="18334" y="18489"/>
                    </a:lnTo>
                    <a:cubicBezTo>
                      <a:pt x="20084" y="18183"/>
                      <a:pt x="21489" y="16631"/>
                      <a:pt x="21489" y="15059"/>
                    </a:cubicBezTo>
                    <a:lnTo>
                      <a:pt x="21489" y="23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7174D86A-E86A-43A3-9A79-93B5243FDD3A}"/>
                  </a:ext>
                </a:extLst>
              </p:cNvPr>
              <p:cNvSpPr/>
              <p:nvPr/>
            </p:nvSpPr>
            <p:spPr>
              <a:xfrm>
                <a:off x="8054940" y="2679842"/>
                <a:ext cx="432834" cy="657021"/>
              </a:xfrm>
              <a:custGeom>
                <a:avLst/>
                <a:gdLst/>
                <a:ahLst/>
                <a:cxnLst>
                  <a:cxn ang="0">
                    <a:pos x="wd2" y="hd2"/>
                  </a:cxn>
                  <a:cxn ang="5400000">
                    <a:pos x="wd2" y="hd2"/>
                  </a:cxn>
                  <a:cxn ang="10800000">
                    <a:pos x="wd2" y="hd2"/>
                  </a:cxn>
                  <a:cxn ang="16200000">
                    <a:pos x="wd2" y="hd2"/>
                  </a:cxn>
                </a:cxnLst>
                <a:rect l="0" t="0" r="r" b="b"/>
                <a:pathLst>
                  <a:path w="20105" h="20097" extrusionOk="0">
                    <a:moveTo>
                      <a:pt x="3140" y="17851"/>
                    </a:moveTo>
                    <a:cubicBezTo>
                      <a:pt x="3629" y="20397"/>
                      <a:pt x="6340" y="20836"/>
                      <a:pt x="9051" y="18875"/>
                    </a:cubicBezTo>
                    <a:lnTo>
                      <a:pt x="18384" y="12143"/>
                    </a:lnTo>
                    <a:cubicBezTo>
                      <a:pt x="21140" y="10153"/>
                      <a:pt x="20518" y="7285"/>
                      <a:pt x="17007" y="5763"/>
                    </a:cubicBezTo>
                    <a:lnTo>
                      <a:pt x="5496" y="758"/>
                    </a:lnTo>
                    <a:cubicBezTo>
                      <a:pt x="1984" y="-764"/>
                      <a:pt x="-460" y="85"/>
                      <a:pt x="73" y="2602"/>
                    </a:cubicBezTo>
                    <a:lnTo>
                      <a:pt x="3140" y="1785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F0CA0447-9889-4F40-A123-1CAF929692A2}"/>
                  </a:ext>
                </a:extLst>
              </p:cNvPr>
              <p:cNvSpPr/>
              <p:nvPr/>
            </p:nvSpPr>
            <p:spPr>
              <a:xfrm>
                <a:off x="8188897" y="2612865"/>
                <a:ext cx="654033" cy="231896"/>
              </a:xfrm>
              <a:custGeom>
                <a:avLst/>
                <a:gdLst/>
                <a:ahLst/>
                <a:cxnLst>
                  <a:cxn ang="0">
                    <a:pos x="wd2" y="hd2"/>
                  </a:cxn>
                  <a:cxn ang="5400000">
                    <a:pos x="wd2" y="hd2"/>
                  </a:cxn>
                  <a:cxn ang="10800000">
                    <a:pos x="wd2" y="hd2"/>
                  </a:cxn>
                  <a:cxn ang="16200000">
                    <a:pos x="wd2" y="hd2"/>
                  </a:cxn>
                </a:cxnLst>
                <a:rect l="0" t="0" r="r" b="b"/>
                <a:pathLst>
                  <a:path w="20337" h="19754" extrusionOk="0">
                    <a:moveTo>
                      <a:pt x="1218" y="5047"/>
                    </a:moveTo>
                    <a:cubicBezTo>
                      <a:pt x="-656" y="1379"/>
                      <a:pt x="-329" y="-740"/>
                      <a:pt x="1932" y="238"/>
                    </a:cubicBezTo>
                    <a:lnTo>
                      <a:pt x="18564" y="7656"/>
                    </a:lnTo>
                    <a:cubicBezTo>
                      <a:pt x="20825" y="8634"/>
                      <a:pt x="20944" y="11324"/>
                      <a:pt x="18802" y="13606"/>
                    </a:cubicBezTo>
                    <a:lnTo>
                      <a:pt x="14161" y="18578"/>
                    </a:lnTo>
                    <a:cubicBezTo>
                      <a:pt x="12018" y="20860"/>
                      <a:pt x="8746"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5" name="Shape">
                <a:extLst>
                  <a:ext uri="{FF2B5EF4-FFF2-40B4-BE49-F238E27FC236}">
                    <a16:creationId xmlns:a16="http://schemas.microsoft.com/office/drawing/2014/main" id="{3D0A30DB-F3F2-4FA2-8746-E66992913FC8}"/>
                  </a:ext>
                </a:extLst>
              </p:cNvPr>
              <p:cNvSpPr/>
              <p:nvPr/>
            </p:nvSpPr>
            <p:spPr>
              <a:xfrm>
                <a:off x="7758321" y="718335"/>
                <a:ext cx="353774" cy="398287"/>
              </a:xfrm>
              <a:custGeom>
                <a:avLst/>
                <a:gdLst/>
                <a:ahLst/>
                <a:cxnLst>
                  <a:cxn ang="0">
                    <a:pos x="wd2" y="hd2"/>
                  </a:cxn>
                  <a:cxn ang="5400000">
                    <a:pos x="wd2" y="hd2"/>
                  </a:cxn>
                  <a:cxn ang="10800000">
                    <a:pos x="wd2" y="hd2"/>
                  </a:cxn>
                  <a:cxn ang="16200000">
                    <a:pos x="wd2" y="hd2"/>
                  </a:cxn>
                </a:cxnLst>
                <a:rect l="0" t="0" r="r" b="b"/>
                <a:pathLst>
                  <a:path w="19966" h="19761" extrusionOk="0">
                    <a:moveTo>
                      <a:pt x="1769" y="10544"/>
                    </a:moveTo>
                    <a:cubicBezTo>
                      <a:pt x="-1201" y="13107"/>
                      <a:pt x="-337" y="16050"/>
                      <a:pt x="3659" y="17047"/>
                    </a:cubicBezTo>
                    <a:lnTo>
                      <a:pt x="13487" y="19516"/>
                    </a:lnTo>
                    <a:cubicBezTo>
                      <a:pt x="17483" y="20513"/>
                      <a:pt x="20399" y="18377"/>
                      <a:pt x="19913" y="14721"/>
                    </a:cubicBezTo>
                    <a:lnTo>
                      <a:pt x="18455" y="3423"/>
                    </a:lnTo>
                    <a:cubicBezTo>
                      <a:pt x="17969" y="-233"/>
                      <a:pt x="15161" y="-1087"/>
                      <a:pt x="12191" y="1476"/>
                    </a:cubicBezTo>
                    <a:lnTo>
                      <a:pt x="1769" y="1054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6" name="Shape">
                <a:extLst>
                  <a:ext uri="{FF2B5EF4-FFF2-40B4-BE49-F238E27FC236}">
                    <a16:creationId xmlns:a16="http://schemas.microsoft.com/office/drawing/2014/main" id="{0B1FC48E-F2C0-4B21-AFC3-349A6F1C38F5}"/>
                  </a:ext>
                </a:extLst>
              </p:cNvPr>
              <p:cNvSpPr/>
              <p:nvPr/>
            </p:nvSpPr>
            <p:spPr>
              <a:xfrm>
                <a:off x="7815732" y="77256"/>
                <a:ext cx="381788" cy="220840"/>
              </a:xfrm>
              <a:custGeom>
                <a:avLst/>
                <a:gdLst/>
                <a:ahLst/>
                <a:cxnLst>
                  <a:cxn ang="0">
                    <a:pos x="wd2" y="hd2"/>
                  </a:cxn>
                  <a:cxn ang="5400000">
                    <a:pos x="wd2" y="hd2"/>
                  </a:cxn>
                  <a:cxn ang="10800000">
                    <a:pos x="wd2" y="hd2"/>
                  </a:cxn>
                  <a:cxn ang="16200000">
                    <a:pos x="wd2" y="hd2"/>
                  </a:cxn>
                </a:cxnLst>
                <a:rect l="0" t="0" r="r" b="b"/>
                <a:pathLst>
                  <a:path w="20279" h="20265" extrusionOk="0">
                    <a:moveTo>
                      <a:pt x="14807" y="38"/>
                    </a:moveTo>
                    <a:cubicBezTo>
                      <a:pt x="18162" y="-401"/>
                      <a:pt x="20601" y="3023"/>
                      <a:pt x="20245" y="7501"/>
                    </a:cubicBezTo>
                    <a:lnTo>
                      <a:pt x="20144" y="9170"/>
                    </a:lnTo>
                    <a:cubicBezTo>
                      <a:pt x="19788" y="13648"/>
                      <a:pt x="16942" y="18389"/>
                      <a:pt x="13791" y="19706"/>
                    </a:cubicBezTo>
                    <a:lnTo>
                      <a:pt x="13435" y="19882"/>
                    </a:lnTo>
                    <a:cubicBezTo>
                      <a:pt x="10284" y="21199"/>
                      <a:pt x="6065" y="19004"/>
                      <a:pt x="4083" y="15141"/>
                    </a:cubicBezTo>
                    <a:lnTo>
                      <a:pt x="983" y="9170"/>
                    </a:lnTo>
                    <a:cubicBezTo>
                      <a:pt x="-999" y="5307"/>
                      <a:pt x="119" y="1795"/>
                      <a:pt x="3423" y="1443"/>
                    </a:cubicBezTo>
                    <a:lnTo>
                      <a:pt x="14807" y="3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gr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1666126" y="365125"/>
            <a:ext cx="601181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1666126" y="1825625"/>
            <a:ext cx="6011811"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1410466" y="6356350"/>
            <a:ext cx="1275583" cy="365125"/>
          </a:xfrm>
        </p:spPr>
        <p:txBody>
          <a:bodyPr/>
          <a:lstStyle/>
          <a:p>
            <a:fld id="{A1B086EF-1F45-4ECD-8D5C-3F0C3828F6FB}" type="datetimeFigureOut">
              <a:rPr lang="en-US" smtClean="0"/>
              <a:t>7/23/2020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1458997"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7/23/2020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42" name="Shape">
            <a:extLst>
              <a:ext uri="{FF2B5EF4-FFF2-40B4-BE49-F238E27FC236}">
                <a16:creationId xmlns:a16="http://schemas.microsoft.com/office/drawing/2014/main" id="{7723D9E6-6567-4597-969F-CDEDFE1859BB}"/>
              </a:ext>
            </a:extLst>
          </p:cNvPr>
          <p:cNvSpPr/>
          <p:nvPr userDrawn="1"/>
        </p:nvSpPr>
        <p:spPr>
          <a:xfrm>
            <a:off x="8045632" y="6044348"/>
            <a:ext cx="340486" cy="579720"/>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591CCC47-BA58-4F7A-BB5D-24E105EFD305}"/>
              </a:ext>
            </a:extLst>
          </p:cNvPr>
          <p:cNvSpPr/>
          <p:nvPr userDrawn="1"/>
        </p:nvSpPr>
        <p:spPr>
          <a:xfrm>
            <a:off x="8224376" y="6140033"/>
            <a:ext cx="853979" cy="656345"/>
          </a:xfrm>
          <a:custGeom>
            <a:avLst/>
            <a:gdLst/>
            <a:ahLst/>
            <a:cxnLst>
              <a:cxn ang="0">
                <a:pos x="wd2" y="hd2"/>
              </a:cxn>
              <a:cxn ang="5400000">
                <a:pos x="wd2" y="hd2"/>
              </a:cxn>
              <a:cxn ang="10800000">
                <a:pos x="wd2" y="hd2"/>
              </a:cxn>
              <a:cxn ang="16200000">
                <a:pos x="wd2" y="hd2"/>
              </a:cxn>
            </a:cxnLst>
            <a:rect l="0" t="0" r="r" b="b"/>
            <a:pathLst>
              <a:path w="21046" h="20987" extrusionOk="0">
                <a:moveTo>
                  <a:pt x="6002"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2"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9028BA04-4684-4D47-A1BD-9B4AC28BE5AB}"/>
              </a:ext>
            </a:extLst>
          </p:cNvPr>
          <p:cNvSpPr/>
          <p:nvPr userDrawn="1"/>
        </p:nvSpPr>
        <p:spPr>
          <a:xfrm>
            <a:off x="8052145" y="5183200"/>
            <a:ext cx="1018336" cy="846222"/>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B1E52BD3-F810-4DD7-A0E3-9FE17FA55A58}"/>
              </a:ext>
            </a:extLst>
          </p:cNvPr>
          <p:cNvSpPr/>
          <p:nvPr userDrawn="1"/>
        </p:nvSpPr>
        <p:spPr>
          <a:xfrm>
            <a:off x="8243511" y="444643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42AD5FE7-FF20-41E9-B67E-282E87183F5F}"/>
              </a:ext>
            </a:extLst>
          </p:cNvPr>
          <p:cNvSpPr/>
          <p:nvPr userDrawn="1"/>
        </p:nvSpPr>
        <p:spPr>
          <a:xfrm>
            <a:off x="8214806" y="5986940"/>
            <a:ext cx="654033" cy="231884"/>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7" name="Slide Number Placeholder 5">
            <a:extLst>
              <a:ext uri="{FF2B5EF4-FFF2-40B4-BE49-F238E27FC236}">
                <a16:creationId xmlns:a16="http://schemas.microsoft.com/office/drawing/2014/main" id="{1527EBB2-3318-495C-9A55-911D88612376}"/>
              </a:ext>
            </a:extLst>
          </p:cNvPr>
          <p:cNvSpPr>
            <a:spLocks noGrp="1"/>
          </p:cNvSpPr>
          <p:nvPr>
            <p:ph type="sldNum" sz="quarter" idx="12"/>
          </p:nvPr>
        </p:nvSpPr>
        <p:spPr>
          <a:xfrm>
            <a:off x="6457950" y="6356350"/>
            <a:ext cx="1458997"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47" name="Picture Placeholder 46">
            <a:extLst>
              <a:ext uri="{FF2B5EF4-FFF2-40B4-BE49-F238E27FC236}">
                <a16:creationId xmlns:a16="http://schemas.microsoft.com/office/drawing/2014/main" id="{7FC6C2DE-E940-4354-9549-B49324710305}"/>
              </a:ext>
            </a:extLst>
          </p:cNvPr>
          <p:cNvSpPr>
            <a:spLocks noGrp="1"/>
          </p:cNvSpPr>
          <p:nvPr>
            <p:ph type="pic" sz="quarter" idx="13"/>
          </p:nvPr>
        </p:nvSpPr>
        <p:spPr>
          <a:xfrm>
            <a:off x="4218307" y="49860"/>
            <a:ext cx="4860049" cy="6747403"/>
          </a:xfrm>
          <a:custGeom>
            <a:avLst/>
            <a:gdLst>
              <a:gd name="connsiteX0" fmla="*/ 2238715 w 4860049"/>
              <a:gd name="connsiteY0" fmla="*/ 6109760 h 6747403"/>
              <a:gd name="connsiteX1" fmla="*/ 2282041 w 4860049"/>
              <a:gd name="connsiteY1" fmla="*/ 6116869 h 6747403"/>
              <a:gd name="connsiteX2" fmla="*/ 2364334 w 4860049"/>
              <a:gd name="connsiteY2" fmla="*/ 6267093 h 6747403"/>
              <a:gd name="connsiteX3" fmla="*/ 2418875 w 4860049"/>
              <a:gd name="connsiteY3" fmla="*/ 6609653 h 6747403"/>
              <a:gd name="connsiteX4" fmla="*/ 2305960 w 4860049"/>
              <a:gd name="connsiteY4" fmla="*/ 6741682 h 6747403"/>
              <a:gd name="connsiteX5" fmla="*/ 2236108 w 4860049"/>
              <a:gd name="connsiteY5" fmla="*/ 6741682 h 6747403"/>
              <a:gd name="connsiteX6" fmla="*/ 2038049 w 4860049"/>
              <a:gd name="connsiteY6" fmla="*/ 6591458 h 6747403"/>
              <a:gd name="connsiteX7" fmla="*/ 2161480 w 4860049"/>
              <a:gd name="connsiteY7" fmla="*/ 6204889 h 6747403"/>
              <a:gd name="connsiteX8" fmla="*/ 2238715 w 4860049"/>
              <a:gd name="connsiteY8" fmla="*/ 6109760 h 6747403"/>
              <a:gd name="connsiteX9" fmla="*/ 4784968 w 4860049"/>
              <a:gd name="connsiteY9" fmla="*/ 6090192 h 6747403"/>
              <a:gd name="connsiteX10" fmla="*/ 4860049 w 4860049"/>
              <a:gd name="connsiteY10" fmla="*/ 6180085 h 6747403"/>
              <a:gd name="connsiteX11" fmla="*/ 4860049 w 4860049"/>
              <a:gd name="connsiteY11" fmla="*/ 6612571 h 6747403"/>
              <a:gd name="connsiteX12" fmla="*/ 4726105 w 4860049"/>
              <a:gd name="connsiteY12" fmla="*/ 6746517 h 6747403"/>
              <a:gd name="connsiteX13" fmla="*/ 4079271 w 4860049"/>
              <a:gd name="connsiteY13" fmla="*/ 6746517 h 6747403"/>
              <a:gd name="connsiteX14" fmla="*/ 4031431 w 4860049"/>
              <a:gd name="connsiteY14" fmla="*/ 6643188 h 6747403"/>
              <a:gd name="connsiteX15" fmla="*/ 4249612 w 4860049"/>
              <a:gd name="connsiteY15" fmla="*/ 6381019 h 6747403"/>
              <a:gd name="connsiteX16" fmla="*/ 4458177 w 4860049"/>
              <a:gd name="connsiteY16" fmla="*/ 6224087 h 6747403"/>
              <a:gd name="connsiteX17" fmla="*/ 4737588 w 4860049"/>
              <a:gd name="connsiteY17" fmla="*/ 6100649 h 6747403"/>
              <a:gd name="connsiteX18" fmla="*/ 4784968 w 4860049"/>
              <a:gd name="connsiteY18" fmla="*/ 6090192 h 6747403"/>
              <a:gd name="connsiteX19" fmla="*/ 3063198 w 4860049"/>
              <a:gd name="connsiteY19" fmla="*/ 6062036 h 6747403"/>
              <a:gd name="connsiteX20" fmla="*/ 3178961 w 4860049"/>
              <a:gd name="connsiteY20" fmla="*/ 6182581 h 6747403"/>
              <a:gd name="connsiteX21" fmla="*/ 3134956 w 4860049"/>
              <a:gd name="connsiteY21" fmla="*/ 6505037 h 6747403"/>
              <a:gd name="connsiteX22" fmla="*/ 2984734 w 4860049"/>
              <a:gd name="connsiteY22" fmla="*/ 6660992 h 6747403"/>
              <a:gd name="connsiteX23" fmla="*/ 2604866 w 4860049"/>
              <a:gd name="connsiteY23" fmla="*/ 6726997 h 6747403"/>
              <a:gd name="connsiteX24" fmla="*/ 2453723 w 4860049"/>
              <a:gd name="connsiteY24" fmla="*/ 6616967 h 6747403"/>
              <a:gd name="connsiteX25" fmla="*/ 2403010 w 4860049"/>
              <a:gd name="connsiteY25" fmla="*/ 6258183 h 6747403"/>
              <a:gd name="connsiteX26" fmla="*/ 2517814 w 4860049"/>
              <a:gd name="connsiteY26" fmla="*/ 6112744 h 6747403"/>
              <a:gd name="connsiteX27" fmla="*/ 3879720 w 4860049"/>
              <a:gd name="connsiteY27" fmla="*/ 5995965 h 6747403"/>
              <a:gd name="connsiteX28" fmla="*/ 3920312 w 4860049"/>
              <a:gd name="connsiteY28" fmla="*/ 6016519 h 6747403"/>
              <a:gd name="connsiteX29" fmla="*/ 4115507 w 4860049"/>
              <a:gd name="connsiteY29" fmla="*/ 6160995 h 6747403"/>
              <a:gd name="connsiteX30" fmla="*/ 4138470 w 4860049"/>
              <a:gd name="connsiteY30" fmla="*/ 6344719 h 6747403"/>
              <a:gd name="connsiteX31" fmla="*/ 3980588 w 4860049"/>
              <a:gd name="connsiteY31" fmla="*/ 6538939 h 6747403"/>
              <a:gd name="connsiteX32" fmla="*/ 3880123 w 4860049"/>
              <a:gd name="connsiteY32" fmla="*/ 6509294 h 6747403"/>
              <a:gd name="connsiteX33" fmla="*/ 3828460 w 4860049"/>
              <a:gd name="connsiteY33" fmla="*/ 6070099 h 6747403"/>
              <a:gd name="connsiteX34" fmla="*/ 3879720 w 4860049"/>
              <a:gd name="connsiteY34" fmla="*/ 5995965 h 6747403"/>
              <a:gd name="connsiteX35" fmla="*/ 3646152 w 4860049"/>
              <a:gd name="connsiteY35" fmla="*/ 5967763 h 6747403"/>
              <a:gd name="connsiteX36" fmla="*/ 3743282 w 4860049"/>
              <a:gd name="connsiteY36" fmla="*/ 6070853 h 6747403"/>
              <a:gd name="connsiteX37" fmla="*/ 3820797 w 4860049"/>
              <a:gd name="connsiteY37" fmla="*/ 6619105 h 6747403"/>
              <a:gd name="connsiteX38" fmla="*/ 3705977 w 4860049"/>
              <a:gd name="connsiteY38" fmla="*/ 6747301 h 6747403"/>
              <a:gd name="connsiteX39" fmla="*/ 3304124 w 4860049"/>
              <a:gd name="connsiteY39" fmla="*/ 6733928 h 6747403"/>
              <a:gd name="connsiteX40" fmla="*/ 3187369 w 4860049"/>
              <a:gd name="connsiteY40" fmla="*/ 6596126 h 6747403"/>
              <a:gd name="connsiteX41" fmla="*/ 3241919 w 4860049"/>
              <a:gd name="connsiteY41" fmla="*/ 6183754 h 6747403"/>
              <a:gd name="connsiteX42" fmla="*/ 3389263 w 4860049"/>
              <a:gd name="connsiteY42" fmla="*/ 6019168 h 6747403"/>
              <a:gd name="connsiteX43" fmla="*/ 3594032 w 4860049"/>
              <a:gd name="connsiteY43" fmla="*/ 5969404 h 6747403"/>
              <a:gd name="connsiteX44" fmla="*/ 3646152 w 4860049"/>
              <a:gd name="connsiteY44" fmla="*/ 5967763 h 6747403"/>
              <a:gd name="connsiteX45" fmla="*/ 648841 w 4860049"/>
              <a:gd name="connsiteY45" fmla="*/ 5957307 h 6747403"/>
              <a:gd name="connsiteX46" fmla="*/ 684317 w 4860049"/>
              <a:gd name="connsiteY46" fmla="*/ 6021366 h 6747403"/>
              <a:gd name="connsiteX47" fmla="*/ 684317 w 4860049"/>
              <a:gd name="connsiteY47" fmla="*/ 6595448 h 6747403"/>
              <a:gd name="connsiteX48" fmla="*/ 558013 w 4860049"/>
              <a:gd name="connsiteY48" fmla="*/ 6714118 h 6747403"/>
              <a:gd name="connsiteX49" fmla="*/ 151362 w 4860049"/>
              <a:gd name="connsiteY49" fmla="*/ 6714118 h 6747403"/>
              <a:gd name="connsiteX50" fmla="*/ 76709 w 4860049"/>
              <a:gd name="connsiteY50" fmla="*/ 6605028 h 6747403"/>
              <a:gd name="connsiteX51" fmla="*/ 193454 w 4860049"/>
              <a:gd name="connsiteY51" fmla="*/ 6357208 h 6747403"/>
              <a:gd name="connsiteX52" fmla="*/ 341760 w 4860049"/>
              <a:gd name="connsiteY52" fmla="*/ 6172522 h 6747403"/>
              <a:gd name="connsiteX53" fmla="*/ 587662 w 4860049"/>
              <a:gd name="connsiteY53" fmla="*/ 5978292 h 6747403"/>
              <a:gd name="connsiteX54" fmla="*/ 624977 w 4860049"/>
              <a:gd name="connsiteY54" fmla="*/ 5958108 h 6747403"/>
              <a:gd name="connsiteX55" fmla="*/ 648841 w 4860049"/>
              <a:gd name="connsiteY55" fmla="*/ 5957307 h 6747403"/>
              <a:gd name="connsiteX56" fmla="*/ 4015894 w 4860049"/>
              <a:gd name="connsiteY56" fmla="*/ 5937795 h 6747403"/>
              <a:gd name="connsiteX57" fmla="*/ 4058633 w 4860049"/>
              <a:gd name="connsiteY57" fmla="*/ 5939873 h 6747403"/>
              <a:gd name="connsiteX58" fmla="*/ 4593514 w 4860049"/>
              <a:gd name="connsiteY58" fmla="*/ 6026934 h 6747403"/>
              <a:gd name="connsiteX59" fmla="*/ 4601168 w 4860049"/>
              <a:gd name="connsiteY59" fmla="*/ 6096786 h 6747403"/>
              <a:gd name="connsiteX60" fmla="*/ 4451882 w 4860049"/>
              <a:gd name="connsiteY60" fmla="*/ 6155148 h 6747403"/>
              <a:gd name="connsiteX61" fmla="*/ 4217470 w 4860049"/>
              <a:gd name="connsiteY61" fmla="*/ 6125486 h 6747403"/>
              <a:gd name="connsiteX62" fmla="*/ 4035671 w 4860049"/>
              <a:gd name="connsiteY62" fmla="*/ 5996321 h 6747403"/>
              <a:gd name="connsiteX63" fmla="*/ 4015894 w 4860049"/>
              <a:gd name="connsiteY63" fmla="*/ 5937795 h 6747403"/>
              <a:gd name="connsiteX64" fmla="*/ 943037 w 4860049"/>
              <a:gd name="connsiteY64" fmla="*/ 5927509 h 6747403"/>
              <a:gd name="connsiteX65" fmla="*/ 1375545 w 4860049"/>
              <a:gd name="connsiteY65" fmla="*/ 5927509 h 6747403"/>
              <a:gd name="connsiteX66" fmla="*/ 1540116 w 4860049"/>
              <a:gd name="connsiteY66" fmla="*/ 6058589 h 6747403"/>
              <a:gd name="connsiteX67" fmla="*/ 1815660 w 4860049"/>
              <a:gd name="connsiteY67" fmla="*/ 6573382 h 6747403"/>
              <a:gd name="connsiteX68" fmla="*/ 1712343 w 4860049"/>
              <a:gd name="connsiteY68" fmla="*/ 6713071 h 6747403"/>
              <a:gd name="connsiteX69" fmla="*/ 942104 w 4860049"/>
              <a:gd name="connsiteY69" fmla="*/ 6714023 h 6747403"/>
              <a:gd name="connsiteX70" fmla="*/ 792798 w 4860049"/>
              <a:gd name="connsiteY70" fmla="*/ 6589648 h 6747403"/>
              <a:gd name="connsiteX71" fmla="*/ 782294 w 4860049"/>
              <a:gd name="connsiteY71" fmla="*/ 6497804 h 6747403"/>
              <a:gd name="connsiteX72" fmla="*/ 779399 w 4860049"/>
              <a:gd name="connsiteY72" fmla="*/ 6230846 h 6747403"/>
              <a:gd name="connsiteX73" fmla="*/ 795694 w 4860049"/>
              <a:gd name="connsiteY73" fmla="*/ 6061483 h 6747403"/>
              <a:gd name="connsiteX74" fmla="*/ 943037 w 4860049"/>
              <a:gd name="connsiteY74" fmla="*/ 5927509 h 6747403"/>
              <a:gd name="connsiteX75" fmla="*/ 1612252 w 4860049"/>
              <a:gd name="connsiteY75" fmla="*/ 5603624 h 6747403"/>
              <a:gd name="connsiteX76" fmla="*/ 1660777 w 4860049"/>
              <a:gd name="connsiteY76" fmla="*/ 5606684 h 6747403"/>
              <a:gd name="connsiteX77" fmla="*/ 2077984 w 4860049"/>
              <a:gd name="connsiteY77" fmla="*/ 5720551 h 6747403"/>
              <a:gd name="connsiteX78" fmla="*/ 2171743 w 4860049"/>
              <a:gd name="connsiteY78" fmla="*/ 5885112 h 6747403"/>
              <a:gd name="connsiteX79" fmla="*/ 2001421 w 4860049"/>
              <a:gd name="connsiteY79" fmla="*/ 6508989 h 6747403"/>
              <a:gd name="connsiteX80" fmla="*/ 1889472 w 4860049"/>
              <a:gd name="connsiteY80" fmla="*/ 6528144 h 6747403"/>
              <a:gd name="connsiteX81" fmla="*/ 1694292 w 4860049"/>
              <a:gd name="connsiteY81" fmla="*/ 6248742 h 6747403"/>
              <a:gd name="connsiteX82" fmla="*/ 1597637 w 4860049"/>
              <a:gd name="connsiteY82" fmla="*/ 6005657 h 6747403"/>
              <a:gd name="connsiteX83" fmla="*/ 1551723 w 4860049"/>
              <a:gd name="connsiteY83" fmla="*/ 5704271 h 6747403"/>
              <a:gd name="connsiteX84" fmla="*/ 1612252 w 4860049"/>
              <a:gd name="connsiteY84" fmla="*/ 5603624 h 6747403"/>
              <a:gd name="connsiteX85" fmla="*/ 727593 w 4860049"/>
              <a:gd name="connsiteY85" fmla="*/ 5401659 h 6747403"/>
              <a:gd name="connsiteX86" fmla="*/ 842414 w 4860049"/>
              <a:gd name="connsiteY86" fmla="*/ 5487777 h 6747403"/>
              <a:gd name="connsiteX87" fmla="*/ 798405 w 4860049"/>
              <a:gd name="connsiteY87" fmla="*/ 5718369 h 6747403"/>
              <a:gd name="connsiteX88" fmla="*/ 648177 w 4860049"/>
              <a:gd name="connsiteY88" fmla="*/ 5830320 h 6747403"/>
              <a:gd name="connsiteX89" fmla="*/ 269262 w 4860049"/>
              <a:gd name="connsiteY89" fmla="*/ 5877200 h 6747403"/>
              <a:gd name="connsiteX90" fmla="*/ 118115 w 4860049"/>
              <a:gd name="connsiteY90" fmla="*/ 5798749 h 6747403"/>
              <a:gd name="connsiteX91" fmla="*/ 68333 w 4860049"/>
              <a:gd name="connsiteY91" fmla="*/ 5542324 h 6747403"/>
              <a:gd name="connsiteX92" fmla="*/ 183155 w 4860049"/>
              <a:gd name="connsiteY92" fmla="*/ 5438016 h 6747403"/>
              <a:gd name="connsiteX93" fmla="*/ 1000773 w 4860049"/>
              <a:gd name="connsiteY93" fmla="*/ 5230071 h 6747403"/>
              <a:gd name="connsiteX94" fmla="*/ 1046761 w 4860049"/>
              <a:gd name="connsiteY94" fmla="*/ 5233801 h 6747403"/>
              <a:gd name="connsiteX95" fmla="*/ 1341474 w 4860049"/>
              <a:gd name="connsiteY95" fmla="*/ 5319904 h 6747403"/>
              <a:gd name="connsiteX96" fmla="*/ 1478299 w 4860049"/>
              <a:gd name="connsiteY96" fmla="*/ 5476838 h 6747403"/>
              <a:gd name="connsiteX97" fmla="*/ 1515615 w 4860049"/>
              <a:gd name="connsiteY97" fmla="*/ 5721770 h 6747403"/>
              <a:gd name="connsiteX98" fmla="*/ 1410357 w 4860049"/>
              <a:gd name="connsiteY98" fmla="*/ 5844250 h 6747403"/>
              <a:gd name="connsiteX99" fmla="*/ 1051542 w 4860049"/>
              <a:gd name="connsiteY99" fmla="*/ 5844250 h 6747403"/>
              <a:gd name="connsiteX100" fmla="*/ 928123 w 4860049"/>
              <a:gd name="connsiteY100" fmla="*/ 5720808 h 6747403"/>
              <a:gd name="connsiteX101" fmla="*/ 928123 w 4860049"/>
              <a:gd name="connsiteY101" fmla="*/ 5322761 h 6747403"/>
              <a:gd name="connsiteX102" fmla="*/ 1000773 w 4860049"/>
              <a:gd name="connsiteY102" fmla="*/ 5230071 h 6747403"/>
              <a:gd name="connsiteX103" fmla="*/ 2299646 w 4860049"/>
              <a:gd name="connsiteY103" fmla="*/ 5181640 h 6747403"/>
              <a:gd name="connsiteX104" fmla="*/ 2344224 w 4860049"/>
              <a:gd name="connsiteY104" fmla="*/ 5198129 h 6747403"/>
              <a:gd name="connsiteX105" fmla="*/ 2620782 w 4860049"/>
              <a:gd name="connsiteY105" fmla="*/ 5367503 h 6747403"/>
              <a:gd name="connsiteX106" fmla="*/ 2788221 w 4860049"/>
              <a:gd name="connsiteY106" fmla="*/ 5560754 h 6747403"/>
              <a:gd name="connsiteX107" fmla="*/ 2919298 w 4860049"/>
              <a:gd name="connsiteY107" fmla="*/ 5868860 h 6747403"/>
              <a:gd name="connsiteX108" fmla="*/ 2837957 w 4860049"/>
              <a:gd name="connsiteY108" fmla="*/ 6004705 h 6747403"/>
              <a:gd name="connsiteX109" fmla="*/ 2435146 w 4860049"/>
              <a:gd name="connsiteY109" fmla="*/ 6042976 h 6747403"/>
              <a:gd name="connsiteX110" fmla="*/ 2265777 w 4860049"/>
              <a:gd name="connsiteY110" fmla="*/ 6011427 h 6747403"/>
              <a:gd name="connsiteX111" fmla="*/ 2229415 w 4860049"/>
              <a:gd name="connsiteY111" fmla="*/ 5832486 h 6747403"/>
              <a:gd name="connsiteX112" fmla="*/ 2229415 w 4860049"/>
              <a:gd name="connsiteY112" fmla="*/ 5262258 h 6747403"/>
              <a:gd name="connsiteX113" fmla="*/ 2299646 w 4860049"/>
              <a:gd name="connsiteY113" fmla="*/ 5181640 h 6747403"/>
              <a:gd name="connsiteX114" fmla="*/ 4075256 w 4860049"/>
              <a:gd name="connsiteY114" fmla="*/ 5133339 h 6747403"/>
              <a:gd name="connsiteX115" fmla="*/ 4717287 w 4860049"/>
              <a:gd name="connsiteY115" fmla="*/ 5133339 h 6747403"/>
              <a:gd name="connsiteX116" fmla="*/ 4851222 w 4860049"/>
              <a:gd name="connsiteY116" fmla="*/ 5267314 h 6747403"/>
              <a:gd name="connsiteX117" fmla="*/ 4852175 w 4860049"/>
              <a:gd name="connsiteY117" fmla="*/ 5267314 h 6747403"/>
              <a:gd name="connsiteX118" fmla="*/ 4852175 w 4860049"/>
              <a:gd name="connsiteY118" fmla="*/ 5862457 h 6747403"/>
              <a:gd name="connsiteX119" fmla="*/ 4719193 w 4860049"/>
              <a:gd name="connsiteY119" fmla="*/ 5978215 h 6747403"/>
              <a:gd name="connsiteX120" fmla="*/ 3945086 w 4860049"/>
              <a:gd name="connsiteY120" fmla="*/ 5870100 h 6747403"/>
              <a:gd name="connsiteX121" fmla="*/ 3836032 w 4860049"/>
              <a:gd name="connsiteY121" fmla="*/ 5719889 h 6747403"/>
              <a:gd name="connsiteX122" fmla="*/ 3917346 w 4860049"/>
              <a:gd name="connsiteY122" fmla="*/ 5265373 h 6747403"/>
              <a:gd name="connsiteX123" fmla="*/ 4075256 w 4860049"/>
              <a:gd name="connsiteY123" fmla="*/ 5133339 h 6747403"/>
              <a:gd name="connsiteX124" fmla="*/ 3700313 w 4860049"/>
              <a:gd name="connsiteY124" fmla="*/ 5133337 h 6747403"/>
              <a:gd name="connsiteX125" fmla="*/ 3809371 w 4860049"/>
              <a:gd name="connsiteY125" fmla="*/ 5264433 h 6747403"/>
              <a:gd name="connsiteX126" fmla="*/ 3721342 w 4860049"/>
              <a:gd name="connsiteY126" fmla="*/ 5719861 h 6747403"/>
              <a:gd name="connsiteX127" fmla="*/ 3564407 w 4860049"/>
              <a:gd name="connsiteY127" fmla="*/ 5879664 h 6747403"/>
              <a:gd name="connsiteX128" fmla="*/ 3148229 w 4860049"/>
              <a:gd name="connsiteY128" fmla="*/ 5968624 h 6747403"/>
              <a:gd name="connsiteX129" fmla="*/ 2968309 w 4860049"/>
              <a:gd name="connsiteY129" fmla="*/ 5871985 h 6747403"/>
              <a:gd name="connsiteX130" fmla="*/ 2793230 w 4860049"/>
              <a:gd name="connsiteY130" fmla="*/ 5420377 h 6747403"/>
              <a:gd name="connsiteX131" fmla="*/ 2873580 w 4860049"/>
              <a:gd name="connsiteY131" fmla="*/ 5257738 h 6747403"/>
              <a:gd name="connsiteX132" fmla="*/ 3165443 w 4860049"/>
              <a:gd name="connsiteY132" fmla="*/ 5172560 h 6747403"/>
              <a:gd name="connsiteX133" fmla="*/ 3428550 w 4860049"/>
              <a:gd name="connsiteY133" fmla="*/ 5134282 h 6747403"/>
              <a:gd name="connsiteX134" fmla="*/ 303116 w 4860049"/>
              <a:gd name="connsiteY134" fmla="*/ 5115052 h 6747403"/>
              <a:gd name="connsiteX135" fmla="*/ 433059 w 4860049"/>
              <a:gd name="connsiteY135" fmla="*/ 5157679 h 6747403"/>
              <a:gd name="connsiteX136" fmla="*/ 614859 w 4860049"/>
              <a:gd name="connsiteY136" fmla="*/ 5286844 h 6747403"/>
              <a:gd name="connsiteX137" fmla="*/ 591896 w 4860049"/>
              <a:gd name="connsiteY137" fmla="*/ 5343292 h 6747403"/>
              <a:gd name="connsiteX138" fmla="*/ 57014 w 4860049"/>
              <a:gd name="connsiteY138" fmla="*/ 5256231 h 6747403"/>
              <a:gd name="connsiteX139" fmla="*/ 49360 w 4860049"/>
              <a:gd name="connsiteY139" fmla="*/ 5186378 h 6747403"/>
              <a:gd name="connsiteX140" fmla="*/ 198614 w 4860049"/>
              <a:gd name="connsiteY140" fmla="*/ 5128017 h 6747403"/>
              <a:gd name="connsiteX141" fmla="*/ 255841 w 4860049"/>
              <a:gd name="connsiteY141" fmla="*/ 5115297 h 6747403"/>
              <a:gd name="connsiteX142" fmla="*/ 303116 w 4860049"/>
              <a:gd name="connsiteY142" fmla="*/ 5115052 h 6747403"/>
              <a:gd name="connsiteX143" fmla="*/ 1693459 w 4860049"/>
              <a:gd name="connsiteY143" fmla="*/ 5037772 h 6747403"/>
              <a:gd name="connsiteX144" fmla="*/ 2072345 w 4860049"/>
              <a:gd name="connsiteY144" fmla="*/ 5054053 h 6747403"/>
              <a:gd name="connsiteX145" fmla="*/ 2175697 w 4860049"/>
              <a:gd name="connsiteY145" fmla="*/ 5178447 h 6747403"/>
              <a:gd name="connsiteX146" fmla="*/ 2175697 w 4860049"/>
              <a:gd name="connsiteY146" fmla="*/ 5565012 h 6747403"/>
              <a:gd name="connsiteX147" fmla="*/ 2074282 w 4860049"/>
              <a:gd name="connsiteY147" fmla="*/ 5657820 h 6747403"/>
              <a:gd name="connsiteX148" fmla="*/ 1615945 w 4860049"/>
              <a:gd name="connsiteY148" fmla="*/ 5533427 h 6747403"/>
              <a:gd name="connsiteX149" fmla="*/ 1532712 w 4860049"/>
              <a:gd name="connsiteY149" fmla="*/ 5388941 h 6747403"/>
              <a:gd name="connsiteX150" fmla="*/ 1570985 w 4860049"/>
              <a:gd name="connsiteY150" fmla="*/ 5150672 h 6747403"/>
              <a:gd name="connsiteX151" fmla="*/ 1693459 w 4860049"/>
              <a:gd name="connsiteY151" fmla="*/ 5037772 h 6747403"/>
              <a:gd name="connsiteX152" fmla="*/ 781880 w 4860049"/>
              <a:gd name="connsiteY152" fmla="*/ 4895516 h 6747403"/>
              <a:gd name="connsiteX153" fmla="*/ 855585 w 4860049"/>
              <a:gd name="connsiteY153" fmla="*/ 4976731 h 6747403"/>
              <a:gd name="connsiteX154" fmla="*/ 862316 w 4860049"/>
              <a:gd name="connsiteY154" fmla="*/ 5236195 h 6747403"/>
              <a:gd name="connsiteX155" fmla="*/ 757984 w 4860049"/>
              <a:gd name="connsiteY155" fmla="*/ 5289780 h 6747403"/>
              <a:gd name="connsiteX156" fmla="*/ 574451 w 4860049"/>
              <a:gd name="connsiteY156" fmla="*/ 5152841 h 6747403"/>
              <a:gd name="connsiteX157" fmla="*/ 582080 w 4860049"/>
              <a:gd name="connsiteY157" fmla="*/ 5004620 h 6747403"/>
              <a:gd name="connsiteX158" fmla="*/ 736894 w 4860049"/>
              <a:gd name="connsiteY158" fmla="*/ 4911865 h 6747403"/>
              <a:gd name="connsiteX159" fmla="*/ 781880 w 4860049"/>
              <a:gd name="connsiteY159" fmla="*/ 4895516 h 6747403"/>
              <a:gd name="connsiteX160" fmla="*/ 1377016 w 4860049"/>
              <a:gd name="connsiteY160" fmla="*/ 4438060 h 6747403"/>
              <a:gd name="connsiteX161" fmla="*/ 1516797 w 4860049"/>
              <a:gd name="connsiteY161" fmla="*/ 4577820 h 6747403"/>
              <a:gd name="connsiteX162" fmla="*/ 1516797 w 4860049"/>
              <a:gd name="connsiteY162" fmla="*/ 5086095 h 6747403"/>
              <a:gd name="connsiteX163" fmla="*/ 1379035 w 4860049"/>
              <a:gd name="connsiteY163" fmla="*/ 5204546 h 6747403"/>
              <a:gd name="connsiteX164" fmla="*/ 1102614 w 4860049"/>
              <a:gd name="connsiteY164" fmla="*/ 5162555 h 6747403"/>
              <a:gd name="connsiteX165" fmla="*/ 925587 w 4860049"/>
              <a:gd name="connsiteY165" fmla="*/ 5007440 h 6747403"/>
              <a:gd name="connsiteX166" fmla="*/ 827987 w 4860049"/>
              <a:gd name="connsiteY166" fmla="*/ 4674649 h 6747403"/>
              <a:gd name="connsiteX167" fmla="*/ 928280 w 4860049"/>
              <a:gd name="connsiteY167" fmla="*/ 4540530 h 6747403"/>
              <a:gd name="connsiteX168" fmla="*/ 3444111 w 4860049"/>
              <a:gd name="connsiteY168" fmla="*/ 4407289 h 6747403"/>
              <a:gd name="connsiteX169" fmla="*/ 3494157 w 4860049"/>
              <a:gd name="connsiteY169" fmla="*/ 4411435 h 6747403"/>
              <a:gd name="connsiteX170" fmla="*/ 3814691 w 4860049"/>
              <a:gd name="connsiteY170" fmla="*/ 4505185 h 6747403"/>
              <a:gd name="connsiteX171" fmla="*/ 3963978 w 4860049"/>
              <a:gd name="connsiteY171" fmla="*/ 4675488 h 6747403"/>
              <a:gd name="connsiteX172" fmla="*/ 4004162 w 4860049"/>
              <a:gd name="connsiteY172" fmla="*/ 4941506 h 6747403"/>
              <a:gd name="connsiteX173" fmla="*/ 3890298 w 4860049"/>
              <a:gd name="connsiteY173" fmla="*/ 5074498 h 6747403"/>
              <a:gd name="connsiteX174" fmla="*/ 3499910 w 4860049"/>
              <a:gd name="connsiteY174" fmla="*/ 5074498 h 6747403"/>
              <a:gd name="connsiteX175" fmla="*/ 3365955 w 4860049"/>
              <a:gd name="connsiteY175" fmla="*/ 4940555 h 6747403"/>
              <a:gd name="connsiteX176" fmla="*/ 3364991 w 4860049"/>
              <a:gd name="connsiteY176" fmla="*/ 4940555 h 6747403"/>
              <a:gd name="connsiteX177" fmla="*/ 3364991 w 4860049"/>
              <a:gd name="connsiteY177" fmla="*/ 4508068 h 6747403"/>
              <a:gd name="connsiteX178" fmla="*/ 3444111 w 4860049"/>
              <a:gd name="connsiteY178" fmla="*/ 4407289 h 6747403"/>
              <a:gd name="connsiteX179" fmla="*/ 4726856 w 4860049"/>
              <a:gd name="connsiteY179" fmla="*/ 4399096 h 6747403"/>
              <a:gd name="connsiteX180" fmla="*/ 4858909 w 4860049"/>
              <a:gd name="connsiteY180" fmla="*/ 4507217 h 6747403"/>
              <a:gd name="connsiteX181" fmla="*/ 4858909 w 4860049"/>
              <a:gd name="connsiteY181" fmla="*/ 4939698 h 6747403"/>
              <a:gd name="connsiteX182" fmla="*/ 4724939 w 4860049"/>
              <a:gd name="connsiteY182" fmla="*/ 5073652 h 6747403"/>
              <a:gd name="connsiteX183" fmla="*/ 4235059 w 4860049"/>
              <a:gd name="connsiteY183" fmla="*/ 5073652 h 6747403"/>
              <a:gd name="connsiteX184" fmla="*/ 4077150 w 4860049"/>
              <a:gd name="connsiteY184" fmla="*/ 4941612 h 6747403"/>
              <a:gd name="connsiteX185" fmla="*/ 4027396 w 4860049"/>
              <a:gd name="connsiteY185" fmla="*/ 4673703 h 6747403"/>
              <a:gd name="connsiteX186" fmla="*/ 4134572 w 4860049"/>
              <a:gd name="connsiteY186" fmla="*/ 4515828 h 6747403"/>
              <a:gd name="connsiteX187" fmla="*/ 1892298 w 4860049"/>
              <a:gd name="connsiteY187" fmla="*/ 4387966 h 6747403"/>
              <a:gd name="connsiteX188" fmla="*/ 1921165 w 4860049"/>
              <a:gd name="connsiteY188" fmla="*/ 4390703 h 6747403"/>
              <a:gd name="connsiteX189" fmla="*/ 1971367 w 4860049"/>
              <a:gd name="connsiteY189" fmla="*/ 4418945 h 6747403"/>
              <a:gd name="connsiteX190" fmla="*/ 2018260 w 4860049"/>
              <a:gd name="connsiteY190" fmla="*/ 4506060 h 6747403"/>
              <a:gd name="connsiteX191" fmla="*/ 2050793 w 4860049"/>
              <a:gd name="connsiteY191" fmla="*/ 4842925 h 6747403"/>
              <a:gd name="connsiteX192" fmla="*/ 1965533 w 4860049"/>
              <a:gd name="connsiteY192" fmla="*/ 4942574 h 6747403"/>
              <a:gd name="connsiteX193" fmla="*/ 1673630 w 4860049"/>
              <a:gd name="connsiteY193" fmla="*/ 4942574 h 6747403"/>
              <a:gd name="connsiteX194" fmla="*/ 1573338 w 4860049"/>
              <a:gd name="connsiteY194" fmla="*/ 4841985 h 6747403"/>
              <a:gd name="connsiteX195" fmla="*/ 1574235 w 4860049"/>
              <a:gd name="connsiteY195" fmla="*/ 4841985 h 6747403"/>
              <a:gd name="connsiteX196" fmla="*/ 1574235 w 4860049"/>
              <a:gd name="connsiteY196" fmla="*/ 4545230 h 6747403"/>
              <a:gd name="connsiteX197" fmla="*/ 1670938 w 4860049"/>
              <a:gd name="connsiteY197" fmla="*/ 4454355 h 6747403"/>
              <a:gd name="connsiteX198" fmla="*/ 1863221 w 4860049"/>
              <a:gd name="connsiteY198" fmla="*/ 4393249 h 6747403"/>
              <a:gd name="connsiteX199" fmla="*/ 1892298 w 4860049"/>
              <a:gd name="connsiteY199" fmla="*/ 4387966 h 6747403"/>
              <a:gd name="connsiteX200" fmla="*/ 2226699 w 4860049"/>
              <a:gd name="connsiteY200" fmla="*/ 4347185 h 6747403"/>
              <a:gd name="connsiteX201" fmla="*/ 2296702 w 4860049"/>
              <a:gd name="connsiteY201" fmla="*/ 4347185 h 6747403"/>
              <a:gd name="connsiteX202" fmla="*/ 2435361 w 4860049"/>
              <a:gd name="connsiteY202" fmla="*/ 4481304 h 6747403"/>
              <a:gd name="connsiteX203" fmla="*/ 2453535 w 4860049"/>
              <a:gd name="connsiteY203" fmla="*/ 5011201 h 6747403"/>
              <a:gd name="connsiteX204" fmla="*/ 2341575 w 4860049"/>
              <a:gd name="connsiteY204" fmla="*/ 5079201 h 6747403"/>
              <a:gd name="connsiteX205" fmla="*/ 2209647 w 4860049"/>
              <a:gd name="connsiteY205" fmla="*/ 5004620 h 6747403"/>
              <a:gd name="connsiteX206" fmla="*/ 2092751 w 4860049"/>
              <a:gd name="connsiteY206" fmla="*/ 4804695 h 6747403"/>
              <a:gd name="connsiteX207" fmla="*/ 2092751 w 4860049"/>
              <a:gd name="connsiteY207" fmla="*/ 4481304 h 6747403"/>
              <a:gd name="connsiteX208" fmla="*/ 2226699 w 4860049"/>
              <a:gd name="connsiteY208" fmla="*/ 4347185 h 6747403"/>
              <a:gd name="connsiteX209" fmla="*/ 2863402 w 4860049"/>
              <a:gd name="connsiteY209" fmla="*/ 4339240 h 6747403"/>
              <a:gd name="connsiteX210" fmla="*/ 2996881 w 4860049"/>
              <a:gd name="connsiteY210" fmla="*/ 4343558 h 6747403"/>
              <a:gd name="connsiteX211" fmla="*/ 3166244 w 4860049"/>
              <a:gd name="connsiteY211" fmla="*/ 4359835 h 6747403"/>
              <a:gd name="connsiteX212" fmla="*/ 3300217 w 4860049"/>
              <a:gd name="connsiteY212" fmla="*/ 4507160 h 6747403"/>
              <a:gd name="connsiteX213" fmla="*/ 3300217 w 4860049"/>
              <a:gd name="connsiteY213" fmla="*/ 4939651 h 6747403"/>
              <a:gd name="connsiteX214" fmla="*/ 3169138 w 4860049"/>
              <a:gd name="connsiteY214" fmla="*/ 5104247 h 6747403"/>
              <a:gd name="connsiteX215" fmla="*/ 2694533 w 4860049"/>
              <a:gd name="connsiteY215" fmla="*/ 5214254 h 6747403"/>
              <a:gd name="connsiteX216" fmla="*/ 2554844 w 4860049"/>
              <a:gd name="connsiteY216" fmla="*/ 5110915 h 6747403"/>
              <a:gd name="connsiteX217" fmla="*/ 2513703 w 4860049"/>
              <a:gd name="connsiteY217" fmla="*/ 4506208 h 6747403"/>
              <a:gd name="connsiteX218" fmla="*/ 2638079 w 4860049"/>
              <a:gd name="connsiteY218" fmla="*/ 4356936 h 6747403"/>
              <a:gd name="connsiteX219" fmla="*/ 2729922 w 4860049"/>
              <a:gd name="connsiteY219" fmla="*/ 4346416 h 6747403"/>
              <a:gd name="connsiteX220" fmla="*/ 2863402 w 4860049"/>
              <a:gd name="connsiteY220" fmla="*/ 4339240 h 6747403"/>
              <a:gd name="connsiteX221" fmla="*/ 3853936 w 4860049"/>
              <a:gd name="connsiteY221" fmla="*/ 4039766 h 6747403"/>
              <a:gd name="connsiteX222" fmla="*/ 3892926 w 4860049"/>
              <a:gd name="connsiteY222" fmla="*/ 4106388 h 6747403"/>
              <a:gd name="connsiteX223" fmla="*/ 3918760 w 4860049"/>
              <a:gd name="connsiteY223" fmla="*/ 4334118 h 6747403"/>
              <a:gd name="connsiteX224" fmla="*/ 3804899 w 4860049"/>
              <a:gd name="connsiteY224" fmla="*/ 4430741 h 6747403"/>
              <a:gd name="connsiteX225" fmla="*/ 3630758 w 4860049"/>
              <a:gd name="connsiteY225" fmla="*/ 4380999 h 6747403"/>
              <a:gd name="connsiteX226" fmla="*/ 3597270 w 4860049"/>
              <a:gd name="connsiteY226" fmla="*/ 4249911 h 6747403"/>
              <a:gd name="connsiteX227" fmla="*/ 3781935 w 4860049"/>
              <a:gd name="connsiteY227" fmla="*/ 4067167 h 6747403"/>
              <a:gd name="connsiteX228" fmla="*/ 3853936 w 4860049"/>
              <a:gd name="connsiteY228" fmla="*/ 4039766 h 6747403"/>
              <a:gd name="connsiteX229" fmla="*/ 4720045 w 4860049"/>
              <a:gd name="connsiteY229" fmla="*/ 3484919 h 6747403"/>
              <a:gd name="connsiteX230" fmla="*/ 4852098 w 4860049"/>
              <a:gd name="connsiteY230" fmla="*/ 3593044 h 6747403"/>
              <a:gd name="connsiteX231" fmla="*/ 4851142 w 4860049"/>
              <a:gd name="connsiteY231" fmla="*/ 3593044 h 6747403"/>
              <a:gd name="connsiteX232" fmla="*/ 4851142 w 4860049"/>
              <a:gd name="connsiteY232" fmla="*/ 4188224 h 6747403"/>
              <a:gd name="connsiteX233" fmla="*/ 4720045 w 4860049"/>
              <a:gd name="connsiteY233" fmla="*/ 4348982 h 6747403"/>
              <a:gd name="connsiteX234" fmla="*/ 4131584 w 4860049"/>
              <a:gd name="connsiteY234" fmla="*/ 4468590 h 6747403"/>
              <a:gd name="connsiteX235" fmla="*/ 3992841 w 4860049"/>
              <a:gd name="connsiteY235" fmla="*/ 4361402 h 6747403"/>
              <a:gd name="connsiteX236" fmla="*/ 3958394 w 4860049"/>
              <a:gd name="connsiteY236" fmla="*/ 3769128 h 6747403"/>
              <a:gd name="connsiteX237" fmla="*/ 4082802 w 4860049"/>
              <a:gd name="connsiteY237" fmla="*/ 3609307 h 6747403"/>
              <a:gd name="connsiteX238" fmla="*/ 2063568 w 4860049"/>
              <a:gd name="connsiteY238" fmla="*/ 3449440 h 6747403"/>
              <a:gd name="connsiteX239" fmla="*/ 2149812 w 4860049"/>
              <a:gd name="connsiteY239" fmla="*/ 3538509 h 6747403"/>
              <a:gd name="connsiteX240" fmla="*/ 2189052 w 4860049"/>
              <a:gd name="connsiteY240" fmla="*/ 4121208 h 6747403"/>
              <a:gd name="connsiteX241" fmla="*/ 2067514 w 4860049"/>
              <a:gd name="connsiteY241" fmla="*/ 4285795 h 6747403"/>
              <a:gd name="connsiteX242" fmla="*/ 1978538 w 4860049"/>
              <a:gd name="connsiteY242" fmla="*/ 4309728 h 6747403"/>
              <a:gd name="connsiteX243" fmla="*/ 1718289 w 4860049"/>
              <a:gd name="connsiteY243" fmla="*/ 4352790 h 6747403"/>
              <a:gd name="connsiteX244" fmla="*/ 1552763 w 4860049"/>
              <a:gd name="connsiteY244" fmla="*/ 4362355 h 6747403"/>
              <a:gd name="connsiteX245" fmla="*/ 1422620 w 4860049"/>
              <a:gd name="connsiteY245" fmla="*/ 4238925 h 6747403"/>
              <a:gd name="connsiteX246" fmla="*/ 1422620 w 4860049"/>
              <a:gd name="connsiteY246" fmla="*/ 3816961 h 6747403"/>
              <a:gd name="connsiteX247" fmla="*/ 1549871 w 4860049"/>
              <a:gd name="connsiteY247" fmla="*/ 3637053 h 6747403"/>
              <a:gd name="connsiteX248" fmla="*/ 2012993 w 4860049"/>
              <a:gd name="connsiteY248" fmla="*/ 3458141 h 6747403"/>
              <a:gd name="connsiteX249" fmla="*/ 2063568 w 4860049"/>
              <a:gd name="connsiteY249" fmla="*/ 3449440 h 6747403"/>
              <a:gd name="connsiteX250" fmla="*/ 3371158 w 4860049"/>
              <a:gd name="connsiteY250" fmla="*/ 3393383 h 6747403"/>
              <a:gd name="connsiteX251" fmla="*/ 3532703 w 4860049"/>
              <a:gd name="connsiteY251" fmla="*/ 3465168 h 6747403"/>
              <a:gd name="connsiteX252" fmla="*/ 3790950 w 4860049"/>
              <a:gd name="connsiteY252" fmla="*/ 3755028 h 6747403"/>
              <a:gd name="connsiteX253" fmla="*/ 3784444 w 4860049"/>
              <a:gd name="connsiteY253" fmla="*/ 3949313 h 6747403"/>
              <a:gd name="connsiteX254" fmla="*/ 3495457 w 4860049"/>
              <a:gd name="connsiteY254" fmla="*/ 4231653 h 6747403"/>
              <a:gd name="connsiteX255" fmla="*/ 3266602 w 4860049"/>
              <a:gd name="connsiteY255" fmla="*/ 4308114 h 6747403"/>
              <a:gd name="connsiteX256" fmla="*/ 3047619 w 4860049"/>
              <a:gd name="connsiteY256" fmla="*/ 4279598 h 6747403"/>
              <a:gd name="connsiteX257" fmla="*/ 2939473 w 4860049"/>
              <a:gd name="connsiteY257" fmla="*/ 4130124 h 6747403"/>
              <a:gd name="connsiteX258" fmla="*/ 3038868 w 4860049"/>
              <a:gd name="connsiteY258" fmla="*/ 3594273 h 6747403"/>
              <a:gd name="connsiteX259" fmla="*/ 3193009 w 4860049"/>
              <a:gd name="connsiteY259" fmla="*/ 3428818 h 6747403"/>
              <a:gd name="connsiteX260" fmla="*/ 3313495 w 4860049"/>
              <a:gd name="connsiteY260" fmla="*/ 3398421 h 6747403"/>
              <a:gd name="connsiteX261" fmla="*/ 3371158 w 4860049"/>
              <a:gd name="connsiteY261" fmla="*/ 3393383 h 6747403"/>
              <a:gd name="connsiteX262" fmla="*/ 2876040 w 4860049"/>
              <a:gd name="connsiteY262" fmla="*/ 3346302 h 6747403"/>
              <a:gd name="connsiteX263" fmla="*/ 2983228 w 4860049"/>
              <a:gd name="connsiteY263" fmla="*/ 3453458 h 6747403"/>
              <a:gd name="connsiteX264" fmla="*/ 2849268 w 4860049"/>
              <a:gd name="connsiteY264" fmla="*/ 4149089 h 6747403"/>
              <a:gd name="connsiteX265" fmla="*/ 2690436 w 4860049"/>
              <a:gd name="connsiteY265" fmla="*/ 4290667 h 6747403"/>
              <a:gd name="connsiteX266" fmla="*/ 2398592 w 4860049"/>
              <a:gd name="connsiteY266" fmla="*/ 4312684 h 6747403"/>
              <a:gd name="connsiteX267" fmla="*/ 2264633 w 4860049"/>
              <a:gd name="connsiteY267" fmla="*/ 4188290 h 6747403"/>
              <a:gd name="connsiteX268" fmla="*/ 2264633 w 4860049"/>
              <a:gd name="connsiteY268" fmla="*/ 3593168 h 6747403"/>
              <a:gd name="connsiteX269" fmla="*/ 2396661 w 4860049"/>
              <a:gd name="connsiteY269" fmla="*/ 3434314 h 6747403"/>
              <a:gd name="connsiteX270" fmla="*/ 3957775 w 4860049"/>
              <a:gd name="connsiteY270" fmla="*/ 3302336 h 6747403"/>
              <a:gd name="connsiteX271" fmla="*/ 4037301 w 4860049"/>
              <a:gd name="connsiteY271" fmla="*/ 3405140 h 6747403"/>
              <a:gd name="connsiteX272" fmla="*/ 4037301 w 4860049"/>
              <a:gd name="connsiteY272" fmla="*/ 3431918 h 6747403"/>
              <a:gd name="connsiteX273" fmla="*/ 3916729 w 4860049"/>
              <a:gd name="connsiteY273" fmla="*/ 3624253 h 6747403"/>
              <a:gd name="connsiteX274" fmla="*/ 3909080 w 4860049"/>
              <a:gd name="connsiteY274" fmla="*/ 3628071 h 6747403"/>
              <a:gd name="connsiteX275" fmla="*/ 3698573 w 4860049"/>
              <a:gd name="connsiteY275" fmla="*/ 3585986 h 6747403"/>
              <a:gd name="connsiteX276" fmla="*/ 3622023 w 4860049"/>
              <a:gd name="connsiteY276" fmla="*/ 3500815 h 6747403"/>
              <a:gd name="connsiteX277" fmla="*/ 3662221 w 4860049"/>
              <a:gd name="connsiteY277" fmla="*/ 3367824 h 6747403"/>
              <a:gd name="connsiteX278" fmla="*/ 3907168 w 4860049"/>
              <a:gd name="connsiteY278" fmla="*/ 3304664 h 6747403"/>
              <a:gd name="connsiteX279" fmla="*/ 3957775 w 4860049"/>
              <a:gd name="connsiteY279" fmla="*/ 3302336 h 6747403"/>
              <a:gd name="connsiteX280" fmla="*/ 1986680 w 4860049"/>
              <a:gd name="connsiteY280" fmla="*/ 3018791 h 6747403"/>
              <a:gd name="connsiteX281" fmla="*/ 2043580 w 4860049"/>
              <a:gd name="connsiteY281" fmla="*/ 3108937 h 6747403"/>
              <a:gd name="connsiteX282" fmla="*/ 2020632 w 4860049"/>
              <a:gd name="connsiteY282" fmla="*/ 3259183 h 6747403"/>
              <a:gd name="connsiteX283" fmla="*/ 1874233 w 4860049"/>
              <a:gd name="connsiteY283" fmla="*/ 3439038 h 6747403"/>
              <a:gd name="connsiteX284" fmla="*/ 1571877 w 4860049"/>
              <a:gd name="connsiteY284" fmla="*/ 3552912 h 6747403"/>
              <a:gd name="connsiteX285" fmla="*/ 1398667 w 4860049"/>
              <a:gd name="connsiteY285" fmla="*/ 3475412 h 6747403"/>
              <a:gd name="connsiteX286" fmla="*/ 1373787 w 4860049"/>
              <a:gd name="connsiteY286" fmla="*/ 3410342 h 6747403"/>
              <a:gd name="connsiteX287" fmla="*/ 1450358 w 4860049"/>
              <a:gd name="connsiteY287" fmla="*/ 3233333 h 6747403"/>
              <a:gd name="connsiteX288" fmla="*/ 1940263 w 4860049"/>
              <a:gd name="connsiteY288" fmla="*/ 3028565 h 6747403"/>
              <a:gd name="connsiteX289" fmla="*/ 1986680 w 4860049"/>
              <a:gd name="connsiteY289" fmla="*/ 3018791 h 6747403"/>
              <a:gd name="connsiteX290" fmla="*/ 1923158 w 4860049"/>
              <a:gd name="connsiteY290" fmla="*/ 2723482 h 6747403"/>
              <a:gd name="connsiteX291" fmla="*/ 1999699 w 4860049"/>
              <a:gd name="connsiteY291" fmla="*/ 2817252 h 6747403"/>
              <a:gd name="connsiteX292" fmla="*/ 1952819 w 4860049"/>
              <a:gd name="connsiteY292" fmla="*/ 2911984 h 6747403"/>
              <a:gd name="connsiteX293" fmla="*/ 1767198 w 4860049"/>
              <a:gd name="connsiteY293" fmla="*/ 3017234 h 6747403"/>
              <a:gd name="connsiteX294" fmla="*/ 1758589 w 4860049"/>
              <a:gd name="connsiteY294" fmla="*/ 3017234 h 6747403"/>
              <a:gd name="connsiteX295" fmla="*/ 1589227 w 4860049"/>
              <a:gd name="connsiteY295" fmla="*/ 2903366 h 6747403"/>
              <a:gd name="connsiteX296" fmla="*/ 1581577 w 4860049"/>
              <a:gd name="connsiteY296" fmla="*/ 2881366 h 6747403"/>
              <a:gd name="connsiteX297" fmla="*/ 1674377 w 4860049"/>
              <a:gd name="connsiteY297" fmla="*/ 2756014 h 6747403"/>
              <a:gd name="connsiteX298" fmla="*/ 4791264 w 4860049"/>
              <a:gd name="connsiteY298" fmla="*/ 2717836 h 6747403"/>
              <a:gd name="connsiteX299" fmla="*/ 4858269 w 4860049"/>
              <a:gd name="connsiteY299" fmla="*/ 2795613 h 6747403"/>
              <a:gd name="connsiteX300" fmla="*/ 4858269 w 4860049"/>
              <a:gd name="connsiteY300" fmla="*/ 3228108 h 6747403"/>
              <a:gd name="connsiteX301" fmla="*/ 4739607 w 4860049"/>
              <a:gd name="connsiteY301" fmla="*/ 3385013 h 6747403"/>
              <a:gd name="connsiteX302" fmla="*/ 4166490 w 4860049"/>
              <a:gd name="connsiteY302" fmla="*/ 3493146 h 6747403"/>
              <a:gd name="connsiteX303" fmla="*/ 4123415 w 4860049"/>
              <a:gd name="connsiteY303" fmla="*/ 3398408 h 6747403"/>
              <a:gd name="connsiteX304" fmla="*/ 4317664 w 4860049"/>
              <a:gd name="connsiteY304" fmla="*/ 3098925 h 6747403"/>
              <a:gd name="connsiteX305" fmla="*/ 4502320 w 4860049"/>
              <a:gd name="connsiteY305" fmla="*/ 2906597 h 6747403"/>
              <a:gd name="connsiteX306" fmla="*/ 4749200 w 4860049"/>
              <a:gd name="connsiteY306" fmla="*/ 2736294 h 6747403"/>
              <a:gd name="connsiteX307" fmla="*/ 4791264 w 4860049"/>
              <a:gd name="connsiteY307" fmla="*/ 2717836 h 6747403"/>
              <a:gd name="connsiteX308" fmla="*/ 2191993 w 4860049"/>
              <a:gd name="connsiteY308" fmla="*/ 2693546 h 6747403"/>
              <a:gd name="connsiteX309" fmla="*/ 2241676 w 4860049"/>
              <a:gd name="connsiteY309" fmla="*/ 2701941 h 6747403"/>
              <a:gd name="connsiteX310" fmla="*/ 2383277 w 4860049"/>
              <a:gd name="connsiteY310" fmla="*/ 2880897 h 6747403"/>
              <a:gd name="connsiteX311" fmla="*/ 2437820 w 4860049"/>
              <a:gd name="connsiteY311" fmla="*/ 3223428 h 6747403"/>
              <a:gd name="connsiteX312" fmla="*/ 2324922 w 4860049"/>
              <a:gd name="connsiteY312" fmla="*/ 3355459 h 6747403"/>
              <a:gd name="connsiteX313" fmla="*/ 2255070 w 4860049"/>
              <a:gd name="connsiteY313" fmla="*/ 3355459 h 6747403"/>
              <a:gd name="connsiteX314" fmla="*/ 2121108 w 4860049"/>
              <a:gd name="connsiteY314" fmla="*/ 3221508 h 6747403"/>
              <a:gd name="connsiteX315" fmla="*/ 2101972 w 4860049"/>
              <a:gd name="connsiteY315" fmla="*/ 2784248 h 6747403"/>
              <a:gd name="connsiteX316" fmla="*/ 2191993 w 4860049"/>
              <a:gd name="connsiteY316" fmla="*/ 2693546 h 6747403"/>
              <a:gd name="connsiteX317" fmla="*/ 3108870 w 4860049"/>
              <a:gd name="connsiteY317" fmla="*/ 2673927 h 6747403"/>
              <a:gd name="connsiteX318" fmla="*/ 3224644 w 4860049"/>
              <a:gd name="connsiteY318" fmla="*/ 2794572 h 6747403"/>
              <a:gd name="connsiteX319" fmla="*/ 3180668 w 4860049"/>
              <a:gd name="connsiteY319" fmla="*/ 3117023 h 6747403"/>
              <a:gd name="connsiteX320" fmla="*/ 3030341 w 4860049"/>
              <a:gd name="connsiteY320" fmla="*/ 3273076 h 6747403"/>
              <a:gd name="connsiteX321" fmla="*/ 2650486 w 4860049"/>
              <a:gd name="connsiteY321" fmla="*/ 3338884 h 6747403"/>
              <a:gd name="connsiteX322" fmla="*/ 2499262 w 4860049"/>
              <a:gd name="connsiteY322" fmla="*/ 3228893 h 6747403"/>
              <a:gd name="connsiteX323" fmla="*/ 2448555 w 4860049"/>
              <a:gd name="connsiteY323" fmla="*/ 2870093 h 6747403"/>
              <a:gd name="connsiteX324" fmla="*/ 2563432 w 4860049"/>
              <a:gd name="connsiteY324" fmla="*/ 2724692 h 6747403"/>
              <a:gd name="connsiteX325" fmla="*/ 3929113 w 4860049"/>
              <a:gd name="connsiteY325" fmla="*/ 2613354 h 6747403"/>
              <a:gd name="connsiteX326" fmla="*/ 3980866 w 4860049"/>
              <a:gd name="connsiteY326" fmla="*/ 2636499 h 6747403"/>
              <a:gd name="connsiteX327" fmla="*/ 4228682 w 4860049"/>
              <a:gd name="connsiteY327" fmla="*/ 2800125 h 6747403"/>
              <a:gd name="connsiteX328" fmla="*/ 4258327 w 4860049"/>
              <a:gd name="connsiteY328" fmla="*/ 3008703 h 6747403"/>
              <a:gd name="connsiteX329" fmla="*/ 4057400 w 4860049"/>
              <a:gd name="connsiteY329" fmla="*/ 3228788 h 6747403"/>
              <a:gd name="connsiteX330" fmla="*/ 3930144 w 4860049"/>
              <a:gd name="connsiteY330" fmla="*/ 3195311 h 6747403"/>
              <a:gd name="connsiteX331" fmla="*/ 3864116 w 4860049"/>
              <a:gd name="connsiteY331" fmla="*/ 2696783 h 6747403"/>
              <a:gd name="connsiteX332" fmla="*/ 3929113 w 4860049"/>
              <a:gd name="connsiteY332" fmla="*/ 2613354 h 6747403"/>
              <a:gd name="connsiteX333" fmla="*/ 3686236 w 4860049"/>
              <a:gd name="connsiteY333" fmla="*/ 2577613 h 6747403"/>
              <a:gd name="connsiteX334" fmla="*/ 3783321 w 4860049"/>
              <a:gd name="connsiteY334" fmla="*/ 2680508 h 6747403"/>
              <a:gd name="connsiteX335" fmla="*/ 3853324 w 4860049"/>
              <a:gd name="connsiteY335" fmla="*/ 3086313 h 6747403"/>
              <a:gd name="connsiteX336" fmla="*/ 3738447 w 4860049"/>
              <a:gd name="connsiteY336" fmla="*/ 3214478 h 6747403"/>
              <a:gd name="connsiteX337" fmla="*/ 3345130 w 4860049"/>
              <a:gd name="connsiteY337" fmla="*/ 3343585 h 6747403"/>
              <a:gd name="connsiteX338" fmla="*/ 3228458 w 4860049"/>
              <a:gd name="connsiteY338" fmla="*/ 3206018 h 6747403"/>
              <a:gd name="connsiteX339" fmla="*/ 3282082 w 4860049"/>
              <a:gd name="connsiteY339" fmla="*/ 2793632 h 6747403"/>
              <a:gd name="connsiteX340" fmla="*/ 3429268 w 4860049"/>
              <a:gd name="connsiteY340" fmla="*/ 2629117 h 6747403"/>
              <a:gd name="connsiteX341" fmla="*/ 3634116 w 4860049"/>
              <a:gd name="connsiteY341" fmla="*/ 2579291 h 6747403"/>
              <a:gd name="connsiteX342" fmla="*/ 3686236 w 4860049"/>
              <a:gd name="connsiteY342" fmla="*/ 2577613 h 6747403"/>
              <a:gd name="connsiteX343" fmla="*/ 4015895 w 4860049"/>
              <a:gd name="connsiteY343" fmla="*/ 2545457 h 6747403"/>
              <a:gd name="connsiteX344" fmla="*/ 4058634 w 4860049"/>
              <a:gd name="connsiteY344" fmla="*/ 2547534 h 6747403"/>
              <a:gd name="connsiteX345" fmla="*/ 4593515 w 4860049"/>
              <a:gd name="connsiteY345" fmla="*/ 2634616 h 6747403"/>
              <a:gd name="connsiteX346" fmla="*/ 4601169 w 4860049"/>
              <a:gd name="connsiteY346" fmla="*/ 2704464 h 6747403"/>
              <a:gd name="connsiteX347" fmla="*/ 4451915 w 4860049"/>
              <a:gd name="connsiteY347" fmla="*/ 2762831 h 6747403"/>
              <a:gd name="connsiteX348" fmla="*/ 4217471 w 4860049"/>
              <a:gd name="connsiteY348" fmla="*/ 2733166 h 6747403"/>
              <a:gd name="connsiteX349" fmla="*/ 4035672 w 4860049"/>
              <a:gd name="connsiteY349" fmla="*/ 2603988 h 6747403"/>
              <a:gd name="connsiteX350" fmla="*/ 4015895 w 4860049"/>
              <a:gd name="connsiteY350" fmla="*/ 2545457 h 6747403"/>
              <a:gd name="connsiteX351" fmla="*/ 1226478 w 4860049"/>
              <a:gd name="connsiteY351" fmla="*/ 2348958 h 6747403"/>
              <a:gd name="connsiteX352" fmla="*/ 1453252 w 4860049"/>
              <a:gd name="connsiteY352" fmla="*/ 2348958 h 6747403"/>
              <a:gd name="connsiteX353" fmla="*/ 1526936 w 4860049"/>
              <a:gd name="connsiteY353" fmla="*/ 2525956 h 6747403"/>
              <a:gd name="connsiteX354" fmla="*/ 1546061 w 4860049"/>
              <a:gd name="connsiteY354" fmla="*/ 2900069 h 6747403"/>
              <a:gd name="connsiteX355" fmla="*/ 1500132 w 4860049"/>
              <a:gd name="connsiteY355" fmla="*/ 3096215 h 6747403"/>
              <a:gd name="connsiteX356" fmla="*/ 1225509 w 4860049"/>
              <a:gd name="connsiteY356" fmla="*/ 3253140 h 6747403"/>
              <a:gd name="connsiteX357" fmla="*/ 1164276 w 4860049"/>
              <a:gd name="connsiteY357" fmla="*/ 3107704 h 6747403"/>
              <a:gd name="connsiteX358" fmla="*/ 1164276 w 4860049"/>
              <a:gd name="connsiteY358" fmla="*/ 2528817 h 6747403"/>
              <a:gd name="connsiteX359" fmla="*/ 1226478 w 4860049"/>
              <a:gd name="connsiteY359" fmla="*/ 2348958 h 6747403"/>
              <a:gd name="connsiteX360" fmla="*/ 2105796 w 4860049"/>
              <a:gd name="connsiteY360" fmla="*/ 2254486 h 6747403"/>
              <a:gd name="connsiteX361" fmla="*/ 2191897 w 4860049"/>
              <a:gd name="connsiteY361" fmla="*/ 2302328 h 6747403"/>
              <a:gd name="connsiteX362" fmla="*/ 2212954 w 4860049"/>
              <a:gd name="connsiteY362" fmla="*/ 2566406 h 6747403"/>
              <a:gd name="connsiteX363" fmla="*/ 2136420 w 4860049"/>
              <a:gd name="connsiteY363" fmla="*/ 2637220 h 6747403"/>
              <a:gd name="connsiteX364" fmla="*/ 1743159 w 4860049"/>
              <a:gd name="connsiteY364" fmla="*/ 2692719 h 6747403"/>
              <a:gd name="connsiteX365" fmla="*/ 1661829 w 4860049"/>
              <a:gd name="connsiteY365" fmla="*/ 2643917 h 6747403"/>
              <a:gd name="connsiteX366" fmla="*/ 1661829 w 4860049"/>
              <a:gd name="connsiteY366" fmla="*/ 2379838 h 6747403"/>
              <a:gd name="connsiteX367" fmla="*/ 1743159 w 4860049"/>
              <a:gd name="connsiteY367" fmla="*/ 2308065 h 6747403"/>
              <a:gd name="connsiteX368" fmla="*/ 2334865 w 4860049"/>
              <a:gd name="connsiteY368" fmla="*/ 1794458 h 6747403"/>
              <a:gd name="connsiteX369" fmla="*/ 2379442 w 4860049"/>
              <a:gd name="connsiteY369" fmla="*/ 1810947 h 6747403"/>
              <a:gd name="connsiteX370" fmla="*/ 2655967 w 4860049"/>
              <a:gd name="connsiteY370" fmla="*/ 1980329 h 6747403"/>
              <a:gd name="connsiteX371" fmla="*/ 2823439 w 4860049"/>
              <a:gd name="connsiteY371" fmla="*/ 2173592 h 6747403"/>
              <a:gd name="connsiteX372" fmla="*/ 2954516 w 4860049"/>
              <a:gd name="connsiteY372" fmla="*/ 2481714 h 6747403"/>
              <a:gd name="connsiteX373" fmla="*/ 2873175 w 4860049"/>
              <a:gd name="connsiteY373" fmla="*/ 2617566 h 6747403"/>
              <a:gd name="connsiteX374" fmla="*/ 2470364 w 4860049"/>
              <a:gd name="connsiteY374" fmla="*/ 2655840 h 6747403"/>
              <a:gd name="connsiteX375" fmla="*/ 2300995 w 4860049"/>
              <a:gd name="connsiteY375" fmla="*/ 2624289 h 6747403"/>
              <a:gd name="connsiteX376" fmla="*/ 2264633 w 4860049"/>
              <a:gd name="connsiteY376" fmla="*/ 2445338 h 6747403"/>
              <a:gd name="connsiteX377" fmla="*/ 2264633 w 4860049"/>
              <a:gd name="connsiteY377" fmla="*/ 1875079 h 6747403"/>
              <a:gd name="connsiteX378" fmla="*/ 2334865 w 4860049"/>
              <a:gd name="connsiteY378" fmla="*/ 1794458 h 6747403"/>
              <a:gd name="connsiteX379" fmla="*/ 1021004 w 4860049"/>
              <a:gd name="connsiteY379" fmla="*/ 1784427 h 6747403"/>
              <a:gd name="connsiteX380" fmla="*/ 1312828 w 4860049"/>
              <a:gd name="connsiteY380" fmla="*/ 1784427 h 6747403"/>
              <a:gd name="connsiteX381" fmla="*/ 1413305 w 4860049"/>
              <a:gd name="connsiteY381" fmla="*/ 1884902 h 6747403"/>
              <a:gd name="connsiteX382" fmla="*/ 1412338 w 4860049"/>
              <a:gd name="connsiteY382" fmla="*/ 1884902 h 6747403"/>
              <a:gd name="connsiteX383" fmla="*/ 1412338 w 4860049"/>
              <a:gd name="connsiteY383" fmla="*/ 2181516 h 6747403"/>
              <a:gd name="connsiteX384" fmla="*/ 1315708 w 4860049"/>
              <a:gd name="connsiteY384" fmla="*/ 2272425 h 6747403"/>
              <a:gd name="connsiteX385" fmla="*/ 1123372 w 4860049"/>
              <a:gd name="connsiteY385" fmla="*/ 2333661 h 6747403"/>
              <a:gd name="connsiteX386" fmla="*/ 1015266 w 4860049"/>
              <a:gd name="connsiteY386" fmla="*/ 2307813 h 6747403"/>
              <a:gd name="connsiteX387" fmla="*/ 968369 w 4860049"/>
              <a:gd name="connsiteY387" fmla="*/ 2220753 h 6747403"/>
              <a:gd name="connsiteX388" fmla="*/ 935851 w 4860049"/>
              <a:gd name="connsiteY388" fmla="*/ 1883940 h 6747403"/>
              <a:gd name="connsiteX389" fmla="*/ 1021004 w 4860049"/>
              <a:gd name="connsiteY389" fmla="*/ 1784427 h 6747403"/>
              <a:gd name="connsiteX390" fmla="*/ 3746076 w 4860049"/>
              <a:gd name="connsiteY390" fmla="*/ 1746687 h 6747403"/>
              <a:gd name="connsiteX391" fmla="*/ 3855118 w 4860049"/>
              <a:gd name="connsiteY391" fmla="*/ 1877986 h 6747403"/>
              <a:gd name="connsiteX392" fmla="*/ 3767166 w 4860049"/>
              <a:gd name="connsiteY392" fmla="*/ 2333302 h 6747403"/>
              <a:gd name="connsiteX393" fmla="*/ 3610109 w 4860049"/>
              <a:gd name="connsiteY393" fmla="*/ 2493117 h 6747403"/>
              <a:gd name="connsiteX394" fmla="*/ 3193906 w 4860049"/>
              <a:gd name="connsiteY394" fmla="*/ 2582111 h 6747403"/>
              <a:gd name="connsiteX395" fmla="*/ 3014187 w 4860049"/>
              <a:gd name="connsiteY395" fmla="*/ 2485596 h 6747403"/>
              <a:gd name="connsiteX396" fmla="*/ 2838956 w 4860049"/>
              <a:gd name="connsiteY396" fmla="*/ 2033727 h 6747403"/>
              <a:gd name="connsiteX397" fmla="*/ 2919279 w 4860049"/>
              <a:gd name="connsiteY397" fmla="*/ 1871092 h 6747403"/>
              <a:gd name="connsiteX398" fmla="*/ 3211182 w 4860049"/>
              <a:gd name="connsiteY398" fmla="*/ 1785857 h 6747403"/>
              <a:gd name="connsiteX399" fmla="*/ 3474366 w 4860049"/>
              <a:gd name="connsiteY399" fmla="*/ 1747627 h 6747403"/>
              <a:gd name="connsiteX400" fmla="*/ 4075256 w 4860049"/>
              <a:gd name="connsiteY400" fmla="*/ 1741001 h 6747403"/>
              <a:gd name="connsiteX401" fmla="*/ 4717287 w 4860049"/>
              <a:gd name="connsiteY401" fmla="*/ 1741001 h 6747403"/>
              <a:gd name="connsiteX402" fmla="*/ 4851222 w 4860049"/>
              <a:gd name="connsiteY402" fmla="*/ 1874975 h 6747403"/>
              <a:gd name="connsiteX403" fmla="*/ 4852175 w 4860049"/>
              <a:gd name="connsiteY403" fmla="*/ 1874975 h 6747403"/>
              <a:gd name="connsiteX404" fmla="*/ 4852175 w 4860049"/>
              <a:gd name="connsiteY404" fmla="*/ 2470119 h 6747403"/>
              <a:gd name="connsiteX405" fmla="*/ 4719193 w 4860049"/>
              <a:gd name="connsiteY405" fmla="*/ 2585877 h 6747403"/>
              <a:gd name="connsiteX406" fmla="*/ 3945086 w 4860049"/>
              <a:gd name="connsiteY406" fmla="*/ 2477763 h 6747403"/>
              <a:gd name="connsiteX407" fmla="*/ 3836032 w 4860049"/>
              <a:gd name="connsiteY407" fmla="*/ 2327552 h 6747403"/>
              <a:gd name="connsiteX408" fmla="*/ 3917346 w 4860049"/>
              <a:gd name="connsiteY408" fmla="*/ 1873035 h 6747403"/>
              <a:gd name="connsiteX409" fmla="*/ 4075256 w 4860049"/>
              <a:gd name="connsiteY409" fmla="*/ 1741001 h 6747403"/>
              <a:gd name="connsiteX410" fmla="*/ 590319 w 4860049"/>
              <a:gd name="connsiteY410" fmla="*/ 1641152 h 6747403"/>
              <a:gd name="connsiteX411" fmla="*/ 635258 w 4860049"/>
              <a:gd name="connsiteY411" fmla="*/ 1656232 h 6747403"/>
              <a:gd name="connsiteX412" fmla="*/ 767301 w 4860049"/>
              <a:gd name="connsiteY412" fmla="*/ 1730859 h 6747403"/>
              <a:gd name="connsiteX413" fmla="*/ 884041 w 4860049"/>
              <a:gd name="connsiteY413" fmla="*/ 1930835 h 6747403"/>
              <a:gd name="connsiteX414" fmla="*/ 884041 w 4860049"/>
              <a:gd name="connsiteY414" fmla="*/ 2254240 h 6747403"/>
              <a:gd name="connsiteX415" fmla="*/ 750080 w 4860049"/>
              <a:gd name="connsiteY415" fmla="*/ 2388198 h 6747403"/>
              <a:gd name="connsiteX416" fmla="*/ 680221 w 4860049"/>
              <a:gd name="connsiteY416" fmla="*/ 2388198 h 6747403"/>
              <a:gd name="connsiteX417" fmla="*/ 541478 w 4860049"/>
              <a:gd name="connsiteY417" fmla="*/ 2254240 h 6747403"/>
              <a:gd name="connsiteX418" fmla="*/ 523298 w 4860049"/>
              <a:gd name="connsiteY418" fmla="*/ 1724172 h 6747403"/>
              <a:gd name="connsiteX419" fmla="*/ 590319 w 4860049"/>
              <a:gd name="connsiteY419" fmla="*/ 1641152 h 6747403"/>
              <a:gd name="connsiteX420" fmla="*/ 1608237 w 4860049"/>
              <a:gd name="connsiteY420" fmla="*/ 1527630 h 6747403"/>
              <a:gd name="connsiteX421" fmla="*/ 1884774 w 4860049"/>
              <a:gd name="connsiteY421" fmla="*/ 1569732 h 6747403"/>
              <a:gd name="connsiteX422" fmla="*/ 2061781 w 4860049"/>
              <a:gd name="connsiteY422" fmla="*/ 1724739 h 6747403"/>
              <a:gd name="connsiteX423" fmla="*/ 2159369 w 4860049"/>
              <a:gd name="connsiteY423" fmla="*/ 2057729 h 6747403"/>
              <a:gd name="connsiteX424" fmla="*/ 2058918 w 4860049"/>
              <a:gd name="connsiteY424" fmla="*/ 2191666 h 6747403"/>
              <a:gd name="connsiteX425" fmla="*/ 1610146 w 4860049"/>
              <a:gd name="connsiteY425" fmla="*/ 2294059 h 6747403"/>
              <a:gd name="connsiteX426" fmla="*/ 1470462 w 4860049"/>
              <a:gd name="connsiteY426" fmla="*/ 2154355 h 6747403"/>
              <a:gd name="connsiteX427" fmla="*/ 1470462 w 4860049"/>
              <a:gd name="connsiteY427" fmla="*/ 1646263 h 6747403"/>
              <a:gd name="connsiteX428" fmla="*/ 1608237 w 4860049"/>
              <a:gd name="connsiteY428" fmla="*/ 1527630 h 6747403"/>
              <a:gd name="connsiteX429" fmla="*/ 872408 w 4860049"/>
              <a:gd name="connsiteY429" fmla="*/ 1097400 h 6747403"/>
              <a:gd name="connsiteX430" fmla="*/ 911663 w 4860049"/>
              <a:gd name="connsiteY430" fmla="*/ 1098638 h 6747403"/>
              <a:gd name="connsiteX431" fmla="*/ 1370001 w 4860049"/>
              <a:gd name="connsiteY431" fmla="*/ 1223032 h 6747403"/>
              <a:gd name="connsiteX432" fmla="*/ 1453233 w 4860049"/>
              <a:gd name="connsiteY432" fmla="*/ 1367517 h 6747403"/>
              <a:gd name="connsiteX433" fmla="*/ 1414960 w 4860049"/>
              <a:gd name="connsiteY433" fmla="*/ 1605785 h 6747403"/>
              <a:gd name="connsiteX434" fmla="*/ 1292487 w 4860049"/>
              <a:gd name="connsiteY434" fmla="*/ 1718684 h 6747403"/>
              <a:gd name="connsiteX435" fmla="*/ 913569 w 4860049"/>
              <a:gd name="connsiteY435" fmla="*/ 1702404 h 6747403"/>
              <a:gd name="connsiteX436" fmla="*/ 810247 w 4860049"/>
              <a:gd name="connsiteY436" fmla="*/ 1578010 h 6747403"/>
              <a:gd name="connsiteX437" fmla="*/ 810247 w 4860049"/>
              <a:gd name="connsiteY437" fmla="*/ 1191445 h 6747403"/>
              <a:gd name="connsiteX438" fmla="*/ 872408 w 4860049"/>
              <a:gd name="connsiteY438" fmla="*/ 1097400 h 6747403"/>
              <a:gd name="connsiteX439" fmla="*/ 3452981 w 4860049"/>
              <a:gd name="connsiteY439" fmla="*/ 1017433 h 6747403"/>
              <a:gd name="connsiteX440" fmla="*/ 3503085 w 4860049"/>
              <a:gd name="connsiteY440" fmla="*/ 1021565 h 6747403"/>
              <a:gd name="connsiteX441" fmla="*/ 3823483 w 4860049"/>
              <a:gd name="connsiteY441" fmla="*/ 1115261 h 6747403"/>
              <a:gd name="connsiteX442" fmla="*/ 3972912 w 4860049"/>
              <a:gd name="connsiteY442" fmla="*/ 1285730 h 6747403"/>
              <a:gd name="connsiteX443" fmla="*/ 4013074 w 4860049"/>
              <a:gd name="connsiteY443" fmla="*/ 1551462 h 6747403"/>
              <a:gd name="connsiteX444" fmla="*/ 3899095 w 4860049"/>
              <a:gd name="connsiteY444" fmla="*/ 1684641 h 6747403"/>
              <a:gd name="connsiteX445" fmla="*/ 3508694 w 4860049"/>
              <a:gd name="connsiteY445" fmla="*/ 1684641 h 6747403"/>
              <a:gd name="connsiteX446" fmla="*/ 3374746 w 4860049"/>
              <a:gd name="connsiteY446" fmla="*/ 1550522 h 6747403"/>
              <a:gd name="connsiteX447" fmla="*/ 3373849 w 4860049"/>
              <a:gd name="connsiteY447" fmla="*/ 1550522 h 6747403"/>
              <a:gd name="connsiteX448" fmla="*/ 3373849 w 4860049"/>
              <a:gd name="connsiteY448" fmla="*/ 1118081 h 6747403"/>
              <a:gd name="connsiteX449" fmla="*/ 3452981 w 4860049"/>
              <a:gd name="connsiteY449" fmla="*/ 1017433 h 6747403"/>
              <a:gd name="connsiteX450" fmla="*/ 4726856 w 4860049"/>
              <a:gd name="connsiteY450" fmla="*/ 1006758 h 6747403"/>
              <a:gd name="connsiteX451" fmla="*/ 4858909 w 4860049"/>
              <a:gd name="connsiteY451" fmla="*/ 1114878 h 6747403"/>
              <a:gd name="connsiteX452" fmla="*/ 4858909 w 4860049"/>
              <a:gd name="connsiteY452" fmla="*/ 1547358 h 6747403"/>
              <a:gd name="connsiteX453" fmla="*/ 4724939 w 4860049"/>
              <a:gd name="connsiteY453" fmla="*/ 1681312 h 6747403"/>
              <a:gd name="connsiteX454" fmla="*/ 4235059 w 4860049"/>
              <a:gd name="connsiteY454" fmla="*/ 1681312 h 6747403"/>
              <a:gd name="connsiteX455" fmla="*/ 4077151 w 4860049"/>
              <a:gd name="connsiteY455" fmla="*/ 1549272 h 6747403"/>
              <a:gd name="connsiteX456" fmla="*/ 4027397 w 4860049"/>
              <a:gd name="connsiteY456" fmla="*/ 1281363 h 6747403"/>
              <a:gd name="connsiteX457" fmla="*/ 4134573 w 4860049"/>
              <a:gd name="connsiteY457" fmla="*/ 1123489 h 6747403"/>
              <a:gd name="connsiteX458" fmla="*/ 2255071 w 4860049"/>
              <a:gd name="connsiteY458" fmla="*/ 980687 h 6747403"/>
              <a:gd name="connsiteX459" fmla="*/ 2324930 w 4860049"/>
              <a:gd name="connsiteY459" fmla="*/ 980687 h 6747403"/>
              <a:gd name="connsiteX460" fmla="*/ 2463672 w 4860049"/>
              <a:gd name="connsiteY460" fmla="*/ 1114646 h 6747403"/>
              <a:gd name="connsiteX461" fmla="*/ 2481852 w 4860049"/>
              <a:gd name="connsiteY461" fmla="*/ 1644716 h 6747403"/>
              <a:gd name="connsiteX462" fmla="*/ 2369892 w 4860049"/>
              <a:gd name="connsiteY462" fmla="*/ 1712655 h 6747403"/>
              <a:gd name="connsiteX463" fmla="*/ 2237850 w 4860049"/>
              <a:gd name="connsiteY463" fmla="*/ 1638028 h 6747403"/>
              <a:gd name="connsiteX464" fmla="*/ 2121109 w 4860049"/>
              <a:gd name="connsiteY464" fmla="*/ 1438052 h 6747403"/>
              <a:gd name="connsiteX465" fmla="*/ 2121109 w 4860049"/>
              <a:gd name="connsiteY465" fmla="*/ 1114646 h 6747403"/>
              <a:gd name="connsiteX466" fmla="*/ 2255071 w 4860049"/>
              <a:gd name="connsiteY466" fmla="*/ 980687 h 6747403"/>
              <a:gd name="connsiteX467" fmla="*/ 2875837 w 4860049"/>
              <a:gd name="connsiteY467" fmla="*/ 950276 h 6747403"/>
              <a:gd name="connsiteX468" fmla="*/ 3009252 w 4860049"/>
              <a:gd name="connsiteY468" fmla="*/ 954506 h 6747403"/>
              <a:gd name="connsiteX469" fmla="*/ 3178650 w 4860049"/>
              <a:gd name="connsiteY469" fmla="*/ 970801 h 6747403"/>
              <a:gd name="connsiteX470" fmla="*/ 3312597 w 4860049"/>
              <a:gd name="connsiteY470" fmla="*/ 1118082 h 6747403"/>
              <a:gd name="connsiteX471" fmla="*/ 3312597 w 4860049"/>
              <a:gd name="connsiteY471" fmla="*/ 1550523 h 6747403"/>
              <a:gd name="connsiteX472" fmla="*/ 3181567 w 4860049"/>
              <a:gd name="connsiteY472" fmla="*/ 1715352 h 6747403"/>
              <a:gd name="connsiteX473" fmla="*/ 2707028 w 4860049"/>
              <a:gd name="connsiteY473" fmla="*/ 1825343 h 6747403"/>
              <a:gd name="connsiteX474" fmla="*/ 2567247 w 4860049"/>
              <a:gd name="connsiteY474" fmla="*/ 1721933 h 6747403"/>
              <a:gd name="connsiteX475" fmla="*/ 2526187 w 4860049"/>
              <a:gd name="connsiteY475" fmla="*/ 1117142 h 6747403"/>
              <a:gd name="connsiteX476" fmla="*/ 2650487 w 4860049"/>
              <a:gd name="connsiteY476" fmla="*/ 967981 h 6747403"/>
              <a:gd name="connsiteX477" fmla="*/ 2742254 w 4860049"/>
              <a:gd name="connsiteY477" fmla="*/ 957327 h 6747403"/>
              <a:gd name="connsiteX478" fmla="*/ 2875837 w 4860049"/>
              <a:gd name="connsiteY478" fmla="*/ 950276 h 6747403"/>
              <a:gd name="connsiteX479" fmla="*/ 1576964 w 4860049"/>
              <a:gd name="connsiteY479" fmla="*/ 904139 h 6747403"/>
              <a:gd name="connsiteX480" fmla="*/ 1935776 w 4860049"/>
              <a:gd name="connsiteY480" fmla="*/ 904139 h 6747403"/>
              <a:gd name="connsiteX481" fmla="*/ 2059195 w 4860049"/>
              <a:gd name="connsiteY481" fmla="*/ 1027582 h 6747403"/>
              <a:gd name="connsiteX482" fmla="*/ 2059195 w 4860049"/>
              <a:gd name="connsiteY482" fmla="*/ 1425629 h 6747403"/>
              <a:gd name="connsiteX483" fmla="*/ 1940558 w 4860049"/>
              <a:gd name="connsiteY483" fmla="*/ 1514589 h 6747403"/>
              <a:gd name="connsiteX484" fmla="*/ 1645846 w 4860049"/>
              <a:gd name="connsiteY484" fmla="*/ 1428485 h 6747403"/>
              <a:gd name="connsiteX485" fmla="*/ 1509021 w 4860049"/>
              <a:gd name="connsiteY485" fmla="*/ 1271551 h 6747403"/>
              <a:gd name="connsiteX486" fmla="*/ 1471705 w 4860049"/>
              <a:gd name="connsiteY486" fmla="*/ 1026620 h 6747403"/>
              <a:gd name="connsiteX487" fmla="*/ 1576964 w 4860049"/>
              <a:gd name="connsiteY487" fmla="*/ 904139 h 6747403"/>
              <a:gd name="connsiteX488" fmla="*/ 592636 w 4860049"/>
              <a:gd name="connsiteY488" fmla="*/ 703459 h 6747403"/>
              <a:gd name="connsiteX489" fmla="*/ 707686 w 4860049"/>
              <a:gd name="connsiteY489" fmla="*/ 736814 h 6747403"/>
              <a:gd name="connsiteX490" fmla="*/ 744048 w 4860049"/>
              <a:gd name="connsiteY490" fmla="*/ 915765 h 6747403"/>
              <a:gd name="connsiteX491" fmla="*/ 744048 w 4860049"/>
              <a:gd name="connsiteY491" fmla="*/ 1486024 h 6747403"/>
              <a:gd name="connsiteX492" fmla="*/ 629239 w 4860049"/>
              <a:gd name="connsiteY492" fmla="*/ 1550156 h 6747403"/>
              <a:gd name="connsiteX493" fmla="*/ 352712 w 4860049"/>
              <a:gd name="connsiteY493" fmla="*/ 1380773 h 6747403"/>
              <a:gd name="connsiteX494" fmla="*/ 185239 w 4860049"/>
              <a:gd name="connsiteY494" fmla="*/ 1187511 h 6747403"/>
              <a:gd name="connsiteX495" fmla="*/ 55126 w 4860049"/>
              <a:gd name="connsiteY495" fmla="*/ 879389 h 6747403"/>
              <a:gd name="connsiteX496" fmla="*/ 135503 w 4860049"/>
              <a:gd name="connsiteY496" fmla="*/ 743536 h 6747403"/>
              <a:gd name="connsiteX497" fmla="*/ 538317 w 4860049"/>
              <a:gd name="connsiteY497" fmla="*/ 705263 h 6747403"/>
              <a:gd name="connsiteX498" fmla="*/ 592636 w 4860049"/>
              <a:gd name="connsiteY498" fmla="*/ 703459 h 6747403"/>
              <a:gd name="connsiteX499" fmla="*/ 3853936 w 4860049"/>
              <a:gd name="connsiteY499" fmla="*/ 652576 h 6747403"/>
              <a:gd name="connsiteX500" fmla="*/ 3892926 w 4860049"/>
              <a:gd name="connsiteY500" fmla="*/ 719202 h 6747403"/>
              <a:gd name="connsiteX501" fmla="*/ 3918760 w 4860049"/>
              <a:gd name="connsiteY501" fmla="*/ 946915 h 6747403"/>
              <a:gd name="connsiteX502" fmla="*/ 3804899 w 4860049"/>
              <a:gd name="connsiteY502" fmla="*/ 1043560 h 6747403"/>
              <a:gd name="connsiteX503" fmla="*/ 3630758 w 4860049"/>
              <a:gd name="connsiteY503" fmla="*/ 993796 h 6747403"/>
              <a:gd name="connsiteX504" fmla="*/ 3597270 w 4860049"/>
              <a:gd name="connsiteY504" fmla="*/ 862727 h 6747403"/>
              <a:gd name="connsiteX505" fmla="*/ 3781935 w 4860049"/>
              <a:gd name="connsiteY505" fmla="*/ 679959 h 6747403"/>
              <a:gd name="connsiteX506" fmla="*/ 3853936 w 4860049"/>
              <a:gd name="connsiteY506" fmla="*/ 652576 h 6747403"/>
              <a:gd name="connsiteX507" fmla="*/ 1032871 w 4860049"/>
              <a:gd name="connsiteY507" fmla="*/ 177545 h 6747403"/>
              <a:gd name="connsiteX508" fmla="*/ 1097465 w 4860049"/>
              <a:gd name="connsiteY508" fmla="*/ 217485 h 6747403"/>
              <a:gd name="connsiteX509" fmla="*/ 1292645 w 4860049"/>
              <a:gd name="connsiteY509" fmla="*/ 496884 h 6747403"/>
              <a:gd name="connsiteX510" fmla="*/ 1389299 w 4860049"/>
              <a:gd name="connsiteY510" fmla="*/ 739966 h 6747403"/>
              <a:gd name="connsiteX511" fmla="*/ 1435213 w 4860049"/>
              <a:gd name="connsiteY511" fmla="*/ 1041351 h 6747403"/>
              <a:gd name="connsiteX512" fmla="*/ 1326160 w 4860049"/>
              <a:gd name="connsiteY512" fmla="*/ 1138936 h 6747403"/>
              <a:gd name="connsiteX513" fmla="*/ 908953 w 4860049"/>
              <a:gd name="connsiteY513" fmla="*/ 1025071 h 6747403"/>
              <a:gd name="connsiteX514" fmla="*/ 815195 w 4860049"/>
              <a:gd name="connsiteY514" fmla="*/ 860511 h 6747403"/>
              <a:gd name="connsiteX515" fmla="*/ 985516 w 4860049"/>
              <a:gd name="connsiteY515" fmla="*/ 236640 h 6747403"/>
              <a:gd name="connsiteX516" fmla="*/ 1032871 w 4860049"/>
              <a:gd name="connsiteY516" fmla="*/ 177545 h 6747403"/>
              <a:gd name="connsiteX517" fmla="*/ 4720045 w 4860049"/>
              <a:gd name="connsiteY517" fmla="*/ 88163 h 6747403"/>
              <a:gd name="connsiteX518" fmla="*/ 4852098 w 4860049"/>
              <a:gd name="connsiteY518" fmla="*/ 196287 h 6747403"/>
              <a:gd name="connsiteX519" fmla="*/ 4851142 w 4860049"/>
              <a:gd name="connsiteY519" fmla="*/ 196287 h 6747403"/>
              <a:gd name="connsiteX520" fmla="*/ 4851142 w 4860049"/>
              <a:gd name="connsiteY520" fmla="*/ 791461 h 6747403"/>
              <a:gd name="connsiteX521" fmla="*/ 4720045 w 4860049"/>
              <a:gd name="connsiteY521" fmla="*/ 952218 h 6747403"/>
              <a:gd name="connsiteX522" fmla="*/ 4131584 w 4860049"/>
              <a:gd name="connsiteY522" fmla="*/ 1071825 h 6747403"/>
              <a:gd name="connsiteX523" fmla="*/ 3992841 w 4860049"/>
              <a:gd name="connsiteY523" fmla="*/ 964638 h 6747403"/>
              <a:gd name="connsiteX524" fmla="*/ 3958394 w 4860049"/>
              <a:gd name="connsiteY524" fmla="*/ 372369 h 6747403"/>
              <a:gd name="connsiteX525" fmla="*/ 4082802 w 4860049"/>
              <a:gd name="connsiteY525" fmla="*/ 212550 h 6747403"/>
              <a:gd name="connsiteX526" fmla="*/ 2041418 w 4860049"/>
              <a:gd name="connsiteY526" fmla="*/ 33715 h 6747403"/>
              <a:gd name="connsiteX527" fmla="*/ 2190726 w 4860049"/>
              <a:gd name="connsiteY527" fmla="*/ 158090 h 6747403"/>
              <a:gd name="connsiteX528" fmla="*/ 2201229 w 4860049"/>
              <a:gd name="connsiteY528" fmla="*/ 249934 h 6747403"/>
              <a:gd name="connsiteX529" fmla="*/ 2204125 w 4860049"/>
              <a:gd name="connsiteY529" fmla="*/ 516892 h 6747403"/>
              <a:gd name="connsiteX530" fmla="*/ 2187830 w 4860049"/>
              <a:gd name="connsiteY530" fmla="*/ 686255 h 6747403"/>
              <a:gd name="connsiteX531" fmla="*/ 2040486 w 4860049"/>
              <a:gd name="connsiteY531" fmla="*/ 820229 h 6747403"/>
              <a:gd name="connsiteX532" fmla="*/ 1607976 w 4860049"/>
              <a:gd name="connsiteY532" fmla="*/ 820229 h 6747403"/>
              <a:gd name="connsiteX533" fmla="*/ 1443404 w 4860049"/>
              <a:gd name="connsiteY533" fmla="*/ 689149 h 6747403"/>
              <a:gd name="connsiteX534" fmla="*/ 1167858 w 4860049"/>
              <a:gd name="connsiteY534" fmla="*/ 174356 h 6747403"/>
              <a:gd name="connsiteX535" fmla="*/ 1271176 w 4860049"/>
              <a:gd name="connsiteY535" fmla="*/ 34668 h 6747403"/>
              <a:gd name="connsiteX536" fmla="*/ 2396690 w 4860049"/>
              <a:gd name="connsiteY536" fmla="*/ 33423 h 6747403"/>
              <a:gd name="connsiteX537" fmla="*/ 2853094 w 4860049"/>
              <a:gd name="connsiteY537" fmla="*/ 36319 h 6747403"/>
              <a:gd name="connsiteX538" fmla="*/ 2960269 w 4860049"/>
              <a:gd name="connsiteY538" fmla="*/ 143478 h 6747403"/>
              <a:gd name="connsiteX539" fmla="*/ 2849286 w 4860049"/>
              <a:gd name="connsiteY539" fmla="*/ 748203 h 6747403"/>
              <a:gd name="connsiteX540" fmla="*/ 2690444 w 4860049"/>
              <a:gd name="connsiteY540" fmla="*/ 889827 h 6747403"/>
              <a:gd name="connsiteX541" fmla="*/ 2398594 w 4860049"/>
              <a:gd name="connsiteY541" fmla="*/ 911797 h 6747403"/>
              <a:gd name="connsiteX542" fmla="*/ 2264633 w 4860049"/>
              <a:gd name="connsiteY542" fmla="*/ 787426 h 6747403"/>
              <a:gd name="connsiteX543" fmla="*/ 2264633 w 4860049"/>
              <a:gd name="connsiteY543" fmla="*/ 192258 h 6747403"/>
              <a:gd name="connsiteX544" fmla="*/ 2396690 w 4860049"/>
              <a:gd name="connsiteY544" fmla="*/ 33423 h 6747403"/>
              <a:gd name="connsiteX545" fmla="*/ 3902104 w 4860049"/>
              <a:gd name="connsiteY545" fmla="*/ 9546 h 6747403"/>
              <a:gd name="connsiteX546" fmla="*/ 4004484 w 4860049"/>
              <a:gd name="connsiteY546" fmla="*/ 90874 h 6747403"/>
              <a:gd name="connsiteX547" fmla="*/ 4002583 w 4860049"/>
              <a:gd name="connsiteY547" fmla="*/ 109063 h 6747403"/>
              <a:gd name="connsiteX548" fmla="*/ 3882976 w 4860049"/>
              <a:gd name="connsiteY548" fmla="*/ 223880 h 6747403"/>
              <a:gd name="connsiteX549" fmla="*/ 3876274 w 4860049"/>
              <a:gd name="connsiteY549" fmla="*/ 225798 h 6747403"/>
              <a:gd name="connsiteX550" fmla="*/ 3700206 w 4860049"/>
              <a:gd name="connsiteY550" fmla="*/ 174132 h 6747403"/>
              <a:gd name="connsiteX551" fmla="*/ 3641843 w 4860049"/>
              <a:gd name="connsiteY551" fmla="*/ 109063 h 6747403"/>
              <a:gd name="connsiteX552" fmla="*/ 3687780 w 4860049"/>
              <a:gd name="connsiteY552" fmla="*/ 24857 h 6747403"/>
              <a:gd name="connsiteX553" fmla="*/ 685570 w 4860049"/>
              <a:gd name="connsiteY553" fmla="*/ 4717 h 6747403"/>
              <a:gd name="connsiteX554" fmla="*/ 755422 w 4860049"/>
              <a:gd name="connsiteY554" fmla="*/ 4717 h 6747403"/>
              <a:gd name="connsiteX555" fmla="*/ 953480 w 4860049"/>
              <a:gd name="connsiteY555" fmla="*/ 154938 h 6747403"/>
              <a:gd name="connsiteX556" fmla="*/ 830050 w 4860049"/>
              <a:gd name="connsiteY556" fmla="*/ 541500 h 6747403"/>
              <a:gd name="connsiteX557" fmla="*/ 709490 w 4860049"/>
              <a:gd name="connsiteY557" fmla="*/ 629518 h 6747403"/>
              <a:gd name="connsiteX558" fmla="*/ 627197 w 4860049"/>
              <a:gd name="connsiteY558" fmla="*/ 479297 h 6747403"/>
              <a:gd name="connsiteX559" fmla="*/ 572656 w 4860049"/>
              <a:gd name="connsiteY559" fmla="*/ 136744 h 6747403"/>
              <a:gd name="connsiteX560" fmla="*/ 685570 w 4860049"/>
              <a:gd name="connsiteY560" fmla="*/ 4717 h 6747403"/>
              <a:gd name="connsiteX561" fmla="*/ 3371158 w 4860049"/>
              <a:gd name="connsiteY561" fmla="*/ 341 h 6747403"/>
              <a:gd name="connsiteX562" fmla="*/ 3532703 w 4860049"/>
              <a:gd name="connsiteY562" fmla="*/ 72390 h 6747403"/>
              <a:gd name="connsiteX563" fmla="*/ 3790950 w 4860049"/>
              <a:gd name="connsiteY563" fmla="*/ 362251 h 6747403"/>
              <a:gd name="connsiteX564" fmla="*/ 3784444 w 4860049"/>
              <a:gd name="connsiteY564" fmla="*/ 556536 h 6747403"/>
              <a:gd name="connsiteX565" fmla="*/ 3495457 w 4860049"/>
              <a:gd name="connsiteY565" fmla="*/ 838876 h 6747403"/>
              <a:gd name="connsiteX566" fmla="*/ 3266602 w 4860049"/>
              <a:gd name="connsiteY566" fmla="*/ 915336 h 6747403"/>
              <a:gd name="connsiteX567" fmla="*/ 3047619 w 4860049"/>
              <a:gd name="connsiteY567" fmla="*/ 886507 h 6747403"/>
              <a:gd name="connsiteX568" fmla="*/ 2939473 w 4860049"/>
              <a:gd name="connsiteY568" fmla="*/ 737346 h 6747403"/>
              <a:gd name="connsiteX569" fmla="*/ 3038868 w 4860049"/>
              <a:gd name="connsiteY569" fmla="*/ 201495 h 6747403"/>
              <a:gd name="connsiteX570" fmla="*/ 3193009 w 4860049"/>
              <a:gd name="connsiteY570" fmla="*/ 36040 h 6747403"/>
              <a:gd name="connsiteX571" fmla="*/ 3313495 w 4860049"/>
              <a:gd name="connsiteY571" fmla="*/ 5330 h 6747403"/>
              <a:gd name="connsiteX572" fmla="*/ 3371158 w 4860049"/>
              <a:gd name="connsiteY572" fmla="*/ 341 h 6747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Lst>
            <a:rect l="l" t="t" r="r" b="b"/>
            <a:pathLst>
              <a:path w="4860049" h="6747403">
                <a:moveTo>
                  <a:pt x="2238715" y="6109760"/>
                </a:moveTo>
                <a:cubicBezTo>
                  <a:pt x="2251243" y="6108252"/>
                  <a:pt x="2265536" y="6110408"/>
                  <a:pt x="2282041" y="6116869"/>
                </a:cubicBezTo>
                <a:cubicBezTo>
                  <a:pt x="2348060" y="6142685"/>
                  <a:pt x="2352855" y="6194376"/>
                  <a:pt x="2364334" y="6267093"/>
                </a:cubicBezTo>
                <a:lnTo>
                  <a:pt x="2418875" y="6609653"/>
                </a:lnTo>
                <a:cubicBezTo>
                  <a:pt x="2430353" y="6682370"/>
                  <a:pt x="2379644" y="6741682"/>
                  <a:pt x="2305960" y="6741682"/>
                </a:cubicBezTo>
                <a:lnTo>
                  <a:pt x="2236108" y="6741682"/>
                </a:lnTo>
                <a:cubicBezTo>
                  <a:pt x="2162442" y="6741682"/>
                  <a:pt x="2038049" y="6665139"/>
                  <a:pt x="2038049" y="6591458"/>
                </a:cubicBezTo>
                <a:lnTo>
                  <a:pt x="2161480" y="6204889"/>
                </a:lnTo>
                <a:cubicBezTo>
                  <a:pt x="2179419" y="6151774"/>
                  <a:pt x="2201129" y="6114282"/>
                  <a:pt x="2238715" y="6109760"/>
                </a:cubicBezTo>
                <a:close/>
                <a:moveTo>
                  <a:pt x="4784968" y="6090192"/>
                </a:moveTo>
                <a:cubicBezTo>
                  <a:pt x="4828825" y="6091095"/>
                  <a:pt x="4860049" y="6124824"/>
                  <a:pt x="4860049" y="6180085"/>
                </a:cubicBezTo>
                <a:lnTo>
                  <a:pt x="4860049" y="6612571"/>
                </a:lnTo>
                <a:cubicBezTo>
                  <a:pt x="4860049" y="6686252"/>
                  <a:pt x="4799752" y="6746517"/>
                  <a:pt x="4726105" y="6746517"/>
                </a:cubicBezTo>
                <a:lnTo>
                  <a:pt x="4079271" y="6746517"/>
                </a:lnTo>
                <a:cubicBezTo>
                  <a:pt x="4005583" y="6746517"/>
                  <a:pt x="3983591" y="6700576"/>
                  <a:pt x="4031431" y="6643188"/>
                </a:cubicBezTo>
                <a:lnTo>
                  <a:pt x="4249612" y="6381019"/>
                </a:lnTo>
                <a:cubicBezTo>
                  <a:pt x="4296478" y="6324570"/>
                  <a:pt x="4391184" y="6253766"/>
                  <a:pt x="4458177" y="6224087"/>
                </a:cubicBezTo>
                <a:lnTo>
                  <a:pt x="4737588" y="6100649"/>
                </a:lnTo>
                <a:cubicBezTo>
                  <a:pt x="4754326" y="6093237"/>
                  <a:pt x="4770349" y="6089891"/>
                  <a:pt x="4784968" y="6090192"/>
                </a:cubicBezTo>
                <a:close/>
                <a:moveTo>
                  <a:pt x="3063198" y="6062036"/>
                </a:moveTo>
                <a:cubicBezTo>
                  <a:pt x="3136872" y="6055322"/>
                  <a:pt x="3188543" y="6109862"/>
                  <a:pt x="3178961" y="6182581"/>
                </a:cubicBezTo>
                <a:lnTo>
                  <a:pt x="3134956" y="6505037"/>
                </a:lnTo>
                <a:cubicBezTo>
                  <a:pt x="3125410" y="6578707"/>
                  <a:pt x="3057449" y="6648545"/>
                  <a:pt x="2984734" y="6660992"/>
                </a:cubicBezTo>
                <a:lnTo>
                  <a:pt x="2604866" y="6726997"/>
                </a:lnTo>
                <a:cubicBezTo>
                  <a:pt x="2532151" y="6739444"/>
                  <a:pt x="2464227" y="6689687"/>
                  <a:pt x="2453723" y="6616967"/>
                </a:cubicBezTo>
                <a:lnTo>
                  <a:pt x="2403010" y="6258183"/>
                </a:lnTo>
                <a:cubicBezTo>
                  <a:pt x="2392469" y="6184482"/>
                  <a:pt x="2444140" y="6119427"/>
                  <a:pt x="2517814" y="6112744"/>
                </a:cubicBezTo>
                <a:close/>
                <a:moveTo>
                  <a:pt x="3879720" y="5995965"/>
                </a:moveTo>
                <a:cubicBezTo>
                  <a:pt x="3891785" y="5998761"/>
                  <a:pt x="3905480" y="6005518"/>
                  <a:pt x="3920312" y="6016519"/>
                </a:cubicBezTo>
                <a:lnTo>
                  <a:pt x="4115507" y="6160995"/>
                </a:lnTo>
                <a:cubicBezTo>
                  <a:pt x="4174835" y="6205030"/>
                  <a:pt x="4185360" y="6287303"/>
                  <a:pt x="4138470" y="6344719"/>
                </a:cubicBezTo>
                <a:lnTo>
                  <a:pt x="3980588" y="6538939"/>
                </a:lnTo>
                <a:cubicBezTo>
                  <a:pt x="3933714" y="6595403"/>
                  <a:pt x="3888736" y="6582974"/>
                  <a:pt x="3880123" y="6509294"/>
                </a:cubicBezTo>
                <a:lnTo>
                  <a:pt x="3828460" y="6070099"/>
                </a:lnTo>
                <a:cubicBezTo>
                  <a:pt x="3822000" y="6014839"/>
                  <a:pt x="3843525" y="5987577"/>
                  <a:pt x="3879720" y="5995965"/>
                </a:cubicBezTo>
                <a:close/>
                <a:moveTo>
                  <a:pt x="3646152" y="5967763"/>
                </a:moveTo>
                <a:cubicBezTo>
                  <a:pt x="3695761" y="5976825"/>
                  <a:pt x="3735408" y="6016295"/>
                  <a:pt x="3743282" y="6070853"/>
                </a:cubicBezTo>
                <a:lnTo>
                  <a:pt x="3820797" y="6619105"/>
                </a:lnTo>
                <a:cubicBezTo>
                  <a:pt x="3831326" y="6691811"/>
                  <a:pt x="3779649" y="6750183"/>
                  <a:pt x="3705977" y="6747301"/>
                </a:cubicBezTo>
                <a:lnTo>
                  <a:pt x="3304124" y="6733928"/>
                </a:lnTo>
                <a:cubicBezTo>
                  <a:pt x="3230422" y="6731046"/>
                  <a:pt x="3177808" y="6668832"/>
                  <a:pt x="3187369" y="6596126"/>
                </a:cubicBezTo>
                <a:lnTo>
                  <a:pt x="3241919" y="6183754"/>
                </a:lnTo>
                <a:cubicBezTo>
                  <a:pt x="3251480" y="6111011"/>
                  <a:pt x="3317497" y="6036384"/>
                  <a:pt x="3389263" y="6019168"/>
                </a:cubicBezTo>
                <a:lnTo>
                  <a:pt x="3594032" y="5969404"/>
                </a:lnTo>
                <a:cubicBezTo>
                  <a:pt x="3611974" y="5965100"/>
                  <a:pt x="3629616" y="5964742"/>
                  <a:pt x="3646152" y="5967763"/>
                </a:cubicBezTo>
                <a:close/>
                <a:moveTo>
                  <a:pt x="648841" y="5957307"/>
                </a:moveTo>
                <a:cubicBezTo>
                  <a:pt x="670394" y="5962384"/>
                  <a:pt x="684317" y="5984759"/>
                  <a:pt x="684317" y="6021366"/>
                </a:cubicBezTo>
                <a:lnTo>
                  <a:pt x="684317" y="6595448"/>
                </a:lnTo>
                <a:cubicBezTo>
                  <a:pt x="684317" y="6660528"/>
                  <a:pt x="627871" y="6714118"/>
                  <a:pt x="558013" y="6714118"/>
                </a:cubicBezTo>
                <a:lnTo>
                  <a:pt x="151362" y="6714118"/>
                </a:lnTo>
                <a:cubicBezTo>
                  <a:pt x="82474" y="6714118"/>
                  <a:pt x="48971" y="6665318"/>
                  <a:pt x="76709" y="6605028"/>
                </a:cubicBezTo>
                <a:lnTo>
                  <a:pt x="193454" y="6357208"/>
                </a:lnTo>
                <a:cubicBezTo>
                  <a:pt x="222162" y="6297890"/>
                  <a:pt x="288197" y="6214623"/>
                  <a:pt x="341760" y="6172522"/>
                </a:cubicBezTo>
                <a:lnTo>
                  <a:pt x="587662" y="5978292"/>
                </a:lnTo>
                <a:cubicBezTo>
                  <a:pt x="600825" y="5967766"/>
                  <a:pt x="613448" y="5961128"/>
                  <a:pt x="624977" y="5958108"/>
                </a:cubicBezTo>
                <a:cubicBezTo>
                  <a:pt x="633624" y="5955843"/>
                  <a:pt x="641657" y="5955614"/>
                  <a:pt x="648841" y="5957307"/>
                </a:cubicBezTo>
                <a:close/>
                <a:moveTo>
                  <a:pt x="4015894" y="5937795"/>
                </a:moveTo>
                <a:cubicBezTo>
                  <a:pt x="4026164" y="5936405"/>
                  <a:pt x="4040454" y="5937003"/>
                  <a:pt x="4058633" y="5939873"/>
                </a:cubicBezTo>
                <a:lnTo>
                  <a:pt x="4593514" y="6026934"/>
                </a:lnTo>
                <a:cubicBezTo>
                  <a:pt x="4666227" y="6038413"/>
                  <a:pt x="4670054" y="6069989"/>
                  <a:pt x="4601168" y="6096786"/>
                </a:cubicBezTo>
                <a:lnTo>
                  <a:pt x="4451882" y="6155148"/>
                </a:lnTo>
                <a:cubicBezTo>
                  <a:pt x="4382996" y="6181934"/>
                  <a:pt x="4277737" y="6168541"/>
                  <a:pt x="4217470" y="6125486"/>
                </a:cubicBezTo>
                <a:lnTo>
                  <a:pt x="4035671" y="5996321"/>
                </a:lnTo>
                <a:cubicBezTo>
                  <a:pt x="3990470" y="5964029"/>
                  <a:pt x="3985086" y="5941966"/>
                  <a:pt x="4015894" y="5937795"/>
                </a:cubicBezTo>
                <a:close/>
                <a:moveTo>
                  <a:pt x="943037" y="5927509"/>
                </a:moveTo>
                <a:lnTo>
                  <a:pt x="1375545" y="5927509"/>
                </a:lnTo>
                <a:cubicBezTo>
                  <a:pt x="1449216" y="5927509"/>
                  <a:pt x="1523821" y="5986821"/>
                  <a:pt x="1540116" y="6058589"/>
                </a:cubicBezTo>
                <a:lnTo>
                  <a:pt x="1815660" y="6573382"/>
                </a:lnTo>
                <a:cubicBezTo>
                  <a:pt x="1832888" y="6645150"/>
                  <a:pt x="1786015" y="6708308"/>
                  <a:pt x="1712343" y="6713071"/>
                </a:cubicBezTo>
                <a:lnTo>
                  <a:pt x="942104" y="6714023"/>
                </a:lnTo>
                <a:cubicBezTo>
                  <a:pt x="868384" y="6718822"/>
                  <a:pt x="801436" y="6663320"/>
                  <a:pt x="792798" y="6589648"/>
                </a:cubicBezTo>
                <a:lnTo>
                  <a:pt x="782294" y="6497804"/>
                </a:lnTo>
                <a:cubicBezTo>
                  <a:pt x="773705" y="6424131"/>
                  <a:pt x="772723" y="6304519"/>
                  <a:pt x="779399" y="6230846"/>
                </a:cubicBezTo>
                <a:lnTo>
                  <a:pt x="795694" y="6061483"/>
                </a:lnTo>
                <a:cubicBezTo>
                  <a:pt x="803350" y="5987774"/>
                  <a:pt x="869365" y="5927509"/>
                  <a:pt x="943037" y="5927509"/>
                </a:cubicBezTo>
                <a:close/>
                <a:moveTo>
                  <a:pt x="1612252" y="5603624"/>
                </a:moveTo>
                <a:cubicBezTo>
                  <a:pt x="1626692" y="5601055"/>
                  <a:pt x="1643076" y="5601895"/>
                  <a:pt x="1660777" y="5606684"/>
                </a:cubicBezTo>
                <a:lnTo>
                  <a:pt x="2077984" y="5720551"/>
                </a:lnTo>
                <a:cubicBezTo>
                  <a:pt x="2148786" y="5739660"/>
                  <a:pt x="2191834" y="5814288"/>
                  <a:pt x="2171743" y="5885112"/>
                </a:cubicBezTo>
                <a:lnTo>
                  <a:pt x="2001421" y="6508989"/>
                </a:lnTo>
                <a:cubicBezTo>
                  <a:pt x="1982295" y="6579813"/>
                  <a:pt x="1931585" y="6589368"/>
                  <a:pt x="1889472" y="6528144"/>
                </a:cubicBezTo>
                <a:lnTo>
                  <a:pt x="1694292" y="6248742"/>
                </a:lnTo>
                <a:cubicBezTo>
                  <a:pt x="1652179" y="6188447"/>
                  <a:pt x="1608166" y="6079357"/>
                  <a:pt x="1597637" y="6005657"/>
                </a:cubicBezTo>
                <a:lnTo>
                  <a:pt x="1551723" y="5704271"/>
                </a:lnTo>
                <a:cubicBezTo>
                  <a:pt x="1543103" y="5649726"/>
                  <a:pt x="1568930" y="5611331"/>
                  <a:pt x="1612252" y="5603624"/>
                </a:cubicBezTo>
                <a:close/>
                <a:moveTo>
                  <a:pt x="727593" y="5401659"/>
                </a:moveTo>
                <a:cubicBezTo>
                  <a:pt x="800317" y="5396874"/>
                  <a:pt x="851974" y="5435136"/>
                  <a:pt x="842414" y="5487777"/>
                </a:cubicBezTo>
                <a:lnTo>
                  <a:pt x="798405" y="5718369"/>
                </a:lnTo>
                <a:cubicBezTo>
                  <a:pt x="787853" y="5770988"/>
                  <a:pt x="720901" y="5821701"/>
                  <a:pt x="648177" y="5830320"/>
                </a:cubicBezTo>
                <a:lnTo>
                  <a:pt x="269262" y="5877200"/>
                </a:lnTo>
                <a:cubicBezTo>
                  <a:pt x="196574" y="5886771"/>
                  <a:pt x="128630" y="5851367"/>
                  <a:pt x="118115" y="5798749"/>
                </a:cubicBezTo>
                <a:lnTo>
                  <a:pt x="68333" y="5542324"/>
                </a:lnTo>
                <a:cubicBezTo>
                  <a:pt x="57818" y="5489682"/>
                  <a:pt x="109475" y="5442802"/>
                  <a:pt x="183155" y="5438016"/>
                </a:cubicBezTo>
                <a:close/>
                <a:moveTo>
                  <a:pt x="1000773" y="5230071"/>
                </a:moveTo>
                <a:cubicBezTo>
                  <a:pt x="1014945" y="5227935"/>
                  <a:pt x="1030494" y="5229013"/>
                  <a:pt x="1046761" y="5233801"/>
                </a:cubicBezTo>
                <a:lnTo>
                  <a:pt x="1341474" y="5319904"/>
                </a:lnTo>
                <a:cubicBezTo>
                  <a:pt x="1406542" y="5339025"/>
                  <a:pt x="1467768" y="5409855"/>
                  <a:pt x="1478299" y="5476838"/>
                </a:cubicBezTo>
                <a:lnTo>
                  <a:pt x="1515615" y="5721770"/>
                </a:lnTo>
                <a:cubicBezTo>
                  <a:pt x="1525179" y="5789714"/>
                  <a:pt x="1478299" y="5844250"/>
                  <a:pt x="1410357" y="5844250"/>
                </a:cubicBezTo>
                <a:lnTo>
                  <a:pt x="1051542" y="5844250"/>
                </a:lnTo>
                <a:cubicBezTo>
                  <a:pt x="983627" y="5844250"/>
                  <a:pt x="928123" y="5788752"/>
                  <a:pt x="928123" y="5720808"/>
                </a:cubicBezTo>
                <a:lnTo>
                  <a:pt x="928123" y="5322761"/>
                </a:lnTo>
                <a:cubicBezTo>
                  <a:pt x="928123" y="5271825"/>
                  <a:pt x="958256" y="5236481"/>
                  <a:pt x="1000773" y="5230071"/>
                </a:cubicBezTo>
                <a:close/>
                <a:moveTo>
                  <a:pt x="2299646" y="5181640"/>
                </a:moveTo>
                <a:cubicBezTo>
                  <a:pt x="2313370" y="5183179"/>
                  <a:pt x="2328438" y="5188561"/>
                  <a:pt x="2344224" y="5198129"/>
                </a:cubicBezTo>
                <a:lnTo>
                  <a:pt x="2620782" y="5367503"/>
                </a:lnTo>
                <a:cubicBezTo>
                  <a:pt x="2683926" y="5405773"/>
                  <a:pt x="2759511" y="5492832"/>
                  <a:pt x="2788221" y="5560754"/>
                </a:cubicBezTo>
                <a:lnTo>
                  <a:pt x="2919298" y="5868860"/>
                </a:lnTo>
                <a:cubicBezTo>
                  <a:pt x="2948009" y="5936782"/>
                  <a:pt x="2911646" y="5998024"/>
                  <a:pt x="2837957" y="6004705"/>
                </a:cubicBezTo>
                <a:lnTo>
                  <a:pt x="2435146" y="6042976"/>
                </a:lnTo>
                <a:cubicBezTo>
                  <a:pt x="2362422" y="6050647"/>
                  <a:pt x="2285871" y="6036295"/>
                  <a:pt x="2265777" y="6011427"/>
                </a:cubicBezTo>
                <a:cubicBezTo>
                  <a:pt x="2245683" y="5986518"/>
                  <a:pt x="2229415" y="5906182"/>
                  <a:pt x="2229415" y="5832486"/>
                </a:cubicBezTo>
                <a:lnTo>
                  <a:pt x="2229415" y="5262258"/>
                </a:lnTo>
                <a:cubicBezTo>
                  <a:pt x="2229415" y="5206985"/>
                  <a:pt x="2258477" y="5177022"/>
                  <a:pt x="2299646" y="5181640"/>
                </a:cubicBezTo>
                <a:close/>
                <a:moveTo>
                  <a:pt x="4075256" y="5133339"/>
                </a:moveTo>
                <a:lnTo>
                  <a:pt x="4717287" y="5133339"/>
                </a:lnTo>
                <a:cubicBezTo>
                  <a:pt x="4790927" y="5133339"/>
                  <a:pt x="4851222" y="5193614"/>
                  <a:pt x="4851222" y="5267314"/>
                </a:cubicBezTo>
                <a:lnTo>
                  <a:pt x="4852175" y="5267314"/>
                </a:lnTo>
                <a:lnTo>
                  <a:pt x="4852175" y="5862457"/>
                </a:lnTo>
                <a:cubicBezTo>
                  <a:pt x="4852175" y="5936117"/>
                  <a:pt x="4791880" y="5988749"/>
                  <a:pt x="4719193" y="5978215"/>
                </a:cubicBezTo>
                <a:lnTo>
                  <a:pt x="3945086" y="5870100"/>
                </a:lnTo>
                <a:cubicBezTo>
                  <a:pt x="3872399" y="5860556"/>
                  <a:pt x="3822638" y="5792599"/>
                  <a:pt x="3836032" y="5719889"/>
                </a:cubicBezTo>
                <a:lnTo>
                  <a:pt x="3917346" y="5265373"/>
                </a:lnTo>
                <a:cubicBezTo>
                  <a:pt x="3930740" y="5192663"/>
                  <a:pt x="4001568" y="5133339"/>
                  <a:pt x="4075256" y="5133339"/>
                </a:cubicBezTo>
                <a:close/>
                <a:moveTo>
                  <a:pt x="3700313" y="5133337"/>
                </a:moveTo>
                <a:cubicBezTo>
                  <a:pt x="3773964" y="5133337"/>
                  <a:pt x="3822770" y="5192643"/>
                  <a:pt x="3809371" y="5264433"/>
                </a:cubicBezTo>
                <a:lnTo>
                  <a:pt x="3721342" y="5719861"/>
                </a:lnTo>
                <a:cubicBezTo>
                  <a:pt x="3707013" y="5792596"/>
                  <a:pt x="3637128" y="5864346"/>
                  <a:pt x="3564407" y="5879664"/>
                </a:cubicBezTo>
                <a:lnTo>
                  <a:pt x="3148229" y="5968624"/>
                </a:lnTo>
                <a:cubicBezTo>
                  <a:pt x="3076437" y="5983942"/>
                  <a:pt x="2995108" y="5939916"/>
                  <a:pt x="2968309" y="5871985"/>
                </a:cubicBezTo>
                <a:lnTo>
                  <a:pt x="2793230" y="5420377"/>
                </a:lnTo>
                <a:cubicBezTo>
                  <a:pt x="2766430" y="5351502"/>
                  <a:pt x="2802766" y="5278767"/>
                  <a:pt x="2873580" y="5257738"/>
                </a:cubicBezTo>
                <a:lnTo>
                  <a:pt x="3165443" y="5172560"/>
                </a:lnTo>
                <a:cubicBezTo>
                  <a:pt x="3236257" y="5151531"/>
                  <a:pt x="3354900" y="5134282"/>
                  <a:pt x="3428550" y="5134282"/>
                </a:cubicBezTo>
                <a:close/>
                <a:moveTo>
                  <a:pt x="303116" y="5115052"/>
                </a:moveTo>
                <a:cubicBezTo>
                  <a:pt x="351007" y="5118628"/>
                  <a:pt x="399141" y="5133461"/>
                  <a:pt x="433059" y="5157679"/>
                </a:cubicBezTo>
                <a:lnTo>
                  <a:pt x="614859" y="5286844"/>
                </a:lnTo>
                <a:cubicBezTo>
                  <a:pt x="675126" y="5329899"/>
                  <a:pt x="664610" y="5354771"/>
                  <a:pt x="591896" y="5343292"/>
                </a:cubicBezTo>
                <a:lnTo>
                  <a:pt x="57014" y="5256231"/>
                </a:lnTo>
                <a:cubicBezTo>
                  <a:pt x="-15699" y="5244751"/>
                  <a:pt x="-19526" y="5213176"/>
                  <a:pt x="49360" y="5186378"/>
                </a:cubicBezTo>
                <a:lnTo>
                  <a:pt x="198614" y="5128017"/>
                </a:lnTo>
                <a:cubicBezTo>
                  <a:pt x="215843" y="5121320"/>
                  <a:pt x="235342" y="5117135"/>
                  <a:pt x="255841" y="5115297"/>
                </a:cubicBezTo>
                <a:cubicBezTo>
                  <a:pt x="271216" y="5113918"/>
                  <a:pt x="287152" y="5113859"/>
                  <a:pt x="303116" y="5115052"/>
                </a:cubicBezTo>
                <a:close/>
                <a:moveTo>
                  <a:pt x="1693459" y="5037772"/>
                </a:moveTo>
                <a:lnTo>
                  <a:pt x="2072345" y="5054053"/>
                </a:lnTo>
                <a:cubicBezTo>
                  <a:pt x="2128802" y="5056919"/>
                  <a:pt x="2175697" y="5112409"/>
                  <a:pt x="2175697" y="5178447"/>
                </a:cubicBezTo>
                <a:lnTo>
                  <a:pt x="2175697" y="5565012"/>
                </a:lnTo>
                <a:cubicBezTo>
                  <a:pt x="2175697" y="5631021"/>
                  <a:pt x="2129770" y="5673126"/>
                  <a:pt x="2074282" y="5657820"/>
                </a:cubicBezTo>
                <a:lnTo>
                  <a:pt x="1615945" y="5533427"/>
                </a:lnTo>
                <a:cubicBezTo>
                  <a:pt x="1559488" y="5518121"/>
                  <a:pt x="1522183" y="5453058"/>
                  <a:pt x="1532712" y="5388941"/>
                </a:cubicBezTo>
                <a:lnTo>
                  <a:pt x="1570985" y="5150672"/>
                </a:lnTo>
                <a:cubicBezTo>
                  <a:pt x="1581514" y="5085609"/>
                  <a:pt x="1636034" y="5034906"/>
                  <a:pt x="1693459" y="5037772"/>
                </a:cubicBezTo>
                <a:close/>
                <a:moveTo>
                  <a:pt x="781880" y="4895516"/>
                </a:moveTo>
                <a:cubicBezTo>
                  <a:pt x="823739" y="4891124"/>
                  <a:pt x="854239" y="4921501"/>
                  <a:pt x="855585" y="4976731"/>
                </a:cubicBezTo>
                <a:lnTo>
                  <a:pt x="862316" y="5236195"/>
                </a:lnTo>
                <a:cubicBezTo>
                  <a:pt x="864335" y="5309836"/>
                  <a:pt x="817442" y="5333651"/>
                  <a:pt x="757984" y="5289780"/>
                </a:cubicBezTo>
                <a:lnTo>
                  <a:pt x="574451" y="5152841"/>
                </a:lnTo>
                <a:cubicBezTo>
                  <a:pt x="514994" y="5108970"/>
                  <a:pt x="518808" y="5041910"/>
                  <a:pt x="582080" y="5004620"/>
                </a:cubicBezTo>
                <a:lnTo>
                  <a:pt x="736894" y="4911865"/>
                </a:lnTo>
                <a:cubicBezTo>
                  <a:pt x="752712" y="4902307"/>
                  <a:pt x="767927" y="4896980"/>
                  <a:pt x="781880" y="4895516"/>
                </a:cubicBezTo>
                <a:close/>
                <a:moveTo>
                  <a:pt x="1377016" y="4438060"/>
                </a:moveTo>
                <a:cubicBezTo>
                  <a:pt x="1453750" y="4438060"/>
                  <a:pt x="1516797" y="4501359"/>
                  <a:pt x="1516797" y="4577820"/>
                </a:cubicBezTo>
                <a:lnTo>
                  <a:pt x="1516797" y="5086095"/>
                </a:lnTo>
                <a:cubicBezTo>
                  <a:pt x="1516797" y="5162555"/>
                  <a:pt x="1454647" y="5216140"/>
                  <a:pt x="1379035" y="5204546"/>
                </a:cubicBezTo>
                <a:lnTo>
                  <a:pt x="1102614" y="5162555"/>
                </a:lnTo>
                <a:cubicBezTo>
                  <a:pt x="1027002" y="5150961"/>
                  <a:pt x="946454" y="5081081"/>
                  <a:pt x="925587" y="5007440"/>
                </a:cubicBezTo>
                <a:lnTo>
                  <a:pt x="827987" y="4674649"/>
                </a:lnTo>
                <a:cubicBezTo>
                  <a:pt x="806897" y="4600695"/>
                  <a:pt x="851770" y="4540530"/>
                  <a:pt x="928280" y="4540530"/>
                </a:cubicBezTo>
                <a:close/>
                <a:moveTo>
                  <a:pt x="3444111" y="4407289"/>
                </a:moveTo>
                <a:cubicBezTo>
                  <a:pt x="3459538" y="4404972"/>
                  <a:pt x="3476460" y="4406170"/>
                  <a:pt x="3494157" y="4411435"/>
                </a:cubicBezTo>
                <a:lnTo>
                  <a:pt x="3814691" y="4505185"/>
                </a:lnTo>
                <a:cubicBezTo>
                  <a:pt x="3885509" y="4526248"/>
                  <a:pt x="3952471" y="4602800"/>
                  <a:pt x="3963978" y="4675488"/>
                </a:cubicBezTo>
                <a:lnTo>
                  <a:pt x="4004162" y="4941506"/>
                </a:lnTo>
                <a:cubicBezTo>
                  <a:pt x="4015638" y="5015176"/>
                  <a:pt x="3963978" y="5074498"/>
                  <a:pt x="3890298" y="5074498"/>
                </a:cubicBezTo>
                <a:lnTo>
                  <a:pt x="3499910" y="5074498"/>
                </a:lnTo>
                <a:cubicBezTo>
                  <a:pt x="3426230" y="5074498"/>
                  <a:pt x="3365955" y="5014226"/>
                  <a:pt x="3365955" y="4940555"/>
                </a:cubicBezTo>
                <a:lnTo>
                  <a:pt x="3364991" y="4940555"/>
                </a:lnTo>
                <a:lnTo>
                  <a:pt x="3364991" y="4508068"/>
                </a:lnTo>
                <a:cubicBezTo>
                  <a:pt x="3364991" y="4452815"/>
                  <a:pt x="3397829" y="4414238"/>
                  <a:pt x="3444111" y="4407289"/>
                </a:cubicBezTo>
                <a:close/>
                <a:moveTo>
                  <a:pt x="4726856" y="4399096"/>
                </a:moveTo>
                <a:cubicBezTo>
                  <a:pt x="4799571" y="4384744"/>
                  <a:pt x="4858909" y="4433542"/>
                  <a:pt x="4858909" y="4507217"/>
                </a:cubicBezTo>
                <a:lnTo>
                  <a:pt x="4858909" y="4939698"/>
                </a:lnTo>
                <a:cubicBezTo>
                  <a:pt x="4858909" y="5013373"/>
                  <a:pt x="4798632" y="5073652"/>
                  <a:pt x="4724939" y="5073652"/>
                </a:cubicBezTo>
                <a:lnTo>
                  <a:pt x="4235059" y="5073652"/>
                </a:lnTo>
                <a:cubicBezTo>
                  <a:pt x="4161366" y="5073652"/>
                  <a:pt x="4089589" y="5014330"/>
                  <a:pt x="4077150" y="4941612"/>
                </a:cubicBezTo>
                <a:lnTo>
                  <a:pt x="4027396" y="4673703"/>
                </a:lnTo>
                <a:cubicBezTo>
                  <a:pt x="4014018" y="4600985"/>
                  <a:pt x="4062834" y="4530180"/>
                  <a:pt x="4134572" y="4515828"/>
                </a:cubicBezTo>
                <a:close/>
                <a:moveTo>
                  <a:pt x="1892298" y="4387966"/>
                </a:moveTo>
                <a:cubicBezTo>
                  <a:pt x="1902052" y="4387560"/>
                  <a:pt x="1911770" y="4388490"/>
                  <a:pt x="1921165" y="4390703"/>
                </a:cubicBezTo>
                <a:cubicBezTo>
                  <a:pt x="1939956" y="4395129"/>
                  <a:pt x="1957456" y="4404687"/>
                  <a:pt x="1971367" y="4418945"/>
                </a:cubicBezTo>
                <a:cubicBezTo>
                  <a:pt x="1995150" y="4443074"/>
                  <a:pt x="2013324" y="4475350"/>
                  <a:pt x="2018260" y="4506060"/>
                </a:cubicBezTo>
                <a:lnTo>
                  <a:pt x="2050793" y="4842925"/>
                </a:lnTo>
                <a:cubicBezTo>
                  <a:pt x="2059319" y="4897450"/>
                  <a:pt x="2021177" y="4942574"/>
                  <a:pt x="1965533" y="4942574"/>
                </a:cubicBezTo>
                <a:lnTo>
                  <a:pt x="1673630" y="4942574"/>
                </a:lnTo>
                <a:cubicBezTo>
                  <a:pt x="1618212" y="4942574"/>
                  <a:pt x="1573338" y="4897450"/>
                  <a:pt x="1573338" y="4841985"/>
                </a:cubicBezTo>
                <a:lnTo>
                  <a:pt x="1574235" y="4841985"/>
                </a:lnTo>
                <a:lnTo>
                  <a:pt x="1574235" y="4545230"/>
                </a:lnTo>
                <a:cubicBezTo>
                  <a:pt x="1574235" y="4489765"/>
                  <a:pt x="1616417" y="4469710"/>
                  <a:pt x="1670938" y="4454355"/>
                </a:cubicBezTo>
                <a:lnTo>
                  <a:pt x="1863221" y="4393249"/>
                </a:lnTo>
                <a:cubicBezTo>
                  <a:pt x="1872757" y="4390116"/>
                  <a:pt x="1882545" y="4388373"/>
                  <a:pt x="1892298" y="4387966"/>
                </a:cubicBezTo>
                <a:close/>
                <a:moveTo>
                  <a:pt x="2226699" y="4347185"/>
                </a:moveTo>
                <a:lnTo>
                  <a:pt x="2296702" y="4347185"/>
                </a:lnTo>
                <a:cubicBezTo>
                  <a:pt x="2370294" y="4347185"/>
                  <a:pt x="2432444" y="4407664"/>
                  <a:pt x="2435361" y="4481304"/>
                </a:cubicBezTo>
                <a:lnTo>
                  <a:pt x="2453535" y="5011201"/>
                </a:lnTo>
                <a:cubicBezTo>
                  <a:pt x="2456452" y="5084841"/>
                  <a:pt x="2405744" y="5115551"/>
                  <a:pt x="2341575" y="5079201"/>
                </a:cubicBezTo>
                <a:lnTo>
                  <a:pt x="2209647" y="5004620"/>
                </a:lnTo>
                <a:cubicBezTo>
                  <a:pt x="2145477" y="4968270"/>
                  <a:pt x="2092751" y="4878335"/>
                  <a:pt x="2092751" y="4804695"/>
                </a:cubicBezTo>
                <a:lnTo>
                  <a:pt x="2092751" y="4481304"/>
                </a:lnTo>
                <a:cubicBezTo>
                  <a:pt x="2092751" y="4407664"/>
                  <a:pt x="2153106" y="4347185"/>
                  <a:pt x="2226699" y="4347185"/>
                </a:cubicBezTo>
                <a:close/>
                <a:moveTo>
                  <a:pt x="2863402" y="4339240"/>
                </a:moveTo>
                <a:cubicBezTo>
                  <a:pt x="2911723" y="4338764"/>
                  <a:pt x="2960044" y="4340203"/>
                  <a:pt x="2996881" y="4343558"/>
                </a:cubicBezTo>
                <a:lnTo>
                  <a:pt x="3166244" y="4359835"/>
                </a:lnTo>
                <a:cubicBezTo>
                  <a:pt x="3239953" y="4367498"/>
                  <a:pt x="3300217" y="4433477"/>
                  <a:pt x="3300217" y="4507160"/>
                </a:cubicBezTo>
                <a:lnTo>
                  <a:pt x="3300217" y="4939651"/>
                </a:lnTo>
                <a:cubicBezTo>
                  <a:pt x="3300217" y="5013334"/>
                  <a:pt x="3240905" y="5087969"/>
                  <a:pt x="3169138" y="5104247"/>
                </a:cubicBezTo>
                <a:lnTo>
                  <a:pt x="2694533" y="5214254"/>
                </a:lnTo>
                <a:cubicBezTo>
                  <a:pt x="2622765" y="5231484"/>
                  <a:pt x="2559607" y="5184598"/>
                  <a:pt x="2554844" y="5110915"/>
                </a:cubicBezTo>
                <a:lnTo>
                  <a:pt x="2513703" y="4506208"/>
                </a:lnTo>
                <a:cubicBezTo>
                  <a:pt x="2508904" y="4432525"/>
                  <a:pt x="2564406" y="4365551"/>
                  <a:pt x="2638079" y="4356936"/>
                </a:cubicBezTo>
                <a:lnTo>
                  <a:pt x="2729922" y="4346416"/>
                </a:lnTo>
                <a:cubicBezTo>
                  <a:pt x="2766759" y="4342108"/>
                  <a:pt x="2815080" y="4339716"/>
                  <a:pt x="2863402" y="4339240"/>
                </a:cubicBezTo>
                <a:close/>
                <a:moveTo>
                  <a:pt x="3853936" y="4039766"/>
                </a:moveTo>
                <a:cubicBezTo>
                  <a:pt x="3874029" y="4046820"/>
                  <a:pt x="3888620" y="4069545"/>
                  <a:pt x="3892926" y="4106388"/>
                </a:cubicBezTo>
                <a:lnTo>
                  <a:pt x="3918760" y="4334118"/>
                </a:lnTo>
                <a:cubicBezTo>
                  <a:pt x="3927371" y="4407784"/>
                  <a:pt x="3875703" y="4450835"/>
                  <a:pt x="3804899" y="4430741"/>
                </a:cubicBezTo>
                <a:lnTo>
                  <a:pt x="3630758" y="4380999"/>
                </a:lnTo>
                <a:cubicBezTo>
                  <a:pt x="3559954" y="4360884"/>
                  <a:pt x="3544645" y="4301568"/>
                  <a:pt x="3597270" y="4249911"/>
                </a:cubicBezTo>
                <a:lnTo>
                  <a:pt x="3781935" y="4067167"/>
                </a:lnTo>
                <a:cubicBezTo>
                  <a:pt x="3808248" y="4041328"/>
                  <a:pt x="3833843" y="4032712"/>
                  <a:pt x="3853936" y="4039766"/>
                </a:cubicBezTo>
                <a:close/>
                <a:moveTo>
                  <a:pt x="4720045" y="3484919"/>
                </a:moveTo>
                <a:cubicBezTo>
                  <a:pt x="4792762" y="3470577"/>
                  <a:pt x="4852098" y="3519367"/>
                  <a:pt x="4852098" y="3593044"/>
                </a:cubicBezTo>
                <a:lnTo>
                  <a:pt x="4851142" y="3593044"/>
                </a:lnTo>
                <a:lnTo>
                  <a:pt x="4851142" y="4188224"/>
                </a:lnTo>
                <a:cubicBezTo>
                  <a:pt x="4851142" y="4261901"/>
                  <a:pt x="4792762" y="4334640"/>
                  <a:pt x="4720045" y="4348982"/>
                </a:cubicBezTo>
                <a:lnTo>
                  <a:pt x="4131584" y="4468590"/>
                </a:lnTo>
                <a:cubicBezTo>
                  <a:pt x="4059823" y="4482932"/>
                  <a:pt x="3996664" y="4435079"/>
                  <a:pt x="3992841" y="4361402"/>
                </a:cubicBezTo>
                <a:lnTo>
                  <a:pt x="3958394" y="3769128"/>
                </a:lnTo>
                <a:cubicBezTo>
                  <a:pt x="3954572" y="3695451"/>
                  <a:pt x="4010085" y="3623696"/>
                  <a:pt x="4082802" y="3609307"/>
                </a:cubicBezTo>
                <a:close/>
                <a:moveTo>
                  <a:pt x="2063568" y="3449440"/>
                </a:moveTo>
                <a:cubicBezTo>
                  <a:pt x="2110883" y="3451681"/>
                  <a:pt x="2146224" y="3485406"/>
                  <a:pt x="2149812" y="3538509"/>
                </a:cubicBezTo>
                <a:lnTo>
                  <a:pt x="2189052" y="4121208"/>
                </a:lnTo>
                <a:cubicBezTo>
                  <a:pt x="2193836" y="4192011"/>
                  <a:pt x="2139280" y="4266666"/>
                  <a:pt x="2067514" y="4285795"/>
                </a:cubicBezTo>
                <a:lnTo>
                  <a:pt x="1978538" y="4309728"/>
                </a:lnTo>
                <a:cubicBezTo>
                  <a:pt x="1906772" y="4328857"/>
                  <a:pt x="1790055" y="4348938"/>
                  <a:pt x="1718289" y="4352790"/>
                </a:cubicBezTo>
                <a:lnTo>
                  <a:pt x="1552763" y="4362355"/>
                </a:lnTo>
                <a:cubicBezTo>
                  <a:pt x="1480997" y="4366163"/>
                  <a:pt x="1422620" y="4310680"/>
                  <a:pt x="1422620" y="4238925"/>
                </a:cubicBezTo>
                <a:lnTo>
                  <a:pt x="1422620" y="3816961"/>
                </a:lnTo>
                <a:cubicBezTo>
                  <a:pt x="1422620" y="3745206"/>
                  <a:pt x="1480033" y="3663843"/>
                  <a:pt x="1549871" y="3637053"/>
                </a:cubicBezTo>
                <a:lnTo>
                  <a:pt x="2012993" y="3458141"/>
                </a:lnTo>
                <a:cubicBezTo>
                  <a:pt x="2030694" y="3451443"/>
                  <a:pt x="2047796" y="3448692"/>
                  <a:pt x="2063568" y="3449440"/>
                </a:cubicBezTo>
                <a:close/>
                <a:moveTo>
                  <a:pt x="3371158" y="3393383"/>
                </a:moveTo>
                <a:cubicBezTo>
                  <a:pt x="3431442" y="3396600"/>
                  <a:pt x="3496018" y="3423569"/>
                  <a:pt x="3532703" y="3465168"/>
                </a:cubicBezTo>
                <a:lnTo>
                  <a:pt x="3790950" y="3755028"/>
                </a:lnTo>
                <a:cubicBezTo>
                  <a:pt x="3839862" y="3810807"/>
                  <a:pt x="3836946" y="3897608"/>
                  <a:pt x="3784444" y="3949313"/>
                </a:cubicBezTo>
                <a:lnTo>
                  <a:pt x="3495457" y="4231653"/>
                </a:lnTo>
                <a:cubicBezTo>
                  <a:pt x="3442731" y="4283358"/>
                  <a:pt x="3339522" y="4317828"/>
                  <a:pt x="3266602" y="4308114"/>
                </a:cubicBezTo>
                <a:lnTo>
                  <a:pt x="3047619" y="4279598"/>
                </a:lnTo>
                <a:cubicBezTo>
                  <a:pt x="2974924" y="4269884"/>
                  <a:pt x="2926011" y="4202824"/>
                  <a:pt x="2939473" y="4130124"/>
                </a:cubicBezTo>
                <a:lnTo>
                  <a:pt x="3038868" y="3594273"/>
                </a:lnTo>
                <a:cubicBezTo>
                  <a:pt x="3052331" y="3521573"/>
                  <a:pt x="3121212" y="3446993"/>
                  <a:pt x="3193009" y="3428818"/>
                </a:cubicBezTo>
                <a:lnTo>
                  <a:pt x="3313495" y="3398421"/>
                </a:lnTo>
                <a:cubicBezTo>
                  <a:pt x="3331445" y="3393878"/>
                  <a:pt x="3351063" y="3392311"/>
                  <a:pt x="3371158" y="3393383"/>
                </a:cubicBezTo>
                <a:close/>
                <a:moveTo>
                  <a:pt x="2876040" y="3346302"/>
                </a:moveTo>
                <a:cubicBezTo>
                  <a:pt x="2948764" y="3332897"/>
                  <a:pt x="2996613" y="3380755"/>
                  <a:pt x="2983228" y="3453458"/>
                </a:cubicBezTo>
                <a:lnTo>
                  <a:pt x="2849268" y="4149089"/>
                </a:lnTo>
                <a:cubicBezTo>
                  <a:pt x="2835883" y="4221793"/>
                  <a:pt x="2764108" y="4284924"/>
                  <a:pt x="2690436" y="4290667"/>
                </a:cubicBezTo>
                <a:lnTo>
                  <a:pt x="2398592" y="4312684"/>
                </a:lnTo>
                <a:cubicBezTo>
                  <a:pt x="2324920" y="4317470"/>
                  <a:pt x="2264633" y="4261996"/>
                  <a:pt x="2264633" y="4188290"/>
                </a:cubicBezTo>
                <a:lnTo>
                  <a:pt x="2264633" y="3593168"/>
                </a:lnTo>
                <a:cubicBezTo>
                  <a:pt x="2264633" y="3519461"/>
                  <a:pt x="2323971" y="3447715"/>
                  <a:pt x="2396661" y="3434314"/>
                </a:cubicBezTo>
                <a:close/>
                <a:moveTo>
                  <a:pt x="3957775" y="3302336"/>
                </a:moveTo>
                <a:cubicBezTo>
                  <a:pt x="4004466" y="3310770"/>
                  <a:pt x="4037301" y="3349880"/>
                  <a:pt x="4037301" y="3405140"/>
                </a:cubicBezTo>
                <a:lnTo>
                  <a:pt x="4037301" y="3431918"/>
                </a:lnTo>
                <a:cubicBezTo>
                  <a:pt x="4037301" y="3505601"/>
                  <a:pt x="3982752" y="3591722"/>
                  <a:pt x="3916729" y="3624253"/>
                </a:cubicBezTo>
                <a:lnTo>
                  <a:pt x="3909080" y="3628071"/>
                </a:lnTo>
                <a:cubicBezTo>
                  <a:pt x="3842113" y="3659652"/>
                  <a:pt x="3747387" y="3640510"/>
                  <a:pt x="3698573" y="3585986"/>
                </a:cubicBezTo>
                <a:lnTo>
                  <a:pt x="3622023" y="3500815"/>
                </a:lnTo>
                <a:cubicBezTo>
                  <a:pt x="3573231" y="3446275"/>
                  <a:pt x="3591408" y="3385998"/>
                  <a:pt x="3662221" y="3367824"/>
                </a:cubicBezTo>
                <a:lnTo>
                  <a:pt x="3907168" y="3304664"/>
                </a:lnTo>
                <a:cubicBezTo>
                  <a:pt x="3925108" y="3300120"/>
                  <a:pt x="3942211" y="3299522"/>
                  <a:pt x="3957775" y="3302336"/>
                </a:cubicBezTo>
                <a:close/>
                <a:moveTo>
                  <a:pt x="1986680" y="3018791"/>
                </a:moveTo>
                <a:cubicBezTo>
                  <a:pt x="2027983" y="3020316"/>
                  <a:pt x="2052198" y="3054396"/>
                  <a:pt x="2043580" y="3108937"/>
                </a:cubicBezTo>
                <a:lnTo>
                  <a:pt x="2020632" y="3259183"/>
                </a:lnTo>
                <a:cubicBezTo>
                  <a:pt x="2009141" y="3331876"/>
                  <a:pt x="1943111" y="3413214"/>
                  <a:pt x="1874233" y="3439038"/>
                </a:cubicBezTo>
                <a:lnTo>
                  <a:pt x="1571877" y="3552912"/>
                </a:lnTo>
                <a:cubicBezTo>
                  <a:pt x="1502966" y="3579702"/>
                  <a:pt x="1424496" y="3544295"/>
                  <a:pt x="1398667" y="3475412"/>
                </a:cubicBezTo>
                <a:lnTo>
                  <a:pt x="1373787" y="3410342"/>
                </a:lnTo>
                <a:cubicBezTo>
                  <a:pt x="1347958" y="3341462"/>
                  <a:pt x="1382397" y="3262029"/>
                  <a:pt x="1450358" y="3233333"/>
                </a:cubicBezTo>
                <a:lnTo>
                  <a:pt x="1940263" y="3028565"/>
                </a:lnTo>
                <a:cubicBezTo>
                  <a:pt x="1957245" y="3021390"/>
                  <a:pt x="1972912" y="3018282"/>
                  <a:pt x="1986680" y="3018791"/>
                </a:cubicBezTo>
                <a:close/>
                <a:moveTo>
                  <a:pt x="1923158" y="2723482"/>
                </a:moveTo>
                <a:cubicBezTo>
                  <a:pt x="1995863" y="2713914"/>
                  <a:pt x="2030320" y="2756014"/>
                  <a:pt x="1999699" y="2817252"/>
                </a:cubicBezTo>
                <a:lnTo>
                  <a:pt x="1952819" y="2911984"/>
                </a:lnTo>
                <a:cubicBezTo>
                  <a:pt x="1923158" y="2973221"/>
                  <a:pt x="1838945" y="3020098"/>
                  <a:pt x="1767198" y="3017234"/>
                </a:cubicBezTo>
                <a:lnTo>
                  <a:pt x="1758589" y="3017234"/>
                </a:lnTo>
                <a:cubicBezTo>
                  <a:pt x="1686821" y="3013408"/>
                  <a:pt x="1610280" y="2962689"/>
                  <a:pt x="1589227" y="2903366"/>
                </a:cubicBezTo>
                <a:lnTo>
                  <a:pt x="1581577" y="2881366"/>
                </a:lnTo>
                <a:cubicBezTo>
                  <a:pt x="1559565" y="2822028"/>
                  <a:pt x="1601671" y="2765583"/>
                  <a:pt x="1674377" y="2756014"/>
                </a:cubicBezTo>
                <a:close/>
                <a:moveTo>
                  <a:pt x="4791264" y="2717836"/>
                </a:moveTo>
                <a:cubicBezTo>
                  <a:pt x="4830281" y="2711460"/>
                  <a:pt x="4858269" y="2740346"/>
                  <a:pt x="4858269" y="2795613"/>
                </a:cubicBezTo>
                <a:lnTo>
                  <a:pt x="4858269" y="3228108"/>
                </a:lnTo>
                <a:cubicBezTo>
                  <a:pt x="4858269" y="3301756"/>
                  <a:pt x="4804668" y="3372560"/>
                  <a:pt x="4739607" y="3385013"/>
                </a:cubicBezTo>
                <a:lnTo>
                  <a:pt x="4166490" y="3493146"/>
                </a:lnTo>
                <a:cubicBezTo>
                  <a:pt x="4101429" y="3505565"/>
                  <a:pt x="4082281" y="3462492"/>
                  <a:pt x="4123415" y="3398408"/>
                </a:cubicBezTo>
                <a:lnTo>
                  <a:pt x="4317664" y="3098925"/>
                </a:lnTo>
                <a:cubicBezTo>
                  <a:pt x="4359768" y="3034804"/>
                  <a:pt x="4443007" y="2947720"/>
                  <a:pt x="4502320" y="2906597"/>
                </a:cubicBezTo>
                <a:lnTo>
                  <a:pt x="4749200" y="2736294"/>
                </a:lnTo>
                <a:cubicBezTo>
                  <a:pt x="4764028" y="2726005"/>
                  <a:pt x="4778259" y="2719962"/>
                  <a:pt x="4791264" y="2717836"/>
                </a:cubicBezTo>
                <a:close/>
                <a:moveTo>
                  <a:pt x="2191993" y="2693546"/>
                </a:moveTo>
                <a:cubicBezTo>
                  <a:pt x="2208185" y="2692796"/>
                  <a:pt x="2225170" y="2695486"/>
                  <a:pt x="2241676" y="2701941"/>
                </a:cubicBezTo>
                <a:cubicBezTo>
                  <a:pt x="2307684" y="2727793"/>
                  <a:pt x="2371795" y="2808150"/>
                  <a:pt x="2383277" y="2880897"/>
                </a:cubicBezTo>
                <a:lnTo>
                  <a:pt x="2437820" y="3223428"/>
                </a:lnTo>
                <a:cubicBezTo>
                  <a:pt x="2449301" y="3296138"/>
                  <a:pt x="2398585" y="3355459"/>
                  <a:pt x="2324922" y="3355459"/>
                </a:cubicBezTo>
                <a:lnTo>
                  <a:pt x="2255070" y="3355459"/>
                </a:lnTo>
                <a:cubicBezTo>
                  <a:pt x="2181392" y="3355459"/>
                  <a:pt x="2121108" y="3295166"/>
                  <a:pt x="2121108" y="3221508"/>
                </a:cubicBezTo>
                <a:lnTo>
                  <a:pt x="2101972" y="2784248"/>
                </a:lnTo>
                <a:cubicBezTo>
                  <a:pt x="2101972" y="2728981"/>
                  <a:pt x="2143417" y="2695793"/>
                  <a:pt x="2191993" y="2693546"/>
                </a:cubicBezTo>
                <a:close/>
                <a:moveTo>
                  <a:pt x="3108870" y="2673927"/>
                </a:moveTo>
                <a:cubicBezTo>
                  <a:pt x="3182463" y="2667347"/>
                  <a:pt x="3234068" y="2721872"/>
                  <a:pt x="3224644" y="2794572"/>
                </a:cubicBezTo>
                <a:lnTo>
                  <a:pt x="3180668" y="3117023"/>
                </a:lnTo>
                <a:cubicBezTo>
                  <a:pt x="3171020" y="3190663"/>
                  <a:pt x="3103037" y="3260542"/>
                  <a:pt x="3030341" y="3273076"/>
                </a:cubicBezTo>
                <a:lnTo>
                  <a:pt x="2650486" y="3338884"/>
                </a:lnTo>
                <a:cubicBezTo>
                  <a:pt x="2577791" y="3351419"/>
                  <a:pt x="2509808" y="3301594"/>
                  <a:pt x="2499262" y="3228893"/>
                </a:cubicBezTo>
                <a:lnTo>
                  <a:pt x="2448555" y="2870093"/>
                </a:lnTo>
                <a:cubicBezTo>
                  <a:pt x="2438010" y="2796452"/>
                  <a:pt x="2489839" y="2731273"/>
                  <a:pt x="2563432" y="2724692"/>
                </a:cubicBezTo>
                <a:close/>
                <a:moveTo>
                  <a:pt x="3929113" y="2613354"/>
                </a:moveTo>
                <a:cubicBezTo>
                  <a:pt x="3944499" y="2616464"/>
                  <a:pt x="3961964" y="2624059"/>
                  <a:pt x="3980866" y="2636499"/>
                </a:cubicBezTo>
                <a:lnTo>
                  <a:pt x="4228682" y="2800125"/>
                </a:lnTo>
                <a:cubicBezTo>
                  <a:pt x="4304269" y="2849883"/>
                  <a:pt x="4317660" y="2943645"/>
                  <a:pt x="4258327" y="3008703"/>
                </a:cubicBezTo>
                <a:lnTo>
                  <a:pt x="4057400" y="3228788"/>
                </a:lnTo>
                <a:cubicBezTo>
                  <a:pt x="3999036" y="3292899"/>
                  <a:pt x="3940672" y="3278546"/>
                  <a:pt x="3930144" y="3195311"/>
                </a:cubicBezTo>
                <a:lnTo>
                  <a:pt x="3864116" y="2696783"/>
                </a:lnTo>
                <a:cubicBezTo>
                  <a:pt x="3855510" y="2635068"/>
                  <a:pt x="3882955" y="2604026"/>
                  <a:pt x="3929113" y="2613354"/>
                </a:cubicBezTo>
                <a:close/>
                <a:moveTo>
                  <a:pt x="3686236" y="2577613"/>
                </a:moveTo>
                <a:cubicBezTo>
                  <a:pt x="3735825" y="2586616"/>
                  <a:pt x="3775412" y="2625983"/>
                  <a:pt x="3783321" y="2680508"/>
                </a:cubicBezTo>
                <a:lnTo>
                  <a:pt x="3853324" y="3086313"/>
                </a:lnTo>
                <a:cubicBezTo>
                  <a:pt x="3863869" y="3159013"/>
                  <a:pt x="3823483" y="3182829"/>
                  <a:pt x="3738447" y="3214478"/>
                </a:cubicBezTo>
                <a:lnTo>
                  <a:pt x="3345130" y="3343585"/>
                </a:lnTo>
                <a:cubicBezTo>
                  <a:pt x="3271537" y="3340763"/>
                  <a:pt x="3218811" y="3278719"/>
                  <a:pt x="3228458" y="3206018"/>
                </a:cubicBezTo>
                <a:lnTo>
                  <a:pt x="3282082" y="2793632"/>
                </a:lnTo>
                <a:cubicBezTo>
                  <a:pt x="3291506" y="2720932"/>
                  <a:pt x="3357694" y="2646352"/>
                  <a:pt x="3429268" y="2629117"/>
                </a:cubicBezTo>
                <a:lnTo>
                  <a:pt x="3634116" y="2579291"/>
                </a:lnTo>
                <a:cubicBezTo>
                  <a:pt x="3652066" y="2574983"/>
                  <a:pt x="3669706" y="2574610"/>
                  <a:pt x="3686236" y="2577613"/>
                </a:cubicBezTo>
                <a:close/>
                <a:moveTo>
                  <a:pt x="4015895" y="2545457"/>
                </a:moveTo>
                <a:cubicBezTo>
                  <a:pt x="4026165" y="2544066"/>
                  <a:pt x="4040455" y="2544664"/>
                  <a:pt x="4058634" y="2547534"/>
                </a:cubicBezTo>
                <a:lnTo>
                  <a:pt x="4593515" y="2634616"/>
                </a:lnTo>
                <a:cubicBezTo>
                  <a:pt x="4666228" y="2646097"/>
                  <a:pt x="4670055" y="2677675"/>
                  <a:pt x="4601169" y="2704464"/>
                </a:cubicBezTo>
                <a:lnTo>
                  <a:pt x="4451915" y="2762831"/>
                </a:lnTo>
                <a:cubicBezTo>
                  <a:pt x="4382997" y="2789620"/>
                  <a:pt x="4277770" y="2776226"/>
                  <a:pt x="4217471" y="2733166"/>
                </a:cubicBezTo>
                <a:lnTo>
                  <a:pt x="4035672" y="2603988"/>
                </a:lnTo>
                <a:cubicBezTo>
                  <a:pt x="3990471" y="2571693"/>
                  <a:pt x="3985086" y="2549628"/>
                  <a:pt x="4015895" y="2545457"/>
                </a:cubicBezTo>
                <a:close/>
                <a:moveTo>
                  <a:pt x="1226478" y="2348958"/>
                </a:moveTo>
                <a:lnTo>
                  <a:pt x="1453252" y="2348958"/>
                </a:lnTo>
                <a:cubicBezTo>
                  <a:pt x="1487699" y="2348958"/>
                  <a:pt x="1520226" y="2428368"/>
                  <a:pt x="1526936" y="2525956"/>
                </a:cubicBezTo>
                <a:lnTo>
                  <a:pt x="1546061" y="2900069"/>
                </a:lnTo>
                <a:cubicBezTo>
                  <a:pt x="1551802" y="2997701"/>
                  <a:pt x="1533628" y="3077109"/>
                  <a:pt x="1500132" y="3096215"/>
                </a:cubicBezTo>
                <a:cubicBezTo>
                  <a:pt x="1500132" y="3096215"/>
                  <a:pt x="1324077" y="3240724"/>
                  <a:pt x="1225509" y="3253140"/>
                </a:cubicBezTo>
                <a:cubicBezTo>
                  <a:pt x="1187241" y="3257935"/>
                  <a:pt x="1164276" y="3207227"/>
                  <a:pt x="1164276" y="3107704"/>
                </a:cubicBezTo>
                <a:lnTo>
                  <a:pt x="1164276" y="2528817"/>
                </a:lnTo>
                <a:cubicBezTo>
                  <a:pt x="1164276" y="2430304"/>
                  <a:pt x="1192031" y="2348958"/>
                  <a:pt x="1226478" y="2348958"/>
                </a:cubicBezTo>
                <a:close/>
                <a:moveTo>
                  <a:pt x="2105796" y="2254486"/>
                </a:moveTo>
                <a:cubicBezTo>
                  <a:pt x="2150757" y="2247788"/>
                  <a:pt x="2189050" y="2269798"/>
                  <a:pt x="2191897" y="2302328"/>
                </a:cubicBezTo>
                <a:lnTo>
                  <a:pt x="2212954" y="2566406"/>
                </a:lnTo>
                <a:cubicBezTo>
                  <a:pt x="2215826" y="2598955"/>
                  <a:pt x="2181381" y="2630523"/>
                  <a:pt x="2136420" y="2637220"/>
                </a:cubicBezTo>
                <a:lnTo>
                  <a:pt x="1743159" y="2692719"/>
                </a:lnTo>
                <a:cubicBezTo>
                  <a:pt x="1698198" y="2698457"/>
                  <a:pt x="1661829" y="2676445"/>
                  <a:pt x="1661829" y="2643917"/>
                </a:cubicBezTo>
                <a:lnTo>
                  <a:pt x="1661829" y="2379838"/>
                </a:lnTo>
                <a:cubicBezTo>
                  <a:pt x="1661829" y="2347310"/>
                  <a:pt x="1698198" y="2314763"/>
                  <a:pt x="1743159" y="2308065"/>
                </a:cubicBezTo>
                <a:close/>
                <a:moveTo>
                  <a:pt x="2334865" y="1794458"/>
                </a:moveTo>
                <a:cubicBezTo>
                  <a:pt x="2348588" y="1795997"/>
                  <a:pt x="2363656" y="1801379"/>
                  <a:pt x="2379442" y="1810947"/>
                </a:cubicBezTo>
                <a:lnTo>
                  <a:pt x="2655967" y="1980329"/>
                </a:lnTo>
                <a:cubicBezTo>
                  <a:pt x="2719144" y="2018603"/>
                  <a:pt x="2794729" y="2105664"/>
                  <a:pt x="2823439" y="2173592"/>
                </a:cubicBezTo>
                <a:lnTo>
                  <a:pt x="2954516" y="2481714"/>
                </a:lnTo>
                <a:cubicBezTo>
                  <a:pt x="2983227" y="2549640"/>
                  <a:pt x="2946864" y="2610884"/>
                  <a:pt x="2873175" y="2617566"/>
                </a:cubicBezTo>
                <a:lnTo>
                  <a:pt x="2470364" y="2655840"/>
                </a:lnTo>
                <a:cubicBezTo>
                  <a:pt x="2397640" y="2663510"/>
                  <a:pt x="2321089" y="2649158"/>
                  <a:pt x="2300995" y="2624289"/>
                </a:cubicBezTo>
                <a:cubicBezTo>
                  <a:pt x="2280901" y="2599419"/>
                  <a:pt x="2264633" y="2519036"/>
                  <a:pt x="2264633" y="2445338"/>
                </a:cubicBezTo>
                <a:lnTo>
                  <a:pt x="2264633" y="1875079"/>
                </a:lnTo>
                <a:cubicBezTo>
                  <a:pt x="2264633" y="1819804"/>
                  <a:pt x="2293695" y="1789839"/>
                  <a:pt x="2334865" y="1794458"/>
                </a:cubicBezTo>
                <a:close/>
                <a:moveTo>
                  <a:pt x="1021004" y="1784427"/>
                </a:moveTo>
                <a:lnTo>
                  <a:pt x="1312828" y="1784427"/>
                </a:lnTo>
                <a:cubicBezTo>
                  <a:pt x="1368321" y="1784427"/>
                  <a:pt x="1413305" y="1829412"/>
                  <a:pt x="1413305" y="1884902"/>
                </a:cubicBezTo>
                <a:lnTo>
                  <a:pt x="1412338" y="1884902"/>
                </a:lnTo>
                <a:lnTo>
                  <a:pt x="1412338" y="2181516"/>
                </a:lnTo>
                <a:cubicBezTo>
                  <a:pt x="1412338" y="2237007"/>
                  <a:pt x="1370256" y="2257107"/>
                  <a:pt x="1315708" y="2272425"/>
                </a:cubicBezTo>
                <a:lnTo>
                  <a:pt x="1123372" y="2333661"/>
                </a:lnTo>
                <a:cubicBezTo>
                  <a:pt x="1085116" y="2346090"/>
                  <a:pt x="1043958" y="2336520"/>
                  <a:pt x="1015266" y="2307813"/>
                </a:cubicBezTo>
                <a:cubicBezTo>
                  <a:pt x="991345" y="2283893"/>
                  <a:pt x="973162" y="2251361"/>
                  <a:pt x="968369" y="2220753"/>
                </a:cubicBezTo>
                <a:lnTo>
                  <a:pt x="935851" y="1883940"/>
                </a:lnTo>
                <a:cubicBezTo>
                  <a:pt x="927233" y="1829412"/>
                  <a:pt x="965511" y="1784427"/>
                  <a:pt x="1021004" y="1784427"/>
                </a:cubicBezTo>
                <a:close/>
                <a:moveTo>
                  <a:pt x="3746076" y="1746687"/>
                </a:moveTo>
                <a:cubicBezTo>
                  <a:pt x="3819668" y="1745747"/>
                  <a:pt x="3869478" y="1805286"/>
                  <a:pt x="3855118" y="1877986"/>
                </a:cubicBezTo>
                <a:lnTo>
                  <a:pt x="3767166" y="2333302"/>
                </a:lnTo>
                <a:cubicBezTo>
                  <a:pt x="3752807" y="2406002"/>
                  <a:pt x="3681906" y="2477762"/>
                  <a:pt x="3610109" y="2493117"/>
                </a:cubicBezTo>
                <a:lnTo>
                  <a:pt x="3193906" y="2582111"/>
                </a:lnTo>
                <a:cubicBezTo>
                  <a:pt x="3122108" y="2597466"/>
                  <a:pt x="3040887" y="2554223"/>
                  <a:pt x="3014187" y="2485596"/>
                </a:cubicBezTo>
                <a:lnTo>
                  <a:pt x="2838956" y="2033727"/>
                </a:lnTo>
                <a:cubicBezTo>
                  <a:pt x="2812256" y="1964787"/>
                  <a:pt x="2848603" y="1892087"/>
                  <a:pt x="2919279" y="1871092"/>
                </a:cubicBezTo>
                <a:lnTo>
                  <a:pt x="3211182" y="1785857"/>
                </a:lnTo>
                <a:cubicBezTo>
                  <a:pt x="3282082" y="1764862"/>
                  <a:pt x="3400549" y="1747627"/>
                  <a:pt x="3474366" y="1747627"/>
                </a:cubicBezTo>
                <a:close/>
                <a:moveTo>
                  <a:pt x="4075256" y="1741001"/>
                </a:moveTo>
                <a:lnTo>
                  <a:pt x="4717287" y="1741001"/>
                </a:lnTo>
                <a:cubicBezTo>
                  <a:pt x="4790927" y="1741001"/>
                  <a:pt x="4851222" y="1801275"/>
                  <a:pt x="4851222" y="1874975"/>
                </a:cubicBezTo>
                <a:lnTo>
                  <a:pt x="4852175" y="1874975"/>
                </a:lnTo>
                <a:lnTo>
                  <a:pt x="4852175" y="2470119"/>
                </a:lnTo>
                <a:cubicBezTo>
                  <a:pt x="4852175" y="2543780"/>
                  <a:pt x="4791880" y="2596411"/>
                  <a:pt x="4719193" y="2585877"/>
                </a:cubicBezTo>
                <a:lnTo>
                  <a:pt x="3945086" y="2477763"/>
                </a:lnTo>
                <a:cubicBezTo>
                  <a:pt x="3872399" y="2468178"/>
                  <a:pt x="3822638" y="2400261"/>
                  <a:pt x="3836032" y="2327552"/>
                </a:cubicBezTo>
                <a:lnTo>
                  <a:pt x="3917346" y="1873035"/>
                </a:lnTo>
                <a:cubicBezTo>
                  <a:pt x="3930740" y="1800325"/>
                  <a:pt x="4001568" y="1741001"/>
                  <a:pt x="4075256" y="1741001"/>
                </a:cubicBezTo>
                <a:close/>
                <a:moveTo>
                  <a:pt x="590319" y="1641152"/>
                </a:moveTo>
                <a:cubicBezTo>
                  <a:pt x="604044" y="1642242"/>
                  <a:pt x="619233" y="1647144"/>
                  <a:pt x="635258" y="1656232"/>
                </a:cubicBezTo>
                <a:lnTo>
                  <a:pt x="767301" y="1730859"/>
                </a:lnTo>
                <a:cubicBezTo>
                  <a:pt x="831420" y="1767212"/>
                  <a:pt x="884041" y="1857169"/>
                  <a:pt x="884041" y="1930835"/>
                </a:cubicBezTo>
                <a:lnTo>
                  <a:pt x="884041" y="2254240"/>
                </a:lnTo>
                <a:cubicBezTo>
                  <a:pt x="884041" y="2327907"/>
                  <a:pt x="823760" y="2388198"/>
                  <a:pt x="750080" y="2388198"/>
                </a:cubicBezTo>
                <a:lnTo>
                  <a:pt x="680221" y="2388198"/>
                </a:lnTo>
                <a:cubicBezTo>
                  <a:pt x="606557" y="2388198"/>
                  <a:pt x="544357" y="2327907"/>
                  <a:pt x="541478" y="2254240"/>
                </a:cubicBezTo>
                <a:lnTo>
                  <a:pt x="523298" y="1724172"/>
                </a:lnTo>
                <a:cubicBezTo>
                  <a:pt x="521152" y="1668922"/>
                  <a:pt x="549145" y="1637882"/>
                  <a:pt x="590319" y="1641152"/>
                </a:cubicBezTo>
                <a:close/>
                <a:moveTo>
                  <a:pt x="1608237" y="1527630"/>
                </a:moveTo>
                <a:lnTo>
                  <a:pt x="1884774" y="1569732"/>
                </a:lnTo>
                <a:cubicBezTo>
                  <a:pt x="1960343" y="1581220"/>
                  <a:pt x="2039762" y="1651053"/>
                  <a:pt x="2061781" y="1724739"/>
                </a:cubicBezTo>
                <a:lnTo>
                  <a:pt x="2159369" y="2057729"/>
                </a:lnTo>
                <a:cubicBezTo>
                  <a:pt x="2181388" y="2131379"/>
                  <a:pt x="2135474" y="2191666"/>
                  <a:pt x="2058918" y="2191666"/>
                </a:cubicBezTo>
                <a:lnTo>
                  <a:pt x="1610146" y="2294059"/>
                </a:lnTo>
                <a:cubicBezTo>
                  <a:pt x="1533623" y="2294059"/>
                  <a:pt x="1470462" y="2230887"/>
                  <a:pt x="1470462" y="2154355"/>
                </a:cubicBezTo>
                <a:lnTo>
                  <a:pt x="1470462" y="1646263"/>
                </a:lnTo>
                <a:cubicBezTo>
                  <a:pt x="1470462" y="1569732"/>
                  <a:pt x="1532668" y="1516142"/>
                  <a:pt x="1608237" y="1527630"/>
                </a:cubicBezTo>
                <a:close/>
                <a:moveTo>
                  <a:pt x="872408" y="1097400"/>
                </a:moveTo>
                <a:cubicBezTo>
                  <a:pt x="884517" y="1094574"/>
                  <a:pt x="897791" y="1094812"/>
                  <a:pt x="911663" y="1098638"/>
                </a:cubicBezTo>
                <a:lnTo>
                  <a:pt x="1370001" y="1223032"/>
                </a:lnTo>
                <a:cubicBezTo>
                  <a:pt x="1426457" y="1238337"/>
                  <a:pt x="1463762" y="1303399"/>
                  <a:pt x="1453233" y="1367517"/>
                </a:cubicBezTo>
                <a:lnTo>
                  <a:pt x="1414960" y="1605785"/>
                </a:lnTo>
                <a:cubicBezTo>
                  <a:pt x="1404431" y="1670847"/>
                  <a:pt x="1349881" y="1721550"/>
                  <a:pt x="1292487" y="1718684"/>
                </a:cubicBezTo>
                <a:lnTo>
                  <a:pt x="913569" y="1702404"/>
                </a:lnTo>
                <a:cubicBezTo>
                  <a:pt x="857143" y="1699538"/>
                  <a:pt x="810247" y="1644048"/>
                  <a:pt x="810247" y="1578010"/>
                </a:cubicBezTo>
                <a:lnTo>
                  <a:pt x="810247" y="1191445"/>
                </a:lnTo>
                <a:cubicBezTo>
                  <a:pt x="810247" y="1141940"/>
                  <a:pt x="836082" y="1105879"/>
                  <a:pt x="872408" y="1097400"/>
                </a:cubicBezTo>
                <a:close/>
                <a:moveTo>
                  <a:pt x="3452981" y="1017433"/>
                </a:moveTo>
                <a:cubicBezTo>
                  <a:pt x="3468420" y="1015122"/>
                  <a:pt x="3485360" y="1016316"/>
                  <a:pt x="3503085" y="1021565"/>
                </a:cubicBezTo>
                <a:lnTo>
                  <a:pt x="3823483" y="1115261"/>
                </a:lnTo>
                <a:cubicBezTo>
                  <a:pt x="3894383" y="1136256"/>
                  <a:pt x="3961245" y="1212716"/>
                  <a:pt x="3972912" y="1285730"/>
                </a:cubicBezTo>
                <a:lnTo>
                  <a:pt x="4013074" y="1551462"/>
                </a:lnTo>
                <a:cubicBezTo>
                  <a:pt x="4024516" y="1625102"/>
                  <a:pt x="3972912" y="1684641"/>
                  <a:pt x="3899095" y="1684641"/>
                </a:cubicBezTo>
                <a:lnTo>
                  <a:pt x="3508694" y="1684641"/>
                </a:lnTo>
                <a:cubicBezTo>
                  <a:pt x="3435101" y="1684641"/>
                  <a:pt x="3374746" y="1624162"/>
                  <a:pt x="3374746" y="1550522"/>
                </a:cubicBezTo>
                <a:lnTo>
                  <a:pt x="3373849" y="1550522"/>
                </a:lnTo>
                <a:lnTo>
                  <a:pt x="3373849" y="1118081"/>
                </a:lnTo>
                <a:cubicBezTo>
                  <a:pt x="3373849" y="1062851"/>
                  <a:pt x="3406663" y="1024366"/>
                  <a:pt x="3452981" y="1017433"/>
                </a:cubicBezTo>
                <a:close/>
                <a:moveTo>
                  <a:pt x="4726856" y="1006758"/>
                </a:moveTo>
                <a:cubicBezTo>
                  <a:pt x="4799571" y="992405"/>
                  <a:pt x="4858909" y="1041203"/>
                  <a:pt x="4858909" y="1114878"/>
                </a:cubicBezTo>
                <a:lnTo>
                  <a:pt x="4858909" y="1547358"/>
                </a:lnTo>
                <a:cubicBezTo>
                  <a:pt x="4858909" y="1621033"/>
                  <a:pt x="4798632" y="1681312"/>
                  <a:pt x="4724939" y="1681312"/>
                </a:cubicBezTo>
                <a:lnTo>
                  <a:pt x="4235059" y="1681312"/>
                </a:lnTo>
                <a:cubicBezTo>
                  <a:pt x="4161367" y="1681312"/>
                  <a:pt x="4089590" y="1621990"/>
                  <a:pt x="4077151" y="1549272"/>
                </a:cubicBezTo>
                <a:lnTo>
                  <a:pt x="4027397" y="1281363"/>
                </a:lnTo>
                <a:cubicBezTo>
                  <a:pt x="4014019" y="1208646"/>
                  <a:pt x="4062835" y="1137841"/>
                  <a:pt x="4134573" y="1123489"/>
                </a:cubicBezTo>
                <a:close/>
                <a:moveTo>
                  <a:pt x="2255071" y="980687"/>
                </a:moveTo>
                <a:lnTo>
                  <a:pt x="2324930" y="980687"/>
                </a:lnTo>
                <a:cubicBezTo>
                  <a:pt x="2398593" y="980687"/>
                  <a:pt x="2460793" y="1040980"/>
                  <a:pt x="2463672" y="1114646"/>
                </a:cubicBezTo>
                <a:lnTo>
                  <a:pt x="2481852" y="1644716"/>
                </a:lnTo>
                <a:cubicBezTo>
                  <a:pt x="2484714" y="1718382"/>
                  <a:pt x="2433994" y="1749007"/>
                  <a:pt x="2369892" y="1712655"/>
                </a:cubicBezTo>
                <a:lnTo>
                  <a:pt x="2237850" y="1638028"/>
                </a:lnTo>
                <a:cubicBezTo>
                  <a:pt x="2173731" y="1601675"/>
                  <a:pt x="2121109" y="1511718"/>
                  <a:pt x="2121109" y="1438052"/>
                </a:cubicBezTo>
                <a:lnTo>
                  <a:pt x="2121109" y="1114646"/>
                </a:lnTo>
                <a:cubicBezTo>
                  <a:pt x="2121109" y="1040980"/>
                  <a:pt x="2181390" y="980687"/>
                  <a:pt x="2255071" y="980687"/>
                </a:cubicBezTo>
                <a:close/>
                <a:moveTo>
                  <a:pt x="2875837" y="950276"/>
                </a:moveTo>
                <a:cubicBezTo>
                  <a:pt x="2924161" y="949806"/>
                  <a:pt x="2972456" y="951216"/>
                  <a:pt x="3009252" y="954506"/>
                </a:cubicBezTo>
                <a:lnTo>
                  <a:pt x="3178650" y="970801"/>
                </a:lnTo>
                <a:cubicBezTo>
                  <a:pt x="3252242" y="978322"/>
                  <a:pt x="3312597" y="1044442"/>
                  <a:pt x="3312597" y="1118082"/>
                </a:cubicBezTo>
                <a:lnTo>
                  <a:pt x="3312597" y="1550523"/>
                </a:lnTo>
                <a:cubicBezTo>
                  <a:pt x="3312597" y="1624163"/>
                  <a:pt x="3253364" y="1699058"/>
                  <a:pt x="3181567" y="1715352"/>
                </a:cubicBezTo>
                <a:lnTo>
                  <a:pt x="2707028" y="1825343"/>
                </a:lnTo>
                <a:cubicBezTo>
                  <a:pt x="2635230" y="1842577"/>
                  <a:pt x="2571959" y="1795572"/>
                  <a:pt x="2567247" y="1721933"/>
                </a:cubicBezTo>
                <a:lnTo>
                  <a:pt x="2526187" y="1117142"/>
                </a:lnTo>
                <a:cubicBezTo>
                  <a:pt x="2521251" y="1043501"/>
                  <a:pt x="2576895" y="976442"/>
                  <a:pt x="2650487" y="967981"/>
                </a:cubicBezTo>
                <a:lnTo>
                  <a:pt x="2742254" y="957327"/>
                </a:lnTo>
                <a:cubicBezTo>
                  <a:pt x="2779163" y="953096"/>
                  <a:pt x="2827514" y="950746"/>
                  <a:pt x="2875837" y="950276"/>
                </a:cubicBezTo>
                <a:close/>
                <a:moveTo>
                  <a:pt x="1576964" y="904139"/>
                </a:moveTo>
                <a:lnTo>
                  <a:pt x="1935776" y="904139"/>
                </a:lnTo>
                <a:cubicBezTo>
                  <a:pt x="2003691" y="904139"/>
                  <a:pt x="2059195" y="959637"/>
                  <a:pt x="2059195" y="1027582"/>
                </a:cubicBezTo>
                <a:lnTo>
                  <a:pt x="2059195" y="1425629"/>
                </a:lnTo>
                <a:cubicBezTo>
                  <a:pt x="2059195" y="1493544"/>
                  <a:pt x="2005599" y="1533740"/>
                  <a:pt x="1940558" y="1514589"/>
                </a:cubicBezTo>
                <a:lnTo>
                  <a:pt x="1645846" y="1428485"/>
                </a:lnTo>
                <a:cubicBezTo>
                  <a:pt x="1580778" y="1409364"/>
                  <a:pt x="1519552" y="1338534"/>
                  <a:pt x="1509021" y="1271551"/>
                </a:cubicBezTo>
                <a:lnTo>
                  <a:pt x="1471705" y="1026620"/>
                </a:lnTo>
                <a:cubicBezTo>
                  <a:pt x="1462141" y="958675"/>
                  <a:pt x="1509021" y="904139"/>
                  <a:pt x="1576964" y="904139"/>
                </a:cubicBezTo>
                <a:close/>
                <a:moveTo>
                  <a:pt x="592636" y="703459"/>
                </a:moveTo>
                <a:cubicBezTo>
                  <a:pt x="645788" y="705426"/>
                  <a:pt x="692615" y="718162"/>
                  <a:pt x="707686" y="736814"/>
                </a:cubicBezTo>
                <a:cubicBezTo>
                  <a:pt x="727780" y="761683"/>
                  <a:pt x="744048" y="842064"/>
                  <a:pt x="744048" y="915765"/>
                </a:cubicBezTo>
                <a:lnTo>
                  <a:pt x="744048" y="1486024"/>
                </a:lnTo>
                <a:cubicBezTo>
                  <a:pt x="744048" y="1559725"/>
                  <a:pt x="692382" y="1588429"/>
                  <a:pt x="629239" y="1550156"/>
                </a:cubicBezTo>
                <a:lnTo>
                  <a:pt x="352712" y="1380773"/>
                </a:lnTo>
                <a:cubicBezTo>
                  <a:pt x="289535" y="1342501"/>
                  <a:pt x="213949" y="1255438"/>
                  <a:pt x="185239" y="1187511"/>
                </a:cubicBezTo>
                <a:lnTo>
                  <a:pt x="55126" y="879389"/>
                </a:lnTo>
                <a:cubicBezTo>
                  <a:pt x="25451" y="811463"/>
                  <a:pt x="61813" y="750218"/>
                  <a:pt x="135503" y="743536"/>
                </a:cubicBezTo>
                <a:lnTo>
                  <a:pt x="538317" y="705263"/>
                </a:lnTo>
                <a:cubicBezTo>
                  <a:pt x="556498" y="703345"/>
                  <a:pt x="574918" y="702804"/>
                  <a:pt x="592636" y="703459"/>
                </a:cubicBezTo>
                <a:close/>
                <a:moveTo>
                  <a:pt x="3853936" y="652576"/>
                </a:moveTo>
                <a:cubicBezTo>
                  <a:pt x="3874029" y="659633"/>
                  <a:pt x="3888620" y="682358"/>
                  <a:pt x="3892926" y="719202"/>
                </a:cubicBezTo>
                <a:lnTo>
                  <a:pt x="3918760" y="946915"/>
                </a:lnTo>
                <a:cubicBezTo>
                  <a:pt x="3927371" y="1020603"/>
                  <a:pt x="3875703" y="1063654"/>
                  <a:pt x="3804899" y="1043560"/>
                </a:cubicBezTo>
                <a:lnTo>
                  <a:pt x="3630758" y="993796"/>
                </a:lnTo>
                <a:cubicBezTo>
                  <a:pt x="3559954" y="973701"/>
                  <a:pt x="3544645" y="914385"/>
                  <a:pt x="3597270" y="862727"/>
                </a:cubicBezTo>
                <a:lnTo>
                  <a:pt x="3781935" y="679959"/>
                </a:lnTo>
                <a:cubicBezTo>
                  <a:pt x="3808248" y="654131"/>
                  <a:pt x="3833843" y="645519"/>
                  <a:pt x="3853936" y="652576"/>
                </a:cubicBezTo>
                <a:close/>
                <a:moveTo>
                  <a:pt x="1032871" y="177545"/>
                </a:moveTo>
                <a:cubicBezTo>
                  <a:pt x="1053203" y="173956"/>
                  <a:pt x="1076409" y="186873"/>
                  <a:pt x="1097465" y="217485"/>
                </a:cubicBezTo>
                <a:lnTo>
                  <a:pt x="1292645" y="496884"/>
                </a:lnTo>
                <a:cubicBezTo>
                  <a:pt x="1334758" y="557179"/>
                  <a:pt x="1378771" y="666267"/>
                  <a:pt x="1389299" y="739966"/>
                </a:cubicBezTo>
                <a:lnTo>
                  <a:pt x="1435213" y="1041351"/>
                </a:lnTo>
                <a:cubicBezTo>
                  <a:pt x="1446707" y="1114076"/>
                  <a:pt x="1396962" y="1158092"/>
                  <a:pt x="1326160" y="1138936"/>
                </a:cubicBezTo>
                <a:lnTo>
                  <a:pt x="908953" y="1025071"/>
                </a:lnTo>
                <a:cubicBezTo>
                  <a:pt x="838152" y="1005962"/>
                  <a:pt x="795104" y="931334"/>
                  <a:pt x="815195" y="860511"/>
                </a:cubicBezTo>
                <a:lnTo>
                  <a:pt x="985516" y="236640"/>
                </a:lnTo>
                <a:cubicBezTo>
                  <a:pt x="995079" y="201228"/>
                  <a:pt x="1012538" y="181134"/>
                  <a:pt x="1032871" y="177545"/>
                </a:cubicBezTo>
                <a:close/>
                <a:moveTo>
                  <a:pt x="4720045" y="88163"/>
                </a:moveTo>
                <a:cubicBezTo>
                  <a:pt x="4792762" y="73821"/>
                  <a:pt x="4852098" y="122611"/>
                  <a:pt x="4852098" y="196287"/>
                </a:cubicBezTo>
                <a:lnTo>
                  <a:pt x="4851142" y="196287"/>
                </a:lnTo>
                <a:lnTo>
                  <a:pt x="4851142" y="791461"/>
                </a:lnTo>
                <a:cubicBezTo>
                  <a:pt x="4851142" y="865138"/>
                  <a:pt x="4792762" y="937877"/>
                  <a:pt x="4720045" y="952218"/>
                </a:cubicBezTo>
                <a:lnTo>
                  <a:pt x="4131584" y="1071825"/>
                </a:lnTo>
                <a:cubicBezTo>
                  <a:pt x="4059823" y="1086166"/>
                  <a:pt x="3996664" y="1038314"/>
                  <a:pt x="3992841" y="964638"/>
                </a:cubicBezTo>
                <a:lnTo>
                  <a:pt x="3958394" y="372369"/>
                </a:lnTo>
                <a:cubicBezTo>
                  <a:pt x="3954572" y="298693"/>
                  <a:pt x="4010085" y="226938"/>
                  <a:pt x="4082802" y="212550"/>
                </a:cubicBezTo>
                <a:close/>
                <a:moveTo>
                  <a:pt x="2041418" y="33715"/>
                </a:moveTo>
                <a:cubicBezTo>
                  <a:pt x="2115139" y="28916"/>
                  <a:pt x="2182087" y="84418"/>
                  <a:pt x="2190726" y="158090"/>
                </a:cubicBezTo>
                <a:lnTo>
                  <a:pt x="2201229" y="249934"/>
                </a:lnTo>
                <a:cubicBezTo>
                  <a:pt x="2209818" y="323607"/>
                  <a:pt x="2210800" y="443219"/>
                  <a:pt x="2204125" y="516892"/>
                </a:cubicBezTo>
                <a:lnTo>
                  <a:pt x="2187830" y="686255"/>
                </a:lnTo>
                <a:cubicBezTo>
                  <a:pt x="2180173" y="759964"/>
                  <a:pt x="2114158" y="820229"/>
                  <a:pt x="2040486" y="820229"/>
                </a:cubicBezTo>
                <a:lnTo>
                  <a:pt x="1607976" y="820229"/>
                </a:lnTo>
                <a:cubicBezTo>
                  <a:pt x="1534304" y="820229"/>
                  <a:pt x="1459699" y="760917"/>
                  <a:pt x="1443404" y="689149"/>
                </a:cubicBezTo>
                <a:lnTo>
                  <a:pt x="1167858" y="174356"/>
                </a:lnTo>
                <a:cubicBezTo>
                  <a:pt x="1150630" y="102589"/>
                  <a:pt x="1197504" y="39430"/>
                  <a:pt x="1271176" y="34668"/>
                </a:cubicBezTo>
                <a:close/>
                <a:moveTo>
                  <a:pt x="2396690" y="33423"/>
                </a:moveTo>
                <a:lnTo>
                  <a:pt x="2853094" y="36319"/>
                </a:lnTo>
                <a:cubicBezTo>
                  <a:pt x="2925835" y="22914"/>
                  <a:pt x="2973662" y="70742"/>
                  <a:pt x="2960269" y="143478"/>
                </a:cubicBezTo>
                <a:lnTo>
                  <a:pt x="2849286" y="748203"/>
                </a:lnTo>
                <a:cubicBezTo>
                  <a:pt x="2835861" y="820898"/>
                  <a:pt x="2764105" y="884076"/>
                  <a:pt x="2690444" y="889827"/>
                </a:cubicBezTo>
                <a:lnTo>
                  <a:pt x="2398594" y="911797"/>
                </a:lnTo>
                <a:cubicBezTo>
                  <a:pt x="2324901" y="916596"/>
                  <a:pt x="2264633" y="861113"/>
                  <a:pt x="2264633" y="787426"/>
                </a:cubicBezTo>
                <a:lnTo>
                  <a:pt x="2264633" y="192258"/>
                </a:lnTo>
                <a:cubicBezTo>
                  <a:pt x="2264633" y="118612"/>
                  <a:pt x="2323949" y="46828"/>
                  <a:pt x="2396690" y="33423"/>
                </a:cubicBezTo>
                <a:close/>
                <a:moveTo>
                  <a:pt x="3902104" y="9546"/>
                </a:moveTo>
                <a:cubicBezTo>
                  <a:pt x="3965268" y="4762"/>
                  <a:pt x="4011186" y="42075"/>
                  <a:pt x="4004484" y="90874"/>
                </a:cubicBezTo>
                <a:lnTo>
                  <a:pt x="4002583" y="109063"/>
                </a:lnTo>
                <a:cubicBezTo>
                  <a:pt x="3995880" y="157862"/>
                  <a:pt x="3942299" y="209528"/>
                  <a:pt x="3882976" y="223880"/>
                </a:cubicBezTo>
                <a:lnTo>
                  <a:pt x="3876274" y="225798"/>
                </a:lnTo>
                <a:cubicBezTo>
                  <a:pt x="3816951" y="240150"/>
                  <a:pt x="3737521" y="216230"/>
                  <a:pt x="3700206" y="174132"/>
                </a:cubicBezTo>
                <a:lnTo>
                  <a:pt x="3641843" y="109063"/>
                </a:lnTo>
                <a:cubicBezTo>
                  <a:pt x="3604528" y="66965"/>
                  <a:pt x="3625577" y="28693"/>
                  <a:pt x="3687780" y="24857"/>
                </a:cubicBezTo>
                <a:close/>
                <a:moveTo>
                  <a:pt x="685570" y="4717"/>
                </a:moveTo>
                <a:lnTo>
                  <a:pt x="755422" y="4717"/>
                </a:lnTo>
                <a:cubicBezTo>
                  <a:pt x="829087" y="4717"/>
                  <a:pt x="953480" y="81258"/>
                  <a:pt x="953480" y="154938"/>
                </a:cubicBezTo>
                <a:lnTo>
                  <a:pt x="830050" y="541500"/>
                </a:lnTo>
                <a:cubicBezTo>
                  <a:pt x="830050" y="616144"/>
                  <a:pt x="775509" y="655363"/>
                  <a:pt x="709490" y="629518"/>
                </a:cubicBezTo>
                <a:cubicBezTo>
                  <a:pt x="643470" y="603703"/>
                  <a:pt x="638693" y="552013"/>
                  <a:pt x="627197" y="479297"/>
                </a:cubicBezTo>
                <a:lnTo>
                  <a:pt x="572656" y="136744"/>
                </a:lnTo>
                <a:cubicBezTo>
                  <a:pt x="561177" y="64028"/>
                  <a:pt x="611886" y="4717"/>
                  <a:pt x="685570" y="4717"/>
                </a:cubicBezTo>
                <a:close/>
                <a:moveTo>
                  <a:pt x="3371158" y="341"/>
                </a:moveTo>
                <a:cubicBezTo>
                  <a:pt x="3431442" y="3646"/>
                  <a:pt x="3496018" y="30791"/>
                  <a:pt x="3532703" y="72390"/>
                </a:cubicBezTo>
                <a:lnTo>
                  <a:pt x="3790950" y="362251"/>
                </a:lnTo>
                <a:cubicBezTo>
                  <a:pt x="3839862" y="417716"/>
                  <a:pt x="3836946" y="504831"/>
                  <a:pt x="3784444" y="556536"/>
                </a:cubicBezTo>
                <a:lnTo>
                  <a:pt x="3495457" y="838876"/>
                </a:lnTo>
                <a:cubicBezTo>
                  <a:pt x="3442731" y="890267"/>
                  <a:pt x="3339522" y="924737"/>
                  <a:pt x="3266602" y="915336"/>
                </a:cubicBezTo>
                <a:lnTo>
                  <a:pt x="3047619" y="886507"/>
                </a:lnTo>
                <a:cubicBezTo>
                  <a:pt x="2974924" y="877106"/>
                  <a:pt x="2926011" y="810046"/>
                  <a:pt x="2939473" y="737346"/>
                </a:cubicBezTo>
                <a:lnTo>
                  <a:pt x="3038868" y="201495"/>
                </a:lnTo>
                <a:cubicBezTo>
                  <a:pt x="3052331" y="128795"/>
                  <a:pt x="3121212" y="54215"/>
                  <a:pt x="3193009" y="36040"/>
                </a:cubicBezTo>
                <a:lnTo>
                  <a:pt x="3313495" y="5330"/>
                </a:lnTo>
                <a:cubicBezTo>
                  <a:pt x="3331445" y="787"/>
                  <a:pt x="3351063" y="-761"/>
                  <a:pt x="3371158" y="341"/>
                </a:cubicBezTo>
                <a:close/>
              </a:path>
            </a:pathLst>
          </a:custGeom>
          <a:solidFill>
            <a:schemeClr val="accent2"/>
          </a:solidFill>
        </p:spPr>
        <p:txBody>
          <a:bodyPr vert="horz" wrap="square" lIns="91440" tIns="45720" rIns="91440" bIns="45720" rtlCol="0" anchor="ctr">
            <a:noAutofit/>
          </a:bodyPr>
          <a:lstStyle>
            <a:lvl1pPr>
              <a:defRPr lang="en-US">
                <a:solidFill>
                  <a:schemeClr val="tx1"/>
                </a:solidFill>
              </a:defRPr>
            </a:lvl1pPr>
          </a:lstStyle>
          <a:p>
            <a:pPr marL="0" lvl="0" indent="0" algn="ctr">
              <a:buNone/>
            </a:pPr>
            <a:endParaRPr lang="en-US"/>
          </a:p>
        </p:txBody>
      </p:sp>
      <p:grpSp>
        <p:nvGrpSpPr>
          <p:cNvPr id="54" name="Group 53">
            <a:extLst>
              <a:ext uri="{FF2B5EF4-FFF2-40B4-BE49-F238E27FC236}">
                <a16:creationId xmlns:a16="http://schemas.microsoft.com/office/drawing/2014/main" id="{15E139E5-1972-49C0-B4C7-EFF097A89F74}"/>
              </a:ext>
            </a:extLst>
          </p:cNvPr>
          <p:cNvGrpSpPr/>
          <p:nvPr userDrawn="1"/>
        </p:nvGrpSpPr>
        <p:grpSpPr>
          <a:xfrm>
            <a:off x="65645" y="54573"/>
            <a:ext cx="4717592" cy="6753568"/>
            <a:chOff x="65645" y="54573"/>
            <a:chExt cx="4717592" cy="6753568"/>
          </a:xfrm>
        </p:grpSpPr>
        <p:sp>
          <p:nvSpPr>
            <p:cNvPr id="55" name="Shape">
              <a:extLst>
                <a:ext uri="{FF2B5EF4-FFF2-40B4-BE49-F238E27FC236}">
                  <a16:creationId xmlns:a16="http://schemas.microsoft.com/office/drawing/2014/main" id="{B7FE6422-8A18-4DC5-8879-04F8D18F234D}"/>
                </a:ext>
              </a:extLst>
            </p:cNvPr>
            <p:cNvSpPr/>
            <p:nvPr/>
          </p:nvSpPr>
          <p:spPr>
            <a:xfrm>
              <a:off x="4285279" y="5986938"/>
              <a:ext cx="320360" cy="307183"/>
            </a:xfrm>
            <a:custGeom>
              <a:avLst/>
              <a:gdLst/>
              <a:ahLst/>
              <a:cxnLst>
                <a:cxn ang="0">
                  <a:pos x="wd2" y="hd2"/>
                </a:cxn>
                <a:cxn ang="5400000">
                  <a:pos x="wd2" y="hd2"/>
                </a:cxn>
                <a:cxn ang="10800000">
                  <a:pos x="wd2" y="hd2"/>
                </a:cxn>
                <a:cxn ang="16200000">
                  <a:pos x="wd2" y="hd2"/>
                </a:cxn>
              </a:cxnLst>
              <a:rect l="0" t="0" r="r" b="b"/>
              <a:pathLst>
                <a:path w="20722" h="20762" extrusionOk="0">
                  <a:moveTo>
                    <a:pt x="10309" y="16723"/>
                  </a:moveTo>
                  <a:cubicBezTo>
                    <a:pt x="11980" y="15882"/>
                    <a:pt x="14332" y="14006"/>
                    <a:pt x="15446" y="12583"/>
                  </a:cubicBezTo>
                  <a:lnTo>
                    <a:pt x="20150" y="6440"/>
                  </a:lnTo>
                  <a:cubicBezTo>
                    <a:pt x="21264" y="4952"/>
                    <a:pt x="20707" y="3335"/>
                    <a:pt x="18850" y="2883"/>
                  </a:cubicBezTo>
                  <a:lnTo>
                    <a:pt x="7957" y="102"/>
                  </a:lnTo>
                  <a:cubicBezTo>
                    <a:pt x="6101" y="-351"/>
                    <a:pt x="4244" y="749"/>
                    <a:pt x="3811" y="2559"/>
                  </a:cubicBezTo>
                  <a:lnTo>
                    <a:pt x="97" y="18598"/>
                  </a:lnTo>
                  <a:cubicBezTo>
                    <a:pt x="-336" y="20408"/>
                    <a:pt x="716" y="21249"/>
                    <a:pt x="2387" y="20473"/>
                  </a:cubicBezTo>
                  <a:lnTo>
                    <a:pt x="10309"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70B9D71F-26AA-4F5C-B9D5-A4FFD6D385CD}"/>
                </a:ext>
              </a:extLst>
            </p:cNvPr>
            <p:cNvSpPr/>
            <p:nvPr/>
          </p:nvSpPr>
          <p:spPr>
            <a:xfrm>
              <a:off x="2055858" y="54573"/>
              <a:ext cx="635908" cy="781626"/>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6"/>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451FEA0C-4C58-41FB-8990-E5CEB868CFF0}"/>
                </a:ext>
              </a:extLst>
            </p:cNvPr>
            <p:cNvSpPr/>
            <p:nvPr/>
          </p:nvSpPr>
          <p:spPr>
            <a:xfrm>
              <a:off x="1127730" y="73709"/>
              <a:ext cx="926313" cy="667463"/>
            </a:xfrm>
            <a:custGeom>
              <a:avLst/>
              <a:gdLst/>
              <a:ahLst/>
              <a:cxnLst>
                <a:cxn ang="0">
                  <a:pos x="wd2" y="hd2"/>
                </a:cxn>
                <a:cxn ang="5400000">
                  <a:pos x="wd2" y="hd2"/>
                </a:cxn>
                <a:cxn ang="10800000">
                  <a:pos x="wd2" y="hd2"/>
                </a:cxn>
                <a:cxn ang="16200000">
                  <a:pos x="wd2" y="hd2"/>
                </a:cxn>
              </a:cxnLst>
              <a:rect l="0" t="0" r="r" b="b"/>
              <a:pathLst>
                <a:path w="21122" h="21074" extrusionOk="0">
                  <a:moveTo>
                    <a:pt x="1411" y="3535"/>
                  </a:moveTo>
                  <a:cubicBezTo>
                    <a:pt x="1695" y="1239"/>
                    <a:pt x="3528" y="-332"/>
                    <a:pt x="5513" y="61"/>
                  </a:cubicBezTo>
                  <a:lnTo>
                    <a:pt x="15811" y="2145"/>
                  </a:lnTo>
                  <a:cubicBezTo>
                    <a:pt x="17775" y="2538"/>
                    <a:pt x="19608" y="4743"/>
                    <a:pt x="19891" y="7069"/>
                  </a:cubicBezTo>
                  <a:lnTo>
                    <a:pt x="21091" y="17250"/>
                  </a:lnTo>
                  <a:cubicBezTo>
                    <a:pt x="21353" y="19546"/>
                    <a:pt x="19957" y="21268"/>
                    <a:pt x="17949" y="21057"/>
                  </a:cubicBezTo>
                  <a:lnTo>
                    <a:pt x="3157" y="19456"/>
                  </a:lnTo>
                  <a:cubicBezTo>
                    <a:pt x="1171" y="19244"/>
                    <a:pt x="-247" y="17190"/>
                    <a:pt x="37" y="14864"/>
                  </a:cubicBezTo>
                  <a:lnTo>
                    <a:pt x="1411"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2106AABB-FAA4-46E7-AE47-5D8DD1C56794}"/>
                </a:ext>
              </a:extLst>
            </p:cNvPr>
            <p:cNvSpPr/>
            <p:nvPr/>
          </p:nvSpPr>
          <p:spPr>
            <a:xfrm>
              <a:off x="1108594" y="724356"/>
              <a:ext cx="781379" cy="846065"/>
            </a:xfrm>
            <a:custGeom>
              <a:avLst/>
              <a:gdLst/>
              <a:ahLst/>
              <a:cxnLst>
                <a:cxn ang="0">
                  <a:pos x="wd2" y="hd2"/>
                </a:cxn>
                <a:cxn ang="5400000">
                  <a:pos x="wd2" y="hd2"/>
                </a:cxn>
                <a:cxn ang="10800000">
                  <a:pos x="wd2" y="hd2"/>
                </a:cxn>
                <a:cxn ang="16200000">
                  <a:pos x="wd2" y="hd2"/>
                </a:cxn>
              </a:cxnLst>
              <a:rect l="0" t="0" r="r" b="b"/>
              <a:pathLst>
                <a:path w="20825"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AD071046-F103-48BB-9799-685AD7501E92}"/>
                </a:ext>
              </a:extLst>
            </p:cNvPr>
            <p:cNvSpPr/>
            <p:nvPr/>
          </p:nvSpPr>
          <p:spPr>
            <a:xfrm>
              <a:off x="1787944" y="829608"/>
              <a:ext cx="864967" cy="838363"/>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3" y="20293"/>
                  </a:lnTo>
                  <a:cubicBezTo>
                    <a:pt x="9243"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5CFFA0AF-FE6C-4ED8-90F3-CEEA8A37E863}"/>
                </a:ext>
              </a:extLst>
            </p:cNvPr>
            <p:cNvSpPr/>
            <p:nvPr/>
          </p:nvSpPr>
          <p:spPr>
            <a:xfrm>
              <a:off x="2668231" y="820040"/>
              <a:ext cx="596387" cy="846223"/>
            </a:xfrm>
            <a:custGeom>
              <a:avLst/>
              <a:gdLst/>
              <a:ahLst/>
              <a:cxnLst>
                <a:cxn ang="0">
                  <a:pos x="wd2" y="hd2"/>
                </a:cxn>
                <a:cxn ang="5400000">
                  <a:pos x="wd2" y="hd2"/>
                </a:cxn>
                <a:cxn ang="10800000">
                  <a:pos x="wd2" y="hd2"/>
                </a:cxn>
                <a:cxn ang="16200000">
                  <a:pos x="wd2" y="hd2"/>
                </a:cxn>
              </a:cxnLst>
              <a:rect l="0" t="0" r="r" b="b"/>
              <a:pathLst>
                <a:path w="21370" h="21368" extrusionOk="0">
                  <a:moveTo>
                    <a:pt x="21370" y="17985"/>
                  </a:moveTo>
                  <a:cubicBezTo>
                    <a:pt x="21370" y="19846"/>
                    <a:pt x="20101" y="21368"/>
                    <a:pt x="18559" y="21368"/>
                  </a:cubicBezTo>
                  <a:lnTo>
                    <a:pt x="5084" y="21368"/>
                  </a:lnTo>
                  <a:cubicBezTo>
                    <a:pt x="3541" y="21368"/>
                    <a:pt x="2033" y="19870"/>
                    <a:pt x="1759" y="18034"/>
                  </a:cubicBezTo>
                  <a:lnTo>
                    <a:pt x="44" y="6557"/>
                  </a:lnTo>
                  <a:cubicBezTo>
                    <a:pt x="-230" y="4721"/>
                    <a:pt x="799" y="3006"/>
                    <a:pt x="2341" y="2764"/>
                  </a:cubicBezTo>
                  <a:lnTo>
                    <a:pt x="18559" y="34"/>
                  </a:lnTo>
                  <a:cubicBezTo>
                    <a:pt x="20101" y="-232"/>
                    <a:pt x="21336" y="1097"/>
                    <a:pt x="21336" y="2957"/>
                  </a:cubicBezTo>
                  <a:lnTo>
                    <a:pt x="21336"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86CBB2D4-6DA0-4B4F-BC2A-64BEAE8461C4}"/>
                </a:ext>
              </a:extLst>
            </p:cNvPr>
            <p:cNvSpPr/>
            <p:nvPr/>
          </p:nvSpPr>
          <p:spPr>
            <a:xfrm>
              <a:off x="2199383" y="1729031"/>
              <a:ext cx="640762" cy="668349"/>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7"/>
                  </a:lnTo>
                  <a:cubicBezTo>
                    <a:pt x="19504"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227D8BD3-B7C9-4ED4-B484-8255226BA8CC}"/>
                </a:ext>
              </a:extLst>
            </p:cNvPr>
            <p:cNvSpPr/>
            <p:nvPr/>
          </p:nvSpPr>
          <p:spPr>
            <a:xfrm>
              <a:off x="1357370" y="1585506"/>
              <a:ext cx="786805" cy="878688"/>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3"/>
                  </a:lnTo>
                  <a:cubicBezTo>
                    <a:pt x="19858" y="3135"/>
                    <a:pt x="21477" y="4937"/>
                    <a:pt x="21477" y="6716"/>
                  </a:cubicBezTo>
                  <a:lnTo>
                    <a:pt x="21477" y="17158"/>
                  </a:lnTo>
                  <a:cubicBezTo>
                    <a:pt x="21477" y="18937"/>
                    <a:pt x="19832" y="20531"/>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F8923382-C310-4AE5-9BFA-1C3C87C3DF04}"/>
                </a:ext>
              </a:extLst>
            </p:cNvPr>
            <p:cNvSpPr/>
            <p:nvPr/>
          </p:nvSpPr>
          <p:spPr>
            <a:xfrm>
              <a:off x="945931" y="1671621"/>
              <a:ext cx="370184" cy="759438"/>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29"/>
                  </a:cubicBezTo>
                  <a:lnTo>
                    <a:pt x="21039" y="16669"/>
                  </a:lnTo>
                  <a:cubicBezTo>
                    <a:pt x="21257" y="18690"/>
                    <a:pt x="18047" y="20501"/>
                    <a:pt x="13857" y="20659"/>
                  </a:cubicBezTo>
                  <a:lnTo>
                    <a:pt x="9940" y="20816"/>
                  </a:lnTo>
                  <a:cubicBezTo>
                    <a:pt x="5751"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37CBECBD-1859-4D04-A360-917F12FE9C2C}"/>
                </a:ext>
              </a:extLst>
            </p:cNvPr>
            <p:cNvSpPr/>
            <p:nvPr/>
          </p:nvSpPr>
          <p:spPr>
            <a:xfrm>
              <a:off x="2907439" y="1738600"/>
              <a:ext cx="254203" cy="520225"/>
            </a:xfrm>
            <a:custGeom>
              <a:avLst/>
              <a:gdLst/>
              <a:ahLst/>
              <a:cxnLst>
                <a:cxn ang="0">
                  <a:pos x="wd2" y="hd2"/>
                </a:cxn>
                <a:cxn ang="5400000">
                  <a:pos x="wd2" y="hd2"/>
                </a:cxn>
                <a:cxn ang="10800000">
                  <a:pos x="wd2" y="hd2"/>
                </a:cxn>
                <a:cxn ang="16200000">
                  <a:pos x="wd2" y="hd2"/>
                </a:cxn>
              </a:cxnLst>
              <a:rect l="0" t="0" r="r" b="b"/>
              <a:pathLst>
                <a:path w="21020" h="20822" extrusionOk="0">
                  <a:moveTo>
                    <a:pt x="41" y="12157"/>
                  </a:moveTo>
                  <a:cubicBezTo>
                    <a:pt x="-355" y="14187"/>
                    <a:pt x="2177" y="16753"/>
                    <a:pt x="5658" y="17902"/>
                  </a:cubicBezTo>
                  <a:lnTo>
                    <a:pt x="12779" y="20276"/>
                  </a:lnTo>
                  <a:cubicBezTo>
                    <a:pt x="16260" y="21425"/>
                    <a:pt x="19188" y="20697"/>
                    <a:pt x="19425" y="18706"/>
                  </a:cubicBezTo>
                  <a:lnTo>
                    <a:pt x="21008" y="4153"/>
                  </a:lnTo>
                  <a:cubicBezTo>
                    <a:pt x="21245" y="2123"/>
                    <a:pt x="18001" y="323"/>
                    <a:pt x="13808" y="170"/>
                  </a:cubicBezTo>
                  <a:lnTo>
                    <a:pt x="9852" y="16"/>
                  </a:lnTo>
                  <a:cubicBezTo>
                    <a:pt x="5658" y="-175"/>
                    <a:pt x="1940" y="1357"/>
                    <a:pt x="1623" y="3348"/>
                  </a:cubicBezTo>
                  <a:lnTo>
                    <a:pt x="41" y="12157"/>
                  </a:lnTo>
                  <a:close/>
                </a:path>
              </a:pathLst>
            </a:custGeom>
            <a:solidFill>
              <a:schemeClr val="accent3"/>
            </a:solidFill>
            <a:ln w="12700">
              <a:miter lim="400000"/>
            </a:ln>
          </p:spPr>
          <p:txBody>
            <a:bodyPr lIns="38100" tIns="38100" rIns="38100" bIns="38100" anchor="ctr"/>
            <a:lstStyle/>
            <a:p>
              <a:endParaRPr sz="3000">
                <a:solidFill>
                  <a:srgbClr val="FFFFFF"/>
                </a:solidFill>
              </a:endParaRPr>
            </a:p>
          </p:txBody>
        </p:sp>
        <p:sp>
          <p:nvSpPr>
            <p:cNvPr id="65" name="Shape">
              <a:extLst>
                <a:ext uri="{FF2B5EF4-FFF2-40B4-BE49-F238E27FC236}">
                  <a16:creationId xmlns:a16="http://schemas.microsoft.com/office/drawing/2014/main" id="{A69D7180-A449-40E2-93EC-551566858A88}"/>
                </a:ext>
              </a:extLst>
            </p:cNvPr>
            <p:cNvSpPr/>
            <p:nvPr/>
          </p:nvSpPr>
          <p:spPr>
            <a:xfrm>
              <a:off x="2821325" y="178961"/>
              <a:ext cx="518058" cy="656366"/>
            </a:xfrm>
            <a:custGeom>
              <a:avLst/>
              <a:gdLst/>
              <a:ahLst/>
              <a:cxnLst>
                <a:cxn ang="0">
                  <a:pos x="wd2" y="hd2"/>
                </a:cxn>
                <a:cxn ang="5400000">
                  <a:pos x="wd2" y="hd2"/>
                </a:cxn>
                <a:cxn ang="10800000">
                  <a:pos x="wd2" y="hd2"/>
                </a:cxn>
                <a:cxn ang="16200000">
                  <a:pos x="wd2" y="hd2"/>
                </a:cxn>
              </a:cxnLst>
              <a:rect l="0" t="0" r="r" b="b"/>
              <a:pathLst>
                <a:path w="19855" h="20325" extrusionOk="0">
                  <a:moveTo>
                    <a:pt x="11037" y="1777"/>
                  </a:moveTo>
                  <a:cubicBezTo>
                    <a:pt x="12760" y="-742"/>
                    <a:pt x="15034" y="-564"/>
                    <a:pt x="16061" y="2191"/>
                  </a:cubicBezTo>
                  <a:lnTo>
                    <a:pt x="19581" y="11525"/>
                  </a:lnTo>
                  <a:cubicBezTo>
                    <a:pt x="20608" y="14280"/>
                    <a:pt x="18664" y="17095"/>
                    <a:pt x="15217" y="17806"/>
                  </a:cubicBezTo>
                  <a:lnTo>
                    <a:pt x="3885" y="20147"/>
                  </a:lnTo>
                  <a:cubicBezTo>
                    <a:pt x="438" y="20858"/>
                    <a:pt x="-992" y="19377"/>
                    <a:pt x="732" y="16858"/>
                  </a:cubicBezTo>
                  <a:lnTo>
                    <a:pt x="11037" y="177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2F23140D-AE89-42B8-BDA4-09FD28577E4B}"/>
                </a:ext>
              </a:extLst>
            </p:cNvPr>
            <p:cNvSpPr/>
            <p:nvPr/>
          </p:nvSpPr>
          <p:spPr>
            <a:xfrm>
              <a:off x="2735210" y="121552"/>
              <a:ext cx="274274" cy="314014"/>
            </a:xfrm>
            <a:custGeom>
              <a:avLst/>
              <a:gdLst/>
              <a:ahLst/>
              <a:cxnLst>
                <a:cxn ang="0">
                  <a:pos x="wd2" y="hd2"/>
                </a:cxn>
                <a:cxn ang="5400000">
                  <a:pos x="wd2" y="hd2"/>
                </a:cxn>
                <a:cxn ang="10800000">
                  <a:pos x="wd2" y="hd2"/>
                </a:cxn>
                <a:cxn ang="16200000">
                  <a:pos x="wd2" y="hd2"/>
                </a:cxn>
              </a:cxnLst>
              <a:rect l="0" t="0" r="r" b="b"/>
              <a:pathLst>
                <a:path w="19718" h="20138" extrusionOk="0">
                  <a:moveTo>
                    <a:pt x="18674" y="8170"/>
                  </a:moveTo>
                  <a:cubicBezTo>
                    <a:pt x="20806" y="5286"/>
                    <a:pt x="19568" y="1973"/>
                    <a:pt x="15922" y="868"/>
                  </a:cubicBezTo>
                  <a:lnTo>
                    <a:pt x="14546" y="438"/>
                  </a:lnTo>
                  <a:cubicBezTo>
                    <a:pt x="10900" y="-666"/>
                    <a:pt x="5672" y="377"/>
                    <a:pt x="2921" y="2893"/>
                  </a:cubicBezTo>
                  <a:lnTo>
                    <a:pt x="2577" y="3200"/>
                  </a:lnTo>
                  <a:cubicBezTo>
                    <a:pt x="-175" y="5654"/>
                    <a:pt x="-794" y="10134"/>
                    <a:pt x="1063" y="13141"/>
                  </a:cubicBezTo>
                  <a:lnTo>
                    <a:pt x="4021" y="17804"/>
                  </a:lnTo>
                  <a:cubicBezTo>
                    <a:pt x="5879" y="20811"/>
                    <a:pt x="9181" y="20934"/>
                    <a:pt x="11313" y="18050"/>
                  </a:cubicBezTo>
                  <a:lnTo>
                    <a:pt x="18674" y="817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2636E95B-CD95-49BD-A16D-293FB36A1450}"/>
                </a:ext>
              </a:extLst>
            </p:cNvPr>
            <p:cNvSpPr/>
            <p:nvPr/>
          </p:nvSpPr>
          <p:spPr>
            <a:xfrm>
              <a:off x="65645" y="54573"/>
              <a:ext cx="853979" cy="656348"/>
            </a:xfrm>
            <a:custGeom>
              <a:avLst/>
              <a:gdLst/>
              <a:ahLst/>
              <a:cxnLst>
                <a:cxn ang="0">
                  <a:pos x="wd2" y="hd2"/>
                </a:cxn>
                <a:cxn ang="5400000">
                  <a:pos x="wd2" y="hd2"/>
                </a:cxn>
                <a:cxn ang="10800000">
                  <a:pos x="wd2" y="hd2"/>
                </a:cxn>
                <a:cxn ang="16200000">
                  <a:pos x="wd2" y="hd2"/>
                </a:cxn>
              </a:cxnLst>
              <a:rect l="0" t="0" r="r" b="b"/>
              <a:pathLst>
                <a:path w="21046" h="20987" extrusionOk="0">
                  <a:moveTo>
                    <a:pt x="15045" y="11687"/>
                  </a:moveTo>
                  <a:cubicBezTo>
                    <a:pt x="13889" y="13492"/>
                    <a:pt x="11578"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8"/>
                    <a:pt x="20421" y="3304"/>
                  </a:cubicBezTo>
                  <a:lnTo>
                    <a:pt x="15045"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4506413F-950E-47E7-8FBF-DE6D90D1602F}"/>
                </a:ext>
              </a:extLst>
            </p:cNvPr>
            <p:cNvSpPr/>
            <p:nvPr/>
          </p:nvSpPr>
          <p:spPr>
            <a:xfrm>
              <a:off x="3338014" y="64142"/>
              <a:ext cx="635910" cy="781626"/>
            </a:xfrm>
            <a:custGeom>
              <a:avLst/>
              <a:gdLst/>
              <a:ahLst/>
              <a:cxnLst>
                <a:cxn ang="0">
                  <a:pos x="wd2" y="hd2"/>
                </a:cxn>
                <a:cxn ang="5400000">
                  <a:pos x="wd2" y="hd2"/>
                </a:cxn>
                <a:cxn ang="10800000">
                  <a:pos x="wd2" y="hd2"/>
                </a:cxn>
                <a:cxn ang="16200000">
                  <a:pos x="wd2" y="hd2"/>
                </a:cxn>
              </a:cxnLst>
              <a:rect l="0" t="0" r="r" b="b"/>
              <a:pathLst>
                <a:path w="21018" h="21157" extrusionOk="0">
                  <a:moveTo>
                    <a:pt x="20981" y="4095"/>
                  </a:moveTo>
                  <a:cubicBezTo>
                    <a:pt x="21297" y="2126"/>
                    <a:pt x="19558" y="443"/>
                    <a:pt x="17122" y="365"/>
                  </a:cubicBezTo>
                  <a:lnTo>
                    <a:pt x="3840" y="3"/>
                  </a:lnTo>
                  <a:cubicBezTo>
                    <a:pt x="1405" y="-75"/>
                    <a:pt x="-303" y="1505"/>
                    <a:pt x="45" y="3473"/>
                  </a:cubicBezTo>
                  <a:lnTo>
                    <a:pt x="2607" y="18313"/>
                  </a:lnTo>
                  <a:cubicBezTo>
                    <a:pt x="2954" y="20282"/>
                    <a:pt x="5168" y="21525"/>
                    <a:pt x="7540" y="21059"/>
                  </a:cubicBezTo>
                  <a:lnTo>
                    <a:pt x="14308" y="19712"/>
                  </a:lnTo>
                  <a:cubicBezTo>
                    <a:pt x="16680" y="19246"/>
                    <a:pt x="18862" y="17226"/>
                    <a:pt x="19178" y="15257"/>
                  </a:cubicBezTo>
                  <a:lnTo>
                    <a:pt x="20981"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98705ABD-5025-4886-AE86-01FA9D052ED7}"/>
                </a:ext>
              </a:extLst>
            </p:cNvPr>
            <p:cNvSpPr/>
            <p:nvPr/>
          </p:nvSpPr>
          <p:spPr>
            <a:xfrm>
              <a:off x="3347582" y="829608"/>
              <a:ext cx="1027192" cy="838363"/>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4" y="78"/>
                  </a:lnTo>
                  <a:cubicBezTo>
                    <a:pt x="15032" y="-311"/>
                    <a:pt x="16695" y="807"/>
                    <a:pt x="17243" y="2532"/>
                  </a:cubicBezTo>
                  <a:lnTo>
                    <a:pt x="20823" y="14000"/>
                  </a:lnTo>
                  <a:cubicBezTo>
                    <a:pt x="21371" y="15749"/>
                    <a:pt x="20628" y="17596"/>
                    <a:pt x="19180" y="18130"/>
                  </a:cubicBezTo>
                  <a:lnTo>
                    <a:pt x="13212" y="20293"/>
                  </a:lnTo>
                  <a:cubicBezTo>
                    <a:pt x="11764"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5BAADA9A-F689-4095-AC26-41AA601A14FD}"/>
                </a:ext>
              </a:extLst>
            </p:cNvPr>
            <p:cNvSpPr/>
            <p:nvPr/>
          </p:nvSpPr>
          <p:spPr>
            <a:xfrm>
              <a:off x="65646" y="829608"/>
              <a:ext cx="1018339" cy="846223"/>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6"/>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97604051-900C-452D-BD46-3FA6A681985C}"/>
                </a:ext>
              </a:extLst>
            </p:cNvPr>
            <p:cNvSpPr/>
            <p:nvPr/>
          </p:nvSpPr>
          <p:spPr>
            <a:xfrm>
              <a:off x="65646" y="1729031"/>
              <a:ext cx="833704" cy="677074"/>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34B2963B-EAD9-4B3A-9A29-E10860EBF18C}"/>
                </a:ext>
              </a:extLst>
            </p:cNvPr>
            <p:cNvSpPr/>
            <p:nvPr/>
          </p:nvSpPr>
          <p:spPr>
            <a:xfrm>
              <a:off x="3184921" y="1729031"/>
              <a:ext cx="640762" cy="668349"/>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7"/>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5E0EC415-5066-412F-BE43-59288AC4BE6A}"/>
                </a:ext>
              </a:extLst>
            </p:cNvPr>
            <p:cNvSpPr/>
            <p:nvPr/>
          </p:nvSpPr>
          <p:spPr>
            <a:xfrm>
              <a:off x="3892977" y="1595075"/>
              <a:ext cx="786805" cy="878688"/>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3"/>
                  </a:lnTo>
                  <a:cubicBezTo>
                    <a:pt x="1619" y="3135"/>
                    <a:pt x="0" y="4937"/>
                    <a:pt x="0" y="6716"/>
                  </a:cubicBezTo>
                  <a:lnTo>
                    <a:pt x="0" y="17158"/>
                  </a:lnTo>
                  <a:cubicBezTo>
                    <a:pt x="0" y="18937"/>
                    <a:pt x="1645" y="20531"/>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5200CB6F-E390-4A25-9BC9-A6DDF96A4625}"/>
                </a:ext>
              </a:extLst>
            </p:cNvPr>
            <p:cNvSpPr/>
            <p:nvPr/>
          </p:nvSpPr>
          <p:spPr>
            <a:xfrm>
              <a:off x="716292" y="226803"/>
              <a:ext cx="340486" cy="579723"/>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BF71F531-BC76-418B-8189-BAFAA20EA173}"/>
                </a:ext>
              </a:extLst>
            </p:cNvPr>
            <p:cNvSpPr/>
            <p:nvPr/>
          </p:nvSpPr>
          <p:spPr>
            <a:xfrm>
              <a:off x="266581" y="638242"/>
              <a:ext cx="654035" cy="231896"/>
            </a:xfrm>
            <a:custGeom>
              <a:avLst/>
              <a:gdLst/>
              <a:ahLst/>
              <a:cxnLst>
                <a:cxn ang="0">
                  <a:pos x="wd2" y="hd2"/>
                </a:cxn>
                <a:cxn ang="5400000">
                  <a:pos x="wd2" y="hd2"/>
                </a:cxn>
                <a:cxn ang="10800000">
                  <a:pos x="wd2" y="hd2"/>
                </a:cxn>
                <a:cxn ang="16200000">
                  <a:pos x="wd2" y="hd2"/>
                </a:cxn>
              </a:cxnLst>
              <a:rect l="0" t="0" r="r" b="b"/>
              <a:pathLst>
                <a:path w="20337" h="19754" extrusionOk="0">
                  <a:moveTo>
                    <a:pt x="19119" y="14708"/>
                  </a:moveTo>
                  <a:cubicBezTo>
                    <a:pt x="20993" y="18376"/>
                    <a:pt x="20666" y="20495"/>
                    <a:pt x="18405" y="19517"/>
                  </a:cubicBezTo>
                  <a:lnTo>
                    <a:pt x="1773" y="12099"/>
                  </a:lnTo>
                  <a:cubicBezTo>
                    <a:pt x="-488" y="11121"/>
                    <a:pt x="-607" y="8431"/>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3E12B7A7-E685-4420-8684-9D17D457DF47}"/>
                </a:ext>
              </a:extLst>
            </p:cNvPr>
            <p:cNvSpPr/>
            <p:nvPr/>
          </p:nvSpPr>
          <p:spPr>
            <a:xfrm>
              <a:off x="2754346" y="5929529"/>
              <a:ext cx="1018341" cy="846222"/>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1"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65468898-D755-4B7B-816C-F4E30303EFA4}"/>
                </a:ext>
              </a:extLst>
            </p:cNvPr>
            <p:cNvSpPr/>
            <p:nvPr/>
          </p:nvSpPr>
          <p:spPr>
            <a:xfrm>
              <a:off x="65646" y="512578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0035CF0C-4F79-41FA-9BD0-DEBB21973D98}"/>
                </a:ext>
              </a:extLst>
            </p:cNvPr>
            <p:cNvSpPr/>
            <p:nvPr/>
          </p:nvSpPr>
          <p:spPr>
            <a:xfrm>
              <a:off x="917227" y="5125789"/>
              <a:ext cx="640762" cy="668352"/>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9EB7E71A-1297-4ED7-88A9-DA1D6383FC0F}"/>
                </a:ext>
              </a:extLst>
            </p:cNvPr>
            <p:cNvSpPr/>
            <p:nvPr/>
          </p:nvSpPr>
          <p:spPr>
            <a:xfrm>
              <a:off x="1615714" y="4982263"/>
              <a:ext cx="786805" cy="878690"/>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0796D25A-0A50-463D-95FF-07D529CFE54C}"/>
                </a:ext>
              </a:extLst>
            </p:cNvPr>
            <p:cNvSpPr/>
            <p:nvPr/>
          </p:nvSpPr>
          <p:spPr>
            <a:xfrm>
              <a:off x="2438591" y="5077946"/>
              <a:ext cx="360844" cy="747297"/>
            </a:xfrm>
            <a:custGeom>
              <a:avLst/>
              <a:gdLst/>
              <a:ahLst/>
              <a:cxnLst>
                <a:cxn ang="0">
                  <a:pos x="wd2" y="hd2"/>
                </a:cxn>
                <a:cxn ang="5400000">
                  <a:pos x="wd2" y="hd2"/>
                </a:cxn>
                <a:cxn ang="10800000">
                  <a:pos x="wd2" y="hd2"/>
                </a:cxn>
                <a:cxn ang="16200000">
                  <a:pos x="wd2" y="hd2"/>
                </a:cxn>
              </a:cxnLst>
              <a:rect l="0" t="0" r="r" b="b"/>
              <a:pathLst>
                <a:path w="21436" h="21009" extrusionOk="0">
                  <a:moveTo>
                    <a:pt x="21436" y="8151"/>
                  </a:moveTo>
                  <a:cubicBezTo>
                    <a:pt x="21436" y="6080"/>
                    <a:pt x="18310" y="3552"/>
                    <a:pt x="14501" y="2529"/>
                  </a:cubicBezTo>
                  <a:lnTo>
                    <a:pt x="6657" y="431"/>
                  </a:lnTo>
                  <a:cubicBezTo>
                    <a:pt x="2849" y="-591"/>
                    <a:pt x="-164" y="270"/>
                    <a:pt x="7" y="2341"/>
                  </a:cubicBezTo>
                  <a:lnTo>
                    <a:pt x="1087" y="17243"/>
                  </a:lnTo>
                  <a:cubicBezTo>
                    <a:pt x="1257" y="19314"/>
                    <a:pt x="4952" y="21009"/>
                    <a:pt x="9329" y="21009"/>
                  </a:cubicBezTo>
                  <a:lnTo>
                    <a:pt x="13478" y="21009"/>
                  </a:lnTo>
                  <a:cubicBezTo>
                    <a:pt x="17855" y="21009"/>
                    <a:pt x="21436" y="19314"/>
                    <a:pt x="21436" y="17243"/>
                  </a:cubicBezTo>
                  <a:lnTo>
                    <a:pt x="21436"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8F29F875-0E2F-45B8-801F-6C309CF6430F}"/>
                </a:ext>
              </a:extLst>
            </p:cNvPr>
            <p:cNvSpPr/>
            <p:nvPr/>
          </p:nvSpPr>
          <p:spPr>
            <a:xfrm>
              <a:off x="1950606" y="5891255"/>
              <a:ext cx="697867" cy="885690"/>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BB4A4FB7-3070-4647-B677-EC6C6F5A2D9C}"/>
                </a:ext>
              </a:extLst>
            </p:cNvPr>
            <p:cNvSpPr/>
            <p:nvPr/>
          </p:nvSpPr>
          <p:spPr>
            <a:xfrm>
              <a:off x="1099025" y="5891255"/>
              <a:ext cx="888566" cy="916886"/>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351E95B4-643F-4F3E-A31C-22F59B4DB21A}"/>
                </a:ext>
              </a:extLst>
            </p:cNvPr>
            <p:cNvSpPr/>
            <p:nvPr/>
          </p:nvSpPr>
          <p:spPr>
            <a:xfrm>
              <a:off x="65646" y="5728593"/>
              <a:ext cx="893869" cy="98868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840A1511-80C5-4DD6-ABD7-BEA717FF1177}"/>
                </a:ext>
              </a:extLst>
            </p:cNvPr>
            <p:cNvSpPr/>
            <p:nvPr/>
          </p:nvSpPr>
          <p:spPr>
            <a:xfrm>
              <a:off x="1003342" y="5766867"/>
              <a:ext cx="353774" cy="398280"/>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C67B3A6E-D524-4D05-805D-F611DA622DCF}"/>
                </a:ext>
              </a:extLst>
            </p:cNvPr>
            <p:cNvSpPr/>
            <p:nvPr/>
          </p:nvSpPr>
          <p:spPr>
            <a:xfrm>
              <a:off x="898090" y="6522764"/>
              <a:ext cx="351245" cy="2533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4BCABCBB-FE6B-4649-B704-1E118D81940B}"/>
                </a:ext>
              </a:extLst>
            </p:cNvPr>
            <p:cNvSpPr/>
            <p:nvPr/>
          </p:nvSpPr>
          <p:spPr>
            <a:xfrm>
              <a:off x="3596360" y="5231040"/>
              <a:ext cx="268618" cy="193657"/>
            </a:xfrm>
            <a:custGeom>
              <a:avLst/>
              <a:gdLst/>
              <a:ahLst/>
              <a:cxnLst>
                <a:cxn ang="0">
                  <a:pos x="wd2" y="hd2"/>
                </a:cxn>
                <a:cxn ang="5400000">
                  <a:pos x="wd2" y="hd2"/>
                </a:cxn>
                <a:cxn ang="10800000">
                  <a:pos x="wd2" y="hd2"/>
                </a:cxn>
                <a:cxn ang="16200000">
                  <a:pos x="wd2" y="hd2"/>
                </a:cxn>
              </a:cxnLst>
              <a:rect l="0" t="0" r="r" b="b"/>
              <a:pathLst>
                <a:path w="20013" h="20818" extrusionOk="0">
                  <a:moveTo>
                    <a:pt x="4647" y="20403"/>
                  </a:moveTo>
                  <a:cubicBezTo>
                    <a:pt x="1296" y="20300"/>
                    <a:pt x="-700" y="16391"/>
                    <a:pt x="227" y="11762"/>
                  </a:cubicBezTo>
                  <a:lnTo>
                    <a:pt x="583" y="10117"/>
                  </a:lnTo>
                  <a:cubicBezTo>
                    <a:pt x="1510" y="5488"/>
                    <a:pt x="4932" y="1066"/>
                    <a:pt x="8211" y="243"/>
                  </a:cubicBezTo>
                  <a:lnTo>
                    <a:pt x="8567" y="141"/>
                  </a:lnTo>
                  <a:cubicBezTo>
                    <a:pt x="11847" y="-682"/>
                    <a:pt x="15767" y="2198"/>
                    <a:pt x="17193" y="6518"/>
                  </a:cubicBezTo>
                  <a:lnTo>
                    <a:pt x="19474" y="13204"/>
                  </a:lnTo>
                  <a:cubicBezTo>
                    <a:pt x="20900" y="17524"/>
                    <a:pt x="19403" y="20918"/>
                    <a:pt x="16052" y="20816"/>
                  </a:cubicBezTo>
                  <a:lnTo>
                    <a:pt x="4647" y="2040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69138324-30AE-45CE-A878-F4CE0F7EB615}"/>
                </a:ext>
              </a:extLst>
            </p:cNvPr>
            <p:cNvSpPr/>
            <p:nvPr/>
          </p:nvSpPr>
          <p:spPr>
            <a:xfrm>
              <a:off x="3778157" y="6015643"/>
              <a:ext cx="447107" cy="778025"/>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5999"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1F759B93-9881-4D50-B5A0-60BC98DE1303}"/>
                </a:ext>
              </a:extLst>
            </p:cNvPr>
            <p:cNvSpPr/>
            <p:nvPr/>
          </p:nvSpPr>
          <p:spPr>
            <a:xfrm>
              <a:off x="3385856" y="5403270"/>
              <a:ext cx="854572" cy="555784"/>
            </a:xfrm>
            <a:custGeom>
              <a:avLst/>
              <a:gdLst/>
              <a:ahLst/>
              <a:cxnLst>
                <a:cxn ang="0">
                  <a:pos x="wd2" y="hd2"/>
                </a:cxn>
                <a:cxn ang="5400000">
                  <a:pos x="wd2" y="hd2"/>
                </a:cxn>
                <a:cxn ang="10800000">
                  <a:pos x="wd2" y="hd2"/>
                </a:cxn>
                <a:cxn ang="16200000">
                  <a:pos x="wd2" y="hd2"/>
                </a:cxn>
              </a:cxnLst>
              <a:rect l="0" t="0" r="r" b="b"/>
              <a:pathLst>
                <a:path w="20992" h="20981" extrusionOk="0">
                  <a:moveTo>
                    <a:pt x="9579" y="3732"/>
                  </a:moveTo>
                  <a:cubicBezTo>
                    <a:pt x="7910" y="4491"/>
                    <a:pt x="5748" y="6622"/>
                    <a:pt x="4760" y="8464"/>
                  </a:cubicBezTo>
                  <a:lnTo>
                    <a:pt x="459" y="16555"/>
                  </a:lnTo>
                  <a:cubicBezTo>
                    <a:pt x="-528" y="18397"/>
                    <a:pt x="130" y="19986"/>
                    <a:pt x="1916" y="20095"/>
                  </a:cubicBezTo>
                  <a:lnTo>
                    <a:pt x="15713" y="20962"/>
                  </a:lnTo>
                  <a:cubicBezTo>
                    <a:pt x="17499" y="21070"/>
                    <a:pt x="19450" y="20709"/>
                    <a:pt x="20061" y="20131"/>
                  </a:cubicBezTo>
                  <a:cubicBezTo>
                    <a:pt x="20672" y="19553"/>
                    <a:pt x="21072" y="17277"/>
                    <a:pt x="20978" y="15074"/>
                  </a:cubicBezTo>
                  <a:lnTo>
                    <a:pt x="20367" y="2865"/>
                  </a:lnTo>
                  <a:cubicBezTo>
                    <a:pt x="20249" y="662"/>
                    <a:pt x="18792" y="-530"/>
                    <a:pt x="17147" y="229"/>
                  </a:cubicBezTo>
                  <a:lnTo>
                    <a:pt x="9579" y="37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AB50A8E7-D0BD-44B9-955A-8CEBAA8EA86B}"/>
                </a:ext>
              </a:extLst>
            </p:cNvPr>
            <p:cNvSpPr/>
            <p:nvPr/>
          </p:nvSpPr>
          <p:spPr>
            <a:xfrm>
              <a:off x="2850029" y="4943991"/>
              <a:ext cx="667243" cy="878689"/>
            </a:xfrm>
            <a:custGeom>
              <a:avLst/>
              <a:gdLst/>
              <a:ahLst/>
              <a:cxnLst>
                <a:cxn ang="0">
                  <a:pos x="wd2" y="hd2"/>
                </a:cxn>
                <a:cxn ang="5400000">
                  <a:pos x="wd2" y="hd2"/>
                </a:cxn>
                <a:cxn ang="10800000">
                  <a:pos x="wd2" y="hd2"/>
                </a:cxn>
                <a:cxn ang="16200000">
                  <a:pos x="wd2" y="hd2"/>
                </a:cxn>
              </a:cxnLst>
              <a:rect l="0" t="0" r="r" b="b"/>
              <a:pathLst>
                <a:path w="21457" h="21215" extrusionOk="0">
                  <a:moveTo>
                    <a:pt x="1119" y="18633"/>
                  </a:moveTo>
                  <a:cubicBezTo>
                    <a:pt x="1242" y="20412"/>
                    <a:pt x="2965" y="21544"/>
                    <a:pt x="4934" y="21128"/>
                  </a:cubicBezTo>
                  <a:lnTo>
                    <a:pt x="17888" y="18472"/>
                  </a:lnTo>
                  <a:cubicBezTo>
                    <a:pt x="19857" y="18079"/>
                    <a:pt x="21457" y="16277"/>
                    <a:pt x="21457" y="14498"/>
                  </a:cubicBezTo>
                  <a:lnTo>
                    <a:pt x="21457" y="4056"/>
                  </a:lnTo>
                  <a:cubicBezTo>
                    <a:pt x="21457" y="2277"/>
                    <a:pt x="19826" y="684"/>
                    <a:pt x="17795" y="499"/>
                  </a:cubicBezTo>
                  <a:lnTo>
                    <a:pt x="13180" y="106"/>
                  </a:lnTo>
                  <a:cubicBezTo>
                    <a:pt x="11180" y="-56"/>
                    <a:pt x="7888" y="-33"/>
                    <a:pt x="5888" y="175"/>
                  </a:cubicBezTo>
                  <a:lnTo>
                    <a:pt x="3395" y="429"/>
                  </a:lnTo>
                  <a:cubicBezTo>
                    <a:pt x="1395" y="637"/>
                    <a:pt x="-143" y="2254"/>
                    <a:pt x="11" y="4033"/>
                  </a:cubicBezTo>
                  <a:lnTo>
                    <a:pt x="1119" y="1863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352D6D66-4DCD-4CA4-9CF5-B9E59DB90DDF}"/>
                </a:ext>
              </a:extLst>
            </p:cNvPr>
            <p:cNvSpPr/>
            <p:nvPr/>
          </p:nvSpPr>
          <p:spPr>
            <a:xfrm>
              <a:off x="4004741" y="73711"/>
              <a:ext cx="778496" cy="667463"/>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7"/>
                  </a:cubicBezTo>
                  <a:lnTo>
                    <a:pt x="17970" y="19456"/>
                  </a:lnTo>
                  <a:cubicBezTo>
                    <a:pt x="19969" y="19244"/>
                    <a:pt x="21371" y="17190"/>
                    <a:pt x="21085" y="14864"/>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451513"/>
            <a:ext cx="4475054" cy="180691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267994"/>
            <a:ext cx="4475054" cy="77112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94" name="Picture Placeholder 93">
            <a:extLst>
              <a:ext uri="{FF2B5EF4-FFF2-40B4-BE49-F238E27FC236}">
                <a16:creationId xmlns:a16="http://schemas.microsoft.com/office/drawing/2014/main" id="{E1F45719-006B-49B9-BC91-DCEB9CE05706}"/>
              </a:ext>
            </a:extLst>
          </p:cNvPr>
          <p:cNvSpPr>
            <a:spLocks noGrp="1"/>
          </p:cNvSpPr>
          <p:nvPr>
            <p:ph type="pic" sz="quarter" idx="10"/>
          </p:nvPr>
        </p:nvSpPr>
        <p:spPr>
          <a:xfrm>
            <a:off x="65647" y="49860"/>
            <a:ext cx="9011569" cy="4459614"/>
          </a:xfrm>
          <a:custGeom>
            <a:avLst/>
            <a:gdLst>
              <a:gd name="connsiteX0" fmla="*/ 5413310 w 9011569"/>
              <a:gd name="connsiteY0" fmla="*/ 4059177 h 4459614"/>
              <a:gd name="connsiteX1" fmla="*/ 5494379 w 9011569"/>
              <a:gd name="connsiteY1" fmla="*/ 4108038 h 4459614"/>
              <a:gd name="connsiteX2" fmla="*/ 5494379 w 9011569"/>
              <a:gd name="connsiteY2" fmla="*/ 4372052 h 4459614"/>
              <a:gd name="connsiteX3" fmla="*/ 5413310 w 9011569"/>
              <a:gd name="connsiteY3" fmla="*/ 4443980 h 4459614"/>
              <a:gd name="connsiteX4" fmla="*/ 5307201 w 9011569"/>
              <a:gd name="connsiteY4" fmla="*/ 4459614 h 4459614"/>
              <a:gd name="connsiteX5" fmla="*/ 4971362 w 9011569"/>
              <a:gd name="connsiteY5" fmla="*/ 4459614 h 4459614"/>
              <a:gd name="connsiteX6" fmla="*/ 4964316 w 9011569"/>
              <a:gd name="connsiteY6" fmla="*/ 4449642 h 4459614"/>
              <a:gd name="connsiteX7" fmla="*/ 4943114 w 9011569"/>
              <a:gd name="connsiteY7" fmla="*/ 4185627 h 4459614"/>
              <a:gd name="connsiteX8" fmla="*/ 5020025 w 9011569"/>
              <a:gd name="connsiteY8" fmla="*/ 4114748 h 4459614"/>
              <a:gd name="connsiteX9" fmla="*/ 2878652 w 9011569"/>
              <a:gd name="connsiteY9" fmla="*/ 3510227 h 4459614"/>
              <a:gd name="connsiteX10" fmla="*/ 2913081 w 9011569"/>
              <a:gd name="connsiteY10" fmla="*/ 3515840 h 4459614"/>
              <a:gd name="connsiteX11" fmla="*/ 2917654 w 9011569"/>
              <a:gd name="connsiteY11" fmla="*/ 3517727 h 4459614"/>
              <a:gd name="connsiteX12" fmla="*/ 2990407 w 9011569"/>
              <a:gd name="connsiteY12" fmla="*/ 3625723 h 4459614"/>
              <a:gd name="connsiteX13" fmla="*/ 2987496 w 9011569"/>
              <a:gd name="connsiteY13" fmla="*/ 3695554 h 4459614"/>
              <a:gd name="connsiteX14" fmla="*/ 2913081 w 9011569"/>
              <a:gd name="connsiteY14" fmla="*/ 3735817 h 4459614"/>
              <a:gd name="connsiteX15" fmla="*/ 2780877 w 9011569"/>
              <a:gd name="connsiteY15" fmla="*/ 3657388 h 4459614"/>
              <a:gd name="connsiteX16" fmla="*/ 2767574 w 9011569"/>
              <a:gd name="connsiteY16" fmla="*/ 3558829 h 4459614"/>
              <a:gd name="connsiteX17" fmla="*/ 2778797 w 9011569"/>
              <a:gd name="connsiteY17" fmla="*/ 3547295 h 4459614"/>
              <a:gd name="connsiteX18" fmla="*/ 2878652 w 9011569"/>
              <a:gd name="connsiteY18" fmla="*/ 3510227 h 4459614"/>
              <a:gd name="connsiteX19" fmla="*/ 2494642 w 9011569"/>
              <a:gd name="connsiteY19" fmla="*/ 3508553 h 4459614"/>
              <a:gd name="connsiteX20" fmla="*/ 2547232 w 9011569"/>
              <a:gd name="connsiteY20" fmla="*/ 3529261 h 4459614"/>
              <a:gd name="connsiteX21" fmla="*/ 2744706 w 9011569"/>
              <a:gd name="connsiteY21" fmla="*/ 3695554 h 4459614"/>
              <a:gd name="connsiteX22" fmla="*/ 2865270 w 9011569"/>
              <a:gd name="connsiteY22" fmla="*/ 3845910 h 4459614"/>
              <a:gd name="connsiteX23" fmla="*/ 2963798 w 9011569"/>
              <a:gd name="connsiteY23" fmla="*/ 4039255 h 4459614"/>
              <a:gd name="connsiteX24" fmla="*/ 2911000 w 9011569"/>
              <a:gd name="connsiteY24" fmla="*/ 4111812 h 4459614"/>
              <a:gd name="connsiteX25" fmla="*/ 2600862 w 9011569"/>
              <a:gd name="connsiteY25" fmla="*/ 4071759 h 4459614"/>
              <a:gd name="connsiteX26" fmla="*/ 2499423 w 9011569"/>
              <a:gd name="connsiteY26" fmla="*/ 3972151 h 4459614"/>
              <a:gd name="connsiteX27" fmla="*/ 2475725 w 9011569"/>
              <a:gd name="connsiteY27" fmla="*/ 3551070 h 4459614"/>
              <a:gd name="connsiteX28" fmla="*/ 2494642 w 9011569"/>
              <a:gd name="connsiteY28" fmla="*/ 3508553 h 4459614"/>
              <a:gd name="connsiteX29" fmla="*/ 3336714 w 9011569"/>
              <a:gd name="connsiteY29" fmla="*/ 3465931 h 4459614"/>
              <a:gd name="connsiteX30" fmla="*/ 3725428 w 9011569"/>
              <a:gd name="connsiteY30" fmla="*/ 3474738 h 4459614"/>
              <a:gd name="connsiteX31" fmla="*/ 3863035 w 9011569"/>
              <a:gd name="connsiteY31" fmla="*/ 3611464 h 4459614"/>
              <a:gd name="connsiteX32" fmla="*/ 3872597 w 9011569"/>
              <a:gd name="connsiteY32" fmla="*/ 4017237 h 4459614"/>
              <a:gd name="connsiteX33" fmla="*/ 3771989 w 9011569"/>
              <a:gd name="connsiteY33" fmla="*/ 4236166 h 4459614"/>
              <a:gd name="connsiteX34" fmla="*/ 3601954 w 9011569"/>
              <a:gd name="connsiteY34" fmla="*/ 4376875 h 4459614"/>
              <a:gd name="connsiteX35" fmla="*/ 3418198 w 9011569"/>
              <a:gd name="connsiteY35" fmla="*/ 4354018 h 4459614"/>
              <a:gd name="connsiteX36" fmla="*/ 3094756 w 9011569"/>
              <a:gd name="connsiteY36" fmla="*/ 3915741 h 4459614"/>
              <a:gd name="connsiteX37" fmla="*/ 3079375 w 9011569"/>
              <a:gd name="connsiteY37" fmla="*/ 3689892 h 4459614"/>
              <a:gd name="connsiteX38" fmla="*/ 3138824 w 9011569"/>
              <a:gd name="connsiteY38" fmla="*/ 3580847 h 4459614"/>
              <a:gd name="connsiteX39" fmla="*/ 3336714 w 9011569"/>
              <a:gd name="connsiteY39" fmla="*/ 3465931 h 4459614"/>
              <a:gd name="connsiteX40" fmla="*/ 6216228 w 9011569"/>
              <a:gd name="connsiteY40" fmla="*/ 3449440 h 4459614"/>
              <a:gd name="connsiteX41" fmla="*/ 6302472 w 9011569"/>
              <a:gd name="connsiteY41" fmla="*/ 3538509 h 4459614"/>
              <a:gd name="connsiteX42" fmla="*/ 6341712 w 9011569"/>
              <a:gd name="connsiteY42" fmla="*/ 4121208 h 4459614"/>
              <a:gd name="connsiteX43" fmla="*/ 6220174 w 9011569"/>
              <a:gd name="connsiteY43" fmla="*/ 4285796 h 4459614"/>
              <a:gd name="connsiteX44" fmla="*/ 6131198 w 9011569"/>
              <a:gd name="connsiteY44" fmla="*/ 4309729 h 4459614"/>
              <a:gd name="connsiteX45" fmla="*/ 5870949 w 9011569"/>
              <a:gd name="connsiteY45" fmla="*/ 4352791 h 4459614"/>
              <a:gd name="connsiteX46" fmla="*/ 5705423 w 9011569"/>
              <a:gd name="connsiteY46" fmla="*/ 4362355 h 4459614"/>
              <a:gd name="connsiteX47" fmla="*/ 5575280 w 9011569"/>
              <a:gd name="connsiteY47" fmla="*/ 4238925 h 4459614"/>
              <a:gd name="connsiteX48" fmla="*/ 5575280 w 9011569"/>
              <a:gd name="connsiteY48" fmla="*/ 3816962 h 4459614"/>
              <a:gd name="connsiteX49" fmla="*/ 5702531 w 9011569"/>
              <a:gd name="connsiteY49" fmla="*/ 3637054 h 4459614"/>
              <a:gd name="connsiteX50" fmla="*/ 6165653 w 9011569"/>
              <a:gd name="connsiteY50" fmla="*/ 3458141 h 4459614"/>
              <a:gd name="connsiteX51" fmla="*/ 6216228 w 9011569"/>
              <a:gd name="connsiteY51" fmla="*/ 3449440 h 4459614"/>
              <a:gd name="connsiteX52" fmla="*/ 4076934 w 9011569"/>
              <a:gd name="connsiteY52" fmla="*/ 3440937 h 4459614"/>
              <a:gd name="connsiteX53" fmla="*/ 4495062 w 9011569"/>
              <a:gd name="connsiteY53" fmla="*/ 3499296 h 4459614"/>
              <a:gd name="connsiteX54" fmla="*/ 4655812 w 9011569"/>
              <a:gd name="connsiteY54" fmla="*/ 3650467 h 4459614"/>
              <a:gd name="connsiteX55" fmla="*/ 4768710 w 9011569"/>
              <a:gd name="connsiteY55" fmla="*/ 4133659 h 4459614"/>
              <a:gd name="connsiteX56" fmla="*/ 4670156 w 9011569"/>
              <a:gd name="connsiteY56" fmla="*/ 4258076 h 4459614"/>
              <a:gd name="connsiteX57" fmla="*/ 4087461 w 9011569"/>
              <a:gd name="connsiteY57" fmla="*/ 4215962 h 4459614"/>
              <a:gd name="connsiteX58" fmla="*/ 3941055 w 9011569"/>
              <a:gd name="connsiteY58" fmla="*/ 4073376 h 4459614"/>
              <a:gd name="connsiteX59" fmla="*/ 3929604 w 9011569"/>
              <a:gd name="connsiteY59" fmla="*/ 3981526 h 4459614"/>
              <a:gd name="connsiteX60" fmla="*/ 3922893 w 9011569"/>
              <a:gd name="connsiteY60" fmla="*/ 3717449 h 4459614"/>
              <a:gd name="connsiteX61" fmla="*/ 3936272 w 9011569"/>
              <a:gd name="connsiteY61" fmla="*/ 3552882 h 4459614"/>
              <a:gd name="connsiteX62" fmla="*/ 4076934 w 9011569"/>
              <a:gd name="connsiteY62" fmla="*/ 3440937 h 4459614"/>
              <a:gd name="connsiteX63" fmla="*/ 2246642 w 9011569"/>
              <a:gd name="connsiteY63" fmla="*/ 3422539 h 4459614"/>
              <a:gd name="connsiteX64" fmla="*/ 2397787 w 9011569"/>
              <a:gd name="connsiteY64" fmla="*/ 3532568 h 4459614"/>
              <a:gd name="connsiteX65" fmla="*/ 2448500 w 9011569"/>
              <a:gd name="connsiteY65" fmla="*/ 3891350 h 4459614"/>
              <a:gd name="connsiteX66" fmla="*/ 2333695 w 9011569"/>
              <a:gd name="connsiteY66" fmla="*/ 4036789 h 4459614"/>
              <a:gd name="connsiteX67" fmla="*/ 1788310 w 9011569"/>
              <a:gd name="connsiteY67" fmla="*/ 4087496 h 4459614"/>
              <a:gd name="connsiteX68" fmla="*/ 1672549 w 9011569"/>
              <a:gd name="connsiteY68" fmla="*/ 3966952 h 4459614"/>
              <a:gd name="connsiteX69" fmla="*/ 1716553 w 9011569"/>
              <a:gd name="connsiteY69" fmla="*/ 3644498 h 4459614"/>
              <a:gd name="connsiteX70" fmla="*/ 1866776 w 9011569"/>
              <a:gd name="connsiteY70" fmla="*/ 3488544 h 4459614"/>
              <a:gd name="connsiteX71" fmla="*/ 7028700 w 9011569"/>
              <a:gd name="connsiteY71" fmla="*/ 3346294 h 4459614"/>
              <a:gd name="connsiteX72" fmla="*/ 7135888 w 9011569"/>
              <a:gd name="connsiteY72" fmla="*/ 3453459 h 4459614"/>
              <a:gd name="connsiteX73" fmla="*/ 7001928 w 9011569"/>
              <a:gd name="connsiteY73" fmla="*/ 4149089 h 4459614"/>
              <a:gd name="connsiteX74" fmla="*/ 6843096 w 9011569"/>
              <a:gd name="connsiteY74" fmla="*/ 4290668 h 4459614"/>
              <a:gd name="connsiteX75" fmla="*/ 6551252 w 9011569"/>
              <a:gd name="connsiteY75" fmla="*/ 4312684 h 4459614"/>
              <a:gd name="connsiteX76" fmla="*/ 6417293 w 9011569"/>
              <a:gd name="connsiteY76" fmla="*/ 4188290 h 4459614"/>
              <a:gd name="connsiteX77" fmla="*/ 6417293 w 9011569"/>
              <a:gd name="connsiteY77" fmla="*/ 3593168 h 4459614"/>
              <a:gd name="connsiteX78" fmla="*/ 6549321 w 9011569"/>
              <a:gd name="connsiteY78" fmla="*/ 3434314 h 4459614"/>
              <a:gd name="connsiteX79" fmla="*/ 5342490 w 9011569"/>
              <a:gd name="connsiteY79" fmla="*/ 3334493 h 4459614"/>
              <a:gd name="connsiteX80" fmla="*/ 5476436 w 9011569"/>
              <a:gd name="connsiteY80" fmla="*/ 3468442 h 4459614"/>
              <a:gd name="connsiteX81" fmla="*/ 5476436 w 9011569"/>
              <a:gd name="connsiteY81" fmla="*/ 3810041 h 4459614"/>
              <a:gd name="connsiteX82" fmla="*/ 5367344 w 9011569"/>
              <a:gd name="connsiteY82" fmla="*/ 3968853 h 4459614"/>
              <a:gd name="connsiteX83" fmla="*/ 4921478 w 9011569"/>
              <a:gd name="connsiteY83" fmla="*/ 4054031 h 4459614"/>
              <a:gd name="connsiteX84" fmla="*/ 4779869 w 9011569"/>
              <a:gd name="connsiteY84" fmla="*/ 3875103 h 4459614"/>
              <a:gd name="connsiteX85" fmla="*/ 4725324 w 9011569"/>
              <a:gd name="connsiteY85" fmla="*/ 3532547 h 4459614"/>
              <a:gd name="connsiteX86" fmla="*/ 4838230 w 9011569"/>
              <a:gd name="connsiteY86" fmla="*/ 3400511 h 4459614"/>
              <a:gd name="connsiteX87" fmla="*/ 2604411 w 9011569"/>
              <a:gd name="connsiteY87" fmla="*/ 3105692 h 4459614"/>
              <a:gd name="connsiteX88" fmla="*/ 2658690 w 9011569"/>
              <a:gd name="connsiteY88" fmla="*/ 3120106 h 4459614"/>
              <a:gd name="connsiteX89" fmla="*/ 2666338 w 9011569"/>
              <a:gd name="connsiteY89" fmla="*/ 3123924 h 4459614"/>
              <a:gd name="connsiteX90" fmla="*/ 2786911 w 9011569"/>
              <a:gd name="connsiteY90" fmla="*/ 3316257 h 4459614"/>
              <a:gd name="connsiteX91" fmla="*/ 2786911 w 9011569"/>
              <a:gd name="connsiteY91" fmla="*/ 3343034 h 4459614"/>
              <a:gd name="connsiteX92" fmla="*/ 2656778 w 9011569"/>
              <a:gd name="connsiteY92" fmla="*/ 3443511 h 4459614"/>
              <a:gd name="connsiteX93" fmla="*/ 2411832 w 9011569"/>
              <a:gd name="connsiteY93" fmla="*/ 3380350 h 4459614"/>
              <a:gd name="connsiteX94" fmla="*/ 2371635 w 9011569"/>
              <a:gd name="connsiteY94" fmla="*/ 3247360 h 4459614"/>
              <a:gd name="connsiteX95" fmla="*/ 2448184 w 9011569"/>
              <a:gd name="connsiteY95" fmla="*/ 3162208 h 4459614"/>
              <a:gd name="connsiteX96" fmla="*/ 2604411 w 9011569"/>
              <a:gd name="connsiteY96" fmla="*/ 3105692 h 4459614"/>
              <a:gd name="connsiteX97" fmla="*/ 6139340 w 9011569"/>
              <a:gd name="connsiteY97" fmla="*/ 3018787 h 4459614"/>
              <a:gd name="connsiteX98" fmla="*/ 6196240 w 9011569"/>
              <a:gd name="connsiteY98" fmla="*/ 3108934 h 4459614"/>
              <a:gd name="connsiteX99" fmla="*/ 6173292 w 9011569"/>
              <a:gd name="connsiteY99" fmla="*/ 3259181 h 4459614"/>
              <a:gd name="connsiteX100" fmla="*/ 6026893 w 9011569"/>
              <a:gd name="connsiteY100" fmla="*/ 3439039 h 4459614"/>
              <a:gd name="connsiteX101" fmla="*/ 5724537 w 9011569"/>
              <a:gd name="connsiteY101" fmla="*/ 3552912 h 4459614"/>
              <a:gd name="connsiteX102" fmla="*/ 5551327 w 9011569"/>
              <a:gd name="connsiteY102" fmla="*/ 3475413 h 4459614"/>
              <a:gd name="connsiteX103" fmla="*/ 5526447 w 9011569"/>
              <a:gd name="connsiteY103" fmla="*/ 3410342 h 4459614"/>
              <a:gd name="connsiteX104" fmla="*/ 5603018 w 9011569"/>
              <a:gd name="connsiteY104" fmla="*/ 3233330 h 4459614"/>
              <a:gd name="connsiteX105" fmla="*/ 6092923 w 9011569"/>
              <a:gd name="connsiteY105" fmla="*/ 3028562 h 4459614"/>
              <a:gd name="connsiteX106" fmla="*/ 6139340 w 9011569"/>
              <a:gd name="connsiteY106" fmla="*/ 3018787 h 4459614"/>
              <a:gd name="connsiteX107" fmla="*/ 3124118 w 9011569"/>
              <a:gd name="connsiteY107" fmla="*/ 2895908 h 4459614"/>
              <a:gd name="connsiteX108" fmla="*/ 3226507 w 9011569"/>
              <a:gd name="connsiteY108" fmla="*/ 2957151 h 4459614"/>
              <a:gd name="connsiteX109" fmla="*/ 3363311 w 9011569"/>
              <a:gd name="connsiteY109" fmla="*/ 3297778 h 4459614"/>
              <a:gd name="connsiteX110" fmla="*/ 3323133 w 9011569"/>
              <a:gd name="connsiteY110" fmla="*/ 3393460 h 4459614"/>
              <a:gd name="connsiteX111" fmla="*/ 3008344 w 9011569"/>
              <a:gd name="connsiteY111" fmla="*/ 3478610 h 4459614"/>
              <a:gd name="connsiteX112" fmla="*/ 2906925 w 9011569"/>
              <a:gd name="connsiteY112" fmla="*/ 3421212 h 4459614"/>
              <a:gd name="connsiteX113" fmla="*/ 2761475 w 9011569"/>
              <a:gd name="connsiteY113" fmla="*/ 3051858 h 4459614"/>
              <a:gd name="connsiteX114" fmla="*/ 2803565 w 9011569"/>
              <a:gd name="connsiteY114" fmla="*/ 2960969 h 4459614"/>
              <a:gd name="connsiteX115" fmla="*/ 6075818 w 9011569"/>
              <a:gd name="connsiteY115" fmla="*/ 2723480 h 4459614"/>
              <a:gd name="connsiteX116" fmla="*/ 6152359 w 9011569"/>
              <a:gd name="connsiteY116" fmla="*/ 2817249 h 4459614"/>
              <a:gd name="connsiteX117" fmla="*/ 6105479 w 9011569"/>
              <a:gd name="connsiteY117" fmla="*/ 2911982 h 4459614"/>
              <a:gd name="connsiteX118" fmla="*/ 5919858 w 9011569"/>
              <a:gd name="connsiteY118" fmla="*/ 3017232 h 4459614"/>
              <a:gd name="connsiteX119" fmla="*/ 5911249 w 9011569"/>
              <a:gd name="connsiteY119" fmla="*/ 3017232 h 4459614"/>
              <a:gd name="connsiteX120" fmla="*/ 5741887 w 9011569"/>
              <a:gd name="connsiteY120" fmla="*/ 2903363 h 4459614"/>
              <a:gd name="connsiteX121" fmla="*/ 5734237 w 9011569"/>
              <a:gd name="connsiteY121" fmla="*/ 2881363 h 4459614"/>
              <a:gd name="connsiteX122" fmla="*/ 5827037 w 9011569"/>
              <a:gd name="connsiteY122" fmla="*/ 2756012 h 4459614"/>
              <a:gd name="connsiteX123" fmla="*/ 6344653 w 9011569"/>
              <a:gd name="connsiteY123" fmla="*/ 2693542 h 4459614"/>
              <a:gd name="connsiteX124" fmla="*/ 6394336 w 9011569"/>
              <a:gd name="connsiteY124" fmla="*/ 2701937 h 4459614"/>
              <a:gd name="connsiteX125" fmla="*/ 6535937 w 9011569"/>
              <a:gd name="connsiteY125" fmla="*/ 2880892 h 4459614"/>
              <a:gd name="connsiteX126" fmla="*/ 6590480 w 9011569"/>
              <a:gd name="connsiteY126" fmla="*/ 3223423 h 4459614"/>
              <a:gd name="connsiteX127" fmla="*/ 6477582 w 9011569"/>
              <a:gd name="connsiteY127" fmla="*/ 3355454 h 4459614"/>
              <a:gd name="connsiteX128" fmla="*/ 6407730 w 9011569"/>
              <a:gd name="connsiteY128" fmla="*/ 3355454 h 4459614"/>
              <a:gd name="connsiteX129" fmla="*/ 6273768 w 9011569"/>
              <a:gd name="connsiteY129" fmla="*/ 3221505 h 4459614"/>
              <a:gd name="connsiteX130" fmla="*/ 6254632 w 9011569"/>
              <a:gd name="connsiteY130" fmla="*/ 2784244 h 4459614"/>
              <a:gd name="connsiteX131" fmla="*/ 6344653 w 9011569"/>
              <a:gd name="connsiteY131" fmla="*/ 2693542 h 4459614"/>
              <a:gd name="connsiteX132" fmla="*/ 7261530 w 9011569"/>
              <a:gd name="connsiteY132" fmla="*/ 2673926 h 4459614"/>
              <a:gd name="connsiteX133" fmla="*/ 7377304 w 9011569"/>
              <a:gd name="connsiteY133" fmla="*/ 2794571 h 4459614"/>
              <a:gd name="connsiteX134" fmla="*/ 7333328 w 9011569"/>
              <a:gd name="connsiteY134" fmla="*/ 3117022 h 4459614"/>
              <a:gd name="connsiteX135" fmla="*/ 7183001 w 9011569"/>
              <a:gd name="connsiteY135" fmla="*/ 3273076 h 4459614"/>
              <a:gd name="connsiteX136" fmla="*/ 6803146 w 9011569"/>
              <a:gd name="connsiteY136" fmla="*/ 3338882 h 4459614"/>
              <a:gd name="connsiteX137" fmla="*/ 6651922 w 9011569"/>
              <a:gd name="connsiteY137" fmla="*/ 3228892 h 4459614"/>
              <a:gd name="connsiteX138" fmla="*/ 6601215 w 9011569"/>
              <a:gd name="connsiteY138" fmla="*/ 2870092 h 4459614"/>
              <a:gd name="connsiteX139" fmla="*/ 6716092 w 9011569"/>
              <a:gd name="connsiteY139" fmla="*/ 2724691 h 4459614"/>
              <a:gd name="connsiteX140" fmla="*/ 3869741 w 9011569"/>
              <a:gd name="connsiteY140" fmla="*/ 2455768 h 4459614"/>
              <a:gd name="connsiteX141" fmla="*/ 4088879 w 9011569"/>
              <a:gd name="connsiteY141" fmla="*/ 2484506 h 4459614"/>
              <a:gd name="connsiteX142" fmla="*/ 4196967 w 9011569"/>
              <a:gd name="connsiteY142" fmla="*/ 2633754 h 4459614"/>
              <a:gd name="connsiteX143" fmla="*/ 4097467 w 9011569"/>
              <a:gd name="connsiteY143" fmla="*/ 3169579 h 4459614"/>
              <a:gd name="connsiteX144" fmla="*/ 3943435 w 9011569"/>
              <a:gd name="connsiteY144" fmla="*/ 3335106 h 4459614"/>
              <a:gd name="connsiteX145" fmla="*/ 3822868 w 9011569"/>
              <a:gd name="connsiteY145" fmla="*/ 3365711 h 4459614"/>
              <a:gd name="connsiteX146" fmla="*/ 3603729 w 9011569"/>
              <a:gd name="connsiteY146" fmla="*/ 3298727 h 4459614"/>
              <a:gd name="connsiteX147" fmla="*/ 3345418 w 9011569"/>
              <a:gd name="connsiteY147" fmla="*/ 3008827 h 4459614"/>
              <a:gd name="connsiteX148" fmla="*/ 3352102 w 9011569"/>
              <a:gd name="connsiteY148" fmla="*/ 2814605 h 4459614"/>
              <a:gd name="connsiteX149" fmla="*/ 3641042 w 9011569"/>
              <a:gd name="connsiteY149" fmla="*/ 2532345 h 4459614"/>
              <a:gd name="connsiteX150" fmla="*/ 3869741 w 9011569"/>
              <a:gd name="connsiteY150" fmla="*/ 2455768 h 4459614"/>
              <a:gd name="connsiteX151" fmla="*/ 1975225 w 9011569"/>
              <a:gd name="connsiteY151" fmla="*/ 2446200 h 4459614"/>
              <a:gd name="connsiteX152" fmla="*/ 2203923 w 9011569"/>
              <a:gd name="connsiteY152" fmla="*/ 2522777 h 4459614"/>
              <a:gd name="connsiteX153" fmla="*/ 2492863 w 9011569"/>
              <a:gd name="connsiteY153" fmla="*/ 2805037 h 4459614"/>
              <a:gd name="connsiteX154" fmla="*/ 2499546 w 9011569"/>
              <a:gd name="connsiteY154" fmla="*/ 2999259 h 4459614"/>
              <a:gd name="connsiteX155" fmla="*/ 2241234 w 9011569"/>
              <a:gd name="connsiteY155" fmla="*/ 3289159 h 4459614"/>
              <a:gd name="connsiteX156" fmla="*/ 2022100 w 9011569"/>
              <a:gd name="connsiteY156" fmla="*/ 3356143 h 4459614"/>
              <a:gd name="connsiteX157" fmla="*/ 1901532 w 9011569"/>
              <a:gd name="connsiteY157" fmla="*/ 3325538 h 4459614"/>
              <a:gd name="connsiteX158" fmla="*/ 1747501 w 9011569"/>
              <a:gd name="connsiteY158" fmla="*/ 3160011 h 4459614"/>
              <a:gd name="connsiteX159" fmla="*/ 1647999 w 9011569"/>
              <a:gd name="connsiteY159" fmla="*/ 2624186 h 4459614"/>
              <a:gd name="connsiteX160" fmla="*/ 1756088 w 9011569"/>
              <a:gd name="connsiteY160" fmla="*/ 2474938 h 4459614"/>
              <a:gd name="connsiteX161" fmla="*/ 5072497 w 9011569"/>
              <a:gd name="connsiteY161" fmla="*/ 2416212 h 4459614"/>
              <a:gd name="connsiteX162" fmla="*/ 5206463 w 9011569"/>
              <a:gd name="connsiteY162" fmla="*/ 2540599 h 4459614"/>
              <a:gd name="connsiteX163" fmla="*/ 5193082 w 9011569"/>
              <a:gd name="connsiteY163" fmla="*/ 3137691 h 4459614"/>
              <a:gd name="connsiteX164" fmla="*/ 5061006 w 9011569"/>
              <a:gd name="connsiteY164" fmla="*/ 3296525 h 4459614"/>
              <a:gd name="connsiteX165" fmla="*/ 4252530 w 9011569"/>
              <a:gd name="connsiteY165" fmla="*/ 3410366 h 4459614"/>
              <a:gd name="connsiteX166" fmla="*/ 4145327 w 9011569"/>
              <a:gd name="connsiteY166" fmla="*/ 3303227 h 4459614"/>
              <a:gd name="connsiteX167" fmla="*/ 4279293 w 9011569"/>
              <a:gd name="connsiteY167" fmla="*/ 2606635 h 4459614"/>
              <a:gd name="connsiteX168" fmla="*/ 4438132 w 9011569"/>
              <a:gd name="connsiteY168" fmla="*/ 2465001 h 4459614"/>
              <a:gd name="connsiteX169" fmla="*/ 5379139 w 9011569"/>
              <a:gd name="connsiteY169" fmla="*/ 2348955 h 4459614"/>
              <a:gd name="connsiteX170" fmla="*/ 5605912 w 9011569"/>
              <a:gd name="connsiteY170" fmla="*/ 2348955 h 4459614"/>
              <a:gd name="connsiteX171" fmla="*/ 5679596 w 9011569"/>
              <a:gd name="connsiteY171" fmla="*/ 2525953 h 4459614"/>
              <a:gd name="connsiteX172" fmla="*/ 5698721 w 9011569"/>
              <a:gd name="connsiteY172" fmla="*/ 2900065 h 4459614"/>
              <a:gd name="connsiteX173" fmla="*/ 5652792 w 9011569"/>
              <a:gd name="connsiteY173" fmla="*/ 3096211 h 4459614"/>
              <a:gd name="connsiteX174" fmla="*/ 5378169 w 9011569"/>
              <a:gd name="connsiteY174" fmla="*/ 3253136 h 4459614"/>
              <a:gd name="connsiteX175" fmla="*/ 5316937 w 9011569"/>
              <a:gd name="connsiteY175" fmla="*/ 3107700 h 4459614"/>
              <a:gd name="connsiteX176" fmla="*/ 5316937 w 9011569"/>
              <a:gd name="connsiteY176" fmla="*/ 2528815 h 4459614"/>
              <a:gd name="connsiteX177" fmla="*/ 5379139 w 9011569"/>
              <a:gd name="connsiteY177" fmla="*/ 2348955 h 4459614"/>
              <a:gd name="connsiteX178" fmla="*/ 3280888 w 9011569"/>
              <a:gd name="connsiteY178" fmla="*/ 2321447 h 4459614"/>
              <a:gd name="connsiteX179" fmla="*/ 3329762 w 9011569"/>
              <a:gd name="connsiteY179" fmla="*/ 2325186 h 4459614"/>
              <a:gd name="connsiteX180" fmla="*/ 3503902 w 9011569"/>
              <a:gd name="connsiteY180" fmla="*/ 2374949 h 4459614"/>
              <a:gd name="connsiteX181" fmla="*/ 3537391 w 9011569"/>
              <a:gd name="connsiteY181" fmla="*/ 2506019 h 4459614"/>
              <a:gd name="connsiteX182" fmla="*/ 3352724 w 9011569"/>
              <a:gd name="connsiteY182" fmla="*/ 2688787 h 4459614"/>
              <a:gd name="connsiteX183" fmla="*/ 3241734 w 9011569"/>
              <a:gd name="connsiteY183" fmla="*/ 2649544 h 4459614"/>
              <a:gd name="connsiteX184" fmla="*/ 3215899 w 9011569"/>
              <a:gd name="connsiteY184" fmla="*/ 2421830 h 4459614"/>
              <a:gd name="connsiteX185" fmla="*/ 3280888 w 9011569"/>
              <a:gd name="connsiteY185" fmla="*/ 2321447 h 4459614"/>
              <a:gd name="connsiteX186" fmla="*/ 6258456 w 9011569"/>
              <a:gd name="connsiteY186" fmla="*/ 2254482 h 4459614"/>
              <a:gd name="connsiteX187" fmla="*/ 6344557 w 9011569"/>
              <a:gd name="connsiteY187" fmla="*/ 2302324 h 4459614"/>
              <a:gd name="connsiteX188" fmla="*/ 6365614 w 9011569"/>
              <a:gd name="connsiteY188" fmla="*/ 2566404 h 4459614"/>
              <a:gd name="connsiteX189" fmla="*/ 6289080 w 9011569"/>
              <a:gd name="connsiteY189" fmla="*/ 2637218 h 4459614"/>
              <a:gd name="connsiteX190" fmla="*/ 5895819 w 9011569"/>
              <a:gd name="connsiteY190" fmla="*/ 2692717 h 4459614"/>
              <a:gd name="connsiteX191" fmla="*/ 5814489 w 9011569"/>
              <a:gd name="connsiteY191" fmla="*/ 2643915 h 4459614"/>
              <a:gd name="connsiteX192" fmla="*/ 5814489 w 9011569"/>
              <a:gd name="connsiteY192" fmla="*/ 2379835 h 4459614"/>
              <a:gd name="connsiteX193" fmla="*/ 5895819 w 9011569"/>
              <a:gd name="connsiteY193" fmla="*/ 2308062 h 4459614"/>
              <a:gd name="connsiteX194" fmla="*/ 2904813 w 9011569"/>
              <a:gd name="connsiteY194" fmla="*/ 2215079 h 4459614"/>
              <a:gd name="connsiteX195" fmla="*/ 2932127 w 9011569"/>
              <a:gd name="connsiteY195" fmla="*/ 2217741 h 4459614"/>
              <a:gd name="connsiteX196" fmla="*/ 3019198 w 9011569"/>
              <a:gd name="connsiteY196" fmla="*/ 2355530 h 4459614"/>
              <a:gd name="connsiteX197" fmla="*/ 3135916 w 9011569"/>
              <a:gd name="connsiteY197" fmla="*/ 2721049 h 4459614"/>
              <a:gd name="connsiteX198" fmla="*/ 3057469 w 9011569"/>
              <a:gd name="connsiteY198" fmla="*/ 2836826 h 4459614"/>
              <a:gd name="connsiteX199" fmla="*/ 2764659 w 9011569"/>
              <a:gd name="connsiteY199" fmla="*/ 2824390 h 4459614"/>
              <a:gd name="connsiteX200" fmla="*/ 2550337 w 9011569"/>
              <a:gd name="connsiteY200" fmla="*/ 2742097 h 4459614"/>
              <a:gd name="connsiteX201" fmla="*/ 2314953 w 9011569"/>
              <a:gd name="connsiteY201" fmla="*/ 2555498 h 4459614"/>
              <a:gd name="connsiteX202" fmla="*/ 2324533 w 9011569"/>
              <a:gd name="connsiteY202" fmla="*/ 2433999 h 4459614"/>
              <a:gd name="connsiteX203" fmla="*/ 2777098 w 9011569"/>
              <a:gd name="connsiteY203" fmla="*/ 2245474 h 4459614"/>
              <a:gd name="connsiteX204" fmla="*/ 2904813 w 9011569"/>
              <a:gd name="connsiteY204" fmla="*/ 2215079 h 4459614"/>
              <a:gd name="connsiteX205" fmla="*/ 6487524 w 9011569"/>
              <a:gd name="connsiteY205" fmla="*/ 1794455 h 4459614"/>
              <a:gd name="connsiteX206" fmla="*/ 6532102 w 9011569"/>
              <a:gd name="connsiteY206" fmla="*/ 1810945 h 4459614"/>
              <a:gd name="connsiteX207" fmla="*/ 6808627 w 9011569"/>
              <a:gd name="connsiteY207" fmla="*/ 1980328 h 4459614"/>
              <a:gd name="connsiteX208" fmla="*/ 6976099 w 9011569"/>
              <a:gd name="connsiteY208" fmla="*/ 2173588 h 4459614"/>
              <a:gd name="connsiteX209" fmla="*/ 7107176 w 9011569"/>
              <a:gd name="connsiteY209" fmla="*/ 2481710 h 4459614"/>
              <a:gd name="connsiteX210" fmla="*/ 7025835 w 9011569"/>
              <a:gd name="connsiteY210" fmla="*/ 2617563 h 4459614"/>
              <a:gd name="connsiteX211" fmla="*/ 6623024 w 9011569"/>
              <a:gd name="connsiteY211" fmla="*/ 2655836 h 4459614"/>
              <a:gd name="connsiteX212" fmla="*/ 6453655 w 9011569"/>
              <a:gd name="connsiteY212" fmla="*/ 2624285 h 4459614"/>
              <a:gd name="connsiteX213" fmla="*/ 6417293 w 9011569"/>
              <a:gd name="connsiteY213" fmla="*/ 2445334 h 4459614"/>
              <a:gd name="connsiteX214" fmla="*/ 6417293 w 9011569"/>
              <a:gd name="connsiteY214" fmla="*/ 1875078 h 4459614"/>
              <a:gd name="connsiteX215" fmla="*/ 6487524 w 9011569"/>
              <a:gd name="connsiteY215" fmla="*/ 1794455 h 4459614"/>
              <a:gd name="connsiteX216" fmla="*/ 5173664 w 9011569"/>
              <a:gd name="connsiteY216" fmla="*/ 1784425 h 4459614"/>
              <a:gd name="connsiteX217" fmla="*/ 5465488 w 9011569"/>
              <a:gd name="connsiteY217" fmla="*/ 1784425 h 4459614"/>
              <a:gd name="connsiteX218" fmla="*/ 5565965 w 9011569"/>
              <a:gd name="connsiteY218" fmla="*/ 1884901 h 4459614"/>
              <a:gd name="connsiteX219" fmla="*/ 5564998 w 9011569"/>
              <a:gd name="connsiteY219" fmla="*/ 1884901 h 4459614"/>
              <a:gd name="connsiteX220" fmla="*/ 5564998 w 9011569"/>
              <a:gd name="connsiteY220" fmla="*/ 2181514 h 4459614"/>
              <a:gd name="connsiteX221" fmla="*/ 5468368 w 9011569"/>
              <a:gd name="connsiteY221" fmla="*/ 2272420 h 4459614"/>
              <a:gd name="connsiteX222" fmla="*/ 5276032 w 9011569"/>
              <a:gd name="connsiteY222" fmla="*/ 2333657 h 4459614"/>
              <a:gd name="connsiteX223" fmla="*/ 5167927 w 9011569"/>
              <a:gd name="connsiteY223" fmla="*/ 2307810 h 4459614"/>
              <a:gd name="connsiteX224" fmla="*/ 5121029 w 9011569"/>
              <a:gd name="connsiteY224" fmla="*/ 2220752 h 4459614"/>
              <a:gd name="connsiteX225" fmla="*/ 5088511 w 9011569"/>
              <a:gd name="connsiteY225" fmla="*/ 1883938 h 4459614"/>
              <a:gd name="connsiteX226" fmla="*/ 5173664 w 9011569"/>
              <a:gd name="connsiteY226" fmla="*/ 1784425 h 4459614"/>
              <a:gd name="connsiteX227" fmla="*/ 7898736 w 9011569"/>
              <a:gd name="connsiteY227" fmla="*/ 1746687 h 4459614"/>
              <a:gd name="connsiteX228" fmla="*/ 8007778 w 9011569"/>
              <a:gd name="connsiteY228" fmla="*/ 1877986 h 4459614"/>
              <a:gd name="connsiteX229" fmla="*/ 7919826 w 9011569"/>
              <a:gd name="connsiteY229" fmla="*/ 2333302 h 4459614"/>
              <a:gd name="connsiteX230" fmla="*/ 7762769 w 9011569"/>
              <a:gd name="connsiteY230" fmla="*/ 2493117 h 4459614"/>
              <a:gd name="connsiteX231" fmla="*/ 7346566 w 9011569"/>
              <a:gd name="connsiteY231" fmla="*/ 2582112 h 4459614"/>
              <a:gd name="connsiteX232" fmla="*/ 7166847 w 9011569"/>
              <a:gd name="connsiteY232" fmla="*/ 2485596 h 4459614"/>
              <a:gd name="connsiteX233" fmla="*/ 6991616 w 9011569"/>
              <a:gd name="connsiteY233" fmla="*/ 2033727 h 4459614"/>
              <a:gd name="connsiteX234" fmla="*/ 7071939 w 9011569"/>
              <a:gd name="connsiteY234" fmla="*/ 1871092 h 4459614"/>
              <a:gd name="connsiteX235" fmla="*/ 7363842 w 9011569"/>
              <a:gd name="connsiteY235" fmla="*/ 1785857 h 4459614"/>
              <a:gd name="connsiteX236" fmla="*/ 7627026 w 9011569"/>
              <a:gd name="connsiteY236" fmla="*/ 1747627 h 4459614"/>
              <a:gd name="connsiteX237" fmla="*/ 2960939 w 9011569"/>
              <a:gd name="connsiteY237" fmla="*/ 1689142 h 4459614"/>
              <a:gd name="connsiteX238" fmla="*/ 3008780 w 9011569"/>
              <a:gd name="connsiteY238" fmla="*/ 1692990 h 4459614"/>
              <a:gd name="connsiteX239" fmla="*/ 3095852 w 9011569"/>
              <a:gd name="connsiteY239" fmla="*/ 1792502 h 4459614"/>
              <a:gd name="connsiteX240" fmla="*/ 3076709 w 9011569"/>
              <a:gd name="connsiteY240" fmla="*/ 2156097 h 4459614"/>
              <a:gd name="connsiteX241" fmla="*/ 2996336 w 9011569"/>
              <a:gd name="connsiteY241" fmla="*/ 2195322 h 4459614"/>
              <a:gd name="connsiteX242" fmla="*/ 2910219 w 9011569"/>
              <a:gd name="connsiteY242" fmla="*/ 2136009 h 4459614"/>
              <a:gd name="connsiteX243" fmla="*/ 2842291 w 9011569"/>
              <a:gd name="connsiteY243" fmla="*/ 1992478 h 4459614"/>
              <a:gd name="connsiteX244" fmla="*/ 2861422 w 9011569"/>
              <a:gd name="connsiteY244" fmla="*/ 1772390 h 4459614"/>
              <a:gd name="connsiteX245" fmla="*/ 2960939 w 9011569"/>
              <a:gd name="connsiteY245" fmla="*/ 1689142 h 4459614"/>
              <a:gd name="connsiteX246" fmla="*/ 3234735 w 9011569"/>
              <a:gd name="connsiteY246" fmla="*/ 1679173 h 4459614"/>
              <a:gd name="connsiteX247" fmla="*/ 3625120 w 9011569"/>
              <a:gd name="connsiteY247" fmla="*/ 1679173 h 4459614"/>
              <a:gd name="connsiteX248" fmla="*/ 3759075 w 9011569"/>
              <a:gd name="connsiteY248" fmla="*/ 1813116 h 4459614"/>
              <a:gd name="connsiteX249" fmla="*/ 3760038 w 9011569"/>
              <a:gd name="connsiteY249" fmla="*/ 1813116 h 4459614"/>
              <a:gd name="connsiteX250" fmla="*/ 3760038 w 9011569"/>
              <a:gd name="connsiteY250" fmla="*/ 2245597 h 4459614"/>
              <a:gd name="connsiteX251" fmla="*/ 3630874 w 9011569"/>
              <a:gd name="connsiteY251" fmla="*/ 2342230 h 4459614"/>
              <a:gd name="connsiteX252" fmla="*/ 3310342 w 9011569"/>
              <a:gd name="connsiteY252" fmla="*/ 2248480 h 4459614"/>
              <a:gd name="connsiteX253" fmla="*/ 3161056 w 9011569"/>
              <a:gd name="connsiteY253" fmla="*/ 2078146 h 4459614"/>
              <a:gd name="connsiteX254" fmla="*/ 3120873 w 9011569"/>
              <a:gd name="connsiteY254" fmla="*/ 1812165 h 4459614"/>
              <a:gd name="connsiteX255" fmla="*/ 3234735 w 9011569"/>
              <a:gd name="connsiteY255" fmla="*/ 1679173 h 4459614"/>
              <a:gd name="connsiteX256" fmla="*/ 2268657 w 9011569"/>
              <a:gd name="connsiteY256" fmla="*/ 1679173 h 4459614"/>
              <a:gd name="connsiteX257" fmla="*/ 2659041 w 9011569"/>
              <a:gd name="connsiteY257" fmla="*/ 1679173 h 4459614"/>
              <a:gd name="connsiteX258" fmla="*/ 2772904 w 9011569"/>
              <a:gd name="connsiteY258" fmla="*/ 1812166 h 4459614"/>
              <a:gd name="connsiteX259" fmla="*/ 2732720 w 9011569"/>
              <a:gd name="connsiteY259" fmla="*/ 2078146 h 4459614"/>
              <a:gd name="connsiteX260" fmla="*/ 2583434 w 9011569"/>
              <a:gd name="connsiteY260" fmla="*/ 2248480 h 4459614"/>
              <a:gd name="connsiteX261" fmla="*/ 2262905 w 9011569"/>
              <a:gd name="connsiteY261" fmla="*/ 2342230 h 4459614"/>
              <a:gd name="connsiteX262" fmla="*/ 2133739 w 9011569"/>
              <a:gd name="connsiteY262" fmla="*/ 2245597 h 4459614"/>
              <a:gd name="connsiteX263" fmla="*/ 2133739 w 9011569"/>
              <a:gd name="connsiteY263" fmla="*/ 1813116 h 4459614"/>
              <a:gd name="connsiteX264" fmla="*/ 2134703 w 9011569"/>
              <a:gd name="connsiteY264" fmla="*/ 1813116 h 4459614"/>
              <a:gd name="connsiteX265" fmla="*/ 2268657 w 9011569"/>
              <a:gd name="connsiteY265" fmla="*/ 1679173 h 4459614"/>
              <a:gd name="connsiteX266" fmla="*/ 4742980 w 9011569"/>
              <a:gd name="connsiteY266" fmla="*/ 1641150 h 4459614"/>
              <a:gd name="connsiteX267" fmla="*/ 4787918 w 9011569"/>
              <a:gd name="connsiteY267" fmla="*/ 1656231 h 4459614"/>
              <a:gd name="connsiteX268" fmla="*/ 4919962 w 9011569"/>
              <a:gd name="connsiteY268" fmla="*/ 1730857 h 4459614"/>
              <a:gd name="connsiteX269" fmla="*/ 5036701 w 9011569"/>
              <a:gd name="connsiteY269" fmla="*/ 1930834 h 4459614"/>
              <a:gd name="connsiteX270" fmla="*/ 5036701 w 9011569"/>
              <a:gd name="connsiteY270" fmla="*/ 2254238 h 4459614"/>
              <a:gd name="connsiteX271" fmla="*/ 4902740 w 9011569"/>
              <a:gd name="connsiteY271" fmla="*/ 2388196 h 4459614"/>
              <a:gd name="connsiteX272" fmla="*/ 4832881 w 9011569"/>
              <a:gd name="connsiteY272" fmla="*/ 2388196 h 4459614"/>
              <a:gd name="connsiteX273" fmla="*/ 4694139 w 9011569"/>
              <a:gd name="connsiteY273" fmla="*/ 2254238 h 4459614"/>
              <a:gd name="connsiteX274" fmla="*/ 4675958 w 9011569"/>
              <a:gd name="connsiteY274" fmla="*/ 1724170 h 4459614"/>
              <a:gd name="connsiteX275" fmla="*/ 4742980 w 9011569"/>
              <a:gd name="connsiteY275" fmla="*/ 1641150 h 4459614"/>
              <a:gd name="connsiteX276" fmla="*/ 4484447 w 9011569"/>
              <a:gd name="connsiteY276" fmla="*/ 1547296 h 4459614"/>
              <a:gd name="connsiteX277" fmla="*/ 4572702 w 9011569"/>
              <a:gd name="connsiteY277" fmla="*/ 1652118 h 4459614"/>
              <a:gd name="connsiteX278" fmla="*/ 4613843 w 9011569"/>
              <a:gd name="connsiteY278" fmla="*/ 2256821 h 4459614"/>
              <a:gd name="connsiteX279" fmla="*/ 4489469 w 9011569"/>
              <a:gd name="connsiteY279" fmla="*/ 2406092 h 4459614"/>
              <a:gd name="connsiteX280" fmla="*/ 4397625 w 9011569"/>
              <a:gd name="connsiteY280" fmla="*/ 2416612 h 4459614"/>
              <a:gd name="connsiteX281" fmla="*/ 4130667 w 9011569"/>
              <a:gd name="connsiteY281" fmla="*/ 2419470 h 4459614"/>
              <a:gd name="connsiteX282" fmla="*/ 3961305 w 9011569"/>
              <a:gd name="connsiteY282" fmla="*/ 2403193 h 4459614"/>
              <a:gd name="connsiteX283" fmla="*/ 3827333 w 9011569"/>
              <a:gd name="connsiteY283" fmla="*/ 2255868 h 4459614"/>
              <a:gd name="connsiteX284" fmla="*/ 3827333 w 9011569"/>
              <a:gd name="connsiteY284" fmla="*/ 1823382 h 4459614"/>
              <a:gd name="connsiteX285" fmla="*/ 3958411 w 9011569"/>
              <a:gd name="connsiteY285" fmla="*/ 1658827 h 4459614"/>
              <a:gd name="connsiteX286" fmla="*/ 4433015 w 9011569"/>
              <a:gd name="connsiteY286" fmla="*/ 1548779 h 4459614"/>
              <a:gd name="connsiteX287" fmla="*/ 4484447 w 9011569"/>
              <a:gd name="connsiteY287" fmla="*/ 1547296 h 4459614"/>
              <a:gd name="connsiteX288" fmla="*/ 1421413 w 9011569"/>
              <a:gd name="connsiteY288" fmla="*/ 1537724 h 4459614"/>
              <a:gd name="connsiteX289" fmla="*/ 1472847 w 9011569"/>
              <a:gd name="connsiteY289" fmla="*/ 1539208 h 4459614"/>
              <a:gd name="connsiteX290" fmla="*/ 1947450 w 9011569"/>
              <a:gd name="connsiteY290" fmla="*/ 1649257 h 4459614"/>
              <a:gd name="connsiteX291" fmla="*/ 2078529 w 9011569"/>
              <a:gd name="connsiteY291" fmla="*/ 1813811 h 4459614"/>
              <a:gd name="connsiteX292" fmla="*/ 2078529 w 9011569"/>
              <a:gd name="connsiteY292" fmla="*/ 2246300 h 4459614"/>
              <a:gd name="connsiteX293" fmla="*/ 1944556 w 9011569"/>
              <a:gd name="connsiteY293" fmla="*/ 2393625 h 4459614"/>
              <a:gd name="connsiteX294" fmla="*/ 1775193 w 9011569"/>
              <a:gd name="connsiteY294" fmla="*/ 2409902 h 4459614"/>
              <a:gd name="connsiteX295" fmla="*/ 1508236 w 9011569"/>
              <a:gd name="connsiteY295" fmla="*/ 2407045 h 4459614"/>
              <a:gd name="connsiteX296" fmla="*/ 1416392 w 9011569"/>
              <a:gd name="connsiteY296" fmla="*/ 2396524 h 4459614"/>
              <a:gd name="connsiteX297" fmla="*/ 1292018 w 9011569"/>
              <a:gd name="connsiteY297" fmla="*/ 2247253 h 4459614"/>
              <a:gd name="connsiteX298" fmla="*/ 1333158 w 9011569"/>
              <a:gd name="connsiteY298" fmla="*/ 1642547 h 4459614"/>
              <a:gd name="connsiteX299" fmla="*/ 1421413 w 9011569"/>
              <a:gd name="connsiteY299" fmla="*/ 1537724 h 4459614"/>
              <a:gd name="connsiteX300" fmla="*/ 5760897 w 9011569"/>
              <a:gd name="connsiteY300" fmla="*/ 1527628 h 4459614"/>
              <a:gd name="connsiteX301" fmla="*/ 6037434 w 9011569"/>
              <a:gd name="connsiteY301" fmla="*/ 1569730 h 4459614"/>
              <a:gd name="connsiteX302" fmla="*/ 6214441 w 9011569"/>
              <a:gd name="connsiteY302" fmla="*/ 1724737 h 4459614"/>
              <a:gd name="connsiteX303" fmla="*/ 6312029 w 9011569"/>
              <a:gd name="connsiteY303" fmla="*/ 2057726 h 4459614"/>
              <a:gd name="connsiteX304" fmla="*/ 6211578 w 9011569"/>
              <a:gd name="connsiteY304" fmla="*/ 2191664 h 4459614"/>
              <a:gd name="connsiteX305" fmla="*/ 5762806 w 9011569"/>
              <a:gd name="connsiteY305" fmla="*/ 2294054 h 4459614"/>
              <a:gd name="connsiteX306" fmla="*/ 5623122 w 9011569"/>
              <a:gd name="connsiteY306" fmla="*/ 2154353 h 4459614"/>
              <a:gd name="connsiteX307" fmla="*/ 5623122 w 9011569"/>
              <a:gd name="connsiteY307" fmla="*/ 1646261 h 4459614"/>
              <a:gd name="connsiteX308" fmla="*/ 5760897 w 9011569"/>
              <a:gd name="connsiteY308" fmla="*/ 1527628 h 4459614"/>
              <a:gd name="connsiteX309" fmla="*/ 5025068 w 9011569"/>
              <a:gd name="connsiteY309" fmla="*/ 1097399 h 4459614"/>
              <a:gd name="connsiteX310" fmla="*/ 5064324 w 9011569"/>
              <a:gd name="connsiteY310" fmla="*/ 1098637 h 4459614"/>
              <a:gd name="connsiteX311" fmla="*/ 5522661 w 9011569"/>
              <a:gd name="connsiteY311" fmla="*/ 1223030 h 4459614"/>
              <a:gd name="connsiteX312" fmla="*/ 5605893 w 9011569"/>
              <a:gd name="connsiteY312" fmla="*/ 1367515 h 4459614"/>
              <a:gd name="connsiteX313" fmla="*/ 5567620 w 9011569"/>
              <a:gd name="connsiteY313" fmla="*/ 1605783 h 4459614"/>
              <a:gd name="connsiteX314" fmla="*/ 5445147 w 9011569"/>
              <a:gd name="connsiteY314" fmla="*/ 1718682 h 4459614"/>
              <a:gd name="connsiteX315" fmla="*/ 5066230 w 9011569"/>
              <a:gd name="connsiteY315" fmla="*/ 1702402 h 4459614"/>
              <a:gd name="connsiteX316" fmla="*/ 4962907 w 9011569"/>
              <a:gd name="connsiteY316" fmla="*/ 1578009 h 4459614"/>
              <a:gd name="connsiteX317" fmla="*/ 4962907 w 9011569"/>
              <a:gd name="connsiteY317" fmla="*/ 1191444 h 4459614"/>
              <a:gd name="connsiteX318" fmla="*/ 5025068 w 9011569"/>
              <a:gd name="connsiteY318" fmla="*/ 1097399 h 4459614"/>
              <a:gd name="connsiteX319" fmla="*/ 7605641 w 9011569"/>
              <a:gd name="connsiteY319" fmla="*/ 1017433 h 4459614"/>
              <a:gd name="connsiteX320" fmla="*/ 7655745 w 9011569"/>
              <a:gd name="connsiteY320" fmla="*/ 1021566 h 4459614"/>
              <a:gd name="connsiteX321" fmla="*/ 7976143 w 9011569"/>
              <a:gd name="connsiteY321" fmla="*/ 1115261 h 4459614"/>
              <a:gd name="connsiteX322" fmla="*/ 8125572 w 9011569"/>
              <a:gd name="connsiteY322" fmla="*/ 1285731 h 4459614"/>
              <a:gd name="connsiteX323" fmla="*/ 8165734 w 9011569"/>
              <a:gd name="connsiteY323" fmla="*/ 1551462 h 4459614"/>
              <a:gd name="connsiteX324" fmla="*/ 8051755 w 9011569"/>
              <a:gd name="connsiteY324" fmla="*/ 1684642 h 4459614"/>
              <a:gd name="connsiteX325" fmla="*/ 7661354 w 9011569"/>
              <a:gd name="connsiteY325" fmla="*/ 1684642 h 4459614"/>
              <a:gd name="connsiteX326" fmla="*/ 7527406 w 9011569"/>
              <a:gd name="connsiteY326" fmla="*/ 1550523 h 4459614"/>
              <a:gd name="connsiteX327" fmla="*/ 7526509 w 9011569"/>
              <a:gd name="connsiteY327" fmla="*/ 1550523 h 4459614"/>
              <a:gd name="connsiteX328" fmla="*/ 7526509 w 9011569"/>
              <a:gd name="connsiteY328" fmla="*/ 1118082 h 4459614"/>
              <a:gd name="connsiteX329" fmla="*/ 7605641 w 9011569"/>
              <a:gd name="connsiteY329" fmla="*/ 1017433 h 4459614"/>
              <a:gd name="connsiteX330" fmla="*/ 8879516 w 9011569"/>
              <a:gd name="connsiteY330" fmla="*/ 1006758 h 4459614"/>
              <a:gd name="connsiteX331" fmla="*/ 9011569 w 9011569"/>
              <a:gd name="connsiteY331" fmla="*/ 1114878 h 4459614"/>
              <a:gd name="connsiteX332" fmla="*/ 9011569 w 9011569"/>
              <a:gd name="connsiteY332" fmla="*/ 1547358 h 4459614"/>
              <a:gd name="connsiteX333" fmla="*/ 8877599 w 9011569"/>
              <a:gd name="connsiteY333" fmla="*/ 1681312 h 4459614"/>
              <a:gd name="connsiteX334" fmla="*/ 8387719 w 9011569"/>
              <a:gd name="connsiteY334" fmla="*/ 1681312 h 4459614"/>
              <a:gd name="connsiteX335" fmla="*/ 8229811 w 9011569"/>
              <a:gd name="connsiteY335" fmla="*/ 1549272 h 4459614"/>
              <a:gd name="connsiteX336" fmla="*/ 8180057 w 9011569"/>
              <a:gd name="connsiteY336" fmla="*/ 1281363 h 4459614"/>
              <a:gd name="connsiteX337" fmla="*/ 8287233 w 9011569"/>
              <a:gd name="connsiteY337" fmla="*/ 1123489 h 4459614"/>
              <a:gd name="connsiteX338" fmla="*/ 6407731 w 9011569"/>
              <a:gd name="connsiteY338" fmla="*/ 980687 h 4459614"/>
              <a:gd name="connsiteX339" fmla="*/ 6477590 w 9011569"/>
              <a:gd name="connsiteY339" fmla="*/ 980687 h 4459614"/>
              <a:gd name="connsiteX340" fmla="*/ 6616332 w 9011569"/>
              <a:gd name="connsiteY340" fmla="*/ 1114645 h 4459614"/>
              <a:gd name="connsiteX341" fmla="*/ 6634512 w 9011569"/>
              <a:gd name="connsiteY341" fmla="*/ 1644713 h 4459614"/>
              <a:gd name="connsiteX342" fmla="*/ 6522552 w 9011569"/>
              <a:gd name="connsiteY342" fmla="*/ 1712653 h 4459614"/>
              <a:gd name="connsiteX343" fmla="*/ 6390510 w 9011569"/>
              <a:gd name="connsiteY343" fmla="*/ 1638026 h 4459614"/>
              <a:gd name="connsiteX344" fmla="*/ 6273769 w 9011569"/>
              <a:gd name="connsiteY344" fmla="*/ 1438050 h 4459614"/>
              <a:gd name="connsiteX345" fmla="*/ 6273769 w 9011569"/>
              <a:gd name="connsiteY345" fmla="*/ 1114645 h 4459614"/>
              <a:gd name="connsiteX346" fmla="*/ 6407731 w 9011569"/>
              <a:gd name="connsiteY346" fmla="*/ 980687 h 4459614"/>
              <a:gd name="connsiteX347" fmla="*/ 7028497 w 9011569"/>
              <a:gd name="connsiteY347" fmla="*/ 950276 h 4459614"/>
              <a:gd name="connsiteX348" fmla="*/ 7161912 w 9011569"/>
              <a:gd name="connsiteY348" fmla="*/ 954506 h 4459614"/>
              <a:gd name="connsiteX349" fmla="*/ 7331310 w 9011569"/>
              <a:gd name="connsiteY349" fmla="*/ 970801 h 4459614"/>
              <a:gd name="connsiteX350" fmla="*/ 7465257 w 9011569"/>
              <a:gd name="connsiteY350" fmla="*/ 1118082 h 4459614"/>
              <a:gd name="connsiteX351" fmla="*/ 7465257 w 9011569"/>
              <a:gd name="connsiteY351" fmla="*/ 1550523 h 4459614"/>
              <a:gd name="connsiteX352" fmla="*/ 7334227 w 9011569"/>
              <a:gd name="connsiteY352" fmla="*/ 1715352 h 4459614"/>
              <a:gd name="connsiteX353" fmla="*/ 6859688 w 9011569"/>
              <a:gd name="connsiteY353" fmla="*/ 1825342 h 4459614"/>
              <a:gd name="connsiteX354" fmla="*/ 6719907 w 9011569"/>
              <a:gd name="connsiteY354" fmla="*/ 1721933 h 4459614"/>
              <a:gd name="connsiteX355" fmla="*/ 6678847 w 9011569"/>
              <a:gd name="connsiteY355" fmla="*/ 1117142 h 4459614"/>
              <a:gd name="connsiteX356" fmla="*/ 6803147 w 9011569"/>
              <a:gd name="connsiteY356" fmla="*/ 967981 h 4459614"/>
              <a:gd name="connsiteX357" fmla="*/ 6894914 w 9011569"/>
              <a:gd name="connsiteY357" fmla="*/ 957327 h 4459614"/>
              <a:gd name="connsiteX358" fmla="*/ 7028497 w 9011569"/>
              <a:gd name="connsiteY358" fmla="*/ 950276 h 4459614"/>
              <a:gd name="connsiteX359" fmla="*/ 5729624 w 9011569"/>
              <a:gd name="connsiteY359" fmla="*/ 904138 h 4459614"/>
              <a:gd name="connsiteX360" fmla="*/ 6088436 w 9011569"/>
              <a:gd name="connsiteY360" fmla="*/ 904138 h 4459614"/>
              <a:gd name="connsiteX361" fmla="*/ 6211855 w 9011569"/>
              <a:gd name="connsiteY361" fmla="*/ 1027580 h 4459614"/>
              <a:gd name="connsiteX362" fmla="*/ 6211855 w 9011569"/>
              <a:gd name="connsiteY362" fmla="*/ 1425627 h 4459614"/>
              <a:gd name="connsiteX363" fmla="*/ 6093218 w 9011569"/>
              <a:gd name="connsiteY363" fmla="*/ 1514588 h 4459614"/>
              <a:gd name="connsiteX364" fmla="*/ 5798506 w 9011569"/>
              <a:gd name="connsiteY364" fmla="*/ 1428484 h 4459614"/>
              <a:gd name="connsiteX365" fmla="*/ 5661681 w 9011569"/>
              <a:gd name="connsiteY365" fmla="*/ 1271550 h 4459614"/>
              <a:gd name="connsiteX366" fmla="*/ 5624365 w 9011569"/>
              <a:gd name="connsiteY366" fmla="*/ 1026619 h 4459614"/>
              <a:gd name="connsiteX367" fmla="*/ 5729624 w 9011569"/>
              <a:gd name="connsiteY367" fmla="*/ 904138 h 4459614"/>
              <a:gd name="connsiteX368" fmla="*/ 1983074 w 9011569"/>
              <a:gd name="connsiteY368" fmla="*/ 781907 h 4459614"/>
              <a:gd name="connsiteX369" fmla="*/ 2029424 w 9011569"/>
              <a:gd name="connsiteY369" fmla="*/ 782822 h 4459614"/>
              <a:gd name="connsiteX370" fmla="*/ 2380582 w 9011569"/>
              <a:gd name="connsiteY370" fmla="*/ 871782 h 4459614"/>
              <a:gd name="connsiteX371" fmla="*/ 2512618 w 9011569"/>
              <a:gd name="connsiteY371" fmla="*/ 1031587 h 4459614"/>
              <a:gd name="connsiteX372" fmla="*/ 2585330 w 9011569"/>
              <a:gd name="connsiteY372" fmla="*/ 1487017 h 4459614"/>
              <a:gd name="connsiteX373" fmla="*/ 2493503 w 9011569"/>
              <a:gd name="connsiteY373" fmla="*/ 1618114 h 4459614"/>
              <a:gd name="connsiteX374" fmla="*/ 2264820 w 9011569"/>
              <a:gd name="connsiteY374" fmla="*/ 1617169 h 4459614"/>
              <a:gd name="connsiteX375" fmla="*/ 2043759 w 9011569"/>
              <a:gd name="connsiteY375" fmla="*/ 1578891 h 4459614"/>
              <a:gd name="connsiteX376" fmla="*/ 1797858 w 9011569"/>
              <a:gd name="connsiteY376" fmla="*/ 1493712 h 4459614"/>
              <a:gd name="connsiteX377" fmla="*/ 1729925 w 9011569"/>
              <a:gd name="connsiteY377" fmla="*/ 1331072 h 4459614"/>
              <a:gd name="connsiteX378" fmla="*/ 1878233 w 9011569"/>
              <a:gd name="connsiteY378" fmla="*/ 879461 h 4459614"/>
              <a:gd name="connsiteX379" fmla="*/ 1983074 w 9011569"/>
              <a:gd name="connsiteY379" fmla="*/ 781907 h 4459614"/>
              <a:gd name="connsiteX380" fmla="*/ 3999911 w 9011569"/>
              <a:gd name="connsiteY380" fmla="*/ 781906 h 4459614"/>
              <a:gd name="connsiteX381" fmla="*/ 4125199 w 9011569"/>
              <a:gd name="connsiteY381" fmla="*/ 879461 h 4459614"/>
              <a:gd name="connsiteX382" fmla="*/ 4300276 w 9011569"/>
              <a:gd name="connsiteY382" fmla="*/ 1331072 h 4459614"/>
              <a:gd name="connsiteX383" fmla="*/ 4219926 w 9011569"/>
              <a:gd name="connsiteY383" fmla="*/ 1493711 h 4459614"/>
              <a:gd name="connsiteX384" fmla="*/ 3928065 w 9011569"/>
              <a:gd name="connsiteY384" fmla="*/ 1578891 h 4459614"/>
              <a:gd name="connsiteX385" fmla="*/ 3664958 w 9011569"/>
              <a:gd name="connsiteY385" fmla="*/ 1617168 h 4459614"/>
              <a:gd name="connsiteX386" fmla="*/ 3393195 w 9011569"/>
              <a:gd name="connsiteY386" fmla="*/ 1618113 h 4459614"/>
              <a:gd name="connsiteX387" fmla="*/ 3284139 w 9011569"/>
              <a:gd name="connsiteY387" fmla="*/ 1487017 h 4459614"/>
              <a:gd name="connsiteX388" fmla="*/ 3372166 w 9011569"/>
              <a:gd name="connsiteY388" fmla="*/ 1031586 h 4459614"/>
              <a:gd name="connsiteX389" fmla="*/ 3529101 w 9011569"/>
              <a:gd name="connsiteY389" fmla="*/ 871782 h 4459614"/>
              <a:gd name="connsiteX390" fmla="*/ 3945279 w 9011569"/>
              <a:gd name="connsiteY390" fmla="*/ 782822 h 4459614"/>
              <a:gd name="connsiteX391" fmla="*/ 3999911 w 9011569"/>
              <a:gd name="connsiteY391" fmla="*/ 781906 h 4459614"/>
              <a:gd name="connsiteX392" fmla="*/ 132983 w 9011569"/>
              <a:gd name="connsiteY392" fmla="*/ 781095 h 4459614"/>
              <a:gd name="connsiteX393" fmla="*/ 907044 w 9011569"/>
              <a:gd name="connsiteY393" fmla="*/ 889209 h 4459614"/>
              <a:gd name="connsiteX394" fmla="*/ 1016147 w 9011569"/>
              <a:gd name="connsiteY394" fmla="*/ 1039421 h 4459614"/>
              <a:gd name="connsiteX395" fmla="*/ 934832 w 9011569"/>
              <a:gd name="connsiteY395" fmla="*/ 1493937 h 4459614"/>
              <a:gd name="connsiteX396" fmla="*/ 776922 w 9011569"/>
              <a:gd name="connsiteY396" fmla="*/ 1625971 h 4459614"/>
              <a:gd name="connsiteX397" fmla="*/ 134889 w 9011569"/>
              <a:gd name="connsiteY397" fmla="*/ 1625971 h 4459614"/>
              <a:gd name="connsiteX398" fmla="*/ 954 w 9011569"/>
              <a:gd name="connsiteY398" fmla="*/ 1491996 h 4459614"/>
              <a:gd name="connsiteX399" fmla="*/ 0 w 9011569"/>
              <a:gd name="connsiteY399" fmla="*/ 1491996 h 4459614"/>
              <a:gd name="connsiteX400" fmla="*/ 0 w 9011569"/>
              <a:gd name="connsiteY400" fmla="*/ 896852 h 4459614"/>
              <a:gd name="connsiteX401" fmla="*/ 132983 w 9011569"/>
              <a:gd name="connsiteY401" fmla="*/ 781095 h 4459614"/>
              <a:gd name="connsiteX402" fmla="*/ 3120525 w 9011569"/>
              <a:gd name="connsiteY402" fmla="*/ 771529 h 4459614"/>
              <a:gd name="connsiteX403" fmla="*/ 3198024 w 9011569"/>
              <a:gd name="connsiteY403" fmla="*/ 887287 h 4459614"/>
              <a:gd name="connsiteX404" fmla="*/ 3198024 w 9011569"/>
              <a:gd name="connsiteY404" fmla="*/ 1482431 h 4459614"/>
              <a:gd name="connsiteX405" fmla="*/ 3198974 w 9011569"/>
              <a:gd name="connsiteY405" fmla="*/ 1482431 h 4459614"/>
              <a:gd name="connsiteX406" fmla="*/ 3120525 w 9011569"/>
              <a:gd name="connsiteY406" fmla="*/ 1616406 h 4459614"/>
              <a:gd name="connsiteX407" fmla="*/ 2744469 w 9011569"/>
              <a:gd name="connsiteY407" fmla="*/ 1616406 h 4459614"/>
              <a:gd name="connsiteX408" fmla="*/ 2651676 w 9011569"/>
              <a:gd name="connsiteY408" fmla="*/ 1484371 h 4459614"/>
              <a:gd name="connsiteX409" fmla="*/ 2603815 w 9011569"/>
              <a:gd name="connsiteY409" fmla="*/ 1029856 h 4459614"/>
              <a:gd name="connsiteX410" fmla="*/ 2667918 w 9011569"/>
              <a:gd name="connsiteY410" fmla="*/ 879644 h 4459614"/>
              <a:gd name="connsiteX411" fmla="*/ 4745297 w 9011569"/>
              <a:gd name="connsiteY411" fmla="*/ 703462 h 4459614"/>
              <a:gd name="connsiteX412" fmla="*/ 4860346 w 9011569"/>
              <a:gd name="connsiteY412" fmla="*/ 736816 h 4459614"/>
              <a:gd name="connsiteX413" fmla="*/ 4896708 w 9011569"/>
              <a:gd name="connsiteY413" fmla="*/ 915767 h 4459614"/>
              <a:gd name="connsiteX414" fmla="*/ 4896708 w 9011569"/>
              <a:gd name="connsiteY414" fmla="*/ 1486026 h 4459614"/>
              <a:gd name="connsiteX415" fmla="*/ 4781899 w 9011569"/>
              <a:gd name="connsiteY415" fmla="*/ 1550159 h 4459614"/>
              <a:gd name="connsiteX416" fmla="*/ 4505372 w 9011569"/>
              <a:gd name="connsiteY416" fmla="*/ 1380776 h 4459614"/>
              <a:gd name="connsiteX417" fmla="*/ 4337899 w 9011569"/>
              <a:gd name="connsiteY417" fmla="*/ 1187514 h 4459614"/>
              <a:gd name="connsiteX418" fmla="*/ 4207787 w 9011569"/>
              <a:gd name="connsiteY418" fmla="*/ 879391 h 4459614"/>
              <a:gd name="connsiteX419" fmla="*/ 4288164 w 9011569"/>
              <a:gd name="connsiteY419" fmla="*/ 743538 h 4459614"/>
              <a:gd name="connsiteX420" fmla="*/ 4690978 w 9011569"/>
              <a:gd name="connsiteY420" fmla="*/ 705265 h 4459614"/>
              <a:gd name="connsiteX421" fmla="*/ 4745297 w 9011569"/>
              <a:gd name="connsiteY421" fmla="*/ 703462 h 4459614"/>
              <a:gd name="connsiteX422" fmla="*/ 1246919 w 9011569"/>
              <a:gd name="connsiteY422" fmla="*/ 674860 h 4459614"/>
              <a:gd name="connsiteX423" fmla="*/ 1351335 w 9011569"/>
              <a:gd name="connsiteY423" fmla="*/ 685272 h 4459614"/>
              <a:gd name="connsiteX424" fmla="*/ 1745571 w 9011569"/>
              <a:gd name="connsiteY424" fmla="*/ 777122 h 4459614"/>
              <a:gd name="connsiteX425" fmla="*/ 1807743 w 9011569"/>
              <a:gd name="connsiteY425" fmla="*/ 922565 h 4459614"/>
              <a:gd name="connsiteX426" fmla="*/ 1637435 w 9011569"/>
              <a:gd name="connsiteY426" fmla="*/ 1209618 h 4459614"/>
              <a:gd name="connsiteX427" fmla="*/ 1446076 w 9011569"/>
              <a:gd name="connsiteY427" fmla="*/ 1378992 h 4459614"/>
              <a:gd name="connsiteX428" fmla="*/ 1149434 w 9011569"/>
              <a:gd name="connsiteY428" fmla="*/ 1510069 h 4459614"/>
              <a:gd name="connsiteX429" fmla="*/ 1044187 w 9011569"/>
              <a:gd name="connsiteY429" fmla="*/ 1431617 h 4459614"/>
              <a:gd name="connsiteX430" fmla="*/ 1119792 w 9011569"/>
              <a:gd name="connsiteY430" fmla="*/ 866107 h 4459614"/>
              <a:gd name="connsiteX431" fmla="*/ 1179113 w 9011569"/>
              <a:gd name="connsiteY431" fmla="*/ 693867 h 4459614"/>
              <a:gd name="connsiteX432" fmla="*/ 1246919 w 9011569"/>
              <a:gd name="connsiteY432" fmla="*/ 674860 h 4459614"/>
              <a:gd name="connsiteX433" fmla="*/ 8006596 w 9011569"/>
              <a:gd name="connsiteY433" fmla="*/ 652576 h 4459614"/>
              <a:gd name="connsiteX434" fmla="*/ 8045586 w 9011569"/>
              <a:gd name="connsiteY434" fmla="*/ 719202 h 4459614"/>
              <a:gd name="connsiteX435" fmla="*/ 8071420 w 9011569"/>
              <a:gd name="connsiteY435" fmla="*/ 946916 h 4459614"/>
              <a:gd name="connsiteX436" fmla="*/ 7957559 w 9011569"/>
              <a:gd name="connsiteY436" fmla="*/ 1043560 h 4459614"/>
              <a:gd name="connsiteX437" fmla="*/ 7783418 w 9011569"/>
              <a:gd name="connsiteY437" fmla="*/ 993797 h 4459614"/>
              <a:gd name="connsiteX438" fmla="*/ 7749930 w 9011569"/>
              <a:gd name="connsiteY438" fmla="*/ 862727 h 4459614"/>
              <a:gd name="connsiteX439" fmla="*/ 7934595 w 9011569"/>
              <a:gd name="connsiteY439" fmla="*/ 679960 h 4459614"/>
              <a:gd name="connsiteX440" fmla="*/ 8006596 w 9011569"/>
              <a:gd name="connsiteY440" fmla="*/ 652576 h 4459614"/>
              <a:gd name="connsiteX441" fmla="*/ 504057 w 9011569"/>
              <a:gd name="connsiteY441" fmla="*/ 589233 h 4459614"/>
              <a:gd name="connsiteX442" fmla="*/ 634000 w 9011569"/>
              <a:gd name="connsiteY442" fmla="*/ 631864 h 4459614"/>
              <a:gd name="connsiteX443" fmla="*/ 815799 w 9011569"/>
              <a:gd name="connsiteY443" fmla="*/ 761042 h 4459614"/>
              <a:gd name="connsiteX444" fmla="*/ 792837 w 9011569"/>
              <a:gd name="connsiteY444" fmla="*/ 817496 h 4459614"/>
              <a:gd name="connsiteX445" fmla="*/ 257955 w 9011569"/>
              <a:gd name="connsiteY445" fmla="*/ 730415 h 4459614"/>
              <a:gd name="connsiteX446" fmla="*/ 250300 w 9011569"/>
              <a:gd name="connsiteY446" fmla="*/ 660566 h 4459614"/>
              <a:gd name="connsiteX447" fmla="*/ 399554 w 9011569"/>
              <a:gd name="connsiteY447" fmla="*/ 602199 h 4459614"/>
              <a:gd name="connsiteX448" fmla="*/ 456782 w 9011569"/>
              <a:gd name="connsiteY448" fmla="*/ 589478 h 4459614"/>
              <a:gd name="connsiteX449" fmla="*/ 504057 w 9011569"/>
              <a:gd name="connsiteY449" fmla="*/ 589233 h 4459614"/>
              <a:gd name="connsiteX450" fmla="*/ 902451 w 9011569"/>
              <a:gd name="connsiteY450" fmla="*/ 178201 h 4459614"/>
              <a:gd name="connsiteX451" fmla="*/ 938336 w 9011569"/>
              <a:gd name="connsiteY451" fmla="*/ 241828 h 4459614"/>
              <a:gd name="connsiteX452" fmla="*/ 989998 w 9011569"/>
              <a:gd name="connsiteY452" fmla="*/ 681025 h 4459614"/>
              <a:gd name="connsiteX453" fmla="*/ 898146 w 9011569"/>
              <a:gd name="connsiteY453" fmla="*/ 734605 h 4459614"/>
              <a:gd name="connsiteX454" fmla="*/ 702952 w 9011569"/>
              <a:gd name="connsiteY454" fmla="*/ 590129 h 4459614"/>
              <a:gd name="connsiteX455" fmla="*/ 679989 w 9011569"/>
              <a:gd name="connsiteY455" fmla="*/ 406404 h 4459614"/>
              <a:gd name="connsiteX456" fmla="*/ 837870 w 9011569"/>
              <a:gd name="connsiteY456" fmla="*/ 212183 h 4459614"/>
              <a:gd name="connsiteX457" fmla="*/ 902451 w 9011569"/>
              <a:gd name="connsiteY457" fmla="*/ 178201 h 4459614"/>
              <a:gd name="connsiteX458" fmla="*/ 5185531 w 9011569"/>
              <a:gd name="connsiteY458" fmla="*/ 177544 h 4459614"/>
              <a:gd name="connsiteX459" fmla="*/ 5250125 w 9011569"/>
              <a:gd name="connsiteY459" fmla="*/ 217483 h 4459614"/>
              <a:gd name="connsiteX460" fmla="*/ 5445305 w 9011569"/>
              <a:gd name="connsiteY460" fmla="*/ 496883 h 4459614"/>
              <a:gd name="connsiteX461" fmla="*/ 5541959 w 9011569"/>
              <a:gd name="connsiteY461" fmla="*/ 739965 h 4459614"/>
              <a:gd name="connsiteX462" fmla="*/ 5587873 w 9011569"/>
              <a:gd name="connsiteY462" fmla="*/ 1041349 h 4459614"/>
              <a:gd name="connsiteX463" fmla="*/ 5478820 w 9011569"/>
              <a:gd name="connsiteY463" fmla="*/ 1138935 h 4459614"/>
              <a:gd name="connsiteX464" fmla="*/ 5061613 w 9011569"/>
              <a:gd name="connsiteY464" fmla="*/ 1025069 h 4459614"/>
              <a:gd name="connsiteX465" fmla="*/ 4967856 w 9011569"/>
              <a:gd name="connsiteY465" fmla="*/ 860510 h 4459614"/>
              <a:gd name="connsiteX466" fmla="*/ 5138176 w 9011569"/>
              <a:gd name="connsiteY466" fmla="*/ 236639 h 4459614"/>
              <a:gd name="connsiteX467" fmla="*/ 5185531 w 9011569"/>
              <a:gd name="connsiteY467" fmla="*/ 177544 h 4459614"/>
              <a:gd name="connsiteX468" fmla="*/ 3116013 w 9011569"/>
              <a:gd name="connsiteY468" fmla="*/ 129305 h 4459614"/>
              <a:gd name="connsiteX469" fmla="*/ 3174746 w 9011569"/>
              <a:gd name="connsiteY469" fmla="*/ 199858 h 4459614"/>
              <a:gd name="connsiteX470" fmla="*/ 3266590 w 9011569"/>
              <a:gd name="connsiteY470" fmla="*/ 501287 h 4459614"/>
              <a:gd name="connsiteX471" fmla="*/ 3152723 w 9011569"/>
              <a:gd name="connsiteY471" fmla="*/ 704122 h 4459614"/>
              <a:gd name="connsiteX472" fmla="*/ 2857048 w 9011569"/>
              <a:gd name="connsiteY472" fmla="*/ 779721 h 4459614"/>
              <a:gd name="connsiteX473" fmla="*/ 2774780 w 9011569"/>
              <a:gd name="connsiteY473" fmla="*/ 673508 h 4459614"/>
              <a:gd name="connsiteX474" fmla="*/ 3043659 w 9011569"/>
              <a:gd name="connsiteY474" fmla="*/ 186489 h 4459614"/>
              <a:gd name="connsiteX475" fmla="*/ 3116013 w 9011569"/>
              <a:gd name="connsiteY475" fmla="*/ 129305 h 4459614"/>
              <a:gd name="connsiteX476" fmla="*/ 8872705 w 9011569"/>
              <a:gd name="connsiteY476" fmla="*/ 88163 h 4459614"/>
              <a:gd name="connsiteX477" fmla="*/ 9004758 w 9011569"/>
              <a:gd name="connsiteY477" fmla="*/ 196287 h 4459614"/>
              <a:gd name="connsiteX478" fmla="*/ 9003802 w 9011569"/>
              <a:gd name="connsiteY478" fmla="*/ 196287 h 4459614"/>
              <a:gd name="connsiteX479" fmla="*/ 9003802 w 9011569"/>
              <a:gd name="connsiteY479" fmla="*/ 791462 h 4459614"/>
              <a:gd name="connsiteX480" fmla="*/ 8872705 w 9011569"/>
              <a:gd name="connsiteY480" fmla="*/ 952218 h 4459614"/>
              <a:gd name="connsiteX481" fmla="*/ 8284244 w 9011569"/>
              <a:gd name="connsiteY481" fmla="*/ 1071825 h 4459614"/>
              <a:gd name="connsiteX482" fmla="*/ 8145501 w 9011569"/>
              <a:gd name="connsiteY482" fmla="*/ 964638 h 4459614"/>
              <a:gd name="connsiteX483" fmla="*/ 8111054 w 9011569"/>
              <a:gd name="connsiteY483" fmla="*/ 372369 h 4459614"/>
              <a:gd name="connsiteX484" fmla="*/ 8235462 w 9011569"/>
              <a:gd name="connsiteY484" fmla="*/ 212550 h 4459614"/>
              <a:gd name="connsiteX485" fmla="*/ 2830617 w 9011569"/>
              <a:gd name="connsiteY485" fmla="*/ 71726 h 4459614"/>
              <a:gd name="connsiteX486" fmla="*/ 2871897 w 9011569"/>
              <a:gd name="connsiteY486" fmla="*/ 78524 h 4459614"/>
              <a:gd name="connsiteX487" fmla="*/ 2891037 w 9011569"/>
              <a:gd name="connsiteY487" fmla="*/ 85229 h 4459614"/>
              <a:gd name="connsiteX488" fmla="*/ 2929317 w 9011569"/>
              <a:gd name="connsiteY488" fmla="*/ 199090 h 4459614"/>
              <a:gd name="connsiteX489" fmla="*/ 2826927 w 9011569"/>
              <a:gd name="connsiteY489" fmla="*/ 353150 h 4459614"/>
              <a:gd name="connsiteX490" fmla="*/ 2725497 w 9011569"/>
              <a:gd name="connsiteY490" fmla="*/ 349314 h 4459614"/>
              <a:gd name="connsiteX491" fmla="*/ 2684353 w 9011569"/>
              <a:gd name="connsiteY491" fmla="*/ 276603 h 4459614"/>
              <a:gd name="connsiteX492" fmla="*/ 2705411 w 9011569"/>
              <a:gd name="connsiteY492" fmla="*/ 121592 h 4459614"/>
              <a:gd name="connsiteX493" fmla="*/ 2710196 w 9011569"/>
              <a:gd name="connsiteY493" fmla="*/ 116805 h 4459614"/>
              <a:gd name="connsiteX494" fmla="*/ 2830617 w 9011569"/>
              <a:gd name="connsiteY494" fmla="*/ 71726 h 4459614"/>
              <a:gd name="connsiteX495" fmla="*/ 6194078 w 9011569"/>
              <a:gd name="connsiteY495" fmla="*/ 33714 h 4459614"/>
              <a:gd name="connsiteX496" fmla="*/ 6343386 w 9011569"/>
              <a:gd name="connsiteY496" fmla="*/ 158089 h 4459614"/>
              <a:gd name="connsiteX497" fmla="*/ 6353889 w 9011569"/>
              <a:gd name="connsiteY497" fmla="*/ 249933 h 4459614"/>
              <a:gd name="connsiteX498" fmla="*/ 6356785 w 9011569"/>
              <a:gd name="connsiteY498" fmla="*/ 516891 h 4459614"/>
              <a:gd name="connsiteX499" fmla="*/ 6340490 w 9011569"/>
              <a:gd name="connsiteY499" fmla="*/ 686254 h 4459614"/>
              <a:gd name="connsiteX500" fmla="*/ 6193146 w 9011569"/>
              <a:gd name="connsiteY500" fmla="*/ 820228 h 4459614"/>
              <a:gd name="connsiteX501" fmla="*/ 5760636 w 9011569"/>
              <a:gd name="connsiteY501" fmla="*/ 820228 h 4459614"/>
              <a:gd name="connsiteX502" fmla="*/ 5596064 w 9011569"/>
              <a:gd name="connsiteY502" fmla="*/ 689148 h 4459614"/>
              <a:gd name="connsiteX503" fmla="*/ 5320519 w 9011569"/>
              <a:gd name="connsiteY503" fmla="*/ 174355 h 4459614"/>
              <a:gd name="connsiteX504" fmla="*/ 5423836 w 9011569"/>
              <a:gd name="connsiteY504" fmla="*/ 34666 h 4459614"/>
              <a:gd name="connsiteX505" fmla="*/ 6549350 w 9011569"/>
              <a:gd name="connsiteY505" fmla="*/ 33421 h 4459614"/>
              <a:gd name="connsiteX506" fmla="*/ 7005754 w 9011569"/>
              <a:gd name="connsiteY506" fmla="*/ 36318 h 4459614"/>
              <a:gd name="connsiteX507" fmla="*/ 7112929 w 9011569"/>
              <a:gd name="connsiteY507" fmla="*/ 143477 h 4459614"/>
              <a:gd name="connsiteX508" fmla="*/ 7001946 w 9011569"/>
              <a:gd name="connsiteY508" fmla="*/ 748202 h 4459614"/>
              <a:gd name="connsiteX509" fmla="*/ 6843104 w 9011569"/>
              <a:gd name="connsiteY509" fmla="*/ 889826 h 4459614"/>
              <a:gd name="connsiteX510" fmla="*/ 6551254 w 9011569"/>
              <a:gd name="connsiteY510" fmla="*/ 911796 h 4459614"/>
              <a:gd name="connsiteX511" fmla="*/ 6417293 w 9011569"/>
              <a:gd name="connsiteY511" fmla="*/ 787425 h 4459614"/>
              <a:gd name="connsiteX512" fmla="*/ 6417293 w 9011569"/>
              <a:gd name="connsiteY512" fmla="*/ 192257 h 4459614"/>
              <a:gd name="connsiteX513" fmla="*/ 6549350 w 9011569"/>
              <a:gd name="connsiteY513" fmla="*/ 33421 h 4459614"/>
              <a:gd name="connsiteX514" fmla="*/ 4514334 w 9011569"/>
              <a:gd name="connsiteY514" fmla="*/ 25784 h 4459614"/>
              <a:gd name="connsiteX515" fmla="*/ 4665478 w 9011569"/>
              <a:gd name="connsiteY515" fmla="*/ 135814 h 4459614"/>
              <a:gd name="connsiteX516" fmla="*/ 4716191 w 9011569"/>
              <a:gd name="connsiteY516" fmla="*/ 494630 h 4459614"/>
              <a:gd name="connsiteX517" fmla="*/ 4601387 w 9011569"/>
              <a:gd name="connsiteY517" fmla="*/ 640070 h 4459614"/>
              <a:gd name="connsiteX518" fmla="*/ 4056001 w 9011569"/>
              <a:gd name="connsiteY518" fmla="*/ 690777 h 4459614"/>
              <a:gd name="connsiteX519" fmla="*/ 3940240 w 9011569"/>
              <a:gd name="connsiteY519" fmla="*/ 570200 h 4459614"/>
              <a:gd name="connsiteX520" fmla="*/ 3984244 w 9011569"/>
              <a:gd name="connsiteY520" fmla="*/ 247744 h 4459614"/>
              <a:gd name="connsiteX521" fmla="*/ 4134466 w 9011569"/>
              <a:gd name="connsiteY521" fmla="*/ 91790 h 4459614"/>
              <a:gd name="connsiteX522" fmla="*/ 1303860 w 9011569"/>
              <a:gd name="connsiteY522" fmla="*/ 25781 h 4459614"/>
              <a:gd name="connsiteX523" fmla="*/ 1755482 w 9011569"/>
              <a:gd name="connsiteY523" fmla="*/ 91787 h 4459614"/>
              <a:gd name="connsiteX524" fmla="*/ 1934412 w 9011569"/>
              <a:gd name="connsiteY524" fmla="*/ 247741 h 4459614"/>
              <a:gd name="connsiteX525" fmla="*/ 1987038 w 9011569"/>
              <a:gd name="connsiteY525" fmla="*/ 570197 h 4459614"/>
              <a:gd name="connsiteX526" fmla="*/ 1849245 w 9011569"/>
              <a:gd name="connsiteY526" fmla="*/ 690774 h 4459614"/>
              <a:gd name="connsiteX527" fmla="*/ 1200536 w 9011569"/>
              <a:gd name="connsiteY527" fmla="*/ 640067 h 4459614"/>
              <a:gd name="connsiteX528" fmla="*/ 1063708 w 9011569"/>
              <a:gd name="connsiteY528" fmla="*/ 494627 h 4459614"/>
              <a:gd name="connsiteX529" fmla="*/ 1123965 w 9011569"/>
              <a:gd name="connsiteY529" fmla="*/ 135811 h 4459614"/>
              <a:gd name="connsiteX530" fmla="*/ 1303860 w 9011569"/>
              <a:gd name="connsiteY530" fmla="*/ 25781 h 4459614"/>
              <a:gd name="connsiteX531" fmla="*/ 3388551 w 9011569"/>
              <a:gd name="connsiteY531" fmla="*/ 14395 h 4459614"/>
              <a:gd name="connsiteX532" fmla="*/ 3790404 w 9011569"/>
              <a:gd name="connsiteY532" fmla="*/ 27769 h 4459614"/>
              <a:gd name="connsiteX533" fmla="*/ 3907160 w 9011569"/>
              <a:gd name="connsiteY533" fmla="*/ 165570 h 4459614"/>
              <a:gd name="connsiteX534" fmla="*/ 3852610 w 9011569"/>
              <a:gd name="connsiteY534" fmla="*/ 577940 h 4459614"/>
              <a:gd name="connsiteX535" fmla="*/ 3705265 w 9011569"/>
              <a:gd name="connsiteY535" fmla="*/ 742526 h 4459614"/>
              <a:gd name="connsiteX536" fmla="*/ 3500497 w 9011569"/>
              <a:gd name="connsiteY536" fmla="*/ 792290 h 4459614"/>
              <a:gd name="connsiteX537" fmla="*/ 3351245 w 9011569"/>
              <a:gd name="connsiteY537" fmla="*/ 690841 h 4459614"/>
              <a:gd name="connsiteX538" fmla="*/ 3273731 w 9011569"/>
              <a:gd name="connsiteY538" fmla="*/ 142591 h 4459614"/>
              <a:gd name="connsiteX539" fmla="*/ 3388551 w 9011569"/>
              <a:gd name="connsiteY539" fmla="*/ 14395 h 4459614"/>
              <a:gd name="connsiteX540" fmla="*/ 8054764 w 9011569"/>
              <a:gd name="connsiteY540" fmla="*/ 9546 h 4459614"/>
              <a:gd name="connsiteX541" fmla="*/ 8157144 w 9011569"/>
              <a:gd name="connsiteY541" fmla="*/ 90875 h 4459614"/>
              <a:gd name="connsiteX542" fmla="*/ 8155243 w 9011569"/>
              <a:gd name="connsiteY542" fmla="*/ 109063 h 4459614"/>
              <a:gd name="connsiteX543" fmla="*/ 8035636 w 9011569"/>
              <a:gd name="connsiteY543" fmla="*/ 223880 h 4459614"/>
              <a:gd name="connsiteX544" fmla="*/ 8028934 w 9011569"/>
              <a:gd name="connsiteY544" fmla="*/ 225798 h 4459614"/>
              <a:gd name="connsiteX545" fmla="*/ 7852866 w 9011569"/>
              <a:gd name="connsiteY545" fmla="*/ 174132 h 4459614"/>
              <a:gd name="connsiteX546" fmla="*/ 7794503 w 9011569"/>
              <a:gd name="connsiteY546" fmla="*/ 109063 h 4459614"/>
              <a:gd name="connsiteX547" fmla="*/ 7840440 w 9011569"/>
              <a:gd name="connsiteY547" fmla="*/ 24857 h 4459614"/>
              <a:gd name="connsiteX548" fmla="*/ 2509940 w 9011569"/>
              <a:gd name="connsiteY548" fmla="*/ 4827 h 4459614"/>
              <a:gd name="connsiteX549" fmla="*/ 2624761 w 9011569"/>
              <a:gd name="connsiteY549" fmla="*/ 133023 h 4459614"/>
              <a:gd name="connsiteX550" fmla="*/ 2547245 w 9011569"/>
              <a:gd name="connsiteY550" fmla="*/ 681273 h 4459614"/>
              <a:gd name="connsiteX551" fmla="*/ 2397997 w 9011569"/>
              <a:gd name="connsiteY551" fmla="*/ 782721 h 4459614"/>
              <a:gd name="connsiteX552" fmla="*/ 2193227 w 9011569"/>
              <a:gd name="connsiteY552" fmla="*/ 732958 h 4459614"/>
              <a:gd name="connsiteX553" fmla="*/ 2045883 w 9011569"/>
              <a:gd name="connsiteY553" fmla="*/ 568372 h 4459614"/>
              <a:gd name="connsiteX554" fmla="*/ 1991336 w 9011569"/>
              <a:gd name="connsiteY554" fmla="*/ 156002 h 4459614"/>
              <a:gd name="connsiteX555" fmla="*/ 2108088 w 9011569"/>
              <a:gd name="connsiteY555" fmla="*/ 18200 h 4459614"/>
              <a:gd name="connsiteX556" fmla="*/ 4838230 w 9011569"/>
              <a:gd name="connsiteY556" fmla="*/ 4715 h 4459614"/>
              <a:gd name="connsiteX557" fmla="*/ 4908083 w 9011569"/>
              <a:gd name="connsiteY557" fmla="*/ 4715 h 4459614"/>
              <a:gd name="connsiteX558" fmla="*/ 5106141 w 9011569"/>
              <a:gd name="connsiteY558" fmla="*/ 154936 h 4459614"/>
              <a:gd name="connsiteX559" fmla="*/ 4982710 w 9011569"/>
              <a:gd name="connsiteY559" fmla="*/ 541499 h 4459614"/>
              <a:gd name="connsiteX560" fmla="*/ 4862150 w 9011569"/>
              <a:gd name="connsiteY560" fmla="*/ 629517 h 4459614"/>
              <a:gd name="connsiteX561" fmla="*/ 4779857 w 9011569"/>
              <a:gd name="connsiteY561" fmla="*/ 479296 h 4459614"/>
              <a:gd name="connsiteX562" fmla="*/ 4725316 w 9011569"/>
              <a:gd name="connsiteY562" fmla="*/ 136742 h 4459614"/>
              <a:gd name="connsiteX563" fmla="*/ 4838230 w 9011569"/>
              <a:gd name="connsiteY563" fmla="*/ 4715 h 4459614"/>
              <a:gd name="connsiteX564" fmla="*/ 133943 w 9011569"/>
              <a:gd name="connsiteY564" fmla="*/ 4713 h 4459614"/>
              <a:gd name="connsiteX565" fmla="*/ 780778 w 9011569"/>
              <a:gd name="connsiteY565" fmla="*/ 4713 h 4459614"/>
              <a:gd name="connsiteX566" fmla="*/ 828618 w 9011569"/>
              <a:gd name="connsiteY566" fmla="*/ 108043 h 4459614"/>
              <a:gd name="connsiteX567" fmla="*/ 610477 w 9011569"/>
              <a:gd name="connsiteY567" fmla="*/ 370213 h 4459614"/>
              <a:gd name="connsiteX568" fmla="*/ 401872 w 9011569"/>
              <a:gd name="connsiteY568" fmla="*/ 527146 h 4459614"/>
              <a:gd name="connsiteX569" fmla="*/ 122460 w 9011569"/>
              <a:gd name="connsiteY569" fmla="*/ 650585 h 4459614"/>
              <a:gd name="connsiteX570" fmla="*/ 0 w 9011569"/>
              <a:gd name="connsiteY570" fmla="*/ 571148 h 4459614"/>
              <a:gd name="connsiteX571" fmla="*/ 0 w 9011569"/>
              <a:gd name="connsiteY571" fmla="*/ 138660 h 4459614"/>
              <a:gd name="connsiteX572" fmla="*/ 133943 w 9011569"/>
              <a:gd name="connsiteY572" fmla="*/ 4713 h 4459614"/>
              <a:gd name="connsiteX573" fmla="*/ 7523818 w 9011569"/>
              <a:gd name="connsiteY573" fmla="*/ 341 h 4459614"/>
              <a:gd name="connsiteX574" fmla="*/ 7685363 w 9011569"/>
              <a:gd name="connsiteY574" fmla="*/ 72390 h 4459614"/>
              <a:gd name="connsiteX575" fmla="*/ 7943610 w 9011569"/>
              <a:gd name="connsiteY575" fmla="*/ 362252 h 4459614"/>
              <a:gd name="connsiteX576" fmla="*/ 7937104 w 9011569"/>
              <a:gd name="connsiteY576" fmla="*/ 556537 h 4459614"/>
              <a:gd name="connsiteX577" fmla="*/ 7648117 w 9011569"/>
              <a:gd name="connsiteY577" fmla="*/ 838877 h 4459614"/>
              <a:gd name="connsiteX578" fmla="*/ 7419262 w 9011569"/>
              <a:gd name="connsiteY578" fmla="*/ 915337 h 4459614"/>
              <a:gd name="connsiteX579" fmla="*/ 7200279 w 9011569"/>
              <a:gd name="connsiteY579" fmla="*/ 886508 h 4459614"/>
              <a:gd name="connsiteX580" fmla="*/ 7092133 w 9011569"/>
              <a:gd name="connsiteY580" fmla="*/ 737347 h 4459614"/>
              <a:gd name="connsiteX581" fmla="*/ 7191528 w 9011569"/>
              <a:gd name="connsiteY581" fmla="*/ 201496 h 4459614"/>
              <a:gd name="connsiteX582" fmla="*/ 7345669 w 9011569"/>
              <a:gd name="connsiteY582" fmla="*/ 36041 h 4459614"/>
              <a:gd name="connsiteX583" fmla="*/ 7466155 w 9011569"/>
              <a:gd name="connsiteY583" fmla="*/ 5331 h 4459614"/>
              <a:gd name="connsiteX584" fmla="*/ 7523818 w 9011569"/>
              <a:gd name="connsiteY584" fmla="*/ 341 h 4459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Lst>
            <a:rect l="l" t="t" r="r" b="b"/>
            <a:pathLst>
              <a:path w="9011569" h="4459614">
                <a:moveTo>
                  <a:pt x="5413310" y="4059177"/>
                </a:moveTo>
                <a:cubicBezTo>
                  <a:pt x="5458210" y="4053515"/>
                  <a:pt x="5494379" y="4075534"/>
                  <a:pt x="5494379" y="4108038"/>
                </a:cubicBezTo>
                <a:lnTo>
                  <a:pt x="5494379" y="4372052"/>
                </a:lnTo>
                <a:cubicBezTo>
                  <a:pt x="5494379" y="4404766"/>
                  <a:pt x="5458210" y="4437270"/>
                  <a:pt x="5413310" y="4443980"/>
                </a:cubicBezTo>
                <a:lnTo>
                  <a:pt x="5307201" y="4459614"/>
                </a:lnTo>
                <a:lnTo>
                  <a:pt x="4971362" y="4459614"/>
                </a:lnTo>
                <a:lnTo>
                  <a:pt x="4964316" y="4449642"/>
                </a:lnTo>
                <a:lnTo>
                  <a:pt x="4943114" y="4185627"/>
                </a:lnTo>
                <a:cubicBezTo>
                  <a:pt x="4940619" y="4152914"/>
                  <a:pt x="4974711" y="4121459"/>
                  <a:pt x="5020025" y="4114748"/>
                </a:cubicBezTo>
                <a:close/>
                <a:moveTo>
                  <a:pt x="2878652" y="3510227"/>
                </a:moveTo>
                <a:cubicBezTo>
                  <a:pt x="2890760" y="3510414"/>
                  <a:pt x="2902478" y="3512222"/>
                  <a:pt x="2913081" y="3515840"/>
                </a:cubicBezTo>
                <a:lnTo>
                  <a:pt x="2917654" y="3517727"/>
                </a:lnTo>
                <a:cubicBezTo>
                  <a:pt x="2959644" y="3533035"/>
                  <a:pt x="2992485" y="3580847"/>
                  <a:pt x="2990407" y="3625723"/>
                </a:cubicBezTo>
                <a:lnTo>
                  <a:pt x="2987496" y="3695554"/>
                </a:lnTo>
                <a:cubicBezTo>
                  <a:pt x="2984587" y="3740640"/>
                  <a:pt x="2951328" y="3758884"/>
                  <a:pt x="2913081" y="3735817"/>
                </a:cubicBezTo>
                <a:lnTo>
                  <a:pt x="2780877" y="3657388"/>
                </a:lnTo>
                <a:cubicBezTo>
                  <a:pt x="2741798" y="3635370"/>
                  <a:pt x="2735977" y="3590494"/>
                  <a:pt x="2767574" y="3558829"/>
                </a:cubicBezTo>
                <a:lnTo>
                  <a:pt x="2778797" y="3547295"/>
                </a:lnTo>
                <a:cubicBezTo>
                  <a:pt x="2802494" y="3523703"/>
                  <a:pt x="2842327" y="3509667"/>
                  <a:pt x="2878652" y="3510227"/>
                </a:cubicBezTo>
                <a:close/>
                <a:moveTo>
                  <a:pt x="2494642" y="3508553"/>
                </a:moveTo>
                <a:cubicBezTo>
                  <a:pt x="2507634" y="3504516"/>
                  <a:pt x="2526237" y="3511017"/>
                  <a:pt x="2547232" y="3529261"/>
                </a:cubicBezTo>
                <a:lnTo>
                  <a:pt x="2744706" y="3695554"/>
                </a:lnTo>
                <a:cubicBezTo>
                  <a:pt x="2786696" y="3730994"/>
                  <a:pt x="2841157" y="3798937"/>
                  <a:pt x="2865270" y="3845910"/>
                </a:cubicBezTo>
                <a:lnTo>
                  <a:pt x="2963798" y="4039255"/>
                </a:lnTo>
                <a:cubicBezTo>
                  <a:pt x="2987496" y="4086019"/>
                  <a:pt x="2963798" y="4118523"/>
                  <a:pt x="2911000" y="4111812"/>
                </a:cubicBezTo>
                <a:lnTo>
                  <a:pt x="2600862" y="4071759"/>
                </a:lnTo>
                <a:cubicBezTo>
                  <a:pt x="2547232" y="4065049"/>
                  <a:pt x="2502333" y="4019963"/>
                  <a:pt x="2499423" y="3972151"/>
                </a:cubicBezTo>
                <a:lnTo>
                  <a:pt x="2475725" y="3551070"/>
                </a:lnTo>
                <a:cubicBezTo>
                  <a:pt x="2474271" y="3527164"/>
                  <a:pt x="2481650" y="3512589"/>
                  <a:pt x="2494642" y="3508553"/>
                </a:cubicBezTo>
                <a:close/>
                <a:moveTo>
                  <a:pt x="3336714" y="3465931"/>
                </a:moveTo>
                <a:lnTo>
                  <a:pt x="3725428" y="3474738"/>
                </a:lnTo>
                <a:cubicBezTo>
                  <a:pt x="3799013" y="3475577"/>
                  <a:pt x="3860957" y="3537858"/>
                  <a:pt x="3863035" y="3611464"/>
                </a:cubicBezTo>
                <a:lnTo>
                  <a:pt x="3872597" y="4017237"/>
                </a:lnTo>
                <a:cubicBezTo>
                  <a:pt x="3874676" y="4090842"/>
                  <a:pt x="3829361" y="4189402"/>
                  <a:pt x="3771989" y="4236166"/>
                </a:cubicBezTo>
                <a:lnTo>
                  <a:pt x="3601954" y="4376875"/>
                </a:lnTo>
                <a:cubicBezTo>
                  <a:pt x="3544583" y="4423849"/>
                  <a:pt x="3462266" y="4413364"/>
                  <a:pt x="3418198" y="4354018"/>
                </a:cubicBezTo>
                <a:lnTo>
                  <a:pt x="3094756" y="3915741"/>
                </a:lnTo>
                <a:cubicBezTo>
                  <a:pt x="3050688" y="3856395"/>
                  <a:pt x="3044039" y="3754900"/>
                  <a:pt x="3079375" y="3689892"/>
                </a:cubicBezTo>
                <a:lnTo>
                  <a:pt x="3138824" y="3580847"/>
                </a:lnTo>
                <a:cubicBezTo>
                  <a:pt x="3174162" y="3515840"/>
                  <a:pt x="3263129" y="3464043"/>
                  <a:pt x="3336714" y="3465931"/>
                </a:cubicBezTo>
                <a:close/>
                <a:moveTo>
                  <a:pt x="6216228" y="3449440"/>
                </a:moveTo>
                <a:cubicBezTo>
                  <a:pt x="6263543" y="3451682"/>
                  <a:pt x="6298884" y="3485406"/>
                  <a:pt x="6302472" y="3538509"/>
                </a:cubicBezTo>
                <a:lnTo>
                  <a:pt x="6341712" y="4121208"/>
                </a:lnTo>
                <a:cubicBezTo>
                  <a:pt x="6346496" y="4192012"/>
                  <a:pt x="6291940" y="4266667"/>
                  <a:pt x="6220174" y="4285796"/>
                </a:cubicBezTo>
                <a:lnTo>
                  <a:pt x="6131198" y="4309729"/>
                </a:lnTo>
                <a:cubicBezTo>
                  <a:pt x="6059432" y="4328858"/>
                  <a:pt x="5942715" y="4348939"/>
                  <a:pt x="5870949" y="4352791"/>
                </a:cubicBezTo>
                <a:lnTo>
                  <a:pt x="5705423" y="4362355"/>
                </a:lnTo>
                <a:cubicBezTo>
                  <a:pt x="5633657" y="4366164"/>
                  <a:pt x="5575280" y="4310681"/>
                  <a:pt x="5575280" y="4238925"/>
                </a:cubicBezTo>
                <a:lnTo>
                  <a:pt x="5575280" y="3816962"/>
                </a:lnTo>
                <a:cubicBezTo>
                  <a:pt x="5575280" y="3745206"/>
                  <a:pt x="5632693" y="3663843"/>
                  <a:pt x="5702531" y="3637054"/>
                </a:cubicBezTo>
                <a:lnTo>
                  <a:pt x="6165653" y="3458141"/>
                </a:lnTo>
                <a:cubicBezTo>
                  <a:pt x="6183354" y="3451444"/>
                  <a:pt x="6200456" y="3448693"/>
                  <a:pt x="6216228" y="3449440"/>
                </a:cubicBezTo>
                <a:close/>
                <a:moveTo>
                  <a:pt x="4076934" y="3440937"/>
                </a:moveTo>
                <a:lnTo>
                  <a:pt x="4495062" y="3499296"/>
                </a:lnTo>
                <a:cubicBezTo>
                  <a:pt x="4566819" y="3508843"/>
                  <a:pt x="4638575" y="3576787"/>
                  <a:pt x="4655812" y="3650467"/>
                </a:cubicBezTo>
                <a:lnTo>
                  <a:pt x="4768710" y="4133659"/>
                </a:lnTo>
                <a:cubicBezTo>
                  <a:pt x="4784983" y="4207339"/>
                  <a:pt x="4740948" y="4262849"/>
                  <a:pt x="4670156" y="4258076"/>
                </a:cubicBezTo>
                <a:lnTo>
                  <a:pt x="4087461" y="4215962"/>
                </a:lnTo>
                <a:cubicBezTo>
                  <a:pt x="4015704" y="4211189"/>
                  <a:pt x="3950657" y="4147056"/>
                  <a:pt x="3941055" y="4073376"/>
                </a:cubicBezTo>
                <a:lnTo>
                  <a:pt x="3929604" y="3981526"/>
                </a:lnTo>
                <a:cubicBezTo>
                  <a:pt x="3920040" y="3907846"/>
                  <a:pt x="3917149" y="3789204"/>
                  <a:pt x="3922893" y="3717449"/>
                </a:cubicBezTo>
                <a:lnTo>
                  <a:pt x="3936272" y="3552882"/>
                </a:lnTo>
                <a:cubicBezTo>
                  <a:pt x="3942018" y="3481126"/>
                  <a:pt x="4005177" y="3431352"/>
                  <a:pt x="4076934" y="3440937"/>
                </a:cubicBezTo>
                <a:close/>
                <a:moveTo>
                  <a:pt x="2246642" y="3422539"/>
                </a:moveTo>
                <a:cubicBezTo>
                  <a:pt x="2319357" y="3410092"/>
                  <a:pt x="2387283" y="3459849"/>
                  <a:pt x="2397787" y="3532568"/>
                </a:cubicBezTo>
                <a:lnTo>
                  <a:pt x="2448500" y="3891350"/>
                </a:lnTo>
                <a:cubicBezTo>
                  <a:pt x="2459039" y="3965052"/>
                  <a:pt x="2407367" y="4030106"/>
                  <a:pt x="2333695" y="4036789"/>
                </a:cubicBezTo>
                <a:lnTo>
                  <a:pt x="1788310" y="4087496"/>
                </a:lnTo>
                <a:cubicBezTo>
                  <a:pt x="1714638" y="4094211"/>
                  <a:pt x="1662966" y="4039671"/>
                  <a:pt x="1672549" y="3966952"/>
                </a:cubicBezTo>
                <a:lnTo>
                  <a:pt x="1716553" y="3644498"/>
                </a:lnTo>
                <a:cubicBezTo>
                  <a:pt x="1726099" y="3570828"/>
                  <a:pt x="1794061" y="3500991"/>
                  <a:pt x="1866776" y="3488544"/>
                </a:cubicBezTo>
                <a:close/>
                <a:moveTo>
                  <a:pt x="7028700" y="3346294"/>
                </a:moveTo>
                <a:cubicBezTo>
                  <a:pt x="7101424" y="3332893"/>
                  <a:pt x="7149273" y="3380755"/>
                  <a:pt x="7135888" y="3453459"/>
                </a:cubicBezTo>
                <a:lnTo>
                  <a:pt x="7001928" y="4149089"/>
                </a:lnTo>
                <a:cubicBezTo>
                  <a:pt x="6988543" y="4221793"/>
                  <a:pt x="6916768" y="4284925"/>
                  <a:pt x="6843096" y="4290668"/>
                </a:cubicBezTo>
                <a:lnTo>
                  <a:pt x="6551252" y="4312684"/>
                </a:lnTo>
                <a:cubicBezTo>
                  <a:pt x="6477580" y="4317470"/>
                  <a:pt x="6417293" y="4261997"/>
                  <a:pt x="6417293" y="4188290"/>
                </a:cubicBezTo>
                <a:lnTo>
                  <a:pt x="6417293" y="3593168"/>
                </a:lnTo>
                <a:cubicBezTo>
                  <a:pt x="6417293" y="3519462"/>
                  <a:pt x="6476631" y="3447715"/>
                  <a:pt x="6549321" y="3434314"/>
                </a:cubicBezTo>
                <a:close/>
                <a:moveTo>
                  <a:pt x="5342490" y="3334493"/>
                </a:moveTo>
                <a:cubicBezTo>
                  <a:pt x="5416171" y="3334493"/>
                  <a:pt x="5476436" y="3394773"/>
                  <a:pt x="5476436" y="3468442"/>
                </a:cubicBezTo>
                <a:lnTo>
                  <a:pt x="5476436" y="3810041"/>
                </a:lnTo>
                <a:cubicBezTo>
                  <a:pt x="5476436" y="3880841"/>
                  <a:pt x="5433364" y="3943990"/>
                  <a:pt x="5367344" y="3968853"/>
                </a:cubicBezTo>
                <a:cubicBezTo>
                  <a:pt x="5219063" y="4026265"/>
                  <a:pt x="4969317" y="4072201"/>
                  <a:pt x="4921478" y="4054031"/>
                </a:cubicBezTo>
                <a:cubicBezTo>
                  <a:pt x="4855457" y="4028177"/>
                  <a:pt x="4791345" y="3947815"/>
                  <a:pt x="4779869" y="3875103"/>
                </a:cubicBezTo>
                <a:lnTo>
                  <a:pt x="4725324" y="3532547"/>
                </a:lnTo>
                <a:cubicBezTo>
                  <a:pt x="4713849" y="3459835"/>
                  <a:pt x="4764548" y="3400511"/>
                  <a:pt x="4838230" y="3400511"/>
                </a:cubicBezTo>
                <a:close/>
                <a:moveTo>
                  <a:pt x="2604411" y="3105692"/>
                </a:moveTo>
                <a:cubicBezTo>
                  <a:pt x="2623472" y="3107486"/>
                  <a:pt x="2641948" y="3112211"/>
                  <a:pt x="2658690" y="3120106"/>
                </a:cubicBezTo>
                <a:lnTo>
                  <a:pt x="2666338" y="3123924"/>
                </a:lnTo>
                <a:cubicBezTo>
                  <a:pt x="2732361" y="3156455"/>
                  <a:pt x="2786911" y="3242575"/>
                  <a:pt x="2786911" y="3316257"/>
                </a:cubicBezTo>
                <a:lnTo>
                  <a:pt x="2786911" y="3343034"/>
                </a:lnTo>
                <a:cubicBezTo>
                  <a:pt x="2786911" y="3416716"/>
                  <a:pt x="2728536" y="3461685"/>
                  <a:pt x="2656778" y="3443511"/>
                </a:cubicBezTo>
                <a:lnTo>
                  <a:pt x="2411832" y="3380350"/>
                </a:lnTo>
                <a:cubicBezTo>
                  <a:pt x="2341018" y="3362176"/>
                  <a:pt x="2322844" y="3301900"/>
                  <a:pt x="2371635" y="3247360"/>
                </a:cubicBezTo>
                <a:lnTo>
                  <a:pt x="2448184" y="3162208"/>
                </a:lnTo>
                <a:cubicBezTo>
                  <a:pt x="2484793" y="3121303"/>
                  <a:pt x="2547229" y="3100309"/>
                  <a:pt x="2604411" y="3105692"/>
                </a:cubicBezTo>
                <a:close/>
                <a:moveTo>
                  <a:pt x="6139340" y="3018787"/>
                </a:moveTo>
                <a:cubicBezTo>
                  <a:pt x="6180643" y="3020312"/>
                  <a:pt x="6204858" y="3054393"/>
                  <a:pt x="6196240" y="3108934"/>
                </a:cubicBezTo>
                <a:lnTo>
                  <a:pt x="6173292" y="3259181"/>
                </a:lnTo>
                <a:cubicBezTo>
                  <a:pt x="6161801" y="3331876"/>
                  <a:pt x="6095771" y="3413214"/>
                  <a:pt x="6026893" y="3439039"/>
                </a:cubicBezTo>
                <a:lnTo>
                  <a:pt x="5724537" y="3552912"/>
                </a:lnTo>
                <a:cubicBezTo>
                  <a:pt x="5655626" y="3579703"/>
                  <a:pt x="5577156" y="3544295"/>
                  <a:pt x="5551327" y="3475413"/>
                </a:cubicBezTo>
                <a:lnTo>
                  <a:pt x="5526447" y="3410342"/>
                </a:lnTo>
                <a:cubicBezTo>
                  <a:pt x="5500618" y="3341459"/>
                  <a:pt x="5535057" y="3262027"/>
                  <a:pt x="5603018" y="3233330"/>
                </a:cubicBezTo>
                <a:lnTo>
                  <a:pt x="6092923" y="3028562"/>
                </a:lnTo>
                <a:cubicBezTo>
                  <a:pt x="6109905" y="3021388"/>
                  <a:pt x="6125572" y="3018279"/>
                  <a:pt x="6139340" y="3018787"/>
                </a:cubicBezTo>
                <a:close/>
                <a:moveTo>
                  <a:pt x="3124118" y="2895908"/>
                </a:moveTo>
                <a:cubicBezTo>
                  <a:pt x="3163356" y="2887299"/>
                  <a:pt x="3209271" y="2915050"/>
                  <a:pt x="3226507" y="2957151"/>
                </a:cubicBezTo>
                <a:lnTo>
                  <a:pt x="3363311" y="3297778"/>
                </a:lnTo>
                <a:cubicBezTo>
                  <a:pt x="3380549" y="3339879"/>
                  <a:pt x="3362370" y="3382928"/>
                  <a:pt x="3323133" y="3393460"/>
                </a:cubicBezTo>
                <a:lnTo>
                  <a:pt x="3008344" y="3478610"/>
                </a:lnTo>
                <a:cubicBezTo>
                  <a:pt x="2969106" y="3489142"/>
                  <a:pt x="2923191" y="3463313"/>
                  <a:pt x="2906925" y="3421212"/>
                </a:cubicBezTo>
                <a:lnTo>
                  <a:pt x="2761475" y="3051858"/>
                </a:lnTo>
                <a:cubicBezTo>
                  <a:pt x="2745208" y="3009757"/>
                  <a:pt x="2764357" y="2968631"/>
                  <a:pt x="2803565" y="2960969"/>
                </a:cubicBezTo>
                <a:close/>
                <a:moveTo>
                  <a:pt x="6075818" y="2723480"/>
                </a:moveTo>
                <a:cubicBezTo>
                  <a:pt x="6148523" y="2713911"/>
                  <a:pt x="6182980" y="2756012"/>
                  <a:pt x="6152359" y="2817249"/>
                </a:cubicBezTo>
                <a:lnTo>
                  <a:pt x="6105479" y="2911982"/>
                </a:lnTo>
                <a:cubicBezTo>
                  <a:pt x="6075818" y="2973218"/>
                  <a:pt x="5991605" y="3020096"/>
                  <a:pt x="5919858" y="3017232"/>
                </a:cubicBezTo>
                <a:lnTo>
                  <a:pt x="5911249" y="3017232"/>
                </a:lnTo>
                <a:cubicBezTo>
                  <a:pt x="5839481" y="3013405"/>
                  <a:pt x="5762940" y="2962686"/>
                  <a:pt x="5741887" y="2903363"/>
                </a:cubicBezTo>
                <a:lnTo>
                  <a:pt x="5734237" y="2881363"/>
                </a:lnTo>
                <a:cubicBezTo>
                  <a:pt x="5712225" y="2822026"/>
                  <a:pt x="5754331" y="2765580"/>
                  <a:pt x="5827037" y="2756012"/>
                </a:cubicBezTo>
                <a:close/>
                <a:moveTo>
                  <a:pt x="6344653" y="2693542"/>
                </a:moveTo>
                <a:cubicBezTo>
                  <a:pt x="6360845" y="2692793"/>
                  <a:pt x="6377830" y="2695482"/>
                  <a:pt x="6394336" y="2701937"/>
                </a:cubicBezTo>
                <a:cubicBezTo>
                  <a:pt x="6460344" y="2727790"/>
                  <a:pt x="6524455" y="2808147"/>
                  <a:pt x="6535937" y="2880892"/>
                </a:cubicBezTo>
                <a:lnTo>
                  <a:pt x="6590480" y="3223423"/>
                </a:lnTo>
                <a:cubicBezTo>
                  <a:pt x="6601961" y="3296138"/>
                  <a:pt x="6551245" y="3355454"/>
                  <a:pt x="6477582" y="3355454"/>
                </a:cubicBezTo>
                <a:lnTo>
                  <a:pt x="6407730" y="3355454"/>
                </a:lnTo>
                <a:cubicBezTo>
                  <a:pt x="6334052" y="3355454"/>
                  <a:pt x="6273768" y="3295163"/>
                  <a:pt x="6273768" y="3221505"/>
                </a:cubicBezTo>
                <a:lnTo>
                  <a:pt x="6254632" y="2784244"/>
                </a:lnTo>
                <a:cubicBezTo>
                  <a:pt x="6254632" y="2728977"/>
                  <a:pt x="6296077" y="2695788"/>
                  <a:pt x="6344653" y="2693542"/>
                </a:cubicBezTo>
                <a:close/>
                <a:moveTo>
                  <a:pt x="7261530" y="2673926"/>
                </a:moveTo>
                <a:cubicBezTo>
                  <a:pt x="7335123" y="2667346"/>
                  <a:pt x="7386728" y="2721871"/>
                  <a:pt x="7377304" y="2794571"/>
                </a:cubicBezTo>
                <a:lnTo>
                  <a:pt x="7333328" y="3117022"/>
                </a:lnTo>
                <a:cubicBezTo>
                  <a:pt x="7323680" y="3190662"/>
                  <a:pt x="7255697" y="3260542"/>
                  <a:pt x="7183001" y="3273076"/>
                </a:cubicBezTo>
                <a:lnTo>
                  <a:pt x="6803146" y="3338882"/>
                </a:lnTo>
                <a:cubicBezTo>
                  <a:pt x="6730451" y="3351417"/>
                  <a:pt x="6662468" y="3301592"/>
                  <a:pt x="6651922" y="3228892"/>
                </a:cubicBezTo>
                <a:lnTo>
                  <a:pt x="6601215" y="2870092"/>
                </a:lnTo>
                <a:cubicBezTo>
                  <a:pt x="6590670" y="2796451"/>
                  <a:pt x="6642499" y="2731272"/>
                  <a:pt x="6716092" y="2724691"/>
                </a:cubicBezTo>
                <a:close/>
                <a:moveTo>
                  <a:pt x="3869741" y="2455768"/>
                </a:moveTo>
                <a:lnTo>
                  <a:pt x="4088879" y="2484506"/>
                </a:lnTo>
                <a:cubicBezTo>
                  <a:pt x="4161558" y="2494056"/>
                  <a:pt x="4210378" y="2561040"/>
                  <a:pt x="4196967" y="2633754"/>
                </a:cubicBezTo>
                <a:lnTo>
                  <a:pt x="4097467" y="3169579"/>
                </a:lnTo>
                <a:cubicBezTo>
                  <a:pt x="4084058" y="3242293"/>
                  <a:pt x="4014211" y="3316917"/>
                  <a:pt x="3943435" y="3335106"/>
                </a:cubicBezTo>
                <a:lnTo>
                  <a:pt x="3822868" y="3365711"/>
                </a:lnTo>
                <a:cubicBezTo>
                  <a:pt x="3751076" y="3383900"/>
                  <a:pt x="3652549" y="3354250"/>
                  <a:pt x="3603729" y="3298727"/>
                </a:cubicBezTo>
                <a:lnTo>
                  <a:pt x="3345418" y="3008827"/>
                </a:lnTo>
                <a:cubicBezTo>
                  <a:pt x="3296598" y="2953347"/>
                  <a:pt x="3299476" y="2866264"/>
                  <a:pt x="3352102" y="2814605"/>
                </a:cubicBezTo>
                <a:lnTo>
                  <a:pt x="3641042" y="2532345"/>
                </a:lnTo>
                <a:cubicBezTo>
                  <a:pt x="3693669" y="2480642"/>
                  <a:pt x="3797019" y="2446217"/>
                  <a:pt x="3869741" y="2455768"/>
                </a:cubicBezTo>
                <a:close/>
                <a:moveTo>
                  <a:pt x="1975225" y="2446200"/>
                </a:moveTo>
                <a:cubicBezTo>
                  <a:pt x="2047945" y="2436649"/>
                  <a:pt x="2151295" y="2471074"/>
                  <a:pt x="2203923" y="2522777"/>
                </a:cubicBezTo>
                <a:lnTo>
                  <a:pt x="2492863" y="2805037"/>
                </a:lnTo>
                <a:cubicBezTo>
                  <a:pt x="2545489" y="2856696"/>
                  <a:pt x="2548366" y="2943779"/>
                  <a:pt x="2499546" y="2999259"/>
                </a:cubicBezTo>
                <a:lnTo>
                  <a:pt x="2241234" y="3289159"/>
                </a:lnTo>
                <a:cubicBezTo>
                  <a:pt x="2192416" y="3344682"/>
                  <a:pt x="2093888" y="3374332"/>
                  <a:pt x="2022100" y="3356143"/>
                </a:cubicBezTo>
                <a:lnTo>
                  <a:pt x="1901532" y="3325538"/>
                </a:lnTo>
                <a:cubicBezTo>
                  <a:pt x="1830756" y="3307349"/>
                  <a:pt x="1760911" y="3232725"/>
                  <a:pt x="1747501" y="3160011"/>
                </a:cubicBezTo>
                <a:lnTo>
                  <a:pt x="1647999" y="2624186"/>
                </a:lnTo>
                <a:cubicBezTo>
                  <a:pt x="1634589" y="2551472"/>
                  <a:pt x="1683409" y="2484488"/>
                  <a:pt x="1756088" y="2474938"/>
                </a:cubicBezTo>
                <a:close/>
                <a:moveTo>
                  <a:pt x="5072497" y="2416212"/>
                </a:moveTo>
                <a:cubicBezTo>
                  <a:pt x="5146171" y="2411432"/>
                  <a:pt x="5206463" y="2466923"/>
                  <a:pt x="5206463" y="2540599"/>
                </a:cubicBezTo>
                <a:lnTo>
                  <a:pt x="5193082" y="3137691"/>
                </a:lnTo>
                <a:cubicBezTo>
                  <a:pt x="5193082" y="3211367"/>
                  <a:pt x="5133734" y="3283121"/>
                  <a:pt x="5061006" y="3296525"/>
                </a:cubicBezTo>
                <a:lnTo>
                  <a:pt x="4252530" y="3410366"/>
                </a:lnTo>
                <a:cubicBezTo>
                  <a:pt x="4179800" y="3423771"/>
                  <a:pt x="4131945" y="3375919"/>
                  <a:pt x="4145327" y="3303227"/>
                </a:cubicBezTo>
                <a:lnTo>
                  <a:pt x="4279293" y="2606635"/>
                </a:lnTo>
                <a:cubicBezTo>
                  <a:pt x="4292674" y="2533896"/>
                  <a:pt x="4364458" y="2470766"/>
                  <a:pt x="4438132" y="2465001"/>
                </a:cubicBezTo>
                <a:close/>
                <a:moveTo>
                  <a:pt x="5379139" y="2348955"/>
                </a:moveTo>
                <a:lnTo>
                  <a:pt x="5605912" y="2348955"/>
                </a:lnTo>
                <a:cubicBezTo>
                  <a:pt x="5640359" y="2348955"/>
                  <a:pt x="5672886" y="2428364"/>
                  <a:pt x="5679596" y="2525953"/>
                </a:cubicBezTo>
                <a:lnTo>
                  <a:pt x="5698721" y="2900065"/>
                </a:lnTo>
                <a:cubicBezTo>
                  <a:pt x="5704462" y="2997696"/>
                  <a:pt x="5686288" y="3077106"/>
                  <a:pt x="5652792" y="3096211"/>
                </a:cubicBezTo>
                <a:cubicBezTo>
                  <a:pt x="5652792" y="3096211"/>
                  <a:pt x="5476737" y="3240722"/>
                  <a:pt x="5378169" y="3253136"/>
                </a:cubicBezTo>
                <a:cubicBezTo>
                  <a:pt x="5339901" y="3257934"/>
                  <a:pt x="5316937" y="3207224"/>
                  <a:pt x="5316937" y="3107700"/>
                </a:cubicBezTo>
                <a:lnTo>
                  <a:pt x="5316937" y="2528815"/>
                </a:lnTo>
                <a:cubicBezTo>
                  <a:pt x="5316937" y="2430300"/>
                  <a:pt x="5344691" y="2348955"/>
                  <a:pt x="5379139" y="2348955"/>
                </a:cubicBezTo>
                <a:close/>
                <a:moveTo>
                  <a:pt x="3280888" y="2321447"/>
                </a:moveTo>
                <a:cubicBezTo>
                  <a:pt x="3295556" y="2319085"/>
                  <a:pt x="3312059" y="2320162"/>
                  <a:pt x="3329762" y="2325186"/>
                </a:cubicBezTo>
                <a:lnTo>
                  <a:pt x="3503902" y="2374949"/>
                </a:lnTo>
                <a:cubicBezTo>
                  <a:pt x="3574706" y="2395044"/>
                  <a:pt x="3590015" y="2454361"/>
                  <a:pt x="3537391" y="2506019"/>
                </a:cubicBezTo>
                <a:lnTo>
                  <a:pt x="3352724" y="2688787"/>
                </a:lnTo>
                <a:cubicBezTo>
                  <a:pt x="3300100" y="2740445"/>
                  <a:pt x="3250347" y="2723232"/>
                  <a:pt x="3241734" y="2649544"/>
                </a:cubicBezTo>
                <a:lnTo>
                  <a:pt x="3215899" y="2421830"/>
                </a:lnTo>
                <a:cubicBezTo>
                  <a:pt x="3209441" y="2366565"/>
                  <a:pt x="3236890" y="2328532"/>
                  <a:pt x="3280888" y="2321447"/>
                </a:cubicBezTo>
                <a:close/>
                <a:moveTo>
                  <a:pt x="6258456" y="2254482"/>
                </a:moveTo>
                <a:cubicBezTo>
                  <a:pt x="6303417" y="2247785"/>
                  <a:pt x="6341710" y="2269796"/>
                  <a:pt x="6344557" y="2302324"/>
                </a:cubicBezTo>
                <a:lnTo>
                  <a:pt x="6365614" y="2566404"/>
                </a:lnTo>
                <a:cubicBezTo>
                  <a:pt x="6368486" y="2598952"/>
                  <a:pt x="6334041" y="2630520"/>
                  <a:pt x="6289080" y="2637218"/>
                </a:cubicBezTo>
                <a:lnTo>
                  <a:pt x="5895819" y="2692717"/>
                </a:lnTo>
                <a:cubicBezTo>
                  <a:pt x="5850858" y="2698454"/>
                  <a:pt x="5814489" y="2676443"/>
                  <a:pt x="5814489" y="2643915"/>
                </a:cubicBezTo>
                <a:lnTo>
                  <a:pt x="5814489" y="2379835"/>
                </a:lnTo>
                <a:cubicBezTo>
                  <a:pt x="5814489" y="2347307"/>
                  <a:pt x="5850858" y="2314759"/>
                  <a:pt x="5895819" y="2308062"/>
                </a:cubicBezTo>
                <a:close/>
                <a:moveTo>
                  <a:pt x="2904813" y="2215079"/>
                </a:moveTo>
                <a:cubicBezTo>
                  <a:pt x="2916042" y="2214750"/>
                  <a:pt x="2925431" y="2215588"/>
                  <a:pt x="2932127" y="2217741"/>
                </a:cubicBezTo>
                <a:cubicBezTo>
                  <a:pt x="2958912" y="2227316"/>
                  <a:pt x="2998135" y="2289496"/>
                  <a:pt x="3019198" y="2355530"/>
                </a:cubicBezTo>
                <a:lnTo>
                  <a:pt x="3135916" y="2721049"/>
                </a:lnTo>
                <a:cubicBezTo>
                  <a:pt x="3156980" y="2788016"/>
                  <a:pt x="3121570" y="2839687"/>
                  <a:pt x="3057469" y="2836826"/>
                </a:cubicBezTo>
                <a:lnTo>
                  <a:pt x="2764659" y="2824390"/>
                </a:lnTo>
                <a:cubicBezTo>
                  <a:pt x="2700558" y="2821500"/>
                  <a:pt x="2603949" y="2784192"/>
                  <a:pt x="2550337" y="2742097"/>
                </a:cubicBezTo>
                <a:lnTo>
                  <a:pt x="2314953" y="2555498"/>
                </a:lnTo>
                <a:cubicBezTo>
                  <a:pt x="2261383" y="2513403"/>
                  <a:pt x="2265198" y="2458871"/>
                  <a:pt x="2324533" y="2433999"/>
                </a:cubicBezTo>
                <a:lnTo>
                  <a:pt x="2777098" y="2245474"/>
                </a:lnTo>
                <a:cubicBezTo>
                  <a:pt x="2820882" y="2227542"/>
                  <a:pt x="2871128" y="2216064"/>
                  <a:pt x="2904813" y="2215079"/>
                </a:cubicBezTo>
                <a:close/>
                <a:moveTo>
                  <a:pt x="6487524" y="1794455"/>
                </a:moveTo>
                <a:cubicBezTo>
                  <a:pt x="6501248" y="1795995"/>
                  <a:pt x="6516316" y="1801377"/>
                  <a:pt x="6532102" y="1810945"/>
                </a:cubicBezTo>
                <a:lnTo>
                  <a:pt x="6808627" y="1980328"/>
                </a:lnTo>
                <a:cubicBezTo>
                  <a:pt x="6871804" y="2018601"/>
                  <a:pt x="6947389" y="2105661"/>
                  <a:pt x="6976099" y="2173588"/>
                </a:cubicBezTo>
                <a:lnTo>
                  <a:pt x="7107176" y="2481710"/>
                </a:lnTo>
                <a:cubicBezTo>
                  <a:pt x="7135887" y="2549636"/>
                  <a:pt x="7099524" y="2610881"/>
                  <a:pt x="7025835" y="2617563"/>
                </a:cubicBezTo>
                <a:lnTo>
                  <a:pt x="6623024" y="2655836"/>
                </a:lnTo>
                <a:cubicBezTo>
                  <a:pt x="6550300" y="2663507"/>
                  <a:pt x="6473749" y="2649154"/>
                  <a:pt x="6453655" y="2624285"/>
                </a:cubicBezTo>
                <a:cubicBezTo>
                  <a:pt x="6433561" y="2599416"/>
                  <a:pt x="6417293" y="2519034"/>
                  <a:pt x="6417293" y="2445334"/>
                </a:cubicBezTo>
                <a:lnTo>
                  <a:pt x="6417293" y="1875078"/>
                </a:lnTo>
                <a:cubicBezTo>
                  <a:pt x="6417293" y="1819802"/>
                  <a:pt x="6446355" y="1789837"/>
                  <a:pt x="6487524" y="1794455"/>
                </a:cubicBezTo>
                <a:close/>
                <a:moveTo>
                  <a:pt x="5173664" y="1784425"/>
                </a:moveTo>
                <a:lnTo>
                  <a:pt x="5465488" y="1784425"/>
                </a:lnTo>
                <a:cubicBezTo>
                  <a:pt x="5520981" y="1784425"/>
                  <a:pt x="5565965" y="1829410"/>
                  <a:pt x="5565965" y="1884901"/>
                </a:cubicBezTo>
                <a:lnTo>
                  <a:pt x="5564998" y="1884901"/>
                </a:lnTo>
                <a:lnTo>
                  <a:pt x="5564998" y="2181514"/>
                </a:lnTo>
                <a:cubicBezTo>
                  <a:pt x="5564998" y="2237004"/>
                  <a:pt x="5522916" y="2257105"/>
                  <a:pt x="5468368" y="2272420"/>
                </a:cubicBezTo>
                <a:lnTo>
                  <a:pt x="5276032" y="2333657"/>
                </a:lnTo>
                <a:cubicBezTo>
                  <a:pt x="5237776" y="2346087"/>
                  <a:pt x="5196619" y="2336518"/>
                  <a:pt x="5167927" y="2307810"/>
                </a:cubicBezTo>
                <a:cubicBezTo>
                  <a:pt x="5144006" y="2283888"/>
                  <a:pt x="5125822" y="2251358"/>
                  <a:pt x="5121029" y="2220752"/>
                </a:cubicBezTo>
                <a:lnTo>
                  <a:pt x="5088511" y="1883938"/>
                </a:lnTo>
                <a:cubicBezTo>
                  <a:pt x="5079893" y="1829410"/>
                  <a:pt x="5118171" y="1784425"/>
                  <a:pt x="5173664" y="1784425"/>
                </a:cubicBezTo>
                <a:close/>
                <a:moveTo>
                  <a:pt x="7898736" y="1746687"/>
                </a:moveTo>
                <a:cubicBezTo>
                  <a:pt x="7972328" y="1745747"/>
                  <a:pt x="8022138" y="1805286"/>
                  <a:pt x="8007778" y="1877986"/>
                </a:cubicBezTo>
                <a:lnTo>
                  <a:pt x="7919826" y="2333302"/>
                </a:lnTo>
                <a:cubicBezTo>
                  <a:pt x="7905467" y="2406002"/>
                  <a:pt x="7834566" y="2477762"/>
                  <a:pt x="7762769" y="2493117"/>
                </a:cubicBezTo>
                <a:lnTo>
                  <a:pt x="7346566" y="2582112"/>
                </a:lnTo>
                <a:cubicBezTo>
                  <a:pt x="7274768" y="2597467"/>
                  <a:pt x="7193547" y="2554223"/>
                  <a:pt x="7166847" y="2485596"/>
                </a:cubicBezTo>
                <a:lnTo>
                  <a:pt x="6991616" y="2033727"/>
                </a:lnTo>
                <a:cubicBezTo>
                  <a:pt x="6964916" y="1964787"/>
                  <a:pt x="7001263" y="1892087"/>
                  <a:pt x="7071939" y="1871092"/>
                </a:cubicBezTo>
                <a:lnTo>
                  <a:pt x="7363842" y="1785857"/>
                </a:lnTo>
                <a:cubicBezTo>
                  <a:pt x="7434742" y="1764862"/>
                  <a:pt x="7553209" y="1747627"/>
                  <a:pt x="7627026" y="1747627"/>
                </a:cubicBezTo>
                <a:close/>
                <a:moveTo>
                  <a:pt x="2960939" y="1689142"/>
                </a:moveTo>
                <a:lnTo>
                  <a:pt x="3008780" y="1692990"/>
                </a:lnTo>
                <a:cubicBezTo>
                  <a:pt x="3059487" y="1696813"/>
                  <a:pt x="3098718" y="1741785"/>
                  <a:pt x="3095852" y="1792502"/>
                </a:cubicBezTo>
                <a:lnTo>
                  <a:pt x="3076709" y="2156097"/>
                </a:lnTo>
                <a:cubicBezTo>
                  <a:pt x="3073842" y="2205841"/>
                  <a:pt x="3038433" y="2224029"/>
                  <a:pt x="2996336" y="2195322"/>
                </a:cubicBezTo>
                <a:lnTo>
                  <a:pt x="2910219" y="2136009"/>
                </a:lnTo>
                <a:cubicBezTo>
                  <a:pt x="2868121" y="2107302"/>
                  <a:pt x="2837501" y="2043196"/>
                  <a:pt x="2842291" y="1992478"/>
                </a:cubicBezTo>
                <a:lnTo>
                  <a:pt x="2861422" y="1772390"/>
                </a:lnTo>
                <a:cubicBezTo>
                  <a:pt x="2865255" y="1722647"/>
                  <a:pt x="2910219" y="1684370"/>
                  <a:pt x="2960939" y="1689142"/>
                </a:cubicBezTo>
                <a:close/>
                <a:moveTo>
                  <a:pt x="3234735" y="1679173"/>
                </a:moveTo>
                <a:lnTo>
                  <a:pt x="3625120" y="1679173"/>
                </a:lnTo>
                <a:cubicBezTo>
                  <a:pt x="3698800" y="1679173"/>
                  <a:pt x="3759075" y="1739446"/>
                  <a:pt x="3759075" y="1813116"/>
                </a:cubicBezTo>
                <a:lnTo>
                  <a:pt x="3760038" y="1813116"/>
                </a:lnTo>
                <a:lnTo>
                  <a:pt x="3760038" y="2245597"/>
                </a:lnTo>
                <a:cubicBezTo>
                  <a:pt x="3760038" y="2319267"/>
                  <a:pt x="3701661" y="2363292"/>
                  <a:pt x="3630874" y="2342230"/>
                </a:cubicBezTo>
                <a:lnTo>
                  <a:pt x="3310342" y="2248480"/>
                </a:lnTo>
                <a:cubicBezTo>
                  <a:pt x="3239525" y="2227417"/>
                  <a:pt x="3172532" y="2150866"/>
                  <a:pt x="3161056" y="2078146"/>
                </a:cubicBezTo>
                <a:lnTo>
                  <a:pt x="3120873" y="1812165"/>
                </a:lnTo>
                <a:cubicBezTo>
                  <a:pt x="3109396" y="1738496"/>
                  <a:pt x="3161056" y="1679173"/>
                  <a:pt x="3234735" y="1679173"/>
                </a:cubicBezTo>
                <a:close/>
                <a:moveTo>
                  <a:pt x="2268657" y="1679173"/>
                </a:moveTo>
                <a:lnTo>
                  <a:pt x="2659041" y="1679173"/>
                </a:lnTo>
                <a:cubicBezTo>
                  <a:pt x="2732720" y="1679173"/>
                  <a:pt x="2784381" y="1738496"/>
                  <a:pt x="2772904" y="1812166"/>
                </a:cubicBezTo>
                <a:lnTo>
                  <a:pt x="2732720" y="2078146"/>
                </a:lnTo>
                <a:cubicBezTo>
                  <a:pt x="2721244" y="2150866"/>
                  <a:pt x="2654253" y="2227417"/>
                  <a:pt x="2583434" y="2248480"/>
                </a:cubicBezTo>
                <a:lnTo>
                  <a:pt x="2262905" y="2342230"/>
                </a:lnTo>
                <a:cubicBezTo>
                  <a:pt x="2192117" y="2363292"/>
                  <a:pt x="2133739" y="2319267"/>
                  <a:pt x="2133739" y="2245597"/>
                </a:cubicBezTo>
                <a:lnTo>
                  <a:pt x="2133739" y="1813116"/>
                </a:lnTo>
                <a:lnTo>
                  <a:pt x="2134703" y="1813116"/>
                </a:lnTo>
                <a:cubicBezTo>
                  <a:pt x="2134703" y="1739446"/>
                  <a:pt x="2194978" y="1679173"/>
                  <a:pt x="2268657" y="1679173"/>
                </a:cubicBezTo>
                <a:close/>
                <a:moveTo>
                  <a:pt x="4742980" y="1641150"/>
                </a:moveTo>
                <a:cubicBezTo>
                  <a:pt x="4756704" y="1642240"/>
                  <a:pt x="4771893" y="1647142"/>
                  <a:pt x="4787918" y="1656231"/>
                </a:cubicBezTo>
                <a:lnTo>
                  <a:pt x="4919962" y="1730857"/>
                </a:lnTo>
                <a:cubicBezTo>
                  <a:pt x="4984080" y="1767210"/>
                  <a:pt x="5036701" y="1857167"/>
                  <a:pt x="5036701" y="1930834"/>
                </a:cubicBezTo>
                <a:lnTo>
                  <a:pt x="5036701" y="2254238"/>
                </a:lnTo>
                <a:cubicBezTo>
                  <a:pt x="5036701" y="2327904"/>
                  <a:pt x="4976421" y="2388196"/>
                  <a:pt x="4902740" y="2388196"/>
                </a:cubicBezTo>
                <a:lnTo>
                  <a:pt x="4832881" y="2388196"/>
                </a:lnTo>
                <a:cubicBezTo>
                  <a:pt x="4759217" y="2388196"/>
                  <a:pt x="4697018" y="2327904"/>
                  <a:pt x="4694139" y="2254238"/>
                </a:cubicBezTo>
                <a:lnTo>
                  <a:pt x="4675958" y="1724170"/>
                </a:lnTo>
                <a:cubicBezTo>
                  <a:pt x="4673812" y="1668920"/>
                  <a:pt x="4701805" y="1637881"/>
                  <a:pt x="4742980" y="1641150"/>
                </a:cubicBezTo>
                <a:close/>
                <a:moveTo>
                  <a:pt x="4484447" y="1547296"/>
                </a:moveTo>
                <a:cubicBezTo>
                  <a:pt x="4532712" y="1556667"/>
                  <a:pt x="4569131" y="1596855"/>
                  <a:pt x="4572702" y="1652118"/>
                </a:cubicBezTo>
                <a:lnTo>
                  <a:pt x="4613843" y="2256821"/>
                </a:lnTo>
                <a:cubicBezTo>
                  <a:pt x="4618643" y="2330504"/>
                  <a:pt x="4563141" y="2397477"/>
                  <a:pt x="4489469" y="2406092"/>
                </a:cubicBezTo>
                <a:lnTo>
                  <a:pt x="4397625" y="2416612"/>
                </a:lnTo>
                <a:cubicBezTo>
                  <a:pt x="4323953" y="2425227"/>
                  <a:pt x="4204340" y="2426180"/>
                  <a:pt x="4130667" y="2419470"/>
                </a:cubicBezTo>
                <a:lnTo>
                  <a:pt x="3961305" y="2403193"/>
                </a:lnTo>
                <a:cubicBezTo>
                  <a:pt x="3887596" y="2395572"/>
                  <a:pt x="3827333" y="2329551"/>
                  <a:pt x="3827333" y="2255868"/>
                </a:cubicBezTo>
                <a:lnTo>
                  <a:pt x="3827333" y="1823382"/>
                </a:lnTo>
                <a:cubicBezTo>
                  <a:pt x="3827333" y="1749699"/>
                  <a:pt x="3886644" y="1675063"/>
                  <a:pt x="3958411" y="1658827"/>
                </a:cubicBezTo>
                <a:lnTo>
                  <a:pt x="4433015" y="1548779"/>
                </a:lnTo>
                <a:cubicBezTo>
                  <a:pt x="4450956" y="1544472"/>
                  <a:pt x="4468359" y="1544171"/>
                  <a:pt x="4484447" y="1547296"/>
                </a:cubicBezTo>
                <a:close/>
                <a:moveTo>
                  <a:pt x="1421413" y="1537724"/>
                </a:moveTo>
                <a:cubicBezTo>
                  <a:pt x="1437501" y="1534600"/>
                  <a:pt x="1454905" y="1534901"/>
                  <a:pt x="1472847" y="1539208"/>
                </a:cubicBezTo>
                <a:lnTo>
                  <a:pt x="1947450" y="1649257"/>
                </a:lnTo>
                <a:cubicBezTo>
                  <a:pt x="2019218" y="1665492"/>
                  <a:pt x="2078529" y="1740128"/>
                  <a:pt x="2078529" y="1813811"/>
                </a:cubicBezTo>
                <a:lnTo>
                  <a:pt x="2078529" y="2246300"/>
                </a:lnTo>
                <a:cubicBezTo>
                  <a:pt x="2078529" y="2319983"/>
                  <a:pt x="2018265" y="2386004"/>
                  <a:pt x="1944556" y="2393625"/>
                </a:cubicBezTo>
                <a:lnTo>
                  <a:pt x="1775193" y="2409902"/>
                </a:lnTo>
                <a:cubicBezTo>
                  <a:pt x="1701521" y="2416612"/>
                  <a:pt x="1581908" y="2415660"/>
                  <a:pt x="1508236" y="2407045"/>
                </a:cubicBezTo>
                <a:lnTo>
                  <a:pt x="1416392" y="2396524"/>
                </a:lnTo>
                <a:cubicBezTo>
                  <a:pt x="1342720" y="2387909"/>
                  <a:pt x="1287218" y="2320936"/>
                  <a:pt x="1292018" y="2247253"/>
                </a:cubicBezTo>
                <a:lnTo>
                  <a:pt x="1333158" y="1642547"/>
                </a:lnTo>
                <a:cubicBezTo>
                  <a:pt x="1336730" y="1587284"/>
                  <a:pt x="1373150" y="1547096"/>
                  <a:pt x="1421413" y="1537724"/>
                </a:cubicBezTo>
                <a:close/>
                <a:moveTo>
                  <a:pt x="5760897" y="1527628"/>
                </a:moveTo>
                <a:lnTo>
                  <a:pt x="6037434" y="1569730"/>
                </a:lnTo>
                <a:cubicBezTo>
                  <a:pt x="6113003" y="1581218"/>
                  <a:pt x="6192422" y="1651051"/>
                  <a:pt x="6214441" y="1724737"/>
                </a:cubicBezTo>
                <a:lnTo>
                  <a:pt x="6312029" y="2057726"/>
                </a:lnTo>
                <a:cubicBezTo>
                  <a:pt x="6334048" y="2131376"/>
                  <a:pt x="6288134" y="2191664"/>
                  <a:pt x="6211578" y="2191664"/>
                </a:cubicBezTo>
                <a:lnTo>
                  <a:pt x="5762806" y="2294054"/>
                </a:lnTo>
                <a:cubicBezTo>
                  <a:pt x="5686283" y="2294054"/>
                  <a:pt x="5623122" y="2230884"/>
                  <a:pt x="5623122" y="2154353"/>
                </a:cubicBezTo>
                <a:lnTo>
                  <a:pt x="5623122" y="1646261"/>
                </a:lnTo>
                <a:cubicBezTo>
                  <a:pt x="5623122" y="1569730"/>
                  <a:pt x="5685328" y="1516140"/>
                  <a:pt x="5760897" y="1527628"/>
                </a:cubicBezTo>
                <a:close/>
                <a:moveTo>
                  <a:pt x="5025068" y="1097399"/>
                </a:moveTo>
                <a:cubicBezTo>
                  <a:pt x="5037177" y="1094573"/>
                  <a:pt x="5050451" y="1094811"/>
                  <a:pt x="5064324" y="1098637"/>
                </a:cubicBezTo>
                <a:lnTo>
                  <a:pt x="5522661" y="1223030"/>
                </a:lnTo>
                <a:cubicBezTo>
                  <a:pt x="5579117" y="1238336"/>
                  <a:pt x="5616422" y="1303398"/>
                  <a:pt x="5605893" y="1367515"/>
                </a:cubicBezTo>
                <a:lnTo>
                  <a:pt x="5567620" y="1605783"/>
                </a:lnTo>
                <a:cubicBezTo>
                  <a:pt x="5557091" y="1670845"/>
                  <a:pt x="5502541" y="1721548"/>
                  <a:pt x="5445147" y="1718682"/>
                </a:cubicBezTo>
                <a:lnTo>
                  <a:pt x="5066230" y="1702402"/>
                </a:lnTo>
                <a:cubicBezTo>
                  <a:pt x="5009804" y="1699536"/>
                  <a:pt x="4962907" y="1644046"/>
                  <a:pt x="4962907" y="1578009"/>
                </a:cubicBezTo>
                <a:lnTo>
                  <a:pt x="4962907" y="1191444"/>
                </a:lnTo>
                <a:cubicBezTo>
                  <a:pt x="4962907" y="1141938"/>
                  <a:pt x="4988741" y="1105878"/>
                  <a:pt x="5025068" y="1097399"/>
                </a:cubicBezTo>
                <a:close/>
                <a:moveTo>
                  <a:pt x="7605641" y="1017433"/>
                </a:moveTo>
                <a:cubicBezTo>
                  <a:pt x="7621080" y="1015123"/>
                  <a:pt x="7638020" y="1016317"/>
                  <a:pt x="7655745" y="1021566"/>
                </a:cubicBezTo>
                <a:lnTo>
                  <a:pt x="7976143" y="1115261"/>
                </a:lnTo>
                <a:cubicBezTo>
                  <a:pt x="8047043" y="1136257"/>
                  <a:pt x="8113905" y="1212716"/>
                  <a:pt x="8125572" y="1285731"/>
                </a:cubicBezTo>
                <a:lnTo>
                  <a:pt x="8165734" y="1551462"/>
                </a:lnTo>
                <a:cubicBezTo>
                  <a:pt x="8177176" y="1625103"/>
                  <a:pt x="8125572" y="1684642"/>
                  <a:pt x="8051755" y="1684642"/>
                </a:cubicBezTo>
                <a:lnTo>
                  <a:pt x="7661354" y="1684642"/>
                </a:lnTo>
                <a:cubicBezTo>
                  <a:pt x="7587761" y="1684642"/>
                  <a:pt x="7527406" y="1624163"/>
                  <a:pt x="7527406" y="1550523"/>
                </a:cubicBezTo>
                <a:lnTo>
                  <a:pt x="7526509" y="1550523"/>
                </a:lnTo>
                <a:lnTo>
                  <a:pt x="7526509" y="1118082"/>
                </a:lnTo>
                <a:cubicBezTo>
                  <a:pt x="7526509" y="1062852"/>
                  <a:pt x="7559323" y="1024367"/>
                  <a:pt x="7605641" y="1017433"/>
                </a:cubicBezTo>
                <a:close/>
                <a:moveTo>
                  <a:pt x="8879516" y="1006758"/>
                </a:moveTo>
                <a:cubicBezTo>
                  <a:pt x="8952231" y="992405"/>
                  <a:pt x="9011569" y="1041203"/>
                  <a:pt x="9011569" y="1114878"/>
                </a:cubicBezTo>
                <a:lnTo>
                  <a:pt x="9011569" y="1547358"/>
                </a:lnTo>
                <a:cubicBezTo>
                  <a:pt x="9011569" y="1621033"/>
                  <a:pt x="8951292" y="1681312"/>
                  <a:pt x="8877599" y="1681312"/>
                </a:cubicBezTo>
                <a:lnTo>
                  <a:pt x="8387719" y="1681312"/>
                </a:lnTo>
                <a:cubicBezTo>
                  <a:pt x="8314027" y="1681312"/>
                  <a:pt x="8242250" y="1621989"/>
                  <a:pt x="8229811" y="1549272"/>
                </a:cubicBezTo>
                <a:lnTo>
                  <a:pt x="8180057" y="1281363"/>
                </a:lnTo>
                <a:cubicBezTo>
                  <a:pt x="8166679" y="1208645"/>
                  <a:pt x="8215495" y="1137841"/>
                  <a:pt x="8287233" y="1123489"/>
                </a:cubicBezTo>
                <a:close/>
                <a:moveTo>
                  <a:pt x="6407731" y="980687"/>
                </a:moveTo>
                <a:lnTo>
                  <a:pt x="6477590" y="980687"/>
                </a:lnTo>
                <a:cubicBezTo>
                  <a:pt x="6551253" y="980687"/>
                  <a:pt x="6613453" y="1040979"/>
                  <a:pt x="6616332" y="1114645"/>
                </a:cubicBezTo>
                <a:lnTo>
                  <a:pt x="6634512" y="1644713"/>
                </a:lnTo>
                <a:cubicBezTo>
                  <a:pt x="6637374" y="1718380"/>
                  <a:pt x="6586654" y="1749006"/>
                  <a:pt x="6522552" y="1712653"/>
                </a:cubicBezTo>
                <a:lnTo>
                  <a:pt x="6390510" y="1638026"/>
                </a:lnTo>
                <a:cubicBezTo>
                  <a:pt x="6326391" y="1601673"/>
                  <a:pt x="6273769" y="1511716"/>
                  <a:pt x="6273769" y="1438050"/>
                </a:cubicBezTo>
                <a:lnTo>
                  <a:pt x="6273769" y="1114645"/>
                </a:lnTo>
                <a:cubicBezTo>
                  <a:pt x="6273769" y="1040979"/>
                  <a:pt x="6334050" y="980687"/>
                  <a:pt x="6407731" y="980687"/>
                </a:cubicBezTo>
                <a:close/>
                <a:moveTo>
                  <a:pt x="7028497" y="950276"/>
                </a:moveTo>
                <a:cubicBezTo>
                  <a:pt x="7076821" y="949806"/>
                  <a:pt x="7125116" y="951216"/>
                  <a:pt x="7161912" y="954506"/>
                </a:cubicBezTo>
                <a:lnTo>
                  <a:pt x="7331310" y="970801"/>
                </a:lnTo>
                <a:cubicBezTo>
                  <a:pt x="7404902" y="978322"/>
                  <a:pt x="7465257" y="1044442"/>
                  <a:pt x="7465257" y="1118082"/>
                </a:cubicBezTo>
                <a:lnTo>
                  <a:pt x="7465257" y="1550523"/>
                </a:lnTo>
                <a:cubicBezTo>
                  <a:pt x="7465257" y="1624163"/>
                  <a:pt x="7406024" y="1699057"/>
                  <a:pt x="7334227" y="1715352"/>
                </a:cubicBezTo>
                <a:lnTo>
                  <a:pt x="6859688" y="1825342"/>
                </a:lnTo>
                <a:cubicBezTo>
                  <a:pt x="6787890" y="1842577"/>
                  <a:pt x="6724619" y="1795572"/>
                  <a:pt x="6719907" y="1721933"/>
                </a:cubicBezTo>
                <a:lnTo>
                  <a:pt x="6678847" y="1117142"/>
                </a:lnTo>
                <a:cubicBezTo>
                  <a:pt x="6673911" y="1043501"/>
                  <a:pt x="6729555" y="976442"/>
                  <a:pt x="6803147" y="967981"/>
                </a:cubicBezTo>
                <a:lnTo>
                  <a:pt x="6894914" y="957327"/>
                </a:lnTo>
                <a:cubicBezTo>
                  <a:pt x="6931823" y="953096"/>
                  <a:pt x="6980174" y="950746"/>
                  <a:pt x="7028497" y="950276"/>
                </a:cubicBezTo>
                <a:close/>
                <a:moveTo>
                  <a:pt x="5729624" y="904138"/>
                </a:moveTo>
                <a:lnTo>
                  <a:pt x="6088436" y="904138"/>
                </a:lnTo>
                <a:cubicBezTo>
                  <a:pt x="6156351" y="904138"/>
                  <a:pt x="6211855" y="959636"/>
                  <a:pt x="6211855" y="1027580"/>
                </a:cubicBezTo>
                <a:lnTo>
                  <a:pt x="6211855" y="1425627"/>
                </a:lnTo>
                <a:cubicBezTo>
                  <a:pt x="6211855" y="1493543"/>
                  <a:pt x="6158259" y="1533738"/>
                  <a:pt x="6093218" y="1514588"/>
                </a:cubicBezTo>
                <a:lnTo>
                  <a:pt x="5798506" y="1428484"/>
                </a:lnTo>
                <a:cubicBezTo>
                  <a:pt x="5733438" y="1409363"/>
                  <a:pt x="5672212" y="1338533"/>
                  <a:pt x="5661681" y="1271550"/>
                </a:cubicBezTo>
                <a:lnTo>
                  <a:pt x="5624365" y="1026619"/>
                </a:lnTo>
                <a:cubicBezTo>
                  <a:pt x="5614801" y="958674"/>
                  <a:pt x="5661681" y="904138"/>
                  <a:pt x="5729624" y="904138"/>
                </a:cubicBezTo>
                <a:close/>
                <a:moveTo>
                  <a:pt x="1983074" y="781907"/>
                </a:moveTo>
                <a:cubicBezTo>
                  <a:pt x="1998396" y="778872"/>
                  <a:pt x="2014120" y="778993"/>
                  <a:pt x="2029424" y="782822"/>
                </a:cubicBezTo>
                <a:lnTo>
                  <a:pt x="2380582" y="871782"/>
                </a:lnTo>
                <a:cubicBezTo>
                  <a:pt x="2441801" y="887101"/>
                  <a:pt x="2501124" y="958852"/>
                  <a:pt x="2512618" y="1031587"/>
                </a:cubicBezTo>
                <a:lnTo>
                  <a:pt x="2585330" y="1487017"/>
                </a:lnTo>
                <a:cubicBezTo>
                  <a:pt x="2596824" y="1558807"/>
                  <a:pt x="2555668" y="1618114"/>
                  <a:pt x="2493503" y="1618114"/>
                </a:cubicBezTo>
                <a:lnTo>
                  <a:pt x="2264820" y="1617169"/>
                </a:lnTo>
                <a:cubicBezTo>
                  <a:pt x="2202614" y="1617169"/>
                  <a:pt x="2103081" y="1599920"/>
                  <a:pt x="2043759" y="1578891"/>
                </a:cubicBezTo>
                <a:lnTo>
                  <a:pt x="1797858" y="1493712"/>
                </a:lnTo>
                <a:cubicBezTo>
                  <a:pt x="1737587" y="1472683"/>
                  <a:pt x="1706977" y="1399948"/>
                  <a:pt x="1729925" y="1331072"/>
                </a:cubicBezTo>
                <a:lnTo>
                  <a:pt x="1878233" y="879461"/>
                </a:lnTo>
                <a:cubicBezTo>
                  <a:pt x="1894763" y="828513"/>
                  <a:pt x="1937108" y="791011"/>
                  <a:pt x="1983074" y="781907"/>
                </a:cubicBezTo>
                <a:close/>
                <a:moveTo>
                  <a:pt x="3999911" y="781906"/>
                </a:moveTo>
                <a:cubicBezTo>
                  <a:pt x="4054327" y="791010"/>
                  <a:pt x="4105099" y="828513"/>
                  <a:pt x="4125199" y="879461"/>
                </a:cubicBezTo>
                <a:lnTo>
                  <a:pt x="4300276" y="1331072"/>
                </a:lnTo>
                <a:cubicBezTo>
                  <a:pt x="4327077" y="1399947"/>
                  <a:pt x="4290740" y="1472683"/>
                  <a:pt x="4219926" y="1493711"/>
                </a:cubicBezTo>
                <a:lnTo>
                  <a:pt x="3928065" y="1578891"/>
                </a:lnTo>
                <a:cubicBezTo>
                  <a:pt x="3857252" y="1599920"/>
                  <a:pt x="3738608" y="1617168"/>
                  <a:pt x="3664958" y="1617168"/>
                </a:cubicBezTo>
                <a:lnTo>
                  <a:pt x="3393195" y="1618113"/>
                </a:lnTo>
                <a:cubicBezTo>
                  <a:pt x="3319545" y="1618113"/>
                  <a:pt x="3270738" y="1558806"/>
                  <a:pt x="3284139" y="1487017"/>
                </a:cubicBezTo>
                <a:lnTo>
                  <a:pt x="3372166" y="1031586"/>
                </a:lnTo>
                <a:cubicBezTo>
                  <a:pt x="3386495" y="958851"/>
                  <a:pt x="3456380" y="887100"/>
                  <a:pt x="3529101" y="871782"/>
                </a:cubicBezTo>
                <a:lnTo>
                  <a:pt x="3945279" y="782822"/>
                </a:lnTo>
                <a:cubicBezTo>
                  <a:pt x="3963227" y="778992"/>
                  <a:pt x="3981772" y="778871"/>
                  <a:pt x="3999911" y="781906"/>
                </a:cubicBezTo>
                <a:close/>
                <a:moveTo>
                  <a:pt x="132983" y="781095"/>
                </a:moveTo>
                <a:lnTo>
                  <a:pt x="907044" y="889209"/>
                </a:lnTo>
                <a:cubicBezTo>
                  <a:pt x="979779" y="898793"/>
                  <a:pt x="1029540" y="966711"/>
                  <a:pt x="1016147" y="1039421"/>
                </a:cubicBezTo>
                <a:lnTo>
                  <a:pt x="934832" y="1493937"/>
                </a:lnTo>
                <a:cubicBezTo>
                  <a:pt x="921439" y="1566647"/>
                  <a:pt x="850610" y="1625971"/>
                  <a:pt x="776922" y="1625971"/>
                </a:cubicBezTo>
                <a:lnTo>
                  <a:pt x="134889" y="1625971"/>
                </a:lnTo>
                <a:cubicBezTo>
                  <a:pt x="61248" y="1625971"/>
                  <a:pt x="954" y="1565697"/>
                  <a:pt x="954" y="1491996"/>
                </a:cubicBezTo>
                <a:lnTo>
                  <a:pt x="0" y="1491996"/>
                </a:lnTo>
                <a:lnTo>
                  <a:pt x="0" y="896852"/>
                </a:lnTo>
                <a:cubicBezTo>
                  <a:pt x="0" y="823192"/>
                  <a:pt x="60295" y="770560"/>
                  <a:pt x="132983" y="781095"/>
                </a:cubicBezTo>
                <a:close/>
                <a:moveTo>
                  <a:pt x="3120525" y="771529"/>
                </a:moveTo>
                <a:cubicBezTo>
                  <a:pt x="3163558" y="760995"/>
                  <a:pt x="3198024" y="813627"/>
                  <a:pt x="3198024" y="887287"/>
                </a:cubicBezTo>
                <a:lnTo>
                  <a:pt x="3198024" y="1482431"/>
                </a:lnTo>
                <a:lnTo>
                  <a:pt x="3198974" y="1482431"/>
                </a:lnTo>
                <a:cubicBezTo>
                  <a:pt x="3198974" y="1556131"/>
                  <a:pt x="3163558" y="1616406"/>
                  <a:pt x="3120525" y="1616406"/>
                </a:cubicBezTo>
                <a:lnTo>
                  <a:pt x="2744469" y="1616406"/>
                </a:lnTo>
                <a:cubicBezTo>
                  <a:pt x="2701408" y="1616406"/>
                  <a:pt x="2659323" y="1557082"/>
                  <a:pt x="2651676" y="1484371"/>
                </a:cubicBezTo>
                <a:lnTo>
                  <a:pt x="2603815" y="1029856"/>
                </a:lnTo>
                <a:cubicBezTo>
                  <a:pt x="2596168" y="957145"/>
                  <a:pt x="2624886" y="889227"/>
                  <a:pt x="2667918" y="879644"/>
                </a:cubicBezTo>
                <a:close/>
                <a:moveTo>
                  <a:pt x="4745297" y="703462"/>
                </a:moveTo>
                <a:cubicBezTo>
                  <a:pt x="4798449" y="705428"/>
                  <a:pt x="4845276" y="718164"/>
                  <a:pt x="4860346" y="736816"/>
                </a:cubicBezTo>
                <a:cubicBezTo>
                  <a:pt x="4880440" y="761685"/>
                  <a:pt x="4896708" y="842067"/>
                  <a:pt x="4896708" y="915767"/>
                </a:cubicBezTo>
                <a:lnTo>
                  <a:pt x="4896708" y="1486026"/>
                </a:lnTo>
                <a:cubicBezTo>
                  <a:pt x="4896708" y="1559727"/>
                  <a:pt x="4845043" y="1588432"/>
                  <a:pt x="4781899" y="1550159"/>
                </a:cubicBezTo>
                <a:lnTo>
                  <a:pt x="4505372" y="1380776"/>
                </a:lnTo>
                <a:cubicBezTo>
                  <a:pt x="4442196" y="1342503"/>
                  <a:pt x="4366610" y="1255440"/>
                  <a:pt x="4337899" y="1187514"/>
                </a:cubicBezTo>
                <a:lnTo>
                  <a:pt x="4207787" y="879391"/>
                </a:lnTo>
                <a:cubicBezTo>
                  <a:pt x="4178111" y="811465"/>
                  <a:pt x="4214475" y="750220"/>
                  <a:pt x="4288164" y="743538"/>
                </a:cubicBezTo>
                <a:lnTo>
                  <a:pt x="4690978" y="705265"/>
                </a:lnTo>
                <a:cubicBezTo>
                  <a:pt x="4709158" y="703348"/>
                  <a:pt x="4727578" y="702806"/>
                  <a:pt x="4745297" y="703462"/>
                </a:cubicBezTo>
                <a:close/>
                <a:moveTo>
                  <a:pt x="1246919" y="674860"/>
                </a:moveTo>
                <a:cubicBezTo>
                  <a:pt x="1278131" y="673306"/>
                  <a:pt x="1315447" y="676655"/>
                  <a:pt x="1351335" y="685272"/>
                </a:cubicBezTo>
                <a:lnTo>
                  <a:pt x="1745571" y="777122"/>
                </a:lnTo>
                <a:cubicBezTo>
                  <a:pt x="1817311" y="793385"/>
                  <a:pt x="1845077" y="859408"/>
                  <a:pt x="1807743" y="922565"/>
                </a:cubicBezTo>
                <a:lnTo>
                  <a:pt x="1637435" y="1209618"/>
                </a:lnTo>
                <a:cubicBezTo>
                  <a:pt x="1600138" y="1272775"/>
                  <a:pt x="1513990" y="1349331"/>
                  <a:pt x="1446076" y="1378992"/>
                </a:cubicBezTo>
                <a:lnTo>
                  <a:pt x="1149434" y="1510069"/>
                </a:lnTo>
                <a:cubicBezTo>
                  <a:pt x="1081520" y="1539731"/>
                  <a:pt x="1034619" y="1504338"/>
                  <a:pt x="1044187" y="1431617"/>
                </a:cubicBezTo>
                <a:lnTo>
                  <a:pt x="1119792" y="866107"/>
                </a:lnTo>
                <a:cubicBezTo>
                  <a:pt x="1129360" y="793385"/>
                  <a:pt x="1156150" y="714933"/>
                  <a:pt x="1179113" y="693867"/>
                </a:cubicBezTo>
                <a:cubicBezTo>
                  <a:pt x="1190595" y="682870"/>
                  <a:pt x="1215706" y="676413"/>
                  <a:pt x="1246919" y="674860"/>
                </a:cubicBezTo>
                <a:close/>
                <a:moveTo>
                  <a:pt x="8006596" y="652576"/>
                </a:moveTo>
                <a:cubicBezTo>
                  <a:pt x="8026689" y="659633"/>
                  <a:pt x="8041280" y="682358"/>
                  <a:pt x="8045586" y="719202"/>
                </a:cubicBezTo>
                <a:lnTo>
                  <a:pt x="8071420" y="946916"/>
                </a:lnTo>
                <a:cubicBezTo>
                  <a:pt x="8080031" y="1020603"/>
                  <a:pt x="8028363" y="1063655"/>
                  <a:pt x="7957559" y="1043560"/>
                </a:cubicBezTo>
                <a:lnTo>
                  <a:pt x="7783418" y="993797"/>
                </a:lnTo>
                <a:cubicBezTo>
                  <a:pt x="7712614" y="973702"/>
                  <a:pt x="7697305" y="914385"/>
                  <a:pt x="7749930" y="862727"/>
                </a:cubicBezTo>
                <a:lnTo>
                  <a:pt x="7934595" y="679960"/>
                </a:lnTo>
                <a:cubicBezTo>
                  <a:pt x="7960908" y="654131"/>
                  <a:pt x="7986503" y="645520"/>
                  <a:pt x="8006596" y="652576"/>
                </a:cubicBezTo>
                <a:close/>
                <a:moveTo>
                  <a:pt x="504057" y="589233"/>
                </a:moveTo>
                <a:cubicBezTo>
                  <a:pt x="551948" y="592809"/>
                  <a:pt x="600081" y="607644"/>
                  <a:pt x="634000" y="631864"/>
                </a:cubicBezTo>
                <a:lnTo>
                  <a:pt x="815799" y="761042"/>
                </a:lnTo>
                <a:cubicBezTo>
                  <a:pt x="876067" y="804101"/>
                  <a:pt x="865551" y="828977"/>
                  <a:pt x="792837" y="817496"/>
                </a:cubicBezTo>
                <a:lnTo>
                  <a:pt x="257955" y="730415"/>
                </a:lnTo>
                <a:cubicBezTo>
                  <a:pt x="185241" y="718934"/>
                  <a:pt x="181414" y="687355"/>
                  <a:pt x="250300" y="660566"/>
                </a:cubicBezTo>
                <a:lnTo>
                  <a:pt x="399554" y="602199"/>
                </a:lnTo>
                <a:cubicBezTo>
                  <a:pt x="416784" y="595502"/>
                  <a:pt x="436283" y="591316"/>
                  <a:pt x="456782" y="589478"/>
                </a:cubicBezTo>
                <a:cubicBezTo>
                  <a:pt x="472157" y="588099"/>
                  <a:pt x="488093" y="588040"/>
                  <a:pt x="504057" y="589233"/>
                </a:cubicBezTo>
                <a:close/>
                <a:moveTo>
                  <a:pt x="902451" y="178201"/>
                </a:moveTo>
                <a:cubicBezTo>
                  <a:pt x="920631" y="183460"/>
                  <a:pt x="934029" y="204988"/>
                  <a:pt x="938336" y="241828"/>
                </a:cubicBezTo>
                <a:lnTo>
                  <a:pt x="989998" y="681025"/>
                </a:lnTo>
                <a:cubicBezTo>
                  <a:pt x="998612" y="754705"/>
                  <a:pt x="957474" y="778612"/>
                  <a:pt x="898146" y="734605"/>
                </a:cubicBezTo>
                <a:lnTo>
                  <a:pt x="702952" y="590129"/>
                </a:lnTo>
                <a:cubicBezTo>
                  <a:pt x="643624" y="546094"/>
                  <a:pt x="633098" y="463820"/>
                  <a:pt x="679989" y="406404"/>
                </a:cubicBezTo>
                <a:lnTo>
                  <a:pt x="837870" y="212183"/>
                </a:lnTo>
                <a:cubicBezTo>
                  <a:pt x="861307" y="183951"/>
                  <a:pt x="884270" y="172942"/>
                  <a:pt x="902451" y="178201"/>
                </a:cubicBezTo>
                <a:close/>
                <a:moveTo>
                  <a:pt x="5185531" y="177544"/>
                </a:moveTo>
                <a:cubicBezTo>
                  <a:pt x="5205864" y="173955"/>
                  <a:pt x="5229069" y="186872"/>
                  <a:pt x="5250125" y="217483"/>
                </a:cubicBezTo>
                <a:lnTo>
                  <a:pt x="5445305" y="496883"/>
                </a:lnTo>
                <a:cubicBezTo>
                  <a:pt x="5487418" y="557178"/>
                  <a:pt x="5531431" y="666266"/>
                  <a:pt x="5541959" y="739965"/>
                </a:cubicBezTo>
                <a:lnTo>
                  <a:pt x="5587873" y="1041349"/>
                </a:lnTo>
                <a:cubicBezTo>
                  <a:pt x="5599367" y="1114075"/>
                  <a:pt x="5549622" y="1158090"/>
                  <a:pt x="5478820" y="1138935"/>
                </a:cubicBezTo>
                <a:lnTo>
                  <a:pt x="5061613" y="1025069"/>
                </a:lnTo>
                <a:cubicBezTo>
                  <a:pt x="4990812" y="1005961"/>
                  <a:pt x="4947765" y="931334"/>
                  <a:pt x="4967856" y="860510"/>
                </a:cubicBezTo>
                <a:lnTo>
                  <a:pt x="5138176" y="236639"/>
                </a:lnTo>
                <a:cubicBezTo>
                  <a:pt x="5147739" y="201227"/>
                  <a:pt x="5165198" y="181132"/>
                  <a:pt x="5185531" y="177544"/>
                </a:cubicBezTo>
                <a:close/>
                <a:moveTo>
                  <a:pt x="3116013" y="129305"/>
                </a:moveTo>
                <a:cubicBezTo>
                  <a:pt x="3139814" y="131695"/>
                  <a:pt x="3161347" y="155374"/>
                  <a:pt x="3174746" y="199858"/>
                </a:cubicBezTo>
                <a:lnTo>
                  <a:pt x="3266590" y="501287"/>
                </a:lnTo>
                <a:cubicBezTo>
                  <a:pt x="3293386" y="590255"/>
                  <a:pt x="3242662" y="681161"/>
                  <a:pt x="3152723" y="704122"/>
                </a:cubicBezTo>
                <a:lnTo>
                  <a:pt x="2857048" y="779721"/>
                </a:lnTo>
                <a:cubicBezTo>
                  <a:pt x="2767109" y="802682"/>
                  <a:pt x="2729797" y="754855"/>
                  <a:pt x="2774780" y="673508"/>
                </a:cubicBezTo>
                <a:lnTo>
                  <a:pt x="3043659" y="186489"/>
                </a:lnTo>
                <a:cubicBezTo>
                  <a:pt x="3066137" y="145815"/>
                  <a:pt x="3092209" y="126915"/>
                  <a:pt x="3116013" y="129305"/>
                </a:cubicBezTo>
                <a:close/>
                <a:moveTo>
                  <a:pt x="8872705" y="88163"/>
                </a:moveTo>
                <a:cubicBezTo>
                  <a:pt x="8945422" y="73821"/>
                  <a:pt x="9004758" y="122611"/>
                  <a:pt x="9004758" y="196287"/>
                </a:cubicBezTo>
                <a:lnTo>
                  <a:pt x="9003802" y="196287"/>
                </a:lnTo>
                <a:lnTo>
                  <a:pt x="9003802" y="791462"/>
                </a:lnTo>
                <a:cubicBezTo>
                  <a:pt x="9003802" y="865138"/>
                  <a:pt x="8945422" y="937877"/>
                  <a:pt x="8872705" y="952218"/>
                </a:cubicBezTo>
                <a:lnTo>
                  <a:pt x="8284244" y="1071825"/>
                </a:lnTo>
                <a:cubicBezTo>
                  <a:pt x="8212483" y="1086167"/>
                  <a:pt x="8149324" y="1038314"/>
                  <a:pt x="8145501" y="964638"/>
                </a:cubicBezTo>
                <a:lnTo>
                  <a:pt x="8111054" y="372369"/>
                </a:lnTo>
                <a:cubicBezTo>
                  <a:pt x="8107232" y="298693"/>
                  <a:pt x="8162745" y="226938"/>
                  <a:pt x="8235462" y="212550"/>
                </a:cubicBezTo>
                <a:close/>
                <a:moveTo>
                  <a:pt x="2830617" y="71726"/>
                </a:moveTo>
                <a:cubicBezTo>
                  <a:pt x="2845166" y="72009"/>
                  <a:pt x="2859219" y="74220"/>
                  <a:pt x="2871897" y="78524"/>
                </a:cubicBezTo>
                <a:lnTo>
                  <a:pt x="2891037" y="85229"/>
                </a:lnTo>
                <a:cubicBezTo>
                  <a:pt x="2941753" y="102459"/>
                  <a:pt x="2958973" y="154119"/>
                  <a:pt x="2929317" y="199090"/>
                </a:cubicBezTo>
                <a:lnTo>
                  <a:pt x="2826927" y="353150"/>
                </a:lnTo>
                <a:cubicBezTo>
                  <a:pt x="2797272" y="398120"/>
                  <a:pt x="2751341" y="396202"/>
                  <a:pt x="2725497" y="349314"/>
                </a:cubicBezTo>
                <a:lnTo>
                  <a:pt x="2684353" y="276603"/>
                </a:lnTo>
                <a:cubicBezTo>
                  <a:pt x="2658521" y="229715"/>
                  <a:pt x="2667131" y="159858"/>
                  <a:pt x="2705411" y="121592"/>
                </a:cubicBezTo>
                <a:lnTo>
                  <a:pt x="2710196" y="116805"/>
                </a:lnTo>
                <a:cubicBezTo>
                  <a:pt x="2738896" y="87381"/>
                  <a:pt x="2786976" y="70877"/>
                  <a:pt x="2830617" y="71726"/>
                </a:cubicBezTo>
                <a:close/>
                <a:moveTo>
                  <a:pt x="6194078" y="33714"/>
                </a:moveTo>
                <a:cubicBezTo>
                  <a:pt x="6267799" y="28915"/>
                  <a:pt x="6334747" y="84416"/>
                  <a:pt x="6343386" y="158089"/>
                </a:cubicBezTo>
                <a:lnTo>
                  <a:pt x="6353889" y="249933"/>
                </a:lnTo>
                <a:cubicBezTo>
                  <a:pt x="6362478" y="323606"/>
                  <a:pt x="6363460" y="443218"/>
                  <a:pt x="6356785" y="516891"/>
                </a:cubicBezTo>
                <a:lnTo>
                  <a:pt x="6340490" y="686254"/>
                </a:lnTo>
                <a:cubicBezTo>
                  <a:pt x="6332833" y="759963"/>
                  <a:pt x="6266818" y="820228"/>
                  <a:pt x="6193146" y="820228"/>
                </a:cubicBezTo>
                <a:lnTo>
                  <a:pt x="5760636" y="820228"/>
                </a:lnTo>
                <a:cubicBezTo>
                  <a:pt x="5686964" y="820228"/>
                  <a:pt x="5612359" y="760916"/>
                  <a:pt x="5596064" y="689148"/>
                </a:cubicBezTo>
                <a:lnTo>
                  <a:pt x="5320519" y="174355"/>
                </a:lnTo>
                <a:cubicBezTo>
                  <a:pt x="5303290" y="102587"/>
                  <a:pt x="5350164" y="39429"/>
                  <a:pt x="5423836" y="34666"/>
                </a:cubicBezTo>
                <a:close/>
                <a:moveTo>
                  <a:pt x="6549350" y="33421"/>
                </a:moveTo>
                <a:lnTo>
                  <a:pt x="7005754" y="36318"/>
                </a:lnTo>
                <a:cubicBezTo>
                  <a:pt x="7078495" y="22912"/>
                  <a:pt x="7126322" y="70741"/>
                  <a:pt x="7112929" y="143477"/>
                </a:cubicBezTo>
                <a:lnTo>
                  <a:pt x="7001946" y="748202"/>
                </a:lnTo>
                <a:cubicBezTo>
                  <a:pt x="6988521" y="820897"/>
                  <a:pt x="6916765" y="884075"/>
                  <a:pt x="6843104" y="889826"/>
                </a:cubicBezTo>
                <a:lnTo>
                  <a:pt x="6551254" y="911796"/>
                </a:lnTo>
                <a:cubicBezTo>
                  <a:pt x="6477561" y="916595"/>
                  <a:pt x="6417293" y="861112"/>
                  <a:pt x="6417293" y="787425"/>
                </a:cubicBezTo>
                <a:lnTo>
                  <a:pt x="6417293" y="192257"/>
                </a:lnTo>
                <a:cubicBezTo>
                  <a:pt x="6417293" y="118611"/>
                  <a:pt x="6476609" y="46827"/>
                  <a:pt x="6549350" y="33421"/>
                </a:cubicBezTo>
                <a:close/>
                <a:moveTo>
                  <a:pt x="4514334" y="25784"/>
                </a:moveTo>
                <a:cubicBezTo>
                  <a:pt x="4587049" y="13337"/>
                  <a:pt x="4654975" y="63094"/>
                  <a:pt x="4665478" y="135814"/>
                </a:cubicBezTo>
                <a:lnTo>
                  <a:pt x="4716191" y="494630"/>
                </a:lnTo>
                <a:cubicBezTo>
                  <a:pt x="4726731" y="568300"/>
                  <a:pt x="4675061" y="633355"/>
                  <a:pt x="4601387" y="640070"/>
                </a:cubicBezTo>
                <a:lnTo>
                  <a:pt x="4056001" y="690777"/>
                </a:lnTo>
                <a:cubicBezTo>
                  <a:pt x="3982328" y="697460"/>
                  <a:pt x="3930656" y="642920"/>
                  <a:pt x="3940240" y="570200"/>
                </a:cubicBezTo>
                <a:lnTo>
                  <a:pt x="3984244" y="247744"/>
                </a:lnTo>
                <a:cubicBezTo>
                  <a:pt x="3993789" y="174074"/>
                  <a:pt x="4061751" y="104237"/>
                  <a:pt x="4134466" y="91790"/>
                </a:cubicBezTo>
                <a:close/>
                <a:moveTo>
                  <a:pt x="1303860" y="25781"/>
                </a:moveTo>
                <a:lnTo>
                  <a:pt x="1755482" y="91787"/>
                </a:lnTo>
                <a:cubicBezTo>
                  <a:pt x="1841614" y="104234"/>
                  <a:pt x="1922001" y="174071"/>
                  <a:pt x="1934412" y="247741"/>
                </a:cubicBezTo>
                <a:lnTo>
                  <a:pt x="1987038" y="570197"/>
                </a:lnTo>
                <a:cubicBezTo>
                  <a:pt x="1998528" y="642917"/>
                  <a:pt x="1937306" y="697457"/>
                  <a:pt x="1849245" y="690774"/>
                </a:cubicBezTo>
                <a:lnTo>
                  <a:pt x="1200536" y="640067"/>
                </a:lnTo>
                <a:cubicBezTo>
                  <a:pt x="1113439" y="633352"/>
                  <a:pt x="1051253" y="568297"/>
                  <a:pt x="1063708" y="494627"/>
                </a:cubicBezTo>
                <a:lnTo>
                  <a:pt x="1123965" y="135811"/>
                </a:lnTo>
                <a:cubicBezTo>
                  <a:pt x="1136420" y="63091"/>
                  <a:pt x="1216806" y="13334"/>
                  <a:pt x="1303860" y="25781"/>
                </a:cubicBezTo>
                <a:close/>
                <a:moveTo>
                  <a:pt x="3388551" y="14395"/>
                </a:moveTo>
                <a:lnTo>
                  <a:pt x="3790404" y="27769"/>
                </a:lnTo>
                <a:cubicBezTo>
                  <a:pt x="3864107" y="30650"/>
                  <a:pt x="3916720" y="92827"/>
                  <a:pt x="3907160" y="165570"/>
                </a:cubicBezTo>
                <a:lnTo>
                  <a:pt x="3852610" y="577940"/>
                </a:lnTo>
                <a:cubicBezTo>
                  <a:pt x="3843048" y="650683"/>
                  <a:pt x="3777031" y="725310"/>
                  <a:pt x="3705265" y="742526"/>
                </a:cubicBezTo>
                <a:lnTo>
                  <a:pt x="3500497" y="792290"/>
                </a:lnTo>
                <a:cubicBezTo>
                  <a:pt x="3428730" y="809506"/>
                  <a:pt x="3361744" y="763584"/>
                  <a:pt x="3351245" y="690841"/>
                </a:cubicBezTo>
                <a:lnTo>
                  <a:pt x="3273731" y="142591"/>
                </a:lnTo>
                <a:cubicBezTo>
                  <a:pt x="3263202" y="69885"/>
                  <a:pt x="3314878" y="11513"/>
                  <a:pt x="3388551" y="14395"/>
                </a:cubicBezTo>
                <a:close/>
                <a:moveTo>
                  <a:pt x="8054764" y="9546"/>
                </a:moveTo>
                <a:cubicBezTo>
                  <a:pt x="8117928" y="4762"/>
                  <a:pt x="8163846" y="42075"/>
                  <a:pt x="8157144" y="90875"/>
                </a:cubicBezTo>
                <a:lnTo>
                  <a:pt x="8155243" y="109063"/>
                </a:lnTo>
                <a:cubicBezTo>
                  <a:pt x="8148540" y="157862"/>
                  <a:pt x="8094959" y="209528"/>
                  <a:pt x="8035636" y="223880"/>
                </a:cubicBezTo>
                <a:lnTo>
                  <a:pt x="8028934" y="225798"/>
                </a:lnTo>
                <a:cubicBezTo>
                  <a:pt x="7969611" y="240150"/>
                  <a:pt x="7890181" y="216230"/>
                  <a:pt x="7852866" y="174132"/>
                </a:cubicBezTo>
                <a:lnTo>
                  <a:pt x="7794503" y="109063"/>
                </a:lnTo>
                <a:cubicBezTo>
                  <a:pt x="7757188" y="66965"/>
                  <a:pt x="7778237" y="28693"/>
                  <a:pt x="7840440" y="24857"/>
                </a:cubicBezTo>
                <a:close/>
                <a:moveTo>
                  <a:pt x="2509940" y="4827"/>
                </a:moveTo>
                <a:cubicBezTo>
                  <a:pt x="2583612" y="1945"/>
                  <a:pt x="2635289" y="60317"/>
                  <a:pt x="2624761" y="133023"/>
                </a:cubicBezTo>
                <a:lnTo>
                  <a:pt x="2547245" y="681273"/>
                </a:lnTo>
                <a:cubicBezTo>
                  <a:pt x="2536747" y="754016"/>
                  <a:pt x="2469763" y="799937"/>
                  <a:pt x="2397997" y="782721"/>
                </a:cubicBezTo>
                <a:lnTo>
                  <a:pt x="2193227" y="732958"/>
                </a:lnTo>
                <a:cubicBezTo>
                  <a:pt x="2121463" y="715742"/>
                  <a:pt x="2055445" y="641115"/>
                  <a:pt x="2045883" y="568372"/>
                </a:cubicBezTo>
                <a:lnTo>
                  <a:pt x="1991336" y="156002"/>
                </a:lnTo>
                <a:cubicBezTo>
                  <a:pt x="1981776" y="83259"/>
                  <a:pt x="2034387" y="21082"/>
                  <a:pt x="2108088" y="18200"/>
                </a:cubicBezTo>
                <a:close/>
                <a:moveTo>
                  <a:pt x="4838230" y="4715"/>
                </a:moveTo>
                <a:lnTo>
                  <a:pt x="4908083" y="4715"/>
                </a:lnTo>
                <a:cubicBezTo>
                  <a:pt x="4981747" y="4715"/>
                  <a:pt x="5106141" y="81257"/>
                  <a:pt x="5106141" y="154936"/>
                </a:cubicBezTo>
                <a:lnTo>
                  <a:pt x="4982710" y="541499"/>
                </a:lnTo>
                <a:cubicBezTo>
                  <a:pt x="4982710" y="616143"/>
                  <a:pt x="4928169" y="655362"/>
                  <a:pt x="4862150" y="629517"/>
                </a:cubicBezTo>
                <a:cubicBezTo>
                  <a:pt x="4796130" y="603702"/>
                  <a:pt x="4791353" y="552012"/>
                  <a:pt x="4779857" y="479296"/>
                </a:cubicBezTo>
                <a:lnTo>
                  <a:pt x="4725316" y="136742"/>
                </a:lnTo>
                <a:cubicBezTo>
                  <a:pt x="4713838" y="64027"/>
                  <a:pt x="4764546" y="4715"/>
                  <a:pt x="4838230" y="4715"/>
                </a:cubicBezTo>
                <a:close/>
                <a:moveTo>
                  <a:pt x="133943" y="4713"/>
                </a:moveTo>
                <a:lnTo>
                  <a:pt x="780778" y="4713"/>
                </a:lnTo>
                <a:cubicBezTo>
                  <a:pt x="854465" y="4713"/>
                  <a:pt x="876458" y="50624"/>
                  <a:pt x="828618" y="108043"/>
                </a:cubicBezTo>
                <a:lnTo>
                  <a:pt x="610477" y="370213"/>
                </a:lnTo>
                <a:cubicBezTo>
                  <a:pt x="563570" y="426662"/>
                  <a:pt x="469797" y="497467"/>
                  <a:pt x="401872" y="527146"/>
                </a:cubicBezTo>
                <a:lnTo>
                  <a:pt x="122460" y="650585"/>
                </a:lnTo>
                <a:cubicBezTo>
                  <a:pt x="55509" y="680232"/>
                  <a:pt x="0" y="644830"/>
                  <a:pt x="0" y="571148"/>
                </a:cubicBezTo>
                <a:lnTo>
                  <a:pt x="0" y="138660"/>
                </a:lnTo>
                <a:cubicBezTo>
                  <a:pt x="0" y="64978"/>
                  <a:pt x="60297" y="4713"/>
                  <a:pt x="133943" y="4713"/>
                </a:cubicBezTo>
                <a:close/>
                <a:moveTo>
                  <a:pt x="7523818" y="341"/>
                </a:moveTo>
                <a:cubicBezTo>
                  <a:pt x="7584102" y="3646"/>
                  <a:pt x="7648678" y="30792"/>
                  <a:pt x="7685363" y="72390"/>
                </a:cubicBezTo>
                <a:lnTo>
                  <a:pt x="7943610" y="362252"/>
                </a:lnTo>
                <a:cubicBezTo>
                  <a:pt x="7992522" y="417716"/>
                  <a:pt x="7989606" y="504832"/>
                  <a:pt x="7937104" y="556537"/>
                </a:cubicBezTo>
                <a:lnTo>
                  <a:pt x="7648117" y="838877"/>
                </a:lnTo>
                <a:cubicBezTo>
                  <a:pt x="7595391" y="890268"/>
                  <a:pt x="7492182" y="924738"/>
                  <a:pt x="7419262" y="915337"/>
                </a:cubicBezTo>
                <a:lnTo>
                  <a:pt x="7200279" y="886508"/>
                </a:lnTo>
                <a:cubicBezTo>
                  <a:pt x="7127584" y="877107"/>
                  <a:pt x="7078671" y="810047"/>
                  <a:pt x="7092133" y="737347"/>
                </a:cubicBezTo>
                <a:lnTo>
                  <a:pt x="7191528" y="201496"/>
                </a:lnTo>
                <a:cubicBezTo>
                  <a:pt x="7204991" y="128795"/>
                  <a:pt x="7273872" y="54216"/>
                  <a:pt x="7345669" y="36041"/>
                </a:cubicBezTo>
                <a:lnTo>
                  <a:pt x="7466155" y="5331"/>
                </a:lnTo>
                <a:cubicBezTo>
                  <a:pt x="7484105" y="788"/>
                  <a:pt x="7503723" y="-760"/>
                  <a:pt x="7523818" y="341"/>
                </a:cubicBezTo>
                <a:close/>
              </a:path>
            </a:pathLst>
          </a:custGeom>
          <a:solidFill>
            <a:schemeClr val="accent2"/>
          </a:solidFill>
        </p:spPr>
        <p:txBody>
          <a:bodyPr vert="horz" wrap="square" lIns="91440" tIns="45720" rIns="91440" bIns="45720" rtlCol="0" anchor="ctr">
            <a:noAutofit/>
          </a:bodyPr>
          <a:lstStyle>
            <a:lvl1pPr>
              <a:defRPr lang="en-US">
                <a:solidFill>
                  <a:schemeClr val="tx1"/>
                </a:solidFill>
              </a:defRPr>
            </a:lvl1pPr>
          </a:lstStyle>
          <a:p>
            <a:pPr marL="0" lvl="0" indent="0" algn="ctr">
              <a:buNone/>
            </a:pPr>
            <a:endParaRPr lang="en-US"/>
          </a:p>
        </p:txBody>
      </p:sp>
      <p:grpSp>
        <p:nvGrpSpPr>
          <p:cNvPr id="95" name="Group 94">
            <a:extLst>
              <a:ext uri="{FF2B5EF4-FFF2-40B4-BE49-F238E27FC236}">
                <a16:creationId xmlns:a16="http://schemas.microsoft.com/office/drawing/2014/main" id="{C6834D30-AB0F-4F56-9E41-43859936DC0B}"/>
              </a:ext>
            </a:extLst>
          </p:cNvPr>
          <p:cNvGrpSpPr/>
          <p:nvPr userDrawn="1"/>
        </p:nvGrpSpPr>
        <p:grpSpPr>
          <a:xfrm>
            <a:off x="65645" y="1671621"/>
            <a:ext cx="9012710" cy="5136520"/>
            <a:chOff x="65645" y="1671621"/>
            <a:chExt cx="9012710" cy="5136520"/>
          </a:xfrm>
        </p:grpSpPr>
        <p:sp>
          <p:nvSpPr>
            <p:cNvPr id="96" name="Shape">
              <a:extLst>
                <a:ext uri="{FF2B5EF4-FFF2-40B4-BE49-F238E27FC236}">
                  <a16:creationId xmlns:a16="http://schemas.microsoft.com/office/drawing/2014/main" id="{AEACE166-F708-4D95-8D84-44F527AF94C9}"/>
                </a:ext>
              </a:extLst>
            </p:cNvPr>
            <p:cNvSpPr/>
            <p:nvPr/>
          </p:nvSpPr>
          <p:spPr>
            <a:xfrm>
              <a:off x="7404555" y="6015644"/>
              <a:ext cx="635909" cy="781629"/>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3E79418C-6CF4-4C2E-85DB-B9B1959ADF9F}"/>
                </a:ext>
              </a:extLst>
            </p:cNvPr>
            <p:cNvSpPr/>
            <p:nvPr/>
          </p:nvSpPr>
          <p:spPr>
            <a:xfrm>
              <a:off x="6619952" y="6111327"/>
              <a:ext cx="778494" cy="667463"/>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6D3E7ACC-A25E-441D-8F34-E3AF56964469}"/>
                </a:ext>
              </a:extLst>
            </p:cNvPr>
            <p:cNvSpPr/>
            <p:nvPr/>
          </p:nvSpPr>
          <p:spPr>
            <a:xfrm>
              <a:off x="8045632" y="6044348"/>
              <a:ext cx="340486" cy="579720"/>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1925F423-E390-4CE2-8F50-79CD5F7E9C8C}"/>
                </a:ext>
              </a:extLst>
            </p:cNvPr>
            <p:cNvSpPr/>
            <p:nvPr/>
          </p:nvSpPr>
          <p:spPr>
            <a:xfrm>
              <a:off x="4285279" y="6006075"/>
              <a:ext cx="617344" cy="757904"/>
            </a:xfrm>
            <a:custGeom>
              <a:avLst/>
              <a:gdLst/>
              <a:ahLst/>
              <a:cxnLst>
                <a:cxn ang="0">
                  <a:pos x="wd2" y="hd2"/>
                </a:cxn>
                <a:cxn ang="5400000">
                  <a:pos x="wd2" y="hd2"/>
                </a:cxn>
                <a:cxn ang="10800000">
                  <a:pos x="wd2" y="hd2"/>
                </a:cxn>
                <a:cxn ang="16200000">
                  <a:pos x="wd2" y="hd2"/>
                </a:cxn>
              </a:cxnLst>
              <a:rect l="0" t="0" r="r" b="b"/>
              <a:pathLst>
                <a:path w="20988" h="21044" extrusionOk="0">
                  <a:moveTo>
                    <a:pt x="9342" y="6006"/>
                  </a:moveTo>
                  <a:cubicBezTo>
                    <a:pt x="7521" y="7175"/>
                    <a:pt x="5276" y="9487"/>
                    <a:pt x="4300" y="11134"/>
                  </a:cubicBezTo>
                  <a:lnTo>
                    <a:pt x="331" y="18015"/>
                  </a:lnTo>
                  <a:cubicBezTo>
                    <a:pt x="-612" y="19689"/>
                    <a:pt x="527" y="21044"/>
                    <a:pt x="2869" y="21044"/>
                  </a:cubicBezTo>
                  <a:lnTo>
                    <a:pt x="16694" y="21044"/>
                  </a:lnTo>
                  <a:cubicBezTo>
                    <a:pt x="19069" y="21044"/>
                    <a:pt x="20988" y="19556"/>
                    <a:pt x="20988" y="17749"/>
                  </a:cubicBezTo>
                  <a:lnTo>
                    <a:pt x="20988" y="1809"/>
                  </a:lnTo>
                  <a:cubicBezTo>
                    <a:pt x="20988" y="2"/>
                    <a:pt x="19492" y="-556"/>
                    <a:pt x="17702" y="613"/>
                  </a:cubicBezTo>
                  <a:lnTo>
                    <a:pt x="9342" y="600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8FA4FFC3-C9A0-4F7A-9CC6-0D2F149A60EC}"/>
                </a:ext>
              </a:extLst>
            </p:cNvPr>
            <p:cNvSpPr/>
            <p:nvPr/>
          </p:nvSpPr>
          <p:spPr>
            <a:xfrm>
              <a:off x="4285279" y="5986938"/>
              <a:ext cx="320360" cy="307183"/>
            </a:xfrm>
            <a:custGeom>
              <a:avLst/>
              <a:gdLst/>
              <a:ahLst/>
              <a:cxnLst>
                <a:cxn ang="0">
                  <a:pos x="wd2" y="hd2"/>
                </a:cxn>
                <a:cxn ang="5400000">
                  <a:pos x="wd2" y="hd2"/>
                </a:cxn>
                <a:cxn ang="10800000">
                  <a:pos x="wd2" y="hd2"/>
                </a:cxn>
                <a:cxn ang="16200000">
                  <a:pos x="wd2" y="hd2"/>
                </a:cxn>
              </a:cxnLst>
              <a:rect l="0" t="0" r="r" b="b"/>
              <a:pathLst>
                <a:path w="20722" h="20762" extrusionOk="0">
                  <a:moveTo>
                    <a:pt x="10309" y="16723"/>
                  </a:moveTo>
                  <a:cubicBezTo>
                    <a:pt x="11980" y="15882"/>
                    <a:pt x="14332" y="14006"/>
                    <a:pt x="15446" y="12583"/>
                  </a:cubicBezTo>
                  <a:lnTo>
                    <a:pt x="20150" y="6440"/>
                  </a:lnTo>
                  <a:cubicBezTo>
                    <a:pt x="21264" y="4952"/>
                    <a:pt x="20707" y="3335"/>
                    <a:pt x="18850" y="2883"/>
                  </a:cubicBezTo>
                  <a:lnTo>
                    <a:pt x="7957" y="102"/>
                  </a:lnTo>
                  <a:cubicBezTo>
                    <a:pt x="6101" y="-351"/>
                    <a:pt x="4244" y="749"/>
                    <a:pt x="3811" y="2559"/>
                  </a:cubicBezTo>
                  <a:lnTo>
                    <a:pt x="97" y="18598"/>
                  </a:lnTo>
                  <a:cubicBezTo>
                    <a:pt x="-336" y="20408"/>
                    <a:pt x="716" y="21249"/>
                    <a:pt x="2387" y="20473"/>
                  </a:cubicBezTo>
                  <a:lnTo>
                    <a:pt x="10309"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C466E751-0D27-4378-BA25-7910A9EF1698}"/>
                </a:ext>
              </a:extLst>
            </p:cNvPr>
            <p:cNvSpPr/>
            <p:nvPr/>
          </p:nvSpPr>
          <p:spPr>
            <a:xfrm>
              <a:off x="945931" y="1671621"/>
              <a:ext cx="370184" cy="759438"/>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29"/>
                  </a:cubicBezTo>
                  <a:lnTo>
                    <a:pt x="21039" y="16669"/>
                  </a:lnTo>
                  <a:cubicBezTo>
                    <a:pt x="21257" y="18690"/>
                    <a:pt x="18047" y="20501"/>
                    <a:pt x="13857" y="20659"/>
                  </a:cubicBezTo>
                  <a:lnTo>
                    <a:pt x="9940" y="20816"/>
                  </a:lnTo>
                  <a:cubicBezTo>
                    <a:pt x="5751"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FB7A5F2F-73F5-46BC-A755-ED05A5653D36}"/>
                </a:ext>
              </a:extLst>
            </p:cNvPr>
            <p:cNvSpPr/>
            <p:nvPr/>
          </p:nvSpPr>
          <p:spPr>
            <a:xfrm>
              <a:off x="984205" y="2494498"/>
              <a:ext cx="706547" cy="1005747"/>
            </a:xfrm>
            <a:custGeom>
              <a:avLst/>
              <a:gdLst/>
              <a:ahLst/>
              <a:cxnLst>
                <a:cxn ang="0">
                  <a:pos x="wd2" y="hd2"/>
                </a:cxn>
                <a:cxn ang="5400000">
                  <a:pos x="wd2" y="hd2"/>
                </a:cxn>
                <a:cxn ang="10800000">
                  <a:pos x="wd2" y="hd2"/>
                </a:cxn>
                <a:cxn ang="16200000">
                  <a:pos x="wd2" y="hd2"/>
                </a:cxn>
              </a:cxnLst>
              <a:rect l="0" t="0" r="r" b="b"/>
              <a:pathLst>
                <a:path w="21210" h="21101" extrusionOk="0">
                  <a:moveTo>
                    <a:pt x="29" y="18939"/>
                  </a:moveTo>
                  <a:cubicBezTo>
                    <a:pt x="-230" y="20485"/>
                    <a:pt x="1321" y="21408"/>
                    <a:pt x="3475" y="21007"/>
                  </a:cubicBezTo>
                  <a:lnTo>
                    <a:pt x="17607" y="18397"/>
                  </a:lnTo>
                  <a:cubicBezTo>
                    <a:pt x="19761" y="17995"/>
                    <a:pt x="21370" y="16410"/>
                    <a:pt x="21198" y="14864"/>
                  </a:cubicBezTo>
                  <a:lnTo>
                    <a:pt x="19848" y="2418"/>
                  </a:lnTo>
                  <a:cubicBezTo>
                    <a:pt x="19675" y="872"/>
                    <a:pt x="17751" y="-192"/>
                    <a:pt x="15568" y="29"/>
                  </a:cubicBezTo>
                  <a:lnTo>
                    <a:pt x="6893" y="952"/>
                  </a:lnTo>
                  <a:cubicBezTo>
                    <a:pt x="4710" y="1193"/>
                    <a:pt x="2700" y="2638"/>
                    <a:pt x="2470" y="4164"/>
                  </a:cubicBezTo>
                  <a:lnTo>
                    <a:pt x="29"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87AE6A30-C32E-4073-B6F3-770FBC49D663}"/>
                </a:ext>
              </a:extLst>
            </p:cNvPr>
            <p:cNvSpPr/>
            <p:nvPr/>
          </p:nvSpPr>
          <p:spPr>
            <a:xfrm>
              <a:off x="65646" y="1729031"/>
              <a:ext cx="833704" cy="677074"/>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1D920D40-73E0-4FC3-A652-EC704D2C10DC}"/>
                </a:ext>
              </a:extLst>
            </p:cNvPr>
            <p:cNvSpPr/>
            <p:nvPr/>
          </p:nvSpPr>
          <p:spPr>
            <a:xfrm>
              <a:off x="65646" y="2341404"/>
              <a:ext cx="893869" cy="988677"/>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E02B4B30-C272-4B1E-BE76-8AA4CFE0E490}"/>
                </a:ext>
              </a:extLst>
            </p:cNvPr>
            <p:cNvSpPr/>
            <p:nvPr/>
          </p:nvSpPr>
          <p:spPr>
            <a:xfrm>
              <a:off x="6256355" y="6159169"/>
              <a:ext cx="382442" cy="632374"/>
            </a:xfrm>
            <a:custGeom>
              <a:avLst/>
              <a:gdLst/>
              <a:ahLst/>
              <a:cxnLst>
                <a:cxn ang="0">
                  <a:pos x="wd2" y="hd2"/>
                </a:cxn>
                <a:cxn ang="5400000">
                  <a:pos x="wd2" y="hd2"/>
                </a:cxn>
                <a:cxn ang="10800000">
                  <a:pos x="wd2" y="hd2"/>
                </a:cxn>
                <a:cxn ang="16200000">
                  <a:pos x="wd2" y="hd2"/>
                </a:cxn>
              </a:cxnLst>
              <a:rect l="0" t="0" r="r" b="b"/>
              <a:pathLst>
                <a:path w="21057" h="20993" extrusionOk="0">
                  <a:moveTo>
                    <a:pt x="0" y="16006"/>
                  </a:moveTo>
                  <a:cubicBezTo>
                    <a:pt x="0" y="18452"/>
                    <a:pt x="6849" y="20993"/>
                    <a:pt x="10905" y="20993"/>
                  </a:cubicBezTo>
                  <a:lnTo>
                    <a:pt x="14751" y="20993"/>
                  </a:lnTo>
                  <a:cubicBezTo>
                    <a:pt x="18808" y="20993"/>
                    <a:pt x="21600" y="19024"/>
                    <a:pt x="20968" y="16610"/>
                  </a:cubicBezTo>
                  <a:lnTo>
                    <a:pt x="17965" y="5238"/>
                  </a:lnTo>
                  <a:cubicBezTo>
                    <a:pt x="17333" y="2824"/>
                    <a:pt x="17069" y="1108"/>
                    <a:pt x="13434" y="251"/>
                  </a:cubicBezTo>
                  <a:cubicBezTo>
                    <a:pt x="9799" y="-607"/>
                    <a:pt x="8113" y="822"/>
                    <a:pt x="6796"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BC967A27-B946-47E7-B255-262176596F3E}"/>
                </a:ext>
              </a:extLst>
            </p:cNvPr>
            <p:cNvSpPr/>
            <p:nvPr/>
          </p:nvSpPr>
          <p:spPr>
            <a:xfrm>
              <a:off x="4993336" y="5977370"/>
              <a:ext cx="1044213" cy="786807"/>
            </a:xfrm>
            <a:custGeom>
              <a:avLst/>
              <a:gdLst/>
              <a:ahLst/>
              <a:cxnLst>
                <a:cxn ang="0">
                  <a:pos x="wd2" y="hd2"/>
                </a:cxn>
                <a:cxn ang="5400000">
                  <a:pos x="wd2" y="hd2"/>
                </a:cxn>
                <a:cxn ang="10800000">
                  <a:pos x="wd2" y="hd2"/>
                </a:cxn>
                <a:cxn ang="16200000">
                  <a:pos x="wd2" y="hd2"/>
                </a:cxn>
              </a:cxnLst>
              <a:rect l="0" t="0" r="r" b="b"/>
              <a:pathLst>
                <a:path w="21275" h="21477" extrusionOk="0">
                  <a:moveTo>
                    <a:pt x="19097" y="21443"/>
                  </a:moveTo>
                  <a:cubicBezTo>
                    <a:pt x="20598" y="21313"/>
                    <a:pt x="21553" y="19589"/>
                    <a:pt x="21202" y="17630"/>
                  </a:cubicBezTo>
                  <a:lnTo>
                    <a:pt x="15588" y="3578"/>
                  </a:lnTo>
                  <a:cubicBezTo>
                    <a:pt x="15256" y="1619"/>
                    <a:pt x="13736" y="0"/>
                    <a:pt x="12235" y="0"/>
                  </a:cubicBezTo>
                  <a:lnTo>
                    <a:pt x="3423" y="0"/>
                  </a:lnTo>
                  <a:cubicBezTo>
                    <a:pt x="1922" y="0"/>
                    <a:pt x="577" y="1645"/>
                    <a:pt x="421" y="3657"/>
                  </a:cubicBezTo>
                  <a:lnTo>
                    <a:pt x="89" y="8280"/>
                  </a:lnTo>
                  <a:cubicBezTo>
                    <a:pt x="-47" y="10291"/>
                    <a:pt x="-27" y="13556"/>
                    <a:pt x="148" y="15567"/>
                  </a:cubicBezTo>
                  <a:lnTo>
                    <a:pt x="362" y="18074"/>
                  </a:lnTo>
                  <a:cubicBezTo>
                    <a:pt x="538" y="20085"/>
                    <a:pt x="1902" y="21600"/>
                    <a:pt x="3404" y="21469"/>
                  </a:cubicBezTo>
                  <a:lnTo>
                    <a:pt x="19097" y="2144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F05AD749-C5E7-413B-BB2F-B7324E715BC5}"/>
                </a:ext>
              </a:extLst>
            </p:cNvPr>
            <p:cNvSpPr/>
            <p:nvPr/>
          </p:nvSpPr>
          <p:spPr>
            <a:xfrm>
              <a:off x="65645" y="3317373"/>
              <a:ext cx="756519" cy="778307"/>
            </a:xfrm>
            <a:custGeom>
              <a:avLst/>
              <a:gdLst/>
              <a:ahLst/>
              <a:cxnLst>
                <a:cxn ang="0">
                  <a:pos x="wd2" y="hd2"/>
                </a:cxn>
                <a:cxn ang="5400000">
                  <a:pos x="wd2" y="hd2"/>
                </a:cxn>
                <a:cxn ang="10800000">
                  <a:pos x="wd2" y="hd2"/>
                </a:cxn>
                <a:cxn ang="16200000">
                  <a:pos x="wd2" y="hd2"/>
                </a:cxn>
              </a:cxnLst>
              <a:rect l="0" t="0" r="r" b="b"/>
              <a:pathLst>
                <a:path w="21058" h="20744" extrusionOk="0">
                  <a:moveTo>
                    <a:pt x="15048" y="10564"/>
                  </a:moveTo>
                  <a:cubicBezTo>
                    <a:pt x="13876" y="12273"/>
                    <a:pt x="11559" y="14594"/>
                    <a:pt x="9908" y="15690"/>
                  </a:cubicBezTo>
                  <a:lnTo>
                    <a:pt x="3036" y="20229"/>
                  </a:lnTo>
                  <a:cubicBezTo>
                    <a:pt x="1385" y="21326"/>
                    <a:pt x="0" y="20612"/>
                    <a:pt x="0" y="18648"/>
                  </a:cubicBezTo>
                  <a:lnTo>
                    <a:pt x="0" y="7121"/>
                  </a:lnTo>
                  <a:cubicBezTo>
                    <a:pt x="0" y="5158"/>
                    <a:pt x="1491" y="3271"/>
                    <a:pt x="3303" y="2939"/>
                  </a:cubicBezTo>
                  <a:lnTo>
                    <a:pt x="19256" y="57"/>
                  </a:lnTo>
                  <a:cubicBezTo>
                    <a:pt x="21067" y="-274"/>
                    <a:pt x="21600" y="874"/>
                    <a:pt x="20455" y="2582"/>
                  </a:cubicBezTo>
                  <a:lnTo>
                    <a:pt x="15048"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AD742A3D-7C0A-4419-9DC4-05DB41E38DA3}"/>
                </a:ext>
              </a:extLst>
            </p:cNvPr>
            <p:cNvSpPr/>
            <p:nvPr/>
          </p:nvSpPr>
          <p:spPr>
            <a:xfrm>
              <a:off x="1070320" y="3470468"/>
              <a:ext cx="627581" cy="768132"/>
            </a:xfrm>
            <a:custGeom>
              <a:avLst/>
              <a:gdLst/>
              <a:ahLst/>
              <a:cxnLst>
                <a:cxn ang="0">
                  <a:pos x="wd2" y="hd2"/>
                </a:cxn>
                <a:cxn ang="5400000">
                  <a:pos x="wd2" y="hd2"/>
                </a:cxn>
                <a:cxn ang="10800000">
                  <a:pos x="wd2" y="hd2"/>
                </a:cxn>
                <a:cxn ang="16200000">
                  <a:pos x="wd2" y="hd2"/>
                </a:cxn>
              </a:cxnLst>
              <a:rect l="0" t="0" r="r" b="b"/>
              <a:pathLst>
                <a:path w="21020" h="21224" extrusionOk="0">
                  <a:moveTo>
                    <a:pt x="20983" y="3807"/>
                  </a:moveTo>
                  <a:cubicBezTo>
                    <a:pt x="21303" y="1798"/>
                    <a:pt x="19540" y="79"/>
                    <a:pt x="17073" y="0"/>
                  </a:cubicBezTo>
                  <a:lnTo>
                    <a:pt x="3901" y="3569"/>
                  </a:lnTo>
                  <a:cubicBezTo>
                    <a:pt x="1049" y="4442"/>
                    <a:pt x="-297" y="5103"/>
                    <a:pt x="56" y="7112"/>
                  </a:cubicBezTo>
                  <a:lnTo>
                    <a:pt x="2395" y="18322"/>
                  </a:lnTo>
                  <a:cubicBezTo>
                    <a:pt x="2747" y="20331"/>
                    <a:pt x="4991" y="21600"/>
                    <a:pt x="7394" y="21124"/>
                  </a:cubicBezTo>
                  <a:lnTo>
                    <a:pt x="14253" y="19749"/>
                  </a:lnTo>
                  <a:cubicBezTo>
                    <a:pt x="16656" y="19273"/>
                    <a:pt x="18867" y="17211"/>
                    <a:pt x="19188" y="15202"/>
                  </a:cubicBezTo>
                  <a:lnTo>
                    <a:pt x="20983" y="380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7E52DB77-6205-4126-927C-A6C72D95DEC5}"/>
                </a:ext>
              </a:extLst>
            </p:cNvPr>
            <p:cNvSpPr/>
            <p:nvPr/>
          </p:nvSpPr>
          <p:spPr>
            <a:xfrm>
              <a:off x="65646" y="4216797"/>
              <a:ext cx="1018339" cy="846222"/>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3944DF1F-852A-4048-BB2E-AA9E70DDAB87}"/>
                </a:ext>
              </a:extLst>
            </p:cNvPr>
            <p:cNvSpPr/>
            <p:nvPr/>
          </p:nvSpPr>
          <p:spPr>
            <a:xfrm>
              <a:off x="2754346" y="5929529"/>
              <a:ext cx="1018341" cy="846222"/>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1"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E11B5FD5-4056-4036-A2DC-0B1CAF3F5A75}"/>
                </a:ext>
              </a:extLst>
            </p:cNvPr>
            <p:cNvSpPr/>
            <p:nvPr/>
          </p:nvSpPr>
          <p:spPr>
            <a:xfrm>
              <a:off x="65646" y="512578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F0CC0C99-9CEC-4515-A28C-A15121810374}"/>
                </a:ext>
              </a:extLst>
            </p:cNvPr>
            <p:cNvSpPr/>
            <p:nvPr/>
          </p:nvSpPr>
          <p:spPr>
            <a:xfrm>
              <a:off x="1950606" y="5891255"/>
              <a:ext cx="697867" cy="885690"/>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A62DC26F-04E0-413E-8623-AAA459B80EE1}"/>
                </a:ext>
              </a:extLst>
            </p:cNvPr>
            <p:cNvSpPr/>
            <p:nvPr/>
          </p:nvSpPr>
          <p:spPr>
            <a:xfrm>
              <a:off x="1099025" y="5891255"/>
              <a:ext cx="888566" cy="916886"/>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2E0FA716-EED7-43BE-BAD9-EB1F72BCB6C5}"/>
                </a:ext>
              </a:extLst>
            </p:cNvPr>
            <p:cNvSpPr/>
            <p:nvPr/>
          </p:nvSpPr>
          <p:spPr>
            <a:xfrm>
              <a:off x="65646" y="5728593"/>
              <a:ext cx="893869" cy="98868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0EE7DBE2-DC81-40DF-91BB-A4EA9688E383}"/>
                </a:ext>
              </a:extLst>
            </p:cNvPr>
            <p:cNvSpPr/>
            <p:nvPr/>
          </p:nvSpPr>
          <p:spPr>
            <a:xfrm>
              <a:off x="630177" y="3547013"/>
              <a:ext cx="432834" cy="657021"/>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32"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07F19ABC-0994-43FB-91D8-B300814407AF}"/>
                </a:ext>
              </a:extLst>
            </p:cNvPr>
            <p:cNvSpPr/>
            <p:nvPr/>
          </p:nvSpPr>
          <p:spPr>
            <a:xfrm>
              <a:off x="266581" y="4034999"/>
              <a:ext cx="654035" cy="231884"/>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77B80C74-2539-4D31-9259-F0810B707F43}"/>
                </a:ext>
              </a:extLst>
            </p:cNvPr>
            <p:cNvSpPr/>
            <p:nvPr/>
          </p:nvSpPr>
          <p:spPr>
            <a:xfrm>
              <a:off x="1003342" y="5766867"/>
              <a:ext cx="353774" cy="398280"/>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673B5725-4BFF-4A20-87EE-BC6C6B4F6AAC}"/>
                </a:ext>
              </a:extLst>
            </p:cNvPr>
            <p:cNvSpPr/>
            <p:nvPr/>
          </p:nvSpPr>
          <p:spPr>
            <a:xfrm>
              <a:off x="898090" y="6522764"/>
              <a:ext cx="351245" cy="2533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9" name="Shape">
              <a:extLst>
                <a:ext uri="{FF2B5EF4-FFF2-40B4-BE49-F238E27FC236}">
                  <a16:creationId xmlns:a16="http://schemas.microsoft.com/office/drawing/2014/main" id="{713C55D2-74DE-4EC2-A40E-59FD30543121}"/>
                </a:ext>
              </a:extLst>
            </p:cNvPr>
            <p:cNvSpPr/>
            <p:nvPr/>
          </p:nvSpPr>
          <p:spPr>
            <a:xfrm>
              <a:off x="3778157" y="6015643"/>
              <a:ext cx="447107" cy="778025"/>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5999"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0" name="Shape">
              <a:extLst>
                <a:ext uri="{FF2B5EF4-FFF2-40B4-BE49-F238E27FC236}">
                  <a16:creationId xmlns:a16="http://schemas.microsoft.com/office/drawing/2014/main" id="{7F45FEC2-43BE-4846-BB92-652F68996430}"/>
                </a:ext>
              </a:extLst>
            </p:cNvPr>
            <p:cNvSpPr/>
            <p:nvPr/>
          </p:nvSpPr>
          <p:spPr>
            <a:xfrm>
              <a:off x="8224376" y="6140033"/>
              <a:ext cx="853979" cy="656345"/>
            </a:xfrm>
            <a:custGeom>
              <a:avLst/>
              <a:gdLst/>
              <a:ahLst/>
              <a:cxnLst>
                <a:cxn ang="0">
                  <a:pos x="wd2" y="hd2"/>
                </a:cxn>
                <a:cxn ang="5400000">
                  <a:pos x="wd2" y="hd2"/>
                </a:cxn>
                <a:cxn ang="10800000">
                  <a:pos x="wd2" y="hd2"/>
                </a:cxn>
                <a:cxn ang="16200000">
                  <a:pos x="wd2" y="hd2"/>
                </a:cxn>
              </a:cxnLst>
              <a:rect l="0" t="0" r="r" b="b"/>
              <a:pathLst>
                <a:path w="21046" h="20987" extrusionOk="0">
                  <a:moveTo>
                    <a:pt x="6002"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2"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1" name="Shape">
              <a:extLst>
                <a:ext uri="{FF2B5EF4-FFF2-40B4-BE49-F238E27FC236}">
                  <a16:creationId xmlns:a16="http://schemas.microsoft.com/office/drawing/2014/main" id="{DBF03AF3-7972-401F-9BE7-4138A0B95ABB}"/>
                </a:ext>
              </a:extLst>
            </p:cNvPr>
            <p:cNvSpPr/>
            <p:nvPr/>
          </p:nvSpPr>
          <p:spPr>
            <a:xfrm>
              <a:off x="8052145" y="5183200"/>
              <a:ext cx="1018336" cy="846222"/>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2" name="Shape">
              <a:extLst>
                <a:ext uri="{FF2B5EF4-FFF2-40B4-BE49-F238E27FC236}">
                  <a16:creationId xmlns:a16="http://schemas.microsoft.com/office/drawing/2014/main" id="{8C55CCF9-694D-4C05-8117-D0CE49FC9D81}"/>
                </a:ext>
              </a:extLst>
            </p:cNvPr>
            <p:cNvSpPr/>
            <p:nvPr/>
          </p:nvSpPr>
          <p:spPr>
            <a:xfrm>
              <a:off x="8243511" y="444643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3" name="Shape">
              <a:extLst>
                <a:ext uri="{FF2B5EF4-FFF2-40B4-BE49-F238E27FC236}">
                  <a16:creationId xmlns:a16="http://schemas.microsoft.com/office/drawing/2014/main" id="{9B90C7C3-3557-4697-834B-71D64FF86D4A}"/>
                </a:ext>
              </a:extLst>
            </p:cNvPr>
            <p:cNvSpPr/>
            <p:nvPr/>
          </p:nvSpPr>
          <p:spPr>
            <a:xfrm>
              <a:off x="8214806" y="5986940"/>
              <a:ext cx="654033" cy="231884"/>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4" name="Shape">
              <a:extLst>
                <a:ext uri="{FF2B5EF4-FFF2-40B4-BE49-F238E27FC236}">
                  <a16:creationId xmlns:a16="http://schemas.microsoft.com/office/drawing/2014/main" id="{22527F36-546C-4F05-999E-51F07A218662}"/>
                </a:ext>
              </a:extLst>
            </p:cNvPr>
            <p:cNvSpPr/>
            <p:nvPr/>
          </p:nvSpPr>
          <p:spPr>
            <a:xfrm>
              <a:off x="8176534" y="3532296"/>
              <a:ext cx="893870" cy="988686"/>
            </a:xfrm>
            <a:custGeom>
              <a:avLst/>
              <a:gdLst/>
              <a:ahLst/>
              <a:cxnLst>
                <a:cxn ang="0">
                  <a:pos x="wd2" y="hd2"/>
                </a:cxn>
                <a:cxn ang="5400000">
                  <a:pos x="wd2" y="hd2"/>
                </a:cxn>
                <a:cxn ang="10800000">
                  <a:pos x="wd2" y="hd2"/>
                </a:cxn>
                <a:cxn ang="16200000">
                  <a:pos x="wd2" y="hd2"/>
                </a:cxn>
              </a:cxnLst>
              <a:rect l="0" t="0" r="r" b="b"/>
              <a:pathLst>
                <a:path w="21512" h="21095" extrusionOk="0">
                  <a:moveTo>
                    <a:pt x="21512" y="2360"/>
                  </a:moveTo>
                  <a:cubicBezTo>
                    <a:pt x="21512" y="788"/>
                    <a:pt x="20084" y="-253"/>
                    <a:pt x="18334" y="53"/>
                  </a:cubicBezTo>
                  <a:lnTo>
                    <a:pt x="2998" y="2707"/>
                  </a:lnTo>
                  <a:cubicBezTo>
                    <a:pt x="1248" y="3014"/>
                    <a:pt x="-88" y="4545"/>
                    <a:pt x="4" y="6117"/>
                  </a:cubicBezTo>
                  <a:lnTo>
                    <a:pt x="833" y="18754"/>
                  </a:lnTo>
                  <a:cubicBezTo>
                    <a:pt x="925" y="20326"/>
                    <a:pt x="2445" y="21347"/>
                    <a:pt x="4172" y="21041"/>
                  </a:cubicBezTo>
                  <a:lnTo>
                    <a:pt x="18334" y="18489"/>
                  </a:lnTo>
                  <a:cubicBezTo>
                    <a:pt x="20084" y="18183"/>
                    <a:pt x="21489" y="16631"/>
                    <a:pt x="21489" y="15059"/>
                  </a:cubicBezTo>
                  <a:lnTo>
                    <a:pt x="21489" y="236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C2BE390C-1CD1-4EF2-A34C-8E81D181D901}"/>
                </a:ext>
              </a:extLst>
            </p:cNvPr>
            <p:cNvSpPr/>
            <p:nvPr/>
          </p:nvSpPr>
          <p:spPr>
            <a:xfrm>
              <a:off x="7784231" y="4087259"/>
              <a:ext cx="353774" cy="398281"/>
            </a:xfrm>
            <a:custGeom>
              <a:avLst/>
              <a:gdLst/>
              <a:ahLst/>
              <a:cxnLst>
                <a:cxn ang="0">
                  <a:pos x="wd2" y="hd2"/>
                </a:cxn>
                <a:cxn ang="5400000">
                  <a:pos x="wd2" y="hd2"/>
                </a:cxn>
                <a:cxn ang="10800000">
                  <a:pos x="wd2" y="hd2"/>
                </a:cxn>
                <a:cxn ang="16200000">
                  <a:pos x="wd2" y="hd2"/>
                </a:cxn>
              </a:cxnLst>
              <a:rect l="0" t="0" r="r" b="b"/>
              <a:pathLst>
                <a:path w="19966" h="19761" extrusionOk="0">
                  <a:moveTo>
                    <a:pt x="1769" y="10544"/>
                  </a:moveTo>
                  <a:cubicBezTo>
                    <a:pt x="-1201" y="13107"/>
                    <a:pt x="-337" y="16050"/>
                    <a:pt x="3659" y="17048"/>
                  </a:cubicBezTo>
                  <a:lnTo>
                    <a:pt x="13487" y="19516"/>
                  </a:lnTo>
                  <a:cubicBezTo>
                    <a:pt x="17483" y="20513"/>
                    <a:pt x="20399" y="18377"/>
                    <a:pt x="19913" y="14722"/>
                  </a:cubicBezTo>
                  <a:lnTo>
                    <a:pt x="18455" y="3423"/>
                  </a:lnTo>
                  <a:cubicBezTo>
                    <a:pt x="17969" y="-233"/>
                    <a:pt x="15161" y="-1087"/>
                    <a:pt x="12191" y="1477"/>
                  </a:cubicBezTo>
                  <a:lnTo>
                    <a:pt x="1769" y="1054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5665CB53-A07E-4B51-80B7-4D9BA4832CD7}"/>
                </a:ext>
              </a:extLst>
            </p:cNvPr>
            <p:cNvSpPr/>
            <p:nvPr/>
          </p:nvSpPr>
          <p:spPr>
            <a:xfrm>
              <a:off x="7812936" y="3350498"/>
              <a:ext cx="442671" cy="342689"/>
            </a:xfrm>
            <a:custGeom>
              <a:avLst/>
              <a:gdLst/>
              <a:ahLst/>
              <a:cxnLst>
                <a:cxn ang="0">
                  <a:pos x="wd2" y="hd2"/>
                </a:cxn>
                <a:cxn ang="5400000">
                  <a:pos x="wd2" y="hd2"/>
                </a:cxn>
                <a:cxn ang="10800000">
                  <a:pos x="wd2" y="hd2"/>
                </a:cxn>
                <a:cxn ang="16200000">
                  <a:pos x="wd2" y="hd2"/>
                </a:cxn>
              </a:cxnLst>
              <a:rect l="0" t="0" r="r" b="b"/>
              <a:pathLst>
                <a:path w="20604" h="19836" extrusionOk="0">
                  <a:moveTo>
                    <a:pt x="14547" y="233"/>
                  </a:moveTo>
                  <a:cubicBezTo>
                    <a:pt x="17887" y="-819"/>
                    <a:pt x="20604" y="1784"/>
                    <a:pt x="20604" y="6049"/>
                  </a:cubicBezTo>
                  <a:lnTo>
                    <a:pt x="20604" y="7599"/>
                  </a:lnTo>
                  <a:cubicBezTo>
                    <a:pt x="20604" y="11864"/>
                    <a:pt x="18065" y="16849"/>
                    <a:pt x="14992" y="18732"/>
                  </a:cubicBezTo>
                  <a:lnTo>
                    <a:pt x="14636" y="18953"/>
                  </a:lnTo>
                  <a:cubicBezTo>
                    <a:pt x="11519" y="20781"/>
                    <a:pt x="7110" y="19673"/>
                    <a:pt x="4838" y="16517"/>
                  </a:cubicBezTo>
                  <a:lnTo>
                    <a:pt x="1275" y="11587"/>
                  </a:lnTo>
                  <a:cubicBezTo>
                    <a:pt x="-996" y="8430"/>
                    <a:pt x="-150" y="4941"/>
                    <a:pt x="3146" y="3889"/>
                  </a:cubicBezTo>
                  <a:lnTo>
                    <a:pt x="14547" y="23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7" name="Shape">
              <a:extLst>
                <a:ext uri="{FF2B5EF4-FFF2-40B4-BE49-F238E27FC236}">
                  <a16:creationId xmlns:a16="http://schemas.microsoft.com/office/drawing/2014/main" id="{E341A3FA-F935-4985-8021-04D8C71FCBBD}"/>
                </a:ext>
              </a:extLst>
            </p:cNvPr>
            <p:cNvSpPr/>
            <p:nvPr/>
          </p:nvSpPr>
          <p:spPr>
            <a:xfrm>
              <a:off x="8320058" y="2766830"/>
              <a:ext cx="756517" cy="778316"/>
            </a:xfrm>
            <a:custGeom>
              <a:avLst/>
              <a:gdLst/>
              <a:ahLst/>
              <a:cxnLst>
                <a:cxn ang="0">
                  <a:pos x="wd2" y="hd2"/>
                </a:cxn>
                <a:cxn ang="5400000">
                  <a:pos x="wd2" y="hd2"/>
                </a:cxn>
                <a:cxn ang="10800000">
                  <a:pos x="wd2" y="hd2"/>
                </a:cxn>
                <a:cxn ang="16200000">
                  <a:pos x="wd2" y="hd2"/>
                </a:cxn>
              </a:cxnLst>
              <a:rect l="0" t="0" r="r" b="b"/>
              <a:pathLst>
                <a:path w="21058" h="20744" extrusionOk="0">
                  <a:moveTo>
                    <a:pt x="6010" y="10180"/>
                  </a:moveTo>
                  <a:cubicBezTo>
                    <a:pt x="7182" y="8471"/>
                    <a:pt x="9499" y="6150"/>
                    <a:pt x="11150" y="5054"/>
                  </a:cubicBezTo>
                  <a:lnTo>
                    <a:pt x="18022" y="515"/>
                  </a:lnTo>
                  <a:cubicBezTo>
                    <a:pt x="19673" y="-582"/>
                    <a:pt x="21058" y="132"/>
                    <a:pt x="21058" y="2096"/>
                  </a:cubicBezTo>
                  <a:lnTo>
                    <a:pt x="21058" y="13623"/>
                  </a:lnTo>
                  <a:cubicBezTo>
                    <a:pt x="21058" y="15586"/>
                    <a:pt x="19566" y="17473"/>
                    <a:pt x="17755" y="17805"/>
                  </a:cubicBezTo>
                  <a:lnTo>
                    <a:pt x="1802" y="20687"/>
                  </a:lnTo>
                  <a:cubicBezTo>
                    <a:pt x="-9" y="21018"/>
                    <a:pt x="-542" y="19870"/>
                    <a:pt x="603" y="18162"/>
                  </a:cubicBezTo>
                  <a:lnTo>
                    <a:pt x="6010" y="1018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40A558E0-C4D0-40C0-B3B4-BEDAC56DA216}"/>
                </a:ext>
              </a:extLst>
            </p:cNvPr>
            <p:cNvSpPr/>
            <p:nvPr/>
          </p:nvSpPr>
          <p:spPr>
            <a:xfrm>
              <a:off x="8052145" y="1790859"/>
              <a:ext cx="1018336" cy="846224"/>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2"/>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93665126-1558-40E3-BBFA-AA026404C522}"/>
                </a:ext>
              </a:extLst>
            </p:cNvPr>
            <p:cNvSpPr/>
            <p:nvPr/>
          </p:nvSpPr>
          <p:spPr>
            <a:xfrm>
              <a:off x="8080850" y="2661577"/>
              <a:ext cx="432834" cy="657021"/>
            </a:xfrm>
            <a:custGeom>
              <a:avLst/>
              <a:gdLst/>
              <a:ahLst/>
              <a:cxnLst>
                <a:cxn ang="0">
                  <a:pos x="wd2" y="hd2"/>
                </a:cxn>
                <a:cxn ang="5400000">
                  <a:pos x="wd2" y="hd2"/>
                </a:cxn>
                <a:cxn ang="10800000">
                  <a:pos x="wd2" y="hd2"/>
                </a:cxn>
                <a:cxn ang="16200000">
                  <a:pos x="wd2" y="hd2"/>
                </a:cxn>
              </a:cxnLst>
              <a:rect l="0" t="0" r="r" b="b"/>
              <a:pathLst>
                <a:path w="20105" h="20097" extrusionOk="0">
                  <a:moveTo>
                    <a:pt x="3140" y="17851"/>
                  </a:moveTo>
                  <a:cubicBezTo>
                    <a:pt x="3629" y="20397"/>
                    <a:pt x="6340" y="20836"/>
                    <a:pt x="9051" y="18875"/>
                  </a:cubicBezTo>
                  <a:lnTo>
                    <a:pt x="18384" y="12143"/>
                  </a:lnTo>
                  <a:cubicBezTo>
                    <a:pt x="21140" y="10153"/>
                    <a:pt x="20518" y="7285"/>
                    <a:pt x="17007" y="5763"/>
                  </a:cubicBezTo>
                  <a:lnTo>
                    <a:pt x="5496" y="758"/>
                  </a:lnTo>
                  <a:cubicBezTo>
                    <a:pt x="1984" y="-764"/>
                    <a:pt x="-460" y="85"/>
                    <a:pt x="73" y="2602"/>
                  </a:cubicBezTo>
                  <a:lnTo>
                    <a:pt x="3140" y="1785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0" name="Shape">
              <a:extLst>
                <a:ext uri="{FF2B5EF4-FFF2-40B4-BE49-F238E27FC236}">
                  <a16:creationId xmlns:a16="http://schemas.microsoft.com/office/drawing/2014/main" id="{72BFFB97-7C5C-41BD-BA52-7A4CA60C2299}"/>
                </a:ext>
              </a:extLst>
            </p:cNvPr>
            <p:cNvSpPr/>
            <p:nvPr/>
          </p:nvSpPr>
          <p:spPr>
            <a:xfrm>
              <a:off x="8214807" y="2594600"/>
              <a:ext cx="654033" cy="231896"/>
            </a:xfrm>
            <a:custGeom>
              <a:avLst/>
              <a:gdLst/>
              <a:ahLst/>
              <a:cxnLst>
                <a:cxn ang="0">
                  <a:pos x="wd2" y="hd2"/>
                </a:cxn>
                <a:cxn ang="5400000">
                  <a:pos x="wd2" y="hd2"/>
                </a:cxn>
                <a:cxn ang="10800000">
                  <a:pos x="wd2" y="hd2"/>
                </a:cxn>
                <a:cxn ang="16200000">
                  <a:pos x="wd2" y="hd2"/>
                </a:cxn>
              </a:cxnLst>
              <a:rect l="0" t="0" r="r" b="b"/>
              <a:pathLst>
                <a:path w="20337" h="19754" extrusionOk="0">
                  <a:moveTo>
                    <a:pt x="1218" y="5047"/>
                  </a:moveTo>
                  <a:cubicBezTo>
                    <a:pt x="-656" y="1379"/>
                    <a:pt x="-329" y="-740"/>
                    <a:pt x="1932" y="238"/>
                  </a:cubicBezTo>
                  <a:lnTo>
                    <a:pt x="18564" y="7656"/>
                  </a:lnTo>
                  <a:cubicBezTo>
                    <a:pt x="20825" y="8634"/>
                    <a:pt x="20944" y="11324"/>
                    <a:pt x="18802" y="13606"/>
                  </a:cubicBezTo>
                  <a:lnTo>
                    <a:pt x="14161" y="18578"/>
                  </a:lnTo>
                  <a:cubicBezTo>
                    <a:pt x="12018" y="20860"/>
                    <a:pt x="8746"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1" name="Freeform: Shape 130">
              <a:extLst>
                <a:ext uri="{FF2B5EF4-FFF2-40B4-BE49-F238E27FC236}">
                  <a16:creationId xmlns:a16="http://schemas.microsoft.com/office/drawing/2014/main" id="{A15659F1-9393-40BA-8677-996E06454F21}"/>
                </a:ext>
              </a:extLst>
            </p:cNvPr>
            <p:cNvSpPr/>
            <p:nvPr/>
          </p:nvSpPr>
          <p:spPr>
            <a:xfrm>
              <a:off x="7445624" y="2625516"/>
              <a:ext cx="627650" cy="767928"/>
            </a:xfrm>
            <a:custGeom>
              <a:avLst/>
              <a:gdLst>
                <a:gd name="connsiteX0" fmla="*/ 458918 w 627650"/>
                <a:gd name="connsiteY0" fmla="*/ 1957 h 767928"/>
                <a:gd name="connsiteX1" fmla="*/ 556003 w 627650"/>
                <a:gd name="connsiteY1" fmla="*/ 104852 h 767928"/>
                <a:gd name="connsiteX2" fmla="*/ 626006 w 627650"/>
                <a:gd name="connsiteY2" fmla="*/ 510657 h 767928"/>
                <a:gd name="connsiteX3" fmla="*/ 511129 w 627650"/>
                <a:gd name="connsiteY3" fmla="*/ 638823 h 767928"/>
                <a:gd name="connsiteX4" fmla="*/ 117812 w 627650"/>
                <a:gd name="connsiteY4" fmla="*/ 767928 h 767928"/>
                <a:gd name="connsiteX5" fmla="*/ 1140 w 627650"/>
                <a:gd name="connsiteY5" fmla="*/ 630362 h 767928"/>
                <a:gd name="connsiteX6" fmla="*/ 54764 w 627650"/>
                <a:gd name="connsiteY6" fmla="*/ 217976 h 767928"/>
                <a:gd name="connsiteX7" fmla="*/ 201950 w 627650"/>
                <a:gd name="connsiteY7" fmla="*/ 53461 h 767928"/>
                <a:gd name="connsiteX8" fmla="*/ 406798 w 627650"/>
                <a:gd name="connsiteY8" fmla="*/ 3636 h 767928"/>
                <a:gd name="connsiteX9" fmla="*/ 458918 w 627650"/>
                <a:gd name="connsiteY9" fmla="*/ 1957 h 767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7650" h="767928">
                  <a:moveTo>
                    <a:pt x="458918" y="1957"/>
                  </a:moveTo>
                  <a:cubicBezTo>
                    <a:pt x="508507" y="10961"/>
                    <a:pt x="548094" y="50327"/>
                    <a:pt x="556003" y="104852"/>
                  </a:cubicBezTo>
                  <a:lnTo>
                    <a:pt x="626006" y="510657"/>
                  </a:lnTo>
                  <a:cubicBezTo>
                    <a:pt x="636551" y="583357"/>
                    <a:pt x="596165" y="607173"/>
                    <a:pt x="511129" y="638823"/>
                  </a:cubicBezTo>
                  <a:lnTo>
                    <a:pt x="117812" y="767928"/>
                  </a:lnTo>
                  <a:cubicBezTo>
                    <a:pt x="44219" y="765108"/>
                    <a:pt x="-8507" y="703062"/>
                    <a:pt x="1140" y="630362"/>
                  </a:cubicBezTo>
                  <a:lnTo>
                    <a:pt x="54764" y="217976"/>
                  </a:lnTo>
                  <a:cubicBezTo>
                    <a:pt x="64188" y="145276"/>
                    <a:pt x="130376" y="70696"/>
                    <a:pt x="201950" y="53461"/>
                  </a:cubicBezTo>
                  <a:lnTo>
                    <a:pt x="406798" y="3636"/>
                  </a:lnTo>
                  <a:cubicBezTo>
                    <a:pt x="424748" y="-673"/>
                    <a:pt x="442388" y="-1045"/>
                    <a:pt x="458918" y="1957"/>
                  </a:cubicBezTo>
                  <a:close/>
                </a:path>
              </a:pathLst>
            </a:custGeom>
            <a:solidFill>
              <a:schemeClr val="accent3"/>
            </a:solidFill>
            <a:ln w="12700">
              <a:miter lim="400000"/>
            </a:ln>
          </p:spPr>
          <p:txBody>
            <a:bodyPr lIns="38100" tIns="38100" rIns="38100" bIns="38100" anchor="ctr"/>
            <a:lstStyle/>
            <a:p>
              <a:endParaRPr lang="en-US" sz="3000">
                <a:solidFill>
                  <a:srgbClr val="FFFFFF"/>
                </a:solidFill>
              </a:endParaRPr>
            </a:p>
          </p:txBody>
        </p:sp>
        <p:sp>
          <p:nvSpPr>
            <p:cNvPr id="132" name="Freeform: Shape 131">
              <a:extLst>
                <a:ext uri="{FF2B5EF4-FFF2-40B4-BE49-F238E27FC236}">
                  <a16:creationId xmlns:a16="http://schemas.microsoft.com/office/drawing/2014/main" id="{0A8874D7-CA36-4342-BE28-207636AC6A9F}"/>
                </a:ext>
              </a:extLst>
            </p:cNvPr>
            <p:cNvSpPr/>
            <p:nvPr/>
          </p:nvSpPr>
          <p:spPr>
            <a:xfrm>
              <a:off x="7155548" y="3442920"/>
              <a:ext cx="888567" cy="916694"/>
            </a:xfrm>
            <a:custGeom>
              <a:avLst/>
              <a:gdLst>
                <a:gd name="connsiteX0" fmla="*/ 433916 w 888567"/>
                <a:gd name="connsiteY0" fmla="*/ 324 h 916694"/>
                <a:gd name="connsiteX1" fmla="*/ 595461 w 888567"/>
                <a:gd name="connsiteY1" fmla="*/ 72109 h 916694"/>
                <a:gd name="connsiteX2" fmla="*/ 853708 w 888567"/>
                <a:gd name="connsiteY2" fmla="*/ 361969 h 916694"/>
                <a:gd name="connsiteX3" fmla="*/ 847202 w 888567"/>
                <a:gd name="connsiteY3" fmla="*/ 556254 h 916694"/>
                <a:gd name="connsiteX4" fmla="*/ 558215 w 888567"/>
                <a:gd name="connsiteY4" fmla="*/ 838594 h 916694"/>
                <a:gd name="connsiteX5" fmla="*/ 329360 w 888567"/>
                <a:gd name="connsiteY5" fmla="*/ 915055 h 916694"/>
                <a:gd name="connsiteX6" fmla="*/ 110377 w 888567"/>
                <a:gd name="connsiteY6" fmla="*/ 886539 h 916694"/>
                <a:gd name="connsiteX7" fmla="*/ 2231 w 888567"/>
                <a:gd name="connsiteY7" fmla="*/ 737065 h 916694"/>
                <a:gd name="connsiteX8" fmla="*/ 101626 w 888567"/>
                <a:gd name="connsiteY8" fmla="*/ 201214 h 916694"/>
                <a:gd name="connsiteX9" fmla="*/ 255767 w 888567"/>
                <a:gd name="connsiteY9" fmla="*/ 35759 h 916694"/>
                <a:gd name="connsiteX10" fmla="*/ 376253 w 888567"/>
                <a:gd name="connsiteY10" fmla="*/ 5362 h 916694"/>
                <a:gd name="connsiteX11" fmla="*/ 433916 w 888567"/>
                <a:gd name="connsiteY11" fmla="*/ 324 h 91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88567" h="916694">
                  <a:moveTo>
                    <a:pt x="433916" y="324"/>
                  </a:moveTo>
                  <a:cubicBezTo>
                    <a:pt x="494200" y="3541"/>
                    <a:pt x="558776" y="30510"/>
                    <a:pt x="595461" y="72109"/>
                  </a:cubicBezTo>
                  <a:lnTo>
                    <a:pt x="853708" y="361969"/>
                  </a:lnTo>
                  <a:cubicBezTo>
                    <a:pt x="902620" y="417748"/>
                    <a:pt x="899704" y="504549"/>
                    <a:pt x="847202" y="556254"/>
                  </a:cubicBezTo>
                  <a:lnTo>
                    <a:pt x="558215" y="838594"/>
                  </a:lnTo>
                  <a:cubicBezTo>
                    <a:pt x="505489" y="890299"/>
                    <a:pt x="402280" y="924769"/>
                    <a:pt x="329360" y="915055"/>
                  </a:cubicBezTo>
                  <a:lnTo>
                    <a:pt x="110377" y="886539"/>
                  </a:lnTo>
                  <a:cubicBezTo>
                    <a:pt x="37682" y="876825"/>
                    <a:pt x="-11231" y="809765"/>
                    <a:pt x="2231" y="737065"/>
                  </a:cubicBezTo>
                  <a:lnTo>
                    <a:pt x="101626" y="201214"/>
                  </a:lnTo>
                  <a:cubicBezTo>
                    <a:pt x="115089" y="128514"/>
                    <a:pt x="183970" y="53934"/>
                    <a:pt x="255767" y="35759"/>
                  </a:cubicBezTo>
                  <a:lnTo>
                    <a:pt x="376253" y="5362"/>
                  </a:lnTo>
                  <a:cubicBezTo>
                    <a:pt x="394203" y="819"/>
                    <a:pt x="413821" y="-748"/>
                    <a:pt x="433916" y="324"/>
                  </a:cubicBezTo>
                  <a:close/>
                </a:path>
              </a:pathLst>
            </a:custGeom>
            <a:solidFill>
              <a:schemeClr val="accent5"/>
            </a:solidFill>
            <a:ln w="12700">
              <a:miter lim="400000"/>
            </a:ln>
          </p:spPr>
          <p:txBody>
            <a:bodyPr lIns="38100" tIns="38100" rIns="38100" bIns="38100" anchor="ctr"/>
            <a:lstStyle/>
            <a:p>
              <a:endParaRPr lang="en-US" sz="3000">
                <a:solidFill>
                  <a:srgbClr val="FFFFFF"/>
                </a:solidFill>
              </a:endParaRPr>
            </a:p>
          </p:txBody>
        </p:sp>
      </p:gr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623888" y="4337990"/>
            <a:ext cx="7886700" cy="1014354"/>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623888" y="5297154"/>
            <a:ext cx="7886700" cy="632374"/>
          </a:xfrm>
          <a:prstGeom prst="rect">
            <a:avLst/>
          </a:prstGeo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0" name="Picture Placeholder 189">
            <a:extLst>
              <a:ext uri="{FF2B5EF4-FFF2-40B4-BE49-F238E27FC236}">
                <a16:creationId xmlns:a16="http://schemas.microsoft.com/office/drawing/2014/main" id="{738CE78B-509E-4510-8F06-54868D2F476A}"/>
              </a:ext>
            </a:extLst>
          </p:cNvPr>
          <p:cNvSpPr>
            <a:spLocks noGrp="1"/>
          </p:cNvSpPr>
          <p:nvPr>
            <p:ph type="pic" sz="quarter" idx="17"/>
          </p:nvPr>
        </p:nvSpPr>
        <p:spPr>
          <a:xfrm>
            <a:off x="6744189" y="49860"/>
            <a:ext cx="2333027" cy="2587220"/>
          </a:xfrm>
          <a:custGeom>
            <a:avLst/>
            <a:gdLst>
              <a:gd name="connsiteX0" fmla="*/ 1220194 w 2333027"/>
              <a:gd name="connsiteY0" fmla="*/ 1746687 h 2587220"/>
              <a:gd name="connsiteX1" fmla="*/ 1329236 w 2333027"/>
              <a:gd name="connsiteY1" fmla="*/ 1877986 h 2587220"/>
              <a:gd name="connsiteX2" fmla="*/ 1241284 w 2333027"/>
              <a:gd name="connsiteY2" fmla="*/ 2333302 h 2587220"/>
              <a:gd name="connsiteX3" fmla="*/ 1084227 w 2333027"/>
              <a:gd name="connsiteY3" fmla="*/ 2493117 h 2587220"/>
              <a:gd name="connsiteX4" fmla="*/ 668024 w 2333027"/>
              <a:gd name="connsiteY4" fmla="*/ 2582112 h 2587220"/>
              <a:gd name="connsiteX5" fmla="*/ 488305 w 2333027"/>
              <a:gd name="connsiteY5" fmla="*/ 2485596 h 2587220"/>
              <a:gd name="connsiteX6" fmla="*/ 313074 w 2333027"/>
              <a:gd name="connsiteY6" fmla="*/ 2033727 h 2587220"/>
              <a:gd name="connsiteX7" fmla="*/ 393397 w 2333027"/>
              <a:gd name="connsiteY7" fmla="*/ 1871092 h 2587220"/>
              <a:gd name="connsiteX8" fmla="*/ 685300 w 2333027"/>
              <a:gd name="connsiteY8" fmla="*/ 1785857 h 2587220"/>
              <a:gd name="connsiteX9" fmla="*/ 948484 w 2333027"/>
              <a:gd name="connsiteY9" fmla="*/ 1747627 h 2587220"/>
              <a:gd name="connsiteX10" fmla="*/ 1549374 w 2333027"/>
              <a:gd name="connsiteY10" fmla="*/ 1740999 h 2587220"/>
              <a:gd name="connsiteX11" fmla="*/ 2191405 w 2333027"/>
              <a:gd name="connsiteY11" fmla="*/ 1740999 h 2587220"/>
              <a:gd name="connsiteX12" fmla="*/ 2325340 w 2333027"/>
              <a:gd name="connsiteY12" fmla="*/ 1874974 h 2587220"/>
              <a:gd name="connsiteX13" fmla="*/ 2326293 w 2333027"/>
              <a:gd name="connsiteY13" fmla="*/ 1874974 h 2587220"/>
              <a:gd name="connsiteX14" fmla="*/ 2326293 w 2333027"/>
              <a:gd name="connsiteY14" fmla="*/ 2470119 h 2587220"/>
              <a:gd name="connsiteX15" fmla="*/ 2193311 w 2333027"/>
              <a:gd name="connsiteY15" fmla="*/ 2585877 h 2587220"/>
              <a:gd name="connsiteX16" fmla="*/ 1419204 w 2333027"/>
              <a:gd name="connsiteY16" fmla="*/ 2477762 h 2587220"/>
              <a:gd name="connsiteX17" fmla="*/ 1310150 w 2333027"/>
              <a:gd name="connsiteY17" fmla="*/ 2327550 h 2587220"/>
              <a:gd name="connsiteX18" fmla="*/ 1391464 w 2333027"/>
              <a:gd name="connsiteY18" fmla="*/ 1873033 h 2587220"/>
              <a:gd name="connsiteX19" fmla="*/ 1549374 w 2333027"/>
              <a:gd name="connsiteY19" fmla="*/ 1740999 h 2587220"/>
              <a:gd name="connsiteX20" fmla="*/ 927099 w 2333027"/>
              <a:gd name="connsiteY20" fmla="*/ 1017433 h 2587220"/>
              <a:gd name="connsiteX21" fmla="*/ 977203 w 2333027"/>
              <a:gd name="connsiteY21" fmla="*/ 1021565 h 2587220"/>
              <a:gd name="connsiteX22" fmla="*/ 1297601 w 2333027"/>
              <a:gd name="connsiteY22" fmla="*/ 1115261 h 2587220"/>
              <a:gd name="connsiteX23" fmla="*/ 1447030 w 2333027"/>
              <a:gd name="connsiteY23" fmla="*/ 1285730 h 2587220"/>
              <a:gd name="connsiteX24" fmla="*/ 1487192 w 2333027"/>
              <a:gd name="connsiteY24" fmla="*/ 1551462 h 2587220"/>
              <a:gd name="connsiteX25" fmla="*/ 1373213 w 2333027"/>
              <a:gd name="connsiteY25" fmla="*/ 1684641 h 2587220"/>
              <a:gd name="connsiteX26" fmla="*/ 982812 w 2333027"/>
              <a:gd name="connsiteY26" fmla="*/ 1684641 h 2587220"/>
              <a:gd name="connsiteX27" fmla="*/ 848864 w 2333027"/>
              <a:gd name="connsiteY27" fmla="*/ 1550522 h 2587220"/>
              <a:gd name="connsiteX28" fmla="*/ 847967 w 2333027"/>
              <a:gd name="connsiteY28" fmla="*/ 1550522 h 2587220"/>
              <a:gd name="connsiteX29" fmla="*/ 847967 w 2333027"/>
              <a:gd name="connsiteY29" fmla="*/ 1118081 h 2587220"/>
              <a:gd name="connsiteX30" fmla="*/ 927099 w 2333027"/>
              <a:gd name="connsiteY30" fmla="*/ 1017433 h 2587220"/>
              <a:gd name="connsiteX31" fmla="*/ 2200974 w 2333027"/>
              <a:gd name="connsiteY31" fmla="*/ 1006757 h 2587220"/>
              <a:gd name="connsiteX32" fmla="*/ 2333027 w 2333027"/>
              <a:gd name="connsiteY32" fmla="*/ 1114877 h 2587220"/>
              <a:gd name="connsiteX33" fmla="*/ 2333027 w 2333027"/>
              <a:gd name="connsiteY33" fmla="*/ 1547357 h 2587220"/>
              <a:gd name="connsiteX34" fmla="*/ 2199057 w 2333027"/>
              <a:gd name="connsiteY34" fmla="*/ 1681311 h 2587220"/>
              <a:gd name="connsiteX35" fmla="*/ 1709177 w 2333027"/>
              <a:gd name="connsiteY35" fmla="*/ 1681311 h 2587220"/>
              <a:gd name="connsiteX36" fmla="*/ 1551269 w 2333027"/>
              <a:gd name="connsiteY36" fmla="*/ 1549270 h 2587220"/>
              <a:gd name="connsiteX37" fmla="*/ 1501515 w 2333027"/>
              <a:gd name="connsiteY37" fmla="*/ 1281362 h 2587220"/>
              <a:gd name="connsiteX38" fmla="*/ 1608691 w 2333027"/>
              <a:gd name="connsiteY38" fmla="*/ 1123488 h 2587220"/>
              <a:gd name="connsiteX39" fmla="*/ 349955 w 2333027"/>
              <a:gd name="connsiteY39" fmla="*/ 950276 h 2587220"/>
              <a:gd name="connsiteX40" fmla="*/ 483370 w 2333027"/>
              <a:gd name="connsiteY40" fmla="*/ 954506 h 2587220"/>
              <a:gd name="connsiteX41" fmla="*/ 652768 w 2333027"/>
              <a:gd name="connsiteY41" fmla="*/ 970801 h 2587220"/>
              <a:gd name="connsiteX42" fmla="*/ 786715 w 2333027"/>
              <a:gd name="connsiteY42" fmla="*/ 1118082 h 2587220"/>
              <a:gd name="connsiteX43" fmla="*/ 786715 w 2333027"/>
              <a:gd name="connsiteY43" fmla="*/ 1550523 h 2587220"/>
              <a:gd name="connsiteX44" fmla="*/ 655685 w 2333027"/>
              <a:gd name="connsiteY44" fmla="*/ 1715352 h 2587220"/>
              <a:gd name="connsiteX45" fmla="*/ 181146 w 2333027"/>
              <a:gd name="connsiteY45" fmla="*/ 1825342 h 2587220"/>
              <a:gd name="connsiteX46" fmla="*/ 41365 w 2333027"/>
              <a:gd name="connsiteY46" fmla="*/ 1721932 h 2587220"/>
              <a:gd name="connsiteX47" fmla="*/ 305 w 2333027"/>
              <a:gd name="connsiteY47" fmla="*/ 1117142 h 2587220"/>
              <a:gd name="connsiteX48" fmla="*/ 124605 w 2333027"/>
              <a:gd name="connsiteY48" fmla="*/ 967981 h 2587220"/>
              <a:gd name="connsiteX49" fmla="*/ 216372 w 2333027"/>
              <a:gd name="connsiteY49" fmla="*/ 957327 h 2587220"/>
              <a:gd name="connsiteX50" fmla="*/ 349955 w 2333027"/>
              <a:gd name="connsiteY50" fmla="*/ 950276 h 2587220"/>
              <a:gd name="connsiteX51" fmla="*/ 1328054 w 2333027"/>
              <a:gd name="connsiteY51" fmla="*/ 652576 h 2587220"/>
              <a:gd name="connsiteX52" fmla="*/ 1367044 w 2333027"/>
              <a:gd name="connsiteY52" fmla="*/ 719201 h 2587220"/>
              <a:gd name="connsiteX53" fmla="*/ 1392878 w 2333027"/>
              <a:gd name="connsiteY53" fmla="*/ 946915 h 2587220"/>
              <a:gd name="connsiteX54" fmla="*/ 1279017 w 2333027"/>
              <a:gd name="connsiteY54" fmla="*/ 1043559 h 2587220"/>
              <a:gd name="connsiteX55" fmla="*/ 1104876 w 2333027"/>
              <a:gd name="connsiteY55" fmla="*/ 993796 h 2587220"/>
              <a:gd name="connsiteX56" fmla="*/ 1071388 w 2333027"/>
              <a:gd name="connsiteY56" fmla="*/ 862727 h 2587220"/>
              <a:gd name="connsiteX57" fmla="*/ 1256053 w 2333027"/>
              <a:gd name="connsiteY57" fmla="*/ 679959 h 2587220"/>
              <a:gd name="connsiteX58" fmla="*/ 1328054 w 2333027"/>
              <a:gd name="connsiteY58" fmla="*/ 652576 h 2587220"/>
              <a:gd name="connsiteX59" fmla="*/ 2194163 w 2333027"/>
              <a:gd name="connsiteY59" fmla="*/ 88162 h 2587220"/>
              <a:gd name="connsiteX60" fmla="*/ 2326216 w 2333027"/>
              <a:gd name="connsiteY60" fmla="*/ 196286 h 2587220"/>
              <a:gd name="connsiteX61" fmla="*/ 2325260 w 2333027"/>
              <a:gd name="connsiteY61" fmla="*/ 196286 h 2587220"/>
              <a:gd name="connsiteX62" fmla="*/ 2325260 w 2333027"/>
              <a:gd name="connsiteY62" fmla="*/ 791461 h 2587220"/>
              <a:gd name="connsiteX63" fmla="*/ 2194163 w 2333027"/>
              <a:gd name="connsiteY63" fmla="*/ 952218 h 2587220"/>
              <a:gd name="connsiteX64" fmla="*/ 1605702 w 2333027"/>
              <a:gd name="connsiteY64" fmla="*/ 1071824 h 2587220"/>
              <a:gd name="connsiteX65" fmla="*/ 1466959 w 2333027"/>
              <a:gd name="connsiteY65" fmla="*/ 964638 h 2587220"/>
              <a:gd name="connsiteX66" fmla="*/ 1432512 w 2333027"/>
              <a:gd name="connsiteY66" fmla="*/ 372369 h 2587220"/>
              <a:gd name="connsiteX67" fmla="*/ 1556920 w 2333027"/>
              <a:gd name="connsiteY67" fmla="*/ 212549 h 2587220"/>
              <a:gd name="connsiteX68" fmla="*/ 1376222 w 2333027"/>
              <a:gd name="connsiteY68" fmla="*/ 9545 h 2587220"/>
              <a:gd name="connsiteX69" fmla="*/ 1478602 w 2333027"/>
              <a:gd name="connsiteY69" fmla="*/ 90874 h 2587220"/>
              <a:gd name="connsiteX70" fmla="*/ 1476701 w 2333027"/>
              <a:gd name="connsiteY70" fmla="*/ 109062 h 2587220"/>
              <a:gd name="connsiteX71" fmla="*/ 1357094 w 2333027"/>
              <a:gd name="connsiteY71" fmla="*/ 223879 h 2587220"/>
              <a:gd name="connsiteX72" fmla="*/ 1350392 w 2333027"/>
              <a:gd name="connsiteY72" fmla="*/ 225797 h 2587220"/>
              <a:gd name="connsiteX73" fmla="*/ 1174324 w 2333027"/>
              <a:gd name="connsiteY73" fmla="*/ 174132 h 2587220"/>
              <a:gd name="connsiteX74" fmla="*/ 1115961 w 2333027"/>
              <a:gd name="connsiteY74" fmla="*/ 109062 h 2587220"/>
              <a:gd name="connsiteX75" fmla="*/ 1161898 w 2333027"/>
              <a:gd name="connsiteY75" fmla="*/ 24856 h 2587220"/>
              <a:gd name="connsiteX76" fmla="*/ 845276 w 2333027"/>
              <a:gd name="connsiteY76" fmla="*/ 341 h 2587220"/>
              <a:gd name="connsiteX77" fmla="*/ 1006821 w 2333027"/>
              <a:gd name="connsiteY77" fmla="*/ 72390 h 2587220"/>
              <a:gd name="connsiteX78" fmla="*/ 1265068 w 2333027"/>
              <a:gd name="connsiteY78" fmla="*/ 362251 h 2587220"/>
              <a:gd name="connsiteX79" fmla="*/ 1258562 w 2333027"/>
              <a:gd name="connsiteY79" fmla="*/ 556536 h 2587220"/>
              <a:gd name="connsiteX80" fmla="*/ 969575 w 2333027"/>
              <a:gd name="connsiteY80" fmla="*/ 838876 h 2587220"/>
              <a:gd name="connsiteX81" fmla="*/ 740720 w 2333027"/>
              <a:gd name="connsiteY81" fmla="*/ 915336 h 2587220"/>
              <a:gd name="connsiteX82" fmla="*/ 521737 w 2333027"/>
              <a:gd name="connsiteY82" fmla="*/ 886507 h 2587220"/>
              <a:gd name="connsiteX83" fmla="*/ 413591 w 2333027"/>
              <a:gd name="connsiteY83" fmla="*/ 737346 h 2587220"/>
              <a:gd name="connsiteX84" fmla="*/ 512986 w 2333027"/>
              <a:gd name="connsiteY84" fmla="*/ 201495 h 2587220"/>
              <a:gd name="connsiteX85" fmla="*/ 667127 w 2333027"/>
              <a:gd name="connsiteY85" fmla="*/ 36040 h 2587220"/>
              <a:gd name="connsiteX86" fmla="*/ 787613 w 2333027"/>
              <a:gd name="connsiteY86" fmla="*/ 5330 h 2587220"/>
              <a:gd name="connsiteX87" fmla="*/ 845276 w 2333027"/>
              <a:gd name="connsiteY87" fmla="*/ 341 h 2587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2333027" h="2587220">
                <a:moveTo>
                  <a:pt x="1220194" y="1746687"/>
                </a:moveTo>
                <a:cubicBezTo>
                  <a:pt x="1293786" y="1745747"/>
                  <a:pt x="1343596" y="1805286"/>
                  <a:pt x="1329236" y="1877986"/>
                </a:cubicBezTo>
                <a:lnTo>
                  <a:pt x="1241284" y="2333302"/>
                </a:lnTo>
                <a:cubicBezTo>
                  <a:pt x="1226925" y="2406002"/>
                  <a:pt x="1156024" y="2477762"/>
                  <a:pt x="1084227" y="2493117"/>
                </a:cubicBezTo>
                <a:lnTo>
                  <a:pt x="668024" y="2582112"/>
                </a:lnTo>
                <a:cubicBezTo>
                  <a:pt x="596226" y="2597467"/>
                  <a:pt x="515005" y="2554223"/>
                  <a:pt x="488305" y="2485596"/>
                </a:cubicBezTo>
                <a:lnTo>
                  <a:pt x="313074" y="2033727"/>
                </a:lnTo>
                <a:cubicBezTo>
                  <a:pt x="286374" y="1964787"/>
                  <a:pt x="322721" y="1892087"/>
                  <a:pt x="393397" y="1871092"/>
                </a:cubicBezTo>
                <a:lnTo>
                  <a:pt x="685300" y="1785857"/>
                </a:lnTo>
                <a:cubicBezTo>
                  <a:pt x="756200" y="1764862"/>
                  <a:pt x="874667" y="1747627"/>
                  <a:pt x="948484" y="1747627"/>
                </a:cubicBezTo>
                <a:close/>
                <a:moveTo>
                  <a:pt x="1549374" y="1740999"/>
                </a:moveTo>
                <a:lnTo>
                  <a:pt x="2191405" y="1740999"/>
                </a:lnTo>
                <a:cubicBezTo>
                  <a:pt x="2265045" y="1740999"/>
                  <a:pt x="2325340" y="1801274"/>
                  <a:pt x="2325340" y="1874974"/>
                </a:cubicBezTo>
                <a:lnTo>
                  <a:pt x="2326293" y="1874974"/>
                </a:lnTo>
                <a:lnTo>
                  <a:pt x="2326293" y="2470119"/>
                </a:lnTo>
                <a:cubicBezTo>
                  <a:pt x="2326293" y="2543779"/>
                  <a:pt x="2265998" y="2596411"/>
                  <a:pt x="2193311" y="2585877"/>
                </a:cubicBezTo>
                <a:lnTo>
                  <a:pt x="1419204" y="2477762"/>
                </a:lnTo>
                <a:cubicBezTo>
                  <a:pt x="1346517" y="2468178"/>
                  <a:pt x="1296756" y="2400260"/>
                  <a:pt x="1310150" y="2327550"/>
                </a:cubicBezTo>
                <a:lnTo>
                  <a:pt x="1391464" y="1873033"/>
                </a:lnTo>
                <a:cubicBezTo>
                  <a:pt x="1404858" y="1800323"/>
                  <a:pt x="1475686" y="1740999"/>
                  <a:pt x="1549374" y="1740999"/>
                </a:cubicBezTo>
                <a:close/>
                <a:moveTo>
                  <a:pt x="927099" y="1017433"/>
                </a:moveTo>
                <a:cubicBezTo>
                  <a:pt x="942538" y="1015122"/>
                  <a:pt x="959478" y="1016316"/>
                  <a:pt x="977203" y="1021565"/>
                </a:cubicBezTo>
                <a:lnTo>
                  <a:pt x="1297601" y="1115261"/>
                </a:lnTo>
                <a:cubicBezTo>
                  <a:pt x="1368501" y="1136256"/>
                  <a:pt x="1435363" y="1212716"/>
                  <a:pt x="1447030" y="1285730"/>
                </a:cubicBezTo>
                <a:lnTo>
                  <a:pt x="1487192" y="1551462"/>
                </a:lnTo>
                <a:cubicBezTo>
                  <a:pt x="1498634" y="1625102"/>
                  <a:pt x="1447030" y="1684641"/>
                  <a:pt x="1373213" y="1684641"/>
                </a:cubicBezTo>
                <a:lnTo>
                  <a:pt x="982812" y="1684641"/>
                </a:lnTo>
                <a:cubicBezTo>
                  <a:pt x="909219" y="1684641"/>
                  <a:pt x="848864" y="1624162"/>
                  <a:pt x="848864" y="1550522"/>
                </a:cubicBezTo>
                <a:lnTo>
                  <a:pt x="847967" y="1550522"/>
                </a:lnTo>
                <a:lnTo>
                  <a:pt x="847967" y="1118081"/>
                </a:lnTo>
                <a:cubicBezTo>
                  <a:pt x="847967" y="1062851"/>
                  <a:pt x="880781" y="1024366"/>
                  <a:pt x="927099" y="1017433"/>
                </a:cubicBezTo>
                <a:close/>
                <a:moveTo>
                  <a:pt x="2200974" y="1006757"/>
                </a:moveTo>
                <a:cubicBezTo>
                  <a:pt x="2273689" y="992405"/>
                  <a:pt x="2333027" y="1041202"/>
                  <a:pt x="2333027" y="1114877"/>
                </a:cubicBezTo>
                <a:lnTo>
                  <a:pt x="2333027" y="1547357"/>
                </a:lnTo>
                <a:cubicBezTo>
                  <a:pt x="2333027" y="1621032"/>
                  <a:pt x="2272750" y="1681311"/>
                  <a:pt x="2199057" y="1681311"/>
                </a:cubicBezTo>
                <a:lnTo>
                  <a:pt x="1709177" y="1681311"/>
                </a:lnTo>
                <a:cubicBezTo>
                  <a:pt x="1635485" y="1681311"/>
                  <a:pt x="1563708" y="1621988"/>
                  <a:pt x="1551269" y="1549270"/>
                </a:cubicBezTo>
                <a:lnTo>
                  <a:pt x="1501515" y="1281362"/>
                </a:lnTo>
                <a:cubicBezTo>
                  <a:pt x="1488137" y="1208644"/>
                  <a:pt x="1536953" y="1137840"/>
                  <a:pt x="1608691" y="1123488"/>
                </a:cubicBezTo>
                <a:close/>
                <a:moveTo>
                  <a:pt x="349955" y="950276"/>
                </a:moveTo>
                <a:cubicBezTo>
                  <a:pt x="398279" y="949806"/>
                  <a:pt x="446574" y="951216"/>
                  <a:pt x="483370" y="954506"/>
                </a:cubicBezTo>
                <a:lnTo>
                  <a:pt x="652768" y="970801"/>
                </a:lnTo>
                <a:cubicBezTo>
                  <a:pt x="726360" y="978322"/>
                  <a:pt x="786715" y="1044442"/>
                  <a:pt x="786715" y="1118082"/>
                </a:cubicBezTo>
                <a:lnTo>
                  <a:pt x="786715" y="1550523"/>
                </a:lnTo>
                <a:cubicBezTo>
                  <a:pt x="786715" y="1624163"/>
                  <a:pt x="727482" y="1699057"/>
                  <a:pt x="655685" y="1715352"/>
                </a:cubicBezTo>
                <a:lnTo>
                  <a:pt x="181146" y="1825342"/>
                </a:lnTo>
                <a:cubicBezTo>
                  <a:pt x="109348" y="1842577"/>
                  <a:pt x="46077" y="1795572"/>
                  <a:pt x="41365" y="1721932"/>
                </a:cubicBezTo>
                <a:lnTo>
                  <a:pt x="305" y="1117142"/>
                </a:lnTo>
                <a:cubicBezTo>
                  <a:pt x="-4631" y="1043501"/>
                  <a:pt x="51013" y="976442"/>
                  <a:pt x="124605" y="967981"/>
                </a:cubicBezTo>
                <a:lnTo>
                  <a:pt x="216372" y="957327"/>
                </a:lnTo>
                <a:cubicBezTo>
                  <a:pt x="253281" y="953096"/>
                  <a:pt x="301632" y="950746"/>
                  <a:pt x="349955" y="950276"/>
                </a:cubicBezTo>
                <a:close/>
                <a:moveTo>
                  <a:pt x="1328054" y="652576"/>
                </a:moveTo>
                <a:cubicBezTo>
                  <a:pt x="1348147" y="659633"/>
                  <a:pt x="1362739" y="682358"/>
                  <a:pt x="1367044" y="719201"/>
                </a:cubicBezTo>
                <a:lnTo>
                  <a:pt x="1392878" y="946915"/>
                </a:lnTo>
                <a:cubicBezTo>
                  <a:pt x="1401489" y="1020602"/>
                  <a:pt x="1349821" y="1063654"/>
                  <a:pt x="1279017" y="1043559"/>
                </a:cubicBezTo>
                <a:lnTo>
                  <a:pt x="1104876" y="993796"/>
                </a:lnTo>
                <a:cubicBezTo>
                  <a:pt x="1034072" y="973701"/>
                  <a:pt x="1018763" y="914385"/>
                  <a:pt x="1071388" y="862727"/>
                </a:cubicBezTo>
                <a:lnTo>
                  <a:pt x="1256053" y="679959"/>
                </a:lnTo>
                <a:cubicBezTo>
                  <a:pt x="1282366" y="654130"/>
                  <a:pt x="1307961" y="645519"/>
                  <a:pt x="1328054" y="652576"/>
                </a:cubicBezTo>
                <a:close/>
                <a:moveTo>
                  <a:pt x="2194163" y="88162"/>
                </a:moveTo>
                <a:cubicBezTo>
                  <a:pt x="2266880" y="73821"/>
                  <a:pt x="2326216" y="122610"/>
                  <a:pt x="2326216" y="196286"/>
                </a:cubicBezTo>
                <a:lnTo>
                  <a:pt x="2325260" y="196286"/>
                </a:lnTo>
                <a:lnTo>
                  <a:pt x="2325260" y="791461"/>
                </a:lnTo>
                <a:cubicBezTo>
                  <a:pt x="2325260" y="865137"/>
                  <a:pt x="2266880" y="937876"/>
                  <a:pt x="2194163" y="952218"/>
                </a:cubicBezTo>
                <a:lnTo>
                  <a:pt x="1605702" y="1071824"/>
                </a:lnTo>
                <a:cubicBezTo>
                  <a:pt x="1533941" y="1086166"/>
                  <a:pt x="1470782" y="1038314"/>
                  <a:pt x="1466959" y="964638"/>
                </a:cubicBezTo>
                <a:lnTo>
                  <a:pt x="1432512" y="372369"/>
                </a:lnTo>
                <a:cubicBezTo>
                  <a:pt x="1428690" y="298693"/>
                  <a:pt x="1484203" y="226938"/>
                  <a:pt x="1556920" y="212549"/>
                </a:cubicBezTo>
                <a:close/>
                <a:moveTo>
                  <a:pt x="1376222" y="9545"/>
                </a:moveTo>
                <a:cubicBezTo>
                  <a:pt x="1439386" y="4761"/>
                  <a:pt x="1485304" y="42075"/>
                  <a:pt x="1478602" y="90874"/>
                </a:cubicBezTo>
                <a:lnTo>
                  <a:pt x="1476701" y="109062"/>
                </a:lnTo>
                <a:cubicBezTo>
                  <a:pt x="1469998" y="157862"/>
                  <a:pt x="1416417" y="209527"/>
                  <a:pt x="1357094" y="223879"/>
                </a:cubicBezTo>
                <a:lnTo>
                  <a:pt x="1350392" y="225797"/>
                </a:lnTo>
                <a:cubicBezTo>
                  <a:pt x="1291069" y="240150"/>
                  <a:pt x="1211639" y="216229"/>
                  <a:pt x="1174324" y="174132"/>
                </a:cubicBezTo>
                <a:lnTo>
                  <a:pt x="1115961" y="109062"/>
                </a:lnTo>
                <a:cubicBezTo>
                  <a:pt x="1078646" y="66965"/>
                  <a:pt x="1099695" y="28692"/>
                  <a:pt x="1161898" y="24856"/>
                </a:cubicBezTo>
                <a:close/>
                <a:moveTo>
                  <a:pt x="845276" y="341"/>
                </a:moveTo>
                <a:cubicBezTo>
                  <a:pt x="905560" y="3646"/>
                  <a:pt x="970136" y="30791"/>
                  <a:pt x="1006821" y="72390"/>
                </a:cubicBezTo>
                <a:lnTo>
                  <a:pt x="1265068" y="362251"/>
                </a:lnTo>
                <a:cubicBezTo>
                  <a:pt x="1313980" y="417716"/>
                  <a:pt x="1311064" y="504831"/>
                  <a:pt x="1258562" y="556536"/>
                </a:cubicBezTo>
                <a:lnTo>
                  <a:pt x="969575" y="838876"/>
                </a:lnTo>
                <a:cubicBezTo>
                  <a:pt x="916849" y="890267"/>
                  <a:pt x="813640" y="924737"/>
                  <a:pt x="740720" y="915336"/>
                </a:cubicBezTo>
                <a:lnTo>
                  <a:pt x="521737" y="886507"/>
                </a:lnTo>
                <a:cubicBezTo>
                  <a:pt x="449042" y="877106"/>
                  <a:pt x="400129" y="810046"/>
                  <a:pt x="413591" y="737346"/>
                </a:cubicBezTo>
                <a:lnTo>
                  <a:pt x="512986" y="201495"/>
                </a:lnTo>
                <a:cubicBezTo>
                  <a:pt x="526449" y="128795"/>
                  <a:pt x="595330" y="54215"/>
                  <a:pt x="667127" y="36040"/>
                </a:cubicBezTo>
                <a:lnTo>
                  <a:pt x="787613" y="5330"/>
                </a:lnTo>
                <a:cubicBezTo>
                  <a:pt x="805563" y="787"/>
                  <a:pt x="825181" y="-761"/>
                  <a:pt x="845276" y="341"/>
                </a:cubicBezTo>
                <a:close/>
              </a:path>
            </a:pathLst>
          </a:custGeom>
          <a:solidFill>
            <a:schemeClr val="accent2"/>
          </a:solidFill>
        </p:spPr>
        <p:txBody>
          <a:bodyPr vert="horz" wrap="square" lIns="91440" tIns="45720" rIns="91440" bIns="45720" rtlCol="0" anchor="ctr">
            <a:noAutofit/>
          </a:bodyPr>
          <a:lstStyle>
            <a:lvl1pPr>
              <a:defRPr lang="en-US">
                <a:solidFill>
                  <a:schemeClr val="tx1"/>
                </a:solidFill>
              </a:defRPr>
            </a:lvl1pPr>
          </a:lstStyle>
          <a:p>
            <a:pPr marL="0" lvl="0" indent="0" algn="ctr">
              <a:buNone/>
            </a:pPr>
            <a:endParaRPr lang="en-US"/>
          </a:p>
        </p:txBody>
      </p:sp>
      <p:grpSp>
        <p:nvGrpSpPr>
          <p:cNvPr id="106" name="Group 105">
            <a:extLst>
              <a:ext uri="{FF2B5EF4-FFF2-40B4-BE49-F238E27FC236}">
                <a16:creationId xmlns:a16="http://schemas.microsoft.com/office/drawing/2014/main" id="{501B90E8-6C82-46C9-8668-F0D697C98DB4}"/>
              </a:ext>
            </a:extLst>
          </p:cNvPr>
          <p:cNvGrpSpPr/>
          <p:nvPr userDrawn="1"/>
        </p:nvGrpSpPr>
        <p:grpSpPr>
          <a:xfrm>
            <a:off x="65645" y="54573"/>
            <a:ext cx="9012710" cy="6753568"/>
            <a:chOff x="65645" y="54573"/>
            <a:chExt cx="9012710" cy="6753568"/>
          </a:xfrm>
        </p:grpSpPr>
        <p:sp>
          <p:nvSpPr>
            <p:cNvPr id="107" name="Shape">
              <a:extLst>
                <a:ext uri="{FF2B5EF4-FFF2-40B4-BE49-F238E27FC236}">
                  <a16:creationId xmlns:a16="http://schemas.microsoft.com/office/drawing/2014/main" id="{DC64B514-23A6-43E2-8ED5-4B1746A04EAC}"/>
                </a:ext>
              </a:extLst>
            </p:cNvPr>
            <p:cNvSpPr/>
            <p:nvPr/>
          </p:nvSpPr>
          <p:spPr>
            <a:xfrm>
              <a:off x="7404555" y="6015644"/>
              <a:ext cx="635909" cy="781629"/>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5067BEE5-554E-4BA7-A768-2ABBE97988CB}"/>
                </a:ext>
              </a:extLst>
            </p:cNvPr>
            <p:cNvSpPr/>
            <p:nvPr/>
          </p:nvSpPr>
          <p:spPr>
            <a:xfrm>
              <a:off x="6619952" y="6111327"/>
              <a:ext cx="778494" cy="667463"/>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CAD20E67-27D5-4DE4-A9AC-3DEE9AB9D33A}"/>
                </a:ext>
              </a:extLst>
            </p:cNvPr>
            <p:cNvSpPr/>
            <p:nvPr/>
          </p:nvSpPr>
          <p:spPr>
            <a:xfrm>
              <a:off x="6447721" y="5231040"/>
              <a:ext cx="699697" cy="863900"/>
            </a:xfrm>
            <a:custGeom>
              <a:avLst/>
              <a:gdLst/>
              <a:ahLst/>
              <a:cxnLst>
                <a:cxn ang="0">
                  <a:pos x="wd2" y="hd2"/>
                </a:cxn>
                <a:cxn ang="5400000">
                  <a:pos x="wd2" y="hd2"/>
                </a:cxn>
                <a:cxn ang="10800000">
                  <a:pos x="wd2" y="hd2"/>
                </a:cxn>
                <a:cxn ang="16200000">
                  <a:pos x="wd2" y="hd2"/>
                </a:cxn>
              </a:cxnLst>
              <a:rect l="0" t="0" r="r" b="b"/>
              <a:pathLst>
                <a:path w="21032" h="20948" extrusionOk="0">
                  <a:moveTo>
                    <a:pt x="16797" y="9204"/>
                  </a:moveTo>
                  <a:cubicBezTo>
                    <a:pt x="15934" y="7557"/>
                    <a:pt x="13662" y="5446"/>
                    <a:pt x="11764" y="4518"/>
                  </a:cubicBezTo>
                  <a:lnTo>
                    <a:pt x="3451" y="411"/>
                  </a:lnTo>
                  <a:cubicBezTo>
                    <a:pt x="1553" y="-517"/>
                    <a:pt x="0" y="179"/>
                    <a:pt x="0" y="1966"/>
                  </a:cubicBezTo>
                  <a:lnTo>
                    <a:pt x="0" y="15793"/>
                  </a:lnTo>
                  <a:cubicBezTo>
                    <a:pt x="0" y="17580"/>
                    <a:pt x="489" y="19528"/>
                    <a:pt x="1093" y="20132"/>
                  </a:cubicBezTo>
                  <a:cubicBezTo>
                    <a:pt x="1697" y="20735"/>
                    <a:pt x="3998" y="21083"/>
                    <a:pt x="6184" y="20897"/>
                  </a:cubicBezTo>
                  <a:lnTo>
                    <a:pt x="18292" y="19969"/>
                  </a:lnTo>
                  <a:cubicBezTo>
                    <a:pt x="20507" y="19807"/>
                    <a:pt x="21600" y="18322"/>
                    <a:pt x="20737" y="16675"/>
                  </a:cubicBezTo>
                  <a:lnTo>
                    <a:pt x="16797" y="920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8F44F29C-AAF5-4198-93A9-F390C477C82F}"/>
                </a:ext>
              </a:extLst>
            </p:cNvPr>
            <p:cNvSpPr/>
            <p:nvPr/>
          </p:nvSpPr>
          <p:spPr>
            <a:xfrm>
              <a:off x="7002684" y="5183198"/>
              <a:ext cx="1027193" cy="838358"/>
            </a:xfrm>
            <a:custGeom>
              <a:avLst/>
              <a:gdLst/>
              <a:ahLst/>
              <a:cxnLst>
                <a:cxn ang="0">
                  <a:pos x="wd2" y="hd2"/>
                </a:cxn>
                <a:cxn ang="5400000">
                  <a:pos x="wd2" y="hd2"/>
                </a:cxn>
                <a:cxn ang="10800000">
                  <a:pos x="wd2" y="hd2"/>
                </a:cxn>
                <a:cxn ang="16200000">
                  <a:pos x="wd2" y="hd2"/>
                </a:cxn>
              </a:cxnLst>
              <a:rect l="0" t="0" r="r" b="b"/>
              <a:pathLst>
                <a:path w="21004" h="21289" extrusionOk="0">
                  <a:moveTo>
                    <a:pt x="19159" y="14894"/>
                  </a:moveTo>
                  <a:cubicBezTo>
                    <a:pt x="18866" y="16741"/>
                    <a:pt x="17437" y="18563"/>
                    <a:pt x="15950" y="18952"/>
                  </a:cubicBezTo>
                  <a:lnTo>
                    <a:pt x="7440" y="21211"/>
                  </a:lnTo>
                  <a:cubicBezTo>
                    <a:pt x="5972" y="21600"/>
                    <a:pt x="4309" y="20482"/>
                    <a:pt x="3761" y="18757"/>
                  </a:cubicBezTo>
                  <a:lnTo>
                    <a:pt x="181" y="7289"/>
                  </a:lnTo>
                  <a:cubicBezTo>
                    <a:pt x="-367" y="5540"/>
                    <a:pt x="376" y="3693"/>
                    <a:pt x="1824" y="3159"/>
                  </a:cubicBezTo>
                  <a:lnTo>
                    <a:pt x="7792" y="996"/>
                  </a:lnTo>
                  <a:cubicBezTo>
                    <a:pt x="9240" y="462"/>
                    <a:pt x="11666" y="24"/>
                    <a:pt x="13172" y="24"/>
                  </a:cubicBezTo>
                  <a:lnTo>
                    <a:pt x="18729" y="0"/>
                  </a:lnTo>
                  <a:cubicBezTo>
                    <a:pt x="20235" y="0"/>
                    <a:pt x="21233" y="1506"/>
                    <a:pt x="20959" y="3329"/>
                  </a:cubicBezTo>
                  <a:lnTo>
                    <a:pt x="19159" y="1489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7AC2006B-4449-4FD1-93B1-05BE2613F978}"/>
                </a:ext>
              </a:extLst>
            </p:cNvPr>
            <p:cNvSpPr/>
            <p:nvPr/>
          </p:nvSpPr>
          <p:spPr>
            <a:xfrm>
              <a:off x="8045632" y="6044348"/>
              <a:ext cx="340486" cy="579720"/>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770002DB-CF91-4612-B485-56BAD3D3BC46}"/>
                </a:ext>
              </a:extLst>
            </p:cNvPr>
            <p:cNvSpPr/>
            <p:nvPr/>
          </p:nvSpPr>
          <p:spPr>
            <a:xfrm>
              <a:off x="4285279" y="6006075"/>
              <a:ext cx="617344" cy="757904"/>
            </a:xfrm>
            <a:custGeom>
              <a:avLst/>
              <a:gdLst/>
              <a:ahLst/>
              <a:cxnLst>
                <a:cxn ang="0">
                  <a:pos x="wd2" y="hd2"/>
                </a:cxn>
                <a:cxn ang="5400000">
                  <a:pos x="wd2" y="hd2"/>
                </a:cxn>
                <a:cxn ang="10800000">
                  <a:pos x="wd2" y="hd2"/>
                </a:cxn>
                <a:cxn ang="16200000">
                  <a:pos x="wd2" y="hd2"/>
                </a:cxn>
              </a:cxnLst>
              <a:rect l="0" t="0" r="r" b="b"/>
              <a:pathLst>
                <a:path w="20988" h="21044" extrusionOk="0">
                  <a:moveTo>
                    <a:pt x="9342" y="6006"/>
                  </a:moveTo>
                  <a:cubicBezTo>
                    <a:pt x="7521" y="7175"/>
                    <a:pt x="5276" y="9487"/>
                    <a:pt x="4300" y="11134"/>
                  </a:cubicBezTo>
                  <a:lnTo>
                    <a:pt x="331" y="18015"/>
                  </a:lnTo>
                  <a:cubicBezTo>
                    <a:pt x="-612" y="19689"/>
                    <a:pt x="527" y="21044"/>
                    <a:pt x="2869" y="21044"/>
                  </a:cubicBezTo>
                  <a:lnTo>
                    <a:pt x="16694" y="21044"/>
                  </a:lnTo>
                  <a:cubicBezTo>
                    <a:pt x="19069" y="21044"/>
                    <a:pt x="20988" y="19556"/>
                    <a:pt x="20988" y="17749"/>
                  </a:cubicBezTo>
                  <a:lnTo>
                    <a:pt x="20988" y="1809"/>
                  </a:lnTo>
                  <a:cubicBezTo>
                    <a:pt x="20988" y="2"/>
                    <a:pt x="19492" y="-556"/>
                    <a:pt x="17702" y="613"/>
                  </a:cubicBezTo>
                  <a:lnTo>
                    <a:pt x="9342" y="600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D2EEF37B-7F0A-4895-85E4-37080169D53F}"/>
                </a:ext>
              </a:extLst>
            </p:cNvPr>
            <p:cNvSpPr/>
            <p:nvPr/>
          </p:nvSpPr>
          <p:spPr>
            <a:xfrm>
              <a:off x="4285279" y="5986938"/>
              <a:ext cx="320360" cy="307183"/>
            </a:xfrm>
            <a:custGeom>
              <a:avLst/>
              <a:gdLst/>
              <a:ahLst/>
              <a:cxnLst>
                <a:cxn ang="0">
                  <a:pos x="wd2" y="hd2"/>
                </a:cxn>
                <a:cxn ang="5400000">
                  <a:pos x="wd2" y="hd2"/>
                </a:cxn>
                <a:cxn ang="10800000">
                  <a:pos x="wd2" y="hd2"/>
                </a:cxn>
                <a:cxn ang="16200000">
                  <a:pos x="wd2" y="hd2"/>
                </a:cxn>
              </a:cxnLst>
              <a:rect l="0" t="0" r="r" b="b"/>
              <a:pathLst>
                <a:path w="20722" h="20762" extrusionOk="0">
                  <a:moveTo>
                    <a:pt x="10309" y="16723"/>
                  </a:moveTo>
                  <a:cubicBezTo>
                    <a:pt x="11980" y="15882"/>
                    <a:pt x="14332" y="14006"/>
                    <a:pt x="15446" y="12583"/>
                  </a:cubicBezTo>
                  <a:lnTo>
                    <a:pt x="20150" y="6440"/>
                  </a:lnTo>
                  <a:cubicBezTo>
                    <a:pt x="21264" y="4952"/>
                    <a:pt x="20707" y="3335"/>
                    <a:pt x="18850" y="2883"/>
                  </a:cubicBezTo>
                  <a:lnTo>
                    <a:pt x="7957" y="102"/>
                  </a:lnTo>
                  <a:cubicBezTo>
                    <a:pt x="6101" y="-351"/>
                    <a:pt x="4244" y="749"/>
                    <a:pt x="3811" y="2559"/>
                  </a:cubicBezTo>
                  <a:lnTo>
                    <a:pt x="97" y="18598"/>
                  </a:lnTo>
                  <a:cubicBezTo>
                    <a:pt x="-336" y="20408"/>
                    <a:pt x="716" y="21249"/>
                    <a:pt x="2387" y="20473"/>
                  </a:cubicBezTo>
                  <a:lnTo>
                    <a:pt x="10309"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0AB87CDA-BCDA-4620-8FDF-E3D101A45FC4}"/>
                </a:ext>
              </a:extLst>
            </p:cNvPr>
            <p:cNvSpPr/>
            <p:nvPr/>
          </p:nvSpPr>
          <p:spPr>
            <a:xfrm>
              <a:off x="2055858" y="54573"/>
              <a:ext cx="635908" cy="781626"/>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6"/>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11352196-E809-4B77-ACBA-F38E0956ED0F}"/>
                </a:ext>
              </a:extLst>
            </p:cNvPr>
            <p:cNvSpPr/>
            <p:nvPr/>
          </p:nvSpPr>
          <p:spPr>
            <a:xfrm>
              <a:off x="1127730" y="73709"/>
              <a:ext cx="926313" cy="667463"/>
            </a:xfrm>
            <a:custGeom>
              <a:avLst/>
              <a:gdLst/>
              <a:ahLst/>
              <a:cxnLst>
                <a:cxn ang="0">
                  <a:pos x="wd2" y="hd2"/>
                </a:cxn>
                <a:cxn ang="5400000">
                  <a:pos x="wd2" y="hd2"/>
                </a:cxn>
                <a:cxn ang="10800000">
                  <a:pos x="wd2" y="hd2"/>
                </a:cxn>
                <a:cxn ang="16200000">
                  <a:pos x="wd2" y="hd2"/>
                </a:cxn>
              </a:cxnLst>
              <a:rect l="0" t="0" r="r" b="b"/>
              <a:pathLst>
                <a:path w="21122" h="21074" extrusionOk="0">
                  <a:moveTo>
                    <a:pt x="1411" y="3535"/>
                  </a:moveTo>
                  <a:cubicBezTo>
                    <a:pt x="1695" y="1239"/>
                    <a:pt x="3528" y="-332"/>
                    <a:pt x="5513" y="61"/>
                  </a:cubicBezTo>
                  <a:lnTo>
                    <a:pt x="15811" y="2145"/>
                  </a:lnTo>
                  <a:cubicBezTo>
                    <a:pt x="17775" y="2538"/>
                    <a:pt x="19608" y="4743"/>
                    <a:pt x="19891" y="7069"/>
                  </a:cubicBezTo>
                  <a:lnTo>
                    <a:pt x="21091" y="17250"/>
                  </a:lnTo>
                  <a:cubicBezTo>
                    <a:pt x="21353" y="19546"/>
                    <a:pt x="19957" y="21268"/>
                    <a:pt x="17949" y="21057"/>
                  </a:cubicBezTo>
                  <a:lnTo>
                    <a:pt x="3157" y="19456"/>
                  </a:lnTo>
                  <a:cubicBezTo>
                    <a:pt x="1171" y="19244"/>
                    <a:pt x="-247" y="17190"/>
                    <a:pt x="37" y="14864"/>
                  </a:cubicBezTo>
                  <a:lnTo>
                    <a:pt x="1411"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27D63068-2039-471F-858A-21A543F7080A}"/>
                </a:ext>
              </a:extLst>
            </p:cNvPr>
            <p:cNvSpPr/>
            <p:nvPr/>
          </p:nvSpPr>
          <p:spPr>
            <a:xfrm>
              <a:off x="1108594" y="724356"/>
              <a:ext cx="781379" cy="846065"/>
            </a:xfrm>
            <a:custGeom>
              <a:avLst/>
              <a:gdLst/>
              <a:ahLst/>
              <a:cxnLst>
                <a:cxn ang="0">
                  <a:pos x="wd2" y="hd2"/>
                </a:cxn>
                <a:cxn ang="5400000">
                  <a:pos x="wd2" y="hd2"/>
                </a:cxn>
                <a:cxn ang="10800000">
                  <a:pos x="wd2" y="hd2"/>
                </a:cxn>
                <a:cxn ang="16200000">
                  <a:pos x="wd2" y="hd2"/>
                </a:cxn>
              </a:cxnLst>
              <a:rect l="0" t="0" r="r" b="b"/>
              <a:pathLst>
                <a:path w="20825"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AD60F2FE-97A8-4AE0-9009-F53AB306693B}"/>
                </a:ext>
              </a:extLst>
            </p:cNvPr>
            <p:cNvSpPr/>
            <p:nvPr/>
          </p:nvSpPr>
          <p:spPr>
            <a:xfrm>
              <a:off x="2342908" y="2264858"/>
              <a:ext cx="864748" cy="621917"/>
            </a:xfrm>
            <a:custGeom>
              <a:avLst/>
              <a:gdLst/>
              <a:ahLst/>
              <a:cxnLst>
                <a:cxn ang="0">
                  <a:pos x="wd2" y="hd2"/>
                </a:cxn>
                <a:cxn ang="5400000">
                  <a:pos x="wd2" y="hd2"/>
                </a:cxn>
                <a:cxn ang="10800000">
                  <a:pos x="wd2" y="hd2"/>
                </a:cxn>
                <a:cxn ang="16200000">
                  <a:pos x="wd2" y="hd2"/>
                </a:cxn>
              </a:cxnLst>
              <a:rect l="0" t="0" r="r" b="b"/>
              <a:pathLst>
                <a:path w="20856" h="21304" extrusionOk="0">
                  <a:moveTo>
                    <a:pt x="11755" y="20875"/>
                  </a:moveTo>
                  <a:cubicBezTo>
                    <a:pt x="10209" y="20776"/>
                    <a:pt x="7879" y="19498"/>
                    <a:pt x="6586" y="18056"/>
                  </a:cubicBezTo>
                  <a:lnTo>
                    <a:pt x="909" y="11664"/>
                  </a:lnTo>
                  <a:cubicBezTo>
                    <a:pt x="-383" y="10222"/>
                    <a:pt x="-291" y="8354"/>
                    <a:pt x="1140" y="7502"/>
                  </a:cubicBezTo>
                  <a:lnTo>
                    <a:pt x="12055" y="1044"/>
                  </a:lnTo>
                  <a:cubicBezTo>
                    <a:pt x="13463" y="225"/>
                    <a:pt x="15148" y="-201"/>
                    <a:pt x="15794" y="94"/>
                  </a:cubicBezTo>
                  <a:cubicBezTo>
                    <a:pt x="16440" y="422"/>
                    <a:pt x="17386" y="2552"/>
                    <a:pt x="17894" y="4814"/>
                  </a:cubicBezTo>
                  <a:lnTo>
                    <a:pt x="20709" y="17335"/>
                  </a:lnTo>
                  <a:cubicBezTo>
                    <a:pt x="21217" y="19629"/>
                    <a:pt x="20363" y="21399"/>
                    <a:pt x="18817" y="21301"/>
                  </a:cubicBezTo>
                  <a:lnTo>
                    <a:pt x="11755" y="2087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88F561A3-6ACA-4014-B0D1-880E2F4CB892}"/>
                </a:ext>
              </a:extLst>
            </p:cNvPr>
            <p:cNvSpPr/>
            <p:nvPr/>
          </p:nvSpPr>
          <p:spPr>
            <a:xfrm>
              <a:off x="1787944" y="829608"/>
              <a:ext cx="864967" cy="838363"/>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3" y="20293"/>
                  </a:lnTo>
                  <a:cubicBezTo>
                    <a:pt x="9243"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9" name="Shape">
              <a:extLst>
                <a:ext uri="{FF2B5EF4-FFF2-40B4-BE49-F238E27FC236}">
                  <a16:creationId xmlns:a16="http://schemas.microsoft.com/office/drawing/2014/main" id="{1B23AC5D-195C-412A-957E-9A0C017F9EE8}"/>
                </a:ext>
              </a:extLst>
            </p:cNvPr>
            <p:cNvSpPr/>
            <p:nvPr/>
          </p:nvSpPr>
          <p:spPr>
            <a:xfrm>
              <a:off x="2668231" y="820040"/>
              <a:ext cx="596387" cy="846223"/>
            </a:xfrm>
            <a:custGeom>
              <a:avLst/>
              <a:gdLst/>
              <a:ahLst/>
              <a:cxnLst>
                <a:cxn ang="0">
                  <a:pos x="wd2" y="hd2"/>
                </a:cxn>
                <a:cxn ang="5400000">
                  <a:pos x="wd2" y="hd2"/>
                </a:cxn>
                <a:cxn ang="10800000">
                  <a:pos x="wd2" y="hd2"/>
                </a:cxn>
                <a:cxn ang="16200000">
                  <a:pos x="wd2" y="hd2"/>
                </a:cxn>
              </a:cxnLst>
              <a:rect l="0" t="0" r="r" b="b"/>
              <a:pathLst>
                <a:path w="21370" h="21368" extrusionOk="0">
                  <a:moveTo>
                    <a:pt x="21370" y="17985"/>
                  </a:moveTo>
                  <a:cubicBezTo>
                    <a:pt x="21370" y="19846"/>
                    <a:pt x="20101" y="21368"/>
                    <a:pt x="18559" y="21368"/>
                  </a:cubicBezTo>
                  <a:lnTo>
                    <a:pt x="5084" y="21368"/>
                  </a:lnTo>
                  <a:cubicBezTo>
                    <a:pt x="3541" y="21368"/>
                    <a:pt x="2033" y="19870"/>
                    <a:pt x="1759" y="18034"/>
                  </a:cubicBezTo>
                  <a:lnTo>
                    <a:pt x="44" y="6557"/>
                  </a:lnTo>
                  <a:cubicBezTo>
                    <a:pt x="-230" y="4721"/>
                    <a:pt x="799" y="3006"/>
                    <a:pt x="2341" y="2764"/>
                  </a:cubicBezTo>
                  <a:lnTo>
                    <a:pt x="18559" y="34"/>
                  </a:lnTo>
                  <a:cubicBezTo>
                    <a:pt x="20101" y="-232"/>
                    <a:pt x="21336" y="1097"/>
                    <a:pt x="21336" y="2957"/>
                  </a:cubicBezTo>
                  <a:lnTo>
                    <a:pt x="21336"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0" name="Shape">
              <a:extLst>
                <a:ext uri="{FF2B5EF4-FFF2-40B4-BE49-F238E27FC236}">
                  <a16:creationId xmlns:a16="http://schemas.microsoft.com/office/drawing/2014/main" id="{27207C7F-C0A8-47BC-BADA-F509B5E907C1}"/>
                </a:ext>
              </a:extLst>
            </p:cNvPr>
            <p:cNvSpPr/>
            <p:nvPr/>
          </p:nvSpPr>
          <p:spPr>
            <a:xfrm>
              <a:off x="2199383" y="1729031"/>
              <a:ext cx="640762" cy="668349"/>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7"/>
                  </a:lnTo>
                  <a:cubicBezTo>
                    <a:pt x="19504"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1" name="Shape">
              <a:extLst>
                <a:ext uri="{FF2B5EF4-FFF2-40B4-BE49-F238E27FC236}">
                  <a16:creationId xmlns:a16="http://schemas.microsoft.com/office/drawing/2014/main" id="{3FE39E33-BBC2-4DEF-8708-41010ED17B96}"/>
                </a:ext>
              </a:extLst>
            </p:cNvPr>
            <p:cNvSpPr/>
            <p:nvPr/>
          </p:nvSpPr>
          <p:spPr>
            <a:xfrm>
              <a:off x="1357370" y="1585506"/>
              <a:ext cx="786805" cy="878688"/>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3"/>
                  </a:lnTo>
                  <a:cubicBezTo>
                    <a:pt x="19858" y="3135"/>
                    <a:pt x="21477" y="4937"/>
                    <a:pt x="21477" y="6716"/>
                  </a:cubicBezTo>
                  <a:lnTo>
                    <a:pt x="21477" y="17158"/>
                  </a:lnTo>
                  <a:cubicBezTo>
                    <a:pt x="21477" y="18937"/>
                    <a:pt x="19832" y="20531"/>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2" name="Shape">
              <a:extLst>
                <a:ext uri="{FF2B5EF4-FFF2-40B4-BE49-F238E27FC236}">
                  <a16:creationId xmlns:a16="http://schemas.microsoft.com/office/drawing/2014/main" id="{AB92F897-8320-4266-B713-450F15C53203}"/>
                </a:ext>
              </a:extLst>
            </p:cNvPr>
            <p:cNvSpPr/>
            <p:nvPr/>
          </p:nvSpPr>
          <p:spPr>
            <a:xfrm>
              <a:off x="945931" y="1671621"/>
              <a:ext cx="370184" cy="759438"/>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29"/>
                  </a:cubicBezTo>
                  <a:lnTo>
                    <a:pt x="21039" y="16669"/>
                  </a:lnTo>
                  <a:cubicBezTo>
                    <a:pt x="21257" y="18690"/>
                    <a:pt x="18047" y="20501"/>
                    <a:pt x="13857" y="20659"/>
                  </a:cubicBezTo>
                  <a:lnTo>
                    <a:pt x="9940" y="20816"/>
                  </a:lnTo>
                  <a:cubicBezTo>
                    <a:pt x="5751"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3" name="Shape">
              <a:extLst>
                <a:ext uri="{FF2B5EF4-FFF2-40B4-BE49-F238E27FC236}">
                  <a16:creationId xmlns:a16="http://schemas.microsoft.com/office/drawing/2014/main" id="{3F460AA4-8C69-42B4-9B83-413FDA743160}"/>
                </a:ext>
              </a:extLst>
            </p:cNvPr>
            <p:cNvSpPr/>
            <p:nvPr/>
          </p:nvSpPr>
          <p:spPr>
            <a:xfrm>
              <a:off x="2907439" y="1738600"/>
              <a:ext cx="254203" cy="520225"/>
            </a:xfrm>
            <a:custGeom>
              <a:avLst/>
              <a:gdLst/>
              <a:ahLst/>
              <a:cxnLst>
                <a:cxn ang="0">
                  <a:pos x="wd2" y="hd2"/>
                </a:cxn>
                <a:cxn ang="5400000">
                  <a:pos x="wd2" y="hd2"/>
                </a:cxn>
                <a:cxn ang="10800000">
                  <a:pos x="wd2" y="hd2"/>
                </a:cxn>
                <a:cxn ang="16200000">
                  <a:pos x="wd2" y="hd2"/>
                </a:cxn>
              </a:cxnLst>
              <a:rect l="0" t="0" r="r" b="b"/>
              <a:pathLst>
                <a:path w="21020" h="20822" extrusionOk="0">
                  <a:moveTo>
                    <a:pt x="41" y="12157"/>
                  </a:moveTo>
                  <a:cubicBezTo>
                    <a:pt x="-355" y="14187"/>
                    <a:pt x="2177" y="16753"/>
                    <a:pt x="5658" y="17902"/>
                  </a:cubicBezTo>
                  <a:lnTo>
                    <a:pt x="12779" y="20276"/>
                  </a:lnTo>
                  <a:cubicBezTo>
                    <a:pt x="16260" y="21425"/>
                    <a:pt x="19188" y="20697"/>
                    <a:pt x="19425" y="18706"/>
                  </a:cubicBezTo>
                  <a:lnTo>
                    <a:pt x="21008" y="4153"/>
                  </a:lnTo>
                  <a:cubicBezTo>
                    <a:pt x="21245" y="2123"/>
                    <a:pt x="18001" y="323"/>
                    <a:pt x="13808" y="170"/>
                  </a:cubicBezTo>
                  <a:lnTo>
                    <a:pt x="9852" y="16"/>
                  </a:lnTo>
                  <a:cubicBezTo>
                    <a:pt x="5658" y="-175"/>
                    <a:pt x="1940" y="1357"/>
                    <a:pt x="1623" y="3348"/>
                  </a:cubicBezTo>
                  <a:lnTo>
                    <a:pt x="41" y="12157"/>
                  </a:lnTo>
                  <a:close/>
                </a:path>
              </a:pathLst>
            </a:custGeom>
            <a:solidFill>
              <a:schemeClr val="accent3"/>
            </a:solidFill>
            <a:ln w="12700">
              <a:miter lim="400000"/>
            </a:ln>
          </p:spPr>
          <p:txBody>
            <a:bodyPr lIns="38100" tIns="38100" rIns="38100" bIns="38100" anchor="ctr"/>
            <a:lstStyle/>
            <a:p>
              <a:endParaRPr sz="3000">
                <a:solidFill>
                  <a:srgbClr val="FFFFFF"/>
                </a:solidFill>
              </a:endParaRPr>
            </a:p>
          </p:txBody>
        </p:sp>
        <p:sp>
          <p:nvSpPr>
            <p:cNvPr id="124" name="Shape">
              <a:extLst>
                <a:ext uri="{FF2B5EF4-FFF2-40B4-BE49-F238E27FC236}">
                  <a16:creationId xmlns:a16="http://schemas.microsoft.com/office/drawing/2014/main" id="{172039FE-E287-46F2-BA09-3B4F1FAE150E}"/>
                </a:ext>
              </a:extLst>
            </p:cNvPr>
            <p:cNvSpPr/>
            <p:nvPr/>
          </p:nvSpPr>
          <p:spPr>
            <a:xfrm>
              <a:off x="984205" y="2494498"/>
              <a:ext cx="706547" cy="1005747"/>
            </a:xfrm>
            <a:custGeom>
              <a:avLst/>
              <a:gdLst/>
              <a:ahLst/>
              <a:cxnLst>
                <a:cxn ang="0">
                  <a:pos x="wd2" y="hd2"/>
                </a:cxn>
                <a:cxn ang="5400000">
                  <a:pos x="wd2" y="hd2"/>
                </a:cxn>
                <a:cxn ang="10800000">
                  <a:pos x="wd2" y="hd2"/>
                </a:cxn>
                <a:cxn ang="16200000">
                  <a:pos x="wd2" y="hd2"/>
                </a:cxn>
              </a:cxnLst>
              <a:rect l="0" t="0" r="r" b="b"/>
              <a:pathLst>
                <a:path w="21210" h="21101" extrusionOk="0">
                  <a:moveTo>
                    <a:pt x="29" y="18939"/>
                  </a:moveTo>
                  <a:cubicBezTo>
                    <a:pt x="-230" y="20485"/>
                    <a:pt x="1321" y="21408"/>
                    <a:pt x="3475" y="21007"/>
                  </a:cubicBezTo>
                  <a:lnTo>
                    <a:pt x="17607" y="18397"/>
                  </a:lnTo>
                  <a:cubicBezTo>
                    <a:pt x="19761" y="17995"/>
                    <a:pt x="21370" y="16410"/>
                    <a:pt x="21198" y="14864"/>
                  </a:cubicBezTo>
                  <a:lnTo>
                    <a:pt x="19848" y="2418"/>
                  </a:lnTo>
                  <a:cubicBezTo>
                    <a:pt x="19675" y="872"/>
                    <a:pt x="17751" y="-192"/>
                    <a:pt x="15568" y="29"/>
                  </a:cubicBezTo>
                  <a:lnTo>
                    <a:pt x="6893" y="952"/>
                  </a:lnTo>
                  <a:cubicBezTo>
                    <a:pt x="4710" y="1193"/>
                    <a:pt x="2700" y="2638"/>
                    <a:pt x="2470" y="4164"/>
                  </a:cubicBezTo>
                  <a:lnTo>
                    <a:pt x="29"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D6EFEA35-3403-4589-97BD-BFFC9839AD7C}"/>
                </a:ext>
              </a:extLst>
            </p:cNvPr>
            <p:cNvSpPr/>
            <p:nvPr/>
          </p:nvSpPr>
          <p:spPr>
            <a:xfrm>
              <a:off x="1711399" y="2494498"/>
              <a:ext cx="888566" cy="916889"/>
            </a:xfrm>
            <a:custGeom>
              <a:avLst/>
              <a:gdLst/>
              <a:ahLst/>
              <a:cxnLst>
                <a:cxn ang="0">
                  <a:pos x="wd2" y="hd2"/>
                </a:cxn>
                <a:cxn ang="5400000">
                  <a:pos x="wd2" y="hd2"/>
                </a:cxn>
                <a:cxn ang="10800000">
                  <a:pos x="wd2" y="hd2"/>
                </a:cxn>
                <a:cxn ang="16200000">
                  <a:pos x="wd2" y="hd2"/>
                </a:cxn>
              </a:cxnLst>
              <a:rect l="0" t="0" r="r" b="b"/>
              <a:pathLst>
                <a:path w="21004" h="21121" extrusionOk="0">
                  <a:moveTo>
                    <a:pt x="13194" y="1800"/>
                  </a:moveTo>
                  <a:cubicBezTo>
                    <a:pt x="11950" y="609"/>
                    <a:pt x="9507" y="-184"/>
                    <a:pt x="7788" y="36"/>
                  </a:cubicBezTo>
                  <a:lnTo>
                    <a:pt x="2608" y="698"/>
                  </a:lnTo>
                  <a:cubicBezTo>
                    <a:pt x="890" y="918"/>
                    <a:pt x="-264" y="2461"/>
                    <a:pt x="53" y="4136"/>
                  </a:cubicBezTo>
                  <a:lnTo>
                    <a:pt x="2405" y="16479"/>
                  </a:lnTo>
                  <a:cubicBezTo>
                    <a:pt x="2722" y="18154"/>
                    <a:pt x="4373" y="19873"/>
                    <a:pt x="6046" y="20292"/>
                  </a:cubicBezTo>
                  <a:lnTo>
                    <a:pt x="8896" y="20997"/>
                  </a:lnTo>
                  <a:cubicBezTo>
                    <a:pt x="10593" y="21416"/>
                    <a:pt x="12922" y="20733"/>
                    <a:pt x="14076" y="19454"/>
                  </a:cubicBezTo>
                  <a:lnTo>
                    <a:pt x="20182" y="12776"/>
                  </a:lnTo>
                  <a:cubicBezTo>
                    <a:pt x="21336" y="11498"/>
                    <a:pt x="21268" y="9492"/>
                    <a:pt x="20024" y="8302"/>
                  </a:cubicBezTo>
                  <a:lnTo>
                    <a:pt x="13194"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62F9BC3D-8895-4BB4-A42A-65CF193852CC}"/>
                </a:ext>
              </a:extLst>
            </p:cNvPr>
            <p:cNvSpPr/>
            <p:nvPr/>
          </p:nvSpPr>
          <p:spPr>
            <a:xfrm>
              <a:off x="2821325" y="178961"/>
              <a:ext cx="518058" cy="656366"/>
            </a:xfrm>
            <a:custGeom>
              <a:avLst/>
              <a:gdLst/>
              <a:ahLst/>
              <a:cxnLst>
                <a:cxn ang="0">
                  <a:pos x="wd2" y="hd2"/>
                </a:cxn>
                <a:cxn ang="5400000">
                  <a:pos x="wd2" y="hd2"/>
                </a:cxn>
                <a:cxn ang="10800000">
                  <a:pos x="wd2" y="hd2"/>
                </a:cxn>
                <a:cxn ang="16200000">
                  <a:pos x="wd2" y="hd2"/>
                </a:cxn>
              </a:cxnLst>
              <a:rect l="0" t="0" r="r" b="b"/>
              <a:pathLst>
                <a:path w="19855" h="20325" extrusionOk="0">
                  <a:moveTo>
                    <a:pt x="11037" y="1777"/>
                  </a:moveTo>
                  <a:cubicBezTo>
                    <a:pt x="12760" y="-742"/>
                    <a:pt x="15034" y="-564"/>
                    <a:pt x="16061" y="2191"/>
                  </a:cubicBezTo>
                  <a:lnTo>
                    <a:pt x="19581" y="11525"/>
                  </a:lnTo>
                  <a:cubicBezTo>
                    <a:pt x="20608" y="14280"/>
                    <a:pt x="18664" y="17095"/>
                    <a:pt x="15217" y="17806"/>
                  </a:cubicBezTo>
                  <a:lnTo>
                    <a:pt x="3885" y="20147"/>
                  </a:lnTo>
                  <a:cubicBezTo>
                    <a:pt x="438" y="20858"/>
                    <a:pt x="-992" y="19377"/>
                    <a:pt x="732" y="16858"/>
                  </a:cubicBezTo>
                  <a:lnTo>
                    <a:pt x="11037" y="177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7" name="Shape">
              <a:extLst>
                <a:ext uri="{FF2B5EF4-FFF2-40B4-BE49-F238E27FC236}">
                  <a16:creationId xmlns:a16="http://schemas.microsoft.com/office/drawing/2014/main" id="{5074C83A-1148-447D-B2B5-BFDF2D86496D}"/>
                </a:ext>
              </a:extLst>
            </p:cNvPr>
            <p:cNvSpPr/>
            <p:nvPr/>
          </p:nvSpPr>
          <p:spPr>
            <a:xfrm>
              <a:off x="2409886" y="3154713"/>
              <a:ext cx="442669" cy="342684"/>
            </a:xfrm>
            <a:custGeom>
              <a:avLst/>
              <a:gdLst/>
              <a:ahLst/>
              <a:cxnLst>
                <a:cxn ang="0">
                  <a:pos x="wd2" y="hd2"/>
                </a:cxn>
                <a:cxn ang="5400000">
                  <a:pos x="wd2" y="hd2"/>
                </a:cxn>
                <a:cxn ang="10800000">
                  <a:pos x="wd2" y="hd2"/>
                </a:cxn>
                <a:cxn ang="16200000">
                  <a:pos x="wd2" y="hd2"/>
                </a:cxn>
              </a:cxnLst>
              <a:rect l="0" t="0" r="r" b="b"/>
              <a:pathLst>
                <a:path w="20604" h="19836" extrusionOk="0">
                  <a:moveTo>
                    <a:pt x="14547" y="19603"/>
                  </a:moveTo>
                  <a:cubicBezTo>
                    <a:pt x="17887" y="20655"/>
                    <a:pt x="20604" y="18052"/>
                    <a:pt x="20604" y="13787"/>
                  </a:cubicBezTo>
                  <a:lnTo>
                    <a:pt x="20604" y="12237"/>
                  </a:lnTo>
                  <a:cubicBezTo>
                    <a:pt x="20604" y="7972"/>
                    <a:pt x="18065" y="2987"/>
                    <a:pt x="14992" y="1104"/>
                  </a:cubicBezTo>
                  <a:lnTo>
                    <a:pt x="14636" y="883"/>
                  </a:lnTo>
                  <a:cubicBezTo>
                    <a:pt x="11519" y="-945"/>
                    <a:pt x="7110" y="163"/>
                    <a:pt x="4838" y="3320"/>
                  </a:cubicBezTo>
                  <a:lnTo>
                    <a:pt x="1275" y="8249"/>
                  </a:lnTo>
                  <a:cubicBezTo>
                    <a:pt x="-996" y="11406"/>
                    <a:pt x="-150" y="14895"/>
                    <a:pt x="3146" y="15947"/>
                  </a:cubicBezTo>
                  <a:lnTo>
                    <a:pt x="14547" y="19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DEBA21AD-6BAD-4A66-B2DF-4C8A7B6EFD4D}"/>
                </a:ext>
              </a:extLst>
            </p:cNvPr>
            <p:cNvSpPr/>
            <p:nvPr/>
          </p:nvSpPr>
          <p:spPr>
            <a:xfrm>
              <a:off x="2735210" y="121552"/>
              <a:ext cx="274274" cy="314014"/>
            </a:xfrm>
            <a:custGeom>
              <a:avLst/>
              <a:gdLst/>
              <a:ahLst/>
              <a:cxnLst>
                <a:cxn ang="0">
                  <a:pos x="wd2" y="hd2"/>
                </a:cxn>
                <a:cxn ang="5400000">
                  <a:pos x="wd2" y="hd2"/>
                </a:cxn>
                <a:cxn ang="10800000">
                  <a:pos x="wd2" y="hd2"/>
                </a:cxn>
                <a:cxn ang="16200000">
                  <a:pos x="wd2" y="hd2"/>
                </a:cxn>
              </a:cxnLst>
              <a:rect l="0" t="0" r="r" b="b"/>
              <a:pathLst>
                <a:path w="19718" h="20138" extrusionOk="0">
                  <a:moveTo>
                    <a:pt x="18674" y="8170"/>
                  </a:moveTo>
                  <a:cubicBezTo>
                    <a:pt x="20806" y="5286"/>
                    <a:pt x="19568" y="1973"/>
                    <a:pt x="15922" y="868"/>
                  </a:cubicBezTo>
                  <a:lnTo>
                    <a:pt x="14546" y="438"/>
                  </a:lnTo>
                  <a:cubicBezTo>
                    <a:pt x="10900" y="-666"/>
                    <a:pt x="5672" y="377"/>
                    <a:pt x="2921" y="2893"/>
                  </a:cubicBezTo>
                  <a:lnTo>
                    <a:pt x="2577" y="3200"/>
                  </a:lnTo>
                  <a:cubicBezTo>
                    <a:pt x="-175" y="5654"/>
                    <a:pt x="-794" y="10134"/>
                    <a:pt x="1063" y="13141"/>
                  </a:cubicBezTo>
                  <a:lnTo>
                    <a:pt x="4021" y="17804"/>
                  </a:lnTo>
                  <a:cubicBezTo>
                    <a:pt x="5879" y="20811"/>
                    <a:pt x="9181" y="20934"/>
                    <a:pt x="11313" y="18050"/>
                  </a:cubicBezTo>
                  <a:lnTo>
                    <a:pt x="18674" y="817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FDF791B5-3484-496F-BB77-5F0A5063EE4E}"/>
                </a:ext>
              </a:extLst>
            </p:cNvPr>
            <p:cNvSpPr/>
            <p:nvPr/>
          </p:nvSpPr>
          <p:spPr>
            <a:xfrm>
              <a:off x="65645" y="54573"/>
              <a:ext cx="853979" cy="656348"/>
            </a:xfrm>
            <a:custGeom>
              <a:avLst/>
              <a:gdLst/>
              <a:ahLst/>
              <a:cxnLst>
                <a:cxn ang="0">
                  <a:pos x="wd2" y="hd2"/>
                </a:cxn>
                <a:cxn ang="5400000">
                  <a:pos x="wd2" y="hd2"/>
                </a:cxn>
                <a:cxn ang="10800000">
                  <a:pos x="wd2" y="hd2"/>
                </a:cxn>
                <a:cxn ang="16200000">
                  <a:pos x="wd2" y="hd2"/>
                </a:cxn>
              </a:cxnLst>
              <a:rect l="0" t="0" r="r" b="b"/>
              <a:pathLst>
                <a:path w="21046" h="20987" extrusionOk="0">
                  <a:moveTo>
                    <a:pt x="15045" y="11687"/>
                  </a:moveTo>
                  <a:cubicBezTo>
                    <a:pt x="13889" y="13492"/>
                    <a:pt x="11578"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8"/>
                    <a:pt x="20421" y="3304"/>
                  </a:cubicBezTo>
                  <a:lnTo>
                    <a:pt x="15045"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0" name="Shape">
              <a:extLst>
                <a:ext uri="{FF2B5EF4-FFF2-40B4-BE49-F238E27FC236}">
                  <a16:creationId xmlns:a16="http://schemas.microsoft.com/office/drawing/2014/main" id="{DBA709D9-0AC1-4D6C-AB07-707ECBAF5BA1}"/>
                </a:ext>
              </a:extLst>
            </p:cNvPr>
            <p:cNvSpPr/>
            <p:nvPr/>
          </p:nvSpPr>
          <p:spPr>
            <a:xfrm>
              <a:off x="3338014" y="64142"/>
              <a:ext cx="635910" cy="781626"/>
            </a:xfrm>
            <a:custGeom>
              <a:avLst/>
              <a:gdLst/>
              <a:ahLst/>
              <a:cxnLst>
                <a:cxn ang="0">
                  <a:pos x="wd2" y="hd2"/>
                </a:cxn>
                <a:cxn ang="5400000">
                  <a:pos x="wd2" y="hd2"/>
                </a:cxn>
                <a:cxn ang="10800000">
                  <a:pos x="wd2" y="hd2"/>
                </a:cxn>
                <a:cxn ang="16200000">
                  <a:pos x="wd2" y="hd2"/>
                </a:cxn>
              </a:cxnLst>
              <a:rect l="0" t="0" r="r" b="b"/>
              <a:pathLst>
                <a:path w="21018" h="21157" extrusionOk="0">
                  <a:moveTo>
                    <a:pt x="20981" y="4095"/>
                  </a:moveTo>
                  <a:cubicBezTo>
                    <a:pt x="21297" y="2126"/>
                    <a:pt x="19558" y="443"/>
                    <a:pt x="17122" y="365"/>
                  </a:cubicBezTo>
                  <a:lnTo>
                    <a:pt x="3840" y="3"/>
                  </a:lnTo>
                  <a:cubicBezTo>
                    <a:pt x="1405" y="-75"/>
                    <a:pt x="-303" y="1505"/>
                    <a:pt x="45" y="3473"/>
                  </a:cubicBezTo>
                  <a:lnTo>
                    <a:pt x="2607" y="18313"/>
                  </a:lnTo>
                  <a:cubicBezTo>
                    <a:pt x="2954" y="20282"/>
                    <a:pt x="5168" y="21525"/>
                    <a:pt x="7540" y="21059"/>
                  </a:cubicBezTo>
                  <a:lnTo>
                    <a:pt x="14308" y="19712"/>
                  </a:lnTo>
                  <a:cubicBezTo>
                    <a:pt x="16680" y="19246"/>
                    <a:pt x="18862" y="17226"/>
                    <a:pt x="19178" y="15257"/>
                  </a:cubicBezTo>
                  <a:lnTo>
                    <a:pt x="20981"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1" name="Shape">
              <a:extLst>
                <a:ext uri="{FF2B5EF4-FFF2-40B4-BE49-F238E27FC236}">
                  <a16:creationId xmlns:a16="http://schemas.microsoft.com/office/drawing/2014/main" id="{ED89322D-7EAC-4C6A-80B8-CF0011460A64}"/>
                </a:ext>
              </a:extLst>
            </p:cNvPr>
            <p:cNvSpPr/>
            <p:nvPr/>
          </p:nvSpPr>
          <p:spPr>
            <a:xfrm>
              <a:off x="3347582" y="829608"/>
              <a:ext cx="1027192" cy="838363"/>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4" y="78"/>
                  </a:lnTo>
                  <a:cubicBezTo>
                    <a:pt x="15032" y="-311"/>
                    <a:pt x="16695" y="807"/>
                    <a:pt x="17243" y="2532"/>
                  </a:cubicBezTo>
                  <a:lnTo>
                    <a:pt x="20823" y="14000"/>
                  </a:lnTo>
                  <a:cubicBezTo>
                    <a:pt x="21371" y="15749"/>
                    <a:pt x="20628" y="17596"/>
                    <a:pt x="19180" y="18130"/>
                  </a:cubicBezTo>
                  <a:lnTo>
                    <a:pt x="13212" y="20293"/>
                  </a:lnTo>
                  <a:cubicBezTo>
                    <a:pt x="11764"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2" name="Shape">
              <a:extLst>
                <a:ext uri="{FF2B5EF4-FFF2-40B4-BE49-F238E27FC236}">
                  <a16:creationId xmlns:a16="http://schemas.microsoft.com/office/drawing/2014/main" id="{705292E9-E477-4A74-8DD6-175EFD5ECEE2}"/>
                </a:ext>
              </a:extLst>
            </p:cNvPr>
            <p:cNvSpPr/>
            <p:nvPr/>
          </p:nvSpPr>
          <p:spPr>
            <a:xfrm>
              <a:off x="65646" y="829608"/>
              <a:ext cx="1018339" cy="846223"/>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6"/>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3" name="Shape">
              <a:extLst>
                <a:ext uri="{FF2B5EF4-FFF2-40B4-BE49-F238E27FC236}">
                  <a16:creationId xmlns:a16="http://schemas.microsoft.com/office/drawing/2014/main" id="{7219318B-8ECD-41AC-8364-6852C4529EB9}"/>
                </a:ext>
              </a:extLst>
            </p:cNvPr>
            <p:cNvSpPr/>
            <p:nvPr/>
          </p:nvSpPr>
          <p:spPr>
            <a:xfrm>
              <a:off x="65646" y="1729031"/>
              <a:ext cx="833704" cy="677074"/>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4" name="Shape">
              <a:extLst>
                <a:ext uri="{FF2B5EF4-FFF2-40B4-BE49-F238E27FC236}">
                  <a16:creationId xmlns:a16="http://schemas.microsoft.com/office/drawing/2014/main" id="{DF93A400-6273-4F1A-93DB-93C185AF2BD5}"/>
                </a:ext>
              </a:extLst>
            </p:cNvPr>
            <p:cNvSpPr/>
            <p:nvPr/>
          </p:nvSpPr>
          <p:spPr>
            <a:xfrm>
              <a:off x="3184921" y="1729031"/>
              <a:ext cx="640762" cy="668349"/>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7"/>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5" name="Shape">
              <a:extLst>
                <a:ext uri="{FF2B5EF4-FFF2-40B4-BE49-F238E27FC236}">
                  <a16:creationId xmlns:a16="http://schemas.microsoft.com/office/drawing/2014/main" id="{733D4146-2165-4D8D-BB37-B8F62E6D5A3A}"/>
                </a:ext>
              </a:extLst>
            </p:cNvPr>
            <p:cNvSpPr/>
            <p:nvPr/>
          </p:nvSpPr>
          <p:spPr>
            <a:xfrm>
              <a:off x="3892977" y="1595075"/>
              <a:ext cx="786805" cy="878688"/>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3"/>
                  </a:lnTo>
                  <a:cubicBezTo>
                    <a:pt x="1619" y="3135"/>
                    <a:pt x="0" y="4937"/>
                    <a:pt x="0" y="6716"/>
                  </a:cubicBezTo>
                  <a:lnTo>
                    <a:pt x="0" y="17158"/>
                  </a:lnTo>
                  <a:cubicBezTo>
                    <a:pt x="0" y="18937"/>
                    <a:pt x="1645" y="20531"/>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6" name="Shape">
              <a:extLst>
                <a:ext uri="{FF2B5EF4-FFF2-40B4-BE49-F238E27FC236}">
                  <a16:creationId xmlns:a16="http://schemas.microsoft.com/office/drawing/2014/main" id="{C2BE2058-578D-4A8E-B279-C7976330F149}"/>
                </a:ext>
              </a:extLst>
            </p:cNvPr>
            <p:cNvSpPr/>
            <p:nvPr/>
          </p:nvSpPr>
          <p:spPr>
            <a:xfrm>
              <a:off x="4208733" y="2465792"/>
              <a:ext cx="1063376" cy="996685"/>
            </a:xfrm>
            <a:custGeom>
              <a:avLst/>
              <a:gdLst/>
              <a:ahLst/>
              <a:cxnLst>
                <a:cxn ang="0">
                  <a:pos x="wd2" y="hd2"/>
                </a:cxn>
                <a:cxn ang="5400000">
                  <a:pos x="wd2" y="hd2"/>
                </a:cxn>
                <a:cxn ang="10800000">
                  <a:pos x="wd2" y="hd2"/>
                </a:cxn>
                <a:cxn ang="16200000">
                  <a:pos x="wd2" y="hd2"/>
                </a:cxn>
              </a:cxnLst>
              <a:rect l="0" t="0" r="r" b="b"/>
              <a:pathLst>
                <a:path w="21376" h="21266" extrusionOk="0">
                  <a:moveTo>
                    <a:pt x="45" y="18932"/>
                  </a:moveTo>
                  <a:cubicBezTo>
                    <a:pt x="-224" y="20483"/>
                    <a:pt x="738" y="21504"/>
                    <a:pt x="2200" y="21218"/>
                  </a:cubicBezTo>
                  <a:lnTo>
                    <a:pt x="18452" y="18789"/>
                  </a:lnTo>
                  <a:cubicBezTo>
                    <a:pt x="19914" y="18503"/>
                    <a:pt x="21107" y="16972"/>
                    <a:pt x="21107" y="15400"/>
                  </a:cubicBezTo>
                  <a:lnTo>
                    <a:pt x="21376" y="2660"/>
                  </a:lnTo>
                  <a:cubicBezTo>
                    <a:pt x="21376" y="1088"/>
                    <a:pt x="20164" y="-96"/>
                    <a:pt x="18683" y="6"/>
                  </a:cubicBezTo>
                  <a:lnTo>
                    <a:pt x="5931" y="1047"/>
                  </a:lnTo>
                  <a:cubicBezTo>
                    <a:pt x="4450" y="1170"/>
                    <a:pt x="3007" y="2517"/>
                    <a:pt x="2738" y="4069"/>
                  </a:cubicBezTo>
                  <a:lnTo>
                    <a:pt x="45" y="189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7" name="Shape">
              <a:extLst>
                <a:ext uri="{FF2B5EF4-FFF2-40B4-BE49-F238E27FC236}">
                  <a16:creationId xmlns:a16="http://schemas.microsoft.com/office/drawing/2014/main" id="{A19F712F-4C0D-48C5-9C59-D3EEE7F870B3}"/>
                </a:ext>
              </a:extLst>
            </p:cNvPr>
            <p:cNvSpPr/>
            <p:nvPr/>
          </p:nvSpPr>
          <p:spPr>
            <a:xfrm>
              <a:off x="3376288" y="2504066"/>
              <a:ext cx="888566" cy="916889"/>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8" name="Shape">
              <a:extLst>
                <a:ext uri="{FF2B5EF4-FFF2-40B4-BE49-F238E27FC236}">
                  <a16:creationId xmlns:a16="http://schemas.microsoft.com/office/drawing/2014/main" id="{308860F8-D9B2-49DD-B539-ADE80CAC7F4C}"/>
                </a:ext>
              </a:extLst>
            </p:cNvPr>
            <p:cNvSpPr/>
            <p:nvPr/>
          </p:nvSpPr>
          <p:spPr>
            <a:xfrm>
              <a:off x="65646" y="2341404"/>
              <a:ext cx="893869" cy="988677"/>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9" name="Shape">
              <a:extLst>
                <a:ext uri="{FF2B5EF4-FFF2-40B4-BE49-F238E27FC236}">
                  <a16:creationId xmlns:a16="http://schemas.microsoft.com/office/drawing/2014/main" id="{13250569-2442-4E5A-A492-81406D8134C0}"/>
                </a:ext>
              </a:extLst>
            </p:cNvPr>
            <p:cNvSpPr/>
            <p:nvPr/>
          </p:nvSpPr>
          <p:spPr>
            <a:xfrm>
              <a:off x="2821324" y="2944209"/>
              <a:ext cx="614162" cy="586630"/>
            </a:xfrm>
            <a:custGeom>
              <a:avLst/>
              <a:gdLst/>
              <a:ahLst/>
              <a:cxnLst>
                <a:cxn ang="0">
                  <a:pos x="wd2" y="hd2"/>
                </a:cxn>
                <a:cxn ang="5400000">
                  <a:pos x="wd2" y="hd2"/>
                </a:cxn>
                <a:cxn ang="10800000">
                  <a:pos x="wd2" y="hd2"/>
                </a:cxn>
                <a:cxn ang="16200000">
                  <a:pos x="wd2" y="hd2"/>
                </a:cxn>
              </a:cxnLst>
              <a:rect l="0" t="0" r="r" b="b"/>
              <a:pathLst>
                <a:path w="20880" h="21054" extrusionOk="0">
                  <a:moveTo>
                    <a:pt x="1628" y="2391"/>
                  </a:moveTo>
                  <a:cubicBezTo>
                    <a:pt x="295" y="2666"/>
                    <a:pt x="-356" y="4142"/>
                    <a:pt x="197" y="5653"/>
                  </a:cubicBezTo>
                  <a:lnTo>
                    <a:pt x="5142" y="18909"/>
                  </a:lnTo>
                  <a:cubicBezTo>
                    <a:pt x="5695" y="20420"/>
                    <a:pt x="7256" y="21347"/>
                    <a:pt x="8590" y="20969"/>
                  </a:cubicBezTo>
                  <a:lnTo>
                    <a:pt x="19292" y="17913"/>
                  </a:lnTo>
                  <a:cubicBezTo>
                    <a:pt x="20626" y="17535"/>
                    <a:pt x="21244" y="15990"/>
                    <a:pt x="20658" y="14479"/>
                  </a:cubicBezTo>
                  <a:lnTo>
                    <a:pt x="16007" y="2254"/>
                  </a:lnTo>
                  <a:cubicBezTo>
                    <a:pt x="15421" y="743"/>
                    <a:pt x="13860" y="-253"/>
                    <a:pt x="12526" y="56"/>
                  </a:cubicBezTo>
                  <a:lnTo>
                    <a:pt x="1628" y="239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0" name="Shape">
              <a:extLst>
                <a:ext uri="{FF2B5EF4-FFF2-40B4-BE49-F238E27FC236}">
                  <a16:creationId xmlns:a16="http://schemas.microsoft.com/office/drawing/2014/main" id="{10B966DB-D4AD-4D22-969B-C2EBF910361B}"/>
                </a:ext>
              </a:extLst>
            </p:cNvPr>
            <p:cNvSpPr/>
            <p:nvPr/>
          </p:nvSpPr>
          <p:spPr>
            <a:xfrm>
              <a:off x="5768370" y="5652046"/>
              <a:ext cx="626626" cy="966450"/>
            </a:xfrm>
            <a:custGeom>
              <a:avLst/>
              <a:gdLst/>
              <a:ahLst/>
              <a:cxnLst>
                <a:cxn ang="0">
                  <a:pos x="wd2" y="hd2"/>
                </a:cxn>
                <a:cxn ang="5400000">
                  <a:pos x="wd2" y="hd2"/>
                </a:cxn>
                <a:cxn ang="10800000">
                  <a:pos x="wd2" y="hd2"/>
                </a:cxn>
                <a:cxn ang="16200000">
                  <a:pos x="wd2" y="hd2"/>
                </a:cxn>
              </a:cxnLst>
              <a:rect l="0" t="0" r="r" b="b"/>
              <a:pathLst>
                <a:path w="20772" h="20837" extrusionOk="0">
                  <a:moveTo>
                    <a:pt x="4781" y="13940"/>
                  </a:moveTo>
                  <a:cubicBezTo>
                    <a:pt x="3385" y="12640"/>
                    <a:pt x="1926" y="10288"/>
                    <a:pt x="1577" y="8699"/>
                  </a:cubicBezTo>
                  <a:lnTo>
                    <a:pt x="55" y="2201"/>
                  </a:lnTo>
                  <a:cubicBezTo>
                    <a:pt x="-326" y="633"/>
                    <a:pt x="1323" y="-316"/>
                    <a:pt x="3670" y="97"/>
                  </a:cubicBezTo>
                  <a:lnTo>
                    <a:pt x="17500" y="2552"/>
                  </a:lnTo>
                  <a:cubicBezTo>
                    <a:pt x="19847" y="2964"/>
                    <a:pt x="21274" y="4573"/>
                    <a:pt x="20608" y="6100"/>
                  </a:cubicBezTo>
                  <a:lnTo>
                    <a:pt x="14962" y="19551"/>
                  </a:lnTo>
                  <a:cubicBezTo>
                    <a:pt x="14328" y="21078"/>
                    <a:pt x="12647" y="21284"/>
                    <a:pt x="11251" y="19964"/>
                  </a:cubicBezTo>
                  <a:lnTo>
                    <a:pt x="4781" y="1394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8921EA25-593F-4695-8D08-470D12C1351B}"/>
                </a:ext>
              </a:extLst>
            </p:cNvPr>
            <p:cNvSpPr/>
            <p:nvPr/>
          </p:nvSpPr>
          <p:spPr>
            <a:xfrm>
              <a:off x="6256355" y="6159169"/>
              <a:ext cx="382442" cy="632374"/>
            </a:xfrm>
            <a:custGeom>
              <a:avLst/>
              <a:gdLst/>
              <a:ahLst/>
              <a:cxnLst>
                <a:cxn ang="0">
                  <a:pos x="wd2" y="hd2"/>
                </a:cxn>
                <a:cxn ang="5400000">
                  <a:pos x="wd2" y="hd2"/>
                </a:cxn>
                <a:cxn ang="10800000">
                  <a:pos x="wd2" y="hd2"/>
                </a:cxn>
                <a:cxn ang="16200000">
                  <a:pos x="wd2" y="hd2"/>
                </a:cxn>
              </a:cxnLst>
              <a:rect l="0" t="0" r="r" b="b"/>
              <a:pathLst>
                <a:path w="21057" h="20993" extrusionOk="0">
                  <a:moveTo>
                    <a:pt x="0" y="16006"/>
                  </a:moveTo>
                  <a:cubicBezTo>
                    <a:pt x="0" y="18452"/>
                    <a:pt x="6849" y="20993"/>
                    <a:pt x="10905" y="20993"/>
                  </a:cubicBezTo>
                  <a:lnTo>
                    <a:pt x="14751" y="20993"/>
                  </a:lnTo>
                  <a:cubicBezTo>
                    <a:pt x="18808" y="20993"/>
                    <a:pt x="21600" y="19024"/>
                    <a:pt x="20968" y="16610"/>
                  </a:cubicBezTo>
                  <a:lnTo>
                    <a:pt x="17965" y="5238"/>
                  </a:lnTo>
                  <a:cubicBezTo>
                    <a:pt x="17333" y="2824"/>
                    <a:pt x="17069" y="1108"/>
                    <a:pt x="13434" y="251"/>
                  </a:cubicBezTo>
                  <a:cubicBezTo>
                    <a:pt x="9799" y="-607"/>
                    <a:pt x="8113" y="822"/>
                    <a:pt x="6796"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2" name="Shape">
              <a:extLst>
                <a:ext uri="{FF2B5EF4-FFF2-40B4-BE49-F238E27FC236}">
                  <a16:creationId xmlns:a16="http://schemas.microsoft.com/office/drawing/2014/main" id="{7F5E8E0B-677C-4A69-B08C-8E202728129B}"/>
                </a:ext>
              </a:extLst>
            </p:cNvPr>
            <p:cNvSpPr/>
            <p:nvPr/>
          </p:nvSpPr>
          <p:spPr>
            <a:xfrm>
              <a:off x="4993336" y="5977370"/>
              <a:ext cx="1044213" cy="786807"/>
            </a:xfrm>
            <a:custGeom>
              <a:avLst/>
              <a:gdLst/>
              <a:ahLst/>
              <a:cxnLst>
                <a:cxn ang="0">
                  <a:pos x="wd2" y="hd2"/>
                </a:cxn>
                <a:cxn ang="5400000">
                  <a:pos x="wd2" y="hd2"/>
                </a:cxn>
                <a:cxn ang="10800000">
                  <a:pos x="wd2" y="hd2"/>
                </a:cxn>
                <a:cxn ang="16200000">
                  <a:pos x="wd2" y="hd2"/>
                </a:cxn>
              </a:cxnLst>
              <a:rect l="0" t="0" r="r" b="b"/>
              <a:pathLst>
                <a:path w="21275" h="21477" extrusionOk="0">
                  <a:moveTo>
                    <a:pt x="19097" y="21443"/>
                  </a:moveTo>
                  <a:cubicBezTo>
                    <a:pt x="20598" y="21313"/>
                    <a:pt x="21553" y="19589"/>
                    <a:pt x="21202" y="17630"/>
                  </a:cubicBezTo>
                  <a:lnTo>
                    <a:pt x="15588" y="3578"/>
                  </a:lnTo>
                  <a:cubicBezTo>
                    <a:pt x="15256" y="1619"/>
                    <a:pt x="13736" y="0"/>
                    <a:pt x="12235" y="0"/>
                  </a:cubicBezTo>
                  <a:lnTo>
                    <a:pt x="3423" y="0"/>
                  </a:lnTo>
                  <a:cubicBezTo>
                    <a:pt x="1922" y="0"/>
                    <a:pt x="577" y="1645"/>
                    <a:pt x="421" y="3657"/>
                  </a:cubicBezTo>
                  <a:lnTo>
                    <a:pt x="89" y="8280"/>
                  </a:lnTo>
                  <a:cubicBezTo>
                    <a:pt x="-47" y="10291"/>
                    <a:pt x="-27" y="13556"/>
                    <a:pt x="148" y="15567"/>
                  </a:cubicBezTo>
                  <a:lnTo>
                    <a:pt x="362" y="18074"/>
                  </a:lnTo>
                  <a:cubicBezTo>
                    <a:pt x="538" y="20085"/>
                    <a:pt x="1902" y="21600"/>
                    <a:pt x="3404" y="21469"/>
                  </a:cubicBezTo>
                  <a:lnTo>
                    <a:pt x="19097" y="2144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3" name="Shape">
              <a:extLst>
                <a:ext uri="{FF2B5EF4-FFF2-40B4-BE49-F238E27FC236}">
                  <a16:creationId xmlns:a16="http://schemas.microsoft.com/office/drawing/2014/main" id="{7A97B482-DCC1-4D3A-9ED3-42FAA90FF3EC}"/>
                </a:ext>
              </a:extLst>
            </p:cNvPr>
            <p:cNvSpPr/>
            <p:nvPr/>
          </p:nvSpPr>
          <p:spPr>
            <a:xfrm>
              <a:off x="716292" y="226803"/>
              <a:ext cx="340486" cy="579723"/>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4" name="Shape">
              <a:extLst>
                <a:ext uri="{FF2B5EF4-FFF2-40B4-BE49-F238E27FC236}">
                  <a16:creationId xmlns:a16="http://schemas.microsoft.com/office/drawing/2014/main" id="{66AB0E1B-01B9-4C9F-BC11-DE4175B326C6}"/>
                </a:ext>
              </a:extLst>
            </p:cNvPr>
            <p:cNvSpPr/>
            <p:nvPr/>
          </p:nvSpPr>
          <p:spPr>
            <a:xfrm>
              <a:off x="266581" y="638242"/>
              <a:ext cx="654035" cy="231896"/>
            </a:xfrm>
            <a:custGeom>
              <a:avLst/>
              <a:gdLst/>
              <a:ahLst/>
              <a:cxnLst>
                <a:cxn ang="0">
                  <a:pos x="wd2" y="hd2"/>
                </a:cxn>
                <a:cxn ang="5400000">
                  <a:pos x="wd2" y="hd2"/>
                </a:cxn>
                <a:cxn ang="10800000">
                  <a:pos x="wd2" y="hd2"/>
                </a:cxn>
                <a:cxn ang="16200000">
                  <a:pos x="wd2" y="hd2"/>
                </a:cxn>
              </a:cxnLst>
              <a:rect l="0" t="0" r="r" b="b"/>
              <a:pathLst>
                <a:path w="20337" h="19754" extrusionOk="0">
                  <a:moveTo>
                    <a:pt x="19119" y="14708"/>
                  </a:moveTo>
                  <a:cubicBezTo>
                    <a:pt x="20993" y="18376"/>
                    <a:pt x="20666" y="20495"/>
                    <a:pt x="18405" y="19517"/>
                  </a:cubicBezTo>
                  <a:lnTo>
                    <a:pt x="1773" y="12099"/>
                  </a:lnTo>
                  <a:cubicBezTo>
                    <a:pt x="-488" y="11121"/>
                    <a:pt x="-607" y="8431"/>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5" name="Shape">
              <a:extLst>
                <a:ext uri="{FF2B5EF4-FFF2-40B4-BE49-F238E27FC236}">
                  <a16:creationId xmlns:a16="http://schemas.microsoft.com/office/drawing/2014/main" id="{62635439-D63C-4750-B080-54CA4F05C649}"/>
                </a:ext>
              </a:extLst>
            </p:cNvPr>
            <p:cNvSpPr/>
            <p:nvPr/>
          </p:nvSpPr>
          <p:spPr>
            <a:xfrm>
              <a:off x="3280605" y="2370109"/>
              <a:ext cx="353774" cy="398288"/>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4"/>
                  </a:cubicBezTo>
                  <a:lnTo>
                    <a:pt x="6479" y="245"/>
                  </a:lnTo>
                  <a:cubicBezTo>
                    <a:pt x="2483" y="-752"/>
                    <a:pt x="-433" y="1384"/>
                    <a:pt x="53" y="5040"/>
                  </a:cubicBezTo>
                  <a:lnTo>
                    <a:pt x="1511" y="16338"/>
                  </a:lnTo>
                  <a:cubicBezTo>
                    <a:pt x="1997" y="19994"/>
                    <a:pt x="4805" y="20848"/>
                    <a:pt x="7775" y="18285"/>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6" name="Shape">
              <a:extLst>
                <a:ext uri="{FF2B5EF4-FFF2-40B4-BE49-F238E27FC236}">
                  <a16:creationId xmlns:a16="http://schemas.microsoft.com/office/drawing/2014/main" id="{59CB64F0-71BB-4F76-9161-AB1D52E78DC7}"/>
                </a:ext>
              </a:extLst>
            </p:cNvPr>
            <p:cNvSpPr/>
            <p:nvPr/>
          </p:nvSpPr>
          <p:spPr>
            <a:xfrm>
              <a:off x="65645" y="3317373"/>
              <a:ext cx="756519" cy="778307"/>
            </a:xfrm>
            <a:custGeom>
              <a:avLst/>
              <a:gdLst/>
              <a:ahLst/>
              <a:cxnLst>
                <a:cxn ang="0">
                  <a:pos x="wd2" y="hd2"/>
                </a:cxn>
                <a:cxn ang="5400000">
                  <a:pos x="wd2" y="hd2"/>
                </a:cxn>
                <a:cxn ang="10800000">
                  <a:pos x="wd2" y="hd2"/>
                </a:cxn>
                <a:cxn ang="16200000">
                  <a:pos x="wd2" y="hd2"/>
                </a:cxn>
              </a:cxnLst>
              <a:rect l="0" t="0" r="r" b="b"/>
              <a:pathLst>
                <a:path w="21058" h="20744" extrusionOk="0">
                  <a:moveTo>
                    <a:pt x="15048" y="10564"/>
                  </a:moveTo>
                  <a:cubicBezTo>
                    <a:pt x="13876" y="12273"/>
                    <a:pt x="11559" y="14594"/>
                    <a:pt x="9908" y="15690"/>
                  </a:cubicBezTo>
                  <a:lnTo>
                    <a:pt x="3036" y="20229"/>
                  </a:lnTo>
                  <a:cubicBezTo>
                    <a:pt x="1385" y="21326"/>
                    <a:pt x="0" y="20612"/>
                    <a:pt x="0" y="18648"/>
                  </a:cubicBezTo>
                  <a:lnTo>
                    <a:pt x="0" y="7121"/>
                  </a:lnTo>
                  <a:cubicBezTo>
                    <a:pt x="0" y="5158"/>
                    <a:pt x="1491" y="3271"/>
                    <a:pt x="3303" y="2939"/>
                  </a:cubicBezTo>
                  <a:lnTo>
                    <a:pt x="19256" y="57"/>
                  </a:lnTo>
                  <a:cubicBezTo>
                    <a:pt x="21067" y="-274"/>
                    <a:pt x="21600" y="874"/>
                    <a:pt x="20455" y="2582"/>
                  </a:cubicBezTo>
                  <a:lnTo>
                    <a:pt x="15048"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7" name="Shape">
              <a:extLst>
                <a:ext uri="{FF2B5EF4-FFF2-40B4-BE49-F238E27FC236}">
                  <a16:creationId xmlns:a16="http://schemas.microsoft.com/office/drawing/2014/main" id="{4657898E-2508-4BE1-BA85-80EA18757CBA}"/>
                </a:ext>
              </a:extLst>
            </p:cNvPr>
            <p:cNvSpPr/>
            <p:nvPr/>
          </p:nvSpPr>
          <p:spPr>
            <a:xfrm>
              <a:off x="1070320" y="3470468"/>
              <a:ext cx="627581" cy="768132"/>
            </a:xfrm>
            <a:custGeom>
              <a:avLst/>
              <a:gdLst/>
              <a:ahLst/>
              <a:cxnLst>
                <a:cxn ang="0">
                  <a:pos x="wd2" y="hd2"/>
                </a:cxn>
                <a:cxn ang="5400000">
                  <a:pos x="wd2" y="hd2"/>
                </a:cxn>
                <a:cxn ang="10800000">
                  <a:pos x="wd2" y="hd2"/>
                </a:cxn>
                <a:cxn ang="16200000">
                  <a:pos x="wd2" y="hd2"/>
                </a:cxn>
              </a:cxnLst>
              <a:rect l="0" t="0" r="r" b="b"/>
              <a:pathLst>
                <a:path w="21020" h="21224" extrusionOk="0">
                  <a:moveTo>
                    <a:pt x="20983" y="3807"/>
                  </a:moveTo>
                  <a:cubicBezTo>
                    <a:pt x="21303" y="1798"/>
                    <a:pt x="19540" y="79"/>
                    <a:pt x="17073" y="0"/>
                  </a:cubicBezTo>
                  <a:lnTo>
                    <a:pt x="3901" y="3569"/>
                  </a:lnTo>
                  <a:cubicBezTo>
                    <a:pt x="1049" y="4442"/>
                    <a:pt x="-297" y="5103"/>
                    <a:pt x="56" y="7112"/>
                  </a:cubicBezTo>
                  <a:lnTo>
                    <a:pt x="2395" y="18322"/>
                  </a:lnTo>
                  <a:cubicBezTo>
                    <a:pt x="2747" y="20331"/>
                    <a:pt x="4991" y="21600"/>
                    <a:pt x="7394" y="21124"/>
                  </a:cubicBezTo>
                  <a:lnTo>
                    <a:pt x="14253" y="19749"/>
                  </a:lnTo>
                  <a:cubicBezTo>
                    <a:pt x="16656" y="19273"/>
                    <a:pt x="18867" y="17211"/>
                    <a:pt x="19188" y="15202"/>
                  </a:cubicBezTo>
                  <a:lnTo>
                    <a:pt x="20983" y="380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8" name="Shape">
              <a:extLst>
                <a:ext uri="{FF2B5EF4-FFF2-40B4-BE49-F238E27FC236}">
                  <a16:creationId xmlns:a16="http://schemas.microsoft.com/office/drawing/2014/main" id="{099BE9D6-4E06-4559-95B7-47FB392B2C31}"/>
                </a:ext>
              </a:extLst>
            </p:cNvPr>
            <p:cNvSpPr/>
            <p:nvPr/>
          </p:nvSpPr>
          <p:spPr>
            <a:xfrm>
              <a:off x="2754346" y="5929529"/>
              <a:ext cx="1018341" cy="846222"/>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1"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9" name="Shape">
              <a:extLst>
                <a:ext uri="{FF2B5EF4-FFF2-40B4-BE49-F238E27FC236}">
                  <a16:creationId xmlns:a16="http://schemas.microsoft.com/office/drawing/2014/main" id="{8FEFEE87-22B9-4539-9890-1A8D52D91597}"/>
                </a:ext>
              </a:extLst>
            </p:cNvPr>
            <p:cNvSpPr/>
            <p:nvPr/>
          </p:nvSpPr>
          <p:spPr>
            <a:xfrm>
              <a:off x="1950606" y="5891255"/>
              <a:ext cx="697867" cy="885690"/>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F646EB4A-A5FD-47D5-AB81-3D20C8760A02}"/>
                </a:ext>
              </a:extLst>
            </p:cNvPr>
            <p:cNvSpPr/>
            <p:nvPr/>
          </p:nvSpPr>
          <p:spPr>
            <a:xfrm>
              <a:off x="1099025" y="5891255"/>
              <a:ext cx="888566" cy="916886"/>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214B9D8C-419E-4ED0-A52C-C53F7CD5B718}"/>
                </a:ext>
              </a:extLst>
            </p:cNvPr>
            <p:cNvSpPr/>
            <p:nvPr/>
          </p:nvSpPr>
          <p:spPr>
            <a:xfrm>
              <a:off x="65646" y="5728593"/>
              <a:ext cx="893869" cy="98868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CE15CF48-A4C4-4024-9017-E017751119DC}"/>
                </a:ext>
              </a:extLst>
            </p:cNvPr>
            <p:cNvSpPr/>
            <p:nvPr/>
          </p:nvSpPr>
          <p:spPr>
            <a:xfrm>
              <a:off x="630177" y="3547013"/>
              <a:ext cx="432834" cy="657021"/>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32"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F14F6C24-8C19-41F4-9E85-A4B8C2B5291F}"/>
                </a:ext>
              </a:extLst>
            </p:cNvPr>
            <p:cNvSpPr/>
            <p:nvPr/>
          </p:nvSpPr>
          <p:spPr>
            <a:xfrm>
              <a:off x="266581" y="4034999"/>
              <a:ext cx="654035" cy="231884"/>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549F8F2A-A63D-4D33-9960-A0286A02111B}"/>
                </a:ext>
              </a:extLst>
            </p:cNvPr>
            <p:cNvSpPr/>
            <p:nvPr/>
          </p:nvSpPr>
          <p:spPr>
            <a:xfrm>
              <a:off x="1003342" y="5766867"/>
              <a:ext cx="353774" cy="398280"/>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5" name="Shape">
              <a:extLst>
                <a:ext uri="{FF2B5EF4-FFF2-40B4-BE49-F238E27FC236}">
                  <a16:creationId xmlns:a16="http://schemas.microsoft.com/office/drawing/2014/main" id="{8E936AE4-DFB7-4B16-B056-358AEF1B0D84}"/>
                </a:ext>
              </a:extLst>
            </p:cNvPr>
            <p:cNvSpPr/>
            <p:nvPr/>
          </p:nvSpPr>
          <p:spPr>
            <a:xfrm>
              <a:off x="898090" y="6522764"/>
              <a:ext cx="351245" cy="2533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6" name="Shape">
              <a:extLst>
                <a:ext uri="{FF2B5EF4-FFF2-40B4-BE49-F238E27FC236}">
                  <a16:creationId xmlns:a16="http://schemas.microsoft.com/office/drawing/2014/main" id="{F414D85C-BD17-48EF-88ED-3ABF7B124820}"/>
                </a:ext>
              </a:extLst>
            </p:cNvPr>
            <p:cNvSpPr/>
            <p:nvPr/>
          </p:nvSpPr>
          <p:spPr>
            <a:xfrm>
              <a:off x="3778157" y="6015643"/>
              <a:ext cx="447107" cy="778025"/>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5999"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7" name="Shape">
              <a:extLst>
                <a:ext uri="{FF2B5EF4-FFF2-40B4-BE49-F238E27FC236}">
                  <a16:creationId xmlns:a16="http://schemas.microsoft.com/office/drawing/2014/main" id="{BDF58F2D-DCFE-422C-9F18-E17AD17BA53E}"/>
                </a:ext>
              </a:extLst>
            </p:cNvPr>
            <p:cNvSpPr/>
            <p:nvPr/>
          </p:nvSpPr>
          <p:spPr>
            <a:xfrm>
              <a:off x="8224376" y="6140033"/>
              <a:ext cx="853979" cy="656345"/>
            </a:xfrm>
            <a:custGeom>
              <a:avLst/>
              <a:gdLst/>
              <a:ahLst/>
              <a:cxnLst>
                <a:cxn ang="0">
                  <a:pos x="wd2" y="hd2"/>
                </a:cxn>
                <a:cxn ang="5400000">
                  <a:pos x="wd2" y="hd2"/>
                </a:cxn>
                <a:cxn ang="10800000">
                  <a:pos x="wd2" y="hd2"/>
                </a:cxn>
                <a:cxn ang="16200000">
                  <a:pos x="wd2" y="hd2"/>
                </a:cxn>
              </a:cxnLst>
              <a:rect l="0" t="0" r="r" b="b"/>
              <a:pathLst>
                <a:path w="21046" h="20987" extrusionOk="0">
                  <a:moveTo>
                    <a:pt x="6002"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2"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8" name="Shape">
              <a:extLst>
                <a:ext uri="{FF2B5EF4-FFF2-40B4-BE49-F238E27FC236}">
                  <a16:creationId xmlns:a16="http://schemas.microsoft.com/office/drawing/2014/main" id="{53B8AB02-B27A-402A-9514-6EBC5F0F2628}"/>
                </a:ext>
              </a:extLst>
            </p:cNvPr>
            <p:cNvSpPr/>
            <p:nvPr/>
          </p:nvSpPr>
          <p:spPr>
            <a:xfrm>
              <a:off x="8052145" y="5183200"/>
              <a:ext cx="1018336" cy="846222"/>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9" name="Shape">
              <a:extLst>
                <a:ext uri="{FF2B5EF4-FFF2-40B4-BE49-F238E27FC236}">
                  <a16:creationId xmlns:a16="http://schemas.microsoft.com/office/drawing/2014/main" id="{B6FF46B8-13DB-4342-9F1D-420AF50C31A8}"/>
                </a:ext>
              </a:extLst>
            </p:cNvPr>
            <p:cNvSpPr/>
            <p:nvPr/>
          </p:nvSpPr>
          <p:spPr>
            <a:xfrm>
              <a:off x="8243511" y="4446438"/>
              <a:ext cx="833704" cy="677075"/>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0" name="Shape">
              <a:extLst>
                <a:ext uri="{FF2B5EF4-FFF2-40B4-BE49-F238E27FC236}">
                  <a16:creationId xmlns:a16="http://schemas.microsoft.com/office/drawing/2014/main" id="{13944742-F54B-4B53-BCA9-4DB29CC3C531}"/>
                </a:ext>
              </a:extLst>
            </p:cNvPr>
            <p:cNvSpPr/>
            <p:nvPr/>
          </p:nvSpPr>
          <p:spPr>
            <a:xfrm>
              <a:off x="7583297" y="4456007"/>
              <a:ext cx="640767" cy="668352"/>
            </a:xfrm>
            <a:custGeom>
              <a:avLst/>
              <a:gdLst/>
              <a:ahLst/>
              <a:cxnLst>
                <a:cxn ang="0">
                  <a:pos x="wd2" y="hd2"/>
                </a:cxn>
                <a:cxn ang="5400000">
                  <a:pos x="wd2" y="hd2"/>
                </a:cxn>
                <a:cxn ang="10800000">
                  <a:pos x="wd2" y="hd2"/>
                </a:cxn>
                <a:cxn ang="16200000">
                  <a:pos x="wd2" y="hd2"/>
                </a:cxn>
              </a:cxnLst>
              <a:rect l="0" t="0" r="r" b="b"/>
              <a:pathLst>
                <a:path w="21272" h="21102" extrusionOk="0">
                  <a:moveTo>
                    <a:pt x="32" y="16873"/>
                  </a:moveTo>
                  <a:cubicBezTo>
                    <a:pt x="32" y="19199"/>
                    <a:pt x="2033" y="21102"/>
                    <a:pt x="4479" y="21102"/>
                  </a:cubicBezTo>
                  <a:lnTo>
                    <a:pt x="17439" y="21102"/>
                  </a:lnTo>
                  <a:cubicBezTo>
                    <a:pt x="19885" y="21102"/>
                    <a:pt x="21600" y="19229"/>
                    <a:pt x="21219" y="16903"/>
                  </a:cubicBezTo>
                  <a:lnTo>
                    <a:pt x="19885" y="8504"/>
                  </a:lnTo>
                  <a:cubicBezTo>
                    <a:pt x="19503" y="6209"/>
                    <a:pt x="17280" y="3792"/>
                    <a:pt x="14929" y="3127"/>
                  </a:cubicBezTo>
                  <a:lnTo>
                    <a:pt x="4288" y="167"/>
                  </a:lnTo>
                  <a:cubicBezTo>
                    <a:pt x="1938" y="-498"/>
                    <a:pt x="0" y="892"/>
                    <a:pt x="0" y="3218"/>
                  </a:cubicBezTo>
                  <a:lnTo>
                    <a:pt x="0" y="168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1" name="Shape">
              <a:extLst>
                <a:ext uri="{FF2B5EF4-FFF2-40B4-BE49-F238E27FC236}">
                  <a16:creationId xmlns:a16="http://schemas.microsoft.com/office/drawing/2014/main" id="{329A963A-1E67-4463-95E9-8B21F0EAE05D}"/>
                </a:ext>
              </a:extLst>
            </p:cNvPr>
            <p:cNvSpPr/>
            <p:nvPr/>
          </p:nvSpPr>
          <p:spPr>
            <a:xfrm>
              <a:off x="6731716" y="4389029"/>
              <a:ext cx="786807" cy="878689"/>
            </a:xfrm>
            <a:custGeom>
              <a:avLst/>
              <a:gdLst/>
              <a:ahLst/>
              <a:cxnLst>
                <a:cxn ang="0">
                  <a:pos x="wd2" y="hd2"/>
                </a:cxn>
                <a:cxn ang="5400000">
                  <a:pos x="wd2" y="hd2"/>
                </a:cxn>
                <a:cxn ang="10800000">
                  <a:pos x="wd2" y="hd2"/>
                </a:cxn>
                <a:cxn ang="16200000">
                  <a:pos x="wd2" y="hd2"/>
                </a:cxn>
              </a:cxnLst>
              <a:rect l="0" t="0" r="r" b="b"/>
              <a:pathLst>
                <a:path w="21477" h="21215" extrusionOk="0">
                  <a:moveTo>
                    <a:pt x="1131" y="18633"/>
                  </a:moveTo>
                  <a:cubicBezTo>
                    <a:pt x="1261" y="20412"/>
                    <a:pt x="2985" y="21544"/>
                    <a:pt x="4944" y="21128"/>
                  </a:cubicBezTo>
                  <a:lnTo>
                    <a:pt x="17899" y="18472"/>
                  </a:lnTo>
                  <a:cubicBezTo>
                    <a:pt x="19858" y="18079"/>
                    <a:pt x="21477" y="16277"/>
                    <a:pt x="21477" y="14498"/>
                  </a:cubicBezTo>
                  <a:lnTo>
                    <a:pt x="21477" y="4056"/>
                  </a:lnTo>
                  <a:cubicBezTo>
                    <a:pt x="21477" y="2277"/>
                    <a:pt x="19832" y="684"/>
                    <a:pt x="17820" y="499"/>
                  </a:cubicBezTo>
                  <a:lnTo>
                    <a:pt x="13197" y="106"/>
                  </a:lnTo>
                  <a:cubicBezTo>
                    <a:pt x="11186" y="-56"/>
                    <a:pt x="7921" y="-33"/>
                    <a:pt x="5910" y="175"/>
                  </a:cubicBezTo>
                  <a:lnTo>
                    <a:pt x="3403" y="429"/>
                  </a:lnTo>
                  <a:cubicBezTo>
                    <a:pt x="1392" y="637"/>
                    <a:pt x="-123" y="2254"/>
                    <a:pt x="8" y="4033"/>
                  </a:cubicBezTo>
                  <a:lnTo>
                    <a:pt x="1131" y="1863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62" name="Shape">
              <a:extLst>
                <a:ext uri="{FF2B5EF4-FFF2-40B4-BE49-F238E27FC236}">
                  <a16:creationId xmlns:a16="http://schemas.microsoft.com/office/drawing/2014/main" id="{B01EC3A3-65E5-4E27-A19B-6E5034816C19}"/>
                </a:ext>
              </a:extLst>
            </p:cNvPr>
            <p:cNvSpPr/>
            <p:nvPr/>
          </p:nvSpPr>
          <p:spPr>
            <a:xfrm>
              <a:off x="6482939" y="3393922"/>
              <a:ext cx="720831" cy="968942"/>
            </a:xfrm>
            <a:custGeom>
              <a:avLst/>
              <a:gdLst/>
              <a:ahLst/>
              <a:cxnLst>
                <a:cxn ang="0">
                  <a:pos x="wd2" y="hd2"/>
                </a:cxn>
                <a:cxn ang="5400000">
                  <a:pos x="wd2" y="hd2"/>
                </a:cxn>
                <a:cxn ang="10800000">
                  <a:pos x="wd2" y="hd2"/>
                </a:cxn>
                <a:cxn ang="16200000">
                  <a:pos x="wd2" y="hd2"/>
                </a:cxn>
              </a:cxnLst>
              <a:rect l="0" t="0" r="r" b="b"/>
              <a:pathLst>
                <a:path w="21271" h="21257" extrusionOk="0">
                  <a:moveTo>
                    <a:pt x="21205" y="2400"/>
                  </a:moveTo>
                  <a:cubicBezTo>
                    <a:pt x="21600" y="805"/>
                    <a:pt x="20188" y="-245"/>
                    <a:pt x="18042" y="49"/>
                  </a:cubicBezTo>
                  <a:lnTo>
                    <a:pt x="3896" y="1980"/>
                  </a:lnTo>
                  <a:cubicBezTo>
                    <a:pt x="1751" y="2274"/>
                    <a:pt x="0" y="3848"/>
                    <a:pt x="0" y="5465"/>
                  </a:cubicBezTo>
                  <a:lnTo>
                    <a:pt x="0" y="18521"/>
                  </a:lnTo>
                  <a:cubicBezTo>
                    <a:pt x="0" y="20138"/>
                    <a:pt x="1779" y="21355"/>
                    <a:pt x="3953" y="21250"/>
                  </a:cubicBezTo>
                  <a:lnTo>
                    <a:pt x="12565" y="20767"/>
                  </a:lnTo>
                  <a:cubicBezTo>
                    <a:pt x="14739" y="20641"/>
                    <a:pt x="16857" y="19256"/>
                    <a:pt x="17252" y="17661"/>
                  </a:cubicBezTo>
                  <a:lnTo>
                    <a:pt x="21205" y="24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3" name="Shape">
              <a:extLst>
                <a:ext uri="{FF2B5EF4-FFF2-40B4-BE49-F238E27FC236}">
                  <a16:creationId xmlns:a16="http://schemas.microsoft.com/office/drawing/2014/main" id="{6DC9797A-4F09-4E15-BBEB-3F17D6B5876B}"/>
                </a:ext>
              </a:extLst>
            </p:cNvPr>
            <p:cNvSpPr/>
            <p:nvPr/>
          </p:nvSpPr>
          <p:spPr>
            <a:xfrm>
              <a:off x="8214806" y="5986940"/>
              <a:ext cx="654033" cy="231884"/>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4" name="Shape">
              <a:extLst>
                <a:ext uri="{FF2B5EF4-FFF2-40B4-BE49-F238E27FC236}">
                  <a16:creationId xmlns:a16="http://schemas.microsoft.com/office/drawing/2014/main" id="{12FF7BCB-3272-468C-BFC3-E12F3A9797FA}"/>
                </a:ext>
              </a:extLst>
            </p:cNvPr>
            <p:cNvSpPr/>
            <p:nvPr/>
          </p:nvSpPr>
          <p:spPr>
            <a:xfrm>
              <a:off x="6320278" y="2743275"/>
              <a:ext cx="337472" cy="662040"/>
            </a:xfrm>
            <a:custGeom>
              <a:avLst/>
              <a:gdLst/>
              <a:ahLst/>
              <a:cxnLst>
                <a:cxn ang="0">
                  <a:pos x="wd2" y="hd2"/>
                </a:cxn>
                <a:cxn ang="5400000">
                  <a:pos x="wd2" y="hd2"/>
                </a:cxn>
                <a:cxn ang="10800000">
                  <a:pos x="wd2" y="hd2"/>
                </a:cxn>
                <a:cxn ang="16200000">
                  <a:pos x="wd2" y="hd2"/>
                </a:cxn>
              </a:cxnLst>
              <a:rect l="0" t="0" r="r" b="b"/>
              <a:pathLst>
                <a:path w="20987" h="21050" extrusionOk="0">
                  <a:moveTo>
                    <a:pt x="1190" y="16791"/>
                  </a:moveTo>
                  <a:cubicBezTo>
                    <a:pt x="1190" y="19133"/>
                    <a:pt x="4939" y="21050"/>
                    <a:pt x="9521" y="21050"/>
                  </a:cubicBezTo>
                  <a:lnTo>
                    <a:pt x="13865" y="21050"/>
                  </a:lnTo>
                  <a:cubicBezTo>
                    <a:pt x="18446" y="21050"/>
                    <a:pt x="21600" y="19164"/>
                    <a:pt x="20886" y="16852"/>
                  </a:cubicBezTo>
                  <a:lnTo>
                    <a:pt x="17494" y="5961"/>
                  </a:lnTo>
                  <a:cubicBezTo>
                    <a:pt x="16780" y="3648"/>
                    <a:pt x="12793" y="1093"/>
                    <a:pt x="8688" y="271"/>
                  </a:cubicBezTo>
                  <a:cubicBezTo>
                    <a:pt x="4582" y="-550"/>
                    <a:pt x="0" y="545"/>
                    <a:pt x="0" y="2888"/>
                  </a:cubicBezTo>
                  <a:lnTo>
                    <a:pt x="1190" y="16791"/>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5" name="Shape">
              <a:extLst>
                <a:ext uri="{FF2B5EF4-FFF2-40B4-BE49-F238E27FC236}">
                  <a16:creationId xmlns:a16="http://schemas.microsoft.com/office/drawing/2014/main" id="{C8F13E57-66DE-40D5-B448-EEA0813C5ED9}"/>
                </a:ext>
              </a:extLst>
            </p:cNvPr>
            <p:cNvSpPr/>
            <p:nvPr/>
          </p:nvSpPr>
          <p:spPr>
            <a:xfrm>
              <a:off x="6482939" y="1843853"/>
              <a:ext cx="699697" cy="863906"/>
            </a:xfrm>
            <a:custGeom>
              <a:avLst/>
              <a:gdLst/>
              <a:ahLst/>
              <a:cxnLst>
                <a:cxn ang="0">
                  <a:pos x="wd2" y="hd2"/>
                </a:cxn>
                <a:cxn ang="5400000">
                  <a:pos x="wd2" y="hd2"/>
                </a:cxn>
                <a:cxn ang="10800000">
                  <a:pos x="wd2" y="hd2"/>
                </a:cxn>
                <a:cxn ang="16200000">
                  <a:pos x="wd2" y="hd2"/>
                </a:cxn>
              </a:cxnLst>
              <a:rect l="0" t="0" r="r" b="b"/>
              <a:pathLst>
                <a:path w="21032" h="20947" extrusionOk="0">
                  <a:moveTo>
                    <a:pt x="16797" y="9204"/>
                  </a:moveTo>
                  <a:cubicBezTo>
                    <a:pt x="15934" y="7557"/>
                    <a:pt x="13662" y="5446"/>
                    <a:pt x="11763" y="4518"/>
                  </a:cubicBezTo>
                  <a:lnTo>
                    <a:pt x="3451" y="411"/>
                  </a:lnTo>
                  <a:cubicBezTo>
                    <a:pt x="1553" y="-517"/>
                    <a:pt x="0" y="179"/>
                    <a:pt x="0" y="1966"/>
                  </a:cubicBezTo>
                  <a:lnTo>
                    <a:pt x="0" y="15793"/>
                  </a:lnTo>
                  <a:cubicBezTo>
                    <a:pt x="0" y="17580"/>
                    <a:pt x="489" y="19529"/>
                    <a:pt x="1093" y="20132"/>
                  </a:cubicBezTo>
                  <a:cubicBezTo>
                    <a:pt x="1697" y="20735"/>
                    <a:pt x="3998" y="21083"/>
                    <a:pt x="6184" y="20897"/>
                  </a:cubicBezTo>
                  <a:lnTo>
                    <a:pt x="18292" y="19969"/>
                  </a:lnTo>
                  <a:cubicBezTo>
                    <a:pt x="20507" y="19807"/>
                    <a:pt x="21600" y="18322"/>
                    <a:pt x="20737" y="16675"/>
                  </a:cubicBezTo>
                  <a:lnTo>
                    <a:pt x="16797" y="920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6" name="Shape">
              <a:extLst>
                <a:ext uri="{FF2B5EF4-FFF2-40B4-BE49-F238E27FC236}">
                  <a16:creationId xmlns:a16="http://schemas.microsoft.com/office/drawing/2014/main" id="{6CCFE6C1-D56D-485C-A8D1-837CCB5AD9F9}"/>
                </a:ext>
              </a:extLst>
            </p:cNvPr>
            <p:cNvSpPr/>
            <p:nvPr/>
          </p:nvSpPr>
          <p:spPr>
            <a:xfrm>
              <a:off x="6339415" y="1030545"/>
              <a:ext cx="360844" cy="747297"/>
            </a:xfrm>
            <a:custGeom>
              <a:avLst/>
              <a:gdLst/>
              <a:ahLst/>
              <a:cxnLst>
                <a:cxn ang="0">
                  <a:pos x="wd2" y="hd2"/>
                </a:cxn>
                <a:cxn ang="5400000">
                  <a:pos x="wd2" y="hd2"/>
                </a:cxn>
                <a:cxn ang="10800000">
                  <a:pos x="wd2" y="hd2"/>
                </a:cxn>
                <a:cxn ang="16200000">
                  <a:pos x="wd2" y="hd2"/>
                </a:cxn>
              </a:cxnLst>
              <a:rect l="0" t="0" r="r" b="b"/>
              <a:pathLst>
                <a:path w="21436" h="21009" extrusionOk="0">
                  <a:moveTo>
                    <a:pt x="0" y="12858"/>
                  </a:moveTo>
                  <a:cubicBezTo>
                    <a:pt x="0" y="14929"/>
                    <a:pt x="3126" y="17458"/>
                    <a:pt x="6935" y="18480"/>
                  </a:cubicBezTo>
                  <a:lnTo>
                    <a:pt x="14779" y="20578"/>
                  </a:lnTo>
                  <a:cubicBezTo>
                    <a:pt x="18587" y="21600"/>
                    <a:pt x="21600" y="20739"/>
                    <a:pt x="21430" y="18668"/>
                  </a:cubicBezTo>
                  <a:lnTo>
                    <a:pt x="20350" y="3766"/>
                  </a:lnTo>
                  <a:cubicBezTo>
                    <a:pt x="20179" y="1695"/>
                    <a:pt x="16484" y="0"/>
                    <a:pt x="12108" y="0"/>
                  </a:cubicBezTo>
                  <a:lnTo>
                    <a:pt x="7958" y="0"/>
                  </a:lnTo>
                  <a:cubicBezTo>
                    <a:pt x="3581" y="0"/>
                    <a:pt x="0" y="1695"/>
                    <a:pt x="0" y="3766"/>
                  </a:cubicBezTo>
                  <a:lnTo>
                    <a:pt x="0" y="1285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7" name="Shape">
              <a:extLst>
                <a:ext uri="{FF2B5EF4-FFF2-40B4-BE49-F238E27FC236}">
                  <a16:creationId xmlns:a16="http://schemas.microsoft.com/office/drawing/2014/main" id="{B31E2775-BE11-4EAC-A52D-2A832655EDE2}"/>
                </a:ext>
              </a:extLst>
            </p:cNvPr>
            <p:cNvSpPr/>
            <p:nvPr/>
          </p:nvSpPr>
          <p:spPr>
            <a:xfrm>
              <a:off x="6482939" y="83280"/>
              <a:ext cx="697868" cy="878664"/>
            </a:xfrm>
            <a:custGeom>
              <a:avLst/>
              <a:gdLst/>
              <a:ahLst/>
              <a:cxnLst>
                <a:cxn ang="0">
                  <a:pos x="wd2" y="hd2"/>
                </a:cxn>
                <a:cxn ang="5400000">
                  <a:pos x="wd2" y="hd2"/>
                </a:cxn>
                <a:cxn ang="10800000">
                  <a:pos x="wd2" y="hd2"/>
                </a:cxn>
                <a:cxn ang="16200000">
                  <a:pos x="wd2" y="hd2"/>
                </a:cxn>
              </a:cxnLst>
              <a:rect l="0" t="0" r="r" b="b"/>
              <a:pathLst>
                <a:path w="21260" h="21237" extrusionOk="0">
                  <a:moveTo>
                    <a:pt x="21192" y="2660"/>
                  </a:moveTo>
                  <a:cubicBezTo>
                    <a:pt x="21600" y="902"/>
                    <a:pt x="20143" y="-254"/>
                    <a:pt x="17927" y="70"/>
                  </a:cubicBezTo>
                  <a:lnTo>
                    <a:pt x="4023" y="0"/>
                  </a:lnTo>
                  <a:cubicBezTo>
                    <a:pt x="1807" y="324"/>
                    <a:pt x="0" y="2059"/>
                    <a:pt x="0" y="3839"/>
                  </a:cubicBezTo>
                  <a:lnTo>
                    <a:pt x="0" y="18224"/>
                  </a:lnTo>
                  <a:cubicBezTo>
                    <a:pt x="0" y="20005"/>
                    <a:pt x="1836" y="21346"/>
                    <a:pt x="4081" y="21230"/>
                  </a:cubicBezTo>
                  <a:lnTo>
                    <a:pt x="12972" y="20699"/>
                  </a:lnTo>
                  <a:cubicBezTo>
                    <a:pt x="15216" y="20560"/>
                    <a:pt x="17402" y="19033"/>
                    <a:pt x="17811" y="17276"/>
                  </a:cubicBezTo>
                  <a:lnTo>
                    <a:pt x="21192" y="26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8" name="Shape">
              <a:extLst>
                <a:ext uri="{FF2B5EF4-FFF2-40B4-BE49-F238E27FC236}">
                  <a16:creationId xmlns:a16="http://schemas.microsoft.com/office/drawing/2014/main" id="{91CEE0B4-7154-4083-82FF-C1026F0A0E9B}"/>
                </a:ext>
              </a:extLst>
            </p:cNvPr>
            <p:cNvSpPr/>
            <p:nvPr/>
          </p:nvSpPr>
          <p:spPr>
            <a:xfrm>
              <a:off x="5028553" y="226805"/>
              <a:ext cx="626625" cy="966441"/>
            </a:xfrm>
            <a:custGeom>
              <a:avLst/>
              <a:gdLst/>
              <a:ahLst/>
              <a:cxnLst>
                <a:cxn ang="0">
                  <a:pos x="wd2" y="hd2"/>
                </a:cxn>
                <a:cxn ang="5400000">
                  <a:pos x="wd2" y="hd2"/>
                </a:cxn>
                <a:cxn ang="10800000">
                  <a:pos x="wd2" y="hd2"/>
                </a:cxn>
                <a:cxn ang="16200000">
                  <a:pos x="wd2" y="hd2"/>
                </a:cxn>
              </a:cxnLst>
              <a:rect l="0" t="0" r="r" b="b"/>
              <a:pathLst>
                <a:path w="20772" h="20837" extrusionOk="0">
                  <a:moveTo>
                    <a:pt x="15991" y="6898"/>
                  </a:moveTo>
                  <a:cubicBezTo>
                    <a:pt x="17387" y="8198"/>
                    <a:pt x="18846" y="10550"/>
                    <a:pt x="19195" y="12139"/>
                  </a:cubicBezTo>
                  <a:lnTo>
                    <a:pt x="20717" y="18637"/>
                  </a:lnTo>
                  <a:cubicBezTo>
                    <a:pt x="21098" y="20205"/>
                    <a:pt x="19449" y="21154"/>
                    <a:pt x="17102" y="20741"/>
                  </a:cubicBezTo>
                  <a:lnTo>
                    <a:pt x="3272" y="18286"/>
                  </a:lnTo>
                  <a:cubicBezTo>
                    <a:pt x="925" y="17874"/>
                    <a:pt x="-502" y="16265"/>
                    <a:pt x="164" y="14738"/>
                  </a:cubicBezTo>
                  <a:lnTo>
                    <a:pt x="5810" y="1287"/>
                  </a:lnTo>
                  <a:cubicBezTo>
                    <a:pt x="6444" y="-240"/>
                    <a:pt x="8125" y="-446"/>
                    <a:pt x="9521" y="874"/>
                  </a:cubicBezTo>
                  <a:lnTo>
                    <a:pt x="15991" y="6898"/>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9" name="Shape">
              <a:extLst>
                <a:ext uri="{FF2B5EF4-FFF2-40B4-BE49-F238E27FC236}">
                  <a16:creationId xmlns:a16="http://schemas.microsoft.com/office/drawing/2014/main" id="{8F14D0DB-B9A3-4674-BF7C-54144976164F}"/>
                </a:ext>
              </a:extLst>
            </p:cNvPr>
            <p:cNvSpPr/>
            <p:nvPr/>
          </p:nvSpPr>
          <p:spPr>
            <a:xfrm>
              <a:off x="4004741" y="73711"/>
              <a:ext cx="778496" cy="667463"/>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7"/>
                  </a:cubicBezTo>
                  <a:lnTo>
                    <a:pt x="17970" y="19456"/>
                  </a:lnTo>
                  <a:cubicBezTo>
                    <a:pt x="19969" y="19244"/>
                    <a:pt x="21371" y="17190"/>
                    <a:pt x="21085" y="14864"/>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70" name="Shape">
              <a:extLst>
                <a:ext uri="{FF2B5EF4-FFF2-40B4-BE49-F238E27FC236}">
                  <a16:creationId xmlns:a16="http://schemas.microsoft.com/office/drawing/2014/main" id="{D2408DE1-A5DA-4789-965A-4EE38170A357}"/>
                </a:ext>
              </a:extLst>
            </p:cNvPr>
            <p:cNvSpPr/>
            <p:nvPr/>
          </p:nvSpPr>
          <p:spPr>
            <a:xfrm>
              <a:off x="4789345" y="54574"/>
              <a:ext cx="382441" cy="632754"/>
            </a:xfrm>
            <a:custGeom>
              <a:avLst/>
              <a:gdLst/>
              <a:ahLst/>
              <a:cxnLst>
                <a:cxn ang="0">
                  <a:pos x="wd2" y="hd2"/>
                </a:cxn>
                <a:cxn ang="5400000">
                  <a:pos x="wd2" y="hd2"/>
                </a:cxn>
                <a:cxn ang="10800000">
                  <a:pos x="wd2" y="hd2"/>
                </a:cxn>
                <a:cxn ang="16200000">
                  <a:pos x="wd2" y="hd2"/>
                </a:cxn>
              </a:cxnLst>
              <a:rect l="0" t="0" r="r" b="b"/>
              <a:pathLst>
                <a:path w="21057" h="21006" extrusionOk="0">
                  <a:moveTo>
                    <a:pt x="21057" y="4987"/>
                  </a:moveTo>
                  <a:cubicBezTo>
                    <a:pt x="21057" y="2541"/>
                    <a:pt x="14208" y="0"/>
                    <a:pt x="10152" y="0"/>
                  </a:cubicBezTo>
                  <a:lnTo>
                    <a:pt x="6306" y="0"/>
                  </a:lnTo>
                  <a:cubicBezTo>
                    <a:pt x="2249" y="0"/>
                    <a:pt x="-543" y="1969"/>
                    <a:pt x="89" y="4383"/>
                  </a:cubicBezTo>
                  <a:lnTo>
                    <a:pt x="3092" y="15755"/>
                  </a:lnTo>
                  <a:cubicBezTo>
                    <a:pt x="3725" y="18169"/>
                    <a:pt x="3988" y="19885"/>
                    <a:pt x="7623" y="20742"/>
                  </a:cubicBezTo>
                  <a:cubicBezTo>
                    <a:pt x="11258" y="21600"/>
                    <a:pt x="14261" y="20298"/>
                    <a:pt x="14261" y="17820"/>
                  </a:cubicBezTo>
                  <a:lnTo>
                    <a:pt x="21057" y="498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1" name="Shape">
              <a:extLst>
                <a:ext uri="{FF2B5EF4-FFF2-40B4-BE49-F238E27FC236}">
                  <a16:creationId xmlns:a16="http://schemas.microsoft.com/office/drawing/2014/main" id="{7CD47F14-C077-4F41-A891-38BE378C19D7}"/>
                </a:ext>
              </a:extLst>
            </p:cNvPr>
            <p:cNvSpPr/>
            <p:nvPr/>
          </p:nvSpPr>
          <p:spPr>
            <a:xfrm>
              <a:off x="4263086" y="753062"/>
              <a:ext cx="699268" cy="863906"/>
            </a:xfrm>
            <a:custGeom>
              <a:avLst/>
              <a:gdLst/>
              <a:ahLst/>
              <a:cxnLst>
                <a:cxn ang="0">
                  <a:pos x="wd2" y="hd2"/>
                </a:cxn>
                <a:cxn ang="5400000">
                  <a:pos x="wd2" y="hd2"/>
                </a:cxn>
                <a:cxn ang="10800000">
                  <a:pos x="wd2" y="hd2"/>
                </a:cxn>
                <a:cxn ang="16200000">
                  <a:pos x="wd2" y="hd2"/>
                </a:cxn>
              </a:cxnLst>
              <a:rect l="0" t="0" r="r" b="b"/>
              <a:pathLst>
                <a:path w="21019" h="20947" extrusionOk="0">
                  <a:moveTo>
                    <a:pt x="4222" y="11743"/>
                  </a:moveTo>
                  <a:cubicBezTo>
                    <a:pt x="5085" y="13390"/>
                    <a:pt x="7357" y="15501"/>
                    <a:pt x="9256" y="16429"/>
                  </a:cubicBezTo>
                  <a:lnTo>
                    <a:pt x="17568" y="20536"/>
                  </a:lnTo>
                  <a:cubicBezTo>
                    <a:pt x="19466" y="21464"/>
                    <a:pt x="21019" y="20768"/>
                    <a:pt x="21019" y="18981"/>
                  </a:cubicBezTo>
                  <a:lnTo>
                    <a:pt x="21019" y="5154"/>
                  </a:lnTo>
                  <a:cubicBezTo>
                    <a:pt x="21019" y="3367"/>
                    <a:pt x="20530" y="1418"/>
                    <a:pt x="19926" y="815"/>
                  </a:cubicBezTo>
                  <a:cubicBezTo>
                    <a:pt x="19322" y="212"/>
                    <a:pt x="17021" y="-136"/>
                    <a:pt x="14835" y="50"/>
                  </a:cubicBezTo>
                  <a:lnTo>
                    <a:pt x="2727" y="978"/>
                  </a:lnTo>
                  <a:cubicBezTo>
                    <a:pt x="512" y="1140"/>
                    <a:pt x="-581" y="2625"/>
                    <a:pt x="311" y="4272"/>
                  </a:cubicBezTo>
                  <a:lnTo>
                    <a:pt x="4222" y="1174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2" name="Shape">
              <a:extLst>
                <a:ext uri="{FF2B5EF4-FFF2-40B4-BE49-F238E27FC236}">
                  <a16:creationId xmlns:a16="http://schemas.microsoft.com/office/drawing/2014/main" id="{B4E19F80-0C1A-4A0B-B240-091B0435F1FE}"/>
                </a:ext>
              </a:extLst>
            </p:cNvPr>
            <p:cNvSpPr/>
            <p:nvPr/>
          </p:nvSpPr>
          <p:spPr>
            <a:xfrm>
              <a:off x="5382582" y="2398816"/>
              <a:ext cx="382825" cy="904518"/>
            </a:xfrm>
            <a:custGeom>
              <a:avLst/>
              <a:gdLst/>
              <a:ahLst/>
              <a:cxnLst>
                <a:cxn ang="0">
                  <a:pos x="wd2" y="hd2"/>
                </a:cxn>
                <a:cxn ang="5400000">
                  <a:pos x="wd2" y="hd2"/>
                </a:cxn>
                <a:cxn ang="10800000">
                  <a:pos x="wd2" y="hd2"/>
                </a:cxn>
                <a:cxn ang="16200000">
                  <a:pos x="wd2" y="hd2"/>
                </a:cxn>
              </a:cxnLst>
              <a:rect l="0" t="0" r="r" b="b"/>
              <a:pathLst>
                <a:path w="21338" h="21494" extrusionOk="0">
                  <a:moveTo>
                    <a:pt x="21280" y="13096"/>
                  </a:moveTo>
                  <a:cubicBezTo>
                    <a:pt x="21600" y="15416"/>
                    <a:pt x="20587" y="17303"/>
                    <a:pt x="18720" y="17757"/>
                  </a:cubicBezTo>
                  <a:cubicBezTo>
                    <a:pt x="18720" y="17757"/>
                    <a:pt x="8907" y="21191"/>
                    <a:pt x="3413" y="21486"/>
                  </a:cubicBezTo>
                  <a:cubicBezTo>
                    <a:pt x="1280" y="21600"/>
                    <a:pt x="0" y="20395"/>
                    <a:pt x="0" y="18030"/>
                  </a:cubicBezTo>
                  <a:lnTo>
                    <a:pt x="0" y="4274"/>
                  </a:lnTo>
                  <a:cubicBezTo>
                    <a:pt x="0" y="1933"/>
                    <a:pt x="1547" y="0"/>
                    <a:pt x="3467" y="0"/>
                  </a:cubicBezTo>
                  <a:lnTo>
                    <a:pt x="16107" y="0"/>
                  </a:lnTo>
                  <a:cubicBezTo>
                    <a:pt x="18027" y="0"/>
                    <a:pt x="19840" y="1887"/>
                    <a:pt x="20214" y="4206"/>
                  </a:cubicBezTo>
                  <a:lnTo>
                    <a:pt x="21280" y="1309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3" name="Shape">
              <a:extLst>
                <a:ext uri="{FF2B5EF4-FFF2-40B4-BE49-F238E27FC236}">
                  <a16:creationId xmlns:a16="http://schemas.microsoft.com/office/drawing/2014/main" id="{B6BEDB84-B9BD-41EC-B2E1-869ECE358315}"/>
                </a:ext>
              </a:extLst>
            </p:cNvPr>
            <p:cNvSpPr/>
            <p:nvPr/>
          </p:nvSpPr>
          <p:spPr>
            <a:xfrm>
              <a:off x="5028553" y="1145364"/>
              <a:ext cx="644771" cy="623295"/>
            </a:xfrm>
            <a:custGeom>
              <a:avLst/>
              <a:gdLst/>
              <a:ahLst/>
              <a:cxnLst>
                <a:cxn ang="0">
                  <a:pos x="wd2" y="hd2"/>
                </a:cxn>
                <a:cxn ang="5400000">
                  <a:pos x="wd2" y="hd2"/>
                </a:cxn>
                <a:cxn ang="10800000">
                  <a:pos x="wd2" y="hd2"/>
                </a:cxn>
                <a:cxn ang="16200000">
                  <a:pos x="wd2" y="hd2"/>
                </a:cxn>
              </a:cxnLst>
              <a:rect l="0" t="0" r="r" b="b"/>
              <a:pathLst>
                <a:path w="21311" h="21095" extrusionOk="0">
                  <a:moveTo>
                    <a:pt x="21252" y="9206"/>
                  </a:moveTo>
                  <a:cubicBezTo>
                    <a:pt x="21600" y="7036"/>
                    <a:pt x="20367" y="4834"/>
                    <a:pt x="18501" y="4316"/>
                  </a:cubicBezTo>
                  <a:lnTo>
                    <a:pt x="3352" y="106"/>
                  </a:lnTo>
                  <a:cubicBezTo>
                    <a:pt x="1518" y="-412"/>
                    <a:pt x="0" y="1013"/>
                    <a:pt x="0" y="3247"/>
                  </a:cubicBezTo>
                  <a:lnTo>
                    <a:pt x="0" y="16330"/>
                  </a:lnTo>
                  <a:cubicBezTo>
                    <a:pt x="0" y="18565"/>
                    <a:pt x="1550" y="20443"/>
                    <a:pt x="3415" y="20540"/>
                  </a:cubicBezTo>
                  <a:lnTo>
                    <a:pt x="15939" y="21091"/>
                  </a:lnTo>
                  <a:cubicBezTo>
                    <a:pt x="17836" y="21188"/>
                    <a:pt x="19639" y="19472"/>
                    <a:pt x="19987" y="17270"/>
                  </a:cubicBezTo>
                  <a:lnTo>
                    <a:pt x="21252" y="92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4" name="Shape">
              <a:extLst>
                <a:ext uri="{FF2B5EF4-FFF2-40B4-BE49-F238E27FC236}">
                  <a16:creationId xmlns:a16="http://schemas.microsoft.com/office/drawing/2014/main" id="{D75D7D28-DA32-4CB2-8E25-F46E5DEE28C0}"/>
                </a:ext>
              </a:extLst>
            </p:cNvPr>
            <p:cNvSpPr/>
            <p:nvPr/>
          </p:nvSpPr>
          <p:spPr>
            <a:xfrm>
              <a:off x="5152942" y="1834284"/>
              <a:ext cx="478669" cy="554565"/>
            </a:xfrm>
            <a:custGeom>
              <a:avLst/>
              <a:gdLst/>
              <a:ahLst/>
              <a:cxnLst>
                <a:cxn ang="0">
                  <a:pos x="wd2" y="hd2"/>
                </a:cxn>
                <a:cxn ang="5400000">
                  <a:pos x="wd2" y="hd2"/>
                </a:cxn>
                <a:cxn ang="10800000">
                  <a:pos x="wd2" y="hd2"/>
                </a:cxn>
                <a:cxn ang="16200000">
                  <a:pos x="wd2" y="hd2"/>
                </a:cxn>
              </a:cxnLst>
              <a:rect l="0" t="0" r="r" b="b"/>
              <a:pathLst>
                <a:path w="21271" h="21327" extrusionOk="0">
                  <a:moveTo>
                    <a:pt x="21271" y="3864"/>
                  </a:moveTo>
                  <a:cubicBezTo>
                    <a:pt x="21271" y="1730"/>
                    <a:pt x="19272" y="0"/>
                    <a:pt x="16806" y="0"/>
                  </a:cubicBezTo>
                  <a:lnTo>
                    <a:pt x="3838" y="0"/>
                  </a:lnTo>
                  <a:cubicBezTo>
                    <a:pt x="1372" y="0"/>
                    <a:pt x="-329" y="1730"/>
                    <a:pt x="54" y="3827"/>
                  </a:cubicBezTo>
                  <a:lnTo>
                    <a:pt x="1499" y="16780"/>
                  </a:lnTo>
                  <a:cubicBezTo>
                    <a:pt x="1712" y="17957"/>
                    <a:pt x="2520" y="19208"/>
                    <a:pt x="3583" y="20128"/>
                  </a:cubicBezTo>
                  <a:cubicBezTo>
                    <a:pt x="4858" y="21232"/>
                    <a:pt x="6687" y="21600"/>
                    <a:pt x="8387" y="21122"/>
                  </a:cubicBezTo>
                  <a:lnTo>
                    <a:pt x="16934" y="18767"/>
                  </a:lnTo>
                  <a:cubicBezTo>
                    <a:pt x="19358" y="18178"/>
                    <a:pt x="21228" y="17405"/>
                    <a:pt x="21228" y="15271"/>
                  </a:cubicBezTo>
                  <a:lnTo>
                    <a:pt x="21228" y="38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5" name="Shape">
              <a:extLst>
                <a:ext uri="{FF2B5EF4-FFF2-40B4-BE49-F238E27FC236}">
                  <a16:creationId xmlns:a16="http://schemas.microsoft.com/office/drawing/2014/main" id="{1E2E79BD-947D-4117-A837-F078D5AFBD0E}"/>
                </a:ext>
              </a:extLst>
            </p:cNvPr>
            <p:cNvSpPr/>
            <p:nvPr/>
          </p:nvSpPr>
          <p:spPr>
            <a:xfrm>
              <a:off x="5688768" y="1575939"/>
              <a:ext cx="694436" cy="767976"/>
            </a:xfrm>
            <a:custGeom>
              <a:avLst/>
              <a:gdLst/>
              <a:ahLst/>
              <a:cxnLst>
                <a:cxn ang="0">
                  <a:pos x="wd2" y="hd2"/>
                </a:cxn>
                <a:cxn ang="5400000">
                  <a:pos x="wd2" y="hd2"/>
                </a:cxn>
                <a:cxn ang="10800000">
                  <a:pos x="wd2" y="hd2"/>
                </a:cxn>
                <a:cxn ang="16200000">
                  <a:pos x="wd2" y="hd2"/>
                </a:cxn>
              </a:cxnLst>
              <a:rect l="0" t="0" r="r" b="b"/>
              <a:pathLst>
                <a:path w="21099" h="21324" extrusionOk="0">
                  <a:moveTo>
                    <a:pt x="4244" y="21324"/>
                  </a:moveTo>
                  <a:cubicBezTo>
                    <a:pt x="1919" y="21324"/>
                    <a:pt x="0" y="19570"/>
                    <a:pt x="0" y="17445"/>
                  </a:cubicBezTo>
                  <a:lnTo>
                    <a:pt x="0" y="3337"/>
                  </a:lnTo>
                  <a:cubicBezTo>
                    <a:pt x="0" y="1212"/>
                    <a:pt x="1890" y="-276"/>
                    <a:pt x="4186" y="43"/>
                  </a:cubicBezTo>
                  <a:lnTo>
                    <a:pt x="12588" y="1212"/>
                  </a:lnTo>
                  <a:cubicBezTo>
                    <a:pt x="14884" y="1531"/>
                    <a:pt x="17297" y="3470"/>
                    <a:pt x="17966" y="5516"/>
                  </a:cubicBezTo>
                  <a:lnTo>
                    <a:pt x="20931" y="14762"/>
                  </a:lnTo>
                  <a:cubicBezTo>
                    <a:pt x="21600" y="16807"/>
                    <a:pt x="20205" y="18481"/>
                    <a:pt x="17879" y="18481"/>
                  </a:cubicBezTo>
                  <a:lnTo>
                    <a:pt x="4244" y="2132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6" name="Shape">
              <a:extLst>
                <a:ext uri="{FF2B5EF4-FFF2-40B4-BE49-F238E27FC236}">
                  <a16:creationId xmlns:a16="http://schemas.microsoft.com/office/drawing/2014/main" id="{B1A9D2D1-F8C8-478D-BCDE-EFB5557FB124}"/>
                </a:ext>
              </a:extLst>
            </p:cNvPr>
            <p:cNvSpPr/>
            <p:nvPr/>
          </p:nvSpPr>
          <p:spPr>
            <a:xfrm>
              <a:off x="5688767" y="953997"/>
              <a:ext cx="588734" cy="615230"/>
            </a:xfrm>
            <a:custGeom>
              <a:avLst/>
              <a:gdLst/>
              <a:ahLst/>
              <a:cxnLst>
                <a:cxn ang="0">
                  <a:pos x="wd2" y="hd2"/>
                </a:cxn>
                <a:cxn ang="5400000">
                  <a:pos x="wd2" y="hd2"/>
                </a:cxn>
                <a:cxn ang="10800000">
                  <a:pos x="wd2" y="hd2"/>
                </a:cxn>
                <a:cxn ang="16200000">
                  <a:pos x="wd2" y="hd2"/>
                </a:cxn>
              </a:cxnLst>
              <a:rect l="0" t="0" r="r" b="b"/>
              <a:pathLst>
                <a:path w="21299" h="21107" extrusionOk="0">
                  <a:moveTo>
                    <a:pt x="21299" y="4235"/>
                  </a:moveTo>
                  <a:cubicBezTo>
                    <a:pt x="21299" y="1904"/>
                    <a:pt x="19291" y="0"/>
                    <a:pt x="16834" y="0"/>
                  </a:cubicBezTo>
                  <a:lnTo>
                    <a:pt x="3853" y="0"/>
                  </a:lnTo>
                  <a:cubicBezTo>
                    <a:pt x="1395" y="0"/>
                    <a:pt x="-301" y="1871"/>
                    <a:pt x="45" y="4202"/>
                  </a:cubicBezTo>
                  <a:lnTo>
                    <a:pt x="1395" y="12605"/>
                  </a:lnTo>
                  <a:cubicBezTo>
                    <a:pt x="1776" y="14903"/>
                    <a:pt x="3991" y="17333"/>
                    <a:pt x="6345" y="17989"/>
                  </a:cubicBezTo>
                  <a:lnTo>
                    <a:pt x="17007" y="20943"/>
                  </a:lnTo>
                  <a:cubicBezTo>
                    <a:pt x="19360" y="21600"/>
                    <a:pt x="21299" y="20221"/>
                    <a:pt x="21299" y="17891"/>
                  </a:cubicBezTo>
                  <a:lnTo>
                    <a:pt x="21299" y="42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77" name="Shape">
              <a:extLst>
                <a:ext uri="{FF2B5EF4-FFF2-40B4-BE49-F238E27FC236}">
                  <a16:creationId xmlns:a16="http://schemas.microsoft.com/office/drawing/2014/main" id="{75C904FD-19ED-456F-B875-03165C23BC84}"/>
                </a:ext>
              </a:extLst>
            </p:cNvPr>
            <p:cNvSpPr/>
            <p:nvPr/>
          </p:nvSpPr>
          <p:spPr>
            <a:xfrm>
              <a:off x="5640926" y="3499173"/>
              <a:ext cx="766717" cy="913216"/>
            </a:xfrm>
            <a:custGeom>
              <a:avLst/>
              <a:gdLst/>
              <a:ahLst/>
              <a:cxnLst>
                <a:cxn ang="0">
                  <a:pos x="wd2" y="hd2"/>
                </a:cxn>
                <a:cxn ang="5400000">
                  <a:pos x="wd2" y="hd2"/>
                </a:cxn>
                <a:cxn ang="10800000">
                  <a:pos x="wd2" y="hd2"/>
                </a:cxn>
                <a:cxn ang="16200000">
                  <a:pos x="wd2" y="hd2"/>
                </a:cxn>
              </a:cxnLst>
              <a:rect l="0" t="0" r="r" b="b"/>
              <a:pathLst>
                <a:path w="21474" h="21101" extrusionOk="0">
                  <a:moveTo>
                    <a:pt x="20367" y="2061"/>
                  </a:moveTo>
                  <a:cubicBezTo>
                    <a:pt x="20233" y="425"/>
                    <a:pt x="18518" y="-415"/>
                    <a:pt x="16535" y="204"/>
                  </a:cubicBezTo>
                  <a:lnTo>
                    <a:pt x="3564" y="4338"/>
                  </a:lnTo>
                  <a:cubicBezTo>
                    <a:pt x="1608" y="4957"/>
                    <a:pt x="0" y="6837"/>
                    <a:pt x="0" y="8495"/>
                  </a:cubicBezTo>
                  <a:lnTo>
                    <a:pt x="0" y="18245"/>
                  </a:lnTo>
                  <a:cubicBezTo>
                    <a:pt x="0" y="19903"/>
                    <a:pt x="1635" y="21185"/>
                    <a:pt x="3645" y="21097"/>
                  </a:cubicBezTo>
                  <a:lnTo>
                    <a:pt x="8281" y="20876"/>
                  </a:lnTo>
                  <a:cubicBezTo>
                    <a:pt x="10291" y="20787"/>
                    <a:pt x="13560" y="20323"/>
                    <a:pt x="15570" y="19881"/>
                  </a:cubicBezTo>
                  <a:lnTo>
                    <a:pt x="18062" y="19328"/>
                  </a:lnTo>
                  <a:cubicBezTo>
                    <a:pt x="20072" y="18886"/>
                    <a:pt x="21600" y="17161"/>
                    <a:pt x="21466" y="15525"/>
                  </a:cubicBezTo>
                  <a:lnTo>
                    <a:pt x="20367" y="206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78" name="Shape">
              <a:extLst>
                <a:ext uri="{FF2B5EF4-FFF2-40B4-BE49-F238E27FC236}">
                  <a16:creationId xmlns:a16="http://schemas.microsoft.com/office/drawing/2014/main" id="{F606B943-0FB7-45FE-A2D4-775D784AC869}"/>
                </a:ext>
              </a:extLst>
            </p:cNvPr>
            <p:cNvSpPr/>
            <p:nvPr/>
          </p:nvSpPr>
          <p:spPr>
            <a:xfrm>
              <a:off x="3985605" y="3489605"/>
              <a:ext cx="852166" cy="818601"/>
            </a:xfrm>
            <a:custGeom>
              <a:avLst/>
              <a:gdLst/>
              <a:ahLst/>
              <a:cxnLst>
                <a:cxn ang="0">
                  <a:pos x="wd2" y="hd2"/>
                </a:cxn>
                <a:cxn ang="5400000">
                  <a:pos x="wd2" y="hd2"/>
                </a:cxn>
                <a:cxn ang="10800000">
                  <a:pos x="wd2" y="hd2"/>
                </a:cxn>
                <a:cxn ang="16200000">
                  <a:pos x="wd2" y="hd2"/>
                </a:cxn>
              </a:cxnLst>
              <a:rect l="0" t="0" r="r" b="b"/>
              <a:pathLst>
                <a:path w="21210" h="21265" extrusionOk="0">
                  <a:moveTo>
                    <a:pt x="18672" y="21258"/>
                  </a:moveTo>
                  <a:cubicBezTo>
                    <a:pt x="20434" y="21382"/>
                    <a:pt x="21530" y="19940"/>
                    <a:pt x="21125" y="18026"/>
                  </a:cubicBezTo>
                  <a:lnTo>
                    <a:pt x="18315" y="5474"/>
                  </a:lnTo>
                  <a:cubicBezTo>
                    <a:pt x="17886" y="3560"/>
                    <a:pt x="16100" y="1795"/>
                    <a:pt x="14314" y="1547"/>
                  </a:cubicBezTo>
                  <a:lnTo>
                    <a:pt x="3907" y="31"/>
                  </a:lnTo>
                  <a:cubicBezTo>
                    <a:pt x="2121" y="-218"/>
                    <a:pt x="549" y="1075"/>
                    <a:pt x="406" y="2939"/>
                  </a:cubicBezTo>
                  <a:lnTo>
                    <a:pt x="73" y="7214"/>
                  </a:lnTo>
                  <a:cubicBezTo>
                    <a:pt x="-70" y="9078"/>
                    <a:pt x="2" y="12160"/>
                    <a:pt x="240" y="14074"/>
                  </a:cubicBezTo>
                  <a:lnTo>
                    <a:pt x="525" y="16460"/>
                  </a:lnTo>
                  <a:cubicBezTo>
                    <a:pt x="764" y="18374"/>
                    <a:pt x="2383" y="20040"/>
                    <a:pt x="4169" y="20164"/>
                  </a:cubicBezTo>
                  <a:lnTo>
                    <a:pt x="18672" y="21258"/>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79" name="Shape">
              <a:extLst>
                <a:ext uri="{FF2B5EF4-FFF2-40B4-BE49-F238E27FC236}">
                  <a16:creationId xmlns:a16="http://schemas.microsoft.com/office/drawing/2014/main" id="{695C27B7-FD0C-47C3-BB58-D472861A6B46}"/>
                </a:ext>
              </a:extLst>
            </p:cNvPr>
            <p:cNvSpPr/>
            <p:nvPr/>
          </p:nvSpPr>
          <p:spPr>
            <a:xfrm>
              <a:off x="5382581" y="83280"/>
              <a:ext cx="1044218" cy="786807"/>
            </a:xfrm>
            <a:custGeom>
              <a:avLst/>
              <a:gdLst/>
              <a:ahLst/>
              <a:cxnLst>
                <a:cxn ang="0">
                  <a:pos x="wd2" y="hd2"/>
                </a:cxn>
                <a:cxn ang="5400000">
                  <a:pos x="wd2" y="hd2"/>
                </a:cxn>
                <a:cxn ang="10800000">
                  <a:pos x="wd2" y="hd2"/>
                </a:cxn>
                <a:cxn ang="16200000">
                  <a:pos x="wd2" y="hd2"/>
                </a:cxn>
              </a:cxnLst>
              <a:rect l="0" t="0" r="r" b="b"/>
              <a:pathLst>
                <a:path w="21275" h="21477" extrusionOk="0">
                  <a:moveTo>
                    <a:pt x="2178" y="34"/>
                  </a:moveTo>
                  <a:cubicBezTo>
                    <a:pt x="677" y="164"/>
                    <a:pt x="-278" y="1888"/>
                    <a:pt x="73" y="3847"/>
                  </a:cubicBezTo>
                  <a:lnTo>
                    <a:pt x="5687" y="17899"/>
                  </a:lnTo>
                  <a:cubicBezTo>
                    <a:pt x="6019" y="19858"/>
                    <a:pt x="7539" y="21477"/>
                    <a:pt x="9040" y="21477"/>
                  </a:cubicBezTo>
                  <a:lnTo>
                    <a:pt x="17852" y="21477"/>
                  </a:lnTo>
                  <a:cubicBezTo>
                    <a:pt x="19353" y="21477"/>
                    <a:pt x="20698" y="19832"/>
                    <a:pt x="20854" y="17820"/>
                  </a:cubicBezTo>
                  <a:lnTo>
                    <a:pt x="21186" y="13197"/>
                  </a:lnTo>
                  <a:cubicBezTo>
                    <a:pt x="21322" y="11186"/>
                    <a:pt x="21302" y="7921"/>
                    <a:pt x="21127" y="5910"/>
                  </a:cubicBezTo>
                  <a:lnTo>
                    <a:pt x="20913" y="3403"/>
                  </a:lnTo>
                  <a:cubicBezTo>
                    <a:pt x="20737" y="1392"/>
                    <a:pt x="19373" y="-123"/>
                    <a:pt x="17871" y="8"/>
                  </a:cubicBezTo>
                  <a:lnTo>
                    <a:pt x="2178" y="34"/>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0" name="Shape">
              <a:extLst>
                <a:ext uri="{FF2B5EF4-FFF2-40B4-BE49-F238E27FC236}">
                  <a16:creationId xmlns:a16="http://schemas.microsoft.com/office/drawing/2014/main" id="{0B1CFBDD-D5A5-48A5-AB91-54B95258DA51}"/>
                </a:ext>
              </a:extLst>
            </p:cNvPr>
            <p:cNvSpPr/>
            <p:nvPr/>
          </p:nvSpPr>
          <p:spPr>
            <a:xfrm>
              <a:off x="4741503" y="1690759"/>
              <a:ext cx="360844" cy="747298"/>
            </a:xfrm>
            <a:custGeom>
              <a:avLst/>
              <a:gdLst/>
              <a:ahLst/>
              <a:cxnLst>
                <a:cxn ang="0">
                  <a:pos x="wd2" y="hd2"/>
                </a:cxn>
                <a:cxn ang="5400000">
                  <a:pos x="wd2" y="hd2"/>
                </a:cxn>
                <a:cxn ang="10800000">
                  <a:pos x="wd2" y="hd2"/>
                </a:cxn>
                <a:cxn ang="16200000">
                  <a:pos x="wd2" y="hd2"/>
                </a:cxn>
              </a:cxnLst>
              <a:rect l="0" t="0" r="r" b="b"/>
              <a:pathLst>
                <a:path w="21436" h="21009" extrusionOk="0">
                  <a:moveTo>
                    <a:pt x="21436" y="8151"/>
                  </a:moveTo>
                  <a:cubicBezTo>
                    <a:pt x="21436" y="6080"/>
                    <a:pt x="18310" y="3551"/>
                    <a:pt x="14501" y="2529"/>
                  </a:cubicBezTo>
                  <a:lnTo>
                    <a:pt x="6657" y="431"/>
                  </a:lnTo>
                  <a:cubicBezTo>
                    <a:pt x="2849" y="-591"/>
                    <a:pt x="-164" y="270"/>
                    <a:pt x="6" y="2341"/>
                  </a:cubicBezTo>
                  <a:lnTo>
                    <a:pt x="1086" y="17243"/>
                  </a:lnTo>
                  <a:cubicBezTo>
                    <a:pt x="1257" y="19314"/>
                    <a:pt x="4952" y="21009"/>
                    <a:pt x="9328" y="21009"/>
                  </a:cubicBezTo>
                  <a:lnTo>
                    <a:pt x="13478" y="21009"/>
                  </a:lnTo>
                  <a:cubicBezTo>
                    <a:pt x="17855" y="21009"/>
                    <a:pt x="21436" y="19314"/>
                    <a:pt x="21436" y="17243"/>
                  </a:cubicBezTo>
                  <a:lnTo>
                    <a:pt x="21436"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1" name="Shape">
              <a:extLst>
                <a:ext uri="{FF2B5EF4-FFF2-40B4-BE49-F238E27FC236}">
                  <a16:creationId xmlns:a16="http://schemas.microsoft.com/office/drawing/2014/main" id="{67ED186A-5994-4B96-9D5A-D126F781BC50}"/>
                </a:ext>
              </a:extLst>
            </p:cNvPr>
            <p:cNvSpPr/>
            <p:nvPr/>
          </p:nvSpPr>
          <p:spPr>
            <a:xfrm>
              <a:off x="5583516" y="3068598"/>
              <a:ext cx="680105" cy="543141"/>
            </a:xfrm>
            <a:custGeom>
              <a:avLst/>
              <a:gdLst/>
              <a:ahLst/>
              <a:cxnLst>
                <a:cxn ang="0">
                  <a:pos x="wd2" y="hd2"/>
                </a:cxn>
                <a:cxn ang="5400000">
                  <a:pos x="wd2" y="hd2"/>
                </a:cxn>
                <a:cxn ang="10800000">
                  <a:pos x="wd2" y="hd2"/>
                </a:cxn>
                <a:cxn ang="16200000">
                  <a:pos x="wd2" y="hd2"/>
                </a:cxn>
              </a:cxnLst>
              <a:rect l="0" t="0" r="r" b="b"/>
              <a:pathLst>
                <a:path w="20775" h="20233" extrusionOk="0">
                  <a:moveTo>
                    <a:pt x="15549" y="15657"/>
                  </a:moveTo>
                  <a:cubicBezTo>
                    <a:pt x="17653" y="14695"/>
                    <a:pt x="19670" y="11665"/>
                    <a:pt x="20021" y="8957"/>
                  </a:cubicBezTo>
                  <a:lnTo>
                    <a:pt x="20722" y="3360"/>
                  </a:lnTo>
                  <a:cubicBezTo>
                    <a:pt x="21073" y="651"/>
                    <a:pt x="19641" y="-703"/>
                    <a:pt x="17566" y="366"/>
                  </a:cubicBezTo>
                  <a:lnTo>
                    <a:pt x="2601" y="7994"/>
                  </a:lnTo>
                  <a:cubicBezTo>
                    <a:pt x="525" y="9063"/>
                    <a:pt x="-527" y="12022"/>
                    <a:pt x="262" y="14588"/>
                  </a:cubicBezTo>
                  <a:lnTo>
                    <a:pt x="1022" y="17012"/>
                  </a:lnTo>
                  <a:cubicBezTo>
                    <a:pt x="1811" y="19578"/>
                    <a:pt x="4208" y="20897"/>
                    <a:pt x="6313" y="19899"/>
                  </a:cubicBezTo>
                  <a:lnTo>
                    <a:pt x="15549" y="1565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2" name="Shape">
              <a:extLst>
                <a:ext uri="{FF2B5EF4-FFF2-40B4-BE49-F238E27FC236}">
                  <a16:creationId xmlns:a16="http://schemas.microsoft.com/office/drawing/2014/main" id="{C9A44031-0F4C-4853-AB87-F8C3313788A5}"/>
                </a:ext>
              </a:extLst>
            </p:cNvPr>
            <p:cNvSpPr/>
            <p:nvPr/>
          </p:nvSpPr>
          <p:spPr>
            <a:xfrm>
              <a:off x="5880135" y="2303133"/>
              <a:ext cx="551304" cy="440342"/>
            </a:xfrm>
            <a:custGeom>
              <a:avLst/>
              <a:gdLst/>
              <a:ahLst/>
              <a:cxnLst>
                <a:cxn ang="0">
                  <a:pos x="wd2" y="hd2"/>
                </a:cxn>
                <a:cxn ang="5400000">
                  <a:pos x="wd2" y="hd2"/>
                </a:cxn>
                <a:cxn ang="10800000">
                  <a:pos x="wd2" y="hd2"/>
                </a:cxn>
                <a:cxn ang="16200000">
                  <a:pos x="wd2" y="hd2"/>
                </a:cxn>
              </a:cxnLst>
              <a:rect l="0" t="0" r="r" b="b"/>
              <a:pathLst>
                <a:path w="21495" h="21105" extrusionOk="0">
                  <a:moveTo>
                    <a:pt x="0" y="18723"/>
                  </a:moveTo>
                  <a:cubicBezTo>
                    <a:pt x="0" y="20282"/>
                    <a:pt x="1418" y="21337"/>
                    <a:pt x="3171" y="21062"/>
                  </a:cubicBezTo>
                  <a:lnTo>
                    <a:pt x="18504" y="18402"/>
                  </a:lnTo>
                  <a:cubicBezTo>
                    <a:pt x="20257" y="18081"/>
                    <a:pt x="21600" y="16568"/>
                    <a:pt x="21488" y="15008"/>
                  </a:cubicBezTo>
                  <a:lnTo>
                    <a:pt x="20667" y="2351"/>
                  </a:lnTo>
                  <a:cubicBezTo>
                    <a:pt x="20556" y="792"/>
                    <a:pt x="19063" y="-263"/>
                    <a:pt x="17310" y="58"/>
                  </a:cubicBezTo>
                  <a:lnTo>
                    <a:pt x="3171" y="2626"/>
                  </a:lnTo>
                  <a:cubicBezTo>
                    <a:pt x="1418" y="2947"/>
                    <a:pt x="0" y="4507"/>
                    <a:pt x="0" y="6066"/>
                  </a:cubicBezTo>
                  <a:lnTo>
                    <a:pt x="0" y="18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3" name="Shape">
              <a:extLst>
                <a:ext uri="{FF2B5EF4-FFF2-40B4-BE49-F238E27FC236}">
                  <a16:creationId xmlns:a16="http://schemas.microsoft.com/office/drawing/2014/main" id="{8AEC7075-BCE5-4D9F-832C-5061D5D47F22}"/>
                </a:ext>
              </a:extLst>
            </p:cNvPr>
            <p:cNvSpPr/>
            <p:nvPr/>
          </p:nvSpPr>
          <p:spPr>
            <a:xfrm>
              <a:off x="5794020" y="2771980"/>
              <a:ext cx="435165" cy="295227"/>
            </a:xfrm>
            <a:custGeom>
              <a:avLst/>
              <a:gdLst/>
              <a:ahLst/>
              <a:cxnLst>
                <a:cxn ang="0">
                  <a:pos x="wd2" y="hd2"/>
                </a:cxn>
                <a:cxn ang="5400000">
                  <a:pos x="wd2" y="hd2"/>
                </a:cxn>
                <a:cxn ang="10800000">
                  <a:pos x="wd2" y="hd2"/>
                </a:cxn>
                <a:cxn ang="16200000">
                  <a:pos x="wd2" y="hd2"/>
                </a:cxn>
              </a:cxnLst>
              <a:rect l="0" t="0" r="r" b="b"/>
              <a:pathLst>
                <a:path w="19967" h="20827" extrusionOk="0">
                  <a:moveTo>
                    <a:pt x="4527" y="2391"/>
                  </a:moveTo>
                  <a:cubicBezTo>
                    <a:pt x="1191" y="3066"/>
                    <a:pt x="-741" y="7048"/>
                    <a:pt x="269" y="11234"/>
                  </a:cubicBezTo>
                  <a:lnTo>
                    <a:pt x="620" y="12786"/>
                  </a:lnTo>
                  <a:cubicBezTo>
                    <a:pt x="1586" y="16971"/>
                    <a:pt x="5098" y="20549"/>
                    <a:pt x="8391" y="20819"/>
                  </a:cubicBezTo>
                  <a:lnTo>
                    <a:pt x="8786" y="20819"/>
                  </a:lnTo>
                  <a:cubicBezTo>
                    <a:pt x="12078" y="21021"/>
                    <a:pt x="15942" y="17714"/>
                    <a:pt x="17303" y="13394"/>
                  </a:cubicBezTo>
                  <a:lnTo>
                    <a:pt x="19454" y="6711"/>
                  </a:lnTo>
                  <a:cubicBezTo>
                    <a:pt x="20859" y="2391"/>
                    <a:pt x="19278" y="-579"/>
                    <a:pt x="15942" y="96"/>
                  </a:cubicBezTo>
                  <a:lnTo>
                    <a:pt x="4527" y="239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4" name="Shape">
              <a:extLst>
                <a:ext uri="{FF2B5EF4-FFF2-40B4-BE49-F238E27FC236}">
                  <a16:creationId xmlns:a16="http://schemas.microsoft.com/office/drawing/2014/main" id="{8127B1B7-ABD6-465C-926B-35C6793FF88D}"/>
                </a:ext>
              </a:extLst>
            </p:cNvPr>
            <p:cNvSpPr/>
            <p:nvPr/>
          </p:nvSpPr>
          <p:spPr>
            <a:xfrm>
              <a:off x="4789345" y="3384354"/>
              <a:ext cx="752737" cy="723568"/>
            </a:xfrm>
            <a:custGeom>
              <a:avLst/>
              <a:gdLst/>
              <a:ahLst/>
              <a:cxnLst>
                <a:cxn ang="0">
                  <a:pos x="wd2" y="hd2"/>
                </a:cxn>
                <a:cxn ang="5400000">
                  <a:pos x="wd2" y="hd2"/>
                </a:cxn>
                <a:cxn ang="10800000">
                  <a:pos x="wd2" y="hd2"/>
                </a:cxn>
                <a:cxn ang="16200000">
                  <a:pos x="wd2" y="hd2"/>
                </a:cxn>
              </a:cxnLst>
              <a:rect l="0" t="0" r="r" b="b"/>
              <a:pathLst>
                <a:path w="21321" h="21186" extrusionOk="0">
                  <a:moveTo>
                    <a:pt x="21321" y="3922"/>
                  </a:moveTo>
                  <a:cubicBezTo>
                    <a:pt x="21321" y="1765"/>
                    <a:pt x="19614" y="0"/>
                    <a:pt x="17527" y="0"/>
                  </a:cubicBezTo>
                  <a:lnTo>
                    <a:pt x="3244" y="1933"/>
                  </a:lnTo>
                  <a:cubicBezTo>
                    <a:pt x="1157" y="1933"/>
                    <a:pt x="-279" y="3670"/>
                    <a:pt x="46" y="5799"/>
                  </a:cubicBezTo>
                  <a:lnTo>
                    <a:pt x="1591" y="15829"/>
                  </a:lnTo>
                  <a:cubicBezTo>
                    <a:pt x="1916" y="17958"/>
                    <a:pt x="3732" y="20311"/>
                    <a:pt x="5602" y="21068"/>
                  </a:cubicBezTo>
                  <a:cubicBezTo>
                    <a:pt x="6957" y="21600"/>
                    <a:pt x="14031" y="20255"/>
                    <a:pt x="18231" y="18574"/>
                  </a:cubicBezTo>
                  <a:cubicBezTo>
                    <a:pt x="20101" y="17846"/>
                    <a:pt x="21321" y="15997"/>
                    <a:pt x="21321" y="13924"/>
                  </a:cubicBezTo>
                  <a:lnTo>
                    <a:pt x="21321" y="392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5" name="Freeform: Shape 184">
              <a:extLst>
                <a:ext uri="{FF2B5EF4-FFF2-40B4-BE49-F238E27FC236}">
                  <a16:creationId xmlns:a16="http://schemas.microsoft.com/office/drawing/2014/main" id="{85BA45C7-C8CD-422D-8DC2-C47C22B735E4}"/>
                </a:ext>
              </a:extLst>
            </p:cNvPr>
            <p:cNvSpPr/>
            <p:nvPr/>
          </p:nvSpPr>
          <p:spPr>
            <a:xfrm>
              <a:off x="6665498" y="2723248"/>
              <a:ext cx="778562" cy="667426"/>
            </a:xfrm>
            <a:custGeom>
              <a:avLst/>
              <a:gdLst>
                <a:gd name="connsiteX0" fmla="*/ 661678 w 778562"/>
                <a:gd name="connsiteY0" fmla="*/ 539 h 667426"/>
                <a:gd name="connsiteX1" fmla="*/ 777452 w 778562"/>
                <a:gd name="connsiteY1" fmla="*/ 121184 h 667426"/>
                <a:gd name="connsiteX2" fmla="*/ 733476 w 778562"/>
                <a:gd name="connsiteY2" fmla="*/ 443635 h 667426"/>
                <a:gd name="connsiteX3" fmla="*/ 583149 w 778562"/>
                <a:gd name="connsiteY3" fmla="*/ 599689 h 667426"/>
                <a:gd name="connsiteX4" fmla="*/ 203294 w 778562"/>
                <a:gd name="connsiteY4" fmla="*/ 665495 h 667426"/>
                <a:gd name="connsiteX5" fmla="*/ 52070 w 778562"/>
                <a:gd name="connsiteY5" fmla="*/ 555505 h 667426"/>
                <a:gd name="connsiteX6" fmla="*/ 1363 w 778562"/>
                <a:gd name="connsiteY6" fmla="*/ 196705 h 667426"/>
                <a:gd name="connsiteX7" fmla="*/ 116240 w 778562"/>
                <a:gd name="connsiteY7" fmla="*/ 51304 h 667426"/>
                <a:gd name="connsiteX8" fmla="*/ 661678 w 778562"/>
                <a:gd name="connsiteY8" fmla="*/ 539 h 66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8562" h="667426">
                  <a:moveTo>
                    <a:pt x="661678" y="539"/>
                  </a:moveTo>
                  <a:cubicBezTo>
                    <a:pt x="735271" y="-6041"/>
                    <a:pt x="786876" y="48484"/>
                    <a:pt x="777452" y="121184"/>
                  </a:cubicBezTo>
                  <a:lnTo>
                    <a:pt x="733476" y="443635"/>
                  </a:lnTo>
                  <a:cubicBezTo>
                    <a:pt x="723828" y="517275"/>
                    <a:pt x="655845" y="587155"/>
                    <a:pt x="583149" y="599689"/>
                  </a:cubicBezTo>
                  <a:lnTo>
                    <a:pt x="203294" y="665495"/>
                  </a:lnTo>
                  <a:cubicBezTo>
                    <a:pt x="130599" y="678030"/>
                    <a:pt x="62616" y="628205"/>
                    <a:pt x="52070" y="555505"/>
                  </a:cubicBezTo>
                  <a:lnTo>
                    <a:pt x="1363" y="196705"/>
                  </a:lnTo>
                  <a:cubicBezTo>
                    <a:pt x="-9182" y="123064"/>
                    <a:pt x="42647" y="57885"/>
                    <a:pt x="116240" y="51304"/>
                  </a:cubicBezTo>
                  <a:lnTo>
                    <a:pt x="661678" y="539"/>
                  </a:lnTo>
                  <a:close/>
                </a:path>
              </a:pathLst>
            </a:custGeom>
            <a:solidFill>
              <a:schemeClr val="accent5"/>
            </a:solidFill>
            <a:ln w="12700">
              <a:miter lim="400000"/>
            </a:ln>
          </p:spPr>
          <p:txBody>
            <a:bodyPr lIns="38100" tIns="38100" rIns="38100" bIns="38100" anchor="ctr"/>
            <a:lstStyle/>
            <a:p>
              <a:endParaRPr lang="en-US" sz="3000">
                <a:solidFill>
                  <a:srgbClr val="FFFFFF"/>
                </a:solidFill>
              </a:endParaRPr>
            </a:p>
          </p:txBody>
        </p:sp>
        <p:sp>
          <p:nvSpPr>
            <p:cNvPr id="186" name="Freeform: Shape 185">
              <a:extLst>
                <a:ext uri="{FF2B5EF4-FFF2-40B4-BE49-F238E27FC236}">
                  <a16:creationId xmlns:a16="http://schemas.microsoft.com/office/drawing/2014/main" id="{92CA135B-3D75-42F3-B69B-812CC49F4348}"/>
                </a:ext>
              </a:extLst>
            </p:cNvPr>
            <p:cNvSpPr/>
            <p:nvPr/>
          </p:nvSpPr>
          <p:spPr>
            <a:xfrm>
              <a:off x="3122361" y="3515741"/>
              <a:ext cx="815949" cy="940412"/>
            </a:xfrm>
            <a:custGeom>
              <a:avLst/>
              <a:gdLst>
                <a:gd name="connsiteX0" fmla="*/ 279998 w 815949"/>
                <a:gd name="connsiteY0" fmla="*/ 51 h 940412"/>
                <a:gd name="connsiteX1" fmla="*/ 668711 w 815949"/>
                <a:gd name="connsiteY1" fmla="*/ 8858 h 940412"/>
                <a:gd name="connsiteX2" fmla="*/ 806319 w 815949"/>
                <a:gd name="connsiteY2" fmla="*/ 145584 h 940412"/>
                <a:gd name="connsiteX3" fmla="*/ 815881 w 815949"/>
                <a:gd name="connsiteY3" fmla="*/ 551357 h 940412"/>
                <a:gd name="connsiteX4" fmla="*/ 715273 w 815949"/>
                <a:gd name="connsiteY4" fmla="*/ 770286 h 940412"/>
                <a:gd name="connsiteX5" fmla="*/ 545238 w 815949"/>
                <a:gd name="connsiteY5" fmla="*/ 910995 h 940412"/>
                <a:gd name="connsiteX6" fmla="*/ 361482 w 815949"/>
                <a:gd name="connsiteY6" fmla="*/ 888138 h 940412"/>
                <a:gd name="connsiteX7" fmla="*/ 38040 w 815949"/>
                <a:gd name="connsiteY7" fmla="*/ 449861 h 940412"/>
                <a:gd name="connsiteX8" fmla="*/ 22658 w 815949"/>
                <a:gd name="connsiteY8" fmla="*/ 224012 h 940412"/>
                <a:gd name="connsiteX9" fmla="*/ 82108 w 815949"/>
                <a:gd name="connsiteY9" fmla="*/ 114967 h 940412"/>
                <a:gd name="connsiteX10" fmla="*/ 279998 w 815949"/>
                <a:gd name="connsiteY10" fmla="*/ 51 h 940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15949" h="940412">
                  <a:moveTo>
                    <a:pt x="279998" y="51"/>
                  </a:moveTo>
                  <a:lnTo>
                    <a:pt x="668711" y="8858"/>
                  </a:lnTo>
                  <a:cubicBezTo>
                    <a:pt x="742296" y="9697"/>
                    <a:pt x="804240" y="71978"/>
                    <a:pt x="806319" y="145584"/>
                  </a:cubicBezTo>
                  <a:lnTo>
                    <a:pt x="815881" y="551357"/>
                  </a:lnTo>
                  <a:cubicBezTo>
                    <a:pt x="817960" y="624962"/>
                    <a:pt x="772645" y="723522"/>
                    <a:pt x="715273" y="770286"/>
                  </a:cubicBezTo>
                  <a:lnTo>
                    <a:pt x="545238" y="910995"/>
                  </a:lnTo>
                  <a:cubicBezTo>
                    <a:pt x="487866" y="957969"/>
                    <a:pt x="405550" y="947484"/>
                    <a:pt x="361482" y="888138"/>
                  </a:cubicBezTo>
                  <a:lnTo>
                    <a:pt x="38040" y="449861"/>
                  </a:lnTo>
                  <a:cubicBezTo>
                    <a:pt x="-6028" y="390515"/>
                    <a:pt x="-12679" y="289020"/>
                    <a:pt x="22658" y="224012"/>
                  </a:cubicBezTo>
                  <a:lnTo>
                    <a:pt x="82108" y="114967"/>
                  </a:lnTo>
                  <a:cubicBezTo>
                    <a:pt x="117446" y="49960"/>
                    <a:pt x="206413" y="-1837"/>
                    <a:pt x="279998" y="51"/>
                  </a:cubicBezTo>
                  <a:close/>
                </a:path>
              </a:pathLst>
            </a:custGeom>
            <a:solidFill>
              <a:schemeClr val="accent5"/>
            </a:solidFill>
            <a:ln w="12700">
              <a:miter lim="400000"/>
            </a:ln>
          </p:spPr>
          <p:txBody>
            <a:bodyPr lIns="38100" tIns="38100" rIns="38100" bIns="38100" anchor="ctr"/>
            <a:lstStyle/>
            <a:p>
              <a:endParaRPr lang="en-US" sz="3000">
                <a:solidFill>
                  <a:srgbClr val="FFFFFF"/>
                </a:solidFill>
              </a:endParaRPr>
            </a:p>
          </p:txBody>
        </p:sp>
        <p:sp>
          <p:nvSpPr>
            <p:cNvPr id="187" name="Freeform: Shape 186">
              <a:extLst>
                <a:ext uri="{FF2B5EF4-FFF2-40B4-BE49-F238E27FC236}">
                  <a16:creationId xmlns:a16="http://schemas.microsoft.com/office/drawing/2014/main" id="{E7702B08-105A-4E94-B05D-7DF0E2DB8391}"/>
                </a:ext>
              </a:extLst>
            </p:cNvPr>
            <p:cNvSpPr/>
            <p:nvPr/>
          </p:nvSpPr>
          <p:spPr>
            <a:xfrm>
              <a:off x="2541188" y="3557262"/>
              <a:ext cx="497450" cy="605288"/>
            </a:xfrm>
            <a:custGeom>
              <a:avLst/>
              <a:gdLst>
                <a:gd name="connsiteX0" fmla="*/ 19098 w 497450"/>
                <a:gd name="connsiteY0" fmla="*/ 1152 h 605288"/>
                <a:gd name="connsiteX1" fmla="*/ 71689 w 497450"/>
                <a:gd name="connsiteY1" fmla="*/ 21860 h 605288"/>
                <a:gd name="connsiteX2" fmla="*/ 269163 w 497450"/>
                <a:gd name="connsiteY2" fmla="*/ 188153 h 605288"/>
                <a:gd name="connsiteX3" fmla="*/ 389726 w 497450"/>
                <a:gd name="connsiteY3" fmla="*/ 338509 h 605288"/>
                <a:gd name="connsiteX4" fmla="*/ 488255 w 497450"/>
                <a:gd name="connsiteY4" fmla="*/ 531854 h 605288"/>
                <a:gd name="connsiteX5" fmla="*/ 435457 w 497450"/>
                <a:gd name="connsiteY5" fmla="*/ 604411 h 605288"/>
                <a:gd name="connsiteX6" fmla="*/ 125319 w 497450"/>
                <a:gd name="connsiteY6" fmla="*/ 564358 h 605288"/>
                <a:gd name="connsiteX7" fmla="*/ 23879 w 497450"/>
                <a:gd name="connsiteY7" fmla="*/ 464750 h 605288"/>
                <a:gd name="connsiteX8" fmla="*/ 182 w 497450"/>
                <a:gd name="connsiteY8" fmla="*/ 43669 h 605288"/>
                <a:gd name="connsiteX9" fmla="*/ 19098 w 497450"/>
                <a:gd name="connsiteY9" fmla="*/ 1152 h 605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7450" h="605288">
                  <a:moveTo>
                    <a:pt x="19098" y="1152"/>
                  </a:moveTo>
                  <a:cubicBezTo>
                    <a:pt x="32090" y="-2885"/>
                    <a:pt x="50694" y="3616"/>
                    <a:pt x="71689" y="21860"/>
                  </a:cubicBezTo>
                  <a:lnTo>
                    <a:pt x="269163" y="188153"/>
                  </a:lnTo>
                  <a:cubicBezTo>
                    <a:pt x="311152" y="223593"/>
                    <a:pt x="365614" y="291536"/>
                    <a:pt x="389726" y="338509"/>
                  </a:cubicBezTo>
                  <a:lnTo>
                    <a:pt x="488255" y="531854"/>
                  </a:lnTo>
                  <a:cubicBezTo>
                    <a:pt x="511952" y="578618"/>
                    <a:pt x="488255" y="611122"/>
                    <a:pt x="435457" y="604411"/>
                  </a:cubicBezTo>
                  <a:lnTo>
                    <a:pt x="125319" y="564358"/>
                  </a:lnTo>
                  <a:cubicBezTo>
                    <a:pt x="71689" y="557648"/>
                    <a:pt x="26789" y="512562"/>
                    <a:pt x="23879" y="464750"/>
                  </a:cubicBezTo>
                  <a:lnTo>
                    <a:pt x="182" y="43669"/>
                  </a:lnTo>
                  <a:cubicBezTo>
                    <a:pt x="-1273" y="19763"/>
                    <a:pt x="6106" y="5188"/>
                    <a:pt x="19098" y="1152"/>
                  </a:cubicBezTo>
                  <a:close/>
                </a:path>
              </a:pathLst>
            </a:custGeom>
            <a:solidFill>
              <a:schemeClr val="accent4"/>
            </a:solidFill>
            <a:ln w="12700">
              <a:miter lim="400000"/>
            </a:ln>
          </p:spPr>
          <p:txBody>
            <a:bodyPr lIns="38100" tIns="38100" rIns="38100" bIns="38100" anchor="ctr"/>
            <a:lstStyle/>
            <a:p>
              <a:endParaRPr lang="en-US" sz="3000">
                <a:solidFill>
                  <a:srgbClr val="FFFFFF"/>
                </a:solidFill>
              </a:endParaRPr>
            </a:p>
          </p:txBody>
        </p:sp>
        <p:sp>
          <p:nvSpPr>
            <p:cNvPr id="188" name="Freeform: Shape 187">
              <a:extLst>
                <a:ext uri="{FF2B5EF4-FFF2-40B4-BE49-F238E27FC236}">
                  <a16:creationId xmlns:a16="http://schemas.microsoft.com/office/drawing/2014/main" id="{06AFF952-553C-490C-8D66-6CECD8DCBF9A}"/>
                </a:ext>
              </a:extLst>
            </p:cNvPr>
            <p:cNvSpPr/>
            <p:nvPr/>
          </p:nvSpPr>
          <p:spPr>
            <a:xfrm>
              <a:off x="2812882" y="3560071"/>
              <a:ext cx="243263" cy="235607"/>
            </a:xfrm>
            <a:custGeom>
              <a:avLst/>
              <a:gdLst>
                <a:gd name="connsiteX0" fmla="*/ 131415 w 243263"/>
                <a:gd name="connsiteY0" fmla="*/ 17 h 235607"/>
                <a:gd name="connsiteX1" fmla="*/ 165843 w 243263"/>
                <a:gd name="connsiteY1" fmla="*/ 5630 h 235607"/>
                <a:gd name="connsiteX2" fmla="*/ 170416 w 243263"/>
                <a:gd name="connsiteY2" fmla="*/ 7517 h 235607"/>
                <a:gd name="connsiteX3" fmla="*/ 243170 w 243263"/>
                <a:gd name="connsiteY3" fmla="*/ 115513 h 235607"/>
                <a:gd name="connsiteX4" fmla="*/ 240259 w 243263"/>
                <a:gd name="connsiteY4" fmla="*/ 185344 h 235607"/>
                <a:gd name="connsiteX5" fmla="*/ 165843 w 243263"/>
                <a:gd name="connsiteY5" fmla="*/ 225607 h 235607"/>
                <a:gd name="connsiteX6" fmla="*/ 33639 w 243263"/>
                <a:gd name="connsiteY6" fmla="*/ 147178 h 235607"/>
                <a:gd name="connsiteX7" fmla="*/ 20336 w 243263"/>
                <a:gd name="connsiteY7" fmla="*/ 48619 h 235607"/>
                <a:gd name="connsiteX8" fmla="*/ 31560 w 243263"/>
                <a:gd name="connsiteY8" fmla="*/ 37085 h 235607"/>
                <a:gd name="connsiteX9" fmla="*/ 131415 w 243263"/>
                <a:gd name="connsiteY9" fmla="*/ 17 h 235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3263" h="235607">
                  <a:moveTo>
                    <a:pt x="131415" y="17"/>
                  </a:moveTo>
                  <a:cubicBezTo>
                    <a:pt x="143523" y="204"/>
                    <a:pt x="155241" y="2012"/>
                    <a:pt x="165843" y="5630"/>
                  </a:cubicBezTo>
                  <a:lnTo>
                    <a:pt x="170416" y="7517"/>
                  </a:lnTo>
                  <a:cubicBezTo>
                    <a:pt x="212405" y="22825"/>
                    <a:pt x="245248" y="70637"/>
                    <a:pt x="243170" y="115513"/>
                  </a:cubicBezTo>
                  <a:lnTo>
                    <a:pt x="240259" y="185344"/>
                  </a:lnTo>
                  <a:cubicBezTo>
                    <a:pt x="237349" y="230430"/>
                    <a:pt x="204091" y="248674"/>
                    <a:pt x="165843" y="225607"/>
                  </a:cubicBezTo>
                  <a:lnTo>
                    <a:pt x="33639" y="147178"/>
                  </a:lnTo>
                  <a:cubicBezTo>
                    <a:pt x="-5440" y="125160"/>
                    <a:pt x="-11261" y="80284"/>
                    <a:pt x="20336" y="48619"/>
                  </a:cubicBezTo>
                  <a:lnTo>
                    <a:pt x="31560" y="37085"/>
                  </a:lnTo>
                  <a:cubicBezTo>
                    <a:pt x="55257" y="13493"/>
                    <a:pt x="95090" y="-543"/>
                    <a:pt x="131415" y="17"/>
                  </a:cubicBezTo>
                  <a:close/>
                </a:path>
              </a:pathLst>
            </a:custGeom>
            <a:solidFill>
              <a:schemeClr val="accent4"/>
            </a:solidFill>
            <a:ln w="12700">
              <a:miter lim="400000"/>
            </a:ln>
          </p:spPr>
          <p:txBody>
            <a:bodyPr lIns="38100" tIns="38100" rIns="38100" bIns="38100" anchor="ctr"/>
            <a:lstStyle/>
            <a:p>
              <a:pPr lvl="0"/>
              <a:endParaRPr lang="en-US" sz="3000">
                <a:solidFill>
                  <a:srgbClr val="FFFFFF"/>
                </a:solidFill>
              </a:endParaRPr>
            </a:p>
          </p:txBody>
        </p:sp>
        <p:sp>
          <p:nvSpPr>
            <p:cNvPr id="189" name="Shape">
              <a:extLst>
                <a:ext uri="{FF2B5EF4-FFF2-40B4-BE49-F238E27FC236}">
                  <a16:creationId xmlns:a16="http://schemas.microsoft.com/office/drawing/2014/main" id="{B4F5FE4B-F118-4A95-AA58-98BF1440DF02}"/>
                </a:ext>
              </a:extLst>
            </p:cNvPr>
            <p:cNvSpPr/>
            <p:nvPr/>
          </p:nvSpPr>
          <p:spPr>
            <a:xfrm>
              <a:off x="1737047" y="3470468"/>
              <a:ext cx="778496" cy="667459"/>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6"/>
                  </a:cubicBezTo>
                  <a:lnTo>
                    <a:pt x="17970" y="19455"/>
                  </a:lnTo>
                  <a:cubicBezTo>
                    <a:pt x="19969" y="19244"/>
                    <a:pt x="21371" y="17190"/>
                    <a:pt x="21085" y="14863"/>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4399131"/>
            <a:ext cx="5724834" cy="853726"/>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5287703"/>
            <a:ext cx="5705697" cy="39818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7273939" y="2750209"/>
            <a:ext cx="1701800" cy="27935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7273939" y="3033147"/>
            <a:ext cx="1701800" cy="27935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7273939" y="3316086"/>
            <a:ext cx="1701800" cy="27935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a:solidFill>
                  <a:schemeClr val="accent2"/>
                </a:solidFill>
                <a:latin typeface="+mj-lt"/>
                <a:ea typeface="+mj-ea"/>
                <a:cs typeface="+mj-cs"/>
              </a:defRPr>
            </a:lvl1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accent2"/>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accent2"/>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7/23/2020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7/23/2020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5"/>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5"/>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5"/>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5"/>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5"/>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9B07095-26AA-451B-AF0F-C3CEF00D1EDE}"/>
              </a:ext>
            </a:extLst>
          </p:cNvPr>
          <p:cNvSpPr>
            <a:spLocks noGrp="1"/>
          </p:cNvSpPr>
          <p:nvPr>
            <p:ph type="pic" sz="quarter" idx="10"/>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sz="4000" b="1"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 ac orci phasellus egestas.</a:t>
            </a:r>
          </a:p>
          <a:p>
            <a:r>
              <a:rPr lang="en-US" noProof="1"/>
              <a:t>Duis aute irure dolor in reprehenderit in voluptate velit esse cillum dolore eu fugiat nulla pariatur. Excepteur sint occaecat cupidatat non proident, sunt in culpa qui officia deserunt mollit.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811F7C0-0EA9-4285-9EC4-735C4A95E380}"/>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Autofit/>
          </a:bodyPr>
          <a:lstStyle/>
          <a:p>
            <a:r>
              <a:rPr lang="en-US" dirty="0"/>
              <a:t>Here goes the subtitle of your section</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5E32572B-8C75-41B5-9F35-DFEA10B3039C}"/>
              </a:ext>
            </a:extLst>
          </p:cNvPr>
          <p:cNvSpPr>
            <a:spLocks noGrp="1"/>
          </p:cNvSpPr>
          <p:nvPr>
            <p:ph type="pic" sz="quarter" idx="10"/>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E4863508-5B53-4B1C-B03A-695B7C22F05C}"/>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normAutofit fontScale="90000"/>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55000" lnSpcReduction="200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Stones">
      <a:dk1>
        <a:srgbClr val="000000"/>
      </a:dk1>
      <a:lt1>
        <a:srgbClr val="FFFFFF"/>
      </a:lt1>
      <a:dk2>
        <a:srgbClr val="231B12"/>
      </a:dk2>
      <a:lt2>
        <a:srgbClr val="E7E6E6"/>
      </a:lt2>
      <a:accent1>
        <a:srgbClr val="288896"/>
      </a:accent1>
      <a:accent2>
        <a:srgbClr val="227687"/>
      </a:accent2>
      <a:accent3>
        <a:srgbClr val="C7A77E"/>
      </a:accent3>
      <a:accent4>
        <a:srgbClr val="B48A5E"/>
      </a:accent4>
      <a:accent5>
        <a:srgbClr val="7A5033"/>
      </a:accent5>
      <a:accent6>
        <a:srgbClr val="4F2B11"/>
      </a:accent6>
      <a:hlink>
        <a:srgbClr val="288896"/>
      </a:hlink>
      <a:folHlink>
        <a:srgbClr val="C7A77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0_T_PGO_Stone-Mosaic-4x3.pptx" id="{93B77F07-9AB1-4C38-8FD3-790DC2D1FA12}" vid="{47846617-DA81-4745-B3A7-E69816B1CE3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0_T_PGO_Stone-Mosaic-4x3.pptx" id="{93B77F07-9AB1-4C38-8FD3-790DC2D1FA12}" vid="{C9484401-6820-4564-A12E-C132EC41BFB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489</TotalTime>
  <Words>343</Words>
  <PresentationFormat>On-screen Show (4:3)</PresentationFormat>
  <Paragraphs>43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MOSAIC</dc:title>
  <dc:creator>PresentationGO.com</dc:creator>
  <dc:description>© Copyright PresentationGo.com</dc:description>
  <dcterms:created xsi:type="dcterms:W3CDTF">2019-11-21T05:08:20Z</dcterms:created>
  <dcterms:modified xsi:type="dcterms:W3CDTF">2020-07-23T21:51:53Z</dcterms:modified>
  <cp:category>Templates</cp:category>
</cp:coreProperties>
</file>