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19" autoAdjust="0"/>
    <p:restoredTop sz="93605" autoAdjust="0"/>
  </p:normalViewPr>
  <p:slideViewPr>
    <p:cSldViewPr snapToGrid="0">
      <p:cViewPr varScale="1">
        <p:scale>
          <a:sx n="146" d="100"/>
          <a:sy n="146" d="100"/>
        </p:scale>
        <p:origin x="94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7/31/2020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9" name="Freeform 38">
            <a:extLst>
              <a:ext uri="{FF2B5EF4-FFF2-40B4-BE49-F238E27FC236}">
                <a16:creationId xmlns:a16="http://schemas.microsoft.com/office/drawing/2014/main" id="{A8211BB3-2A86-D642-A6C0-96CC77A74F84}"/>
              </a:ext>
            </a:extLst>
          </p:cNvPr>
          <p:cNvSpPr>
            <a:spLocks noGrp="1"/>
          </p:cNvSpPr>
          <p:nvPr>
            <p:ph type="pic" sz="quarter" idx="13"/>
          </p:nvPr>
        </p:nvSpPr>
        <p:spPr>
          <a:xfrm>
            <a:off x="6114025" y="543617"/>
            <a:ext cx="5603084" cy="5769864"/>
          </a:xfrm>
          <a:custGeom>
            <a:avLst/>
            <a:gdLst>
              <a:gd name="connsiteX0" fmla="*/ 0 w 5603084"/>
              <a:gd name="connsiteY0" fmla="*/ 0 h 5768985"/>
              <a:gd name="connsiteX1" fmla="*/ 2681958 w 5603084"/>
              <a:gd name="connsiteY1" fmla="*/ 0 h 5768985"/>
              <a:gd name="connsiteX2" fmla="*/ 5603084 w 5603084"/>
              <a:gd name="connsiteY2" fmla="*/ 2921083 h 5768985"/>
              <a:gd name="connsiteX3" fmla="*/ 5603084 w 5603084"/>
              <a:gd name="connsiteY3" fmla="*/ 5312808 h 5768985"/>
              <a:gd name="connsiteX4" fmla="*/ 5145758 w 5603084"/>
              <a:gd name="connsiteY4" fmla="*/ 5768985 h 5768985"/>
              <a:gd name="connsiteX5" fmla="*/ 0 w 5603084"/>
              <a:gd name="connsiteY5" fmla="*/ 5768985 h 5768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03084" h="5768985">
                <a:moveTo>
                  <a:pt x="0" y="0"/>
                </a:moveTo>
                <a:lnTo>
                  <a:pt x="2681958" y="0"/>
                </a:lnTo>
                <a:cubicBezTo>
                  <a:pt x="4294660" y="0"/>
                  <a:pt x="5603084" y="1307370"/>
                  <a:pt x="5603084" y="2921083"/>
                </a:cubicBezTo>
                <a:lnTo>
                  <a:pt x="5603084" y="5312808"/>
                </a:lnTo>
                <a:cubicBezTo>
                  <a:pt x="5603084" y="5564667"/>
                  <a:pt x="5397637" y="5768985"/>
                  <a:pt x="5145758" y="5768985"/>
                </a:cubicBezTo>
                <a:lnTo>
                  <a:pt x="0" y="5768985"/>
                </a:ln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
        <p:nvSpPr>
          <p:cNvPr id="15" name="Shape">
            <a:extLst>
              <a:ext uri="{FF2B5EF4-FFF2-40B4-BE49-F238E27FC236}">
                <a16:creationId xmlns:a16="http://schemas.microsoft.com/office/drawing/2014/main" id="{A5DD706B-E5BB-6B4A-9D6C-197546B19298}"/>
              </a:ext>
            </a:extLst>
          </p:cNvPr>
          <p:cNvSpPr/>
          <p:nvPr/>
        </p:nvSpPr>
        <p:spPr>
          <a:xfrm>
            <a:off x="514892" y="543617"/>
            <a:ext cx="5603084" cy="5769864"/>
          </a:xfrm>
          <a:custGeom>
            <a:avLst/>
            <a:gdLst/>
            <a:ahLst/>
            <a:cxnLst>
              <a:cxn ang="0">
                <a:pos x="wd2" y="hd2"/>
              </a:cxn>
              <a:cxn ang="5400000">
                <a:pos x="wd2" y="hd2"/>
              </a:cxn>
              <a:cxn ang="10800000">
                <a:pos x="wd2" y="hd2"/>
              </a:cxn>
              <a:cxn ang="16200000">
                <a:pos x="wd2" y="hd2"/>
              </a:cxn>
            </a:cxnLst>
            <a:rect l="0" t="0" r="r" b="b"/>
            <a:pathLst>
              <a:path w="21600" h="21600" extrusionOk="0">
                <a:moveTo>
                  <a:pt x="1759" y="0"/>
                </a:moveTo>
                <a:cubicBezTo>
                  <a:pt x="788" y="0"/>
                  <a:pt x="0" y="765"/>
                  <a:pt x="0" y="1708"/>
                </a:cubicBezTo>
                <a:lnTo>
                  <a:pt x="0" y="10663"/>
                </a:lnTo>
                <a:cubicBezTo>
                  <a:pt x="0" y="16705"/>
                  <a:pt x="5040" y="21600"/>
                  <a:pt x="11261" y="21600"/>
                </a:cubicBezTo>
                <a:lnTo>
                  <a:pt x="21600" y="21600"/>
                </a:lnTo>
                <a:lnTo>
                  <a:pt x="21600" y="0"/>
                </a:lnTo>
                <a:lnTo>
                  <a:pt x="1759"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53817E9-475A-CF47-8BFE-DE1A89345489}"/>
              </a:ext>
            </a:extLst>
          </p:cNvPr>
          <p:cNvSpPr/>
          <p:nvPr/>
        </p:nvSpPr>
        <p:spPr>
          <a:xfrm>
            <a:off x="10399782" y="543620"/>
            <a:ext cx="1311792" cy="1207329"/>
          </a:xfrm>
          <a:custGeom>
            <a:avLst/>
            <a:gdLst/>
            <a:ahLst/>
            <a:cxnLst>
              <a:cxn ang="0">
                <a:pos x="wd2" y="hd2"/>
              </a:cxn>
              <a:cxn ang="5400000">
                <a:pos x="wd2" y="hd2"/>
              </a:cxn>
              <a:cxn ang="10800000">
                <a:pos x="wd2" y="hd2"/>
              </a:cxn>
              <a:cxn ang="16200000">
                <a:pos x="wd2" y="hd2"/>
              </a:cxn>
            </a:cxnLst>
            <a:rect l="0" t="0" r="r" b="b"/>
            <a:pathLst>
              <a:path w="21021" h="20992" extrusionOk="0">
                <a:moveTo>
                  <a:pt x="3156" y="0"/>
                </a:moveTo>
                <a:lnTo>
                  <a:pt x="1494" y="0"/>
                </a:lnTo>
                <a:cubicBezTo>
                  <a:pt x="-73" y="0"/>
                  <a:pt x="-579" y="2266"/>
                  <a:pt x="814" y="3056"/>
                </a:cubicBezTo>
                <a:cubicBezTo>
                  <a:pt x="7903" y="7091"/>
                  <a:pt x="13916" y="13032"/>
                  <a:pt x="18283" y="20261"/>
                </a:cubicBezTo>
                <a:cubicBezTo>
                  <a:pt x="19090" y="21600"/>
                  <a:pt x="21021" y="20982"/>
                  <a:pt x="21021" y="19368"/>
                </a:cubicBezTo>
                <a:lnTo>
                  <a:pt x="21021" y="19368"/>
                </a:lnTo>
                <a:cubicBezTo>
                  <a:pt x="21021" y="8671"/>
                  <a:pt x="13014" y="0"/>
                  <a:pt x="3156" y="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DBDD61A-99C2-EC41-AFEC-B78A33D34036}"/>
              </a:ext>
            </a:extLst>
          </p:cNvPr>
          <p:cNvSpPr/>
          <p:nvPr/>
        </p:nvSpPr>
        <p:spPr>
          <a:xfrm>
            <a:off x="514892" y="5105876"/>
            <a:ext cx="1311080" cy="1208318"/>
          </a:xfrm>
          <a:custGeom>
            <a:avLst/>
            <a:gdLst/>
            <a:ahLst/>
            <a:cxnLst>
              <a:cxn ang="0">
                <a:pos x="wd2" y="hd2"/>
              </a:cxn>
              <a:cxn ang="5400000">
                <a:pos x="wd2" y="hd2"/>
              </a:cxn>
              <a:cxn ang="10800000">
                <a:pos x="wd2" y="hd2"/>
              </a:cxn>
              <a:cxn ang="16200000">
                <a:pos x="wd2" y="hd2"/>
              </a:cxn>
            </a:cxnLst>
            <a:rect l="0" t="0" r="r" b="b"/>
            <a:pathLst>
              <a:path w="21025" h="20993" extrusionOk="0">
                <a:moveTo>
                  <a:pt x="20222" y="17922"/>
                </a:moveTo>
                <a:cubicBezTo>
                  <a:pt x="13128" y="13890"/>
                  <a:pt x="7110" y="7954"/>
                  <a:pt x="2740" y="731"/>
                </a:cubicBezTo>
                <a:cubicBezTo>
                  <a:pt x="1932" y="-607"/>
                  <a:pt x="0" y="11"/>
                  <a:pt x="0" y="1623"/>
                </a:cubicBezTo>
                <a:lnTo>
                  <a:pt x="0" y="1623"/>
                </a:lnTo>
                <a:cubicBezTo>
                  <a:pt x="0" y="12312"/>
                  <a:pt x="7997" y="20993"/>
                  <a:pt x="17879" y="20993"/>
                </a:cubicBezTo>
                <a:lnTo>
                  <a:pt x="19541" y="20993"/>
                </a:lnTo>
                <a:cubicBezTo>
                  <a:pt x="21093" y="20976"/>
                  <a:pt x="21600" y="18711"/>
                  <a:pt x="20222" y="17922"/>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1524000" y="1122363"/>
            <a:ext cx="4165600" cy="2387600"/>
          </a:xfrm>
        </p:spPr>
        <p:txBody>
          <a:bodyPr anchor="b"/>
          <a:lstStyle>
            <a:lvl1pPr algn="ctr">
              <a:defRPr sz="6000">
                <a:solidFill>
                  <a:schemeClr val="bg2"/>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1524000" y="3602038"/>
            <a:ext cx="4165600" cy="1655762"/>
          </a:xfrm>
        </p:spPr>
        <p:txBody>
          <a:bodyPr/>
          <a:lstStyle>
            <a:lvl1pPr marL="0" indent="0" algn="ctr">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tx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4" name="Shape">
            <a:extLst>
              <a:ext uri="{FF2B5EF4-FFF2-40B4-BE49-F238E27FC236}">
                <a16:creationId xmlns:a16="http://schemas.microsoft.com/office/drawing/2014/main" id="{4A7EE716-951C-4E84-B97C-57554F589588}"/>
              </a:ext>
            </a:extLst>
          </p:cNvPr>
          <p:cNvSpPr/>
          <p:nvPr userDrawn="1"/>
        </p:nvSpPr>
        <p:spPr>
          <a:xfrm>
            <a:off x="10399782" y="543620"/>
            <a:ext cx="1311792" cy="1207329"/>
          </a:xfrm>
          <a:custGeom>
            <a:avLst/>
            <a:gdLst/>
            <a:ahLst/>
            <a:cxnLst>
              <a:cxn ang="0">
                <a:pos x="wd2" y="hd2"/>
              </a:cxn>
              <a:cxn ang="5400000">
                <a:pos x="wd2" y="hd2"/>
              </a:cxn>
              <a:cxn ang="10800000">
                <a:pos x="wd2" y="hd2"/>
              </a:cxn>
              <a:cxn ang="16200000">
                <a:pos x="wd2" y="hd2"/>
              </a:cxn>
            </a:cxnLst>
            <a:rect l="0" t="0" r="r" b="b"/>
            <a:pathLst>
              <a:path w="21021" h="20992" extrusionOk="0">
                <a:moveTo>
                  <a:pt x="3156" y="0"/>
                </a:moveTo>
                <a:lnTo>
                  <a:pt x="1494" y="0"/>
                </a:lnTo>
                <a:cubicBezTo>
                  <a:pt x="-73" y="0"/>
                  <a:pt x="-579" y="2266"/>
                  <a:pt x="814" y="3056"/>
                </a:cubicBezTo>
                <a:cubicBezTo>
                  <a:pt x="7903" y="7091"/>
                  <a:pt x="13916" y="13032"/>
                  <a:pt x="18283" y="20261"/>
                </a:cubicBezTo>
                <a:cubicBezTo>
                  <a:pt x="19090" y="21600"/>
                  <a:pt x="21021" y="20982"/>
                  <a:pt x="21021" y="19368"/>
                </a:cubicBezTo>
                <a:lnTo>
                  <a:pt x="21021" y="19368"/>
                </a:lnTo>
                <a:cubicBezTo>
                  <a:pt x="21021" y="8671"/>
                  <a:pt x="13014" y="0"/>
                  <a:pt x="3156" y="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37EE4894-0BF2-4CF1-9A2C-1689492C63FE}"/>
              </a:ext>
            </a:extLst>
          </p:cNvPr>
          <p:cNvSpPr/>
          <p:nvPr userDrawn="1"/>
        </p:nvSpPr>
        <p:spPr>
          <a:xfrm>
            <a:off x="514892" y="5105876"/>
            <a:ext cx="1311080" cy="1208318"/>
          </a:xfrm>
          <a:custGeom>
            <a:avLst/>
            <a:gdLst/>
            <a:ahLst/>
            <a:cxnLst>
              <a:cxn ang="0">
                <a:pos x="wd2" y="hd2"/>
              </a:cxn>
              <a:cxn ang="5400000">
                <a:pos x="wd2" y="hd2"/>
              </a:cxn>
              <a:cxn ang="10800000">
                <a:pos x="wd2" y="hd2"/>
              </a:cxn>
              <a:cxn ang="16200000">
                <a:pos x="wd2" y="hd2"/>
              </a:cxn>
            </a:cxnLst>
            <a:rect l="0" t="0" r="r" b="b"/>
            <a:pathLst>
              <a:path w="21025" h="20993" extrusionOk="0">
                <a:moveTo>
                  <a:pt x="20222" y="17922"/>
                </a:moveTo>
                <a:cubicBezTo>
                  <a:pt x="13128" y="13890"/>
                  <a:pt x="7110" y="7954"/>
                  <a:pt x="2740" y="731"/>
                </a:cubicBezTo>
                <a:cubicBezTo>
                  <a:pt x="1932" y="-607"/>
                  <a:pt x="0" y="11"/>
                  <a:pt x="0" y="1623"/>
                </a:cubicBezTo>
                <a:lnTo>
                  <a:pt x="0" y="1623"/>
                </a:lnTo>
                <a:cubicBezTo>
                  <a:pt x="0" y="12312"/>
                  <a:pt x="7997" y="20993"/>
                  <a:pt x="17879" y="20993"/>
                </a:cubicBezTo>
                <a:lnTo>
                  <a:pt x="19541" y="20993"/>
                </a:lnTo>
                <a:cubicBezTo>
                  <a:pt x="21093" y="20976"/>
                  <a:pt x="21600" y="18711"/>
                  <a:pt x="20222" y="17922"/>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83B0204-D704-D641-9D4B-16C28E38D1EC}"/>
              </a:ext>
            </a:extLst>
          </p:cNvPr>
          <p:cNvSpPr/>
          <p:nvPr userDrawn="1"/>
        </p:nvSpPr>
        <p:spPr>
          <a:xfrm>
            <a:off x="514892" y="543622"/>
            <a:ext cx="11205176" cy="5768985"/>
          </a:xfrm>
          <a:custGeom>
            <a:avLst/>
            <a:gdLst/>
            <a:ahLst/>
            <a:cxnLst>
              <a:cxn ang="0">
                <a:pos x="wd2" y="hd2"/>
              </a:cxn>
              <a:cxn ang="5400000">
                <a:pos x="wd2" y="hd2"/>
              </a:cxn>
              <a:cxn ang="10800000">
                <a:pos x="wd2" y="hd2"/>
              </a:cxn>
              <a:cxn ang="16200000">
                <a:pos x="wd2" y="hd2"/>
              </a:cxn>
            </a:cxnLst>
            <a:rect l="0" t="0" r="r" b="b"/>
            <a:pathLst>
              <a:path w="21600" h="21600" extrusionOk="0">
                <a:moveTo>
                  <a:pt x="20924" y="0"/>
                </a:moveTo>
                <a:lnTo>
                  <a:pt x="676" y="0"/>
                </a:lnTo>
                <a:cubicBezTo>
                  <a:pt x="303" y="0"/>
                  <a:pt x="0" y="588"/>
                  <a:pt x="0" y="1313"/>
                </a:cubicBezTo>
                <a:lnTo>
                  <a:pt x="0" y="20287"/>
                </a:lnTo>
                <a:cubicBezTo>
                  <a:pt x="0" y="21012"/>
                  <a:pt x="303" y="21600"/>
                  <a:pt x="676" y="21600"/>
                </a:cubicBezTo>
                <a:lnTo>
                  <a:pt x="20924" y="21600"/>
                </a:lnTo>
                <a:cubicBezTo>
                  <a:pt x="21297" y="21600"/>
                  <a:pt x="21600" y="21012"/>
                  <a:pt x="21600" y="20287"/>
                </a:cubicBezTo>
                <a:lnTo>
                  <a:pt x="21600" y="1313"/>
                </a:lnTo>
                <a:cubicBezTo>
                  <a:pt x="21600" y="588"/>
                  <a:pt x="21297" y="0"/>
                  <a:pt x="20924"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bg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accent4"/>
                </a:solidFill>
              </a:defRPr>
            </a:lvl1pPr>
            <a:lvl2pPr>
              <a:defRPr>
                <a:solidFill>
                  <a:schemeClr val="accent4"/>
                </a:solidFill>
              </a:defRPr>
            </a:lvl2pPr>
            <a:lvl3pPr>
              <a:defRPr>
                <a:solidFill>
                  <a:schemeClr val="accent4"/>
                </a:solidFill>
              </a:defRPr>
            </a:lvl3pPr>
            <a:lvl4pPr>
              <a:defRPr>
                <a:solidFill>
                  <a:schemeClr val="accent4"/>
                </a:solidFill>
              </a:defRPr>
            </a:lvl4pPr>
            <a:lvl5pPr>
              <a:defRPr>
                <a:solidFill>
                  <a:schemeClr val="accent4"/>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B25DA2BC-1DC6-054C-9E07-6248C6876925}"/>
              </a:ext>
            </a:extLst>
          </p:cNvPr>
          <p:cNvSpPr/>
          <p:nvPr userDrawn="1"/>
        </p:nvSpPr>
        <p:spPr>
          <a:xfrm>
            <a:off x="514892" y="543622"/>
            <a:ext cx="11205176" cy="5768985"/>
          </a:xfrm>
          <a:custGeom>
            <a:avLst/>
            <a:gdLst/>
            <a:ahLst/>
            <a:cxnLst>
              <a:cxn ang="0">
                <a:pos x="wd2" y="hd2"/>
              </a:cxn>
              <a:cxn ang="5400000">
                <a:pos x="wd2" y="hd2"/>
              </a:cxn>
              <a:cxn ang="10800000">
                <a:pos x="wd2" y="hd2"/>
              </a:cxn>
              <a:cxn ang="16200000">
                <a:pos x="wd2" y="hd2"/>
              </a:cxn>
            </a:cxnLst>
            <a:rect l="0" t="0" r="r" b="b"/>
            <a:pathLst>
              <a:path w="21600" h="21600" extrusionOk="0">
                <a:moveTo>
                  <a:pt x="20924" y="0"/>
                </a:moveTo>
                <a:lnTo>
                  <a:pt x="676" y="0"/>
                </a:lnTo>
                <a:cubicBezTo>
                  <a:pt x="303" y="0"/>
                  <a:pt x="0" y="588"/>
                  <a:pt x="0" y="1313"/>
                </a:cubicBezTo>
                <a:lnTo>
                  <a:pt x="0" y="20287"/>
                </a:lnTo>
                <a:cubicBezTo>
                  <a:pt x="0" y="21012"/>
                  <a:pt x="303" y="21600"/>
                  <a:pt x="676" y="21600"/>
                </a:cubicBezTo>
                <a:lnTo>
                  <a:pt x="20924" y="21600"/>
                </a:lnTo>
                <a:cubicBezTo>
                  <a:pt x="21297" y="21600"/>
                  <a:pt x="21600" y="21012"/>
                  <a:pt x="21600" y="20287"/>
                </a:cubicBezTo>
                <a:lnTo>
                  <a:pt x="21600" y="1313"/>
                </a:lnTo>
                <a:cubicBezTo>
                  <a:pt x="21600" y="588"/>
                  <a:pt x="21297" y="0"/>
                  <a:pt x="20924"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323899" cy="2852737"/>
          </a:xfrm>
        </p:spPr>
        <p:txBody>
          <a:bodyPr anchor="b"/>
          <a:lstStyle>
            <a:lvl1pPr>
              <a:defRPr sz="6000">
                <a:solidFill>
                  <a:schemeClr val="bg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323899"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8" name="Shape">
            <a:extLst>
              <a:ext uri="{FF2B5EF4-FFF2-40B4-BE49-F238E27FC236}">
                <a16:creationId xmlns:a16="http://schemas.microsoft.com/office/drawing/2014/main" id="{AD3A6699-0C34-6146-99D6-AA19F02BDB3E}"/>
              </a:ext>
            </a:extLst>
          </p:cNvPr>
          <p:cNvSpPr/>
          <p:nvPr/>
        </p:nvSpPr>
        <p:spPr>
          <a:xfrm>
            <a:off x="7627678" y="4985420"/>
            <a:ext cx="1434754" cy="1322351"/>
          </a:xfrm>
          <a:custGeom>
            <a:avLst/>
            <a:gdLst/>
            <a:ahLst/>
            <a:cxnLst>
              <a:cxn ang="0">
                <a:pos x="wd2" y="hd2"/>
              </a:cxn>
              <a:cxn ang="5400000">
                <a:pos x="wd2" y="hd2"/>
              </a:cxn>
              <a:cxn ang="10800000">
                <a:pos x="wd2" y="hd2"/>
              </a:cxn>
              <a:cxn ang="16200000">
                <a:pos x="wd2" y="hd2"/>
              </a:cxn>
            </a:cxnLst>
            <a:rect l="0" t="0" r="r" b="b"/>
            <a:pathLst>
              <a:path w="21020" h="20986" extrusionOk="0">
                <a:moveTo>
                  <a:pt x="20210" y="17929"/>
                </a:moveTo>
                <a:cubicBezTo>
                  <a:pt x="13119" y="13904"/>
                  <a:pt x="7105" y="7958"/>
                  <a:pt x="2737" y="738"/>
                </a:cubicBezTo>
                <a:cubicBezTo>
                  <a:pt x="1929" y="-614"/>
                  <a:pt x="0" y="16"/>
                  <a:pt x="0" y="1629"/>
                </a:cubicBezTo>
                <a:lnTo>
                  <a:pt x="0" y="1629"/>
                </a:lnTo>
                <a:cubicBezTo>
                  <a:pt x="0" y="12321"/>
                  <a:pt x="7999" y="20986"/>
                  <a:pt x="17870" y="20986"/>
                </a:cubicBezTo>
                <a:lnTo>
                  <a:pt x="19529" y="20986"/>
                </a:lnTo>
                <a:cubicBezTo>
                  <a:pt x="21089" y="20986"/>
                  <a:pt x="21600" y="18712"/>
                  <a:pt x="20210" y="17929"/>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Freeform 20">
            <a:extLst>
              <a:ext uri="{FF2B5EF4-FFF2-40B4-BE49-F238E27FC236}">
                <a16:creationId xmlns:a16="http://schemas.microsoft.com/office/drawing/2014/main" id="{304FDDB8-4356-D04B-9F2F-CFFB12902A21}"/>
              </a:ext>
            </a:extLst>
          </p:cNvPr>
          <p:cNvSpPr>
            <a:spLocks noGrp="1"/>
          </p:cNvSpPr>
          <p:nvPr>
            <p:ph type="pic" sz="quarter" idx="13"/>
          </p:nvPr>
        </p:nvSpPr>
        <p:spPr>
          <a:xfrm>
            <a:off x="7627681" y="0"/>
            <a:ext cx="4564319" cy="6312604"/>
          </a:xfrm>
          <a:custGeom>
            <a:avLst/>
            <a:gdLst>
              <a:gd name="connsiteX0" fmla="*/ 499540 w 4564319"/>
              <a:gd name="connsiteY0" fmla="*/ 0 h 6312604"/>
              <a:gd name="connsiteX1" fmla="*/ 4564319 w 4564319"/>
              <a:gd name="connsiteY1" fmla="*/ 0 h 6312604"/>
              <a:gd name="connsiteX2" fmla="*/ 4564319 w 4564319"/>
              <a:gd name="connsiteY2" fmla="*/ 6312604 h 6312604"/>
              <a:gd name="connsiteX3" fmla="*/ 3195446 w 4564319"/>
              <a:gd name="connsiteY3" fmla="*/ 6312604 h 6312604"/>
              <a:gd name="connsiteX4" fmla="*/ 0 w 4564319"/>
              <a:gd name="connsiteY4" fmla="*/ 3117141 h 6312604"/>
              <a:gd name="connsiteX5" fmla="*/ 0 w 4564319"/>
              <a:gd name="connsiteY5" fmla="*/ 499456 h 6312604"/>
              <a:gd name="connsiteX6" fmla="*/ 499540 w 4564319"/>
              <a:gd name="connsiteY6" fmla="*/ 0 h 6312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64319" h="6312604">
                <a:moveTo>
                  <a:pt x="499540" y="0"/>
                </a:moveTo>
                <a:lnTo>
                  <a:pt x="4564319" y="0"/>
                </a:lnTo>
                <a:lnTo>
                  <a:pt x="4564319" y="6312604"/>
                </a:lnTo>
                <a:lnTo>
                  <a:pt x="3195446" y="6312604"/>
                </a:lnTo>
                <a:cubicBezTo>
                  <a:pt x="1430787" y="6312604"/>
                  <a:pt x="0" y="4881747"/>
                  <a:pt x="0" y="3117141"/>
                </a:cubicBezTo>
                <a:lnTo>
                  <a:pt x="0" y="499456"/>
                </a:lnTo>
                <a:cubicBezTo>
                  <a:pt x="0" y="223571"/>
                  <a:pt x="223567" y="0"/>
                  <a:pt x="499540" y="0"/>
                </a:cubicBez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F44EE7DE-4D2F-B140-B5B2-ABE75D372732}"/>
              </a:ext>
            </a:extLst>
          </p:cNvPr>
          <p:cNvSpPr/>
          <p:nvPr userDrawn="1"/>
        </p:nvSpPr>
        <p:spPr>
          <a:xfrm>
            <a:off x="514892" y="543622"/>
            <a:ext cx="11205176" cy="5768985"/>
          </a:xfrm>
          <a:custGeom>
            <a:avLst/>
            <a:gdLst/>
            <a:ahLst/>
            <a:cxnLst>
              <a:cxn ang="0">
                <a:pos x="wd2" y="hd2"/>
              </a:cxn>
              <a:cxn ang="5400000">
                <a:pos x="wd2" y="hd2"/>
              </a:cxn>
              <a:cxn ang="10800000">
                <a:pos x="wd2" y="hd2"/>
              </a:cxn>
              <a:cxn ang="16200000">
                <a:pos x="wd2" y="hd2"/>
              </a:cxn>
            </a:cxnLst>
            <a:rect l="0" t="0" r="r" b="b"/>
            <a:pathLst>
              <a:path w="21600" h="21600" extrusionOk="0">
                <a:moveTo>
                  <a:pt x="20924" y="0"/>
                </a:moveTo>
                <a:lnTo>
                  <a:pt x="676" y="0"/>
                </a:lnTo>
                <a:cubicBezTo>
                  <a:pt x="303" y="0"/>
                  <a:pt x="0" y="588"/>
                  <a:pt x="0" y="1313"/>
                </a:cubicBezTo>
                <a:lnTo>
                  <a:pt x="0" y="20287"/>
                </a:lnTo>
                <a:cubicBezTo>
                  <a:pt x="0" y="21012"/>
                  <a:pt x="303" y="21600"/>
                  <a:pt x="676" y="21600"/>
                </a:cubicBezTo>
                <a:lnTo>
                  <a:pt x="20924" y="21600"/>
                </a:lnTo>
                <a:cubicBezTo>
                  <a:pt x="21297" y="21600"/>
                  <a:pt x="21600" y="21012"/>
                  <a:pt x="21600" y="20287"/>
                </a:cubicBezTo>
                <a:lnTo>
                  <a:pt x="21600" y="1313"/>
                </a:lnTo>
                <a:cubicBezTo>
                  <a:pt x="21600" y="588"/>
                  <a:pt x="21297" y="0"/>
                  <a:pt x="20924"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F59E63A6-3DA8-5849-B0F9-225A7230DF6D}"/>
              </a:ext>
            </a:extLst>
          </p:cNvPr>
          <p:cNvSpPr/>
          <p:nvPr/>
        </p:nvSpPr>
        <p:spPr>
          <a:xfrm>
            <a:off x="4394382" y="5531786"/>
            <a:ext cx="1207330" cy="1311790"/>
          </a:xfrm>
          <a:custGeom>
            <a:avLst/>
            <a:gdLst/>
            <a:ahLst/>
            <a:cxnLst>
              <a:cxn ang="0">
                <a:pos x="wd2" y="hd2"/>
              </a:cxn>
              <a:cxn ang="5400000">
                <a:pos x="wd2" y="hd2"/>
              </a:cxn>
              <a:cxn ang="10800000">
                <a:pos x="wd2" y="hd2"/>
              </a:cxn>
              <a:cxn ang="16200000">
                <a:pos x="wd2" y="hd2"/>
              </a:cxn>
            </a:cxnLst>
            <a:rect l="0" t="0" r="r" b="b"/>
            <a:pathLst>
              <a:path w="20992" h="21021" extrusionOk="0">
                <a:moveTo>
                  <a:pt x="20992" y="3156"/>
                </a:moveTo>
                <a:lnTo>
                  <a:pt x="20992" y="1494"/>
                </a:lnTo>
                <a:cubicBezTo>
                  <a:pt x="20992" y="-73"/>
                  <a:pt x="18726" y="-579"/>
                  <a:pt x="17936" y="814"/>
                </a:cubicBezTo>
                <a:cubicBezTo>
                  <a:pt x="13901" y="7903"/>
                  <a:pt x="7960" y="13916"/>
                  <a:pt x="731" y="18283"/>
                </a:cubicBezTo>
                <a:cubicBezTo>
                  <a:pt x="-608" y="19090"/>
                  <a:pt x="10" y="21021"/>
                  <a:pt x="1624" y="21021"/>
                </a:cubicBezTo>
                <a:lnTo>
                  <a:pt x="1624" y="21021"/>
                </a:lnTo>
                <a:cubicBezTo>
                  <a:pt x="12321" y="21021"/>
                  <a:pt x="20992" y="13030"/>
                  <a:pt x="20992" y="315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Freeform 20">
            <a:extLst>
              <a:ext uri="{FF2B5EF4-FFF2-40B4-BE49-F238E27FC236}">
                <a16:creationId xmlns:a16="http://schemas.microsoft.com/office/drawing/2014/main" id="{B33E3728-421C-824A-88FF-93C1DD0BB4B7}"/>
              </a:ext>
            </a:extLst>
          </p:cNvPr>
          <p:cNvSpPr>
            <a:spLocks noGrp="1"/>
          </p:cNvSpPr>
          <p:nvPr>
            <p:ph type="pic" sz="quarter" idx="13"/>
          </p:nvPr>
        </p:nvSpPr>
        <p:spPr>
          <a:xfrm>
            <a:off x="0" y="1102316"/>
            <a:ext cx="5603082" cy="5755684"/>
          </a:xfrm>
          <a:custGeom>
            <a:avLst/>
            <a:gdLst>
              <a:gd name="connsiteX0" fmla="*/ 5146794 w 5603082"/>
              <a:gd name="connsiteY0" fmla="*/ 0 h 5755684"/>
              <a:gd name="connsiteX1" fmla="*/ 5603082 w 5603082"/>
              <a:gd name="connsiteY1" fmla="*/ 457324 h 5755684"/>
              <a:gd name="connsiteX2" fmla="*/ 5603082 w 5603082"/>
              <a:gd name="connsiteY2" fmla="*/ 2848922 h 5755684"/>
              <a:gd name="connsiteX3" fmla="*/ 2980699 w 5603082"/>
              <a:gd name="connsiteY3" fmla="*/ 5754893 h 5755684"/>
              <a:gd name="connsiteX4" fmla="*/ 2965028 w 5603082"/>
              <a:gd name="connsiteY4" fmla="*/ 5755684 h 5755684"/>
              <a:gd name="connsiteX5" fmla="*/ 0 w 5603082"/>
              <a:gd name="connsiteY5" fmla="*/ 5755684 h 5755684"/>
              <a:gd name="connsiteX6" fmla="*/ 0 w 5603082"/>
              <a:gd name="connsiteY6" fmla="*/ 1069 h 5755684"/>
              <a:gd name="connsiteX7" fmla="*/ 5146794 w 5603082"/>
              <a:gd name="connsiteY7" fmla="*/ 1069 h 5755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03082" h="5755684">
                <a:moveTo>
                  <a:pt x="5146794" y="0"/>
                </a:moveTo>
                <a:cubicBezTo>
                  <a:pt x="5398674" y="0"/>
                  <a:pt x="5603082" y="204353"/>
                  <a:pt x="5603082" y="457324"/>
                </a:cubicBezTo>
                <a:lnTo>
                  <a:pt x="5603082" y="2848922"/>
                </a:lnTo>
                <a:cubicBezTo>
                  <a:pt x="5603082" y="4361786"/>
                  <a:pt x="4454013" y="5605357"/>
                  <a:pt x="2980699" y="5754893"/>
                </a:cubicBezTo>
                <a:lnTo>
                  <a:pt x="2965028" y="5755684"/>
                </a:lnTo>
                <a:lnTo>
                  <a:pt x="0" y="5755684"/>
                </a:lnTo>
                <a:lnTo>
                  <a:pt x="0" y="1069"/>
                </a:lnTo>
                <a:lnTo>
                  <a:pt x="5146794" y="1069"/>
                </a:ln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096000" y="1709738"/>
            <a:ext cx="5251450" cy="2852737"/>
          </a:xfrm>
        </p:spPr>
        <p:txBody>
          <a:bodyPr anchor="b"/>
          <a:lstStyle>
            <a:lvl1pPr>
              <a:defRPr sz="6000">
                <a:solidFill>
                  <a:schemeClr val="bg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096000" y="4589463"/>
            <a:ext cx="5251450"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3" name="Shape">
            <a:extLst>
              <a:ext uri="{FF2B5EF4-FFF2-40B4-BE49-F238E27FC236}">
                <a16:creationId xmlns:a16="http://schemas.microsoft.com/office/drawing/2014/main" id="{4C806C8A-C057-404F-9A9C-836A6732487D}"/>
              </a:ext>
            </a:extLst>
          </p:cNvPr>
          <p:cNvSpPr/>
          <p:nvPr userDrawn="1"/>
        </p:nvSpPr>
        <p:spPr>
          <a:xfrm>
            <a:off x="514892" y="543622"/>
            <a:ext cx="11205176" cy="5768985"/>
          </a:xfrm>
          <a:custGeom>
            <a:avLst/>
            <a:gdLst/>
            <a:ahLst/>
            <a:cxnLst>
              <a:cxn ang="0">
                <a:pos x="wd2" y="hd2"/>
              </a:cxn>
              <a:cxn ang="5400000">
                <a:pos x="wd2" y="hd2"/>
              </a:cxn>
              <a:cxn ang="10800000">
                <a:pos x="wd2" y="hd2"/>
              </a:cxn>
              <a:cxn ang="16200000">
                <a:pos x="wd2" y="hd2"/>
              </a:cxn>
            </a:cxnLst>
            <a:rect l="0" t="0" r="r" b="b"/>
            <a:pathLst>
              <a:path w="21600" h="21600" extrusionOk="0">
                <a:moveTo>
                  <a:pt x="20924" y="0"/>
                </a:moveTo>
                <a:lnTo>
                  <a:pt x="676" y="0"/>
                </a:lnTo>
                <a:cubicBezTo>
                  <a:pt x="303" y="0"/>
                  <a:pt x="0" y="588"/>
                  <a:pt x="0" y="1313"/>
                </a:cubicBezTo>
                <a:lnTo>
                  <a:pt x="0" y="20287"/>
                </a:lnTo>
                <a:cubicBezTo>
                  <a:pt x="0" y="21012"/>
                  <a:pt x="303" y="21600"/>
                  <a:pt x="676" y="21600"/>
                </a:cubicBezTo>
                <a:lnTo>
                  <a:pt x="20924" y="21600"/>
                </a:lnTo>
                <a:cubicBezTo>
                  <a:pt x="21297" y="21600"/>
                  <a:pt x="21600" y="21012"/>
                  <a:pt x="21600" y="20287"/>
                </a:cubicBezTo>
                <a:lnTo>
                  <a:pt x="21600" y="1313"/>
                </a:lnTo>
                <a:cubicBezTo>
                  <a:pt x="21600" y="588"/>
                  <a:pt x="21297" y="0"/>
                  <a:pt x="20924"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9D7B47F2-2E01-AF46-8A37-0803EA079529}"/>
              </a:ext>
            </a:extLst>
          </p:cNvPr>
          <p:cNvSpPr/>
          <p:nvPr/>
        </p:nvSpPr>
        <p:spPr>
          <a:xfrm>
            <a:off x="8492816" y="2350246"/>
            <a:ext cx="1311791" cy="1207330"/>
          </a:xfrm>
          <a:custGeom>
            <a:avLst/>
            <a:gdLst/>
            <a:ahLst/>
            <a:cxnLst>
              <a:cxn ang="0">
                <a:pos x="wd2" y="hd2"/>
              </a:cxn>
              <a:cxn ang="5400000">
                <a:pos x="wd2" y="hd2"/>
              </a:cxn>
              <a:cxn ang="10800000">
                <a:pos x="wd2" y="hd2"/>
              </a:cxn>
              <a:cxn ang="16200000">
                <a:pos x="wd2" y="hd2"/>
              </a:cxn>
            </a:cxnLst>
            <a:rect l="0" t="0" r="r" b="b"/>
            <a:pathLst>
              <a:path w="21021" h="20992" extrusionOk="0">
                <a:moveTo>
                  <a:pt x="17865" y="20992"/>
                </a:moveTo>
                <a:lnTo>
                  <a:pt x="19527" y="20992"/>
                </a:lnTo>
                <a:cubicBezTo>
                  <a:pt x="21094" y="20992"/>
                  <a:pt x="21600" y="18726"/>
                  <a:pt x="20207" y="17936"/>
                </a:cubicBezTo>
                <a:cubicBezTo>
                  <a:pt x="13118" y="13901"/>
                  <a:pt x="7105" y="7960"/>
                  <a:pt x="2738" y="731"/>
                </a:cubicBezTo>
                <a:cubicBezTo>
                  <a:pt x="1931" y="-608"/>
                  <a:pt x="0" y="10"/>
                  <a:pt x="0" y="1624"/>
                </a:cubicBezTo>
                <a:lnTo>
                  <a:pt x="0" y="1624"/>
                </a:lnTo>
                <a:cubicBezTo>
                  <a:pt x="0" y="12321"/>
                  <a:pt x="8007" y="20992"/>
                  <a:pt x="17865" y="2099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5" name="Freeform 24">
            <a:extLst>
              <a:ext uri="{FF2B5EF4-FFF2-40B4-BE49-F238E27FC236}">
                <a16:creationId xmlns:a16="http://schemas.microsoft.com/office/drawing/2014/main" id="{29EEFB94-8CE0-B24D-99BF-C01F8A29E9DC}"/>
              </a:ext>
            </a:extLst>
          </p:cNvPr>
          <p:cNvSpPr>
            <a:spLocks noGrp="1"/>
          </p:cNvSpPr>
          <p:nvPr>
            <p:ph type="pic" sz="quarter" idx="17"/>
          </p:nvPr>
        </p:nvSpPr>
        <p:spPr>
          <a:xfrm>
            <a:off x="8492817" y="0"/>
            <a:ext cx="3699183" cy="3554998"/>
          </a:xfrm>
          <a:custGeom>
            <a:avLst/>
            <a:gdLst>
              <a:gd name="connsiteX0" fmla="*/ 456130 w 3699183"/>
              <a:gd name="connsiteY0" fmla="*/ 0 h 3554998"/>
              <a:gd name="connsiteX1" fmla="*/ 3699183 w 3699183"/>
              <a:gd name="connsiteY1" fmla="*/ 0 h 3554998"/>
              <a:gd name="connsiteX2" fmla="*/ 3699183 w 3699183"/>
              <a:gd name="connsiteY2" fmla="*/ 3554998 h 3554998"/>
              <a:gd name="connsiteX3" fmla="*/ 2920083 w 3699183"/>
              <a:gd name="connsiteY3" fmla="*/ 3554998 h 3554998"/>
              <a:gd name="connsiteX4" fmla="*/ 1 w 3699183"/>
              <a:gd name="connsiteY4" fmla="*/ 632982 h 3554998"/>
              <a:gd name="connsiteX5" fmla="*/ 1 w 3699183"/>
              <a:gd name="connsiteY5" fmla="*/ 456220 h 3554998"/>
              <a:gd name="connsiteX6" fmla="*/ 364287 w 3699183"/>
              <a:gd name="connsiteY6" fmla="*/ 9269 h 3554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99183" h="3554998">
                <a:moveTo>
                  <a:pt x="456130" y="0"/>
                </a:moveTo>
                <a:lnTo>
                  <a:pt x="3699183" y="0"/>
                </a:lnTo>
                <a:lnTo>
                  <a:pt x="3699183" y="3554998"/>
                </a:lnTo>
                <a:lnTo>
                  <a:pt x="2920083" y="3554998"/>
                </a:lnTo>
                <a:cubicBezTo>
                  <a:pt x="1306381" y="3554998"/>
                  <a:pt x="-1027" y="2247547"/>
                  <a:pt x="1" y="632982"/>
                </a:cubicBezTo>
                <a:lnTo>
                  <a:pt x="1" y="456220"/>
                </a:lnTo>
                <a:cubicBezTo>
                  <a:pt x="1" y="235883"/>
                  <a:pt x="156470" y="51838"/>
                  <a:pt x="364287" y="9269"/>
                </a:cubicBez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10515600" cy="2852737"/>
          </a:xfrm>
        </p:spPr>
        <p:txBody>
          <a:bodyPr anchor="b"/>
          <a:lstStyle>
            <a:lvl1pPr>
              <a:defRPr sz="6000">
                <a:solidFill>
                  <a:schemeClr val="bg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10515600" cy="1500187"/>
          </a:xfr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570131" y="768349"/>
            <a:ext cx="1701800" cy="278703"/>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570131" y="1057889"/>
            <a:ext cx="1701800" cy="278703"/>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570131" y="1347429"/>
            <a:ext cx="1701800" cy="278703"/>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8" name="Picture Placeholder 7">
            <a:extLst>
              <a:ext uri="{FF2B5EF4-FFF2-40B4-BE49-F238E27FC236}">
                <a16:creationId xmlns:a16="http://schemas.microsoft.com/office/drawing/2014/main" id="{6442AD87-E830-B64B-9871-6F9B3027F426}"/>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2" name="Picture Placeholder 1">
            <a:extLst>
              <a:ext uri="{FF2B5EF4-FFF2-40B4-BE49-F238E27FC236}">
                <a16:creationId xmlns:a16="http://schemas.microsoft.com/office/drawing/2014/main" id="{82C0E5DF-4A99-E64F-9CB2-9E56A7A7B930}"/>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51376A6-27B8-2241-9B80-FEBCF99387C7}"/>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EFEB166C-427B-874E-A7FB-486110F3258C}"/>
              </a:ext>
            </a:extLst>
          </p:cNvPr>
          <p:cNvSpPr>
            <a:spLocks noGrp="1"/>
          </p:cNvSpPr>
          <p:nvPr>
            <p:ph type="pic" sz="quarter" idx="4294967295"/>
          </p:nvPr>
        </p:nvSpPr>
        <p:spPr>
          <a:xfrm>
            <a:off x="10408784" y="652440"/>
            <a:ext cx="1333500" cy="1333500"/>
          </a:xfrm>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2" name="Picture Placeholder 11">
            <a:extLst>
              <a:ext uri="{FF2B5EF4-FFF2-40B4-BE49-F238E27FC236}">
                <a16:creationId xmlns:a16="http://schemas.microsoft.com/office/drawing/2014/main" id="{69C08E54-E959-724C-8FE3-0C9E53C0EF0C}"/>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odern green">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1_T_PGO_Green-Rounded-Abstract-16x9.pptx" id="{FDDF2984-0F82-412F-B338-A7781E6F158D}" vid="{BD3E677D-1687-4146-B159-0D48958AD16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1_T_PGO_Green-Rounded-Abstract-16x9.pptx" id="{FDDF2984-0F82-412F-B338-A7781E6F158D}" vid="{524BB8B2-AA3F-464F-B9D2-22680B279DD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Rounded Abstract</dc:title>
  <dc:creator>PresentationGO.com</dc:creator>
  <dc:description>© Copyright PresentationGo.com</dc:description>
  <dcterms:created xsi:type="dcterms:W3CDTF">2019-11-21T05:02:10Z</dcterms:created>
  <dcterms:modified xsi:type="dcterms:W3CDTF">2020-07-31T18:44:30Z</dcterms:modified>
  <cp:category>Templates</cp:category>
</cp:coreProperties>
</file>