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712" autoAdjust="0"/>
    <p:restoredTop sz="96327" autoAdjust="0"/>
  </p:normalViewPr>
  <p:slideViewPr>
    <p:cSldViewPr snapToGrid="0">
      <p:cViewPr varScale="1">
        <p:scale>
          <a:sx n="153" d="100"/>
          <a:sy n="153" d="100"/>
        </p:scale>
        <p:origin x="1854"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7/31/2020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336355E0-A086-CA44-B21C-DBAB114645DD}"/>
              </a:ext>
            </a:extLst>
          </p:cNvPr>
          <p:cNvSpPr/>
          <p:nvPr/>
        </p:nvSpPr>
        <p:spPr>
          <a:xfrm>
            <a:off x="429975" y="387007"/>
            <a:ext cx="4068012" cy="6025896"/>
          </a:xfrm>
          <a:custGeom>
            <a:avLst/>
            <a:gdLst/>
            <a:ahLst/>
            <a:cxnLst>
              <a:cxn ang="0">
                <a:pos x="wd2" y="hd2"/>
              </a:cxn>
              <a:cxn ang="5400000">
                <a:pos x="wd2" y="hd2"/>
              </a:cxn>
              <a:cxn ang="10800000">
                <a:pos x="wd2" y="hd2"/>
              </a:cxn>
              <a:cxn ang="16200000">
                <a:pos x="wd2" y="hd2"/>
              </a:cxn>
            </a:cxnLst>
            <a:rect l="0" t="0" r="r" b="b"/>
            <a:pathLst>
              <a:path w="21600" h="21600" extrusionOk="0">
                <a:moveTo>
                  <a:pt x="2385" y="0"/>
                </a:moveTo>
                <a:cubicBezTo>
                  <a:pt x="1069" y="0"/>
                  <a:pt x="0" y="722"/>
                  <a:pt x="0" y="1615"/>
                </a:cubicBezTo>
                <a:lnTo>
                  <a:pt x="0" y="11283"/>
                </a:lnTo>
                <a:cubicBezTo>
                  <a:pt x="0" y="16982"/>
                  <a:pt x="6835" y="21600"/>
                  <a:pt x="15271" y="21600"/>
                </a:cubicBezTo>
                <a:lnTo>
                  <a:pt x="21600" y="21600"/>
                </a:lnTo>
                <a:lnTo>
                  <a:pt x="21600" y="3"/>
                </a:lnTo>
                <a:lnTo>
                  <a:pt x="2385" y="3"/>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6FDC8E54-CC91-1745-94A5-E24321A56DD7}"/>
              </a:ext>
            </a:extLst>
          </p:cNvPr>
          <p:cNvSpPr/>
          <p:nvPr/>
        </p:nvSpPr>
        <p:spPr>
          <a:xfrm>
            <a:off x="7401210" y="387007"/>
            <a:ext cx="1291569" cy="1188717"/>
          </a:xfrm>
          <a:custGeom>
            <a:avLst/>
            <a:gdLst/>
            <a:ahLst/>
            <a:cxnLst>
              <a:cxn ang="0">
                <a:pos x="wd2" y="hd2"/>
              </a:cxn>
              <a:cxn ang="5400000">
                <a:pos x="wd2" y="hd2"/>
              </a:cxn>
              <a:cxn ang="10800000">
                <a:pos x="wd2" y="hd2"/>
              </a:cxn>
              <a:cxn ang="16200000">
                <a:pos x="wd2" y="hd2"/>
              </a:cxn>
            </a:cxnLst>
            <a:rect l="0" t="0" r="r" b="b"/>
            <a:pathLst>
              <a:path w="21021" h="20992" extrusionOk="0">
                <a:moveTo>
                  <a:pt x="3156" y="0"/>
                </a:moveTo>
                <a:lnTo>
                  <a:pt x="1494" y="0"/>
                </a:lnTo>
                <a:cubicBezTo>
                  <a:pt x="-73" y="0"/>
                  <a:pt x="-579" y="2266"/>
                  <a:pt x="814" y="3056"/>
                </a:cubicBezTo>
                <a:cubicBezTo>
                  <a:pt x="7903" y="7091"/>
                  <a:pt x="13916" y="13032"/>
                  <a:pt x="18283" y="20261"/>
                </a:cubicBezTo>
                <a:cubicBezTo>
                  <a:pt x="19090" y="21600"/>
                  <a:pt x="21021" y="20982"/>
                  <a:pt x="21021" y="19368"/>
                </a:cubicBezTo>
                <a:lnTo>
                  <a:pt x="21021" y="19368"/>
                </a:lnTo>
                <a:cubicBezTo>
                  <a:pt x="21021" y="8671"/>
                  <a:pt x="13030" y="0"/>
                  <a:pt x="3156" y="0"/>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F075981D-B238-D642-8DCF-2E86FB1B4E8C}"/>
              </a:ext>
            </a:extLst>
          </p:cNvPr>
          <p:cNvSpPr/>
          <p:nvPr/>
        </p:nvSpPr>
        <p:spPr>
          <a:xfrm>
            <a:off x="429976" y="5219229"/>
            <a:ext cx="1290868" cy="1189690"/>
          </a:xfrm>
          <a:custGeom>
            <a:avLst/>
            <a:gdLst/>
            <a:ahLst/>
            <a:cxnLst>
              <a:cxn ang="0">
                <a:pos x="wd2" y="hd2"/>
              </a:cxn>
              <a:cxn ang="5400000">
                <a:pos x="wd2" y="hd2"/>
              </a:cxn>
              <a:cxn ang="10800000">
                <a:pos x="wd2" y="hd2"/>
              </a:cxn>
              <a:cxn ang="16200000">
                <a:pos x="wd2" y="hd2"/>
              </a:cxn>
            </a:cxnLst>
            <a:rect l="0" t="0" r="r" b="b"/>
            <a:pathLst>
              <a:path w="21025" h="20993" extrusionOk="0">
                <a:moveTo>
                  <a:pt x="20222" y="17922"/>
                </a:moveTo>
                <a:cubicBezTo>
                  <a:pt x="13128" y="13890"/>
                  <a:pt x="7110" y="7954"/>
                  <a:pt x="2740" y="731"/>
                </a:cubicBezTo>
                <a:cubicBezTo>
                  <a:pt x="1932" y="-607"/>
                  <a:pt x="0" y="11"/>
                  <a:pt x="0" y="1623"/>
                </a:cubicBezTo>
                <a:lnTo>
                  <a:pt x="0" y="1623"/>
                </a:lnTo>
                <a:cubicBezTo>
                  <a:pt x="0" y="12312"/>
                  <a:pt x="7997" y="20993"/>
                  <a:pt x="17879" y="20993"/>
                </a:cubicBezTo>
                <a:lnTo>
                  <a:pt x="19541" y="20993"/>
                </a:lnTo>
                <a:cubicBezTo>
                  <a:pt x="21093" y="20976"/>
                  <a:pt x="21600" y="18711"/>
                  <a:pt x="20222" y="17922"/>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userDrawn="1">
            <p:ph type="ctrTitle"/>
          </p:nvPr>
        </p:nvSpPr>
        <p:spPr>
          <a:xfrm>
            <a:off x="625656" y="1122363"/>
            <a:ext cx="3676650" cy="2387600"/>
          </a:xfrm>
          <a:prstGeom prst="rect">
            <a:avLst/>
          </a:prstGeom>
        </p:spPr>
        <p:txBody>
          <a:bodyPr anchor="b">
            <a:normAutofit/>
          </a:bodyPr>
          <a:lstStyle>
            <a:lvl1pPr algn="ctr">
              <a:defRPr sz="5400">
                <a:solidFill>
                  <a:schemeClr val="bg1"/>
                </a:solidFill>
              </a:defRPr>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userDrawn="1">
            <p:ph type="subTitle" idx="1"/>
          </p:nvPr>
        </p:nvSpPr>
        <p:spPr>
          <a:xfrm>
            <a:off x="625656" y="3602038"/>
            <a:ext cx="3676650" cy="1655762"/>
          </a:xfrm>
          <a:prstGeom prst="rect">
            <a:avLst/>
          </a:prstGeom>
        </p:spPr>
        <p:txBody>
          <a:bodyPr/>
          <a:lstStyle>
            <a:lvl1pPr marL="0" indent="0" algn="ctr">
              <a:buNone/>
              <a:defRPr sz="2400">
                <a:solidFill>
                  <a:schemeClr val="accent4"/>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userDrawn="1">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
        <p:nvSpPr>
          <p:cNvPr id="25" name="Picture Placeholder 37">
            <a:extLst>
              <a:ext uri="{FF2B5EF4-FFF2-40B4-BE49-F238E27FC236}">
                <a16:creationId xmlns:a16="http://schemas.microsoft.com/office/drawing/2014/main" id="{B3EF81B3-12CB-493D-AB0A-DDCB674D6249}"/>
              </a:ext>
            </a:extLst>
          </p:cNvPr>
          <p:cNvSpPr>
            <a:spLocks noGrp="1"/>
          </p:cNvSpPr>
          <p:nvPr>
            <p:ph type="pic" sz="quarter" idx="13"/>
          </p:nvPr>
        </p:nvSpPr>
        <p:spPr>
          <a:xfrm>
            <a:off x="4497987" y="387007"/>
            <a:ext cx="4194409" cy="6025896"/>
          </a:xfrm>
          <a:custGeom>
            <a:avLst/>
            <a:gdLst>
              <a:gd name="connsiteX0" fmla="*/ 0 w 4194409"/>
              <a:gd name="connsiteY0" fmla="*/ 0 h 6020143"/>
              <a:gd name="connsiteX1" fmla="*/ 1318326 w 4194409"/>
              <a:gd name="connsiteY1" fmla="*/ 0 h 6020143"/>
              <a:gd name="connsiteX2" fmla="*/ 4194409 w 4194409"/>
              <a:gd name="connsiteY2" fmla="*/ 2874995 h 6020143"/>
              <a:gd name="connsiteX3" fmla="*/ 4194409 w 4194409"/>
              <a:gd name="connsiteY3" fmla="*/ 5404935 h 6020143"/>
              <a:gd name="connsiteX4" fmla="*/ 3834824 w 4194409"/>
              <a:gd name="connsiteY4" fmla="*/ 6010892 h 6020143"/>
              <a:gd name="connsiteX5" fmla="*/ 3746249 w 4194409"/>
              <a:gd name="connsiteY5" fmla="*/ 6020143 h 6020143"/>
              <a:gd name="connsiteX6" fmla="*/ 0 w 4194409"/>
              <a:gd name="connsiteY6" fmla="*/ 6020143 h 6020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94409" h="6020143">
                <a:moveTo>
                  <a:pt x="0" y="0"/>
                </a:moveTo>
                <a:lnTo>
                  <a:pt x="1318326" y="0"/>
                </a:lnTo>
                <a:cubicBezTo>
                  <a:pt x="2907153" y="0"/>
                  <a:pt x="4194409" y="1452688"/>
                  <a:pt x="4194409" y="2874995"/>
                </a:cubicBezTo>
                <a:lnTo>
                  <a:pt x="4194409" y="5404935"/>
                </a:lnTo>
                <a:cubicBezTo>
                  <a:pt x="4194409" y="5767340"/>
                  <a:pt x="4039640" y="5966712"/>
                  <a:pt x="3834824" y="6010892"/>
                </a:cubicBezTo>
                <a:lnTo>
                  <a:pt x="3746249" y="6020143"/>
                </a:lnTo>
                <a:lnTo>
                  <a:pt x="0" y="6020143"/>
                </a:lnTo>
                <a:close/>
              </a:path>
            </a:pathLst>
          </a:custGeom>
          <a:solidFill>
            <a:schemeClr val="accent3"/>
          </a:solidFill>
          <a:ln>
            <a:noFill/>
          </a:ln>
        </p:spPr>
        <p:txBody>
          <a:bodyPr wrap="square" anchor="ctr">
            <a:noAutofit/>
          </a:bodyPr>
          <a:lstStyle>
            <a:lvl1pPr marL="0" indent="0" algn="ctr">
              <a:buNone/>
              <a:defRPr>
                <a:solidFill>
                  <a:schemeClr val="bg1"/>
                </a:solidFill>
              </a:defRPr>
            </a:lvl1pPr>
          </a:lstStyle>
          <a:p>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C0463FBF-3A81-9B44-B167-8FE298B24B56}"/>
              </a:ext>
            </a:extLst>
          </p:cNvPr>
          <p:cNvSpPr/>
          <p:nvPr userDrawn="1"/>
        </p:nvSpPr>
        <p:spPr>
          <a:xfrm>
            <a:off x="429976" y="5219229"/>
            <a:ext cx="1290868" cy="1189690"/>
          </a:xfrm>
          <a:custGeom>
            <a:avLst/>
            <a:gdLst/>
            <a:ahLst/>
            <a:cxnLst>
              <a:cxn ang="0">
                <a:pos x="wd2" y="hd2"/>
              </a:cxn>
              <a:cxn ang="5400000">
                <a:pos x="wd2" y="hd2"/>
              </a:cxn>
              <a:cxn ang="10800000">
                <a:pos x="wd2" y="hd2"/>
              </a:cxn>
              <a:cxn ang="16200000">
                <a:pos x="wd2" y="hd2"/>
              </a:cxn>
            </a:cxnLst>
            <a:rect l="0" t="0" r="r" b="b"/>
            <a:pathLst>
              <a:path w="21025" h="20993" extrusionOk="0">
                <a:moveTo>
                  <a:pt x="20222" y="17922"/>
                </a:moveTo>
                <a:cubicBezTo>
                  <a:pt x="13128" y="13890"/>
                  <a:pt x="7110" y="7954"/>
                  <a:pt x="2740" y="731"/>
                </a:cubicBezTo>
                <a:cubicBezTo>
                  <a:pt x="1932" y="-607"/>
                  <a:pt x="0" y="11"/>
                  <a:pt x="0" y="1623"/>
                </a:cubicBezTo>
                <a:lnTo>
                  <a:pt x="0" y="1623"/>
                </a:lnTo>
                <a:cubicBezTo>
                  <a:pt x="0" y="12312"/>
                  <a:pt x="7997" y="20993"/>
                  <a:pt x="17879" y="20993"/>
                </a:cubicBezTo>
                <a:lnTo>
                  <a:pt x="19541" y="20993"/>
                </a:lnTo>
                <a:cubicBezTo>
                  <a:pt x="21093" y="20976"/>
                  <a:pt x="21600" y="18711"/>
                  <a:pt x="20222" y="17922"/>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dirty="0"/>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10" name="Shape">
            <a:extLst>
              <a:ext uri="{FF2B5EF4-FFF2-40B4-BE49-F238E27FC236}">
                <a16:creationId xmlns:a16="http://schemas.microsoft.com/office/drawing/2014/main" id="{CAF04CB1-A2A0-E840-A5FE-D8D61DB66F3A}"/>
              </a:ext>
            </a:extLst>
          </p:cNvPr>
          <p:cNvSpPr/>
          <p:nvPr userDrawn="1"/>
        </p:nvSpPr>
        <p:spPr>
          <a:xfrm>
            <a:off x="7401210" y="387007"/>
            <a:ext cx="1291569" cy="1188717"/>
          </a:xfrm>
          <a:custGeom>
            <a:avLst/>
            <a:gdLst/>
            <a:ahLst/>
            <a:cxnLst>
              <a:cxn ang="0">
                <a:pos x="wd2" y="hd2"/>
              </a:cxn>
              <a:cxn ang="5400000">
                <a:pos x="wd2" y="hd2"/>
              </a:cxn>
              <a:cxn ang="10800000">
                <a:pos x="wd2" y="hd2"/>
              </a:cxn>
              <a:cxn ang="16200000">
                <a:pos x="wd2" y="hd2"/>
              </a:cxn>
            </a:cxnLst>
            <a:rect l="0" t="0" r="r" b="b"/>
            <a:pathLst>
              <a:path w="21021" h="20992" extrusionOk="0">
                <a:moveTo>
                  <a:pt x="3156" y="0"/>
                </a:moveTo>
                <a:lnTo>
                  <a:pt x="1494" y="0"/>
                </a:lnTo>
                <a:cubicBezTo>
                  <a:pt x="-73" y="0"/>
                  <a:pt x="-579" y="2266"/>
                  <a:pt x="814" y="3056"/>
                </a:cubicBezTo>
                <a:cubicBezTo>
                  <a:pt x="7903" y="7091"/>
                  <a:pt x="13916" y="13032"/>
                  <a:pt x="18283" y="20261"/>
                </a:cubicBezTo>
                <a:cubicBezTo>
                  <a:pt x="19090" y="21600"/>
                  <a:pt x="21021" y="20982"/>
                  <a:pt x="21021" y="19368"/>
                </a:cubicBezTo>
                <a:lnTo>
                  <a:pt x="21021" y="19368"/>
                </a:lnTo>
                <a:cubicBezTo>
                  <a:pt x="21021" y="8671"/>
                  <a:pt x="13030" y="0"/>
                  <a:pt x="3156" y="0"/>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F5649896-F1EB-3349-936F-31AF818EE6E6}"/>
              </a:ext>
            </a:extLst>
          </p:cNvPr>
          <p:cNvSpPr/>
          <p:nvPr userDrawn="1"/>
        </p:nvSpPr>
        <p:spPr>
          <a:xfrm>
            <a:off x="469958" y="424248"/>
            <a:ext cx="8204084" cy="5932844"/>
          </a:xfrm>
          <a:custGeom>
            <a:avLst/>
            <a:gdLst/>
            <a:ahLst/>
            <a:cxnLst>
              <a:cxn ang="0">
                <a:pos x="wd2" y="hd2"/>
              </a:cxn>
              <a:cxn ang="5400000">
                <a:pos x="wd2" y="hd2"/>
              </a:cxn>
              <a:cxn ang="10800000">
                <a:pos x="wd2" y="hd2"/>
              </a:cxn>
              <a:cxn ang="16200000">
                <a:pos x="wd2" y="hd2"/>
              </a:cxn>
            </a:cxnLst>
            <a:rect l="0" t="0" r="r" b="b"/>
            <a:pathLst>
              <a:path w="21600" h="21600" extrusionOk="0">
                <a:moveTo>
                  <a:pt x="20691" y="0"/>
                </a:moveTo>
                <a:lnTo>
                  <a:pt x="909" y="0"/>
                </a:lnTo>
                <a:cubicBezTo>
                  <a:pt x="407" y="0"/>
                  <a:pt x="0" y="563"/>
                  <a:pt x="0" y="1257"/>
                </a:cubicBezTo>
                <a:lnTo>
                  <a:pt x="0" y="20343"/>
                </a:lnTo>
                <a:cubicBezTo>
                  <a:pt x="0" y="21037"/>
                  <a:pt x="407" y="21600"/>
                  <a:pt x="909" y="21600"/>
                </a:cubicBezTo>
                <a:lnTo>
                  <a:pt x="20691" y="21600"/>
                </a:lnTo>
                <a:cubicBezTo>
                  <a:pt x="21193" y="21600"/>
                  <a:pt x="21600" y="21037"/>
                  <a:pt x="21600" y="20343"/>
                </a:cubicBezTo>
                <a:lnTo>
                  <a:pt x="21600" y="1257"/>
                </a:lnTo>
                <a:cubicBezTo>
                  <a:pt x="21600" y="563"/>
                  <a:pt x="21193" y="0"/>
                  <a:pt x="20691" y="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lvl1pPr>
              <a:defRPr>
                <a:solidFill>
                  <a:schemeClr val="bg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4351338"/>
          </a:xfrm>
          <a:prstGeom prst="rect">
            <a:avLst/>
          </a:prstGeom>
        </p:spPr>
        <p:txBody>
          <a:bodyPr/>
          <a:lstStyle>
            <a:lvl1pPr>
              <a:defRPr>
                <a:solidFill>
                  <a:schemeClr val="accent4"/>
                </a:solidFill>
              </a:defRPr>
            </a:lvl1pPr>
            <a:lvl2pPr>
              <a:defRPr>
                <a:solidFill>
                  <a:schemeClr val="accent4"/>
                </a:solidFill>
              </a:defRPr>
            </a:lvl2pPr>
            <a:lvl3pPr>
              <a:defRPr>
                <a:solidFill>
                  <a:schemeClr val="accent4"/>
                </a:solidFill>
              </a:defRPr>
            </a:lvl3pPr>
            <a:lvl4pPr>
              <a:defRPr>
                <a:solidFill>
                  <a:schemeClr val="accent4"/>
                </a:solidFill>
              </a:defRPr>
            </a:lvl4pPr>
            <a:lvl5pPr>
              <a:defRPr>
                <a:solidFill>
                  <a:schemeClr val="accent4"/>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lvl1pPr>
              <a:defRPr/>
            </a:lvl1pPr>
          </a:lstStyle>
          <a:p>
            <a:r>
              <a:rPr lang="en-US"/>
              <a:t>Date</a:t>
            </a:r>
            <a:endParaRPr lang="en-US" dirty="0"/>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dirty="0"/>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654178D0-3C24-164E-8F1A-5434259D729F}"/>
              </a:ext>
            </a:extLst>
          </p:cNvPr>
          <p:cNvSpPr/>
          <p:nvPr userDrawn="1"/>
        </p:nvSpPr>
        <p:spPr>
          <a:xfrm>
            <a:off x="469958" y="424248"/>
            <a:ext cx="8204084" cy="5932844"/>
          </a:xfrm>
          <a:custGeom>
            <a:avLst/>
            <a:gdLst/>
            <a:ahLst/>
            <a:cxnLst>
              <a:cxn ang="0">
                <a:pos x="wd2" y="hd2"/>
              </a:cxn>
              <a:cxn ang="5400000">
                <a:pos x="wd2" y="hd2"/>
              </a:cxn>
              <a:cxn ang="10800000">
                <a:pos x="wd2" y="hd2"/>
              </a:cxn>
              <a:cxn ang="16200000">
                <a:pos x="wd2" y="hd2"/>
              </a:cxn>
            </a:cxnLst>
            <a:rect l="0" t="0" r="r" b="b"/>
            <a:pathLst>
              <a:path w="21600" h="21600" extrusionOk="0">
                <a:moveTo>
                  <a:pt x="20691" y="0"/>
                </a:moveTo>
                <a:lnTo>
                  <a:pt x="909" y="0"/>
                </a:lnTo>
                <a:cubicBezTo>
                  <a:pt x="407" y="0"/>
                  <a:pt x="0" y="563"/>
                  <a:pt x="0" y="1257"/>
                </a:cubicBezTo>
                <a:lnTo>
                  <a:pt x="0" y="20343"/>
                </a:lnTo>
                <a:cubicBezTo>
                  <a:pt x="0" y="21037"/>
                  <a:pt x="407" y="21600"/>
                  <a:pt x="909" y="21600"/>
                </a:cubicBezTo>
                <a:lnTo>
                  <a:pt x="20691" y="21600"/>
                </a:lnTo>
                <a:cubicBezTo>
                  <a:pt x="21193" y="21600"/>
                  <a:pt x="21600" y="21037"/>
                  <a:pt x="21600" y="20343"/>
                </a:cubicBezTo>
                <a:lnTo>
                  <a:pt x="21600" y="1257"/>
                </a:lnTo>
                <a:cubicBezTo>
                  <a:pt x="21600" y="563"/>
                  <a:pt x="21193" y="0"/>
                  <a:pt x="20691" y="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291FF6F6-7F6E-3749-893B-24DCF4EB1454}"/>
              </a:ext>
            </a:extLst>
          </p:cNvPr>
          <p:cNvSpPr/>
          <p:nvPr/>
        </p:nvSpPr>
        <p:spPr>
          <a:xfrm>
            <a:off x="4660884" y="5046086"/>
            <a:ext cx="1416463" cy="1305489"/>
          </a:xfrm>
          <a:custGeom>
            <a:avLst/>
            <a:gdLst/>
            <a:ahLst/>
            <a:cxnLst>
              <a:cxn ang="0">
                <a:pos x="wd2" y="hd2"/>
              </a:cxn>
              <a:cxn ang="5400000">
                <a:pos x="wd2" y="hd2"/>
              </a:cxn>
              <a:cxn ang="10800000">
                <a:pos x="wd2" y="hd2"/>
              </a:cxn>
              <a:cxn ang="16200000">
                <a:pos x="wd2" y="hd2"/>
              </a:cxn>
            </a:cxnLst>
            <a:rect l="0" t="0" r="r" b="b"/>
            <a:pathLst>
              <a:path w="21020" h="20986" extrusionOk="0">
                <a:moveTo>
                  <a:pt x="20210" y="17929"/>
                </a:moveTo>
                <a:cubicBezTo>
                  <a:pt x="13119" y="13904"/>
                  <a:pt x="7105" y="7958"/>
                  <a:pt x="2737" y="738"/>
                </a:cubicBezTo>
                <a:cubicBezTo>
                  <a:pt x="1929" y="-614"/>
                  <a:pt x="0" y="16"/>
                  <a:pt x="0" y="1629"/>
                </a:cubicBezTo>
                <a:lnTo>
                  <a:pt x="0" y="1629"/>
                </a:lnTo>
                <a:cubicBezTo>
                  <a:pt x="0" y="12321"/>
                  <a:pt x="7999" y="20986"/>
                  <a:pt x="17870" y="20986"/>
                </a:cubicBezTo>
                <a:lnTo>
                  <a:pt x="19529" y="20986"/>
                </a:lnTo>
                <a:cubicBezTo>
                  <a:pt x="21089" y="20986"/>
                  <a:pt x="21600" y="18712"/>
                  <a:pt x="20210" y="17929"/>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987552" y="1709738"/>
            <a:ext cx="3495565" cy="2852737"/>
          </a:xfrm>
          <a:prstGeom prst="rect">
            <a:avLst/>
          </a:prstGeom>
        </p:spPr>
        <p:txBody>
          <a:bodyPr anchor="b">
            <a:normAutofit/>
          </a:bodyPr>
          <a:lstStyle>
            <a:lvl1pPr>
              <a:defRPr sz="5400">
                <a:solidFill>
                  <a:schemeClr val="bg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987552" y="4589463"/>
            <a:ext cx="3495565" cy="1500187"/>
          </a:xfrm>
          <a:prstGeom prst="rect">
            <a:avLst/>
          </a:prstGeom>
        </p:spPr>
        <p:txBody>
          <a:bodyPr/>
          <a:lstStyle>
            <a:lvl1pPr marL="0" indent="0">
              <a:buNone/>
              <a:defRPr sz="2400">
                <a:solidFill>
                  <a:schemeClr val="accent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dirty="0"/>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7" name="Picture Placeholder 20">
            <a:extLst>
              <a:ext uri="{FF2B5EF4-FFF2-40B4-BE49-F238E27FC236}">
                <a16:creationId xmlns:a16="http://schemas.microsoft.com/office/drawing/2014/main" id="{C4DE14ED-F26C-4E70-B5AB-130762E77EB6}"/>
              </a:ext>
            </a:extLst>
          </p:cNvPr>
          <p:cNvSpPr>
            <a:spLocks noGrp="1"/>
          </p:cNvSpPr>
          <p:nvPr>
            <p:ph type="pic" sz="quarter" idx="13"/>
          </p:nvPr>
        </p:nvSpPr>
        <p:spPr>
          <a:xfrm>
            <a:off x="4636926" y="0"/>
            <a:ext cx="4507074" cy="6356350"/>
          </a:xfrm>
          <a:custGeom>
            <a:avLst/>
            <a:gdLst>
              <a:gd name="connsiteX0" fmla="*/ 493066 w 4507074"/>
              <a:gd name="connsiteY0" fmla="*/ 0 h 6356350"/>
              <a:gd name="connsiteX1" fmla="*/ 4507074 w 4507074"/>
              <a:gd name="connsiteY1" fmla="*/ 0 h 6356350"/>
              <a:gd name="connsiteX2" fmla="*/ 4507074 w 4507074"/>
              <a:gd name="connsiteY2" fmla="*/ 6356350 h 6356350"/>
              <a:gd name="connsiteX3" fmla="*/ 3154743 w 4507074"/>
              <a:gd name="connsiteY3" fmla="*/ 6356350 h 6356350"/>
              <a:gd name="connsiteX4" fmla="*/ 0 w 4507074"/>
              <a:gd name="connsiteY4" fmla="*/ 3201717 h 6356350"/>
              <a:gd name="connsiteX5" fmla="*/ 0 w 4507074"/>
              <a:gd name="connsiteY5" fmla="*/ 494089 h 6356350"/>
              <a:gd name="connsiteX6" fmla="*/ 493066 w 4507074"/>
              <a:gd name="connsiteY6" fmla="*/ 883 h 6356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7074" h="6356350">
                <a:moveTo>
                  <a:pt x="493066" y="0"/>
                </a:moveTo>
                <a:lnTo>
                  <a:pt x="4507074" y="0"/>
                </a:lnTo>
                <a:lnTo>
                  <a:pt x="4507074" y="6356350"/>
                </a:lnTo>
                <a:lnTo>
                  <a:pt x="3154743" y="6356350"/>
                </a:lnTo>
                <a:cubicBezTo>
                  <a:pt x="1412425" y="6356350"/>
                  <a:pt x="0" y="4943828"/>
                  <a:pt x="0" y="3201717"/>
                </a:cubicBezTo>
                <a:lnTo>
                  <a:pt x="0" y="494089"/>
                </a:lnTo>
                <a:cubicBezTo>
                  <a:pt x="0" y="221589"/>
                  <a:pt x="220763" y="883"/>
                  <a:pt x="493066" y="883"/>
                </a:cubicBezTo>
                <a:close/>
              </a:path>
            </a:pathLst>
          </a:custGeom>
          <a:solidFill>
            <a:schemeClr val="accent3"/>
          </a:solidFill>
          <a:ln>
            <a:noFill/>
          </a:ln>
        </p:spPr>
        <p:txBody>
          <a:bodyPr wrap="square" anchor="ctr">
            <a:noAutofit/>
          </a:bodyPr>
          <a:lstStyle>
            <a:lvl1pPr marL="0" indent="0" algn="ctr">
              <a:buNone/>
              <a:defRPr>
                <a:solidFill>
                  <a:schemeClr val="bg1"/>
                </a:solidFill>
              </a:defRPr>
            </a:lvl1pPr>
          </a:lstStyle>
          <a:p>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D0372A54-6DC5-044A-8C9C-DFAE80325D97}"/>
              </a:ext>
            </a:extLst>
          </p:cNvPr>
          <p:cNvSpPr/>
          <p:nvPr userDrawn="1"/>
        </p:nvSpPr>
        <p:spPr>
          <a:xfrm>
            <a:off x="469958" y="424248"/>
            <a:ext cx="8204084" cy="5932844"/>
          </a:xfrm>
          <a:custGeom>
            <a:avLst/>
            <a:gdLst/>
            <a:ahLst/>
            <a:cxnLst>
              <a:cxn ang="0">
                <a:pos x="wd2" y="hd2"/>
              </a:cxn>
              <a:cxn ang="5400000">
                <a:pos x="wd2" y="hd2"/>
              </a:cxn>
              <a:cxn ang="10800000">
                <a:pos x="wd2" y="hd2"/>
              </a:cxn>
              <a:cxn ang="16200000">
                <a:pos x="wd2" y="hd2"/>
              </a:cxn>
            </a:cxnLst>
            <a:rect l="0" t="0" r="r" b="b"/>
            <a:pathLst>
              <a:path w="21600" h="21600" extrusionOk="0">
                <a:moveTo>
                  <a:pt x="20691" y="0"/>
                </a:moveTo>
                <a:lnTo>
                  <a:pt x="909" y="0"/>
                </a:lnTo>
                <a:cubicBezTo>
                  <a:pt x="407" y="0"/>
                  <a:pt x="0" y="563"/>
                  <a:pt x="0" y="1257"/>
                </a:cubicBezTo>
                <a:lnTo>
                  <a:pt x="0" y="20343"/>
                </a:lnTo>
                <a:cubicBezTo>
                  <a:pt x="0" y="21037"/>
                  <a:pt x="407" y="21600"/>
                  <a:pt x="909" y="21600"/>
                </a:cubicBezTo>
                <a:lnTo>
                  <a:pt x="20691" y="21600"/>
                </a:lnTo>
                <a:cubicBezTo>
                  <a:pt x="21193" y="21600"/>
                  <a:pt x="21600" y="21037"/>
                  <a:pt x="21600" y="20343"/>
                </a:cubicBezTo>
                <a:lnTo>
                  <a:pt x="21600" y="1257"/>
                </a:lnTo>
                <a:cubicBezTo>
                  <a:pt x="21600" y="563"/>
                  <a:pt x="21193" y="0"/>
                  <a:pt x="20691" y="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5ABED100-A274-E948-908A-D312243AE5E7}"/>
              </a:ext>
            </a:extLst>
          </p:cNvPr>
          <p:cNvSpPr/>
          <p:nvPr/>
        </p:nvSpPr>
        <p:spPr>
          <a:xfrm>
            <a:off x="4336363" y="5562923"/>
            <a:ext cx="1188718" cy="1291567"/>
          </a:xfrm>
          <a:custGeom>
            <a:avLst/>
            <a:gdLst/>
            <a:ahLst/>
            <a:cxnLst>
              <a:cxn ang="0">
                <a:pos x="wd2" y="hd2"/>
              </a:cxn>
              <a:cxn ang="5400000">
                <a:pos x="wd2" y="hd2"/>
              </a:cxn>
              <a:cxn ang="10800000">
                <a:pos x="wd2" y="hd2"/>
              </a:cxn>
              <a:cxn ang="16200000">
                <a:pos x="wd2" y="hd2"/>
              </a:cxn>
            </a:cxnLst>
            <a:rect l="0" t="0" r="r" b="b"/>
            <a:pathLst>
              <a:path w="20992" h="21021" extrusionOk="0">
                <a:moveTo>
                  <a:pt x="20992" y="3156"/>
                </a:moveTo>
                <a:lnTo>
                  <a:pt x="20992" y="1494"/>
                </a:lnTo>
                <a:cubicBezTo>
                  <a:pt x="20992" y="-73"/>
                  <a:pt x="18726" y="-579"/>
                  <a:pt x="17936" y="814"/>
                </a:cubicBezTo>
                <a:cubicBezTo>
                  <a:pt x="13901" y="7903"/>
                  <a:pt x="7960" y="13916"/>
                  <a:pt x="731" y="18283"/>
                </a:cubicBezTo>
                <a:cubicBezTo>
                  <a:pt x="-608" y="19090"/>
                  <a:pt x="10" y="21021"/>
                  <a:pt x="1624" y="21021"/>
                </a:cubicBezTo>
                <a:lnTo>
                  <a:pt x="1624" y="21021"/>
                </a:lnTo>
                <a:cubicBezTo>
                  <a:pt x="12304" y="21021"/>
                  <a:pt x="20992" y="13030"/>
                  <a:pt x="20992" y="3156"/>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5687568" y="1709738"/>
            <a:ext cx="2823020" cy="2852737"/>
          </a:xfrm>
          <a:prstGeom prst="rect">
            <a:avLst/>
          </a:prstGeom>
        </p:spPr>
        <p:txBody>
          <a:bodyPr anchor="b">
            <a:noAutofit/>
          </a:bodyPr>
          <a:lstStyle>
            <a:lvl1pPr>
              <a:defRPr sz="5400">
                <a:solidFill>
                  <a:schemeClr val="bg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5687568" y="4589463"/>
            <a:ext cx="2823020" cy="1500187"/>
          </a:xfrm>
          <a:prstGeom prst="rect">
            <a:avLst/>
          </a:prstGeom>
        </p:spPr>
        <p:txBody>
          <a:bodyPr/>
          <a:lstStyle>
            <a:lvl1pPr marL="0" indent="0">
              <a:buNone/>
              <a:defRPr sz="2400">
                <a:solidFill>
                  <a:schemeClr val="accent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21" name="Picture Placeholder 20">
            <a:extLst>
              <a:ext uri="{FF2B5EF4-FFF2-40B4-BE49-F238E27FC236}">
                <a16:creationId xmlns:a16="http://schemas.microsoft.com/office/drawing/2014/main" id="{FD6A1550-2AEB-E14A-B7DA-B1E5A294F9C1}"/>
              </a:ext>
            </a:extLst>
          </p:cNvPr>
          <p:cNvSpPr>
            <a:spLocks noGrp="1"/>
          </p:cNvSpPr>
          <p:nvPr>
            <p:ph type="pic" sz="quarter" idx="13"/>
          </p:nvPr>
        </p:nvSpPr>
        <p:spPr>
          <a:xfrm>
            <a:off x="0" y="1177949"/>
            <a:ext cx="5516706" cy="5680051"/>
          </a:xfrm>
          <a:custGeom>
            <a:avLst/>
            <a:gdLst>
              <a:gd name="connsiteX0" fmla="*/ 0 w 5516706"/>
              <a:gd name="connsiteY0" fmla="*/ 0 h 5680051"/>
              <a:gd name="connsiteX1" fmla="*/ 5067452 w 5516706"/>
              <a:gd name="connsiteY1" fmla="*/ 0 h 5680051"/>
              <a:gd name="connsiteX2" fmla="*/ 5516706 w 5516706"/>
              <a:gd name="connsiteY2" fmla="*/ 449145 h 5680051"/>
              <a:gd name="connsiteX3" fmla="*/ 5516706 w 5516706"/>
              <a:gd name="connsiteY3" fmla="*/ 2803999 h 5680051"/>
              <a:gd name="connsiteX4" fmla="*/ 2640612 w 5516706"/>
              <a:gd name="connsiteY4" fmla="*/ 5680051 h 5680051"/>
              <a:gd name="connsiteX5" fmla="*/ 0 w 5516706"/>
              <a:gd name="connsiteY5" fmla="*/ 5680051 h 5680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516706" h="5680051">
                <a:moveTo>
                  <a:pt x="0" y="0"/>
                </a:moveTo>
                <a:lnTo>
                  <a:pt x="5067452" y="0"/>
                </a:lnTo>
                <a:cubicBezTo>
                  <a:pt x="5315449" y="0"/>
                  <a:pt x="5516706" y="201169"/>
                  <a:pt x="5516706" y="449145"/>
                </a:cubicBezTo>
                <a:lnTo>
                  <a:pt x="5516706" y="2803999"/>
                </a:lnTo>
                <a:cubicBezTo>
                  <a:pt x="5516706" y="4392836"/>
                  <a:pt x="4229475" y="5680051"/>
                  <a:pt x="2640612" y="5680051"/>
                </a:cubicBezTo>
                <a:lnTo>
                  <a:pt x="0" y="5680051"/>
                </a:lnTo>
                <a:close/>
              </a:path>
            </a:pathLst>
          </a:custGeom>
          <a:solidFill>
            <a:schemeClr val="accent3"/>
          </a:solidFill>
        </p:spPr>
        <p:txBody>
          <a:bodyPr wrap="square" anchor="ctr">
            <a:noAutofit/>
          </a:bodyPr>
          <a:lstStyle>
            <a:lvl1pPr marL="0" indent="0" algn="ctr">
              <a:buNone/>
              <a:defRPr>
                <a:solidFill>
                  <a:schemeClr val="bg1"/>
                </a:solidFill>
              </a:defRPr>
            </a:lvl1pPr>
          </a:lstStyle>
          <a:p>
            <a:endParaRPr lang="en-US"/>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5295899" y="6356350"/>
            <a:ext cx="2534799" cy="365125"/>
          </a:xfrm>
          <a:prstGeom prst="rect">
            <a:avLst/>
          </a:prstGeom>
        </p:spPr>
        <p:txBody>
          <a:bodyPr/>
          <a:lstStyle>
            <a:lvl1pPr algn="l">
              <a:defRPr/>
            </a:lvl1p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7839074" y="6356350"/>
            <a:ext cx="676275"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DDF4F48A-6707-6840-AF36-EF306C2A85C5}"/>
              </a:ext>
            </a:extLst>
          </p:cNvPr>
          <p:cNvSpPr/>
          <p:nvPr userDrawn="1"/>
        </p:nvSpPr>
        <p:spPr>
          <a:xfrm>
            <a:off x="469958" y="424248"/>
            <a:ext cx="8204084" cy="5932844"/>
          </a:xfrm>
          <a:custGeom>
            <a:avLst/>
            <a:gdLst/>
            <a:ahLst/>
            <a:cxnLst>
              <a:cxn ang="0">
                <a:pos x="wd2" y="hd2"/>
              </a:cxn>
              <a:cxn ang="5400000">
                <a:pos x="wd2" y="hd2"/>
              </a:cxn>
              <a:cxn ang="10800000">
                <a:pos x="wd2" y="hd2"/>
              </a:cxn>
              <a:cxn ang="16200000">
                <a:pos x="wd2" y="hd2"/>
              </a:cxn>
            </a:cxnLst>
            <a:rect l="0" t="0" r="r" b="b"/>
            <a:pathLst>
              <a:path w="21600" h="21600" extrusionOk="0">
                <a:moveTo>
                  <a:pt x="20691" y="0"/>
                </a:moveTo>
                <a:lnTo>
                  <a:pt x="909" y="0"/>
                </a:lnTo>
                <a:cubicBezTo>
                  <a:pt x="407" y="0"/>
                  <a:pt x="0" y="563"/>
                  <a:pt x="0" y="1257"/>
                </a:cubicBezTo>
                <a:lnTo>
                  <a:pt x="0" y="20343"/>
                </a:lnTo>
                <a:cubicBezTo>
                  <a:pt x="0" y="21037"/>
                  <a:pt x="407" y="21600"/>
                  <a:pt x="909" y="21600"/>
                </a:cubicBezTo>
                <a:lnTo>
                  <a:pt x="20691" y="21600"/>
                </a:lnTo>
                <a:cubicBezTo>
                  <a:pt x="21193" y="21600"/>
                  <a:pt x="21600" y="21037"/>
                  <a:pt x="21600" y="20343"/>
                </a:cubicBezTo>
                <a:lnTo>
                  <a:pt x="21600" y="1257"/>
                </a:lnTo>
                <a:cubicBezTo>
                  <a:pt x="21600" y="563"/>
                  <a:pt x="21193" y="0"/>
                  <a:pt x="20691" y="0"/>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4D947B21-CA4D-9248-8224-D2AD79E0B12F}"/>
              </a:ext>
            </a:extLst>
          </p:cNvPr>
          <p:cNvSpPr/>
          <p:nvPr/>
        </p:nvSpPr>
        <p:spPr>
          <a:xfrm>
            <a:off x="5500883" y="2314013"/>
            <a:ext cx="1291568" cy="1188718"/>
          </a:xfrm>
          <a:custGeom>
            <a:avLst/>
            <a:gdLst/>
            <a:ahLst/>
            <a:cxnLst>
              <a:cxn ang="0">
                <a:pos x="wd2" y="hd2"/>
              </a:cxn>
              <a:cxn ang="5400000">
                <a:pos x="wd2" y="hd2"/>
              </a:cxn>
              <a:cxn ang="10800000">
                <a:pos x="wd2" y="hd2"/>
              </a:cxn>
              <a:cxn ang="16200000">
                <a:pos x="wd2" y="hd2"/>
              </a:cxn>
            </a:cxnLst>
            <a:rect l="0" t="0" r="r" b="b"/>
            <a:pathLst>
              <a:path w="21021" h="20992" extrusionOk="0">
                <a:moveTo>
                  <a:pt x="17865" y="20992"/>
                </a:moveTo>
                <a:lnTo>
                  <a:pt x="19527" y="20992"/>
                </a:lnTo>
                <a:cubicBezTo>
                  <a:pt x="21094" y="20992"/>
                  <a:pt x="21600" y="18726"/>
                  <a:pt x="20207" y="17936"/>
                </a:cubicBezTo>
                <a:cubicBezTo>
                  <a:pt x="13118" y="13901"/>
                  <a:pt x="7105" y="7960"/>
                  <a:pt x="2738" y="731"/>
                </a:cubicBezTo>
                <a:cubicBezTo>
                  <a:pt x="1931" y="-608"/>
                  <a:pt x="0" y="10"/>
                  <a:pt x="0" y="1624"/>
                </a:cubicBezTo>
                <a:lnTo>
                  <a:pt x="0" y="1624"/>
                </a:lnTo>
                <a:cubicBezTo>
                  <a:pt x="0" y="12304"/>
                  <a:pt x="7991" y="20992"/>
                  <a:pt x="17865" y="20992"/>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709738"/>
            <a:ext cx="4723065" cy="2852737"/>
          </a:xfrm>
          <a:prstGeom prst="rect">
            <a:avLst/>
          </a:prstGeom>
        </p:spPr>
        <p:txBody>
          <a:bodyPr anchor="b">
            <a:normAutofit/>
          </a:bodyPr>
          <a:lstStyle>
            <a:lvl1pPr>
              <a:defRPr sz="5400">
                <a:solidFill>
                  <a:schemeClr val="bg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7752016" cy="1500187"/>
          </a:xfrm>
          <a:prstGeom prst="rect">
            <a:avLst/>
          </a:prstGeom>
        </p:spPr>
        <p:txBody>
          <a:bodyPr/>
          <a:lstStyle>
            <a:lvl1pPr marL="0" indent="0">
              <a:buNone/>
              <a:defRPr sz="2400">
                <a:solidFill>
                  <a:schemeClr val="accent4"/>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3614713" y="683496"/>
            <a:ext cx="1701800" cy="228600"/>
          </a:xfrm>
          <a:noFill/>
        </p:spPr>
        <p:txBody>
          <a:bodyPr anchor="ctr">
            <a:noAutofit/>
          </a:bodyPr>
          <a:lstStyle>
            <a:lvl1pPr marL="0" indent="0" algn="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3614713" y="913564"/>
            <a:ext cx="1701800" cy="228600"/>
          </a:xfrm>
          <a:noFill/>
        </p:spPr>
        <p:txBody>
          <a:bodyPr anchor="ctr">
            <a:noAutofit/>
          </a:bodyPr>
          <a:lstStyle>
            <a:lvl1pPr marL="0" indent="0" algn="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3614713" y="1143632"/>
            <a:ext cx="1701800" cy="228600"/>
          </a:xfrm>
          <a:noFill/>
        </p:spPr>
        <p:txBody>
          <a:bodyPr anchor="ctr">
            <a:noAutofit/>
          </a:bodyPr>
          <a:lstStyle>
            <a:lvl1pPr marL="0" indent="0" algn="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1" name="Picture Placeholder 24">
            <a:extLst>
              <a:ext uri="{FF2B5EF4-FFF2-40B4-BE49-F238E27FC236}">
                <a16:creationId xmlns:a16="http://schemas.microsoft.com/office/drawing/2014/main" id="{9B444931-0981-4805-BF5A-6FEC651A72F7}"/>
              </a:ext>
            </a:extLst>
          </p:cNvPr>
          <p:cNvSpPr>
            <a:spLocks noGrp="1"/>
          </p:cNvSpPr>
          <p:nvPr>
            <p:ph type="pic" sz="quarter" idx="17"/>
          </p:nvPr>
        </p:nvSpPr>
        <p:spPr>
          <a:xfrm>
            <a:off x="5500884" y="1"/>
            <a:ext cx="3643117" cy="3500201"/>
          </a:xfrm>
          <a:custGeom>
            <a:avLst/>
            <a:gdLst>
              <a:gd name="connsiteX0" fmla="*/ 450162 w 3643117"/>
              <a:gd name="connsiteY0" fmla="*/ 0 h 3500201"/>
              <a:gd name="connsiteX1" fmla="*/ 3643117 w 3643117"/>
              <a:gd name="connsiteY1" fmla="*/ 0 h 3500201"/>
              <a:gd name="connsiteX2" fmla="*/ 3643117 w 3643117"/>
              <a:gd name="connsiteY2" fmla="*/ 3500201 h 3500201"/>
              <a:gd name="connsiteX3" fmla="*/ 2876045 w 3643117"/>
              <a:gd name="connsiteY3" fmla="*/ 3500201 h 3500201"/>
              <a:gd name="connsiteX4" fmla="*/ 0 w 3643117"/>
              <a:gd name="connsiteY4" fmla="*/ 623230 h 3500201"/>
              <a:gd name="connsiteX5" fmla="*/ 0 w 3643117"/>
              <a:gd name="connsiteY5" fmla="*/ 449193 h 3500201"/>
              <a:gd name="connsiteX6" fmla="*/ 450162 w 3643117"/>
              <a:gd name="connsiteY6" fmla="*/ 0 h 35002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43117" h="3500201">
                <a:moveTo>
                  <a:pt x="450162" y="0"/>
                </a:moveTo>
                <a:lnTo>
                  <a:pt x="3643117" y="0"/>
                </a:lnTo>
                <a:lnTo>
                  <a:pt x="3643117" y="3500201"/>
                </a:lnTo>
                <a:lnTo>
                  <a:pt x="2876045" y="3500201"/>
                </a:lnTo>
                <a:cubicBezTo>
                  <a:pt x="1287238" y="3500201"/>
                  <a:pt x="0" y="2212905"/>
                  <a:pt x="0" y="623230"/>
                </a:cubicBezTo>
                <a:lnTo>
                  <a:pt x="0" y="449193"/>
                </a:lnTo>
                <a:cubicBezTo>
                  <a:pt x="0" y="201262"/>
                  <a:pt x="202227" y="0"/>
                  <a:pt x="450162" y="0"/>
                </a:cubicBezTo>
                <a:close/>
              </a:path>
            </a:pathLst>
          </a:custGeom>
          <a:solidFill>
            <a:schemeClr val="accent3"/>
          </a:solidFill>
        </p:spPr>
        <p:txBody>
          <a:bodyPr wrap="square" anchor="ctr">
            <a:noAutofit/>
          </a:bodyPr>
          <a:lstStyle>
            <a:lvl1pPr marL="0" indent="0" algn="ctr">
              <a:buNone/>
              <a:defRPr>
                <a:solidFill>
                  <a:schemeClr val="bg1"/>
                </a:solidFill>
              </a:defRPr>
            </a:lvl1pPr>
          </a:lstStyle>
          <a:p>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Autofit/>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
        <p:nvSpPr>
          <p:cNvPr id="5" name="Picture Placeholder 4">
            <a:extLst>
              <a:ext uri="{FF2B5EF4-FFF2-40B4-BE49-F238E27FC236}">
                <a16:creationId xmlns:a16="http://schemas.microsoft.com/office/drawing/2014/main" id="{B7AF3C1C-69F6-4BD6-A250-BB970724C5D0}"/>
              </a:ext>
            </a:extLst>
          </p:cNvPr>
          <p:cNvSpPr>
            <a:spLocks noGrp="1"/>
          </p:cNvSpPr>
          <p:nvPr>
            <p:ph type="pic" sz="quarter" idx="13"/>
          </p:nvPr>
        </p:nvSpPr>
        <p:spPr/>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C7444A05-675E-45D3-A76F-5FAD6DBF6F50}"/>
              </a:ext>
            </a:extLst>
          </p:cNvPr>
          <p:cNvSpPr>
            <a:spLocks noGrp="1"/>
          </p:cNvSpPr>
          <p:nvPr>
            <p:ph type="sldNum" sz="quarter" idx="12"/>
          </p:nvPr>
        </p:nvSpPr>
        <p:spPr/>
        <p:txBody>
          <a:bodyPr/>
          <a:lstStyle/>
          <a:p>
            <a:fld id="{83A218E8-C0C8-4525-BD5F-99356FF4A842}" type="slidenum">
              <a:rPr lang="en-US" smtClean="0"/>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B1A06809-1FCC-4E65-A3DE-E77F75B177BC}"/>
              </a:ext>
            </a:extLst>
          </p:cNvPr>
          <p:cNvSpPr>
            <a:spLocks noGrp="1"/>
          </p:cNvSpPr>
          <p:nvPr>
            <p:ph type="sldNum" sz="quarter" idx="12"/>
          </p:nvPr>
        </p:nvSpPr>
        <p:spPr/>
        <p:txBody>
          <a:bodyPr/>
          <a:lstStyle/>
          <a:p>
            <a:fld id="{83A218E8-C0C8-4525-BD5F-99356FF4A842}" type="slidenum">
              <a:rPr lang="en-US" smtClean="0"/>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10" name="Picture Placeholder 9">
            <a:extLst>
              <a:ext uri="{FF2B5EF4-FFF2-40B4-BE49-F238E27FC236}">
                <a16:creationId xmlns:a16="http://schemas.microsoft.com/office/drawing/2014/main" id="{92EEED1F-EA0A-4070-BD48-F4549B8FC88F}"/>
              </a:ext>
            </a:extLst>
          </p:cNvPr>
          <p:cNvSpPr>
            <a:spLocks noGrp="1"/>
          </p:cNvSpPr>
          <p:nvPr>
            <p:ph type="pic" sz="quarter" idx="13"/>
          </p:nvPr>
        </p:nvSpPr>
        <p:spPr/>
      </p:sp>
      <p:sp>
        <p:nvSpPr>
          <p:cNvPr id="11" name="Slide Number Placeholder 10">
            <a:extLst>
              <a:ext uri="{FF2B5EF4-FFF2-40B4-BE49-F238E27FC236}">
                <a16:creationId xmlns:a16="http://schemas.microsoft.com/office/drawing/2014/main" id="{98705541-2EF6-462D-88D2-EC4E9AC92443}"/>
              </a:ext>
            </a:extLst>
          </p:cNvPr>
          <p:cNvSpPr>
            <a:spLocks noGrp="1"/>
          </p:cNvSpPr>
          <p:nvPr>
            <p:ph type="sldNum" sz="quarter" idx="12"/>
          </p:nvPr>
        </p:nvSpPr>
        <p:spPr/>
        <p:txBody>
          <a:bodyPr/>
          <a:lstStyle/>
          <a:p>
            <a:fld id="{9319E888-69DF-4A19-BF5D-F6CF70DE7D06}" type="slidenum">
              <a:rPr lang="en-US" smtClean="0"/>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8" name="Picture Placeholder 7">
            <a:extLst>
              <a:ext uri="{FF2B5EF4-FFF2-40B4-BE49-F238E27FC236}">
                <a16:creationId xmlns:a16="http://schemas.microsoft.com/office/drawing/2014/main" id="{279D7698-B220-42A7-93AA-BC711F8232E9}"/>
              </a:ext>
            </a:extLst>
          </p:cNvPr>
          <p:cNvSpPr>
            <a:spLocks noGrp="1"/>
          </p:cNvSpPr>
          <p:nvPr>
            <p:ph type="pic" sz="quarter" idx="13"/>
          </p:nvPr>
        </p:nvSpPr>
        <p:spPr/>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9" name="Slide Number Placeholder 8">
            <a:extLst>
              <a:ext uri="{FF2B5EF4-FFF2-40B4-BE49-F238E27FC236}">
                <a16:creationId xmlns:a16="http://schemas.microsoft.com/office/drawing/2014/main" id="{DE063E0F-DD45-4071-984D-D3A35A22121D}"/>
              </a:ext>
            </a:extLst>
          </p:cNvPr>
          <p:cNvSpPr>
            <a:spLocks noGrp="1"/>
          </p:cNvSpPr>
          <p:nvPr>
            <p:ph type="sldNum" sz="quarter" idx="12"/>
          </p:nvPr>
        </p:nvSpPr>
        <p:spPr/>
        <p:txBody>
          <a:bodyPr/>
          <a:lstStyle/>
          <a:p>
            <a:fld id="{9319E888-69DF-4A19-BF5D-F6CF70DE7D06}" type="slidenum">
              <a:rPr lang="en-US" smtClean="0"/>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10" name="Picture Placeholder 9">
            <a:extLst>
              <a:ext uri="{FF2B5EF4-FFF2-40B4-BE49-F238E27FC236}">
                <a16:creationId xmlns:a16="http://schemas.microsoft.com/office/drawing/2014/main" id="{B04BAD52-182C-4881-A398-CB67F9470A05}"/>
              </a:ext>
            </a:extLst>
          </p:cNvPr>
          <p:cNvSpPr>
            <a:spLocks noGrp="1"/>
          </p:cNvSpPr>
          <p:nvPr>
            <p:ph type="pic" sz="quarter" idx="17"/>
          </p:nvPr>
        </p:nvSpPr>
        <p:spPr/>
      </p:sp>
      <p:sp>
        <p:nvSpPr>
          <p:cNvPr id="11" name="Slide Number Placeholder 10">
            <a:extLst>
              <a:ext uri="{FF2B5EF4-FFF2-40B4-BE49-F238E27FC236}">
                <a16:creationId xmlns:a16="http://schemas.microsoft.com/office/drawing/2014/main" id="{B66134EC-3688-4612-879B-F7A3FC269B91}"/>
              </a:ext>
            </a:extLst>
          </p:cNvPr>
          <p:cNvSpPr>
            <a:spLocks noGrp="1"/>
          </p:cNvSpPr>
          <p:nvPr>
            <p:ph type="sldNum" sz="quarter" idx="12"/>
          </p:nvPr>
        </p:nvSpPr>
        <p:spPr/>
        <p:txBody>
          <a:bodyPr/>
          <a:lstStyle/>
          <a:p>
            <a:fld id="{9319E888-69DF-4A19-BF5D-F6CF70DE7D06}" type="slidenum">
              <a:rPr lang="en-US" smtClean="0"/>
              <a:t>6</a:t>
            </a:fld>
            <a:endParaRPr lang="en-US"/>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Modern green">
      <a:dk1>
        <a:srgbClr val="000000"/>
      </a:dk1>
      <a:lt1>
        <a:srgbClr val="FFFFFF"/>
      </a:lt1>
      <a:dk2>
        <a:srgbClr val="1A5B53"/>
      </a:dk2>
      <a:lt2>
        <a:srgbClr val="EBEBEB"/>
      </a:lt2>
      <a:accent1>
        <a:srgbClr val="23746B"/>
      </a:accent1>
      <a:accent2>
        <a:srgbClr val="1A5B53"/>
      </a:accent2>
      <a:accent3>
        <a:srgbClr val="1B4346"/>
      </a:accent3>
      <a:accent4>
        <a:srgbClr val="EFB88A"/>
      </a:accent4>
      <a:accent5>
        <a:srgbClr val="EF9489"/>
      </a:accent5>
      <a:accent6>
        <a:srgbClr val="D58A75"/>
      </a:accent6>
      <a:hlink>
        <a:srgbClr val="E3C459"/>
      </a:hlink>
      <a:folHlink>
        <a:srgbClr val="FFC1B8"/>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71_T_PGO_Green-Rounded-Abstract-4x3.pptx" id="{2926F529-5306-49A8-B261-39D5C8F38666}" vid="{FB790032-F455-4918-BEB0-CD7DCBCC2CED}"/>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71_T_PGO_Green-Rounded-Abstract-4x3.pptx" id="{2926F529-5306-49A8-B261-39D5C8F38666}" vid="{5A8543CA-5D28-4949-A79D-37638CB2B1D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344</TotalTime>
  <Words>361</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Green Rounded Abstract</dc:title>
  <dc:creator>PresentationGO.com</dc:creator>
  <dc:description>© Copyright PresentationGo.com</dc:description>
  <dcterms:created xsi:type="dcterms:W3CDTF">2019-11-21T05:08:20Z</dcterms:created>
  <dcterms:modified xsi:type="dcterms:W3CDTF">2020-07-31T18:44:20Z</dcterms:modified>
  <cp:category>Templates</cp:category>
</cp:coreProperties>
</file>