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251" autoAdjust="0"/>
    <p:restoredTop sz="93612" autoAdjust="0"/>
  </p:normalViewPr>
  <p:slideViewPr>
    <p:cSldViewPr snapToGrid="0">
      <p:cViewPr varScale="1">
        <p:scale>
          <a:sx n="106" d="100"/>
          <a:sy n="106" d="100"/>
        </p:scale>
        <p:origin x="156" y="17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7/23/2020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bg>
      <p:bgPr>
        <a:solidFill>
          <a:schemeClr val="accent1"/>
        </a:solidFill>
        <a:effectLst/>
      </p:bgPr>
    </p:bg>
    <p:spTree>
      <p:nvGrpSpPr>
        <p:cNvPr id="1" name=""/>
        <p:cNvGrpSpPr/>
        <p:nvPr/>
      </p:nvGrpSpPr>
      <p:grpSpPr>
        <a:xfrm>
          <a:off x="0" y="0"/>
          <a:ext cx="0" cy="0"/>
          <a:chOff x="0" y="0"/>
          <a:chExt cx="0" cy="0"/>
        </a:xfrm>
      </p:grpSpPr>
      <p:grpSp>
        <p:nvGrpSpPr>
          <p:cNvPr id="130" name="Group 129">
            <a:extLst>
              <a:ext uri="{FF2B5EF4-FFF2-40B4-BE49-F238E27FC236}">
                <a16:creationId xmlns:a16="http://schemas.microsoft.com/office/drawing/2014/main" id="{CC8B9376-3C75-4343-B7B6-3F1AA28EF277}"/>
              </a:ext>
            </a:extLst>
          </p:cNvPr>
          <p:cNvGrpSpPr/>
          <p:nvPr userDrawn="1"/>
        </p:nvGrpSpPr>
        <p:grpSpPr>
          <a:xfrm>
            <a:off x="4326235" y="2377440"/>
            <a:ext cx="7863840" cy="4480560"/>
            <a:chOff x="2345971" y="2985178"/>
            <a:chExt cx="6794632" cy="3872822"/>
          </a:xfrm>
        </p:grpSpPr>
        <p:sp>
          <p:nvSpPr>
            <p:cNvPr id="131" name="Shape">
              <a:extLst>
                <a:ext uri="{FF2B5EF4-FFF2-40B4-BE49-F238E27FC236}">
                  <a16:creationId xmlns:a16="http://schemas.microsoft.com/office/drawing/2014/main" id="{70C298D0-8D48-440D-B2BB-6073FBD4BFCD}"/>
                </a:ext>
              </a:extLst>
            </p:cNvPr>
            <p:cNvSpPr/>
            <p:nvPr/>
          </p:nvSpPr>
          <p:spPr>
            <a:xfrm>
              <a:off x="5538650" y="2985178"/>
              <a:ext cx="3437224" cy="3866877"/>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4662"/>
                  </a:lnTo>
                  <a:lnTo>
                    <a:pt x="10693" y="0"/>
                  </a:lnTo>
                  <a:lnTo>
                    <a:pt x="0" y="4710"/>
                  </a:lnTo>
                  <a:lnTo>
                    <a:pt x="0" y="21600"/>
                  </a:lnTo>
                  <a:close/>
                </a:path>
              </a:pathLst>
            </a:cu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132" name="Shape">
              <a:extLst>
                <a:ext uri="{FF2B5EF4-FFF2-40B4-BE49-F238E27FC236}">
                  <a16:creationId xmlns:a16="http://schemas.microsoft.com/office/drawing/2014/main" id="{82C02662-BD1C-430D-9804-B55B46E99CCD}"/>
                </a:ext>
              </a:extLst>
            </p:cNvPr>
            <p:cNvSpPr/>
            <p:nvPr/>
          </p:nvSpPr>
          <p:spPr>
            <a:xfrm>
              <a:off x="5538650" y="3834294"/>
              <a:ext cx="1734746" cy="3023706"/>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5957"/>
                  </a:lnTo>
                  <a:lnTo>
                    <a:pt x="0" y="0"/>
                  </a:lnTo>
                  <a:lnTo>
                    <a:pt x="0" y="21600"/>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33" name="Shape">
              <a:extLst>
                <a:ext uri="{FF2B5EF4-FFF2-40B4-BE49-F238E27FC236}">
                  <a16:creationId xmlns:a16="http://schemas.microsoft.com/office/drawing/2014/main" id="{CCCA51E3-5A71-4D60-B997-DD319626265A}"/>
                </a:ext>
              </a:extLst>
            </p:cNvPr>
            <p:cNvSpPr/>
            <p:nvPr/>
          </p:nvSpPr>
          <p:spPr>
            <a:xfrm>
              <a:off x="7273395" y="3825803"/>
              <a:ext cx="1702479" cy="3032197"/>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0"/>
                  </a:lnTo>
                  <a:lnTo>
                    <a:pt x="0" y="6000"/>
                  </a:lnTo>
                  <a:lnTo>
                    <a:pt x="0" y="21600"/>
                  </a:ln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defRPr>
              </a:pPr>
              <a:endParaRPr dirty="0"/>
            </a:p>
          </p:txBody>
        </p:sp>
        <p:sp>
          <p:nvSpPr>
            <p:cNvPr id="134" name="Shape">
              <a:extLst>
                <a:ext uri="{FF2B5EF4-FFF2-40B4-BE49-F238E27FC236}">
                  <a16:creationId xmlns:a16="http://schemas.microsoft.com/office/drawing/2014/main" id="{ED57458B-927A-4595-8484-2A3C5447A508}"/>
                </a:ext>
              </a:extLst>
            </p:cNvPr>
            <p:cNvSpPr/>
            <p:nvPr/>
          </p:nvSpPr>
          <p:spPr>
            <a:xfrm>
              <a:off x="6110954" y="5093536"/>
              <a:ext cx="935727" cy="1764464"/>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2786"/>
                  </a:lnTo>
                  <a:lnTo>
                    <a:pt x="10702" y="0"/>
                  </a:lnTo>
                  <a:lnTo>
                    <a:pt x="0" y="2817"/>
                  </a:lnTo>
                  <a:lnTo>
                    <a:pt x="0" y="21600"/>
                  </a:lnTo>
                  <a:close/>
                </a:path>
              </a:pathLst>
            </a:custGeom>
            <a:solidFill>
              <a:schemeClr val="accent4">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135" name="Shape">
              <a:extLst>
                <a:ext uri="{FF2B5EF4-FFF2-40B4-BE49-F238E27FC236}">
                  <a16:creationId xmlns:a16="http://schemas.microsoft.com/office/drawing/2014/main" id="{779141D1-E41C-4888-9FFB-7825B896ADD6}"/>
                </a:ext>
              </a:extLst>
            </p:cNvPr>
            <p:cNvSpPr/>
            <p:nvPr/>
          </p:nvSpPr>
          <p:spPr>
            <a:xfrm>
              <a:off x="6107558" y="5323646"/>
              <a:ext cx="472110" cy="1534354"/>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3192"/>
                  </a:lnTo>
                  <a:lnTo>
                    <a:pt x="0" y="0"/>
                  </a:lnTo>
                  <a:lnTo>
                    <a:pt x="0" y="2160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36" name="Shape">
              <a:extLst>
                <a:ext uri="{FF2B5EF4-FFF2-40B4-BE49-F238E27FC236}">
                  <a16:creationId xmlns:a16="http://schemas.microsoft.com/office/drawing/2014/main" id="{CF744466-3738-495C-8622-48A142A9274E}"/>
                </a:ext>
              </a:extLst>
            </p:cNvPr>
            <p:cNvSpPr/>
            <p:nvPr/>
          </p:nvSpPr>
          <p:spPr>
            <a:xfrm>
              <a:off x="6579668" y="5321099"/>
              <a:ext cx="467012" cy="1536901"/>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0"/>
                  </a:lnTo>
                  <a:lnTo>
                    <a:pt x="0" y="3222"/>
                  </a:lnTo>
                  <a:lnTo>
                    <a:pt x="0" y="21600"/>
                  </a:lnTo>
                  <a:close/>
                </a:path>
              </a:pathLst>
            </a:custGeom>
            <a:solidFill>
              <a:schemeClr val="accent4">
                <a:lumMod val="75000"/>
              </a:schemeClr>
            </a:solidFill>
            <a:ln w="12700">
              <a:miter lim="400000"/>
            </a:ln>
          </p:spPr>
          <p:txBody>
            <a:bodyPr lIns="38100" tIns="38100" rIns="38100" bIns="38100" anchor="ctr"/>
            <a:lstStyle/>
            <a:p>
              <a:pPr>
                <a:defRPr sz="3000">
                  <a:solidFill>
                    <a:srgbClr val="FFFFFF"/>
                  </a:solidFill>
                </a:defRPr>
              </a:pPr>
              <a:endParaRPr/>
            </a:p>
          </p:txBody>
        </p:sp>
        <p:sp>
          <p:nvSpPr>
            <p:cNvPr id="137" name="Shape">
              <a:extLst>
                <a:ext uri="{FF2B5EF4-FFF2-40B4-BE49-F238E27FC236}">
                  <a16:creationId xmlns:a16="http://schemas.microsoft.com/office/drawing/2014/main" id="{A53C0550-3FB6-473F-B6B6-FBA02B324F63}"/>
                </a:ext>
              </a:extLst>
            </p:cNvPr>
            <p:cNvSpPr/>
            <p:nvPr/>
          </p:nvSpPr>
          <p:spPr>
            <a:xfrm>
              <a:off x="8179402" y="4725867"/>
              <a:ext cx="936576" cy="1763617"/>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2777"/>
                  </a:lnTo>
                  <a:lnTo>
                    <a:pt x="10692" y="0"/>
                  </a:lnTo>
                  <a:lnTo>
                    <a:pt x="0" y="2808"/>
                  </a:lnTo>
                  <a:lnTo>
                    <a:pt x="0" y="21600"/>
                  </a:lnTo>
                  <a:close/>
                </a:path>
              </a:pathLst>
            </a:custGeom>
            <a:solidFill>
              <a:schemeClr val="accent4">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138" name="Shape">
              <a:extLst>
                <a:ext uri="{FF2B5EF4-FFF2-40B4-BE49-F238E27FC236}">
                  <a16:creationId xmlns:a16="http://schemas.microsoft.com/office/drawing/2014/main" id="{87490E38-31FD-4CB5-A96D-80233A2AB498}"/>
                </a:ext>
              </a:extLst>
            </p:cNvPr>
            <p:cNvSpPr/>
            <p:nvPr/>
          </p:nvSpPr>
          <p:spPr>
            <a:xfrm>
              <a:off x="8179402" y="4955129"/>
              <a:ext cx="472959" cy="1534355"/>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3192"/>
                  </a:lnTo>
                  <a:lnTo>
                    <a:pt x="0" y="0"/>
                  </a:lnTo>
                  <a:lnTo>
                    <a:pt x="0" y="2160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39" name="Shape">
              <a:extLst>
                <a:ext uri="{FF2B5EF4-FFF2-40B4-BE49-F238E27FC236}">
                  <a16:creationId xmlns:a16="http://schemas.microsoft.com/office/drawing/2014/main" id="{E5B24188-72BE-4868-85CC-C0DC73FFC9E4}"/>
                </a:ext>
              </a:extLst>
            </p:cNvPr>
            <p:cNvSpPr/>
            <p:nvPr/>
          </p:nvSpPr>
          <p:spPr>
            <a:xfrm>
              <a:off x="8652360" y="4955129"/>
              <a:ext cx="463618" cy="1536901"/>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0"/>
                  </a:lnTo>
                  <a:lnTo>
                    <a:pt x="0" y="3222"/>
                  </a:lnTo>
                  <a:lnTo>
                    <a:pt x="0" y="21600"/>
                  </a:lnTo>
                  <a:close/>
                </a:path>
              </a:pathLst>
            </a:custGeom>
            <a:solidFill>
              <a:schemeClr val="accent4">
                <a:lumMod val="75000"/>
              </a:schemeClr>
            </a:solidFill>
            <a:ln w="12700">
              <a:miter lim="400000"/>
            </a:ln>
          </p:spPr>
          <p:txBody>
            <a:bodyPr lIns="38100" tIns="38100" rIns="38100" bIns="38100" anchor="ctr"/>
            <a:lstStyle/>
            <a:p>
              <a:pPr>
                <a:defRPr sz="3000">
                  <a:solidFill>
                    <a:srgbClr val="FFFFFF"/>
                  </a:solidFill>
                </a:defRPr>
              </a:pPr>
              <a:endParaRPr/>
            </a:p>
          </p:txBody>
        </p:sp>
        <p:sp>
          <p:nvSpPr>
            <p:cNvPr id="140" name="Shape">
              <a:extLst>
                <a:ext uri="{FF2B5EF4-FFF2-40B4-BE49-F238E27FC236}">
                  <a16:creationId xmlns:a16="http://schemas.microsoft.com/office/drawing/2014/main" id="{02C93D45-C8E2-4583-AC9C-5AB9F4937042}"/>
                </a:ext>
              </a:extLst>
            </p:cNvPr>
            <p:cNvSpPr/>
            <p:nvPr/>
          </p:nvSpPr>
          <p:spPr>
            <a:xfrm>
              <a:off x="7500110" y="5093536"/>
              <a:ext cx="936577" cy="1764464"/>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2786"/>
                  </a:lnTo>
                  <a:lnTo>
                    <a:pt x="10692" y="0"/>
                  </a:lnTo>
                  <a:lnTo>
                    <a:pt x="0" y="2817"/>
                  </a:lnTo>
                  <a:lnTo>
                    <a:pt x="0" y="21600"/>
                  </a:lnTo>
                  <a:close/>
                </a:path>
              </a:pathLst>
            </a:cu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141" name="Shape">
              <a:extLst>
                <a:ext uri="{FF2B5EF4-FFF2-40B4-BE49-F238E27FC236}">
                  <a16:creationId xmlns:a16="http://schemas.microsoft.com/office/drawing/2014/main" id="{A422C8A8-17C2-49FF-A8CD-5C8289AC3C5C}"/>
                </a:ext>
              </a:extLst>
            </p:cNvPr>
            <p:cNvSpPr/>
            <p:nvPr/>
          </p:nvSpPr>
          <p:spPr>
            <a:xfrm>
              <a:off x="7500108" y="5323646"/>
              <a:ext cx="472959" cy="1534354"/>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3192"/>
                  </a:lnTo>
                  <a:lnTo>
                    <a:pt x="0" y="0"/>
                  </a:lnTo>
                  <a:lnTo>
                    <a:pt x="0" y="21600"/>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42" name="Shape">
              <a:extLst>
                <a:ext uri="{FF2B5EF4-FFF2-40B4-BE49-F238E27FC236}">
                  <a16:creationId xmlns:a16="http://schemas.microsoft.com/office/drawing/2014/main" id="{DC472286-7D21-48D7-AA49-08E251A75D8B}"/>
                </a:ext>
              </a:extLst>
            </p:cNvPr>
            <p:cNvSpPr/>
            <p:nvPr/>
          </p:nvSpPr>
          <p:spPr>
            <a:xfrm>
              <a:off x="7973066" y="5321099"/>
              <a:ext cx="463620" cy="1536901"/>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0"/>
                  </a:lnTo>
                  <a:lnTo>
                    <a:pt x="0" y="3222"/>
                  </a:lnTo>
                  <a:lnTo>
                    <a:pt x="0" y="21600"/>
                  </a:ln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defRPr>
              </a:pPr>
              <a:endParaRPr/>
            </a:p>
          </p:txBody>
        </p:sp>
        <p:sp>
          <p:nvSpPr>
            <p:cNvPr id="143" name="Shape">
              <a:extLst>
                <a:ext uri="{FF2B5EF4-FFF2-40B4-BE49-F238E27FC236}">
                  <a16:creationId xmlns:a16="http://schemas.microsoft.com/office/drawing/2014/main" id="{E2A86E61-5049-4B43-B0AD-C05A5CDDC443}"/>
                </a:ext>
              </a:extLst>
            </p:cNvPr>
            <p:cNvSpPr/>
            <p:nvPr/>
          </p:nvSpPr>
          <p:spPr>
            <a:xfrm>
              <a:off x="6820816" y="5510451"/>
              <a:ext cx="935727" cy="1347549"/>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3634"/>
                  </a:lnTo>
                  <a:lnTo>
                    <a:pt x="10682" y="0"/>
                  </a:lnTo>
                  <a:lnTo>
                    <a:pt x="0" y="3675"/>
                  </a:lnTo>
                  <a:lnTo>
                    <a:pt x="0" y="21600"/>
                  </a:lnTo>
                  <a:close/>
                </a:path>
              </a:pathLst>
            </a:custGeom>
            <a:solidFill>
              <a:schemeClr val="accent4">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144" name="Shape">
              <a:extLst>
                <a:ext uri="{FF2B5EF4-FFF2-40B4-BE49-F238E27FC236}">
                  <a16:creationId xmlns:a16="http://schemas.microsoft.com/office/drawing/2014/main" id="{D2D2278D-E744-4AED-B627-C596B12D7414}"/>
                </a:ext>
              </a:extLst>
            </p:cNvPr>
            <p:cNvSpPr/>
            <p:nvPr/>
          </p:nvSpPr>
          <p:spPr>
            <a:xfrm>
              <a:off x="6820816" y="5739713"/>
              <a:ext cx="472110" cy="1118287"/>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4379"/>
                  </a:lnTo>
                  <a:lnTo>
                    <a:pt x="0" y="0"/>
                  </a:lnTo>
                  <a:lnTo>
                    <a:pt x="0" y="2160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45" name="Shape">
              <a:extLst>
                <a:ext uri="{FF2B5EF4-FFF2-40B4-BE49-F238E27FC236}">
                  <a16:creationId xmlns:a16="http://schemas.microsoft.com/office/drawing/2014/main" id="{EE34AD53-1BFE-4E9B-9BBB-6320EFAA00D7}"/>
                </a:ext>
              </a:extLst>
            </p:cNvPr>
            <p:cNvSpPr/>
            <p:nvPr/>
          </p:nvSpPr>
          <p:spPr>
            <a:xfrm>
              <a:off x="7292925" y="5737166"/>
              <a:ext cx="463618" cy="1120834"/>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0"/>
                  </a:lnTo>
                  <a:lnTo>
                    <a:pt x="0" y="4418"/>
                  </a:lnTo>
                  <a:lnTo>
                    <a:pt x="0" y="21600"/>
                  </a:lnTo>
                  <a:close/>
                </a:path>
              </a:pathLst>
            </a:custGeom>
            <a:solidFill>
              <a:schemeClr val="accent4">
                <a:lumMod val="75000"/>
              </a:schemeClr>
            </a:solidFill>
            <a:ln w="12700">
              <a:miter lim="400000"/>
            </a:ln>
          </p:spPr>
          <p:txBody>
            <a:bodyPr lIns="38100" tIns="38100" rIns="38100" bIns="38100" anchor="ctr"/>
            <a:lstStyle/>
            <a:p>
              <a:pPr>
                <a:defRPr sz="3000">
                  <a:solidFill>
                    <a:srgbClr val="FFFFFF"/>
                  </a:solidFill>
                </a:defRPr>
              </a:pPr>
              <a:endParaRPr/>
            </a:p>
          </p:txBody>
        </p:sp>
        <p:sp>
          <p:nvSpPr>
            <p:cNvPr id="146" name="Shape">
              <a:extLst>
                <a:ext uri="{FF2B5EF4-FFF2-40B4-BE49-F238E27FC236}">
                  <a16:creationId xmlns:a16="http://schemas.microsoft.com/office/drawing/2014/main" id="{8D0E43E4-FEFD-49EE-BCF1-7A04EA4BE31B}"/>
                </a:ext>
              </a:extLst>
            </p:cNvPr>
            <p:cNvSpPr/>
            <p:nvPr/>
          </p:nvSpPr>
          <p:spPr>
            <a:xfrm>
              <a:off x="8204876" y="5510451"/>
              <a:ext cx="935727" cy="1347549"/>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3634"/>
                  </a:lnTo>
                  <a:lnTo>
                    <a:pt x="10702" y="0"/>
                  </a:lnTo>
                  <a:lnTo>
                    <a:pt x="0" y="3675"/>
                  </a:lnTo>
                  <a:lnTo>
                    <a:pt x="0" y="21600"/>
                  </a:lnTo>
                  <a:close/>
                </a:path>
              </a:pathLst>
            </a:cu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147" name="Shape">
              <a:extLst>
                <a:ext uri="{FF2B5EF4-FFF2-40B4-BE49-F238E27FC236}">
                  <a16:creationId xmlns:a16="http://schemas.microsoft.com/office/drawing/2014/main" id="{E60B8A55-644C-490B-94A2-E22F8CFCFDF8}"/>
                </a:ext>
              </a:extLst>
            </p:cNvPr>
            <p:cNvSpPr/>
            <p:nvPr/>
          </p:nvSpPr>
          <p:spPr>
            <a:xfrm>
              <a:off x="8204876" y="5739713"/>
              <a:ext cx="472110" cy="1118287"/>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4379"/>
                  </a:lnTo>
                  <a:lnTo>
                    <a:pt x="0" y="0"/>
                  </a:lnTo>
                  <a:lnTo>
                    <a:pt x="0" y="21600"/>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48" name="Shape">
              <a:extLst>
                <a:ext uri="{FF2B5EF4-FFF2-40B4-BE49-F238E27FC236}">
                  <a16:creationId xmlns:a16="http://schemas.microsoft.com/office/drawing/2014/main" id="{0922923B-EBBB-4C15-9A61-52D8702E5FE4}"/>
                </a:ext>
              </a:extLst>
            </p:cNvPr>
            <p:cNvSpPr/>
            <p:nvPr/>
          </p:nvSpPr>
          <p:spPr>
            <a:xfrm>
              <a:off x="8676985" y="5737166"/>
              <a:ext cx="463618" cy="1120834"/>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0"/>
                  </a:lnTo>
                  <a:lnTo>
                    <a:pt x="0" y="4418"/>
                  </a:lnTo>
                  <a:lnTo>
                    <a:pt x="0" y="21600"/>
                  </a:ln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defRPr>
              </a:pPr>
              <a:endParaRPr/>
            </a:p>
          </p:txBody>
        </p:sp>
        <p:sp>
          <p:nvSpPr>
            <p:cNvPr id="149" name="Shape">
              <a:extLst>
                <a:ext uri="{FF2B5EF4-FFF2-40B4-BE49-F238E27FC236}">
                  <a16:creationId xmlns:a16="http://schemas.microsoft.com/office/drawing/2014/main" id="{785FFD87-CDD6-44A6-8385-C7E697B533B0}"/>
                </a:ext>
              </a:extLst>
            </p:cNvPr>
            <p:cNvSpPr/>
            <p:nvPr/>
          </p:nvSpPr>
          <p:spPr>
            <a:xfrm>
              <a:off x="2345971" y="3714570"/>
              <a:ext cx="3438074" cy="3143430"/>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5730"/>
                  </a:lnTo>
                  <a:lnTo>
                    <a:pt x="10696" y="0"/>
                  </a:lnTo>
                  <a:lnTo>
                    <a:pt x="0" y="5788"/>
                  </a:lnTo>
                  <a:lnTo>
                    <a:pt x="0" y="21600"/>
                  </a:lnTo>
                  <a:close/>
                </a:path>
              </a:pathLst>
            </a:cu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150" name="Shape">
              <a:extLst>
                <a:ext uri="{FF2B5EF4-FFF2-40B4-BE49-F238E27FC236}">
                  <a16:creationId xmlns:a16="http://schemas.microsoft.com/office/drawing/2014/main" id="{858BC7E9-4C0D-45C3-8530-5EA39BE6088D}"/>
                </a:ext>
              </a:extLst>
            </p:cNvPr>
            <p:cNvSpPr/>
            <p:nvPr/>
          </p:nvSpPr>
          <p:spPr>
            <a:xfrm>
              <a:off x="2345972" y="4556892"/>
              <a:ext cx="1735595" cy="2301108"/>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7827"/>
                  </a:lnTo>
                  <a:lnTo>
                    <a:pt x="0" y="0"/>
                  </a:lnTo>
                  <a:lnTo>
                    <a:pt x="0" y="21600"/>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51" name="Shape">
              <a:extLst>
                <a:ext uri="{FF2B5EF4-FFF2-40B4-BE49-F238E27FC236}">
                  <a16:creationId xmlns:a16="http://schemas.microsoft.com/office/drawing/2014/main" id="{8A36D8D9-984D-41AD-8374-19FB6905EB91}"/>
                </a:ext>
              </a:extLst>
            </p:cNvPr>
            <p:cNvSpPr/>
            <p:nvPr/>
          </p:nvSpPr>
          <p:spPr>
            <a:xfrm>
              <a:off x="4081566" y="4548401"/>
              <a:ext cx="1702479" cy="2309599"/>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0"/>
                  </a:lnTo>
                  <a:lnTo>
                    <a:pt x="0" y="7878"/>
                  </a:lnTo>
                  <a:lnTo>
                    <a:pt x="0" y="21600"/>
                  </a:ln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defRPr>
              </a:pPr>
              <a:endParaRPr/>
            </a:p>
          </p:txBody>
        </p:sp>
        <p:sp>
          <p:nvSpPr>
            <p:cNvPr id="152" name="Shape">
              <a:extLst>
                <a:ext uri="{FF2B5EF4-FFF2-40B4-BE49-F238E27FC236}">
                  <a16:creationId xmlns:a16="http://schemas.microsoft.com/office/drawing/2014/main" id="{01543C25-6874-44E4-9D8B-B1A3B8FC034D}"/>
                </a:ext>
              </a:extLst>
            </p:cNvPr>
            <p:cNvSpPr/>
            <p:nvPr/>
          </p:nvSpPr>
          <p:spPr>
            <a:xfrm>
              <a:off x="2902901" y="5816983"/>
              <a:ext cx="936576" cy="1041017"/>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4704"/>
                  </a:lnTo>
                  <a:lnTo>
                    <a:pt x="10692" y="0"/>
                  </a:lnTo>
                  <a:lnTo>
                    <a:pt x="0" y="4757"/>
                  </a:lnTo>
                  <a:lnTo>
                    <a:pt x="0" y="21600"/>
                  </a:lnTo>
                  <a:close/>
                </a:path>
              </a:pathLst>
            </a:cu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153" name="Shape">
              <a:extLst>
                <a:ext uri="{FF2B5EF4-FFF2-40B4-BE49-F238E27FC236}">
                  <a16:creationId xmlns:a16="http://schemas.microsoft.com/office/drawing/2014/main" id="{351BB000-B6C7-4025-922E-4ADCFB9FFA52}"/>
                </a:ext>
              </a:extLst>
            </p:cNvPr>
            <p:cNvSpPr/>
            <p:nvPr/>
          </p:nvSpPr>
          <p:spPr>
            <a:xfrm>
              <a:off x="2902901" y="6046245"/>
              <a:ext cx="472959" cy="811755"/>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6033"/>
                  </a:lnTo>
                  <a:lnTo>
                    <a:pt x="0" y="0"/>
                  </a:lnTo>
                  <a:lnTo>
                    <a:pt x="0" y="21600"/>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54" name="Shape">
              <a:extLst>
                <a:ext uri="{FF2B5EF4-FFF2-40B4-BE49-F238E27FC236}">
                  <a16:creationId xmlns:a16="http://schemas.microsoft.com/office/drawing/2014/main" id="{B17CE394-A7EF-401E-BDCD-E25275D49639}"/>
                </a:ext>
              </a:extLst>
            </p:cNvPr>
            <p:cNvSpPr/>
            <p:nvPr/>
          </p:nvSpPr>
          <p:spPr>
            <a:xfrm>
              <a:off x="3375861" y="6043698"/>
              <a:ext cx="466164" cy="81430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0"/>
                  </a:lnTo>
                  <a:lnTo>
                    <a:pt x="0" y="6081"/>
                  </a:lnTo>
                  <a:lnTo>
                    <a:pt x="0" y="21600"/>
                  </a:ln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defRPr>
              </a:pPr>
              <a:endParaRPr/>
            </a:p>
          </p:txBody>
        </p:sp>
        <p:sp>
          <p:nvSpPr>
            <p:cNvPr id="155" name="Shape">
              <a:extLst>
                <a:ext uri="{FF2B5EF4-FFF2-40B4-BE49-F238E27FC236}">
                  <a16:creationId xmlns:a16="http://schemas.microsoft.com/office/drawing/2014/main" id="{69EAE727-065A-405D-82D7-9599AEB5B893}"/>
                </a:ext>
              </a:extLst>
            </p:cNvPr>
            <p:cNvSpPr/>
            <p:nvPr/>
          </p:nvSpPr>
          <p:spPr>
            <a:xfrm>
              <a:off x="4986724" y="5447616"/>
              <a:ext cx="935727" cy="1405288"/>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3498"/>
                  </a:lnTo>
                  <a:lnTo>
                    <a:pt x="10702" y="0"/>
                  </a:lnTo>
                  <a:lnTo>
                    <a:pt x="0" y="3524"/>
                  </a:lnTo>
                  <a:lnTo>
                    <a:pt x="0" y="21600"/>
                  </a:lnTo>
                  <a:close/>
                </a:path>
              </a:pathLst>
            </a:cu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156" name="Shape">
              <a:extLst>
                <a:ext uri="{FF2B5EF4-FFF2-40B4-BE49-F238E27FC236}">
                  <a16:creationId xmlns:a16="http://schemas.microsoft.com/office/drawing/2014/main" id="{E4107AE9-0463-4E5C-9A85-92832413B429}"/>
                </a:ext>
              </a:extLst>
            </p:cNvPr>
            <p:cNvSpPr/>
            <p:nvPr/>
          </p:nvSpPr>
          <p:spPr>
            <a:xfrm>
              <a:off x="4986724" y="5678575"/>
              <a:ext cx="472959" cy="1176027"/>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4180"/>
                  </a:lnTo>
                  <a:lnTo>
                    <a:pt x="0" y="0"/>
                  </a:lnTo>
                  <a:lnTo>
                    <a:pt x="0" y="21600"/>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57" name="Shape">
              <a:extLst>
                <a:ext uri="{FF2B5EF4-FFF2-40B4-BE49-F238E27FC236}">
                  <a16:creationId xmlns:a16="http://schemas.microsoft.com/office/drawing/2014/main" id="{8939E4B8-8B58-455D-BEF8-7B6A0D11BE02}"/>
                </a:ext>
              </a:extLst>
            </p:cNvPr>
            <p:cNvSpPr/>
            <p:nvPr/>
          </p:nvSpPr>
          <p:spPr>
            <a:xfrm>
              <a:off x="5460206" y="5676878"/>
              <a:ext cx="464793" cy="1177724"/>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0"/>
                  </a:lnTo>
                  <a:lnTo>
                    <a:pt x="0" y="4205"/>
                  </a:lnTo>
                  <a:lnTo>
                    <a:pt x="0" y="21600"/>
                  </a:ln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defRPr>
              </a:pPr>
              <a:endParaRPr/>
            </a:p>
          </p:txBody>
        </p:sp>
        <p:sp>
          <p:nvSpPr>
            <p:cNvPr id="158" name="Shape">
              <a:extLst>
                <a:ext uri="{FF2B5EF4-FFF2-40B4-BE49-F238E27FC236}">
                  <a16:creationId xmlns:a16="http://schemas.microsoft.com/office/drawing/2014/main" id="{CBF01F8C-11E2-41CF-B480-1FD01AC316B3}"/>
                </a:ext>
              </a:extLst>
            </p:cNvPr>
            <p:cNvSpPr/>
            <p:nvPr/>
          </p:nvSpPr>
          <p:spPr>
            <a:xfrm>
              <a:off x="4307431" y="5816983"/>
              <a:ext cx="936576" cy="1041017"/>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4704"/>
                  </a:lnTo>
                  <a:lnTo>
                    <a:pt x="10692" y="0"/>
                  </a:lnTo>
                  <a:lnTo>
                    <a:pt x="0" y="4757"/>
                  </a:lnTo>
                  <a:lnTo>
                    <a:pt x="0" y="21600"/>
                  </a:lnTo>
                  <a:close/>
                </a:path>
              </a:pathLst>
            </a:cu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159" name="Shape">
              <a:extLst>
                <a:ext uri="{FF2B5EF4-FFF2-40B4-BE49-F238E27FC236}">
                  <a16:creationId xmlns:a16="http://schemas.microsoft.com/office/drawing/2014/main" id="{87C50CD2-2C6F-4A26-BCA0-3A59E82525F8}"/>
                </a:ext>
              </a:extLst>
            </p:cNvPr>
            <p:cNvSpPr/>
            <p:nvPr/>
          </p:nvSpPr>
          <p:spPr>
            <a:xfrm>
              <a:off x="4307431" y="6046244"/>
              <a:ext cx="472959" cy="811756"/>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6033"/>
                  </a:lnTo>
                  <a:lnTo>
                    <a:pt x="0" y="0"/>
                  </a:lnTo>
                  <a:lnTo>
                    <a:pt x="0" y="21600"/>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60" name="Shape">
              <a:extLst>
                <a:ext uri="{FF2B5EF4-FFF2-40B4-BE49-F238E27FC236}">
                  <a16:creationId xmlns:a16="http://schemas.microsoft.com/office/drawing/2014/main" id="{31F40E8F-7455-427B-BAAB-389CA7B57FD3}"/>
                </a:ext>
              </a:extLst>
            </p:cNvPr>
            <p:cNvSpPr/>
            <p:nvPr/>
          </p:nvSpPr>
          <p:spPr>
            <a:xfrm>
              <a:off x="4781316" y="6043698"/>
              <a:ext cx="465238" cy="81430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0"/>
                  </a:lnTo>
                  <a:lnTo>
                    <a:pt x="0" y="6081"/>
                  </a:lnTo>
                  <a:lnTo>
                    <a:pt x="0" y="21600"/>
                  </a:ln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defRPr>
              </a:pPr>
              <a:endParaRPr/>
            </a:p>
          </p:txBody>
        </p:sp>
        <p:sp>
          <p:nvSpPr>
            <p:cNvPr id="161" name="Shape">
              <a:extLst>
                <a:ext uri="{FF2B5EF4-FFF2-40B4-BE49-F238E27FC236}">
                  <a16:creationId xmlns:a16="http://schemas.microsoft.com/office/drawing/2014/main" id="{A87F2450-6310-472F-B0DE-D12244F2C689}"/>
                </a:ext>
              </a:extLst>
            </p:cNvPr>
            <p:cNvSpPr/>
            <p:nvPr/>
          </p:nvSpPr>
          <p:spPr>
            <a:xfrm>
              <a:off x="3630685" y="6233051"/>
              <a:ext cx="936576" cy="624949"/>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7865"/>
                  </a:lnTo>
                  <a:lnTo>
                    <a:pt x="10692" y="0"/>
                  </a:lnTo>
                  <a:lnTo>
                    <a:pt x="0" y="7924"/>
                  </a:lnTo>
                  <a:lnTo>
                    <a:pt x="0" y="21600"/>
                  </a:lnTo>
                  <a:close/>
                </a:path>
              </a:pathLst>
            </a:custGeom>
            <a:solidFill>
              <a:schemeClr val="accent3">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162" name="Shape">
              <a:extLst>
                <a:ext uri="{FF2B5EF4-FFF2-40B4-BE49-F238E27FC236}">
                  <a16:creationId xmlns:a16="http://schemas.microsoft.com/office/drawing/2014/main" id="{422B4036-FD58-4602-9930-0041A2454577}"/>
                </a:ext>
              </a:extLst>
            </p:cNvPr>
            <p:cNvSpPr/>
            <p:nvPr/>
          </p:nvSpPr>
          <p:spPr>
            <a:xfrm>
              <a:off x="3628137" y="6462312"/>
              <a:ext cx="470411" cy="395688"/>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12422"/>
                  </a:lnTo>
                  <a:lnTo>
                    <a:pt x="0" y="0"/>
                  </a:lnTo>
                  <a:lnTo>
                    <a:pt x="0" y="21600"/>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63" name="Shape">
              <a:extLst>
                <a:ext uri="{FF2B5EF4-FFF2-40B4-BE49-F238E27FC236}">
                  <a16:creationId xmlns:a16="http://schemas.microsoft.com/office/drawing/2014/main" id="{40379A4C-8A84-4BDC-BBED-1A5AB7C95517}"/>
                </a:ext>
              </a:extLst>
            </p:cNvPr>
            <p:cNvSpPr/>
            <p:nvPr/>
          </p:nvSpPr>
          <p:spPr>
            <a:xfrm>
              <a:off x="4098548" y="6460612"/>
              <a:ext cx="468712" cy="397388"/>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0"/>
                  </a:lnTo>
                  <a:lnTo>
                    <a:pt x="0" y="12462"/>
                  </a:lnTo>
                  <a:lnTo>
                    <a:pt x="0" y="21600"/>
                  </a:lnTo>
                  <a:close/>
                </a:path>
              </a:pathLst>
            </a:custGeom>
            <a:solidFill>
              <a:schemeClr val="accent3">
                <a:lumMod val="75000"/>
              </a:schemeClr>
            </a:solidFill>
            <a:ln w="12700">
              <a:miter lim="400000"/>
            </a:ln>
          </p:spPr>
          <p:txBody>
            <a:bodyPr lIns="38100" tIns="38100" rIns="38100" bIns="38100" anchor="ctr"/>
            <a:lstStyle/>
            <a:p>
              <a:pPr>
                <a:defRPr sz="3000">
                  <a:solidFill>
                    <a:srgbClr val="FFFFFF"/>
                  </a:solidFill>
                </a:defRPr>
              </a:pPr>
              <a:endParaRPr/>
            </a:p>
          </p:txBody>
        </p:sp>
        <p:sp>
          <p:nvSpPr>
            <p:cNvPr id="164" name="Shape">
              <a:extLst>
                <a:ext uri="{FF2B5EF4-FFF2-40B4-BE49-F238E27FC236}">
                  <a16:creationId xmlns:a16="http://schemas.microsoft.com/office/drawing/2014/main" id="{3269C32A-E594-4855-BB4E-38ABA9CC0BD0}"/>
                </a:ext>
              </a:extLst>
            </p:cNvPr>
            <p:cNvSpPr/>
            <p:nvPr/>
          </p:nvSpPr>
          <p:spPr>
            <a:xfrm>
              <a:off x="5012198" y="6233051"/>
              <a:ext cx="935728" cy="624949"/>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7865"/>
                  </a:lnTo>
                  <a:lnTo>
                    <a:pt x="10682" y="0"/>
                  </a:lnTo>
                  <a:lnTo>
                    <a:pt x="0" y="7924"/>
                  </a:lnTo>
                  <a:lnTo>
                    <a:pt x="0" y="21600"/>
                  </a:lnTo>
                  <a:close/>
                </a:path>
              </a:pathLst>
            </a:custGeom>
            <a:solidFill>
              <a:schemeClr val="accent3">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165" name="Shape">
              <a:extLst>
                <a:ext uri="{FF2B5EF4-FFF2-40B4-BE49-F238E27FC236}">
                  <a16:creationId xmlns:a16="http://schemas.microsoft.com/office/drawing/2014/main" id="{50D8AA9F-495D-4D77-8020-35F8A76C9A5C}"/>
                </a:ext>
              </a:extLst>
            </p:cNvPr>
            <p:cNvSpPr/>
            <p:nvPr/>
          </p:nvSpPr>
          <p:spPr>
            <a:xfrm>
              <a:off x="5012198" y="6462312"/>
              <a:ext cx="471777" cy="395688"/>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12422"/>
                  </a:lnTo>
                  <a:lnTo>
                    <a:pt x="0" y="0"/>
                  </a:lnTo>
                  <a:lnTo>
                    <a:pt x="0" y="21600"/>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66" name="Shape">
              <a:extLst>
                <a:ext uri="{FF2B5EF4-FFF2-40B4-BE49-F238E27FC236}">
                  <a16:creationId xmlns:a16="http://schemas.microsoft.com/office/drawing/2014/main" id="{392CBB54-954E-482D-9903-C7B4C5C06ADC}"/>
                </a:ext>
              </a:extLst>
            </p:cNvPr>
            <p:cNvSpPr/>
            <p:nvPr/>
          </p:nvSpPr>
          <p:spPr>
            <a:xfrm>
              <a:off x="5479212" y="6460612"/>
              <a:ext cx="472110" cy="397388"/>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0"/>
                  </a:lnTo>
                  <a:lnTo>
                    <a:pt x="0" y="12462"/>
                  </a:lnTo>
                  <a:lnTo>
                    <a:pt x="0" y="21600"/>
                  </a:lnTo>
                  <a:close/>
                </a:path>
              </a:pathLst>
            </a:custGeom>
            <a:solidFill>
              <a:schemeClr val="accent3">
                <a:lumMod val="75000"/>
              </a:schemeClr>
            </a:solidFill>
            <a:ln w="12700">
              <a:miter lim="400000"/>
            </a:ln>
          </p:spPr>
          <p:txBody>
            <a:bodyPr lIns="38100" tIns="38100" rIns="38100" bIns="38100" anchor="ctr"/>
            <a:lstStyle/>
            <a:p>
              <a:pPr>
                <a:defRPr sz="3000">
                  <a:solidFill>
                    <a:srgbClr val="FFFFFF"/>
                  </a:solidFill>
                </a:defRPr>
              </a:pPr>
              <a:endParaRPr/>
            </a:p>
          </p:txBody>
        </p:sp>
      </p:grpSp>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381001" y="0"/>
            <a:ext cx="5308600" cy="2799366"/>
          </a:xfrm>
        </p:spPr>
        <p:txBody>
          <a:bodyPr anchor="b"/>
          <a:lstStyle>
            <a:lvl1pPr algn="l">
              <a:defRPr sz="6000"/>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381001" y="2918783"/>
            <a:ext cx="4441937" cy="1020433"/>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pic>
        <p:nvPicPr>
          <p:cNvPr id="3" name="Picture 2" descr="A close up of a logo&#10;&#10;Description automatically generated">
            <a:extLst>
              <a:ext uri="{FF2B5EF4-FFF2-40B4-BE49-F238E27FC236}">
                <a16:creationId xmlns:a16="http://schemas.microsoft.com/office/drawing/2014/main" id="{F3C93932-62E8-6A41-BC83-413BE68F03DB}"/>
              </a:ext>
            </a:extLst>
          </p:cNvPr>
          <p:cNvPicPr>
            <a:picLocks noChangeAspect="1"/>
          </p:cNvPicPr>
          <p:nvPr userDrawn="1"/>
        </p:nvPicPr>
        <p:blipFill>
          <a:blip r:embed="rId2"/>
          <a:stretch>
            <a:fillRect/>
          </a:stretch>
        </p:blipFill>
        <p:spPr>
          <a:xfrm>
            <a:off x="8557593" y="1356892"/>
            <a:ext cx="2985827" cy="2750158"/>
          </a:xfrm>
          <a:prstGeom prst="rect">
            <a:avLst/>
          </a:prstGeom>
        </p:spPr>
      </p:pic>
      <p:pic>
        <p:nvPicPr>
          <p:cNvPr id="5" name="Picture 4" descr="A close up of a sign&#10;&#10;Description automatically generated">
            <a:extLst>
              <a:ext uri="{FF2B5EF4-FFF2-40B4-BE49-F238E27FC236}">
                <a16:creationId xmlns:a16="http://schemas.microsoft.com/office/drawing/2014/main" id="{171B6344-1D0C-8249-8FBE-15D0D43AA240}"/>
              </a:ext>
            </a:extLst>
          </p:cNvPr>
          <p:cNvPicPr>
            <a:picLocks noChangeAspect="1"/>
          </p:cNvPicPr>
          <p:nvPr userDrawn="1"/>
        </p:nvPicPr>
        <p:blipFill>
          <a:blip r:embed="rId3"/>
          <a:stretch>
            <a:fillRect/>
          </a:stretch>
        </p:blipFill>
        <p:spPr>
          <a:xfrm>
            <a:off x="4920182" y="1400696"/>
            <a:ext cx="3365683" cy="3021176"/>
          </a:xfrm>
          <a:prstGeom prst="rect">
            <a:avLst/>
          </a:prstGeom>
        </p:spPr>
      </p:pic>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solidFill>
          <a:schemeClr val="accent2"/>
        </a:solidFill>
        <a:effectLst/>
      </p:bgPr>
    </p:bg>
    <p:spTree>
      <p:nvGrpSpPr>
        <p:cNvPr id="1" name=""/>
        <p:cNvGrpSpPr/>
        <p:nvPr/>
      </p:nvGrpSpPr>
      <p:grpSpPr>
        <a:xfrm>
          <a:off x="0" y="0"/>
          <a:ext cx="0" cy="0"/>
          <a:chOff x="0" y="0"/>
          <a:chExt cx="0" cy="0"/>
        </a:xfrm>
      </p:grpSpPr>
      <p:grpSp>
        <p:nvGrpSpPr>
          <p:cNvPr id="36" name="Group 35">
            <a:extLst>
              <a:ext uri="{FF2B5EF4-FFF2-40B4-BE49-F238E27FC236}">
                <a16:creationId xmlns:a16="http://schemas.microsoft.com/office/drawing/2014/main" id="{9D141335-75C9-4138-8836-6A1B70E1A4B4}"/>
              </a:ext>
            </a:extLst>
          </p:cNvPr>
          <p:cNvGrpSpPr/>
          <p:nvPr userDrawn="1"/>
        </p:nvGrpSpPr>
        <p:grpSpPr>
          <a:xfrm>
            <a:off x="8021316" y="2377440"/>
            <a:ext cx="4168759" cy="4480560"/>
            <a:chOff x="8021316" y="2377440"/>
            <a:chExt cx="4168759" cy="4480560"/>
          </a:xfrm>
        </p:grpSpPr>
        <p:sp>
          <p:nvSpPr>
            <p:cNvPr id="37" name="Shape">
              <a:extLst>
                <a:ext uri="{FF2B5EF4-FFF2-40B4-BE49-F238E27FC236}">
                  <a16:creationId xmlns:a16="http://schemas.microsoft.com/office/drawing/2014/main" id="{AC8EEDFD-460C-479B-82EE-F812AE1A9089}"/>
                </a:ext>
              </a:extLst>
            </p:cNvPr>
            <p:cNvSpPr/>
            <p:nvPr/>
          </p:nvSpPr>
          <p:spPr>
            <a:xfrm>
              <a:off x="8021316" y="2377440"/>
              <a:ext cx="3978108" cy="447368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4662"/>
                  </a:lnTo>
                  <a:lnTo>
                    <a:pt x="10693" y="0"/>
                  </a:lnTo>
                  <a:lnTo>
                    <a:pt x="0" y="4710"/>
                  </a:lnTo>
                  <a:lnTo>
                    <a:pt x="0" y="21600"/>
                  </a:lnTo>
                  <a:close/>
                </a:path>
              </a:pathLst>
            </a:custGeom>
            <a:solidFill>
              <a:schemeClr val="accent2">
                <a:lumMod val="60000"/>
                <a:lumOff val="40000"/>
              </a:schemeClr>
            </a:solidFill>
            <a:ln w="12700">
              <a:miter lim="400000"/>
            </a:ln>
          </p:spPr>
          <p:txBody>
            <a:bodyPr lIns="38100" tIns="38100" rIns="38100" bIns="38100" anchor="ctr"/>
            <a:lstStyle/>
            <a:p>
              <a:pPr lvl="0"/>
              <a:endParaRPr sz="3000">
                <a:solidFill>
                  <a:srgbClr val="FFFFFF"/>
                </a:solidFill>
              </a:endParaRPr>
            </a:p>
          </p:txBody>
        </p:sp>
        <p:sp>
          <p:nvSpPr>
            <p:cNvPr id="38" name="Shape">
              <a:extLst>
                <a:ext uri="{FF2B5EF4-FFF2-40B4-BE49-F238E27FC236}">
                  <a16:creationId xmlns:a16="http://schemas.microsoft.com/office/drawing/2014/main" id="{247154A4-EBD3-435F-B507-84C6B4923588}"/>
                </a:ext>
              </a:extLst>
            </p:cNvPr>
            <p:cNvSpPr/>
            <p:nvPr/>
          </p:nvSpPr>
          <p:spPr>
            <a:xfrm>
              <a:off x="8021316" y="3359803"/>
              <a:ext cx="2007727" cy="3498197"/>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5957"/>
                  </a:lnTo>
                  <a:lnTo>
                    <a:pt x="0" y="0"/>
                  </a:lnTo>
                  <a:lnTo>
                    <a:pt x="0" y="21600"/>
                  </a:lnTo>
                  <a:close/>
                </a:path>
              </a:pathLst>
            </a:custGeom>
            <a:solidFill>
              <a:schemeClr val="accent2"/>
            </a:solidFill>
            <a:ln w="12700">
              <a:miter lim="400000"/>
            </a:ln>
          </p:spPr>
          <p:txBody>
            <a:bodyPr lIns="38100" tIns="38100" rIns="38100" bIns="38100" anchor="ctr"/>
            <a:lstStyle/>
            <a:p>
              <a:pPr lvl="0"/>
              <a:endParaRPr sz="3000">
                <a:solidFill>
                  <a:srgbClr val="FFFFFF"/>
                </a:solidFill>
              </a:endParaRPr>
            </a:p>
          </p:txBody>
        </p:sp>
        <p:sp>
          <p:nvSpPr>
            <p:cNvPr id="39" name="Shape">
              <a:extLst>
                <a:ext uri="{FF2B5EF4-FFF2-40B4-BE49-F238E27FC236}">
                  <a16:creationId xmlns:a16="http://schemas.microsoft.com/office/drawing/2014/main" id="{19A40487-2D97-4E4E-914D-9B64E44C521D}"/>
                </a:ext>
              </a:extLst>
            </p:cNvPr>
            <p:cNvSpPr/>
            <p:nvPr/>
          </p:nvSpPr>
          <p:spPr>
            <a:xfrm>
              <a:off x="10029042" y="3349979"/>
              <a:ext cx="1970382" cy="3508021"/>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0"/>
                  </a:lnTo>
                  <a:lnTo>
                    <a:pt x="0" y="6000"/>
                  </a:lnTo>
                  <a:lnTo>
                    <a:pt x="0" y="21600"/>
                  </a:lnTo>
                  <a:close/>
                </a:path>
              </a:pathLst>
            </a:custGeom>
            <a:solidFill>
              <a:schemeClr val="accent2">
                <a:lumMod val="75000"/>
              </a:schemeClr>
            </a:solidFill>
            <a:ln w="12700">
              <a:miter lim="400000"/>
            </a:ln>
          </p:spPr>
          <p:txBody>
            <a:bodyPr lIns="38100" tIns="38100" rIns="38100" bIns="38100" anchor="ctr"/>
            <a:lstStyle/>
            <a:p>
              <a:pPr lvl="0"/>
              <a:endParaRPr sz="3000" dirty="0">
                <a:solidFill>
                  <a:srgbClr val="FFFFFF"/>
                </a:solidFill>
              </a:endParaRPr>
            </a:p>
          </p:txBody>
        </p:sp>
        <p:sp>
          <p:nvSpPr>
            <p:cNvPr id="40" name="Shape">
              <a:extLst>
                <a:ext uri="{FF2B5EF4-FFF2-40B4-BE49-F238E27FC236}">
                  <a16:creationId xmlns:a16="http://schemas.microsoft.com/office/drawing/2014/main" id="{C85532FF-30F4-48C4-9657-6C4746E208B9}"/>
                </a:ext>
              </a:extLst>
            </p:cNvPr>
            <p:cNvSpPr/>
            <p:nvPr/>
          </p:nvSpPr>
          <p:spPr>
            <a:xfrm>
              <a:off x="8683678" y="4816650"/>
              <a:ext cx="1082974" cy="2041350"/>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2786"/>
                  </a:lnTo>
                  <a:lnTo>
                    <a:pt x="10702" y="0"/>
                  </a:lnTo>
                  <a:lnTo>
                    <a:pt x="0" y="2817"/>
                  </a:lnTo>
                  <a:lnTo>
                    <a:pt x="0" y="21600"/>
                  </a:lnTo>
                  <a:close/>
                </a:path>
              </a:pathLst>
            </a:custGeom>
            <a:solidFill>
              <a:schemeClr val="accent2">
                <a:lumMod val="60000"/>
                <a:lumOff val="40000"/>
              </a:schemeClr>
            </a:solidFill>
            <a:ln w="12700">
              <a:miter lim="400000"/>
            </a:ln>
          </p:spPr>
          <p:txBody>
            <a:bodyPr lIns="38100" tIns="38100" rIns="38100" bIns="38100" anchor="ctr"/>
            <a:lstStyle/>
            <a:p>
              <a:pPr lvl="0"/>
              <a:endParaRPr sz="3000">
                <a:solidFill>
                  <a:srgbClr val="FFFFFF"/>
                </a:solidFill>
              </a:endParaRPr>
            </a:p>
          </p:txBody>
        </p:sp>
        <p:sp>
          <p:nvSpPr>
            <p:cNvPr id="41" name="Shape">
              <a:extLst>
                <a:ext uri="{FF2B5EF4-FFF2-40B4-BE49-F238E27FC236}">
                  <a16:creationId xmlns:a16="http://schemas.microsoft.com/office/drawing/2014/main" id="{775238FB-90E6-49AA-97D0-9C3760D863B7}"/>
                </a:ext>
              </a:extLst>
            </p:cNvPr>
            <p:cNvSpPr/>
            <p:nvPr/>
          </p:nvSpPr>
          <p:spPr>
            <a:xfrm>
              <a:off x="8679748" y="5082869"/>
              <a:ext cx="546402" cy="1775131"/>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3192"/>
                  </a:lnTo>
                  <a:lnTo>
                    <a:pt x="0" y="0"/>
                  </a:lnTo>
                  <a:lnTo>
                    <a:pt x="0" y="21600"/>
                  </a:lnTo>
                  <a:close/>
                </a:path>
              </a:pathLst>
            </a:custGeom>
            <a:solidFill>
              <a:schemeClr val="accent2"/>
            </a:solidFill>
            <a:ln w="12700">
              <a:miter lim="400000"/>
            </a:ln>
          </p:spPr>
          <p:txBody>
            <a:bodyPr lIns="38100" tIns="38100" rIns="38100" bIns="38100" anchor="ctr"/>
            <a:lstStyle/>
            <a:p>
              <a:pPr lvl="0"/>
              <a:endParaRPr sz="3000">
                <a:solidFill>
                  <a:srgbClr val="FFFFFF"/>
                </a:solidFill>
              </a:endParaRPr>
            </a:p>
          </p:txBody>
        </p:sp>
        <p:sp>
          <p:nvSpPr>
            <p:cNvPr id="42" name="Shape">
              <a:extLst>
                <a:ext uri="{FF2B5EF4-FFF2-40B4-BE49-F238E27FC236}">
                  <a16:creationId xmlns:a16="http://schemas.microsoft.com/office/drawing/2014/main" id="{818DD759-B353-49C5-A163-D614DDB97D69}"/>
                </a:ext>
              </a:extLst>
            </p:cNvPr>
            <p:cNvSpPr/>
            <p:nvPr/>
          </p:nvSpPr>
          <p:spPr>
            <a:xfrm>
              <a:off x="9226149" y="5079923"/>
              <a:ext cx="540501" cy="1778077"/>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0"/>
                  </a:lnTo>
                  <a:lnTo>
                    <a:pt x="0" y="3222"/>
                  </a:lnTo>
                  <a:lnTo>
                    <a:pt x="0" y="21600"/>
                  </a:lnTo>
                  <a:close/>
                </a:path>
              </a:pathLst>
            </a:custGeom>
            <a:solidFill>
              <a:schemeClr val="accent2">
                <a:lumMod val="75000"/>
              </a:schemeClr>
            </a:solidFill>
            <a:ln w="12700">
              <a:miter lim="400000"/>
            </a:ln>
          </p:spPr>
          <p:txBody>
            <a:bodyPr lIns="38100" tIns="38100" rIns="38100" bIns="38100" anchor="ctr"/>
            <a:lstStyle/>
            <a:p>
              <a:pPr lvl="0"/>
              <a:endParaRPr sz="3000">
                <a:solidFill>
                  <a:srgbClr val="FFFFFF"/>
                </a:solidFill>
              </a:endParaRPr>
            </a:p>
          </p:txBody>
        </p:sp>
        <p:sp>
          <p:nvSpPr>
            <p:cNvPr id="43" name="Shape">
              <a:extLst>
                <a:ext uri="{FF2B5EF4-FFF2-40B4-BE49-F238E27FC236}">
                  <a16:creationId xmlns:a16="http://schemas.microsoft.com/office/drawing/2014/main" id="{2A854451-200C-4EB1-A1C7-A9CD7C9B5BD6}"/>
                </a:ext>
              </a:extLst>
            </p:cNvPr>
            <p:cNvSpPr/>
            <p:nvPr/>
          </p:nvSpPr>
          <p:spPr>
            <a:xfrm>
              <a:off x="11077619" y="4391285"/>
              <a:ext cx="1083956" cy="2040371"/>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2777"/>
                  </a:lnTo>
                  <a:lnTo>
                    <a:pt x="10692" y="0"/>
                  </a:lnTo>
                  <a:lnTo>
                    <a:pt x="0" y="2808"/>
                  </a:lnTo>
                  <a:lnTo>
                    <a:pt x="0" y="21600"/>
                  </a:lnTo>
                  <a:close/>
                </a:path>
              </a:pathLst>
            </a:custGeom>
            <a:solidFill>
              <a:schemeClr val="accent2">
                <a:lumMod val="60000"/>
                <a:lumOff val="40000"/>
              </a:schemeClr>
            </a:solidFill>
            <a:ln w="12700">
              <a:miter lim="400000"/>
            </a:ln>
          </p:spPr>
          <p:txBody>
            <a:bodyPr lIns="38100" tIns="38100" rIns="38100" bIns="38100" anchor="ctr"/>
            <a:lstStyle/>
            <a:p>
              <a:pPr lvl="0"/>
              <a:endParaRPr sz="3000">
                <a:solidFill>
                  <a:srgbClr val="FFFFFF"/>
                </a:solidFill>
              </a:endParaRPr>
            </a:p>
          </p:txBody>
        </p:sp>
        <p:sp>
          <p:nvSpPr>
            <p:cNvPr id="44" name="Shape">
              <a:extLst>
                <a:ext uri="{FF2B5EF4-FFF2-40B4-BE49-F238E27FC236}">
                  <a16:creationId xmlns:a16="http://schemas.microsoft.com/office/drawing/2014/main" id="{D109AF1E-DB7C-4475-8256-F2B3AF2E8221}"/>
                </a:ext>
              </a:extLst>
            </p:cNvPr>
            <p:cNvSpPr/>
            <p:nvPr/>
          </p:nvSpPr>
          <p:spPr>
            <a:xfrm>
              <a:off x="11077619" y="4656523"/>
              <a:ext cx="547384" cy="177513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3192"/>
                  </a:lnTo>
                  <a:lnTo>
                    <a:pt x="0" y="0"/>
                  </a:lnTo>
                  <a:lnTo>
                    <a:pt x="0" y="21600"/>
                  </a:lnTo>
                  <a:close/>
                </a:path>
              </a:pathLst>
            </a:custGeom>
            <a:solidFill>
              <a:schemeClr val="accent2"/>
            </a:solidFill>
            <a:ln w="12700">
              <a:miter lim="400000"/>
            </a:ln>
          </p:spPr>
          <p:txBody>
            <a:bodyPr lIns="38100" tIns="38100" rIns="38100" bIns="38100" anchor="ctr"/>
            <a:lstStyle/>
            <a:p>
              <a:pPr lvl="0"/>
              <a:endParaRPr sz="3000">
                <a:solidFill>
                  <a:srgbClr val="FFFFFF"/>
                </a:solidFill>
              </a:endParaRPr>
            </a:p>
          </p:txBody>
        </p:sp>
        <p:sp>
          <p:nvSpPr>
            <p:cNvPr id="45" name="Shape">
              <a:extLst>
                <a:ext uri="{FF2B5EF4-FFF2-40B4-BE49-F238E27FC236}">
                  <a16:creationId xmlns:a16="http://schemas.microsoft.com/office/drawing/2014/main" id="{6E9234D9-4650-44A7-8EFA-BF3E147CC41E}"/>
                </a:ext>
              </a:extLst>
            </p:cNvPr>
            <p:cNvSpPr/>
            <p:nvPr/>
          </p:nvSpPr>
          <p:spPr>
            <a:xfrm>
              <a:off x="11625002" y="4656523"/>
              <a:ext cx="536573" cy="1778077"/>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0"/>
                  </a:lnTo>
                  <a:lnTo>
                    <a:pt x="0" y="3222"/>
                  </a:lnTo>
                  <a:lnTo>
                    <a:pt x="0" y="21600"/>
                  </a:lnTo>
                  <a:close/>
                </a:path>
              </a:pathLst>
            </a:custGeom>
            <a:solidFill>
              <a:schemeClr val="accent2">
                <a:lumMod val="75000"/>
              </a:schemeClr>
            </a:solidFill>
            <a:ln w="12700">
              <a:miter lim="400000"/>
            </a:ln>
          </p:spPr>
          <p:txBody>
            <a:bodyPr lIns="38100" tIns="38100" rIns="38100" bIns="38100" anchor="ctr"/>
            <a:lstStyle/>
            <a:p>
              <a:pPr lvl="0"/>
              <a:endParaRPr sz="3000">
                <a:solidFill>
                  <a:srgbClr val="FFFFFF"/>
                </a:solidFill>
              </a:endParaRPr>
            </a:p>
          </p:txBody>
        </p:sp>
        <p:sp>
          <p:nvSpPr>
            <p:cNvPr id="46" name="Shape">
              <a:extLst>
                <a:ext uri="{FF2B5EF4-FFF2-40B4-BE49-F238E27FC236}">
                  <a16:creationId xmlns:a16="http://schemas.microsoft.com/office/drawing/2014/main" id="{1015CF0F-3B2B-477C-A691-5D3BD6E1F8C3}"/>
                </a:ext>
              </a:extLst>
            </p:cNvPr>
            <p:cNvSpPr/>
            <p:nvPr/>
          </p:nvSpPr>
          <p:spPr>
            <a:xfrm>
              <a:off x="10291433" y="4816650"/>
              <a:ext cx="1083957" cy="2041350"/>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2786"/>
                  </a:lnTo>
                  <a:lnTo>
                    <a:pt x="10692" y="0"/>
                  </a:lnTo>
                  <a:lnTo>
                    <a:pt x="0" y="2817"/>
                  </a:lnTo>
                  <a:lnTo>
                    <a:pt x="0" y="21600"/>
                  </a:lnTo>
                  <a:close/>
                </a:path>
              </a:pathLst>
            </a:custGeom>
            <a:solidFill>
              <a:schemeClr val="accent2">
                <a:lumMod val="60000"/>
                <a:lumOff val="40000"/>
              </a:schemeClr>
            </a:solidFill>
            <a:ln w="12700">
              <a:miter lim="400000"/>
            </a:ln>
          </p:spPr>
          <p:txBody>
            <a:bodyPr lIns="38100" tIns="38100" rIns="38100" bIns="38100" anchor="ctr"/>
            <a:lstStyle/>
            <a:p>
              <a:pPr lvl="0"/>
              <a:endParaRPr sz="3000">
                <a:solidFill>
                  <a:srgbClr val="FFFFFF"/>
                </a:solidFill>
              </a:endParaRPr>
            </a:p>
          </p:txBody>
        </p:sp>
        <p:sp>
          <p:nvSpPr>
            <p:cNvPr id="47" name="Shape">
              <a:extLst>
                <a:ext uri="{FF2B5EF4-FFF2-40B4-BE49-F238E27FC236}">
                  <a16:creationId xmlns:a16="http://schemas.microsoft.com/office/drawing/2014/main" id="{53CE2228-FB24-4C91-854F-CFFEFB019F18}"/>
                </a:ext>
              </a:extLst>
            </p:cNvPr>
            <p:cNvSpPr/>
            <p:nvPr/>
          </p:nvSpPr>
          <p:spPr>
            <a:xfrm>
              <a:off x="10291431" y="5082869"/>
              <a:ext cx="547384" cy="1775131"/>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3192"/>
                  </a:lnTo>
                  <a:lnTo>
                    <a:pt x="0" y="0"/>
                  </a:lnTo>
                  <a:lnTo>
                    <a:pt x="0" y="21600"/>
                  </a:lnTo>
                  <a:close/>
                </a:path>
              </a:pathLst>
            </a:custGeom>
            <a:solidFill>
              <a:schemeClr val="accent2"/>
            </a:solidFill>
            <a:ln w="12700">
              <a:miter lim="400000"/>
            </a:ln>
          </p:spPr>
          <p:txBody>
            <a:bodyPr lIns="38100" tIns="38100" rIns="38100" bIns="38100" anchor="ctr"/>
            <a:lstStyle/>
            <a:p>
              <a:pPr lvl="0"/>
              <a:endParaRPr sz="3000">
                <a:solidFill>
                  <a:srgbClr val="FFFFFF"/>
                </a:solidFill>
              </a:endParaRPr>
            </a:p>
          </p:txBody>
        </p:sp>
        <p:sp>
          <p:nvSpPr>
            <p:cNvPr id="48" name="Shape">
              <a:extLst>
                <a:ext uri="{FF2B5EF4-FFF2-40B4-BE49-F238E27FC236}">
                  <a16:creationId xmlns:a16="http://schemas.microsoft.com/office/drawing/2014/main" id="{24AE1339-B8C6-4E61-9AC1-78F4A0128DC7}"/>
                </a:ext>
              </a:extLst>
            </p:cNvPr>
            <p:cNvSpPr/>
            <p:nvPr/>
          </p:nvSpPr>
          <p:spPr>
            <a:xfrm>
              <a:off x="10838814" y="5079923"/>
              <a:ext cx="536576" cy="1778077"/>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0"/>
                  </a:lnTo>
                  <a:lnTo>
                    <a:pt x="0" y="3222"/>
                  </a:lnTo>
                  <a:lnTo>
                    <a:pt x="0" y="21600"/>
                  </a:lnTo>
                  <a:close/>
                </a:path>
              </a:pathLst>
            </a:custGeom>
            <a:solidFill>
              <a:schemeClr val="accent2">
                <a:lumMod val="75000"/>
              </a:schemeClr>
            </a:solidFill>
            <a:ln w="12700">
              <a:miter lim="400000"/>
            </a:ln>
          </p:spPr>
          <p:txBody>
            <a:bodyPr lIns="38100" tIns="38100" rIns="38100" bIns="38100" anchor="ctr"/>
            <a:lstStyle/>
            <a:p>
              <a:pPr lvl="0"/>
              <a:endParaRPr sz="3000">
                <a:solidFill>
                  <a:srgbClr val="FFFFFF"/>
                </a:solidFill>
              </a:endParaRPr>
            </a:p>
          </p:txBody>
        </p:sp>
        <p:sp>
          <p:nvSpPr>
            <p:cNvPr id="49" name="Shape">
              <a:extLst>
                <a:ext uri="{FF2B5EF4-FFF2-40B4-BE49-F238E27FC236}">
                  <a16:creationId xmlns:a16="http://schemas.microsoft.com/office/drawing/2014/main" id="{BBF32BAE-648B-4876-AF3D-95975CD163F9}"/>
                </a:ext>
              </a:extLst>
            </p:cNvPr>
            <p:cNvSpPr/>
            <p:nvPr/>
          </p:nvSpPr>
          <p:spPr>
            <a:xfrm>
              <a:off x="9505245" y="5298988"/>
              <a:ext cx="1082974" cy="155901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3634"/>
                  </a:lnTo>
                  <a:lnTo>
                    <a:pt x="10682" y="0"/>
                  </a:lnTo>
                  <a:lnTo>
                    <a:pt x="0" y="3675"/>
                  </a:lnTo>
                  <a:lnTo>
                    <a:pt x="0" y="21600"/>
                  </a:lnTo>
                  <a:close/>
                </a:path>
              </a:pathLst>
            </a:custGeom>
            <a:solidFill>
              <a:schemeClr val="accent2">
                <a:lumMod val="60000"/>
                <a:lumOff val="40000"/>
              </a:schemeClr>
            </a:solidFill>
            <a:ln w="12700">
              <a:miter lim="400000"/>
            </a:ln>
          </p:spPr>
          <p:txBody>
            <a:bodyPr lIns="38100" tIns="38100" rIns="38100" bIns="38100" anchor="ctr"/>
            <a:lstStyle/>
            <a:p>
              <a:pPr lvl="0"/>
              <a:endParaRPr sz="3000">
                <a:solidFill>
                  <a:srgbClr val="FFFFFF"/>
                </a:solidFill>
              </a:endParaRPr>
            </a:p>
          </p:txBody>
        </p:sp>
        <p:sp>
          <p:nvSpPr>
            <p:cNvPr id="50" name="Shape">
              <a:extLst>
                <a:ext uri="{FF2B5EF4-FFF2-40B4-BE49-F238E27FC236}">
                  <a16:creationId xmlns:a16="http://schemas.microsoft.com/office/drawing/2014/main" id="{6A692E27-8FFD-4371-A469-81D23B6E8C7A}"/>
                </a:ext>
              </a:extLst>
            </p:cNvPr>
            <p:cNvSpPr/>
            <p:nvPr/>
          </p:nvSpPr>
          <p:spPr>
            <a:xfrm>
              <a:off x="9505245" y="5564227"/>
              <a:ext cx="546402" cy="1293773"/>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4379"/>
                  </a:lnTo>
                  <a:lnTo>
                    <a:pt x="0" y="0"/>
                  </a:lnTo>
                  <a:lnTo>
                    <a:pt x="0" y="21600"/>
                  </a:lnTo>
                  <a:close/>
                </a:path>
              </a:pathLst>
            </a:custGeom>
            <a:solidFill>
              <a:schemeClr val="accent2"/>
            </a:solidFill>
            <a:ln w="12700">
              <a:miter lim="400000"/>
            </a:ln>
          </p:spPr>
          <p:txBody>
            <a:bodyPr lIns="38100" tIns="38100" rIns="38100" bIns="38100" anchor="ctr"/>
            <a:lstStyle/>
            <a:p>
              <a:pPr lvl="0"/>
              <a:endParaRPr sz="3000">
                <a:solidFill>
                  <a:srgbClr val="FFFFFF"/>
                </a:solidFill>
              </a:endParaRPr>
            </a:p>
          </p:txBody>
        </p:sp>
        <p:sp>
          <p:nvSpPr>
            <p:cNvPr id="51" name="Shape">
              <a:extLst>
                <a:ext uri="{FF2B5EF4-FFF2-40B4-BE49-F238E27FC236}">
                  <a16:creationId xmlns:a16="http://schemas.microsoft.com/office/drawing/2014/main" id="{84BA4D77-8C91-485E-AC46-4AEFCC0E2AA3}"/>
                </a:ext>
              </a:extLst>
            </p:cNvPr>
            <p:cNvSpPr/>
            <p:nvPr/>
          </p:nvSpPr>
          <p:spPr>
            <a:xfrm>
              <a:off x="10051645" y="5561280"/>
              <a:ext cx="536573" cy="1296720"/>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0"/>
                  </a:lnTo>
                  <a:lnTo>
                    <a:pt x="0" y="4418"/>
                  </a:lnTo>
                  <a:lnTo>
                    <a:pt x="0" y="21600"/>
                  </a:lnTo>
                  <a:close/>
                </a:path>
              </a:pathLst>
            </a:custGeom>
            <a:solidFill>
              <a:schemeClr val="accent2">
                <a:lumMod val="75000"/>
              </a:schemeClr>
            </a:solidFill>
            <a:ln w="12700">
              <a:miter lim="400000"/>
            </a:ln>
          </p:spPr>
          <p:txBody>
            <a:bodyPr lIns="38100" tIns="38100" rIns="38100" bIns="38100" anchor="ctr"/>
            <a:lstStyle/>
            <a:p>
              <a:pPr lvl="0"/>
              <a:endParaRPr sz="3000">
                <a:solidFill>
                  <a:srgbClr val="FFFFFF"/>
                </a:solidFill>
              </a:endParaRPr>
            </a:p>
          </p:txBody>
        </p:sp>
        <p:sp>
          <p:nvSpPr>
            <p:cNvPr id="52" name="Shape">
              <a:extLst>
                <a:ext uri="{FF2B5EF4-FFF2-40B4-BE49-F238E27FC236}">
                  <a16:creationId xmlns:a16="http://schemas.microsoft.com/office/drawing/2014/main" id="{73CEB785-2595-4C6F-A4AC-2973AB9CF608}"/>
                </a:ext>
              </a:extLst>
            </p:cNvPr>
            <p:cNvSpPr/>
            <p:nvPr/>
          </p:nvSpPr>
          <p:spPr>
            <a:xfrm>
              <a:off x="11107101" y="5298988"/>
              <a:ext cx="1082974" cy="155901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3634"/>
                  </a:lnTo>
                  <a:lnTo>
                    <a:pt x="10702" y="0"/>
                  </a:lnTo>
                  <a:lnTo>
                    <a:pt x="0" y="3675"/>
                  </a:lnTo>
                  <a:lnTo>
                    <a:pt x="0" y="21600"/>
                  </a:lnTo>
                  <a:close/>
                </a:path>
              </a:pathLst>
            </a:custGeom>
            <a:solidFill>
              <a:schemeClr val="accent2">
                <a:lumMod val="60000"/>
                <a:lumOff val="40000"/>
              </a:schemeClr>
            </a:solidFill>
            <a:ln w="12700">
              <a:miter lim="400000"/>
            </a:ln>
          </p:spPr>
          <p:txBody>
            <a:bodyPr lIns="38100" tIns="38100" rIns="38100" bIns="38100" anchor="ctr"/>
            <a:lstStyle/>
            <a:p>
              <a:pPr lvl="0"/>
              <a:endParaRPr sz="3000">
                <a:solidFill>
                  <a:srgbClr val="FFFFFF"/>
                </a:solidFill>
              </a:endParaRPr>
            </a:p>
          </p:txBody>
        </p:sp>
        <p:sp>
          <p:nvSpPr>
            <p:cNvPr id="53" name="Shape">
              <a:extLst>
                <a:ext uri="{FF2B5EF4-FFF2-40B4-BE49-F238E27FC236}">
                  <a16:creationId xmlns:a16="http://schemas.microsoft.com/office/drawing/2014/main" id="{F27913C9-AECB-4C87-A528-226D50A92DD3}"/>
                </a:ext>
              </a:extLst>
            </p:cNvPr>
            <p:cNvSpPr/>
            <p:nvPr/>
          </p:nvSpPr>
          <p:spPr>
            <a:xfrm>
              <a:off x="11107101" y="5564227"/>
              <a:ext cx="546402" cy="1293773"/>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4379"/>
                  </a:lnTo>
                  <a:lnTo>
                    <a:pt x="0" y="0"/>
                  </a:lnTo>
                  <a:lnTo>
                    <a:pt x="0" y="21600"/>
                  </a:lnTo>
                  <a:close/>
                </a:path>
              </a:pathLst>
            </a:custGeom>
            <a:solidFill>
              <a:schemeClr val="accent2"/>
            </a:solidFill>
            <a:ln w="12700">
              <a:miter lim="400000"/>
            </a:ln>
          </p:spPr>
          <p:txBody>
            <a:bodyPr lIns="38100" tIns="38100" rIns="38100" bIns="38100" anchor="ctr"/>
            <a:lstStyle/>
            <a:p>
              <a:pPr lvl="0"/>
              <a:endParaRPr sz="3000">
                <a:solidFill>
                  <a:srgbClr val="FFFFFF"/>
                </a:solidFill>
              </a:endParaRPr>
            </a:p>
          </p:txBody>
        </p:sp>
        <p:sp>
          <p:nvSpPr>
            <p:cNvPr id="54" name="Shape">
              <a:extLst>
                <a:ext uri="{FF2B5EF4-FFF2-40B4-BE49-F238E27FC236}">
                  <a16:creationId xmlns:a16="http://schemas.microsoft.com/office/drawing/2014/main" id="{BBF36AD9-BA2F-4FA3-8C3A-B786143B1487}"/>
                </a:ext>
              </a:extLst>
            </p:cNvPr>
            <p:cNvSpPr/>
            <p:nvPr/>
          </p:nvSpPr>
          <p:spPr>
            <a:xfrm>
              <a:off x="11653502" y="5561280"/>
              <a:ext cx="536573" cy="1296720"/>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0"/>
                  </a:lnTo>
                  <a:lnTo>
                    <a:pt x="0" y="4418"/>
                  </a:lnTo>
                  <a:lnTo>
                    <a:pt x="0" y="21600"/>
                  </a:lnTo>
                  <a:close/>
                </a:path>
              </a:pathLst>
            </a:custGeom>
            <a:solidFill>
              <a:schemeClr val="accent2">
                <a:lumMod val="75000"/>
              </a:schemeClr>
            </a:solidFill>
            <a:ln w="12700">
              <a:miter lim="400000"/>
            </a:ln>
          </p:spPr>
          <p:txBody>
            <a:bodyPr lIns="38100" tIns="38100" rIns="38100" bIns="38100" anchor="ctr"/>
            <a:lstStyle/>
            <a:p>
              <a:pPr lvl="0"/>
              <a:endParaRPr sz="3000">
                <a:solidFill>
                  <a:srgbClr val="FFFFFF"/>
                </a:solidFill>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838200" y="365125"/>
            <a:ext cx="6901598" cy="1325563"/>
          </a:xfrm>
        </p:spPr>
        <p:txBody>
          <a:body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838200" y="1825625"/>
            <a:ext cx="6901598"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pic>
        <p:nvPicPr>
          <p:cNvPr id="3" name="Picture 2" descr="A picture containing toy, computer&#10;&#10;Description automatically generated">
            <a:extLst>
              <a:ext uri="{FF2B5EF4-FFF2-40B4-BE49-F238E27FC236}">
                <a16:creationId xmlns:a16="http://schemas.microsoft.com/office/drawing/2014/main" id="{16AA5C09-E274-BF49-BBDB-CD0E56B64FDD}"/>
              </a:ext>
            </a:extLst>
          </p:cNvPr>
          <p:cNvPicPr>
            <a:picLocks noChangeAspect="1"/>
          </p:cNvPicPr>
          <p:nvPr userDrawn="1"/>
        </p:nvPicPr>
        <p:blipFill>
          <a:blip r:embed="rId2"/>
          <a:stretch>
            <a:fillRect/>
          </a:stretch>
        </p:blipFill>
        <p:spPr>
          <a:xfrm>
            <a:off x="8459900" y="966348"/>
            <a:ext cx="2646126" cy="3160234"/>
          </a:xfrm>
          <a:prstGeom prst="rect">
            <a:avLst/>
          </a:prstGeom>
        </p:spPr>
      </p:pic>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bg>
      <p:bgPr>
        <a:solidFill>
          <a:schemeClr val="accent3"/>
        </a:solidFill>
        <a:effectLst/>
      </p:bgPr>
    </p:bg>
    <p:spTree>
      <p:nvGrpSpPr>
        <p:cNvPr id="1" name=""/>
        <p:cNvGrpSpPr/>
        <p:nvPr/>
      </p:nvGrpSpPr>
      <p:grpSpPr>
        <a:xfrm>
          <a:off x="0" y="0"/>
          <a:ext cx="0" cy="0"/>
          <a:chOff x="0" y="0"/>
          <a:chExt cx="0" cy="0"/>
        </a:xfrm>
      </p:grpSpPr>
      <p:grpSp>
        <p:nvGrpSpPr>
          <p:cNvPr id="36" name="Group 35">
            <a:extLst>
              <a:ext uri="{FF2B5EF4-FFF2-40B4-BE49-F238E27FC236}">
                <a16:creationId xmlns:a16="http://schemas.microsoft.com/office/drawing/2014/main" id="{27809024-4EB7-4E66-8B3B-669044367F70}"/>
              </a:ext>
            </a:extLst>
          </p:cNvPr>
          <p:cNvGrpSpPr/>
          <p:nvPr userDrawn="1"/>
        </p:nvGrpSpPr>
        <p:grpSpPr>
          <a:xfrm>
            <a:off x="8021316" y="2377440"/>
            <a:ext cx="4168759" cy="4480560"/>
            <a:chOff x="8021316" y="2377440"/>
            <a:chExt cx="4168759" cy="4480560"/>
          </a:xfrm>
        </p:grpSpPr>
        <p:sp>
          <p:nvSpPr>
            <p:cNvPr id="37" name="Shape">
              <a:extLst>
                <a:ext uri="{FF2B5EF4-FFF2-40B4-BE49-F238E27FC236}">
                  <a16:creationId xmlns:a16="http://schemas.microsoft.com/office/drawing/2014/main" id="{4DC26055-9EA2-4CB9-89D1-2D9AB0E0C4B6}"/>
                </a:ext>
              </a:extLst>
            </p:cNvPr>
            <p:cNvSpPr/>
            <p:nvPr/>
          </p:nvSpPr>
          <p:spPr>
            <a:xfrm>
              <a:off x="8021316" y="2377440"/>
              <a:ext cx="3978108" cy="447368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4662"/>
                  </a:lnTo>
                  <a:lnTo>
                    <a:pt x="10693" y="0"/>
                  </a:lnTo>
                  <a:lnTo>
                    <a:pt x="0" y="4710"/>
                  </a:lnTo>
                  <a:lnTo>
                    <a:pt x="0" y="21600"/>
                  </a:lnTo>
                  <a:close/>
                </a:path>
              </a:pathLst>
            </a:custGeom>
            <a:solidFill>
              <a:schemeClr val="accent3">
                <a:lumMod val="60000"/>
                <a:lumOff val="40000"/>
              </a:schemeClr>
            </a:solidFill>
            <a:ln w="12700">
              <a:miter lim="400000"/>
            </a:ln>
          </p:spPr>
          <p:txBody>
            <a:bodyPr lIns="38100" tIns="38100" rIns="38100" bIns="38100" anchor="ctr"/>
            <a:lstStyle/>
            <a:p>
              <a:pPr lvl="0"/>
              <a:endParaRPr sz="3000">
                <a:solidFill>
                  <a:srgbClr val="FFFFFF"/>
                </a:solidFill>
              </a:endParaRPr>
            </a:p>
          </p:txBody>
        </p:sp>
        <p:sp>
          <p:nvSpPr>
            <p:cNvPr id="38" name="Shape">
              <a:extLst>
                <a:ext uri="{FF2B5EF4-FFF2-40B4-BE49-F238E27FC236}">
                  <a16:creationId xmlns:a16="http://schemas.microsoft.com/office/drawing/2014/main" id="{826DE9A0-E4C3-4C6A-B2E9-B14FEF148A08}"/>
                </a:ext>
              </a:extLst>
            </p:cNvPr>
            <p:cNvSpPr/>
            <p:nvPr/>
          </p:nvSpPr>
          <p:spPr>
            <a:xfrm>
              <a:off x="8021316" y="3359803"/>
              <a:ext cx="2007727" cy="3498197"/>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5957"/>
                  </a:lnTo>
                  <a:lnTo>
                    <a:pt x="0" y="0"/>
                  </a:lnTo>
                  <a:lnTo>
                    <a:pt x="0" y="21600"/>
                  </a:lnTo>
                  <a:close/>
                </a:path>
              </a:pathLst>
            </a:custGeom>
            <a:solidFill>
              <a:schemeClr val="accent3"/>
            </a:solidFill>
            <a:ln w="12700">
              <a:miter lim="400000"/>
            </a:ln>
          </p:spPr>
          <p:txBody>
            <a:bodyPr lIns="38100" tIns="38100" rIns="38100" bIns="38100" anchor="ctr"/>
            <a:lstStyle/>
            <a:p>
              <a:pPr lvl="0"/>
              <a:endParaRPr sz="3000">
                <a:solidFill>
                  <a:srgbClr val="FFFFFF"/>
                </a:solidFill>
              </a:endParaRPr>
            </a:p>
          </p:txBody>
        </p:sp>
        <p:sp>
          <p:nvSpPr>
            <p:cNvPr id="39" name="Shape">
              <a:extLst>
                <a:ext uri="{FF2B5EF4-FFF2-40B4-BE49-F238E27FC236}">
                  <a16:creationId xmlns:a16="http://schemas.microsoft.com/office/drawing/2014/main" id="{911239E7-BE42-4F81-9987-CBF0F9D7988A}"/>
                </a:ext>
              </a:extLst>
            </p:cNvPr>
            <p:cNvSpPr/>
            <p:nvPr/>
          </p:nvSpPr>
          <p:spPr>
            <a:xfrm>
              <a:off x="10029042" y="3349979"/>
              <a:ext cx="1970382" cy="3508021"/>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0"/>
                  </a:lnTo>
                  <a:lnTo>
                    <a:pt x="0" y="6000"/>
                  </a:lnTo>
                  <a:lnTo>
                    <a:pt x="0" y="21600"/>
                  </a:lnTo>
                  <a:close/>
                </a:path>
              </a:pathLst>
            </a:custGeom>
            <a:solidFill>
              <a:schemeClr val="accent3">
                <a:lumMod val="75000"/>
              </a:schemeClr>
            </a:solidFill>
            <a:ln w="12700">
              <a:miter lim="400000"/>
            </a:ln>
          </p:spPr>
          <p:txBody>
            <a:bodyPr lIns="38100" tIns="38100" rIns="38100" bIns="38100" anchor="ctr"/>
            <a:lstStyle/>
            <a:p>
              <a:pPr lvl="0"/>
              <a:endParaRPr sz="3000" dirty="0">
                <a:solidFill>
                  <a:srgbClr val="FFFFFF"/>
                </a:solidFill>
              </a:endParaRPr>
            </a:p>
          </p:txBody>
        </p:sp>
        <p:sp>
          <p:nvSpPr>
            <p:cNvPr id="40" name="Shape">
              <a:extLst>
                <a:ext uri="{FF2B5EF4-FFF2-40B4-BE49-F238E27FC236}">
                  <a16:creationId xmlns:a16="http://schemas.microsoft.com/office/drawing/2014/main" id="{DBB8A0BB-F056-49C2-B9C0-27E19C14D6AF}"/>
                </a:ext>
              </a:extLst>
            </p:cNvPr>
            <p:cNvSpPr/>
            <p:nvPr/>
          </p:nvSpPr>
          <p:spPr>
            <a:xfrm>
              <a:off x="8683678" y="4816650"/>
              <a:ext cx="1082974" cy="2041350"/>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2786"/>
                  </a:lnTo>
                  <a:lnTo>
                    <a:pt x="10702" y="0"/>
                  </a:lnTo>
                  <a:lnTo>
                    <a:pt x="0" y="2817"/>
                  </a:lnTo>
                  <a:lnTo>
                    <a:pt x="0" y="21600"/>
                  </a:lnTo>
                  <a:close/>
                </a:path>
              </a:pathLst>
            </a:custGeom>
            <a:solidFill>
              <a:schemeClr val="accent3">
                <a:lumMod val="60000"/>
                <a:lumOff val="40000"/>
              </a:schemeClr>
            </a:solidFill>
            <a:ln w="12700">
              <a:miter lim="400000"/>
            </a:ln>
          </p:spPr>
          <p:txBody>
            <a:bodyPr lIns="38100" tIns="38100" rIns="38100" bIns="38100" anchor="ctr"/>
            <a:lstStyle/>
            <a:p>
              <a:pPr lvl="0"/>
              <a:endParaRPr sz="3000">
                <a:solidFill>
                  <a:srgbClr val="FFFFFF"/>
                </a:solidFill>
              </a:endParaRPr>
            </a:p>
          </p:txBody>
        </p:sp>
        <p:sp>
          <p:nvSpPr>
            <p:cNvPr id="41" name="Shape">
              <a:extLst>
                <a:ext uri="{FF2B5EF4-FFF2-40B4-BE49-F238E27FC236}">
                  <a16:creationId xmlns:a16="http://schemas.microsoft.com/office/drawing/2014/main" id="{593EEFA5-2089-4293-A692-55D72C282613}"/>
                </a:ext>
              </a:extLst>
            </p:cNvPr>
            <p:cNvSpPr/>
            <p:nvPr/>
          </p:nvSpPr>
          <p:spPr>
            <a:xfrm>
              <a:off x="8679748" y="5082869"/>
              <a:ext cx="546402" cy="1775131"/>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3192"/>
                  </a:lnTo>
                  <a:lnTo>
                    <a:pt x="0" y="0"/>
                  </a:lnTo>
                  <a:lnTo>
                    <a:pt x="0" y="21600"/>
                  </a:lnTo>
                  <a:close/>
                </a:path>
              </a:pathLst>
            </a:custGeom>
            <a:solidFill>
              <a:schemeClr val="accent3"/>
            </a:solidFill>
            <a:ln w="12700">
              <a:miter lim="400000"/>
            </a:ln>
          </p:spPr>
          <p:txBody>
            <a:bodyPr lIns="38100" tIns="38100" rIns="38100" bIns="38100" anchor="ctr"/>
            <a:lstStyle/>
            <a:p>
              <a:pPr lvl="0"/>
              <a:endParaRPr sz="3000">
                <a:solidFill>
                  <a:srgbClr val="FFFFFF"/>
                </a:solidFill>
              </a:endParaRPr>
            </a:p>
          </p:txBody>
        </p:sp>
        <p:sp>
          <p:nvSpPr>
            <p:cNvPr id="42" name="Shape">
              <a:extLst>
                <a:ext uri="{FF2B5EF4-FFF2-40B4-BE49-F238E27FC236}">
                  <a16:creationId xmlns:a16="http://schemas.microsoft.com/office/drawing/2014/main" id="{60E5E002-F0F3-47F7-ADCC-1D080E6651F5}"/>
                </a:ext>
              </a:extLst>
            </p:cNvPr>
            <p:cNvSpPr/>
            <p:nvPr/>
          </p:nvSpPr>
          <p:spPr>
            <a:xfrm>
              <a:off x="9226149" y="5079923"/>
              <a:ext cx="540501" cy="1778077"/>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0"/>
                  </a:lnTo>
                  <a:lnTo>
                    <a:pt x="0" y="3222"/>
                  </a:lnTo>
                  <a:lnTo>
                    <a:pt x="0" y="21600"/>
                  </a:lnTo>
                  <a:close/>
                </a:path>
              </a:pathLst>
            </a:custGeom>
            <a:solidFill>
              <a:schemeClr val="accent3">
                <a:lumMod val="75000"/>
              </a:schemeClr>
            </a:solidFill>
            <a:ln w="12700">
              <a:miter lim="400000"/>
            </a:ln>
          </p:spPr>
          <p:txBody>
            <a:bodyPr lIns="38100" tIns="38100" rIns="38100" bIns="38100" anchor="ctr"/>
            <a:lstStyle/>
            <a:p>
              <a:pPr lvl="0"/>
              <a:endParaRPr sz="3000">
                <a:solidFill>
                  <a:srgbClr val="FFFFFF"/>
                </a:solidFill>
              </a:endParaRPr>
            </a:p>
          </p:txBody>
        </p:sp>
        <p:sp>
          <p:nvSpPr>
            <p:cNvPr id="43" name="Shape">
              <a:extLst>
                <a:ext uri="{FF2B5EF4-FFF2-40B4-BE49-F238E27FC236}">
                  <a16:creationId xmlns:a16="http://schemas.microsoft.com/office/drawing/2014/main" id="{02099933-A4AA-4452-B07E-28CFAD14DB26}"/>
                </a:ext>
              </a:extLst>
            </p:cNvPr>
            <p:cNvSpPr/>
            <p:nvPr/>
          </p:nvSpPr>
          <p:spPr>
            <a:xfrm>
              <a:off x="11077619" y="4391285"/>
              <a:ext cx="1083956" cy="2040371"/>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2777"/>
                  </a:lnTo>
                  <a:lnTo>
                    <a:pt x="10692" y="0"/>
                  </a:lnTo>
                  <a:lnTo>
                    <a:pt x="0" y="2808"/>
                  </a:lnTo>
                  <a:lnTo>
                    <a:pt x="0" y="21600"/>
                  </a:lnTo>
                  <a:close/>
                </a:path>
              </a:pathLst>
            </a:custGeom>
            <a:solidFill>
              <a:schemeClr val="accent3">
                <a:lumMod val="60000"/>
                <a:lumOff val="40000"/>
              </a:schemeClr>
            </a:solidFill>
            <a:ln w="12700">
              <a:miter lim="400000"/>
            </a:ln>
          </p:spPr>
          <p:txBody>
            <a:bodyPr lIns="38100" tIns="38100" rIns="38100" bIns="38100" anchor="ctr"/>
            <a:lstStyle/>
            <a:p>
              <a:pPr lvl="0"/>
              <a:endParaRPr sz="3000">
                <a:solidFill>
                  <a:srgbClr val="FFFFFF"/>
                </a:solidFill>
              </a:endParaRPr>
            </a:p>
          </p:txBody>
        </p:sp>
        <p:sp>
          <p:nvSpPr>
            <p:cNvPr id="44" name="Shape">
              <a:extLst>
                <a:ext uri="{FF2B5EF4-FFF2-40B4-BE49-F238E27FC236}">
                  <a16:creationId xmlns:a16="http://schemas.microsoft.com/office/drawing/2014/main" id="{DEB7CB13-F96D-440B-BFD3-64D271E4EDEF}"/>
                </a:ext>
              </a:extLst>
            </p:cNvPr>
            <p:cNvSpPr/>
            <p:nvPr/>
          </p:nvSpPr>
          <p:spPr>
            <a:xfrm>
              <a:off x="11077619" y="4656523"/>
              <a:ext cx="547384" cy="177513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3192"/>
                  </a:lnTo>
                  <a:lnTo>
                    <a:pt x="0" y="0"/>
                  </a:lnTo>
                  <a:lnTo>
                    <a:pt x="0" y="21600"/>
                  </a:lnTo>
                  <a:close/>
                </a:path>
              </a:pathLst>
            </a:custGeom>
            <a:solidFill>
              <a:schemeClr val="accent3"/>
            </a:solidFill>
            <a:ln w="12700">
              <a:miter lim="400000"/>
            </a:ln>
          </p:spPr>
          <p:txBody>
            <a:bodyPr lIns="38100" tIns="38100" rIns="38100" bIns="38100" anchor="ctr"/>
            <a:lstStyle/>
            <a:p>
              <a:pPr lvl="0"/>
              <a:endParaRPr sz="3000">
                <a:solidFill>
                  <a:srgbClr val="FFFFFF"/>
                </a:solidFill>
              </a:endParaRPr>
            </a:p>
          </p:txBody>
        </p:sp>
        <p:sp>
          <p:nvSpPr>
            <p:cNvPr id="45" name="Shape">
              <a:extLst>
                <a:ext uri="{FF2B5EF4-FFF2-40B4-BE49-F238E27FC236}">
                  <a16:creationId xmlns:a16="http://schemas.microsoft.com/office/drawing/2014/main" id="{9530751E-0F5B-4C50-B48C-68B1850159D1}"/>
                </a:ext>
              </a:extLst>
            </p:cNvPr>
            <p:cNvSpPr/>
            <p:nvPr/>
          </p:nvSpPr>
          <p:spPr>
            <a:xfrm>
              <a:off x="11625002" y="4656523"/>
              <a:ext cx="536573" cy="1778077"/>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0"/>
                  </a:lnTo>
                  <a:lnTo>
                    <a:pt x="0" y="3222"/>
                  </a:lnTo>
                  <a:lnTo>
                    <a:pt x="0" y="21600"/>
                  </a:lnTo>
                  <a:close/>
                </a:path>
              </a:pathLst>
            </a:custGeom>
            <a:solidFill>
              <a:schemeClr val="accent3">
                <a:lumMod val="75000"/>
              </a:schemeClr>
            </a:solidFill>
            <a:ln w="12700">
              <a:miter lim="400000"/>
            </a:ln>
          </p:spPr>
          <p:txBody>
            <a:bodyPr lIns="38100" tIns="38100" rIns="38100" bIns="38100" anchor="ctr"/>
            <a:lstStyle/>
            <a:p>
              <a:pPr lvl="0"/>
              <a:endParaRPr sz="3000">
                <a:solidFill>
                  <a:srgbClr val="FFFFFF"/>
                </a:solidFill>
              </a:endParaRPr>
            </a:p>
          </p:txBody>
        </p:sp>
        <p:sp>
          <p:nvSpPr>
            <p:cNvPr id="46" name="Shape">
              <a:extLst>
                <a:ext uri="{FF2B5EF4-FFF2-40B4-BE49-F238E27FC236}">
                  <a16:creationId xmlns:a16="http://schemas.microsoft.com/office/drawing/2014/main" id="{18A7A52F-AC5A-4687-9A19-8A8B8B8BCFA3}"/>
                </a:ext>
              </a:extLst>
            </p:cNvPr>
            <p:cNvSpPr/>
            <p:nvPr/>
          </p:nvSpPr>
          <p:spPr>
            <a:xfrm>
              <a:off x="10291433" y="4816650"/>
              <a:ext cx="1083957" cy="2041350"/>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2786"/>
                  </a:lnTo>
                  <a:lnTo>
                    <a:pt x="10692" y="0"/>
                  </a:lnTo>
                  <a:lnTo>
                    <a:pt x="0" y="2817"/>
                  </a:lnTo>
                  <a:lnTo>
                    <a:pt x="0" y="21600"/>
                  </a:lnTo>
                  <a:close/>
                </a:path>
              </a:pathLst>
            </a:custGeom>
            <a:solidFill>
              <a:schemeClr val="accent3">
                <a:lumMod val="60000"/>
                <a:lumOff val="40000"/>
              </a:schemeClr>
            </a:solidFill>
            <a:ln w="12700">
              <a:miter lim="400000"/>
            </a:ln>
          </p:spPr>
          <p:txBody>
            <a:bodyPr lIns="38100" tIns="38100" rIns="38100" bIns="38100" anchor="ctr"/>
            <a:lstStyle/>
            <a:p>
              <a:pPr lvl="0"/>
              <a:endParaRPr sz="3000">
                <a:solidFill>
                  <a:srgbClr val="FFFFFF"/>
                </a:solidFill>
              </a:endParaRPr>
            </a:p>
          </p:txBody>
        </p:sp>
        <p:sp>
          <p:nvSpPr>
            <p:cNvPr id="47" name="Shape">
              <a:extLst>
                <a:ext uri="{FF2B5EF4-FFF2-40B4-BE49-F238E27FC236}">
                  <a16:creationId xmlns:a16="http://schemas.microsoft.com/office/drawing/2014/main" id="{2D24A95D-FFCC-451E-A6F5-F1D6DBBAEB60}"/>
                </a:ext>
              </a:extLst>
            </p:cNvPr>
            <p:cNvSpPr/>
            <p:nvPr/>
          </p:nvSpPr>
          <p:spPr>
            <a:xfrm>
              <a:off x="10291431" y="5082869"/>
              <a:ext cx="547384" cy="1775131"/>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3192"/>
                  </a:lnTo>
                  <a:lnTo>
                    <a:pt x="0" y="0"/>
                  </a:lnTo>
                  <a:lnTo>
                    <a:pt x="0" y="21600"/>
                  </a:lnTo>
                  <a:close/>
                </a:path>
              </a:pathLst>
            </a:custGeom>
            <a:solidFill>
              <a:schemeClr val="accent3"/>
            </a:solidFill>
            <a:ln w="12700">
              <a:miter lim="400000"/>
            </a:ln>
          </p:spPr>
          <p:txBody>
            <a:bodyPr lIns="38100" tIns="38100" rIns="38100" bIns="38100" anchor="ctr"/>
            <a:lstStyle/>
            <a:p>
              <a:pPr lvl="0"/>
              <a:endParaRPr sz="3000">
                <a:solidFill>
                  <a:srgbClr val="FFFFFF"/>
                </a:solidFill>
              </a:endParaRPr>
            </a:p>
          </p:txBody>
        </p:sp>
        <p:sp>
          <p:nvSpPr>
            <p:cNvPr id="48" name="Shape">
              <a:extLst>
                <a:ext uri="{FF2B5EF4-FFF2-40B4-BE49-F238E27FC236}">
                  <a16:creationId xmlns:a16="http://schemas.microsoft.com/office/drawing/2014/main" id="{212A40C2-7862-4FA4-B0BF-F89038335BDE}"/>
                </a:ext>
              </a:extLst>
            </p:cNvPr>
            <p:cNvSpPr/>
            <p:nvPr/>
          </p:nvSpPr>
          <p:spPr>
            <a:xfrm>
              <a:off x="10838814" y="5079923"/>
              <a:ext cx="536576" cy="1778077"/>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0"/>
                  </a:lnTo>
                  <a:lnTo>
                    <a:pt x="0" y="3222"/>
                  </a:lnTo>
                  <a:lnTo>
                    <a:pt x="0" y="21600"/>
                  </a:lnTo>
                  <a:close/>
                </a:path>
              </a:pathLst>
            </a:custGeom>
            <a:solidFill>
              <a:schemeClr val="accent3">
                <a:lumMod val="75000"/>
              </a:schemeClr>
            </a:solidFill>
            <a:ln w="12700">
              <a:miter lim="400000"/>
            </a:ln>
          </p:spPr>
          <p:txBody>
            <a:bodyPr lIns="38100" tIns="38100" rIns="38100" bIns="38100" anchor="ctr"/>
            <a:lstStyle/>
            <a:p>
              <a:pPr lvl="0"/>
              <a:endParaRPr sz="3000">
                <a:solidFill>
                  <a:srgbClr val="FFFFFF"/>
                </a:solidFill>
              </a:endParaRPr>
            </a:p>
          </p:txBody>
        </p:sp>
        <p:sp>
          <p:nvSpPr>
            <p:cNvPr id="49" name="Shape">
              <a:extLst>
                <a:ext uri="{FF2B5EF4-FFF2-40B4-BE49-F238E27FC236}">
                  <a16:creationId xmlns:a16="http://schemas.microsoft.com/office/drawing/2014/main" id="{E7D58964-734E-43CA-B424-2E10FEE6BFA5}"/>
                </a:ext>
              </a:extLst>
            </p:cNvPr>
            <p:cNvSpPr/>
            <p:nvPr/>
          </p:nvSpPr>
          <p:spPr>
            <a:xfrm>
              <a:off x="9505245" y="5298988"/>
              <a:ext cx="1082974" cy="155901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3634"/>
                  </a:lnTo>
                  <a:lnTo>
                    <a:pt x="10682" y="0"/>
                  </a:lnTo>
                  <a:lnTo>
                    <a:pt x="0" y="3675"/>
                  </a:lnTo>
                  <a:lnTo>
                    <a:pt x="0" y="21600"/>
                  </a:lnTo>
                  <a:close/>
                </a:path>
              </a:pathLst>
            </a:custGeom>
            <a:solidFill>
              <a:schemeClr val="accent3">
                <a:lumMod val="60000"/>
                <a:lumOff val="40000"/>
              </a:schemeClr>
            </a:solidFill>
            <a:ln w="12700">
              <a:miter lim="400000"/>
            </a:ln>
          </p:spPr>
          <p:txBody>
            <a:bodyPr lIns="38100" tIns="38100" rIns="38100" bIns="38100" anchor="ctr"/>
            <a:lstStyle/>
            <a:p>
              <a:pPr lvl="0"/>
              <a:endParaRPr sz="3000">
                <a:solidFill>
                  <a:srgbClr val="FFFFFF"/>
                </a:solidFill>
              </a:endParaRPr>
            </a:p>
          </p:txBody>
        </p:sp>
        <p:sp>
          <p:nvSpPr>
            <p:cNvPr id="50" name="Shape">
              <a:extLst>
                <a:ext uri="{FF2B5EF4-FFF2-40B4-BE49-F238E27FC236}">
                  <a16:creationId xmlns:a16="http://schemas.microsoft.com/office/drawing/2014/main" id="{EE245ACC-C1CA-47E3-9332-2176B1D19663}"/>
                </a:ext>
              </a:extLst>
            </p:cNvPr>
            <p:cNvSpPr/>
            <p:nvPr/>
          </p:nvSpPr>
          <p:spPr>
            <a:xfrm>
              <a:off x="9505245" y="5564227"/>
              <a:ext cx="546402" cy="1293773"/>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4379"/>
                  </a:lnTo>
                  <a:lnTo>
                    <a:pt x="0" y="0"/>
                  </a:lnTo>
                  <a:lnTo>
                    <a:pt x="0" y="21600"/>
                  </a:lnTo>
                  <a:close/>
                </a:path>
              </a:pathLst>
            </a:custGeom>
            <a:solidFill>
              <a:schemeClr val="accent3"/>
            </a:solidFill>
            <a:ln w="12700">
              <a:miter lim="400000"/>
            </a:ln>
          </p:spPr>
          <p:txBody>
            <a:bodyPr lIns="38100" tIns="38100" rIns="38100" bIns="38100" anchor="ctr"/>
            <a:lstStyle/>
            <a:p>
              <a:pPr lvl="0"/>
              <a:endParaRPr sz="3000">
                <a:solidFill>
                  <a:srgbClr val="FFFFFF"/>
                </a:solidFill>
              </a:endParaRPr>
            </a:p>
          </p:txBody>
        </p:sp>
        <p:sp>
          <p:nvSpPr>
            <p:cNvPr id="51" name="Shape">
              <a:extLst>
                <a:ext uri="{FF2B5EF4-FFF2-40B4-BE49-F238E27FC236}">
                  <a16:creationId xmlns:a16="http://schemas.microsoft.com/office/drawing/2014/main" id="{234E70DD-31A4-4570-93D6-C30FF00FB63B}"/>
                </a:ext>
              </a:extLst>
            </p:cNvPr>
            <p:cNvSpPr/>
            <p:nvPr/>
          </p:nvSpPr>
          <p:spPr>
            <a:xfrm>
              <a:off x="10051645" y="5561280"/>
              <a:ext cx="536573" cy="1296720"/>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0"/>
                  </a:lnTo>
                  <a:lnTo>
                    <a:pt x="0" y="4418"/>
                  </a:lnTo>
                  <a:lnTo>
                    <a:pt x="0" y="21600"/>
                  </a:lnTo>
                  <a:close/>
                </a:path>
              </a:pathLst>
            </a:custGeom>
            <a:solidFill>
              <a:schemeClr val="accent3">
                <a:lumMod val="75000"/>
              </a:schemeClr>
            </a:solidFill>
            <a:ln w="12700">
              <a:miter lim="400000"/>
            </a:ln>
          </p:spPr>
          <p:txBody>
            <a:bodyPr lIns="38100" tIns="38100" rIns="38100" bIns="38100" anchor="ctr"/>
            <a:lstStyle/>
            <a:p>
              <a:pPr lvl="0"/>
              <a:endParaRPr sz="3000">
                <a:solidFill>
                  <a:srgbClr val="FFFFFF"/>
                </a:solidFill>
              </a:endParaRPr>
            </a:p>
          </p:txBody>
        </p:sp>
        <p:sp>
          <p:nvSpPr>
            <p:cNvPr id="52" name="Shape">
              <a:extLst>
                <a:ext uri="{FF2B5EF4-FFF2-40B4-BE49-F238E27FC236}">
                  <a16:creationId xmlns:a16="http://schemas.microsoft.com/office/drawing/2014/main" id="{8BEF3C47-66BC-4FD6-8E96-D6F504515B6B}"/>
                </a:ext>
              </a:extLst>
            </p:cNvPr>
            <p:cNvSpPr/>
            <p:nvPr/>
          </p:nvSpPr>
          <p:spPr>
            <a:xfrm>
              <a:off x="11107101" y="5298988"/>
              <a:ext cx="1082974" cy="155901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3634"/>
                  </a:lnTo>
                  <a:lnTo>
                    <a:pt x="10702" y="0"/>
                  </a:lnTo>
                  <a:lnTo>
                    <a:pt x="0" y="3675"/>
                  </a:lnTo>
                  <a:lnTo>
                    <a:pt x="0" y="21600"/>
                  </a:lnTo>
                  <a:close/>
                </a:path>
              </a:pathLst>
            </a:custGeom>
            <a:solidFill>
              <a:schemeClr val="accent3">
                <a:lumMod val="60000"/>
                <a:lumOff val="40000"/>
              </a:schemeClr>
            </a:solidFill>
            <a:ln w="12700">
              <a:miter lim="400000"/>
            </a:ln>
          </p:spPr>
          <p:txBody>
            <a:bodyPr lIns="38100" tIns="38100" rIns="38100" bIns="38100" anchor="ctr"/>
            <a:lstStyle/>
            <a:p>
              <a:pPr lvl="0"/>
              <a:endParaRPr sz="3000">
                <a:solidFill>
                  <a:srgbClr val="FFFFFF"/>
                </a:solidFill>
              </a:endParaRPr>
            </a:p>
          </p:txBody>
        </p:sp>
        <p:sp>
          <p:nvSpPr>
            <p:cNvPr id="53" name="Shape">
              <a:extLst>
                <a:ext uri="{FF2B5EF4-FFF2-40B4-BE49-F238E27FC236}">
                  <a16:creationId xmlns:a16="http://schemas.microsoft.com/office/drawing/2014/main" id="{090B83C4-9DAC-4A80-9D8D-707FB05F180F}"/>
                </a:ext>
              </a:extLst>
            </p:cNvPr>
            <p:cNvSpPr/>
            <p:nvPr/>
          </p:nvSpPr>
          <p:spPr>
            <a:xfrm>
              <a:off x="11107101" y="5564227"/>
              <a:ext cx="546402" cy="1293773"/>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4379"/>
                  </a:lnTo>
                  <a:lnTo>
                    <a:pt x="0" y="0"/>
                  </a:lnTo>
                  <a:lnTo>
                    <a:pt x="0" y="21600"/>
                  </a:lnTo>
                  <a:close/>
                </a:path>
              </a:pathLst>
            </a:custGeom>
            <a:solidFill>
              <a:schemeClr val="accent3"/>
            </a:solidFill>
            <a:ln w="12700">
              <a:miter lim="400000"/>
            </a:ln>
          </p:spPr>
          <p:txBody>
            <a:bodyPr lIns="38100" tIns="38100" rIns="38100" bIns="38100" anchor="ctr"/>
            <a:lstStyle/>
            <a:p>
              <a:pPr lvl="0"/>
              <a:endParaRPr sz="3000">
                <a:solidFill>
                  <a:srgbClr val="FFFFFF"/>
                </a:solidFill>
              </a:endParaRPr>
            </a:p>
          </p:txBody>
        </p:sp>
        <p:sp>
          <p:nvSpPr>
            <p:cNvPr id="54" name="Shape">
              <a:extLst>
                <a:ext uri="{FF2B5EF4-FFF2-40B4-BE49-F238E27FC236}">
                  <a16:creationId xmlns:a16="http://schemas.microsoft.com/office/drawing/2014/main" id="{2EEF271A-78EB-469F-8A07-ADF0195C6D6B}"/>
                </a:ext>
              </a:extLst>
            </p:cNvPr>
            <p:cNvSpPr/>
            <p:nvPr/>
          </p:nvSpPr>
          <p:spPr>
            <a:xfrm>
              <a:off x="11653502" y="5561280"/>
              <a:ext cx="536573" cy="1296720"/>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0"/>
                  </a:lnTo>
                  <a:lnTo>
                    <a:pt x="0" y="4418"/>
                  </a:lnTo>
                  <a:lnTo>
                    <a:pt x="0" y="21600"/>
                  </a:lnTo>
                  <a:close/>
                </a:path>
              </a:pathLst>
            </a:custGeom>
            <a:solidFill>
              <a:schemeClr val="accent3">
                <a:lumMod val="75000"/>
              </a:schemeClr>
            </a:solidFill>
            <a:ln w="12700">
              <a:miter lim="400000"/>
            </a:ln>
          </p:spPr>
          <p:txBody>
            <a:bodyPr lIns="38100" tIns="38100" rIns="38100" bIns="38100" anchor="ctr"/>
            <a:lstStyle/>
            <a:p>
              <a:pPr lvl="0"/>
              <a:endParaRPr sz="3000">
                <a:solidFill>
                  <a:srgbClr val="FFFFFF"/>
                </a:solidFill>
              </a:endParaRPr>
            </a:p>
          </p:txBody>
        </p:sp>
      </p:grpSp>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838200" y="365125"/>
            <a:ext cx="6917313" cy="1325563"/>
          </a:xfrm>
        </p:spPr>
        <p:txBody>
          <a:bodyPr/>
          <a:lstStyle/>
          <a:p>
            <a:r>
              <a:rPr lang="en-US" dirty="0"/>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838200" y="1825625"/>
            <a:ext cx="6917313"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pic>
        <p:nvPicPr>
          <p:cNvPr id="3" name="Picture 2" descr="A picture containing sitting, computer, computer, table&#10;&#10;Description automatically generated">
            <a:extLst>
              <a:ext uri="{FF2B5EF4-FFF2-40B4-BE49-F238E27FC236}">
                <a16:creationId xmlns:a16="http://schemas.microsoft.com/office/drawing/2014/main" id="{0E782DF9-7854-7B48-8A2E-C6B390B18D44}"/>
              </a:ext>
            </a:extLst>
          </p:cNvPr>
          <p:cNvPicPr>
            <a:picLocks noChangeAspect="1"/>
          </p:cNvPicPr>
          <p:nvPr userDrawn="1"/>
        </p:nvPicPr>
        <p:blipFill>
          <a:blip r:embed="rId2"/>
          <a:stretch>
            <a:fillRect/>
          </a:stretch>
        </p:blipFill>
        <p:spPr>
          <a:xfrm>
            <a:off x="7899755" y="493165"/>
            <a:ext cx="3796028" cy="3559205"/>
          </a:xfrm>
          <a:prstGeom prst="rect">
            <a:avLst/>
          </a:prstGeom>
        </p:spPr>
      </p:pic>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bg>
      <p:bgPr>
        <a:solidFill>
          <a:schemeClr val="accent4"/>
        </a:solidFill>
        <a:effectLst/>
      </p:bgPr>
    </p:bg>
    <p:spTree>
      <p:nvGrpSpPr>
        <p:cNvPr id="1" name=""/>
        <p:cNvGrpSpPr/>
        <p:nvPr/>
      </p:nvGrpSpPr>
      <p:grpSpPr>
        <a:xfrm>
          <a:off x="0" y="0"/>
          <a:ext cx="0" cy="0"/>
          <a:chOff x="0" y="0"/>
          <a:chExt cx="0" cy="0"/>
        </a:xfrm>
      </p:grpSpPr>
      <p:grpSp>
        <p:nvGrpSpPr>
          <p:cNvPr id="34" name="Group 33">
            <a:extLst>
              <a:ext uri="{FF2B5EF4-FFF2-40B4-BE49-F238E27FC236}">
                <a16:creationId xmlns:a16="http://schemas.microsoft.com/office/drawing/2014/main" id="{A91E1750-533D-457F-BFD9-096D75696E5A}"/>
              </a:ext>
            </a:extLst>
          </p:cNvPr>
          <p:cNvGrpSpPr/>
          <p:nvPr userDrawn="1"/>
        </p:nvGrpSpPr>
        <p:grpSpPr>
          <a:xfrm>
            <a:off x="8021316" y="2377440"/>
            <a:ext cx="4168759" cy="4480560"/>
            <a:chOff x="8021316" y="2377440"/>
            <a:chExt cx="4168759" cy="4480560"/>
          </a:xfrm>
        </p:grpSpPr>
        <p:sp>
          <p:nvSpPr>
            <p:cNvPr id="35" name="Shape">
              <a:extLst>
                <a:ext uri="{FF2B5EF4-FFF2-40B4-BE49-F238E27FC236}">
                  <a16:creationId xmlns:a16="http://schemas.microsoft.com/office/drawing/2014/main" id="{6E179E08-896A-4F9E-A51A-93643DD53C97}"/>
                </a:ext>
              </a:extLst>
            </p:cNvPr>
            <p:cNvSpPr/>
            <p:nvPr/>
          </p:nvSpPr>
          <p:spPr>
            <a:xfrm>
              <a:off x="8021316" y="2377440"/>
              <a:ext cx="3978108" cy="447368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4662"/>
                  </a:lnTo>
                  <a:lnTo>
                    <a:pt x="10693" y="0"/>
                  </a:lnTo>
                  <a:lnTo>
                    <a:pt x="0" y="4710"/>
                  </a:lnTo>
                  <a:lnTo>
                    <a:pt x="0" y="21600"/>
                  </a:lnTo>
                  <a:close/>
                </a:path>
              </a:pathLst>
            </a:custGeom>
            <a:solidFill>
              <a:schemeClr val="accent4">
                <a:lumMod val="60000"/>
                <a:lumOff val="40000"/>
              </a:schemeClr>
            </a:solidFill>
            <a:ln w="12700">
              <a:miter lim="400000"/>
            </a:ln>
          </p:spPr>
          <p:txBody>
            <a:bodyPr lIns="38100" tIns="38100" rIns="38100" bIns="38100" anchor="ctr"/>
            <a:lstStyle/>
            <a:p>
              <a:pPr lvl="0"/>
              <a:endParaRPr sz="3000">
                <a:solidFill>
                  <a:srgbClr val="FFFFFF"/>
                </a:solidFill>
              </a:endParaRPr>
            </a:p>
          </p:txBody>
        </p:sp>
        <p:sp>
          <p:nvSpPr>
            <p:cNvPr id="36" name="Shape">
              <a:extLst>
                <a:ext uri="{FF2B5EF4-FFF2-40B4-BE49-F238E27FC236}">
                  <a16:creationId xmlns:a16="http://schemas.microsoft.com/office/drawing/2014/main" id="{9D9DE4EB-60A3-4339-940F-583F69D43432}"/>
                </a:ext>
              </a:extLst>
            </p:cNvPr>
            <p:cNvSpPr/>
            <p:nvPr/>
          </p:nvSpPr>
          <p:spPr>
            <a:xfrm>
              <a:off x="8021316" y="3359803"/>
              <a:ext cx="2007727" cy="3498197"/>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5957"/>
                  </a:lnTo>
                  <a:lnTo>
                    <a:pt x="0" y="0"/>
                  </a:lnTo>
                  <a:lnTo>
                    <a:pt x="0" y="21600"/>
                  </a:lnTo>
                  <a:close/>
                </a:path>
              </a:pathLst>
            </a:custGeom>
            <a:solidFill>
              <a:schemeClr val="accent4"/>
            </a:solidFill>
            <a:ln w="12700">
              <a:miter lim="400000"/>
            </a:ln>
          </p:spPr>
          <p:txBody>
            <a:bodyPr lIns="38100" tIns="38100" rIns="38100" bIns="38100" anchor="ctr"/>
            <a:lstStyle/>
            <a:p>
              <a:pPr lvl="0"/>
              <a:endParaRPr sz="3000">
                <a:solidFill>
                  <a:srgbClr val="FFFFFF"/>
                </a:solidFill>
              </a:endParaRPr>
            </a:p>
          </p:txBody>
        </p:sp>
        <p:sp>
          <p:nvSpPr>
            <p:cNvPr id="37" name="Shape">
              <a:extLst>
                <a:ext uri="{FF2B5EF4-FFF2-40B4-BE49-F238E27FC236}">
                  <a16:creationId xmlns:a16="http://schemas.microsoft.com/office/drawing/2014/main" id="{D2686E59-A214-463F-9D4B-96B9B5C7F965}"/>
                </a:ext>
              </a:extLst>
            </p:cNvPr>
            <p:cNvSpPr/>
            <p:nvPr/>
          </p:nvSpPr>
          <p:spPr>
            <a:xfrm>
              <a:off x="10029042" y="3349979"/>
              <a:ext cx="1970382" cy="3508021"/>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0"/>
                  </a:lnTo>
                  <a:lnTo>
                    <a:pt x="0" y="6000"/>
                  </a:lnTo>
                  <a:lnTo>
                    <a:pt x="0" y="21600"/>
                  </a:lnTo>
                  <a:close/>
                </a:path>
              </a:pathLst>
            </a:custGeom>
            <a:solidFill>
              <a:schemeClr val="accent4">
                <a:lumMod val="75000"/>
              </a:schemeClr>
            </a:solidFill>
            <a:ln w="12700">
              <a:miter lim="400000"/>
            </a:ln>
          </p:spPr>
          <p:txBody>
            <a:bodyPr lIns="38100" tIns="38100" rIns="38100" bIns="38100" anchor="ctr"/>
            <a:lstStyle/>
            <a:p>
              <a:pPr lvl="0"/>
              <a:endParaRPr sz="3000" dirty="0">
                <a:solidFill>
                  <a:srgbClr val="FFFFFF"/>
                </a:solidFill>
              </a:endParaRPr>
            </a:p>
          </p:txBody>
        </p:sp>
        <p:sp>
          <p:nvSpPr>
            <p:cNvPr id="38" name="Shape">
              <a:extLst>
                <a:ext uri="{FF2B5EF4-FFF2-40B4-BE49-F238E27FC236}">
                  <a16:creationId xmlns:a16="http://schemas.microsoft.com/office/drawing/2014/main" id="{0004425D-B7B0-450E-97F0-B866F1876F10}"/>
                </a:ext>
              </a:extLst>
            </p:cNvPr>
            <p:cNvSpPr/>
            <p:nvPr/>
          </p:nvSpPr>
          <p:spPr>
            <a:xfrm>
              <a:off x="8683678" y="4816650"/>
              <a:ext cx="1082974" cy="2041350"/>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2786"/>
                  </a:lnTo>
                  <a:lnTo>
                    <a:pt x="10702" y="0"/>
                  </a:lnTo>
                  <a:lnTo>
                    <a:pt x="0" y="2817"/>
                  </a:lnTo>
                  <a:lnTo>
                    <a:pt x="0" y="21600"/>
                  </a:lnTo>
                  <a:close/>
                </a:path>
              </a:pathLst>
            </a:custGeom>
            <a:solidFill>
              <a:schemeClr val="accent4">
                <a:lumMod val="60000"/>
                <a:lumOff val="40000"/>
              </a:schemeClr>
            </a:solidFill>
            <a:ln w="12700">
              <a:miter lim="400000"/>
            </a:ln>
          </p:spPr>
          <p:txBody>
            <a:bodyPr lIns="38100" tIns="38100" rIns="38100" bIns="38100" anchor="ctr"/>
            <a:lstStyle/>
            <a:p>
              <a:pPr lvl="0"/>
              <a:endParaRPr sz="3000">
                <a:solidFill>
                  <a:srgbClr val="FFFFFF"/>
                </a:solidFill>
              </a:endParaRPr>
            </a:p>
          </p:txBody>
        </p:sp>
        <p:sp>
          <p:nvSpPr>
            <p:cNvPr id="39" name="Shape">
              <a:extLst>
                <a:ext uri="{FF2B5EF4-FFF2-40B4-BE49-F238E27FC236}">
                  <a16:creationId xmlns:a16="http://schemas.microsoft.com/office/drawing/2014/main" id="{E1A9618E-C5F8-42F8-81A9-AA32D8414226}"/>
                </a:ext>
              </a:extLst>
            </p:cNvPr>
            <p:cNvSpPr/>
            <p:nvPr userDrawn="1"/>
          </p:nvSpPr>
          <p:spPr>
            <a:xfrm>
              <a:off x="8679748" y="5082869"/>
              <a:ext cx="546402" cy="1775131"/>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3192"/>
                  </a:lnTo>
                  <a:lnTo>
                    <a:pt x="0" y="0"/>
                  </a:lnTo>
                  <a:lnTo>
                    <a:pt x="0" y="21600"/>
                  </a:lnTo>
                  <a:close/>
                </a:path>
              </a:pathLst>
            </a:custGeom>
            <a:solidFill>
              <a:schemeClr val="accent4"/>
            </a:solidFill>
            <a:ln w="12700">
              <a:miter lim="400000"/>
            </a:ln>
          </p:spPr>
          <p:txBody>
            <a:bodyPr lIns="38100" tIns="38100" rIns="38100" bIns="38100" anchor="ctr"/>
            <a:lstStyle/>
            <a:p>
              <a:pPr lvl="0"/>
              <a:endParaRPr sz="3000">
                <a:solidFill>
                  <a:srgbClr val="FFFFFF"/>
                </a:solidFill>
              </a:endParaRPr>
            </a:p>
          </p:txBody>
        </p:sp>
        <p:sp>
          <p:nvSpPr>
            <p:cNvPr id="40" name="Shape">
              <a:extLst>
                <a:ext uri="{FF2B5EF4-FFF2-40B4-BE49-F238E27FC236}">
                  <a16:creationId xmlns:a16="http://schemas.microsoft.com/office/drawing/2014/main" id="{C53CA5A1-B06E-405E-ACF6-56F5D37AFD87}"/>
                </a:ext>
              </a:extLst>
            </p:cNvPr>
            <p:cNvSpPr/>
            <p:nvPr/>
          </p:nvSpPr>
          <p:spPr>
            <a:xfrm>
              <a:off x="9226149" y="5079923"/>
              <a:ext cx="540501" cy="1778077"/>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0"/>
                  </a:lnTo>
                  <a:lnTo>
                    <a:pt x="0" y="3222"/>
                  </a:lnTo>
                  <a:lnTo>
                    <a:pt x="0" y="21600"/>
                  </a:lnTo>
                  <a:close/>
                </a:path>
              </a:pathLst>
            </a:custGeom>
            <a:solidFill>
              <a:schemeClr val="accent4">
                <a:lumMod val="75000"/>
              </a:schemeClr>
            </a:solidFill>
            <a:ln w="12700">
              <a:miter lim="400000"/>
            </a:ln>
          </p:spPr>
          <p:txBody>
            <a:bodyPr lIns="38100" tIns="38100" rIns="38100" bIns="38100" anchor="ctr"/>
            <a:lstStyle/>
            <a:p>
              <a:pPr lvl="0"/>
              <a:endParaRPr sz="3000">
                <a:solidFill>
                  <a:srgbClr val="FFFFFF"/>
                </a:solidFill>
              </a:endParaRPr>
            </a:p>
          </p:txBody>
        </p:sp>
        <p:sp>
          <p:nvSpPr>
            <p:cNvPr id="41" name="Shape">
              <a:extLst>
                <a:ext uri="{FF2B5EF4-FFF2-40B4-BE49-F238E27FC236}">
                  <a16:creationId xmlns:a16="http://schemas.microsoft.com/office/drawing/2014/main" id="{5CAA22B8-2D68-4E89-8BBE-6849DA4F087C}"/>
                </a:ext>
              </a:extLst>
            </p:cNvPr>
            <p:cNvSpPr/>
            <p:nvPr/>
          </p:nvSpPr>
          <p:spPr>
            <a:xfrm>
              <a:off x="11077619" y="4391285"/>
              <a:ext cx="1083956" cy="2040371"/>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2777"/>
                  </a:lnTo>
                  <a:lnTo>
                    <a:pt x="10692" y="0"/>
                  </a:lnTo>
                  <a:lnTo>
                    <a:pt x="0" y="2808"/>
                  </a:lnTo>
                  <a:lnTo>
                    <a:pt x="0" y="21600"/>
                  </a:lnTo>
                  <a:close/>
                </a:path>
              </a:pathLst>
            </a:custGeom>
            <a:solidFill>
              <a:schemeClr val="accent4">
                <a:lumMod val="60000"/>
                <a:lumOff val="40000"/>
              </a:schemeClr>
            </a:solidFill>
            <a:ln w="12700">
              <a:miter lim="400000"/>
            </a:ln>
          </p:spPr>
          <p:txBody>
            <a:bodyPr lIns="38100" tIns="38100" rIns="38100" bIns="38100" anchor="ctr"/>
            <a:lstStyle/>
            <a:p>
              <a:pPr lvl="0"/>
              <a:endParaRPr sz="3000">
                <a:solidFill>
                  <a:srgbClr val="FFFFFF"/>
                </a:solidFill>
              </a:endParaRPr>
            </a:p>
          </p:txBody>
        </p:sp>
        <p:sp>
          <p:nvSpPr>
            <p:cNvPr id="42" name="Shape">
              <a:extLst>
                <a:ext uri="{FF2B5EF4-FFF2-40B4-BE49-F238E27FC236}">
                  <a16:creationId xmlns:a16="http://schemas.microsoft.com/office/drawing/2014/main" id="{37C6C412-F809-451E-88BA-F8E415F7D9B7}"/>
                </a:ext>
              </a:extLst>
            </p:cNvPr>
            <p:cNvSpPr/>
            <p:nvPr/>
          </p:nvSpPr>
          <p:spPr>
            <a:xfrm>
              <a:off x="11077619" y="4656523"/>
              <a:ext cx="547384" cy="177513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3192"/>
                  </a:lnTo>
                  <a:lnTo>
                    <a:pt x="0" y="0"/>
                  </a:lnTo>
                  <a:lnTo>
                    <a:pt x="0" y="21600"/>
                  </a:lnTo>
                  <a:close/>
                </a:path>
              </a:pathLst>
            </a:custGeom>
            <a:solidFill>
              <a:schemeClr val="accent4"/>
            </a:solidFill>
            <a:ln w="12700">
              <a:miter lim="400000"/>
            </a:ln>
          </p:spPr>
          <p:txBody>
            <a:bodyPr lIns="38100" tIns="38100" rIns="38100" bIns="38100" anchor="ctr"/>
            <a:lstStyle/>
            <a:p>
              <a:pPr lvl="0"/>
              <a:endParaRPr sz="3000">
                <a:solidFill>
                  <a:srgbClr val="FFFFFF"/>
                </a:solidFill>
              </a:endParaRPr>
            </a:p>
          </p:txBody>
        </p:sp>
        <p:sp>
          <p:nvSpPr>
            <p:cNvPr id="43" name="Shape">
              <a:extLst>
                <a:ext uri="{FF2B5EF4-FFF2-40B4-BE49-F238E27FC236}">
                  <a16:creationId xmlns:a16="http://schemas.microsoft.com/office/drawing/2014/main" id="{FCE33A31-7B70-44AB-B2D7-11586F3E6610}"/>
                </a:ext>
              </a:extLst>
            </p:cNvPr>
            <p:cNvSpPr/>
            <p:nvPr/>
          </p:nvSpPr>
          <p:spPr>
            <a:xfrm>
              <a:off x="11625002" y="4656523"/>
              <a:ext cx="536573" cy="1778077"/>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0"/>
                  </a:lnTo>
                  <a:lnTo>
                    <a:pt x="0" y="3222"/>
                  </a:lnTo>
                  <a:lnTo>
                    <a:pt x="0" y="21600"/>
                  </a:lnTo>
                  <a:close/>
                </a:path>
              </a:pathLst>
            </a:custGeom>
            <a:solidFill>
              <a:schemeClr val="accent4">
                <a:lumMod val="75000"/>
              </a:schemeClr>
            </a:solidFill>
            <a:ln w="12700">
              <a:miter lim="400000"/>
            </a:ln>
          </p:spPr>
          <p:txBody>
            <a:bodyPr lIns="38100" tIns="38100" rIns="38100" bIns="38100" anchor="ctr"/>
            <a:lstStyle/>
            <a:p>
              <a:pPr lvl="0"/>
              <a:endParaRPr sz="3000">
                <a:solidFill>
                  <a:srgbClr val="FFFFFF"/>
                </a:solidFill>
              </a:endParaRPr>
            </a:p>
          </p:txBody>
        </p:sp>
        <p:sp>
          <p:nvSpPr>
            <p:cNvPr id="44" name="Shape">
              <a:extLst>
                <a:ext uri="{FF2B5EF4-FFF2-40B4-BE49-F238E27FC236}">
                  <a16:creationId xmlns:a16="http://schemas.microsoft.com/office/drawing/2014/main" id="{62E93108-34F3-4A84-9651-DF702FE0B9B0}"/>
                </a:ext>
              </a:extLst>
            </p:cNvPr>
            <p:cNvSpPr/>
            <p:nvPr/>
          </p:nvSpPr>
          <p:spPr>
            <a:xfrm>
              <a:off x="10291433" y="4816650"/>
              <a:ext cx="1083957" cy="2041350"/>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2786"/>
                  </a:lnTo>
                  <a:lnTo>
                    <a:pt x="10692" y="0"/>
                  </a:lnTo>
                  <a:lnTo>
                    <a:pt x="0" y="2817"/>
                  </a:lnTo>
                  <a:lnTo>
                    <a:pt x="0" y="21600"/>
                  </a:lnTo>
                  <a:close/>
                </a:path>
              </a:pathLst>
            </a:custGeom>
            <a:solidFill>
              <a:schemeClr val="accent4">
                <a:lumMod val="60000"/>
                <a:lumOff val="40000"/>
              </a:schemeClr>
            </a:solidFill>
            <a:ln w="12700">
              <a:miter lim="400000"/>
            </a:ln>
          </p:spPr>
          <p:txBody>
            <a:bodyPr lIns="38100" tIns="38100" rIns="38100" bIns="38100" anchor="ctr"/>
            <a:lstStyle/>
            <a:p>
              <a:pPr lvl="0"/>
              <a:endParaRPr sz="3000">
                <a:solidFill>
                  <a:srgbClr val="FFFFFF"/>
                </a:solidFill>
              </a:endParaRPr>
            </a:p>
          </p:txBody>
        </p:sp>
        <p:sp>
          <p:nvSpPr>
            <p:cNvPr id="45" name="Shape">
              <a:extLst>
                <a:ext uri="{FF2B5EF4-FFF2-40B4-BE49-F238E27FC236}">
                  <a16:creationId xmlns:a16="http://schemas.microsoft.com/office/drawing/2014/main" id="{20A35D8C-4598-4802-8235-D3FC99620CB0}"/>
                </a:ext>
              </a:extLst>
            </p:cNvPr>
            <p:cNvSpPr/>
            <p:nvPr/>
          </p:nvSpPr>
          <p:spPr>
            <a:xfrm>
              <a:off x="10291431" y="5082869"/>
              <a:ext cx="547384" cy="1775131"/>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3192"/>
                  </a:lnTo>
                  <a:lnTo>
                    <a:pt x="0" y="0"/>
                  </a:lnTo>
                  <a:lnTo>
                    <a:pt x="0" y="21600"/>
                  </a:lnTo>
                  <a:close/>
                </a:path>
              </a:pathLst>
            </a:custGeom>
            <a:solidFill>
              <a:schemeClr val="accent4"/>
            </a:solidFill>
            <a:ln w="12700">
              <a:miter lim="400000"/>
            </a:ln>
          </p:spPr>
          <p:txBody>
            <a:bodyPr lIns="38100" tIns="38100" rIns="38100" bIns="38100" anchor="ctr"/>
            <a:lstStyle/>
            <a:p>
              <a:pPr lvl="0"/>
              <a:endParaRPr sz="3000">
                <a:solidFill>
                  <a:srgbClr val="FFFFFF"/>
                </a:solidFill>
              </a:endParaRPr>
            </a:p>
          </p:txBody>
        </p:sp>
        <p:sp>
          <p:nvSpPr>
            <p:cNvPr id="46" name="Shape">
              <a:extLst>
                <a:ext uri="{FF2B5EF4-FFF2-40B4-BE49-F238E27FC236}">
                  <a16:creationId xmlns:a16="http://schemas.microsoft.com/office/drawing/2014/main" id="{4BFE8CF9-09C7-443D-97C1-167837F3717E}"/>
                </a:ext>
              </a:extLst>
            </p:cNvPr>
            <p:cNvSpPr/>
            <p:nvPr/>
          </p:nvSpPr>
          <p:spPr>
            <a:xfrm>
              <a:off x="10838814" y="5079923"/>
              <a:ext cx="536576" cy="1778077"/>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0"/>
                  </a:lnTo>
                  <a:lnTo>
                    <a:pt x="0" y="3222"/>
                  </a:lnTo>
                  <a:lnTo>
                    <a:pt x="0" y="21600"/>
                  </a:lnTo>
                  <a:close/>
                </a:path>
              </a:pathLst>
            </a:custGeom>
            <a:solidFill>
              <a:schemeClr val="accent4">
                <a:lumMod val="75000"/>
              </a:schemeClr>
            </a:solidFill>
            <a:ln w="12700">
              <a:miter lim="400000"/>
            </a:ln>
          </p:spPr>
          <p:txBody>
            <a:bodyPr lIns="38100" tIns="38100" rIns="38100" bIns="38100" anchor="ctr"/>
            <a:lstStyle/>
            <a:p>
              <a:pPr lvl="0"/>
              <a:endParaRPr sz="3000">
                <a:solidFill>
                  <a:srgbClr val="FFFFFF"/>
                </a:solidFill>
              </a:endParaRPr>
            </a:p>
          </p:txBody>
        </p:sp>
        <p:sp>
          <p:nvSpPr>
            <p:cNvPr id="47" name="Shape">
              <a:extLst>
                <a:ext uri="{FF2B5EF4-FFF2-40B4-BE49-F238E27FC236}">
                  <a16:creationId xmlns:a16="http://schemas.microsoft.com/office/drawing/2014/main" id="{456F1665-76C5-4B1A-9575-306DA449CFC9}"/>
                </a:ext>
              </a:extLst>
            </p:cNvPr>
            <p:cNvSpPr/>
            <p:nvPr/>
          </p:nvSpPr>
          <p:spPr>
            <a:xfrm>
              <a:off x="9505245" y="5298988"/>
              <a:ext cx="1082974" cy="155901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3634"/>
                  </a:lnTo>
                  <a:lnTo>
                    <a:pt x="10682" y="0"/>
                  </a:lnTo>
                  <a:lnTo>
                    <a:pt x="0" y="3675"/>
                  </a:lnTo>
                  <a:lnTo>
                    <a:pt x="0" y="21600"/>
                  </a:lnTo>
                  <a:close/>
                </a:path>
              </a:pathLst>
            </a:custGeom>
            <a:solidFill>
              <a:schemeClr val="accent4">
                <a:lumMod val="60000"/>
                <a:lumOff val="40000"/>
              </a:schemeClr>
            </a:solidFill>
            <a:ln w="12700">
              <a:miter lim="400000"/>
            </a:ln>
          </p:spPr>
          <p:txBody>
            <a:bodyPr lIns="38100" tIns="38100" rIns="38100" bIns="38100" anchor="ctr"/>
            <a:lstStyle/>
            <a:p>
              <a:pPr lvl="0"/>
              <a:endParaRPr sz="3000">
                <a:solidFill>
                  <a:srgbClr val="FFFFFF"/>
                </a:solidFill>
              </a:endParaRPr>
            </a:p>
          </p:txBody>
        </p:sp>
        <p:sp>
          <p:nvSpPr>
            <p:cNvPr id="48" name="Shape">
              <a:extLst>
                <a:ext uri="{FF2B5EF4-FFF2-40B4-BE49-F238E27FC236}">
                  <a16:creationId xmlns:a16="http://schemas.microsoft.com/office/drawing/2014/main" id="{FBF92E26-8A0E-43A5-81FB-B30EC67C926E}"/>
                </a:ext>
              </a:extLst>
            </p:cNvPr>
            <p:cNvSpPr/>
            <p:nvPr/>
          </p:nvSpPr>
          <p:spPr>
            <a:xfrm>
              <a:off x="9505245" y="5564227"/>
              <a:ext cx="546402" cy="1293773"/>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4379"/>
                  </a:lnTo>
                  <a:lnTo>
                    <a:pt x="0" y="0"/>
                  </a:lnTo>
                  <a:lnTo>
                    <a:pt x="0" y="21600"/>
                  </a:lnTo>
                  <a:close/>
                </a:path>
              </a:pathLst>
            </a:custGeom>
            <a:solidFill>
              <a:schemeClr val="accent4"/>
            </a:solidFill>
            <a:ln w="12700">
              <a:miter lim="400000"/>
            </a:ln>
          </p:spPr>
          <p:txBody>
            <a:bodyPr lIns="38100" tIns="38100" rIns="38100" bIns="38100" anchor="ctr"/>
            <a:lstStyle/>
            <a:p>
              <a:pPr lvl="0"/>
              <a:endParaRPr sz="3000">
                <a:solidFill>
                  <a:srgbClr val="FFFFFF"/>
                </a:solidFill>
              </a:endParaRPr>
            </a:p>
          </p:txBody>
        </p:sp>
        <p:sp>
          <p:nvSpPr>
            <p:cNvPr id="49" name="Shape">
              <a:extLst>
                <a:ext uri="{FF2B5EF4-FFF2-40B4-BE49-F238E27FC236}">
                  <a16:creationId xmlns:a16="http://schemas.microsoft.com/office/drawing/2014/main" id="{92B2F865-AA0B-47D4-BB1C-2E2CB677FE2B}"/>
                </a:ext>
              </a:extLst>
            </p:cNvPr>
            <p:cNvSpPr/>
            <p:nvPr/>
          </p:nvSpPr>
          <p:spPr>
            <a:xfrm>
              <a:off x="10051645" y="5561280"/>
              <a:ext cx="536573" cy="1296720"/>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0"/>
                  </a:lnTo>
                  <a:lnTo>
                    <a:pt x="0" y="4418"/>
                  </a:lnTo>
                  <a:lnTo>
                    <a:pt x="0" y="21600"/>
                  </a:lnTo>
                  <a:close/>
                </a:path>
              </a:pathLst>
            </a:custGeom>
            <a:solidFill>
              <a:schemeClr val="accent4">
                <a:lumMod val="75000"/>
              </a:schemeClr>
            </a:solidFill>
            <a:ln w="12700">
              <a:miter lim="400000"/>
            </a:ln>
          </p:spPr>
          <p:txBody>
            <a:bodyPr lIns="38100" tIns="38100" rIns="38100" bIns="38100" anchor="ctr"/>
            <a:lstStyle/>
            <a:p>
              <a:pPr lvl="0"/>
              <a:endParaRPr sz="3000">
                <a:solidFill>
                  <a:srgbClr val="FFFFFF"/>
                </a:solidFill>
              </a:endParaRPr>
            </a:p>
          </p:txBody>
        </p:sp>
        <p:sp>
          <p:nvSpPr>
            <p:cNvPr id="50" name="Shape">
              <a:extLst>
                <a:ext uri="{FF2B5EF4-FFF2-40B4-BE49-F238E27FC236}">
                  <a16:creationId xmlns:a16="http://schemas.microsoft.com/office/drawing/2014/main" id="{6C60BF78-4832-4B34-9EF1-1213F17F48D4}"/>
                </a:ext>
              </a:extLst>
            </p:cNvPr>
            <p:cNvSpPr/>
            <p:nvPr/>
          </p:nvSpPr>
          <p:spPr>
            <a:xfrm>
              <a:off x="11107101" y="5298988"/>
              <a:ext cx="1082974" cy="155901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3634"/>
                  </a:lnTo>
                  <a:lnTo>
                    <a:pt x="10702" y="0"/>
                  </a:lnTo>
                  <a:lnTo>
                    <a:pt x="0" y="3675"/>
                  </a:lnTo>
                  <a:lnTo>
                    <a:pt x="0" y="21600"/>
                  </a:lnTo>
                  <a:close/>
                </a:path>
              </a:pathLst>
            </a:custGeom>
            <a:solidFill>
              <a:schemeClr val="accent4">
                <a:lumMod val="60000"/>
                <a:lumOff val="40000"/>
              </a:schemeClr>
            </a:solidFill>
            <a:ln w="12700">
              <a:miter lim="400000"/>
            </a:ln>
          </p:spPr>
          <p:txBody>
            <a:bodyPr lIns="38100" tIns="38100" rIns="38100" bIns="38100" anchor="ctr"/>
            <a:lstStyle/>
            <a:p>
              <a:pPr lvl="0"/>
              <a:endParaRPr sz="3000">
                <a:solidFill>
                  <a:srgbClr val="FFFFFF"/>
                </a:solidFill>
              </a:endParaRPr>
            </a:p>
          </p:txBody>
        </p:sp>
        <p:sp>
          <p:nvSpPr>
            <p:cNvPr id="51" name="Shape">
              <a:extLst>
                <a:ext uri="{FF2B5EF4-FFF2-40B4-BE49-F238E27FC236}">
                  <a16:creationId xmlns:a16="http://schemas.microsoft.com/office/drawing/2014/main" id="{BA8E7442-BDE7-42B9-8E6E-836A0AF9973D}"/>
                </a:ext>
              </a:extLst>
            </p:cNvPr>
            <p:cNvSpPr/>
            <p:nvPr/>
          </p:nvSpPr>
          <p:spPr>
            <a:xfrm>
              <a:off x="11107101" y="5564227"/>
              <a:ext cx="546402" cy="1293773"/>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4379"/>
                  </a:lnTo>
                  <a:lnTo>
                    <a:pt x="0" y="0"/>
                  </a:lnTo>
                  <a:lnTo>
                    <a:pt x="0" y="21600"/>
                  </a:lnTo>
                  <a:close/>
                </a:path>
              </a:pathLst>
            </a:custGeom>
            <a:solidFill>
              <a:schemeClr val="accent4"/>
            </a:solidFill>
            <a:ln w="12700">
              <a:miter lim="400000"/>
            </a:ln>
          </p:spPr>
          <p:txBody>
            <a:bodyPr lIns="38100" tIns="38100" rIns="38100" bIns="38100" anchor="ctr"/>
            <a:lstStyle/>
            <a:p>
              <a:pPr lvl="0"/>
              <a:endParaRPr sz="3000">
                <a:solidFill>
                  <a:srgbClr val="FFFFFF"/>
                </a:solidFill>
              </a:endParaRPr>
            </a:p>
          </p:txBody>
        </p:sp>
        <p:sp>
          <p:nvSpPr>
            <p:cNvPr id="52" name="Shape">
              <a:extLst>
                <a:ext uri="{FF2B5EF4-FFF2-40B4-BE49-F238E27FC236}">
                  <a16:creationId xmlns:a16="http://schemas.microsoft.com/office/drawing/2014/main" id="{FF1D727A-49D4-4AF0-AB97-F540E3EE8F57}"/>
                </a:ext>
              </a:extLst>
            </p:cNvPr>
            <p:cNvSpPr/>
            <p:nvPr/>
          </p:nvSpPr>
          <p:spPr>
            <a:xfrm>
              <a:off x="11653502" y="5561280"/>
              <a:ext cx="536573" cy="1296720"/>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0"/>
                  </a:lnTo>
                  <a:lnTo>
                    <a:pt x="0" y="4418"/>
                  </a:lnTo>
                  <a:lnTo>
                    <a:pt x="0" y="21600"/>
                  </a:lnTo>
                  <a:close/>
                </a:path>
              </a:pathLst>
            </a:custGeom>
            <a:solidFill>
              <a:schemeClr val="accent4">
                <a:lumMod val="75000"/>
              </a:schemeClr>
            </a:solidFill>
            <a:ln w="12700">
              <a:miter lim="400000"/>
            </a:ln>
          </p:spPr>
          <p:txBody>
            <a:bodyPr lIns="38100" tIns="38100" rIns="38100" bIns="38100" anchor="ctr"/>
            <a:lstStyle/>
            <a:p>
              <a:pPr lvl="0"/>
              <a:endParaRPr sz="3000">
                <a:solidFill>
                  <a:srgbClr val="FFFFFF"/>
                </a:solidFill>
              </a:endParaRPr>
            </a:p>
          </p:txBody>
        </p:sp>
      </p:grpSp>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831850" y="1709738"/>
            <a:ext cx="6924640" cy="2852737"/>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831850" y="4589463"/>
            <a:ext cx="6924640" cy="1500187"/>
          </a:xfrm>
        </p:spPr>
        <p:txBody>
          <a:bodyPr/>
          <a:lstStyle>
            <a:lvl1pPr marL="0" indent="0">
              <a:buNone/>
              <a:defRPr sz="2400">
                <a:solidFill>
                  <a:schemeClr val="bg1">
                    <a:lumMod val="9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pic>
        <p:nvPicPr>
          <p:cNvPr id="5" name="Picture 4" descr="A close up of a logo&#10;&#10;Description automatically generated">
            <a:extLst>
              <a:ext uri="{FF2B5EF4-FFF2-40B4-BE49-F238E27FC236}">
                <a16:creationId xmlns:a16="http://schemas.microsoft.com/office/drawing/2014/main" id="{580602B0-21AE-ED46-80B1-9D3D28195FD1}"/>
              </a:ext>
            </a:extLst>
          </p:cNvPr>
          <p:cNvPicPr>
            <a:picLocks noChangeAspect="1"/>
          </p:cNvPicPr>
          <p:nvPr userDrawn="1"/>
        </p:nvPicPr>
        <p:blipFill>
          <a:blip r:embed="rId2"/>
          <a:stretch>
            <a:fillRect/>
          </a:stretch>
        </p:blipFill>
        <p:spPr>
          <a:xfrm>
            <a:off x="8502954" y="1273191"/>
            <a:ext cx="2857196" cy="2700904"/>
          </a:xfrm>
          <a:prstGeom prst="rect">
            <a:avLst/>
          </a:prstGeom>
        </p:spPr>
      </p:pic>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bg>
      <p:bgPr>
        <a:solidFill>
          <a:schemeClr val="accent5"/>
        </a:solidFill>
        <a:effectLst/>
      </p:bgPr>
    </p:bg>
    <p:spTree>
      <p:nvGrpSpPr>
        <p:cNvPr id="1" name=""/>
        <p:cNvGrpSpPr/>
        <p:nvPr/>
      </p:nvGrpSpPr>
      <p:grpSpPr>
        <a:xfrm>
          <a:off x="0" y="0"/>
          <a:ext cx="0" cy="0"/>
          <a:chOff x="0" y="0"/>
          <a:chExt cx="0" cy="0"/>
        </a:xfrm>
      </p:grpSpPr>
      <p:grpSp>
        <p:nvGrpSpPr>
          <p:cNvPr id="34" name="Group 33">
            <a:extLst>
              <a:ext uri="{FF2B5EF4-FFF2-40B4-BE49-F238E27FC236}">
                <a16:creationId xmlns:a16="http://schemas.microsoft.com/office/drawing/2014/main" id="{6B721BF2-69B5-491D-9549-E1FE8DEEB772}"/>
              </a:ext>
            </a:extLst>
          </p:cNvPr>
          <p:cNvGrpSpPr/>
          <p:nvPr userDrawn="1"/>
        </p:nvGrpSpPr>
        <p:grpSpPr>
          <a:xfrm>
            <a:off x="8021316" y="2377440"/>
            <a:ext cx="4168759" cy="4480560"/>
            <a:chOff x="8021316" y="2377440"/>
            <a:chExt cx="4168759" cy="4480560"/>
          </a:xfrm>
        </p:grpSpPr>
        <p:sp>
          <p:nvSpPr>
            <p:cNvPr id="35" name="Shape">
              <a:extLst>
                <a:ext uri="{FF2B5EF4-FFF2-40B4-BE49-F238E27FC236}">
                  <a16:creationId xmlns:a16="http://schemas.microsoft.com/office/drawing/2014/main" id="{EB7A74F1-61DA-46C8-A51C-0EEA9D16B220}"/>
                </a:ext>
              </a:extLst>
            </p:cNvPr>
            <p:cNvSpPr/>
            <p:nvPr/>
          </p:nvSpPr>
          <p:spPr>
            <a:xfrm>
              <a:off x="8021316" y="2377440"/>
              <a:ext cx="3978108" cy="447368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4662"/>
                  </a:lnTo>
                  <a:lnTo>
                    <a:pt x="10693" y="0"/>
                  </a:lnTo>
                  <a:lnTo>
                    <a:pt x="0" y="4710"/>
                  </a:lnTo>
                  <a:lnTo>
                    <a:pt x="0" y="21600"/>
                  </a:lnTo>
                  <a:close/>
                </a:path>
              </a:pathLst>
            </a:custGeom>
            <a:solidFill>
              <a:schemeClr val="accent5">
                <a:lumMod val="60000"/>
                <a:lumOff val="40000"/>
              </a:schemeClr>
            </a:solidFill>
            <a:ln w="12700">
              <a:miter lim="400000"/>
            </a:ln>
          </p:spPr>
          <p:txBody>
            <a:bodyPr lIns="38100" tIns="38100" rIns="38100" bIns="38100" anchor="ctr"/>
            <a:lstStyle/>
            <a:p>
              <a:pPr lvl="0"/>
              <a:endParaRPr sz="3000">
                <a:solidFill>
                  <a:srgbClr val="FFFFFF"/>
                </a:solidFill>
              </a:endParaRPr>
            </a:p>
          </p:txBody>
        </p:sp>
        <p:sp>
          <p:nvSpPr>
            <p:cNvPr id="36" name="Shape">
              <a:extLst>
                <a:ext uri="{FF2B5EF4-FFF2-40B4-BE49-F238E27FC236}">
                  <a16:creationId xmlns:a16="http://schemas.microsoft.com/office/drawing/2014/main" id="{A0FD8D57-941C-4DBB-8990-7FE43B5A335B}"/>
                </a:ext>
              </a:extLst>
            </p:cNvPr>
            <p:cNvSpPr/>
            <p:nvPr/>
          </p:nvSpPr>
          <p:spPr>
            <a:xfrm>
              <a:off x="8021316" y="3359803"/>
              <a:ext cx="2007727" cy="3498197"/>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5957"/>
                  </a:lnTo>
                  <a:lnTo>
                    <a:pt x="0" y="0"/>
                  </a:lnTo>
                  <a:lnTo>
                    <a:pt x="0" y="21600"/>
                  </a:lnTo>
                  <a:close/>
                </a:path>
              </a:pathLst>
            </a:custGeom>
            <a:solidFill>
              <a:schemeClr val="accent5"/>
            </a:solidFill>
            <a:ln w="12700">
              <a:miter lim="400000"/>
            </a:ln>
          </p:spPr>
          <p:txBody>
            <a:bodyPr lIns="38100" tIns="38100" rIns="38100" bIns="38100" anchor="ctr"/>
            <a:lstStyle/>
            <a:p>
              <a:pPr lvl="0"/>
              <a:endParaRPr sz="3000">
                <a:solidFill>
                  <a:srgbClr val="FFFFFF"/>
                </a:solidFill>
              </a:endParaRPr>
            </a:p>
          </p:txBody>
        </p:sp>
        <p:sp>
          <p:nvSpPr>
            <p:cNvPr id="37" name="Shape">
              <a:extLst>
                <a:ext uri="{FF2B5EF4-FFF2-40B4-BE49-F238E27FC236}">
                  <a16:creationId xmlns:a16="http://schemas.microsoft.com/office/drawing/2014/main" id="{1F0309A4-B16E-45F0-B3F9-2951577AB649}"/>
                </a:ext>
              </a:extLst>
            </p:cNvPr>
            <p:cNvSpPr/>
            <p:nvPr/>
          </p:nvSpPr>
          <p:spPr>
            <a:xfrm>
              <a:off x="10029042" y="3349979"/>
              <a:ext cx="1970382" cy="3508021"/>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0"/>
                  </a:lnTo>
                  <a:lnTo>
                    <a:pt x="0" y="6000"/>
                  </a:lnTo>
                  <a:lnTo>
                    <a:pt x="0" y="21600"/>
                  </a:lnTo>
                  <a:close/>
                </a:path>
              </a:pathLst>
            </a:custGeom>
            <a:solidFill>
              <a:schemeClr val="accent5">
                <a:lumMod val="75000"/>
              </a:schemeClr>
            </a:solidFill>
            <a:ln w="12700">
              <a:miter lim="400000"/>
            </a:ln>
          </p:spPr>
          <p:txBody>
            <a:bodyPr lIns="38100" tIns="38100" rIns="38100" bIns="38100" anchor="ctr"/>
            <a:lstStyle/>
            <a:p>
              <a:pPr lvl="0"/>
              <a:endParaRPr sz="3000" dirty="0">
                <a:solidFill>
                  <a:srgbClr val="FFFFFF"/>
                </a:solidFill>
              </a:endParaRPr>
            </a:p>
          </p:txBody>
        </p:sp>
        <p:sp>
          <p:nvSpPr>
            <p:cNvPr id="38" name="Shape">
              <a:extLst>
                <a:ext uri="{FF2B5EF4-FFF2-40B4-BE49-F238E27FC236}">
                  <a16:creationId xmlns:a16="http://schemas.microsoft.com/office/drawing/2014/main" id="{1162207D-11D4-4BEF-A4F0-9FAC379EBBC0}"/>
                </a:ext>
              </a:extLst>
            </p:cNvPr>
            <p:cNvSpPr/>
            <p:nvPr/>
          </p:nvSpPr>
          <p:spPr>
            <a:xfrm>
              <a:off x="8683678" y="4816650"/>
              <a:ext cx="1082974" cy="2041350"/>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2786"/>
                  </a:lnTo>
                  <a:lnTo>
                    <a:pt x="10702" y="0"/>
                  </a:lnTo>
                  <a:lnTo>
                    <a:pt x="0" y="2817"/>
                  </a:lnTo>
                  <a:lnTo>
                    <a:pt x="0" y="21600"/>
                  </a:lnTo>
                  <a:close/>
                </a:path>
              </a:pathLst>
            </a:custGeom>
            <a:solidFill>
              <a:schemeClr val="accent5">
                <a:lumMod val="60000"/>
                <a:lumOff val="40000"/>
              </a:schemeClr>
            </a:solidFill>
            <a:ln w="12700">
              <a:miter lim="400000"/>
            </a:ln>
          </p:spPr>
          <p:txBody>
            <a:bodyPr lIns="38100" tIns="38100" rIns="38100" bIns="38100" anchor="ctr"/>
            <a:lstStyle/>
            <a:p>
              <a:pPr lvl="0"/>
              <a:endParaRPr sz="3000">
                <a:solidFill>
                  <a:srgbClr val="FFFFFF"/>
                </a:solidFill>
              </a:endParaRPr>
            </a:p>
          </p:txBody>
        </p:sp>
        <p:sp>
          <p:nvSpPr>
            <p:cNvPr id="39" name="Shape">
              <a:extLst>
                <a:ext uri="{FF2B5EF4-FFF2-40B4-BE49-F238E27FC236}">
                  <a16:creationId xmlns:a16="http://schemas.microsoft.com/office/drawing/2014/main" id="{064A1131-2492-4B39-92F1-3A2164A5A9E4}"/>
                </a:ext>
              </a:extLst>
            </p:cNvPr>
            <p:cNvSpPr/>
            <p:nvPr/>
          </p:nvSpPr>
          <p:spPr>
            <a:xfrm>
              <a:off x="8679748" y="5082869"/>
              <a:ext cx="546402" cy="1775131"/>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3192"/>
                  </a:lnTo>
                  <a:lnTo>
                    <a:pt x="0" y="0"/>
                  </a:lnTo>
                  <a:lnTo>
                    <a:pt x="0" y="21600"/>
                  </a:lnTo>
                  <a:close/>
                </a:path>
              </a:pathLst>
            </a:custGeom>
            <a:solidFill>
              <a:schemeClr val="accent5"/>
            </a:solidFill>
            <a:ln w="12700">
              <a:miter lim="400000"/>
            </a:ln>
          </p:spPr>
          <p:txBody>
            <a:bodyPr lIns="38100" tIns="38100" rIns="38100" bIns="38100" anchor="ctr"/>
            <a:lstStyle/>
            <a:p>
              <a:pPr lvl="0"/>
              <a:endParaRPr sz="3000">
                <a:solidFill>
                  <a:srgbClr val="FFFFFF"/>
                </a:solidFill>
              </a:endParaRPr>
            </a:p>
          </p:txBody>
        </p:sp>
        <p:sp>
          <p:nvSpPr>
            <p:cNvPr id="40" name="Shape">
              <a:extLst>
                <a:ext uri="{FF2B5EF4-FFF2-40B4-BE49-F238E27FC236}">
                  <a16:creationId xmlns:a16="http://schemas.microsoft.com/office/drawing/2014/main" id="{324CDE2E-C2E4-4C02-A579-3DA27CA8541D}"/>
                </a:ext>
              </a:extLst>
            </p:cNvPr>
            <p:cNvSpPr/>
            <p:nvPr/>
          </p:nvSpPr>
          <p:spPr>
            <a:xfrm>
              <a:off x="9226149" y="5079923"/>
              <a:ext cx="540501" cy="1778077"/>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0"/>
                  </a:lnTo>
                  <a:lnTo>
                    <a:pt x="0" y="3222"/>
                  </a:lnTo>
                  <a:lnTo>
                    <a:pt x="0" y="21600"/>
                  </a:lnTo>
                  <a:close/>
                </a:path>
              </a:pathLst>
            </a:custGeom>
            <a:solidFill>
              <a:schemeClr val="accent5">
                <a:lumMod val="75000"/>
              </a:schemeClr>
            </a:solidFill>
            <a:ln w="12700">
              <a:miter lim="400000"/>
            </a:ln>
          </p:spPr>
          <p:txBody>
            <a:bodyPr lIns="38100" tIns="38100" rIns="38100" bIns="38100" anchor="ctr"/>
            <a:lstStyle/>
            <a:p>
              <a:pPr lvl="0"/>
              <a:endParaRPr sz="3000">
                <a:solidFill>
                  <a:srgbClr val="FFFFFF"/>
                </a:solidFill>
              </a:endParaRPr>
            </a:p>
          </p:txBody>
        </p:sp>
        <p:sp>
          <p:nvSpPr>
            <p:cNvPr id="41" name="Shape">
              <a:extLst>
                <a:ext uri="{FF2B5EF4-FFF2-40B4-BE49-F238E27FC236}">
                  <a16:creationId xmlns:a16="http://schemas.microsoft.com/office/drawing/2014/main" id="{8FFDB743-9082-45DB-924F-B1DD6B6417A6}"/>
                </a:ext>
              </a:extLst>
            </p:cNvPr>
            <p:cNvSpPr/>
            <p:nvPr/>
          </p:nvSpPr>
          <p:spPr>
            <a:xfrm>
              <a:off x="11077619" y="4391285"/>
              <a:ext cx="1083956" cy="2040371"/>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2777"/>
                  </a:lnTo>
                  <a:lnTo>
                    <a:pt x="10692" y="0"/>
                  </a:lnTo>
                  <a:lnTo>
                    <a:pt x="0" y="2808"/>
                  </a:lnTo>
                  <a:lnTo>
                    <a:pt x="0" y="21600"/>
                  </a:lnTo>
                  <a:close/>
                </a:path>
              </a:pathLst>
            </a:custGeom>
            <a:solidFill>
              <a:schemeClr val="accent5">
                <a:lumMod val="60000"/>
                <a:lumOff val="40000"/>
              </a:schemeClr>
            </a:solidFill>
            <a:ln w="12700">
              <a:miter lim="400000"/>
            </a:ln>
          </p:spPr>
          <p:txBody>
            <a:bodyPr lIns="38100" tIns="38100" rIns="38100" bIns="38100" anchor="ctr"/>
            <a:lstStyle/>
            <a:p>
              <a:pPr lvl="0"/>
              <a:endParaRPr sz="3000">
                <a:solidFill>
                  <a:srgbClr val="FFFFFF"/>
                </a:solidFill>
              </a:endParaRPr>
            </a:p>
          </p:txBody>
        </p:sp>
        <p:sp>
          <p:nvSpPr>
            <p:cNvPr id="42" name="Shape">
              <a:extLst>
                <a:ext uri="{FF2B5EF4-FFF2-40B4-BE49-F238E27FC236}">
                  <a16:creationId xmlns:a16="http://schemas.microsoft.com/office/drawing/2014/main" id="{628BF355-7D69-4EDE-BF4D-26F8E3AF5B4B}"/>
                </a:ext>
              </a:extLst>
            </p:cNvPr>
            <p:cNvSpPr/>
            <p:nvPr/>
          </p:nvSpPr>
          <p:spPr>
            <a:xfrm>
              <a:off x="11077619" y="4656523"/>
              <a:ext cx="547384" cy="177513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3192"/>
                  </a:lnTo>
                  <a:lnTo>
                    <a:pt x="0" y="0"/>
                  </a:lnTo>
                  <a:lnTo>
                    <a:pt x="0" y="21600"/>
                  </a:lnTo>
                  <a:close/>
                </a:path>
              </a:pathLst>
            </a:custGeom>
            <a:solidFill>
              <a:schemeClr val="accent5"/>
            </a:solidFill>
            <a:ln w="12700">
              <a:miter lim="400000"/>
            </a:ln>
          </p:spPr>
          <p:txBody>
            <a:bodyPr lIns="38100" tIns="38100" rIns="38100" bIns="38100" anchor="ctr"/>
            <a:lstStyle/>
            <a:p>
              <a:pPr lvl="0"/>
              <a:endParaRPr sz="3000">
                <a:solidFill>
                  <a:srgbClr val="FFFFFF"/>
                </a:solidFill>
              </a:endParaRPr>
            </a:p>
          </p:txBody>
        </p:sp>
        <p:sp>
          <p:nvSpPr>
            <p:cNvPr id="43" name="Shape">
              <a:extLst>
                <a:ext uri="{FF2B5EF4-FFF2-40B4-BE49-F238E27FC236}">
                  <a16:creationId xmlns:a16="http://schemas.microsoft.com/office/drawing/2014/main" id="{1C9F38FC-8272-4862-B607-EEAFEDBF0AC3}"/>
                </a:ext>
              </a:extLst>
            </p:cNvPr>
            <p:cNvSpPr/>
            <p:nvPr/>
          </p:nvSpPr>
          <p:spPr>
            <a:xfrm>
              <a:off x="11625002" y="4656523"/>
              <a:ext cx="536573" cy="1778077"/>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0"/>
                  </a:lnTo>
                  <a:lnTo>
                    <a:pt x="0" y="3222"/>
                  </a:lnTo>
                  <a:lnTo>
                    <a:pt x="0" y="21600"/>
                  </a:lnTo>
                  <a:close/>
                </a:path>
              </a:pathLst>
            </a:custGeom>
            <a:solidFill>
              <a:schemeClr val="accent5">
                <a:lumMod val="75000"/>
              </a:schemeClr>
            </a:solidFill>
            <a:ln w="12700">
              <a:miter lim="400000"/>
            </a:ln>
          </p:spPr>
          <p:txBody>
            <a:bodyPr lIns="38100" tIns="38100" rIns="38100" bIns="38100" anchor="ctr"/>
            <a:lstStyle/>
            <a:p>
              <a:pPr lvl="0"/>
              <a:endParaRPr sz="3000">
                <a:solidFill>
                  <a:srgbClr val="FFFFFF"/>
                </a:solidFill>
              </a:endParaRPr>
            </a:p>
          </p:txBody>
        </p:sp>
        <p:sp>
          <p:nvSpPr>
            <p:cNvPr id="44" name="Shape">
              <a:extLst>
                <a:ext uri="{FF2B5EF4-FFF2-40B4-BE49-F238E27FC236}">
                  <a16:creationId xmlns:a16="http://schemas.microsoft.com/office/drawing/2014/main" id="{367641B7-7004-41FC-BCD5-3B61F75130F7}"/>
                </a:ext>
              </a:extLst>
            </p:cNvPr>
            <p:cNvSpPr/>
            <p:nvPr/>
          </p:nvSpPr>
          <p:spPr>
            <a:xfrm>
              <a:off x="10291433" y="4816650"/>
              <a:ext cx="1083957" cy="2041350"/>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2786"/>
                  </a:lnTo>
                  <a:lnTo>
                    <a:pt x="10692" y="0"/>
                  </a:lnTo>
                  <a:lnTo>
                    <a:pt x="0" y="2817"/>
                  </a:lnTo>
                  <a:lnTo>
                    <a:pt x="0" y="21600"/>
                  </a:lnTo>
                  <a:close/>
                </a:path>
              </a:pathLst>
            </a:custGeom>
            <a:solidFill>
              <a:schemeClr val="accent5">
                <a:lumMod val="60000"/>
                <a:lumOff val="40000"/>
              </a:schemeClr>
            </a:solidFill>
            <a:ln w="12700">
              <a:miter lim="400000"/>
            </a:ln>
          </p:spPr>
          <p:txBody>
            <a:bodyPr lIns="38100" tIns="38100" rIns="38100" bIns="38100" anchor="ctr"/>
            <a:lstStyle/>
            <a:p>
              <a:pPr lvl="0"/>
              <a:endParaRPr sz="3000">
                <a:solidFill>
                  <a:srgbClr val="FFFFFF"/>
                </a:solidFill>
              </a:endParaRPr>
            </a:p>
          </p:txBody>
        </p:sp>
        <p:sp>
          <p:nvSpPr>
            <p:cNvPr id="45" name="Shape">
              <a:extLst>
                <a:ext uri="{FF2B5EF4-FFF2-40B4-BE49-F238E27FC236}">
                  <a16:creationId xmlns:a16="http://schemas.microsoft.com/office/drawing/2014/main" id="{2897D252-070E-48B3-B95F-D7ED4FFE3925}"/>
                </a:ext>
              </a:extLst>
            </p:cNvPr>
            <p:cNvSpPr/>
            <p:nvPr/>
          </p:nvSpPr>
          <p:spPr>
            <a:xfrm>
              <a:off x="10291431" y="5082869"/>
              <a:ext cx="547384" cy="1775131"/>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3192"/>
                  </a:lnTo>
                  <a:lnTo>
                    <a:pt x="0" y="0"/>
                  </a:lnTo>
                  <a:lnTo>
                    <a:pt x="0" y="21600"/>
                  </a:lnTo>
                  <a:close/>
                </a:path>
              </a:pathLst>
            </a:custGeom>
            <a:solidFill>
              <a:schemeClr val="accent5"/>
            </a:solidFill>
            <a:ln w="12700">
              <a:miter lim="400000"/>
            </a:ln>
          </p:spPr>
          <p:txBody>
            <a:bodyPr lIns="38100" tIns="38100" rIns="38100" bIns="38100" anchor="ctr"/>
            <a:lstStyle/>
            <a:p>
              <a:pPr lvl="0"/>
              <a:endParaRPr sz="3000">
                <a:solidFill>
                  <a:srgbClr val="FFFFFF"/>
                </a:solidFill>
              </a:endParaRPr>
            </a:p>
          </p:txBody>
        </p:sp>
        <p:sp>
          <p:nvSpPr>
            <p:cNvPr id="46" name="Shape">
              <a:extLst>
                <a:ext uri="{FF2B5EF4-FFF2-40B4-BE49-F238E27FC236}">
                  <a16:creationId xmlns:a16="http://schemas.microsoft.com/office/drawing/2014/main" id="{3164CB84-C2AD-4A56-B25E-54B4663C9DAB}"/>
                </a:ext>
              </a:extLst>
            </p:cNvPr>
            <p:cNvSpPr/>
            <p:nvPr/>
          </p:nvSpPr>
          <p:spPr>
            <a:xfrm>
              <a:off x="10838814" y="5079923"/>
              <a:ext cx="536576" cy="1778077"/>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0"/>
                  </a:lnTo>
                  <a:lnTo>
                    <a:pt x="0" y="3222"/>
                  </a:lnTo>
                  <a:lnTo>
                    <a:pt x="0" y="21600"/>
                  </a:lnTo>
                  <a:close/>
                </a:path>
              </a:pathLst>
            </a:custGeom>
            <a:solidFill>
              <a:schemeClr val="accent5">
                <a:lumMod val="75000"/>
              </a:schemeClr>
            </a:solidFill>
            <a:ln w="12700">
              <a:miter lim="400000"/>
            </a:ln>
          </p:spPr>
          <p:txBody>
            <a:bodyPr lIns="38100" tIns="38100" rIns="38100" bIns="38100" anchor="ctr"/>
            <a:lstStyle/>
            <a:p>
              <a:pPr lvl="0"/>
              <a:endParaRPr sz="3000">
                <a:solidFill>
                  <a:srgbClr val="FFFFFF"/>
                </a:solidFill>
              </a:endParaRPr>
            </a:p>
          </p:txBody>
        </p:sp>
        <p:sp>
          <p:nvSpPr>
            <p:cNvPr id="47" name="Shape">
              <a:extLst>
                <a:ext uri="{FF2B5EF4-FFF2-40B4-BE49-F238E27FC236}">
                  <a16:creationId xmlns:a16="http://schemas.microsoft.com/office/drawing/2014/main" id="{95CDA365-EE1A-4B42-A009-0D2B665FD7C7}"/>
                </a:ext>
              </a:extLst>
            </p:cNvPr>
            <p:cNvSpPr/>
            <p:nvPr/>
          </p:nvSpPr>
          <p:spPr>
            <a:xfrm>
              <a:off x="9505245" y="5298988"/>
              <a:ext cx="1082974" cy="155901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3634"/>
                  </a:lnTo>
                  <a:lnTo>
                    <a:pt x="10682" y="0"/>
                  </a:lnTo>
                  <a:lnTo>
                    <a:pt x="0" y="3675"/>
                  </a:lnTo>
                  <a:lnTo>
                    <a:pt x="0" y="21600"/>
                  </a:lnTo>
                  <a:close/>
                </a:path>
              </a:pathLst>
            </a:custGeom>
            <a:solidFill>
              <a:schemeClr val="accent5">
                <a:lumMod val="60000"/>
                <a:lumOff val="40000"/>
              </a:schemeClr>
            </a:solidFill>
            <a:ln w="12700">
              <a:miter lim="400000"/>
            </a:ln>
          </p:spPr>
          <p:txBody>
            <a:bodyPr lIns="38100" tIns="38100" rIns="38100" bIns="38100" anchor="ctr"/>
            <a:lstStyle/>
            <a:p>
              <a:pPr lvl="0"/>
              <a:endParaRPr sz="3000">
                <a:solidFill>
                  <a:srgbClr val="FFFFFF"/>
                </a:solidFill>
              </a:endParaRPr>
            </a:p>
          </p:txBody>
        </p:sp>
        <p:sp>
          <p:nvSpPr>
            <p:cNvPr id="48" name="Shape">
              <a:extLst>
                <a:ext uri="{FF2B5EF4-FFF2-40B4-BE49-F238E27FC236}">
                  <a16:creationId xmlns:a16="http://schemas.microsoft.com/office/drawing/2014/main" id="{CA3F7323-7711-4078-95A3-1DD06AA33163}"/>
                </a:ext>
              </a:extLst>
            </p:cNvPr>
            <p:cNvSpPr/>
            <p:nvPr/>
          </p:nvSpPr>
          <p:spPr>
            <a:xfrm>
              <a:off x="9505245" y="5564227"/>
              <a:ext cx="546402" cy="1293773"/>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4379"/>
                  </a:lnTo>
                  <a:lnTo>
                    <a:pt x="0" y="0"/>
                  </a:lnTo>
                  <a:lnTo>
                    <a:pt x="0" y="21600"/>
                  </a:lnTo>
                  <a:close/>
                </a:path>
              </a:pathLst>
            </a:custGeom>
            <a:solidFill>
              <a:schemeClr val="accent5"/>
            </a:solidFill>
            <a:ln w="12700">
              <a:miter lim="400000"/>
            </a:ln>
          </p:spPr>
          <p:txBody>
            <a:bodyPr lIns="38100" tIns="38100" rIns="38100" bIns="38100" anchor="ctr"/>
            <a:lstStyle/>
            <a:p>
              <a:pPr lvl="0"/>
              <a:endParaRPr sz="3000">
                <a:solidFill>
                  <a:srgbClr val="FFFFFF"/>
                </a:solidFill>
              </a:endParaRPr>
            </a:p>
          </p:txBody>
        </p:sp>
        <p:sp>
          <p:nvSpPr>
            <p:cNvPr id="49" name="Shape">
              <a:extLst>
                <a:ext uri="{FF2B5EF4-FFF2-40B4-BE49-F238E27FC236}">
                  <a16:creationId xmlns:a16="http://schemas.microsoft.com/office/drawing/2014/main" id="{BFBD030C-19A1-4F22-97AB-9C1D1C6BD98E}"/>
                </a:ext>
              </a:extLst>
            </p:cNvPr>
            <p:cNvSpPr/>
            <p:nvPr/>
          </p:nvSpPr>
          <p:spPr>
            <a:xfrm>
              <a:off x="10051645" y="5561280"/>
              <a:ext cx="536573" cy="1296720"/>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0"/>
                  </a:lnTo>
                  <a:lnTo>
                    <a:pt x="0" y="4418"/>
                  </a:lnTo>
                  <a:lnTo>
                    <a:pt x="0" y="21600"/>
                  </a:lnTo>
                  <a:close/>
                </a:path>
              </a:pathLst>
            </a:custGeom>
            <a:solidFill>
              <a:schemeClr val="accent5">
                <a:lumMod val="75000"/>
              </a:schemeClr>
            </a:solidFill>
            <a:ln w="12700">
              <a:miter lim="400000"/>
            </a:ln>
          </p:spPr>
          <p:txBody>
            <a:bodyPr lIns="38100" tIns="38100" rIns="38100" bIns="38100" anchor="ctr"/>
            <a:lstStyle/>
            <a:p>
              <a:pPr lvl="0"/>
              <a:endParaRPr sz="3000">
                <a:solidFill>
                  <a:srgbClr val="FFFFFF"/>
                </a:solidFill>
              </a:endParaRPr>
            </a:p>
          </p:txBody>
        </p:sp>
        <p:sp>
          <p:nvSpPr>
            <p:cNvPr id="50" name="Shape">
              <a:extLst>
                <a:ext uri="{FF2B5EF4-FFF2-40B4-BE49-F238E27FC236}">
                  <a16:creationId xmlns:a16="http://schemas.microsoft.com/office/drawing/2014/main" id="{C894C04A-9C7A-43A1-8580-2CCA8BE37C4B}"/>
                </a:ext>
              </a:extLst>
            </p:cNvPr>
            <p:cNvSpPr/>
            <p:nvPr/>
          </p:nvSpPr>
          <p:spPr>
            <a:xfrm>
              <a:off x="11107101" y="5298988"/>
              <a:ext cx="1082974" cy="155901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3634"/>
                  </a:lnTo>
                  <a:lnTo>
                    <a:pt x="10702" y="0"/>
                  </a:lnTo>
                  <a:lnTo>
                    <a:pt x="0" y="3675"/>
                  </a:lnTo>
                  <a:lnTo>
                    <a:pt x="0" y="21600"/>
                  </a:lnTo>
                  <a:close/>
                </a:path>
              </a:pathLst>
            </a:custGeom>
            <a:solidFill>
              <a:schemeClr val="accent5">
                <a:lumMod val="60000"/>
                <a:lumOff val="40000"/>
              </a:schemeClr>
            </a:solidFill>
            <a:ln w="12700">
              <a:miter lim="400000"/>
            </a:ln>
          </p:spPr>
          <p:txBody>
            <a:bodyPr lIns="38100" tIns="38100" rIns="38100" bIns="38100" anchor="ctr"/>
            <a:lstStyle/>
            <a:p>
              <a:pPr lvl="0"/>
              <a:endParaRPr sz="3000">
                <a:solidFill>
                  <a:srgbClr val="FFFFFF"/>
                </a:solidFill>
              </a:endParaRPr>
            </a:p>
          </p:txBody>
        </p:sp>
        <p:sp>
          <p:nvSpPr>
            <p:cNvPr id="51" name="Shape">
              <a:extLst>
                <a:ext uri="{FF2B5EF4-FFF2-40B4-BE49-F238E27FC236}">
                  <a16:creationId xmlns:a16="http://schemas.microsoft.com/office/drawing/2014/main" id="{7B0C36F8-A1DC-4CF9-AFA1-21C40094C485}"/>
                </a:ext>
              </a:extLst>
            </p:cNvPr>
            <p:cNvSpPr/>
            <p:nvPr/>
          </p:nvSpPr>
          <p:spPr>
            <a:xfrm>
              <a:off x="11107101" y="5564227"/>
              <a:ext cx="546402" cy="1293773"/>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4379"/>
                  </a:lnTo>
                  <a:lnTo>
                    <a:pt x="0" y="0"/>
                  </a:lnTo>
                  <a:lnTo>
                    <a:pt x="0" y="21600"/>
                  </a:lnTo>
                  <a:close/>
                </a:path>
              </a:pathLst>
            </a:custGeom>
            <a:solidFill>
              <a:schemeClr val="accent5"/>
            </a:solidFill>
            <a:ln w="12700">
              <a:miter lim="400000"/>
            </a:ln>
          </p:spPr>
          <p:txBody>
            <a:bodyPr lIns="38100" tIns="38100" rIns="38100" bIns="38100" anchor="ctr"/>
            <a:lstStyle/>
            <a:p>
              <a:pPr lvl="0"/>
              <a:endParaRPr sz="3000">
                <a:solidFill>
                  <a:srgbClr val="FFFFFF"/>
                </a:solidFill>
              </a:endParaRPr>
            </a:p>
          </p:txBody>
        </p:sp>
        <p:sp>
          <p:nvSpPr>
            <p:cNvPr id="52" name="Shape">
              <a:extLst>
                <a:ext uri="{FF2B5EF4-FFF2-40B4-BE49-F238E27FC236}">
                  <a16:creationId xmlns:a16="http://schemas.microsoft.com/office/drawing/2014/main" id="{14657BAD-495F-41B4-821C-2E7C5242DF9B}"/>
                </a:ext>
              </a:extLst>
            </p:cNvPr>
            <p:cNvSpPr/>
            <p:nvPr/>
          </p:nvSpPr>
          <p:spPr>
            <a:xfrm>
              <a:off x="11653502" y="5561280"/>
              <a:ext cx="536573" cy="1296720"/>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0"/>
                  </a:lnTo>
                  <a:lnTo>
                    <a:pt x="0" y="4418"/>
                  </a:lnTo>
                  <a:lnTo>
                    <a:pt x="0" y="21600"/>
                  </a:lnTo>
                  <a:close/>
                </a:path>
              </a:pathLst>
            </a:custGeom>
            <a:solidFill>
              <a:schemeClr val="accent5">
                <a:lumMod val="75000"/>
              </a:schemeClr>
            </a:solidFill>
            <a:ln w="12700">
              <a:miter lim="400000"/>
            </a:ln>
          </p:spPr>
          <p:txBody>
            <a:bodyPr lIns="38100" tIns="38100" rIns="38100" bIns="38100" anchor="ctr"/>
            <a:lstStyle/>
            <a:p>
              <a:pPr lvl="0"/>
              <a:endParaRPr sz="3000">
                <a:solidFill>
                  <a:srgbClr val="FFFFFF"/>
                </a:solidFill>
              </a:endParaRPr>
            </a:p>
          </p:txBody>
        </p:sp>
      </p:grpSp>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831850" y="1709738"/>
            <a:ext cx="6989463" cy="2852737"/>
          </a:xfrm>
        </p:spPr>
        <p:txBody>
          <a:bodyPr anchor="b"/>
          <a:lstStyle>
            <a:lvl1pPr>
              <a:defRPr sz="6000"/>
            </a:lvl1pPr>
          </a:lstStyle>
          <a:p>
            <a:r>
              <a:rPr lang="en-US"/>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831850" y="4589463"/>
            <a:ext cx="6989463" cy="1500187"/>
          </a:xfrm>
        </p:spPr>
        <p:txBody>
          <a:bodyPr/>
          <a:lstStyle>
            <a:lvl1pPr marL="0" indent="0">
              <a:buNone/>
              <a:defRPr sz="2400">
                <a:solidFill>
                  <a:schemeClr val="bg1">
                    <a:lumMod val="9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pic>
        <p:nvPicPr>
          <p:cNvPr id="3" name="Picture 2" descr="A close up of electronics&#10;&#10;Description automatically generated">
            <a:extLst>
              <a:ext uri="{FF2B5EF4-FFF2-40B4-BE49-F238E27FC236}">
                <a16:creationId xmlns:a16="http://schemas.microsoft.com/office/drawing/2014/main" id="{21B4319E-38A6-F740-B7AB-C42023E87E5E}"/>
              </a:ext>
            </a:extLst>
          </p:cNvPr>
          <p:cNvPicPr>
            <a:picLocks noChangeAspect="1"/>
          </p:cNvPicPr>
          <p:nvPr userDrawn="1"/>
        </p:nvPicPr>
        <p:blipFill>
          <a:blip r:embed="rId2"/>
          <a:stretch>
            <a:fillRect/>
          </a:stretch>
        </p:blipFill>
        <p:spPr>
          <a:xfrm flipH="1">
            <a:off x="8276379" y="1328732"/>
            <a:ext cx="3670015" cy="3507192"/>
          </a:xfrm>
          <a:prstGeom prst="rect">
            <a:avLst/>
          </a:prstGeom>
        </p:spPr>
      </p:pic>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bg>
      <p:bgPr>
        <a:solidFill>
          <a:schemeClr val="accent1"/>
        </a:solidFill>
        <a:effectLst/>
      </p:bgPr>
    </p:bg>
    <p:spTree>
      <p:nvGrpSpPr>
        <p:cNvPr id="1" name=""/>
        <p:cNvGrpSpPr/>
        <p:nvPr/>
      </p:nvGrpSpPr>
      <p:grpSpPr>
        <a:xfrm>
          <a:off x="0" y="0"/>
          <a:ext cx="0" cy="0"/>
          <a:chOff x="0" y="0"/>
          <a:chExt cx="0" cy="0"/>
        </a:xfrm>
      </p:grpSpPr>
      <p:grpSp>
        <p:nvGrpSpPr>
          <p:cNvPr id="34" name="Group 33">
            <a:extLst>
              <a:ext uri="{FF2B5EF4-FFF2-40B4-BE49-F238E27FC236}">
                <a16:creationId xmlns:a16="http://schemas.microsoft.com/office/drawing/2014/main" id="{89DA6E26-81F4-4ED3-8042-54297FEB3DD1}"/>
              </a:ext>
            </a:extLst>
          </p:cNvPr>
          <p:cNvGrpSpPr/>
          <p:nvPr userDrawn="1"/>
        </p:nvGrpSpPr>
        <p:grpSpPr>
          <a:xfrm>
            <a:off x="2" y="2377440"/>
            <a:ext cx="4151376" cy="4480560"/>
            <a:chOff x="2" y="2377440"/>
            <a:chExt cx="4151376" cy="4480560"/>
          </a:xfrm>
        </p:grpSpPr>
        <p:sp>
          <p:nvSpPr>
            <p:cNvPr id="35" name="Shape">
              <a:extLst>
                <a:ext uri="{FF2B5EF4-FFF2-40B4-BE49-F238E27FC236}">
                  <a16:creationId xmlns:a16="http://schemas.microsoft.com/office/drawing/2014/main" id="{3197C464-F734-425D-9D9F-5691C46104D6}"/>
                </a:ext>
              </a:extLst>
            </p:cNvPr>
            <p:cNvSpPr/>
            <p:nvPr/>
          </p:nvSpPr>
          <p:spPr>
            <a:xfrm flipH="1">
              <a:off x="189858" y="2377440"/>
              <a:ext cx="3961520" cy="447368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4662"/>
                  </a:lnTo>
                  <a:lnTo>
                    <a:pt x="10693" y="0"/>
                  </a:lnTo>
                  <a:lnTo>
                    <a:pt x="0" y="4710"/>
                  </a:lnTo>
                  <a:lnTo>
                    <a:pt x="0" y="21600"/>
                  </a:lnTo>
                  <a:close/>
                </a:path>
              </a:pathLst>
            </a:custGeom>
            <a:solidFill>
              <a:schemeClr val="accent1">
                <a:lumMod val="60000"/>
                <a:lumOff val="40000"/>
              </a:schemeClr>
            </a:solidFill>
            <a:ln w="12700">
              <a:miter lim="400000"/>
            </a:ln>
          </p:spPr>
          <p:txBody>
            <a:bodyPr lIns="38100" tIns="38100" rIns="38100" bIns="38100" anchor="ctr"/>
            <a:lstStyle/>
            <a:p>
              <a:pPr lvl="0"/>
              <a:endParaRPr sz="3000">
                <a:solidFill>
                  <a:srgbClr val="FFFFFF"/>
                </a:solidFill>
              </a:endParaRPr>
            </a:p>
          </p:txBody>
        </p:sp>
        <p:sp>
          <p:nvSpPr>
            <p:cNvPr id="36" name="Shape">
              <a:extLst>
                <a:ext uri="{FF2B5EF4-FFF2-40B4-BE49-F238E27FC236}">
                  <a16:creationId xmlns:a16="http://schemas.microsoft.com/office/drawing/2014/main" id="{F7FAA4CF-B99B-4328-9266-852B66DD914E}"/>
                </a:ext>
              </a:extLst>
            </p:cNvPr>
            <p:cNvSpPr/>
            <p:nvPr/>
          </p:nvSpPr>
          <p:spPr>
            <a:xfrm flipH="1">
              <a:off x="2152023" y="3359803"/>
              <a:ext cx="1999355" cy="3498197"/>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5957"/>
                  </a:lnTo>
                  <a:lnTo>
                    <a:pt x="0" y="0"/>
                  </a:lnTo>
                  <a:lnTo>
                    <a:pt x="0" y="21600"/>
                  </a:lnTo>
                  <a:close/>
                </a:path>
              </a:pathLst>
            </a:custGeom>
            <a:solidFill>
              <a:schemeClr val="accent1"/>
            </a:solidFill>
            <a:ln w="12700">
              <a:miter lim="400000"/>
            </a:ln>
          </p:spPr>
          <p:txBody>
            <a:bodyPr lIns="38100" tIns="38100" rIns="38100" bIns="38100" anchor="ctr"/>
            <a:lstStyle/>
            <a:p>
              <a:pPr lvl="0"/>
              <a:endParaRPr sz="3000">
                <a:solidFill>
                  <a:srgbClr val="FFFFFF"/>
                </a:solidFill>
              </a:endParaRPr>
            </a:p>
          </p:txBody>
        </p:sp>
        <p:sp>
          <p:nvSpPr>
            <p:cNvPr id="37" name="Shape">
              <a:extLst>
                <a:ext uri="{FF2B5EF4-FFF2-40B4-BE49-F238E27FC236}">
                  <a16:creationId xmlns:a16="http://schemas.microsoft.com/office/drawing/2014/main" id="{CF82552A-4F19-497B-AC03-5E1626FAA217}"/>
                </a:ext>
              </a:extLst>
            </p:cNvPr>
            <p:cNvSpPr/>
            <p:nvPr/>
          </p:nvSpPr>
          <p:spPr>
            <a:xfrm flipH="1">
              <a:off x="189858" y="3349979"/>
              <a:ext cx="1962166" cy="3508021"/>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0"/>
                  </a:lnTo>
                  <a:lnTo>
                    <a:pt x="0" y="6000"/>
                  </a:lnTo>
                  <a:lnTo>
                    <a:pt x="0" y="21600"/>
                  </a:lnTo>
                  <a:close/>
                </a:path>
              </a:pathLst>
            </a:custGeom>
            <a:solidFill>
              <a:schemeClr val="accent1">
                <a:lumMod val="75000"/>
              </a:schemeClr>
            </a:solidFill>
            <a:ln w="12700">
              <a:miter lim="400000"/>
            </a:ln>
          </p:spPr>
          <p:txBody>
            <a:bodyPr lIns="38100" tIns="38100" rIns="38100" bIns="38100" anchor="ctr"/>
            <a:lstStyle/>
            <a:p>
              <a:pPr lvl="0"/>
              <a:endParaRPr sz="3000" dirty="0">
                <a:solidFill>
                  <a:srgbClr val="FFFFFF"/>
                </a:solidFill>
              </a:endParaRPr>
            </a:p>
          </p:txBody>
        </p:sp>
        <p:sp>
          <p:nvSpPr>
            <p:cNvPr id="57" name="Shape">
              <a:extLst>
                <a:ext uri="{FF2B5EF4-FFF2-40B4-BE49-F238E27FC236}">
                  <a16:creationId xmlns:a16="http://schemas.microsoft.com/office/drawing/2014/main" id="{964BD80F-62C7-460D-8D3C-9518EBBC48EF}"/>
                </a:ext>
              </a:extLst>
            </p:cNvPr>
            <p:cNvSpPr/>
            <p:nvPr/>
          </p:nvSpPr>
          <p:spPr>
            <a:xfrm flipH="1">
              <a:off x="2413320" y="4816650"/>
              <a:ext cx="1078458" cy="2041350"/>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2786"/>
                  </a:lnTo>
                  <a:lnTo>
                    <a:pt x="10702" y="0"/>
                  </a:lnTo>
                  <a:lnTo>
                    <a:pt x="0" y="2817"/>
                  </a:lnTo>
                  <a:lnTo>
                    <a:pt x="0" y="21600"/>
                  </a:lnTo>
                  <a:close/>
                </a:path>
              </a:pathLst>
            </a:custGeom>
            <a:solidFill>
              <a:schemeClr val="accent1">
                <a:lumMod val="60000"/>
                <a:lumOff val="40000"/>
              </a:schemeClr>
            </a:solidFill>
            <a:ln w="12700">
              <a:miter lim="400000"/>
            </a:ln>
          </p:spPr>
          <p:txBody>
            <a:bodyPr lIns="38100" tIns="38100" rIns="38100" bIns="38100" anchor="ctr"/>
            <a:lstStyle/>
            <a:p>
              <a:pPr lvl="0"/>
              <a:endParaRPr sz="3000">
                <a:solidFill>
                  <a:srgbClr val="FFFFFF"/>
                </a:solidFill>
              </a:endParaRPr>
            </a:p>
          </p:txBody>
        </p:sp>
        <p:sp>
          <p:nvSpPr>
            <p:cNvPr id="58" name="Shape">
              <a:extLst>
                <a:ext uri="{FF2B5EF4-FFF2-40B4-BE49-F238E27FC236}">
                  <a16:creationId xmlns:a16="http://schemas.microsoft.com/office/drawing/2014/main" id="{F282BE2A-255C-4A01-AB3B-66A86FA1A5E2}"/>
                </a:ext>
              </a:extLst>
            </p:cNvPr>
            <p:cNvSpPr/>
            <p:nvPr/>
          </p:nvSpPr>
          <p:spPr>
            <a:xfrm flipH="1">
              <a:off x="2951568" y="5082869"/>
              <a:ext cx="544124" cy="1775131"/>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3192"/>
                  </a:lnTo>
                  <a:lnTo>
                    <a:pt x="0" y="0"/>
                  </a:lnTo>
                  <a:lnTo>
                    <a:pt x="0" y="21600"/>
                  </a:lnTo>
                  <a:close/>
                </a:path>
              </a:pathLst>
            </a:custGeom>
            <a:solidFill>
              <a:schemeClr val="accent1"/>
            </a:solidFill>
            <a:ln w="12700">
              <a:miter lim="400000"/>
            </a:ln>
          </p:spPr>
          <p:txBody>
            <a:bodyPr lIns="38100" tIns="38100" rIns="38100" bIns="38100" anchor="ctr"/>
            <a:lstStyle/>
            <a:p>
              <a:pPr lvl="0"/>
              <a:endParaRPr sz="3000">
                <a:solidFill>
                  <a:srgbClr val="FFFFFF"/>
                </a:solidFill>
              </a:endParaRPr>
            </a:p>
          </p:txBody>
        </p:sp>
        <p:sp>
          <p:nvSpPr>
            <p:cNvPr id="59" name="Shape">
              <a:extLst>
                <a:ext uri="{FF2B5EF4-FFF2-40B4-BE49-F238E27FC236}">
                  <a16:creationId xmlns:a16="http://schemas.microsoft.com/office/drawing/2014/main" id="{342862EC-31BE-4586-8A07-8B3F405D80B8}"/>
                </a:ext>
              </a:extLst>
            </p:cNvPr>
            <p:cNvSpPr/>
            <p:nvPr/>
          </p:nvSpPr>
          <p:spPr>
            <a:xfrm flipH="1">
              <a:off x="2413322" y="5079923"/>
              <a:ext cx="538247" cy="1778077"/>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0"/>
                  </a:lnTo>
                  <a:lnTo>
                    <a:pt x="0" y="3222"/>
                  </a:lnTo>
                  <a:lnTo>
                    <a:pt x="0" y="21600"/>
                  </a:lnTo>
                  <a:close/>
                </a:path>
              </a:pathLst>
            </a:custGeom>
            <a:solidFill>
              <a:schemeClr val="accent1">
                <a:lumMod val="75000"/>
              </a:schemeClr>
            </a:solidFill>
            <a:ln w="12700">
              <a:miter lim="400000"/>
            </a:ln>
          </p:spPr>
          <p:txBody>
            <a:bodyPr lIns="38100" tIns="38100" rIns="38100" bIns="38100" anchor="ctr"/>
            <a:lstStyle/>
            <a:p>
              <a:pPr lvl="0"/>
              <a:endParaRPr sz="3000">
                <a:solidFill>
                  <a:srgbClr val="FFFFFF"/>
                </a:solidFill>
              </a:endParaRPr>
            </a:p>
          </p:txBody>
        </p:sp>
        <p:sp>
          <p:nvSpPr>
            <p:cNvPr id="60" name="Shape">
              <a:extLst>
                <a:ext uri="{FF2B5EF4-FFF2-40B4-BE49-F238E27FC236}">
                  <a16:creationId xmlns:a16="http://schemas.microsoft.com/office/drawing/2014/main" id="{5B5C5887-D5EA-46F8-A1BD-DABC1ACC303B}"/>
                </a:ext>
              </a:extLst>
            </p:cNvPr>
            <p:cNvSpPr/>
            <p:nvPr/>
          </p:nvSpPr>
          <p:spPr>
            <a:xfrm flipH="1">
              <a:off x="28383" y="4391285"/>
              <a:ext cx="1079436" cy="2040371"/>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2777"/>
                  </a:lnTo>
                  <a:lnTo>
                    <a:pt x="10692" y="0"/>
                  </a:lnTo>
                  <a:lnTo>
                    <a:pt x="0" y="2808"/>
                  </a:lnTo>
                  <a:lnTo>
                    <a:pt x="0" y="21600"/>
                  </a:lnTo>
                  <a:close/>
                </a:path>
              </a:pathLst>
            </a:custGeom>
            <a:solidFill>
              <a:schemeClr val="accent1">
                <a:lumMod val="60000"/>
                <a:lumOff val="40000"/>
              </a:schemeClr>
            </a:solidFill>
            <a:ln w="12700">
              <a:miter lim="400000"/>
            </a:ln>
          </p:spPr>
          <p:txBody>
            <a:bodyPr lIns="38100" tIns="38100" rIns="38100" bIns="38100" anchor="ctr"/>
            <a:lstStyle/>
            <a:p>
              <a:pPr lvl="0"/>
              <a:endParaRPr sz="3000">
                <a:solidFill>
                  <a:srgbClr val="FFFFFF"/>
                </a:solidFill>
              </a:endParaRPr>
            </a:p>
          </p:txBody>
        </p:sp>
        <p:sp>
          <p:nvSpPr>
            <p:cNvPr id="61" name="Shape">
              <a:extLst>
                <a:ext uri="{FF2B5EF4-FFF2-40B4-BE49-F238E27FC236}">
                  <a16:creationId xmlns:a16="http://schemas.microsoft.com/office/drawing/2014/main" id="{177E4883-80A6-4BC7-A8C0-D0A7319A727A}"/>
                </a:ext>
              </a:extLst>
            </p:cNvPr>
            <p:cNvSpPr/>
            <p:nvPr/>
          </p:nvSpPr>
          <p:spPr>
            <a:xfrm flipH="1">
              <a:off x="562718" y="4656523"/>
              <a:ext cx="545102" cy="177513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3192"/>
                  </a:lnTo>
                  <a:lnTo>
                    <a:pt x="0" y="0"/>
                  </a:lnTo>
                  <a:lnTo>
                    <a:pt x="0" y="21600"/>
                  </a:lnTo>
                  <a:close/>
                </a:path>
              </a:pathLst>
            </a:custGeom>
            <a:solidFill>
              <a:schemeClr val="accent1"/>
            </a:solidFill>
            <a:ln w="12700">
              <a:miter lim="400000"/>
            </a:ln>
          </p:spPr>
          <p:txBody>
            <a:bodyPr lIns="38100" tIns="38100" rIns="38100" bIns="38100" anchor="ctr"/>
            <a:lstStyle/>
            <a:p>
              <a:pPr lvl="0"/>
              <a:endParaRPr sz="3000">
                <a:solidFill>
                  <a:srgbClr val="FFFFFF"/>
                </a:solidFill>
              </a:endParaRPr>
            </a:p>
          </p:txBody>
        </p:sp>
        <p:sp>
          <p:nvSpPr>
            <p:cNvPr id="62" name="Shape">
              <a:extLst>
                <a:ext uri="{FF2B5EF4-FFF2-40B4-BE49-F238E27FC236}">
                  <a16:creationId xmlns:a16="http://schemas.microsoft.com/office/drawing/2014/main" id="{E08D7AAF-2806-40B7-BA84-6A25949E57B8}"/>
                </a:ext>
              </a:extLst>
            </p:cNvPr>
            <p:cNvSpPr/>
            <p:nvPr/>
          </p:nvSpPr>
          <p:spPr>
            <a:xfrm flipH="1">
              <a:off x="28383" y="4656523"/>
              <a:ext cx="534336" cy="1778077"/>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0"/>
                  </a:lnTo>
                  <a:lnTo>
                    <a:pt x="0" y="3222"/>
                  </a:lnTo>
                  <a:lnTo>
                    <a:pt x="0" y="21600"/>
                  </a:lnTo>
                  <a:close/>
                </a:path>
              </a:pathLst>
            </a:custGeom>
            <a:solidFill>
              <a:schemeClr val="accent1">
                <a:lumMod val="75000"/>
              </a:schemeClr>
            </a:solidFill>
            <a:ln w="12700">
              <a:miter lim="400000"/>
            </a:ln>
          </p:spPr>
          <p:txBody>
            <a:bodyPr lIns="38100" tIns="38100" rIns="38100" bIns="38100" anchor="ctr"/>
            <a:lstStyle/>
            <a:p>
              <a:pPr lvl="0"/>
              <a:endParaRPr sz="3000">
                <a:solidFill>
                  <a:srgbClr val="FFFFFF"/>
                </a:solidFill>
              </a:endParaRPr>
            </a:p>
          </p:txBody>
        </p:sp>
        <p:sp>
          <p:nvSpPr>
            <p:cNvPr id="63" name="Shape">
              <a:extLst>
                <a:ext uri="{FF2B5EF4-FFF2-40B4-BE49-F238E27FC236}">
                  <a16:creationId xmlns:a16="http://schemas.microsoft.com/office/drawing/2014/main" id="{D31D418B-577A-45B2-BF29-420D73DB4864}"/>
                </a:ext>
              </a:extLst>
            </p:cNvPr>
            <p:cNvSpPr/>
            <p:nvPr/>
          </p:nvSpPr>
          <p:spPr>
            <a:xfrm flipH="1">
              <a:off x="811290" y="4816650"/>
              <a:ext cx="1079437" cy="2041350"/>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2786"/>
                  </a:lnTo>
                  <a:lnTo>
                    <a:pt x="10692" y="0"/>
                  </a:lnTo>
                  <a:lnTo>
                    <a:pt x="0" y="2817"/>
                  </a:lnTo>
                  <a:lnTo>
                    <a:pt x="0" y="21600"/>
                  </a:lnTo>
                  <a:close/>
                </a:path>
              </a:pathLst>
            </a:custGeom>
            <a:solidFill>
              <a:schemeClr val="accent1">
                <a:lumMod val="60000"/>
                <a:lumOff val="40000"/>
              </a:schemeClr>
            </a:solidFill>
            <a:ln w="12700">
              <a:miter lim="400000"/>
            </a:ln>
          </p:spPr>
          <p:txBody>
            <a:bodyPr lIns="38100" tIns="38100" rIns="38100" bIns="38100" anchor="ctr"/>
            <a:lstStyle/>
            <a:p>
              <a:pPr lvl="0"/>
              <a:endParaRPr sz="3000">
                <a:solidFill>
                  <a:srgbClr val="FFFFFF"/>
                </a:solidFill>
              </a:endParaRPr>
            </a:p>
          </p:txBody>
        </p:sp>
        <p:sp>
          <p:nvSpPr>
            <p:cNvPr id="64" name="Shape">
              <a:extLst>
                <a:ext uri="{FF2B5EF4-FFF2-40B4-BE49-F238E27FC236}">
                  <a16:creationId xmlns:a16="http://schemas.microsoft.com/office/drawing/2014/main" id="{27CA03C8-6E5A-4FF3-908F-E94CF67D3C5C}"/>
                </a:ext>
              </a:extLst>
            </p:cNvPr>
            <p:cNvSpPr/>
            <p:nvPr/>
          </p:nvSpPr>
          <p:spPr>
            <a:xfrm flipH="1">
              <a:off x="1345627" y="5082869"/>
              <a:ext cx="545102" cy="1775131"/>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3192"/>
                  </a:lnTo>
                  <a:lnTo>
                    <a:pt x="0" y="0"/>
                  </a:lnTo>
                  <a:lnTo>
                    <a:pt x="0" y="21600"/>
                  </a:lnTo>
                  <a:close/>
                </a:path>
              </a:pathLst>
            </a:custGeom>
            <a:solidFill>
              <a:schemeClr val="accent1"/>
            </a:solidFill>
            <a:ln w="12700">
              <a:miter lim="400000"/>
            </a:ln>
          </p:spPr>
          <p:txBody>
            <a:bodyPr lIns="38100" tIns="38100" rIns="38100" bIns="38100" anchor="ctr"/>
            <a:lstStyle/>
            <a:p>
              <a:pPr lvl="0"/>
              <a:endParaRPr sz="3000">
                <a:solidFill>
                  <a:srgbClr val="FFFFFF"/>
                </a:solidFill>
              </a:endParaRPr>
            </a:p>
          </p:txBody>
        </p:sp>
        <p:sp>
          <p:nvSpPr>
            <p:cNvPr id="65" name="Shape">
              <a:extLst>
                <a:ext uri="{FF2B5EF4-FFF2-40B4-BE49-F238E27FC236}">
                  <a16:creationId xmlns:a16="http://schemas.microsoft.com/office/drawing/2014/main" id="{9944BD17-9036-47F7-97B4-53B24C3AFC43}"/>
                </a:ext>
              </a:extLst>
            </p:cNvPr>
            <p:cNvSpPr/>
            <p:nvPr/>
          </p:nvSpPr>
          <p:spPr>
            <a:xfrm flipH="1">
              <a:off x="811290" y="5079923"/>
              <a:ext cx="534339" cy="1778077"/>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0"/>
                  </a:lnTo>
                  <a:lnTo>
                    <a:pt x="0" y="3222"/>
                  </a:lnTo>
                  <a:lnTo>
                    <a:pt x="0" y="21600"/>
                  </a:lnTo>
                  <a:close/>
                </a:path>
              </a:pathLst>
            </a:custGeom>
            <a:solidFill>
              <a:schemeClr val="accent1">
                <a:lumMod val="75000"/>
              </a:schemeClr>
            </a:solidFill>
            <a:ln w="12700">
              <a:miter lim="400000"/>
            </a:ln>
          </p:spPr>
          <p:txBody>
            <a:bodyPr lIns="38100" tIns="38100" rIns="38100" bIns="38100" anchor="ctr"/>
            <a:lstStyle/>
            <a:p>
              <a:pPr lvl="0"/>
              <a:endParaRPr sz="3000">
                <a:solidFill>
                  <a:srgbClr val="FFFFFF"/>
                </a:solidFill>
              </a:endParaRPr>
            </a:p>
          </p:txBody>
        </p:sp>
        <p:sp>
          <p:nvSpPr>
            <p:cNvPr id="66" name="Shape">
              <a:extLst>
                <a:ext uri="{FF2B5EF4-FFF2-40B4-BE49-F238E27FC236}">
                  <a16:creationId xmlns:a16="http://schemas.microsoft.com/office/drawing/2014/main" id="{DCCA4DCD-FA56-4C8C-A216-3DDBD0F7187F}"/>
                </a:ext>
              </a:extLst>
            </p:cNvPr>
            <p:cNvSpPr/>
            <p:nvPr/>
          </p:nvSpPr>
          <p:spPr>
            <a:xfrm flipH="1">
              <a:off x="1595179" y="5298988"/>
              <a:ext cx="1078458" cy="155901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3634"/>
                  </a:lnTo>
                  <a:lnTo>
                    <a:pt x="10682" y="0"/>
                  </a:lnTo>
                  <a:lnTo>
                    <a:pt x="0" y="3675"/>
                  </a:lnTo>
                  <a:lnTo>
                    <a:pt x="0" y="21600"/>
                  </a:lnTo>
                  <a:close/>
                </a:path>
              </a:pathLst>
            </a:custGeom>
            <a:solidFill>
              <a:schemeClr val="accent1">
                <a:lumMod val="60000"/>
                <a:lumOff val="40000"/>
              </a:schemeClr>
            </a:solidFill>
            <a:ln w="12700">
              <a:miter lim="400000"/>
            </a:ln>
          </p:spPr>
          <p:txBody>
            <a:bodyPr lIns="38100" tIns="38100" rIns="38100" bIns="38100" anchor="ctr"/>
            <a:lstStyle/>
            <a:p>
              <a:pPr lvl="0"/>
              <a:endParaRPr sz="3000">
                <a:solidFill>
                  <a:srgbClr val="FFFFFF"/>
                </a:solidFill>
              </a:endParaRPr>
            </a:p>
          </p:txBody>
        </p:sp>
        <p:sp>
          <p:nvSpPr>
            <p:cNvPr id="67" name="Shape">
              <a:extLst>
                <a:ext uri="{FF2B5EF4-FFF2-40B4-BE49-F238E27FC236}">
                  <a16:creationId xmlns:a16="http://schemas.microsoft.com/office/drawing/2014/main" id="{DB7ACF20-948B-489B-910C-4A8B489BB1A9}"/>
                </a:ext>
              </a:extLst>
            </p:cNvPr>
            <p:cNvSpPr/>
            <p:nvPr/>
          </p:nvSpPr>
          <p:spPr>
            <a:xfrm flipH="1">
              <a:off x="2129513" y="5564227"/>
              <a:ext cx="544124" cy="1293773"/>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4379"/>
                  </a:lnTo>
                  <a:lnTo>
                    <a:pt x="0" y="0"/>
                  </a:lnTo>
                  <a:lnTo>
                    <a:pt x="0" y="21600"/>
                  </a:lnTo>
                  <a:close/>
                </a:path>
              </a:pathLst>
            </a:custGeom>
            <a:solidFill>
              <a:schemeClr val="accent1"/>
            </a:solidFill>
            <a:ln w="12700">
              <a:miter lim="400000"/>
            </a:ln>
          </p:spPr>
          <p:txBody>
            <a:bodyPr lIns="38100" tIns="38100" rIns="38100" bIns="38100" anchor="ctr"/>
            <a:lstStyle/>
            <a:p>
              <a:pPr lvl="0"/>
              <a:endParaRPr sz="3000">
                <a:solidFill>
                  <a:srgbClr val="FFFFFF"/>
                </a:solidFill>
              </a:endParaRPr>
            </a:p>
          </p:txBody>
        </p:sp>
        <p:sp>
          <p:nvSpPr>
            <p:cNvPr id="68" name="Shape">
              <a:extLst>
                <a:ext uri="{FF2B5EF4-FFF2-40B4-BE49-F238E27FC236}">
                  <a16:creationId xmlns:a16="http://schemas.microsoft.com/office/drawing/2014/main" id="{BF69969E-5C9C-4CB0-8B8D-0CE7D3BF74C1}"/>
                </a:ext>
              </a:extLst>
            </p:cNvPr>
            <p:cNvSpPr/>
            <p:nvPr/>
          </p:nvSpPr>
          <p:spPr>
            <a:xfrm flipH="1">
              <a:off x="1595180" y="5561280"/>
              <a:ext cx="534336" cy="1296720"/>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0"/>
                  </a:lnTo>
                  <a:lnTo>
                    <a:pt x="0" y="4418"/>
                  </a:lnTo>
                  <a:lnTo>
                    <a:pt x="0" y="21600"/>
                  </a:lnTo>
                  <a:close/>
                </a:path>
              </a:pathLst>
            </a:custGeom>
            <a:solidFill>
              <a:schemeClr val="accent1">
                <a:lumMod val="75000"/>
              </a:schemeClr>
            </a:solidFill>
            <a:ln w="12700">
              <a:miter lim="400000"/>
            </a:ln>
          </p:spPr>
          <p:txBody>
            <a:bodyPr lIns="38100" tIns="38100" rIns="38100" bIns="38100" anchor="ctr"/>
            <a:lstStyle/>
            <a:p>
              <a:pPr lvl="0"/>
              <a:endParaRPr sz="3000">
                <a:solidFill>
                  <a:srgbClr val="FFFFFF"/>
                </a:solidFill>
              </a:endParaRPr>
            </a:p>
          </p:txBody>
        </p:sp>
        <p:sp>
          <p:nvSpPr>
            <p:cNvPr id="69" name="Shape">
              <a:extLst>
                <a:ext uri="{FF2B5EF4-FFF2-40B4-BE49-F238E27FC236}">
                  <a16:creationId xmlns:a16="http://schemas.microsoft.com/office/drawing/2014/main" id="{9F3954D9-F51C-43BF-8A01-802FA9A8DDFB}"/>
                </a:ext>
              </a:extLst>
            </p:cNvPr>
            <p:cNvSpPr/>
            <p:nvPr/>
          </p:nvSpPr>
          <p:spPr>
            <a:xfrm flipH="1">
              <a:off x="2" y="5298988"/>
              <a:ext cx="1078458" cy="155901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3634"/>
                  </a:lnTo>
                  <a:lnTo>
                    <a:pt x="10702" y="0"/>
                  </a:lnTo>
                  <a:lnTo>
                    <a:pt x="0" y="3675"/>
                  </a:lnTo>
                  <a:lnTo>
                    <a:pt x="0" y="21600"/>
                  </a:lnTo>
                  <a:close/>
                </a:path>
              </a:pathLst>
            </a:custGeom>
            <a:solidFill>
              <a:schemeClr val="accent1">
                <a:lumMod val="60000"/>
                <a:lumOff val="40000"/>
              </a:schemeClr>
            </a:solidFill>
            <a:ln w="12700">
              <a:miter lim="400000"/>
            </a:ln>
          </p:spPr>
          <p:txBody>
            <a:bodyPr lIns="38100" tIns="38100" rIns="38100" bIns="38100" anchor="ctr"/>
            <a:lstStyle/>
            <a:p>
              <a:pPr lvl="0"/>
              <a:endParaRPr sz="3000">
                <a:solidFill>
                  <a:srgbClr val="FFFFFF"/>
                </a:solidFill>
              </a:endParaRPr>
            </a:p>
          </p:txBody>
        </p:sp>
        <p:sp>
          <p:nvSpPr>
            <p:cNvPr id="70" name="Shape">
              <a:extLst>
                <a:ext uri="{FF2B5EF4-FFF2-40B4-BE49-F238E27FC236}">
                  <a16:creationId xmlns:a16="http://schemas.microsoft.com/office/drawing/2014/main" id="{35635928-C8C1-4DB0-9B99-1AD1958A1A67}"/>
                </a:ext>
              </a:extLst>
            </p:cNvPr>
            <p:cNvSpPr/>
            <p:nvPr/>
          </p:nvSpPr>
          <p:spPr>
            <a:xfrm flipH="1">
              <a:off x="534337" y="5564227"/>
              <a:ext cx="544124" cy="1293773"/>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4379"/>
                  </a:lnTo>
                  <a:lnTo>
                    <a:pt x="0" y="0"/>
                  </a:lnTo>
                  <a:lnTo>
                    <a:pt x="0" y="21600"/>
                  </a:lnTo>
                  <a:close/>
                </a:path>
              </a:pathLst>
            </a:custGeom>
            <a:solidFill>
              <a:schemeClr val="accent1"/>
            </a:solidFill>
            <a:ln w="12700">
              <a:miter lim="400000"/>
            </a:ln>
          </p:spPr>
          <p:txBody>
            <a:bodyPr lIns="38100" tIns="38100" rIns="38100" bIns="38100" anchor="ctr"/>
            <a:lstStyle/>
            <a:p>
              <a:pPr lvl="0"/>
              <a:endParaRPr sz="3000">
                <a:solidFill>
                  <a:srgbClr val="FFFFFF"/>
                </a:solidFill>
              </a:endParaRPr>
            </a:p>
          </p:txBody>
        </p:sp>
        <p:sp>
          <p:nvSpPr>
            <p:cNvPr id="71" name="Shape">
              <a:extLst>
                <a:ext uri="{FF2B5EF4-FFF2-40B4-BE49-F238E27FC236}">
                  <a16:creationId xmlns:a16="http://schemas.microsoft.com/office/drawing/2014/main" id="{13BE8B44-738C-4562-A05D-F3FF0273CC31}"/>
                </a:ext>
              </a:extLst>
            </p:cNvPr>
            <p:cNvSpPr/>
            <p:nvPr/>
          </p:nvSpPr>
          <p:spPr>
            <a:xfrm flipH="1">
              <a:off x="2" y="5561280"/>
              <a:ext cx="534336" cy="1296720"/>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0"/>
                  </a:lnTo>
                  <a:lnTo>
                    <a:pt x="0" y="4418"/>
                  </a:lnTo>
                  <a:lnTo>
                    <a:pt x="0" y="21600"/>
                  </a:lnTo>
                  <a:close/>
                </a:path>
              </a:pathLst>
            </a:custGeom>
            <a:solidFill>
              <a:schemeClr val="accent1">
                <a:lumMod val="75000"/>
              </a:schemeClr>
            </a:solidFill>
            <a:ln w="12700">
              <a:miter lim="400000"/>
            </a:ln>
          </p:spPr>
          <p:txBody>
            <a:bodyPr lIns="38100" tIns="38100" rIns="38100" bIns="38100" anchor="ctr"/>
            <a:lstStyle/>
            <a:p>
              <a:pPr lvl="0"/>
              <a:endParaRPr sz="3000">
                <a:solidFill>
                  <a:srgbClr val="FFFFFF"/>
                </a:solidFill>
              </a:endParaRPr>
            </a:p>
          </p:txBody>
        </p:sp>
      </p:grpSp>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4401806" y="1709738"/>
            <a:ext cx="6945643" cy="2852737"/>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4401806" y="4589463"/>
            <a:ext cx="6945643" cy="1500187"/>
          </a:xfrm>
        </p:spPr>
        <p:txBody>
          <a:bodyPr/>
          <a:lstStyle>
            <a:lvl1pPr marL="0" indent="0">
              <a:buNone/>
              <a:defRPr sz="2400">
                <a:solidFill>
                  <a:schemeClr val="bg1">
                    <a:lumMod val="9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5" name="Picture Placeholder 15">
            <a:extLst>
              <a:ext uri="{FF2B5EF4-FFF2-40B4-BE49-F238E27FC236}">
                <a16:creationId xmlns:a16="http://schemas.microsoft.com/office/drawing/2014/main" id="{33CC49E4-6647-47F5-895A-9CFC416CE1C4}"/>
              </a:ext>
            </a:extLst>
          </p:cNvPr>
          <p:cNvSpPr>
            <a:spLocks noGrp="1"/>
          </p:cNvSpPr>
          <p:nvPr>
            <p:ph type="pic" sz="quarter" idx="13"/>
          </p:nvPr>
        </p:nvSpPr>
        <p:spPr>
          <a:xfrm>
            <a:off x="10408784" y="652440"/>
            <a:ext cx="1333500" cy="1333500"/>
          </a:xfrm>
          <a:prstGeom prst="ellipse">
            <a:avLst/>
          </a:prstGeom>
          <a:solidFill>
            <a:schemeClr val="accent5"/>
          </a:solidFill>
        </p:spPr>
        <p:txBody>
          <a:bodyPr>
            <a:normAutofit/>
          </a:bodyPr>
          <a:lstStyle>
            <a:lvl1pPr>
              <a:defRPr sz="1400"/>
            </a:lvl1pPr>
          </a:lstStyle>
          <a:p>
            <a:endParaRPr lang="en-US"/>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10224634" y="2050104"/>
            <a:ext cx="1701800" cy="23843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10224634" y="2334587"/>
            <a:ext cx="1701800" cy="23843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10224634" y="2619070"/>
            <a:ext cx="1701800" cy="23843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pic>
        <p:nvPicPr>
          <p:cNvPr id="3" name="Picture 2" descr="A picture containing light&#10;&#10;Description automatically generated">
            <a:extLst>
              <a:ext uri="{FF2B5EF4-FFF2-40B4-BE49-F238E27FC236}">
                <a16:creationId xmlns:a16="http://schemas.microsoft.com/office/drawing/2014/main" id="{F5CDCC52-9A59-7D4E-82EA-FF58C886684F}"/>
              </a:ext>
            </a:extLst>
          </p:cNvPr>
          <p:cNvPicPr>
            <a:picLocks noChangeAspect="1"/>
          </p:cNvPicPr>
          <p:nvPr userDrawn="1"/>
        </p:nvPicPr>
        <p:blipFill>
          <a:blip r:embed="rId2"/>
          <a:stretch>
            <a:fillRect/>
          </a:stretch>
        </p:blipFill>
        <p:spPr>
          <a:xfrm>
            <a:off x="306936" y="595719"/>
            <a:ext cx="3417664" cy="4208733"/>
          </a:xfrm>
          <a:prstGeom prst="rect">
            <a:avLst/>
          </a:prstGeom>
        </p:spPr>
      </p:pic>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bg>
      <p:bgPr>
        <a:solidFill>
          <a:schemeClr val="accent1"/>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897C59-303D-43EB-830D-58B293D336AC}"/>
              </a:ext>
            </a:extLst>
          </p:cNvPr>
          <p:cNvGrpSpPr/>
          <p:nvPr userDrawn="1"/>
        </p:nvGrpSpPr>
        <p:grpSpPr>
          <a:xfrm>
            <a:off x="838199" y="1830763"/>
            <a:ext cx="10515602" cy="1741127"/>
            <a:chOff x="838199" y="1830763"/>
            <a:chExt cx="10515602"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dirty="0"/>
              <a:t>Click to edit Master title style</a:t>
            </a:r>
          </a:p>
        </p:txBody>
      </p:sp>
      <p:grpSp>
        <p:nvGrpSpPr>
          <p:cNvPr id="4" name="Group 3">
            <a:extLst>
              <a:ext uri="{FF2B5EF4-FFF2-40B4-BE49-F238E27FC236}">
                <a16:creationId xmlns:a16="http://schemas.microsoft.com/office/drawing/2014/main" id="{DDA1BD1B-C8C3-4792-B6D1-31BB68B811AB}"/>
              </a:ext>
            </a:extLst>
          </p:cNvPr>
          <p:cNvGrpSpPr/>
          <p:nvPr userDrawn="1"/>
        </p:nvGrpSpPr>
        <p:grpSpPr>
          <a:xfrm>
            <a:off x="3648075" y="-1636081"/>
            <a:ext cx="4895850" cy="1333500"/>
            <a:chOff x="3648075" y="-1636081"/>
            <a:chExt cx="4895850" cy="1333500"/>
          </a:xfrm>
        </p:grpSpPr>
        <p:sp>
          <p:nvSpPr>
            <p:cNvPr id="17" name="Rectangle 16">
              <a:extLst>
                <a:ext uri="{FF2B5EF4-FFF2-40B4-BE49-F238E27FC236}">
                  <a16:creationId xmlns:a16="http://schemas.microsoft.com/office/drawing/2014/main" id="{13EEA3A1-97E2-475A-A04E-F032DB547107}"/>
                </a:ext>
              </a:extLst>
            </p:cNvPr>
            <p:cNvSpPr/>
            <p:nvPr userDrawn="1"/>
          </p:nvSpPr>
          <p:spPr>
            <a:xfrm>
              <a:off x="3648075" y="-1636081"/>
              <a:ext cx="4895850" cy="1333500"/>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US" b="1" dirty="0">
                  <a:solidFill>
                    <a:sysClr val="windowText" lastClr="000000"/>
                  </a:solidFill>
                </a:rPr>
                <a:t>COLOR THEME </a:t>
              </a:r>
              <a:r>
                <a:rPr lang="en-US" dirty="0">
                  <a:solidFill>
                    <a:sysClr val="windowText" lastClr="000000"/>
                  </a:solidFill>
                </a:rPr>
                <a:t>(extra)</a:t>
              </a:r>
            </a:p>
          </p:txBody>
        </p:sp>
        <p:sp>
          <p:nvSpPr>
            <p:cNvPr id="22" name="TextBox 21">
              <a:extLst>
                <a:ext uri="{FF2B5EF4-FFF2-40B4-BE49-F238E27FC236}">
                  <a16:creationId xmlns:a16="http://schemas.microsoft.com/office/drawing/2014/main" id="{DAD61F0F-3D09-458B-917E-A04D9DD2AF2B}"/>
                </a:ext>
              </a:extLst>
            </p:cNvPr>
            <p:cNvSpPr txBox="1"/>
            <p:nvPr userDrawn="1"/>
          </p:nvSpPr>
          <p:spPr>
            <a:xfrm>
              <a:off x="7516080" y="-564191"/>
              <a:ext cx="1027845" cy="261610"/>
            </a:xfrm>
            <a:prstGeom prst="rect">
              <a:avLst/>
            </a:prstGeom>
            <a:noFill/>
          </p:spPr>
          <p:txBody>
            <a:bodyPr wrap="none" rtlCol="0" anchor="b">
              <a:spAutoFit/>
            </a:bodyPr>
            <a:lstStyle/>
            <a:p>
              <a:pPr algn="r"/>
              <a:r>
                <a:rPr lang="en-US" sz="1100" i="0" dirty="0">
                  <a:solidFill>
                    <a:srgbClr val="FF0000"/>
                  </a:solidFill>
                </a:rPr>
                <a:t>Remove frame</a:t>
              </a:r>
            </a:p>
          </p:txBody>
        </p:sp>
      </p:gr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dirty="0">
                <a:latin typeface="+mj-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solidFill>
                  <a:schemeClr val="bg1"/>
                </a:solidFill>
              </a:rPr>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solidFill>
                  <a:schemeClr val="bg1"/>
                </a:solidFill>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bg1">
                    <a:lumMod val="85000"/>
                  </a:schemeClr>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bg1">
                    <a:lumMod val="8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bg1">
                    <a:lumMod val="85000"/>
                  </a:schemeClr>
                </a:solidFill>
              </a:defRPr>
            </a:lvl1pPr>
          </a:lstStyle>
          <a:p>
            <a:fld id="{672B7600-67E3-4D97-B453-880E2742B982}" type="slidenum">
              <a:rPr lang="en-US" smtClean="0"/>
              <a:pPr/>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p:txBody>
          <a:bodyPr>
            <a:normAutofit/>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fld id="{672B7600-67E3-4D97-B453-880E2742B982}" type="slidenum">
              <a:rPr lang="en-US" smtClean="0"/>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p:txBody>
          <a:bodyPr/>
          <a:lstStyle/>
          <a:p>
            <a:fld id="{672B7600-67E3-4D97-B453-880E2742B982}" type="slidenum">
              <a:rPr lang="en-US" smtClean="0"/>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p:txBody>
          <a:bodyPr/>
          <a:lstStyle/>
          <a:p>
            <a:fld id="{672B7600-67E3-4D97-B453-880E2742B982}" type="slidenum">
              <a:rPr lang="en-US" smtClean="0"/>
              <a:t>4</a:t>
            </a:fld>
            <a:endParaRPr lang="en-US"/>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p:txBody>
          <a:bodyPr/>
          <a:lstStyle/>
          <a:p>
            <a:fld id="{672B7600-67E3-4D97-B453-880E2742B982}" type="slidenum">
              <a:rPr lang="en-US" smtClean="0"/>
              <a:t>5</a:t>
            </a:fld>
            <a:endParaRPr lang="en-US"/>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fld id="{672B7600-67E3-4D97-B453-880E2742B982}" type="slidenum">
              <a:rPr lang="en-US" smtClean="0"/>
              <a:t>6</a:t>
            </a:fld>
            <a:endParaRPr lang="en-US"/>
          </a:p>
        </p:txBody>
      </p:sp>
      <p:sp>
        <p:nvSpPr>
          <p:cNvPr id="7" name="Picture Placeholder 6">
            <a:extLst>
              <a:ext uri="{FF2B5EF4-FFF2-40B4-BE49-F238E27FC236}">
                <a16:creationId xmlns:a16="http://schemas.microsoft.com/office/drawing/2014/main" id="{140FF25E-2AD6-4F0B-B8D4-F65A9ED52BE1}"/>
              </a:ext>
            </a:extLst>
          </p:cNvPr>
          <p:cNvSpPr>
            <a:spLocks noGrp="1"/>
          </p:cNvSpPr>
          <p:nvPr>
            <p:ph type="pic" sz="quarter" idx="13"/>
          </p:nvPr>
        </p:nvSpPr>
        <p:spPr/>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ISOMETRIC">
      <a:dk1>
        <a:srgbClr val="000000"/>
      </a:dk1>
      <a:lt1>
        <a:srgbClr val="FFFFFF"/>
      </a:lt1>
      <a:dk2>
        <a:srgbClr val="5B5C5F"/>
      </a:dk2>
      <a:lt2>
        <a:srgbClr val="E7E6E6"/>
      </a:lt2>
      <a:accent1>
        <a:srgbClr val="5B5C5F"/>
      </a:accent1>
      <a:accent2>
        <a:srgbClr val="9C2064"/>
      </a:accent2>
      <a:accent3>
        <a:srgbClr val="31A955"/>
      </a:accent3>
      <a:accent4>
        <a:srgbClr val="3299DC"/>
      </a:accent4>
      <a:accent5>
        <a:srgbClr val="F59202"/>
      </a:accent5>
      <a:accent6>
        <a:srgbClr val="EF4C4D"/>
      </a:accent6>
      <a:hlink>
        <a:srgbClr val="F29B13"/>
      </a:hlink>
      <a:folHlink>
        <a:srgbClr val="CBCBCB"/>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72_T_PGO_Isometric-eLearning-16x9.pptx" id="{58B08FD9-DF85-4BE6-923A-4918A70DE658}" vid="{2FF5F00D-88E4-41F4-9A4B-B70BDFFA461D}"/>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72_T_PGO_Isometric-eLearning-16x9.pptx" id="{58B08FD9-DF85-4BE6-923A-4918A70DE658}" vid="{05C0EE91-EB5E-4AE1-9A93-14C20EFACA90}"/>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372</TotalTime>
  <Words>363</Words>
  <PresentationFormat>Widescreen</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ISOMETRIC E-LEARNING</dc:title>
  <dc:creator>PresentationGO.com</dc:creator>
  <dc:description>© Copyright PresentationGo.com</dc:description>
  <dcterms:created xsi:type="dcterms:W3CDTF">2019-11-21T05:02:10Z</dcterms:created>
  <dcterms:modified xsi:type="dcterms:W3CDTF">2020-07-23T21:44:24Z</dcterms:modified>
  <cp:category>Templates</cp:category>
</cp:coreProperties>
</file>