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C2EA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61" autoAdjust="0"/>
    <p:restoredTop sz="96316" autoAdjust="0"/>
  </p:normalViewPr>
  <p:slideViewPr>
    <p:cSldViewPr snapToGrid="0">
      <p:cViewPr varScale="1">
        <p:scale>
          <a:sx n="119" d="100"/>
          <a:sy n="119" d="100"/>
        </p:scale>
        <p:origin x="124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5304" y="225207"/>
            <a:ext cx="6124364" cy="1911198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5304" y="2309936"/>
            <a:ext cx="3024166" cy="1116659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2DF62AF9-6BC2-6740-8308-111EC90264E4}"/>
              </a:ext>
            </a:extLst>
          </p:cNvPr>
          <p:cNvSpPr/>
          <p:nvPr/>
        </p:nvSpPr>
        <p:spPr>
          <a:xfrm>
            <a:off x="5538650" y="2985178"/>
            <a:ext cx="3437224" cy="3866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4662"/>
                </a:lnTo>
                <a:lnTo>
                  <a:pt x="10693" y="0"/>
                </a:lnTo>
                <a:lnTo>
                  <a:pt x="0" y="471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4EA8CB1E-BE57-954F-B75A-DB88E428DBE0}"/>
              </a:ext>
            </a:extLst>
          </p:cNvPr>
          <p:cNvSpPr/>
          <p:nvPr/>
        </p:nvSpPr>
        <p:spPr>
          <a:xfrm>
            <a:off x="5538650" y="3834294"/>
            <a:ext cx="1734746" cy="30237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5957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85D8E4A0-635F-F642-81C9-F60C99E2A69B}"/>
              </a:ext>
            </a:extLst>
          </p:cNvPr>
          <p:cNvSpPr/>
          <p:nvPr/>
        </p:nvSpPr>
        <p:spPr>
          <a:xfrm>
            <a:off x="7273395" y="3825803"/>
            <a:ext cx="1702479" cy="30321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60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16117F7E-DAB0-684C-A741-D5511A47C2EB}"/>
              </a:ext>
            </a:extLst>
          </p:cNvPr>
          <p:cNvSpPr/>
          <p:nvPr/>
        </p:nvSpPr>
        <p:spPr>
          <a:xfrm>
            <a:off x="6110954" y="5093536"/>
            <a:ext cx="935727" cy="1764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2786"/>
                </a:lnTo>
                <a:lnTo>
                  <a:pt x="10702" y="0"/>
                </a:lnTo>
                <a:lnTo>
                  <a:pt x="0" y="2817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009171EB-95D4-EE41-BD92-A99818575B2B}"/>
              </a:ext>
            </a:extLst>
          </p:cNvPr>
          <p:cNvSpPr/>
          <p:nvPr/>
        </p:nvSpPr>
        <p:spPr>
          <a:xfrm>
            <a:off x="6107558" y="5323646"/>
            <a:ext cx="472110" cy="15343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3192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F40A0563-401B-2E42-A15D-047F83915975}"/>
              </a:ext>
            </a:extLst>
          </p:cNvPr>
          <p:cNvSpPr/>
          <p:nvPr/>
        </p:nvSpPr>
        <p:spPr>
          <a:xfrm>
            <a:off x="6579668" y="5321099"/>
            <a:ext cx="467012" cy="1536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322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8ABC49A0-3634-0442-B0F6-CFB3DE0FFB06}"/>
              </a:ext>
            </a:extLst>
          </p:cNvPr>
          <p:cNvSpPr/>
          <p:nvPr/>
        </p:nvSpPr>
        <p:spPr>
          <a:xfrm>
            <a:off x="8179402" y="4725867"/>
            <a:ext cx="936576" cy="17636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2777"/>
                </a:lnTo>
                <a:lnTo>
                  <a:pt x="10692" y="0"/>
                </a:lnTo>
                <a:lnTo>
                  <a:pt x="0" y="2808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5DEBC60D-2AC7-DA4A-B054-E178CAD1159A}"/>
              </a:ext>
            </a:extLst>
          </p:cNvPr>
          <p:cNvSpPr/>
          <p:nvPr/>
        </p:nvSpPr>
        <p:spPr>
          <a:xfrm>
            <a:off x="8179402" y="4955129"/>
            <a:ext cx="472959" cy="1534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3192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" name="Shape">
            <a:extLst>
              <a:ext uri="{FF2B5EF4-FFF2-40B4-BE49-F238E27FC236}">
                <a16:creationId xmlns:a16="http://schemas.microsoft.com/office/drawing/2014/main" id="{A679CED3-C5E8-B544-90FB-B0D8A8EBD2DF}"/>
              </a:ext>
            </a:extLst>
          </p:cNvPr>
          <p:cNvSpPr/>
          <p:nvPr/>
        </p:nvSpPr>
        <p:spPr>
          <a:xfrm>
            <a:off x="8652360" y="4955129"/>
            <a:ext cx="463618" cy="1536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322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" name="Shape">
            <a:extLst>
              <a:ext uri="{FF2B5EF4-FFF2-40B4-BE49-F238E27FC236}">
                <a16:creationId xmlns:a16="http://schemas.microsoft.com/office/drawing/2014/main" id="{673C269E-C892-E84C-9636-80714D0378FE}"/>
              </a:ext>
            </a:extLst>
          </p:cNvPr>
          <p:cNvSpPr/>
          <p:nvPr/>
        </p:nvSpPr>
        <p:spPr>
          <a:xfrm>
            <a:off x="7500110" y="5093536"/>
            <a:ext cx="936577" cy="1764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2786"/>
                </a:lnTo>
                <a:lnTo>
                  <a:pt x="10692" y="0"/>
                </a:lnTo>
                <a:lnTo>
                  <a:pt x="0" y="2817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" name="Shape">
            <a:extLst>
              <a:ext uri="{FF2B5EF4-FFF2-40B4-BE49-F238E27FC236}">
                <a16:creationId xmlns:a16="http://schemas.microsoft.com/office/drawing/2014/main" id="{D8A42A3E-19C5-4341-BA69-CC518E98A9F5}"/>
              </a:ext>
            </a:extLst>
          </p:cNvPr>
          <p:cNvSpPr/>
          <p:nvPr/>
        </p:nvSpPr>
        <p:spPr>
          <a:xfrm>
            <a:off x="7500108" y="5323646"/>
            <a:ext cx="472959" cy="15343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3192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Shape">
            <a:extLst>
              <a:ext uri="{FF2B5EF4-FFF2-40B4-BE49-F238E27FC236}">
                <a16:creationId xmlns:a16="http://schemas.microsoft.com/office/drawing/2014/main" id="{F03224AF-7E2F-6349-B916-8838AEB886DB}"/>
              </a:ext>
            </a:extLst>
          </p:cNvPr>
          <p:cNvSpPr/>
          <p:nvPr/>
        </p:nvSpPr>
        <p:spPr>
          <a:xfrm>
            <a:off x="7973066" y="5321099"/>
            <a:ext cx="463620" cy="1536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322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" name="Shape">
            <a:extLst>
              <a:ext uri="{FF2B5EF4-FFF2-40B4-BE49-F238E27FC236}">
                <a16:creationId xmlns:a16="http://schemas.microsoft.com/office/drawing/2014/main" id="{B01C3F60-26BC-344F-908A-B80C73890CB2}"/>
              </a:ext>
            </a:extLst>
          </p:cNvPr>
          <p:cNvSpPr/>
          <p:nvPr/>
        </p:nvSpPr>
        <p:spPr>
          <a:xfrm>
            <a:off x="6820816" y="5510451"/>
            <a:ext cx="935727" cy="1347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3634"/>
                </a:lnTo>
                <a:lnTo>
                  <a:pt x="10682" y="0"/>
                </a:lnTo>
                <a:lnTo>
                  <a:pt x="0" y="3675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" name="Shape">
            <a:extLst>
              <a:ext uri="{FF2B5EF4-FFF2-40B4-BE49-F238E27FC236}">
                <a16:creationId xmlns:a16="http://schemas.microsoft.com/office/drawing/2014/main" id="{47388C9A-5D84-3348-8B68-22E474EF3975}"/>
              </a:ext>
            </a:extLst>
          </p:cNvPr>
          <p:cNvSpPr/>
          <p:nvPr/>
        </p:nvSpPr>
        <p:spPr>
          <a:xfrm>
            <a:off x="6820816" y="5739713"/>
            <a:ext cx="472110" cy="11182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4379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" name="Shape">
            <a:extLst>
              <a:ext uri="{FF2B5EF4-FFF2-40B4-BE49-F238E27FC236}">
                <a16:creationId xmlns:a16="http://schemas.microsoft.com/office/drawing/2014/main" id="{51B69E38-773B-284D-A4F3-87A0363EBEB5}"/>
              </a:ext>
            </a:extLst>
          </p:cNvPr>
          <p:cNvSpPr/>
          <p:nvPr/>
        </p:nvSpPr>
        <p:spPr>
          <a:xfrm>
            <a:off x="7292925" y="5737166"/>
            <a:ext cx="463618" cy="1120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4418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" name="Shape">
            <a:extLst>
              <a:ext uri="{FF2B5EF4-FFF2-40B4-BE49-F238E27FC236}">
                <a16:creationId xmlns:a16="http://schemas.microsoft.com/office/drawing/2014/main" id="{29BA5C26-ABEC-AD43-80D7-3FDE4436061C}"/>
              </a:ext>
            </a:extLst>
          </p:cNvPr>
          <p:cNvSpPr/>
          <p:nvPr/>
        </p:nvSpPr>
        <p:spPr>
          <a:xfrm>
            <a:off x="8204876" y="5510451"/>
            <a:ext cx="935727" cy="1347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3634"/>
                </a:lnTo>
                <a:lnTo>
                  <a:pt x="10702" y="0"/>
                </a:lnTo>
                <a:lnTo>
                  <a:pt x="0" y="3675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" name="Shape">
            <a:extLst>
              <a:ext uri="{FF2B5EF4-FFF2-40B4-BE49-F238E27FC236}">
                <a16:creationId xmlns:a16="http://schemas.microsoft.com/office/drawing/2014/main" id="{AF6A3734-6862-ED49-BA54-B9427ECA5EB6}"/>
              </a:ext>
            </a:extLst>
          </p:cNvPr>
          <p:cNvSpPr/>
          <p:nvPr/>
        </p:nvSpPr>
        <p:spPr>
          <a:xfrm>
            <a:off x="8204876" y="5739713"/>
            <a:ext cx="472110" cy="11182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4379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68946F88-2079-A744-B13A-5FE4F85AA5E2}"/>
              </a:ext>
            </a:extLst>
          </p:cNvPr>
          <p:cNvSpPr/>
          <p:nvPr/>
        </p:nvSpPr>
        <p:spPr>
          <a:xfrm>
            <a:off x="8676985" y="5737166"/>
            <a:ext cx="463618" cy="1120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4418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" name="Shape">
            <a:extLst>
              <a:ext uri="{FF2B5EF4-FFF2-40B4-BE49-F238E27FC236}">
                <a16:creationId xmlns:a16="http://schemas.microsoft.com/office/drawing/2014/main" id="{D34BC7AA-C7C9-5549-B40E-12729E73BBE3}"/>
              </a:ext>
            </a:extLst>
          </p:cNvPr>
          <p:cNvSpPr/>
          <p:nvPr/>
        </p:nvSpPr>
        <p:spPr>
          <a:xfrm>
            <a:off x="2345971" y="3714570"/>
            <a:ext cx="3438074" cy="31434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5730"/>
                </a:lnTo>
                <a:lnTo>
                  <a:pt x="10696" y="0"/>
                </a:lnTo>
                <a:lnTo>
                  <a:pt x="0" y="5788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6" name="Shape">
            <a:extLst>
              <a:ext uri="{FF2B5EF4-FFF2-40B4-BE49-F238E27FC236}">
                <a16:creationId xmlns:a16="http://schemas.microsoft.com/office/drawing/2014/main" id="{8E43E37C-3AB8-7645-B042-9474D85FAA92}"/>
              </a:ext>
            </a:extLst>
          </p:cNvPr>
          <p:cNvSpPr/>
          <p:nvPr/>
        </p:nvSpPr>
        <p:spPr>
          <a:xfrm>
            <a:off x="2345972" y="4556892"/>
            <a:ext cx="1735595" cy="23011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7827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" name="Shape">
            <a:extLst>
              <a:ext uri="{FF2B5EF4-FFF2-40B4-BE49-F238E27FC236}">
                <a16:creationId xmlns:a16="http://schemas.microsoft.com/office/drawing/2014/main" id="{21DE040E-0E85-8D4A-8B4F-F368EC3FA03D}"/>
              </a:ext>
            </a:extLst>
          </p:cNvPr>
          <p:cNvSpPr/>
          <p:nvPr/>
        </p:nvSpPr>
        <p:spPr>
          <a:xfrm>
            <a:off x="4081566" y="4548401"/>
            <a:ext cx="1702479" cy="23095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7878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" name="Shape">
            <a:extLst>
              <a:ext uri="{FF2B5EF4-FFF2-40B4-BE49-F238E27FC236}">
                <a16:creationId xmlns:a16="http://schemas.microsoft.com/office/drawing/2014/main" id="{542EA453-0902-654E-9BA3-15705B9AD6F7}"/>
              </a:ext>
            </a:extLst>
          </p:cNvPr>
          <p:cNvSpPr/>
          <p:nvPr/>
        </p:nvSpPr>
        <p:spPr>
          <a:xfrm>
            <a:off x="2902901" y="5816983"/>
            <a:ext cx="936576" cy="10410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4704"/>
                </a:lnTo>
                <a:lnTo>
                  <a:pt x="10692" y="0"/>
                </a:lnTo>
                <a:lnTo>
                  <a:pt x="0" y="4757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" name="Shape">
            <a:extLst>
              <a:ext uri="{FF2B5EF4-FFF2-40B4-BE49-F238E27FC236}">
                <a16:creationId xmlns:a16="http://schemas.microsoft.com/office/drawing/2014/main" id="{A03233A7-C03B-604B-A777-7417AA592171}"/>
              </a:ext>
            </a:extLst>
          </p:cNvPr>
          <p:cNvSpPr/>
          <p:nvPr/>
        </p:nvSpPr>
        <p:spPr>
          <a:xfrm>
            <a:off x="2902901" y="6046245"/>
            <a:ext cx="472959" cy="8117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6033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" name="Shape">
            <a:extLst>
              <a:ext uri="{FF2B5EF4-FFF2-40B4-BE49-F238E27FC236}">
                <a16:creationId xmlns:a16="http://schemas.microsoft.com/office/drawing/2014/main" id="{C8CCBA82-611E-F641-9204-6C09ED6C9971}"/>
              </a:ext>
            </a:extLst>
          </p:cNvPr>
          <p:cNvSpPr/>
          <p:nvPr/>
        </p:nvSpPr>
        <p:spPr>
          <a:xfrm>
            <a:off x="3378406" y="6043698"/>
            <a:ext cx="463618" cy="814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6081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" name="Shape">
            <a:extLst>
              <a:ext uri="{FF2B5EF4-FFF2-40B4-BE49-F238E27FC236}">
                <a16:creationId xmlns:a16="http://schemas.microsoft.com/office/drawing/2014/main" id="{528381D0-A82A-AA4A-9619-905ECD4569B6}"/>
              </a:ext>
            </a:extLst>
          </p:cNvPr>
          <p:cNvSpPr/>
          <p:nvPr/>
        </p:nvSpPr>
        <p:spPr>
          <a:xfrm>
            <a:off x="4986724" y="5447616"/>
            <a:ext cx="935727" cy="14052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3498"/>
                </a:lnTo>
                <a:lnTo>
                  <a:pt x="10702" y="0"/>
                </a:lnTo>
                <a:lnTo>
                  <a:pt x="0" y="3524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" name="Shape">
            <a:extLst>
              <a:ext uri="{FF2B5EF4-FFF2-40B4-BE49-F238E27FC236}">
                <a16:creationId xmlns:a16="http://schemas.microsoft.com/office/drawing/2014/main" id="{450F8363-A5FF-E54A-B122-1A8BFCAB2B24}"/>
              </a:ext>
            </a:extLst>
          </p:cNvPr>
          <p:cNvSpPr/>
          <p:nvPr/>
        </p:nvSpPr>
        <p:spPr>
          <a:xfrm>
            <a:off x="4986724" y="5678575"/>
            <a:ext cx="472959" cy="11760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418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3" name="Shape">
            <a:extLst>
              <a:ext uri="{FF2B5EF4-FFF2-40B4-BE49-F238E27FC236}">
                <a16:creationId xmlns:a16="http://schemas.microsoft.com/office/drawing/2014/main" id="{0E3E2D50-8B69-114A-BE5D-F3041A589094}"/>
              </a:ext>
            </a:extLst>
          </p:cNvPr>
          <p:cNvSpPr/>
          <p:nvPr/>
        </p:nvSpPr>
        <p:spPr>
          <a:xfrm>
            <a:off x="5460206" y="5676878"/>
            <a:ext cx="464793" cy="1177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4205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" name="Shape">
            <a:extLst>
              <a:ext uri="{FF2B5EF4-FFF2-40B4-BE49-F238E27FC236}">
                <a16:creationId xmlns:a16="http://schemas.microsoft.com/office/drawing/2014/main" id="{8976E000-EE30-A04D-AE0F-15A57234F52D}"/>
              </a:ext>
            </a:extLst>
          </p:cNvPr>
          <p:cNvSpPr/>
          <p:nvPr/>
        </p:nvSpPr>
        <p:spPr>
          <a:xfrm>
            <a:off x="4307431" y="5816983"/>
            <a:ext cx="936576" cy="10410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4704"/>
                </a:lnTo>
                <a:lnTo>
                  <a:pt x="10692" y="0"/>
                </a:lnTo>
                <a:lnTo>
                  <a:pt x="0" y="4757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5" name="Shape">
            <a:extLst>
              <a:ext uri="{FF2B5EF4-FFF2-40B4-BE49-F238E27FC236}">
                <a16:creationId xmlns:a16="http://schemas.microsoft.com/office/drawing/2014/main" id="{1802FDF9-2D4E-F84C-BFA9-87F1918F196C}"/>
              </a:ext>
            </a:extLst>
          </p:cNvPr>
          <p:cNvSpPr/>
          <p:nvPr/>
        </p:nvSpPr>
        <p:spPr>
          <a:xfrm>
            <a:off x="4307431" y="6046244"/>
            <a:ext cx="472959" cy="811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6033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6" name="Shape">
            <a:extLst>
              <a:ext uri="{FF2B5EF4-FFF2-40B4-BE49-F238E27FC236}">
                <a16:creationId xmlns:a16="http://schemas.microsoft.com/office/drawing/2014/main" id="{B1F2E396-D195-1342-845D-2D39A943D401}"/>
              </a:ext>
            </a:extLst>
          </p:cNvPr>
          <p:cNvSpPr/>
          <p:nvPr/>
        </p:nvSpPr>
        <p:spPr>
          <a:xfrm>
            <a:off x="4781316" y="6043698"/>
            <a:ext cx="465238" cy="814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6081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7" name="Shape">
            <a:extLst>
              <a:ext uri="{FF2B5EF4-FFF2-40B4-BE49-F238E27FC236}">
                <a16:creationId xmlns:a16="http://schemas.microsoft.com/office/drawing/2014/main" id="{9827926E-4B79-454F-A989-B7C1A3521EFA}"/>
              </a:ext>
            </a:extLst>
          </p:cNvPr>
          <p:cNvSpPr/>
          <p:nvPr/>
        </p:nvSpPr>
        <p:spPr>
          <a:xfrm>
            <a:off x="3630685" y="6233051"/>
            <a:ext cx="936576" cy="6249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7865"/>
                </a:lnTo>
                <a:lnTo>
                  <a:pt x="10692" y="0"/>
                </a:lnTo>
                <a:lnTo>
                  <a:pt x="0" y="7924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8" name="Shape">
            <a:extLst>
              <a:ext uri="{FF2B5EF4-FFF2-40B4-BE49-F238E27FC236}">
                <a16:creationId xmlns:a16="http://schemas.microsoft.com/office/drawing/2014/main" id="{DB6C356D-EC61-5A48-A511-18BD90D937A0}"/>
              </a:ext>
            </a:extLst>
          </p:cNvPr>
          <p:cNvSpPr/>
          <p:nvPr/>
        </p:nvSpPr>
        <p:spPr>
          <a:xfrm>
            <a:off x="3628137" y="6462312"/>
            <a:ext cx="470411" cy="395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12422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9" name="Shape">
            <a:extLst>
              <a:ext uri="{FF2B5EF4-FFF2-40B4-BE49-F238E27FC236}">
                <a16:creationId xmlns:a16="http://schemas.microsoft.com/office/drawing/2014/main" id="{B2FC28F1-3975-E549-BD0C-0478784A62D2}"/>
              </a:ext>
            </a:extLst>
          </p:cNvPr>
          <p:cNvSpPr/>
          <p:nvPr/>
        </p:nvSpPr>
        <p:spPr>
          <a:xfrm>
            <a:off x="4101094" y="6460612"/>
            <a:ext cx="466167" cy="3973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1246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0" name="Shape">
            <a:extLst>
              <a:ext uri="{FF2B5EF4-FFF2-40B4-BE49-F238E27FC236}">
                <a16:creationId xmlns:a16="http://schemas.microsoft.com/office/drawing/2014/main" id="{6AFEF3AA-26E9-6948-B5C6-21F673CF9A86}"/>
              </a:ext>
            </a:extLst>
          </p:cNvPr>
          <p:cNvSpPr/>
          <p:nvPr/>
        </p:nvSpPr>
        <p:spPr>
          <a:xfrm>
            <a:off x="5012198" y="6233051"/>
            <a:ext cx="935728" cy="6249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7865"/>
                </a:lnTo>
                <a:lnTo>
                  <a:pt x="10682" y="0"/>
                </a:lnTo>
                <a:lnTo>
                  <a:pt x="0" y="7924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1" name="Shape">
            <a:extLst>
              <a:ext uri="{FF2B5EF4-FFF2-40B4-BE49-F238E27FC236}">
                <a16:creationId xmlns:a16="http://schemas.microsoft.com/office/drawing/2014/main" id="{C16BF261-7DC2-6942-A4AD-2E40E99E50A7}"/>
              </a:ext>
            </a:extLst>
          </p:cNvPr>
          <p:cNvSpPr/>
          <p:nvPr/>
        </p:nvSpPr>
        <p:spPr>
          <a:xfrm>
            <a:off x="5012198" y="6462312"/>
            <a:ext cx="471777" cy="395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12422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2" name="Shape">
            <a:extLst>
              <a:ext uri="{FF2B5EF4-FFF2-40B4-BE49-F238E27FC236}">
                <a16:creationId xmlns:a16="http://schemas.microsoft.com/office/drawing/2014/main" id="{12259D25-FD2B-8549-A51E-453F5C371668}"/>
              </a:ext>
            </a:extLst>
          </p:cNvPr>
          <p:cNvSpPr/>
          <p:nvPr/>
        </p:nvSpPr>
        <p:spPr>
          <a:xfrm>
            <a:off x="5479212" y="6460612"/>
            <a:ext cx="472110" cy="3973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12462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208F8217-0269-304D-92EE-EA0C020946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03481" y="2101932"/>
            <a:ext cx="2581443" cy="2377692"/>
          </a:xfrm>
          <a:prstGeom prst="rect">
            <a:avLst/>
          </a:prstGeom>
        </p:spPr>
      </p:pic>
      <p:pic>
        <p:nvPicPr>
          <p:cNvPr id="54" name="Picture 53" descr="A close up of a sign&#10;&#10;Description automatically generated">
            <a:extLst>
              <a:ext uri="{FF2B5EF4-FFF2-40B4-BE49-F238E27FC236}">
                <a16:creationId xmlns:a16="http://schemas.microsoft.com/office/drawing/2014/main" id="{077C346E-D8C6-BB4C-9530-196F929C6B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67308" y="2139803"/>
            <a:ext cx="2909853" cy="2612004"/>
          </a:xfrm>
          <a:prstGeom prst="rect">
            <a:avLst/>
          </a:prstGeom>
        </p:spPr>
      </p:pic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C7BE2D13-DDE1-4283-81BE-BF6F8C05F7AB}"/>
              </a:ext>
            </a:extLst>
          </p:cNvPr>
          <p:cNvGrpSpPr/>
          <p:nvPr userDrawn="1"/>
        </p:nvGrpSpPr>
        <p:grpSpPr>
          <a:xfrm>
            <a:off x="5538650" y="2985178"/>
            <a:ext cx="3601953" cy="3872822"/>
            <a:chOff x="5538650" y="2985178"/>
            <a:chExt cx="3601953" cy="3872822"/>
          </a:xfrm>
        </p:grpSpPr>
        <p:sp>
          <p:nvSpPr>
            <p:cNvPr id="38" name="Shape">
              <a:extLst>
                <a:ext uri="{FF2B5EF4-FFF2-40B4-BE49-F238E27FC236}">
                  <a16:creationId xmlns:a16="http://schemas.microsoft.com/office/drawing/2014/main" id="{B54189E5-810B-4543-8292-DA3ADB25A264}"/>
                </a:ext>
              </a:extLst>
            </p:cNvPr>
            <p:cNvSpPr/>
            <p:nvPr userDrawn="1"/>
          </p:nvSpPr>
          <p:spPr>
            <a:xfrm>
              <a:off x="5538650" y="2985178"/>
              <a:ext cx="3437224" cy="38668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662"/>
                  </a:lnTo>
                  <a:lnTo>
                    <a:pt x="10693" y="0"/>
                  </a:lnTo>
                  <a:lnTo>
                    <a:pt x="0" y="471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9" name="Shape">
              <a:extLst>
                <a:ext uri="{FF2B5EF4-FFF2-40B4-BE49-F238E27FC236}">
                  <a16:creationId xmlns:a16="http://schemas.microsoft.com/office/drawing/2014/main" id="{DF9F0D13-6857-4269-90DD-DD0CF8705A81}"/>
                </a:ext>
              </a:extLst>
            </p:cNvPr>
            <p:cNvSpPr/>
            <p:nvPr userDrawn="1"/>
          </p:nvSpPr>
          <p:spPr>
            <a:xfrm>
              <a:off x="5538650" y="3834294"/>
              <a:ext cx="1734746" cy="3023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5957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0" name="Shape">
              <a:extLst>
                <a:ext uri="{FF2B5EF4-FFF2-40B4-BE49-F238E27FC236}">
                  <a16:creationId xmlns:a16="http://schemas.microsoft.com/office/drawing/2014/main" id="{0F993095-5B2C-4401-86B8-5B33F054DF93}"/>
                </a:ext>
              </a:extLst>
            </p:cNvPr>
            <p:cNvSpPr/>
            <p:nvPr userDrawn="1"/>
          </p:nvSpPr>
          <p:spPr>
            <a:xfrm>
              <a:off x="7273395" y="3825803"/>
              <a:ext cx="1702479" cy="30321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60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41" name="Shape">
              <a:extLst>
                <a:ext uri="{FF2B5EF4-FFF2-40B4-BE49-F238E27FC236}">
                  <a16:creationId xmlns:a16="http://schemas.microsoft.com/office/drawing/2014/main" id="{8881FA2C-D65D-4150-B13E-B4713E975C2F}"/>
                </a:ext>
              </a:extLst>
            </p:cNvPr>
            <p:cNvSpPr/>
            <p:nvPr userDrawn="1"/>
          </p:nvSpPr>
          <p:spPr>
            <a:xfrm>
              <a:off x="6110954" y="5093536"/>
              <a:ext cx="935727" cy="1764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70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2" name="Shape">
              <a:extLst>
                <a:ext uri="{FF2B5EF4-FFF2-40B4-BE49-F238E27FC236}">
                  <a16:creationId xmlns:a16="http://schemas.microsoft.com/office/drawing/2014/main" id="{07AE2899-5694-4F63-A73D-C8E482884C34}"/>
                </a:ext>
              </a:extLst>
            </p:cNvPr>
            <p:cNvSpPr/>
            <p:nvPr userDrawn="1"/>
          </p:nvSpPr>
          <p:spPr>
            <a:xfrm>
              <a:off x="6107558" y="5323646"/>
              <a:ext cx="472110" cy="1534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F0C38A6A-FF85-4A0B-BCA1-082F779F48A8}"/>
                </a:ext>
              </a:extLst>
            </p:cNvPr>
            <p:cNvSpPr/>
            <p:nvPr userDrawn="1"/>
          </p:nvSpPr>
          <p:spPr>
            <a:xfrm>
              <a:off x="6579668" y="5321099"/>
              <a:ext cx="467012" cy="1536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4" name="Shape">
              <a:extLst>
                <a:ext uri="{FF2B5EF4-FFF2-40B4-BE49-F238E27FC236}">
                  <a16:creationId xmlns:a16="http://schemas.microsoft.com/office/drawing/2014/main" id="{DA722750-1D9D-42DC-8234-2397A04A9D10}"/>
                </a:ext>
              </a:extLst>
            </p:cNvPr>
            <p:cNvSpPr/>
            <p:nvPr userDrawn="1"/>
          </p:nvSpPr>
          <p:spPr>
            <a:xfrm>
              <a:off x="8179402" y="4725867"/>
              <a:ext cx="936576" cy="1763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77"/>
                  </a:lnTo>
                  <a:lnTo>
                    <a:pt x="10692" y="0"/>
                  </a:lnTo>
                  <a:lnTo>
                    <a:pt x="0" y="280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5" name="Shape">
              <a:extLst>
                <a:ext uri="{FF2B5EF4-FFF2-40B4-BE49-F238E27FC236}">
                  <a16:creationId xmlns:a16="http://schemas.microsoft.com/office/drawing/2014/main" id="{C8510750-5F4C-4977-A83A-DE76D42F3B02}"/>
                </a:ext>
              </a:extLst>
            </p:cNvPr>
            <p:cNvSpPr/>
            <p:nvPr userDrawn="1"/>
          </p:nvSpPr>
          <p:spPr>
            <a:xfrm>
              <a:off x="8179402" y="4955129"/>
              <a:ext cx="472959" cy="15343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6" name="Shape">
              <a:extLst>
                <a:ext uri="{FF2B5EF4-FFF2-40B4-BE49-F238E27FC236}">
                  <a16:creationId xmlns:a16="http://schemas.microsoft.com/office/drawing/2014/main" id="{AA3494E6-94E5-4772-81AF-687745B54B23}"/>
                </a:ext>
              </a:extLst>
            </p:cNvPr>
            <p:cNvSpPr/>
            <p:nvPr userDrawn="1"/>
          </p:nvSpPr>
          <p:spPr>
            <a:xfrm>
              <a:off x="8652360" y="4955129"/>
              <a:ext cx="463618" cy="1536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7" name="Shape">
              <a:extLst>
                <a:ext uri="{FF2B5EF4-FFF2-40B4-BE49-F238E27FC236}">
                  <a16:creationId xmlns:a16="http://schemas.microsoft.com/office/drawing/2014/main" id="{25B3A4F0-9229-473E-8299-41A4D68B8310}"/>
                </a:ext>
              </a:extLst>
            </p:cNvPr>
            <p:cNvSpPr/>
            <p:nvPr userDrawn="1"/>
          </p:nvSpPr>
          <p:spPr>
            <a:xfrm>
              <a:off x="7500110" y="5093536"/>
              <a:ext cx="936577" cy="1764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69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8" name="Shape">
              <a:extLst>
                <a:ext uri="{FF2B5EF4-FFF2-40B4-BE49-F238E27FC236}">
                  <a16:creationId xmlns:a16="http://schemas.microsoft.com/office/drawing/2014/main" id="{E88E7ECB-527D-470C-AE63-BB7E7DAFEE42}"/>
                </a:ext>
              </a:extLst>
            </p:cNvPr>
            <p:cNvSpPr/>
            <p:nvPr userDrawn="1"/>
          </p:nvSpPr>
          <p:spPr>
            <a:xfrm>
              <a:off x="7500108" y="5323646"/>
              <a:ext cx="472959" cy="1534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id="{C58D9F68-FA4E-4427-B376-FF09795E5B32}"/>
                </a:ext>
              </a:extLst>
            </p:cNvPr>
            <p:cNvSpPr/>
            <p:nvPr userDrawn="1"/>
          </p:nvSpPr>
          <p:spPr>
            <a:xfrm>
              <a:off x="7973066" y="5321099"/>
              <a:ext cx="463620" cy="1536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0" name="Shape">
              <a:extLst>
                <a:ext uri="{FF2B5EF4-FFF2-40B4-BE49-F238E27FC236}">
                  <a16:creationId xmlns:a16="http://schemas.microsoft.com/office/drawing/2014/main" id="{84E20FB8-8907-4E1E-AE72-00DF211852BE}"/>
                </a:ext>
              </a:extLst>
            </p:cNvPr>
            <p:cNvSpPr/>
            <p:nvPr userDrawn="1"/>
          </p:nvSpPr>
          <p:spPr>
            <a:xfrm>
              <a:off x="6820816" y="5510451"/>
              <a:ext cx="935727" cy="1347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68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DC26B64C-9929-4868-9318-0A1441FE93AE}"/>
                </a:ext>
              </a:extLst>
            </p:cNvPr>
            <p:cNvSpPr/>
            <p:nvPr userDrawn="1"/>
          </p:nvSpPr>
          <p:spPr>
            <a:xfrm>
              <a:off x="6820816" y="5739713"/>
              <a:ext cx="472110" cy="1118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E41A7DCD-15D7-4380-A404-97F9EAACB4AD}"/>
                </a:ext>
              </a:extLst>
            </p:cNvPr>
            <p:cNvSpPr/>
            <p:nvPr userDrawn="1"/>
          </p:nvSpPr>
          <p:spPr>
            <a:xfrm>
              <a:off x="7292925" y="5737166"/>
              <a:ext cx="463618" cy="1120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A6869F15-EB99-4B41-B756-C66C8C010DF0}"/>
                </a:ext>
              </a:extLst>
            </p:cNvPr>
            <p:cNvSpPr/>
            <p:nvPr userDrawn="1"/>
          </p:nvSpPr>
          <p:spPr>
            <a:xfrm>
              <a:off x="8204876" y="5510451"/>
              <a:ext cx="935727" cy="1347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70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4" name="Shape">
              <a:extLst>
                <a:ext uri="{FF2B5EF4-FFF2-40B4-BE49-F238E27FC236}">
                  <a16:creationId xmlns:a16="http://schemas.microsoft.com/office/drawing/2014/main" id="{128CA61D-E099-428D-843F-111E5F7FF636}"/>
                </a:ext>
              </a:extLst>
            </p:cNvPr>
            <p:cNvSpPr/>
            <p:nvPr userDrawn="1"/>
          </p:nvSpPr>
          <p:spPr>
            <a:xfrm>
              <a:off x="8204876" y="5739713"/>
              <a:ext cx="472110" cy="1118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5" name="Shape">
              <a:extLst>
                <a:ext uri="{FF2B5EF4-FFF2-40B4-BE49-F238E27FC236}">
                  <a16:creationId xmlns:a16="http://schemas.microsoft.com/office/drawing/2014/main" id="{C5268589-0A61-4C00-A05B-189E4DFC8777}"/>
                </a:ext>
              </a:extLst>
            </p:cNvPr>
            <p:cNvSpPr/>
            <p:nvPr userDrawn="1"/>
          </p:nvSpPr>
          <p:spPr>
            <a:xfrm>
              <a:off x="8676985" y="5737166"/>
              <a:ext cx="463618" cy="1120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4309866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309866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fld id="{A1B086EF-1F45-4ECD-8D5C-3F0C3828F6FB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pic>
        <p:nvPicPr>
          <p:cNvPr id="36" name="Picture 35" descr="A picture containing toy, computer&#10;&#10;Description automatically generated">
            <a:extLst>
              <a:ext uri="{FF2B5EF4-FFF2-40B4-BE49-F238E27FC236}">
                <a16:creationId xmlns:a16="http://schemas.microsoft.com/office/drawing/2014/main" id="{0B2D69CA-5926-264C-8F8B-C6643060BF8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15050" y="966348"/>
            <a:ext cx="2646126" cy="316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>
            <a:extLst>
              <a:ext uri="{FF2B5EF4-FFF2-40B4-BE49-F238E27FC236}">
                <a16:creationId xmlns:a16="http://schemas.microsoft.com/office/drawing/2014/main" id="{7F4F4367-E3DD-40BA-B655-21366073E7DA}"/>
              </a:ext>
            </a:extLst>
          </p:cNvPr>
          <p:cNvGrpSpPr/>
          <p:nvPr userDrawn="1"/>
        </p:nvGrpSpPr>
        <p:grpSpPr>
          <a:xfrm>
            <a:off x="4982962" y="2384049"/>
            <a:ext cx="4161038" cy="4473951"/>
            <a:chOff x="5538650" y="2985178"/>
            <a:chExt cx="3601953" cy="3872822"/>
          </a:xfrm>
        </p:grpSpPr>
        <p:sp>
          <p:nvSpPr>
            <p:cNvPr id="57" name="Shape">
              <a:extLst>
                <a:ext uri="{FF2B5EF4-FFF2-40B4-BE49-F238E27FC236}">
                  <a16:creationId xmlns:a16="http://schemas.microsoft.com/office/drawing/2014/main" id="{A87E2787-31C5-4EB4-AFDD-6A1653B99010}"/>
                </a:ext>
              </a:extLst>
            </p:cNvPr>
            <p:cNvSpPr/>
            <p:nvPr userDrawn="1"/>
          </p:nvSpPr>
          <p:spPr>
            <a:xfrm>
              <a:off x="5538650" y="2985178"/>
              <a:ext cx="3437224" cy="38668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662"/>
                  </a:lnTo>
                  <a:lnTo>
                    <a:pt x="10693" y="0"/>
                  </a:lnTo>
                  <a:lnTo>
                    <a:pt x="0" y="471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8" name="Shape">
              <a:extLst>
                <a:ext uri="{FF2B5EF4-FFF2-40B4-BE49-F238E27FC236}">
                  <a16:creationId xmlns:a16="http://schemas.microsoft.com/office/drawing/2014/main" id="{F160C0AE-8270-49BD-BF8E-1AFDFCD6A27E}"/>
                </a:ext>
              </a:extLst>
            </p:cNvPr>
            <p:cNvSpPr/>
            <p:nvPr userDrawn="1"/>
          </p:nvSpPr>
          <p:spPr>
            <a:xfrm>
              <a:off x="5538650" y="3834294"/>
              <a:ext cx="1734746" cy="3023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5957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9" name="Shape">
              <a:extLst>
                <a:ext uri="{FF2B5EF4-FFF2-40B4-BE49-F238E27FC236}">
                  <a16:creationId xmlns:a16="http://schemas.microsoft.com/office/drawing/2014/main" id="{46E3F35B-929F-4670-BF06-94E05EAF3850}"/>
                </a:ext>
              </a:extLst>
            </p:cNvPr>
            <p:cNvSpPr/>
            <p:nvPr userDrawn="1"/>
          </p:nvSpPr>
          <p:spPr>
            <a:xfrm>
              <a:off x="7273395" y="3825803"/>
              <a:ext cx="1702479" cy="30321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60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60" name="Shape">
              <a:extLst>
                <a:ext uri="{FF2B5EF4-FFF2-40B4-BE49-F238E27FC236}">
                  <a16:creationId xmlns:a16="http://schemas.microsoft.com/office/drawing/2014/main" id="{0751EB6E-D28E-4DA6-83AF-6F91F4B2E43C}"/>
                </a:ext>
              </a:extLst>
            </p:cNvPr>
            <p:cNvSpPr/>
            <p:nvPr userDrawn="1"/>
          </p:nvSpPr>
          <p:spPr>
            <a:xfrm>
              <a:off x="6110954" y="5093536"/>
              <a:ext cx="935727" cy="1764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70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AE4AC044-A1D8-4C41-826F-6DAFD3277C52}"/>
                </a:ext>
              </a:extLst>
            </p:cNvPr>
            <p:cNvSpPr/>
            <p:nvPr userDrawn="1"/>
          </p:nvSpPr>
          <p:spPr>
            <a:xfrm>
              <a:off x="6107558" y="5323646"/>
              <a:ext cx="472110" cy="1534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2" name="Shape">
              <a:extLst>
                <a:ext uri="{FF2B5EF4-FFF2-40B4-BE49-F238E27FC236}">
                  <a16:creationId xmlns:a16="http://schemas.microsoft.com/office/drawing/2014/main" id="{19269A8D-A794-48BC-BD0B-3AAD058D8398}"/>
                </a:ext>
              </a:extLst>
            </p:cNvPr>
            <p:cNvSpPr/>
            <p:nvPr userDrawn="1"/>
          </p:nvSpPr>
          <p:spPr>
            <a:xfrm>
              <a:off x="6579668" y="5321099"/>
              <a:ext cx="467012" cy="1536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8F67C99E-C974-487F-9B90-D84B8AEBF938}"/>
                </a:ext>
              </a:extLst>
            </p:cNvPr>
            <p:cNvSpPr/>
            <p:nvPr userDrawn="1"/>
          </p:nvSpPr>
          <p:spPr>
            <a:xfrm>
              <a:off x="8179402" y="4725867"/>
              <a:ext cx="936576" cy="1763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77"/>
                  </a:lnTo>
                  <a:lnTo>
                    <a:pt x="10692" y="0"/>
                  </a:lnTo>
                  <a:lnTo>
                    <a:pt x="0" y="280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13E228D1-6972-4AE7-AF83-7B3D5729DECF}"/>
                </a:ext>
              </a:extLst>
            </p:cNvPr>
            <p:cNvSpPr/>
            <p:nvPr userDrawn="1"/>
          </p:nvSpPr>
          <p:spPr>
            <a:xfrm>
              <a:off x="8179402" y="4955129"/>
              <a:ext cx="472959" cy="15343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D191C6E6-B491-4D56-B372-C88D06EDAD4A}"/>
                </a:ext>
              </a:extLst>
            </p:cNvPr>
            <p:cNvSpPr/>
            <p:nvPr userDrawn="1"/>
          </p:nvSpPr>
          <p:spPr>
            <a:xfrm>
              <a:off x="8652360" y="4955129"/>
              <a:ext cx="463618" cy="1536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CFB1B0CC-81E7-4AB4-B96A-D1FBE053970C}"/>
                </a:ext>
              </a:extLst>
            </p:cNvPr>
            <p:cNvSpPr/>
            <p:nvPr userDrawn="1"/>
          </p:nvSpPr>
          <p:spPr>
            <a:xfrm>
              <a:off x="7500110" y="5093536"/>
              <a:ext cx="936577" cy="17644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69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7" name="Shape">
              <a:extLst>
                <a:ext uri="{FF2B5EF4-FFF2-40B4-BE49-F238E27FC236}">
                  <a16:creationId xmlns:a16="http://schemas.microsoft.com/office/drawing/2014/main" id="{EA9E1A9E-CF61-42AC-BD62-02E26D858C54}"/>
                </a:ext>
              </a:extLst>
            </p:cNvPr>
            <p:cNvSpPr/>
            <p:nvPr userDrawn="1"/>
          </p:nvSpPr>
          <p:spPr>
            <a:xfrm>
              <a:off x="7500108" y="5323646"/>
              <a:ext cx="472959" cy="1534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8" name="Shape">
              <a:extLst>
                <a:ext uri="{FF2B5EF4-FFF2-40B4-BE49-F238E27FC236}">
                  <a16:creationId xmlns:a16="http://schemas.microsoft.com/office/drawing/2014/main" id="{0AE73B30-559C-420F-8137-B63534E55B76}"/>
                </a:ext>
              </a:extLst>
            </p:cNvPr>
            <p:cNvSpPr/>
            <p:nvPr userDrawn="1"/>
          </p:nvSpPr>
          <p:spPr>
            <a:xfrm>
              <a:off x="7973066" y="5321099"/>
              <a:ext cx="463620" cy="1536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9" name="Shape">
              <a:extLst>
                <a:ext uri="{FF2B5EF4-FFF2-40B4-BE49-F238E27FC236}">
                  <a16:creationId xmlns:a16="http://schemas.microsoft.com/office/drawing/2014/main" id="{3C8ED167-7D9D-41B3-B00E-AD406F32AD0C}"/>
                </a:ext>
              </a:extLst>
            </p:cNvPr>
            <p:cNvSpPr/>
            <p:nvPr userDrawn="1"/>
          </p:nvSpPr>
          <p:spPr>
            <a:xfrm>
              <a:off x="6820816" y="5510451"/>
              <a:ext cx="935727" cy="1347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68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0" name="Shape">
              <a:extLst>
                <a:ext uri="{FF2B5EF4-FFF2-40B4-BE49-F238E27FC236}">
                  <a16:creationId xmlns:a16="http://schemas.microsoft.com/office/drawing/2014/main" id="{AAA0064F-BF8F-4C26-BB23-2C6283F3A9F7}"/>
                </a:ext>
              </a:extLst>
            </p:cNvPr>
            <p:cNvSpPr/>
            <p:nvPr userDrawn="1"/>
          </p:nvSpPr>
          <p:spPr>
            <a:xfrm>
              <a:off x="6820816" y="5739713"/>
              <a:ext cx="472110" cy="1118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1" name="Shape">
              <a:extLst>
                <a:ext uri="{FF2B5EF4-FFF2-40B4-BE49-F238E27FC236}">
                  <a16:creationId xmlns:a16="http://schemas.microsoft.com/office/drawing/2014/main" id="{E462BAB9-E061-48DA-A214-E74200B21D24}"/>
                </a:ext>
              </a:extLst>
            </p:cNvPr>
            <p:cNvSpPr/>
            <p:nvPr userDrawn="1"/>
          </p:nvSpPr>
          <p:spPr>
            <a:xfrm>
              <a:off x="7292925" y="5737166"/>
              <a:ext cx="463618" cy="1120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2" name="Shape">
              <a:extLst>
                <a:ext uri="{FF2B5EF4-FFF2-40B4-BE49-F238E27FC236}">
                  <a16:creationId xmlns:a16="http://schemas.microsoft.com/office/drawing/2014/main" id="{2CB8AE11-5964-4820-AE22-A0F641B121AC}"/>
                </a:ext>
              </a:extLst>
            </p:cNvPr>
            <p:cNvSpPr/>
            <p:nvPr userDrawn="1"/>
          </p:nvSpPr>
          <p:spPr>
            <a:xfrm>
              <a:off x="8204876" y="5510451"/>
              <a:ext cx="935727" cy="1347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70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3" name="Shape">
              <a:extLst>
                <a:ext uri="{FF2B5EF4-FFF2-40B4-BE49-F238E27FC236}">
                  <a16:creationId xmlns:a16="http://schemas.microsoft.com/office/drawing/2014/main" id="{2B46CF97-7AE5-4FE2-8FA2-4434D1E6D5AA}"/>
                </a:ext>
              </a:extLst>
            </p:cNvPr>
            <p:cNvSpPr/>
            <p:nvPr userDrawn="1"/>
          </p:nvSpPr>
          <p:spPr>
            <a:xfrm>
              <a:off x="8204876" y="5739713"/>
              <a:ext cx="472110" cy="1118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4" name="Shape">
              <a:extLst>
                <a:ext uri="{FF2B5EF4-FFF2-40B4-BE49-F238E27FC236}">
                  <a16:creationId xmlns:a16="http://schemas.microsoft.com/office/drawing/2014/main" id="{E86B72B5-E8BB-456B-A4E1-C79ED5B983C2}"/>
                </a:ext>
              </a:extLst>
            </p:cNvPr>
            <p:cNvSpPr/>
            <p:nvPr userDrawn="1"/>
          </p:nvSpPr>
          <p:spPr>
            <a:xfrm>
              <a:off x="8676985" y="5737166"/>
              <a:ext cx="463618" cy="1120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4226254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226254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fld id="{A1B086EF-1F45-4ECD-8D5C-3F0C3828F6FB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pic>
        <p:nvPicPr>
          <p:cNvPr id="36" name="Picture 35" descr="A picture containing sitting, computer, computer, table&#10;&#10;Description automatically generated">
            <a:extLst>
              <a:ext uri="{FF2B5EF4-FFF2-40B4-BE49-F238E27FC236}">
                <a16:creationId xmlns:a16="http://schemas.microsoft.com/office/drawing/2014/main" id="{6D191024-C4BE-5545-8401-F9F1A09D5C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54905" y="493165"/>
            <a:ext cx="3796028" cy="355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E69493AC-3BD3-452F-B419-85EE079B6F15}"/>
              </a:ext>
            </a:extLst>
          </p:cNvPr>
          <p:cNvGrpSpPr/>
          <p:nvPr userDrawn="1"/>
        </p:nvGrpSpPr>
        <p:grpSpPr>
          <a:xfrm>
            <a:off x="4982962" y="2384049"/>
            <a:ext cx="4161038" cy="4473951"/>
            <a:chOff x="4982962" y="2384049"/>
            <a:chExt cx="4161038" cy="4473951"/>
          </a:xfrm>
        </p:grpSpPr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D84C8E6C-AB3A-4296-88DC-E6609421ED95}"/>
                </a:ext>
              </a:extLst>
            </p:cNvPr>
            <p:cNvSpPr/>
            <p:nvPr userDrawn="1"/>
          </p:nvSpPr>
          <p:spPr>
            <a:xfrm>
              <a:off x="4982962" y="2384049"/>
              <a:ext cx="3970740" cy="44670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662"/>
                  </a:lnTo>
                  <a:lnTo>
                    <a:pt x="10693" y="0"/>
                  </a:lnTo>
                  <a:lnTo>
                    <a:pt x="0" y="471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0B8EFEE1-1C78-4A31-B4E5-07D1A44BB4CE}"/>
                </a:ext>
              </a:extLst>
            </p:cNvPr>
            <p:cNvSpPr/>
            <p:nvPr userDrawn="1"/>
          </p:nvSpPr>
          <p:spPr>
            <a:xfrm>
              <a:off x="4982962" y="3364962"/>
              <a:ext cx="2004008" cy="349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5957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8" name="Shape">
              <a:extLst>
                <a:ext uri="{FF2B5EF4-FFF2-40B4-BE49-F238E27FC236}">
                  <a16:creationId xmlns:a16="http://schemas.microsoft.com/office/drawing/2014/main" id="{3EAE6FAB-BC47-40E4-B63A-CBA4D1601FD2}"/>
                </a:ext>
              </a:extLst>
            </p:cNvPr>
            <p:cNvSpPr/>
            <p:nvPr userDrawn="1"/>
          </p:nvSpPr>
          <p:spPr>
            <a:xfrm>
              <a:off x="6986969" y="3355154"/>
              <a:ext cx="1966733" cy="3502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60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39" name="Shape">
              <a:extLst>
                <a:ext uri="{FF2B5EF4-FFF2-40B4-BE49-F238E27FC236}">
                  <a16:creationId xmlns:a16="http://schemas.microsoft.com/office/drawing/2014/main" id="{1CCC5820-E7B8-49DA-AC53-0DEBD9729198}"/>
                </a:ext>
              </a:extLst>
            </p:cNvPr>
            <p:cNvSpPr/>
            <p:nvPr userDrawn="1"/>
          </p:nvSpPr>
          <p:spPr>
            <a:xfrm>
              <a:off x="5644097" y="4819661"/>
              <a:ext cx="1080968" cy="2038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70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0" name="Shape">
              <a:extLst>
                <a:ext uri="{FF2B5EF4-FFF2-40B4-BE49-F238E27FC236}">
                  <a16:creationId xmlns:a16="http://schemas.microsoft.com/office/drawing/2014/main" id="{F1BA1E0E-29F0-4BF0-8892-6A65BCF2F6F4}"/>
                </a:ext>
              </a:extLst>
            </p:cNvPr>
            <p:cNvSpPr/>
            <p:nvPr userDrawn="1"/>
          </p:nvSpPr>
          <p:spPr>
            <a:xfrm>
              <a:off x="5640174" y="5085488"/>
              <a:ext cx="545390" cy="1772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1" name="Shape">
              <a:extLst>
                <a:ext uri="{FF2B5EF4-FFF2-40B4-BE49-F238E27FC236}">
                  <a16:creationId xmlns:a16="http://schemas.microsoft.com/office/drawing/2014/main" id="{33CD8E7F-0D01-4B20-8AF2-44FC6D91456A}"/>
                </a:ext>
              </a:extLst>
            </p:cNvPr>
            <p:cNvSpPr/>
            <p:nvPr userDrawn="1"/>
          </p:nvSpPr>
          <p:spPr>
            <a:xfrm>
              <a:off x="6185564" y="5082545"/>
              <a:ext cx="539500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2" name="Shape">
              <a:extLst>
                <a:ext uri="{FF2B5EF4-FFF2-40B4-BE49-F238E27FC236}">
                  <a16:creationId xmlns:a16="http://schemas.microsoft.com/office/drawing/2014/main" id="{526A3B08-43FB-46CB-A7AC-D6C2D44CF5AD}"/>
                </a:ext>
              </a:extLst>
            </p:cNvPr>
            <p:cNvSpPr/>
            <p:nvPr userDrawn="1"/>
          </p:nvSpPr>
          <p:spPr>
            <a:xfrm>
              <a:off x="8033604" y="4394923"/>
              <a:ext cx="1081949" cy="2037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77"/>
                  </a:lnTo>
                  <a:lnTo>
                    <a:pt x="10692" y="0"/>
                  </a:lnTo>
                  <a:lnTo>
                    <a:pt x="0" y="280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1A7BD96F-572A-449D-9FAE-05B5714416CA}"/>
                </a:ext>
              </a:extLst>
            </p:cNvPr>
            <p:cNvSpPr/>
            <p:nvPr userDrawn="1"/>
          </p:nvSpPr>
          <p:spPr>
            <a:xfrm>
              <a:off x="8033604" y="4659770"/>
              <a:ext cx="546370" cy="1772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4" name="Shape">
              <a:extLst>
                <a:ext uri="{FF2B5EF4-FFF2-40B4-BE49-F238E27FC236}">
                  <a16:creationId xmlns:a16="http://schemas.microsoft.com/office/drawing/2014/main" id="{9CCF0EF4-1CAD-4D7A-945F-31697813816D}"/>
                </a:ext>
              </a:extLst>
            </p:cNvPr>
            <p:cNvSpPr/>
            <p:nvPr userDrawn="1"/>
          </p:nvSpPr>
          <p:spPr>
            <a:xfrm>
              <a:off x="8579973" y="4659770"/>
              <a:ext cx="535579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5" name="Shape">
              <a:extLst>
                <a:ext uri="{FF2B5EF4-FFF2-40B4-BE49-F238E27FC236}">
                  <a16:creationId xmlns:a16="http://schemas.microsoft.com/office/drawing/2014/main" id="{1B9F0D64-2676-428E-A51B-3866AE098DE8}"/>
                </a:ext>
              </a:extLst>
            </p:cNvPr>
            <p:cNvSpPr/>
            <p:nvPr userDrawn="1"/>
          </p:nvSpPr>
          <p:spPr>
            <a:xfrm>
              <a:off x="7248874" y="4819661"/>
              <a:ext cx="1081950" cy="2038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69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6" name="Shape">
              <a:extLst>
                <a:ext uri="{FF2B5EF4-FFF2-40B4-BE49-F238E27FC236}">
                  <a16:creationId xmlns:a16="http://schemas.microsoft.com/office/drawing/2014/main" id="{F8B1ACFB-CB92-4D03-83C8-E52E71412D12}"/>
                </a:ext>
              </a:extLst>
            </p:cNvPr>
            <p:cNvSpPr/>
            <p:nvPr userDrawn="1"/>
          </p:nvSpPr>
          <p:spPr>
            <a:xfrm>
              <a:off x="7248872" y="5085488"/>
              <a:ext cx="546370" cy="1772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7" name="Shape">
              <a:extLst>
                <a:ext uri="{FF2B5EF4-FFF2-40B4-BE49-F238E27FC236}">
                  <a16:creationId xmlns:a16="http://schemas.microsoft.com/office/drawing/2014/main" id="{FC74C451-7B70-4215-B670-1C4996E70B7A}"/>
                </a:ext>
              </a:extLst>
            </p:cNvPr>
            <p:cNvSpPr/>
            <p:nvPr userDrawn="1"/>
          </p:nvSpPr>
          <p:spPr>
            <a:xfrm>
              <a:off x="7795241" y="5082545"/>
              <a:ext cx="535582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8" name="Shape">
              <a:extLst>
                <a:ext uri="{FF2B5EF4-FFF2-40B4-BE49-F238E27FC236}">
                  <a16:creationId xmlns:a16="http://schemas.microsoft.com/office/drawing/2014/main" id="{FA3CC757-F29F-4827-97A6-1F6C58C304A9}"/>
                </a:ext>
              </a:extLst>
            </p:cNvPr>
            <p:cNvSpPr/>
            <p:nvPr userDrawn="1"/>
          </p:nvSpPr>
          <p:spPr>
            <a:xfrm>
              <a:off x="6464142" y="5301288"/>
              <a:ext cx="1080968" cy="1556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68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id="{27B3795B-2C54-4B45-BAED-CB975EA5B8CA}"/>
                </a:ext>
              </a:extLst>
            </p:cNvPr>
            <p:cNvSpPr/>
            <p:nvPr userDrawn="1"/>
          </p:nvSpPr>
          <p:spPr>
            <a:xfrm>
              <a:off x="6464142" y="5566136"/>
              <a:ext cx="545390" cy="129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0" name="Shape">
              <a:extLst>
                <a:ext uri="{FF2B5EF4-FFF2-40B4-BE49-F238E27FC236}">
                  <a16:creationId xmlns:a16="http://schemas.microsoft.com/office/drawing/2014/main" id="{A704F56F-49AB-42FE-8507-F07BA9D0EF97}"/>
                </a:ext>
              </a:extLst>
            </p:cNvPr>
            <p:cNvSpPr/>
            <p:nvPr userDrawn="1"/>
          </p:nvSpPr>
          <p:spPr>
            <a:xfrm>
              <a:off x="7009531" y="5563193"/>
              <a:ext cx="535579" cy="1294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042FE13A-EBBD-4A89-B87D-094A16CA558D}"/>
                </a:ext>
              </a:extLst>
            </p:cNvPr>
            <p:cNvSpPr/>
            <p:nvPr userDrawn="1"/>
          </p:nvSpPr>
          <p:spPr>
            <a:xfrm>
              <a:off x="8063032" y="5301288"/>
              <a:ext cx="1080968" cy="1556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70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5433A485-8756-44BE-9D7E-E429F3585666}"/>
                </a:ext>
              </a:extLst>
            </p:cNvPr>
            <p:cNvSpPr/>
            <p:nvPr userDrawn="1"/>
          </p:nvSpPr>
          <p:spPr>
            <a:xfrm>
              <a:off x="8063032" y="5566136"/>
              <a:ext cx="545390" cy="129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6BBD9365-58AA-471E-92E8-3D3B24DCAB23}"/>
                </a:ext>
              </a:extLst>
            </p:cNvPr>
            <p:cNvSpPr/>
            <p:nvPr userDrawn="1"/>
          </p:nvSpPr>
          <p:spPr>
            <a:xfrm>
              <a:off x="8608421" y="5563193"/>
              <a:ext cx="535579" cy="1294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4202924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4202924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0A3F7D49-E562-3643-B325-096086808D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58104" y="1273191"/>
            <a:ext cx="2857196" cy="270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C16FD0C5-B79C-400E-895C-648745FD9A8E}"/>
              </a:ext>
            </a:extLst>
          </p:cNvPr>
          <p:cNvGrpSpPr/>
          <p:nvPr userDrawn="1"/>
        </p:nvGrpSpPr>
        <p:grpSpPr>
          <a:xfrm>
            <a:off x="4982962" y="2384049"/>
            <a:ext cx="4161038" cy="4473951"/>
            <a:chOff x="4982962" y="2384049"/>
            <a:chExt cx="4161038" cy="4473951"/>
          </a:xfrm>
        </p:grpSpPr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AE1E17A2-9134-4805-93CF-C4CA844B283E}"/>
                </a:ext>
              </a:extLst>
            </p:cNvPr>
            <p:cNvSpPr/>
            <p:nvPr userDrawn="1"/>
          </p:nvSpPr>
          <p:spPr>
            <a:xfrm>
              <a:off x="4982962" y="2384049"/>
              <a:ext cx="3970740" cy="44670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662"/>
                  </a:lnTo>
                  <a:lnTo>
                    <a:pt x="10693" y="0"/>
                  </a:lnTo>
                  <a:lnTo>
                    <a:pt x="0" y="471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1E92728A-C42F-4CF1-91F3-2741E764785B}"/>
                </a:ext>
              </a:extLst>
            </p:cNvPr>
            <p:cNvSpPr/>
            <p:nvPr userDrawn="1"/>
          </p:nvSpPr>
          <p:spPr>
            <a:xfrm>
              <a:off x="4982962" y="3364962"/>
              <a:ext cx="2004008" cy="349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5957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8" name="Shape">
              <a:extLst>
                <a:ext uri="{FF2B5EF4-FFF2-40B4-BE49-F238E27FC236}">
                  <a16:creationId xmlns:a16="http://schemas.microsoft.com/office/drawing/2014/main" id="{2009761E-1D01-4E18-ACBE-E103B0A8B3F9}"/>
                </a:ext>
              </a:extLst>
            </p:cNvPr>
            <p:cNvSpPr/>
            <p:nvPr userDrawn="1"/>
          </p:nvSpPr>
          <p:spPr>
            <a:xfrm>
              <a:off x="6986969" y="3355154"/>
              <a:ext cx="1966733" cy="3502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60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39" name="Shape">
              <a:extLst>
                <a:ext uri="{FF2B5EF4-FFF2-40B4-BE49-F238E27FC236}">
                  <a16:creationId xmlns:a16="http://schemas.microsoft.com/office/drawing/2014/main" id="{8ED36DEF-1A55-4B64-A6E1-D3258B69CC8C}"/>
                </a:ext>
              </a:extLst>
            </p:cNvPr>
            <p:cNvSpPr/>
            <p:nvPr userDrawn="1"/>
          </p:nvSpPr>
          <p:spPr>
            <a:xfrm>
              <a:off x="5644097" y="4819661"/>
              <a:ext cx="1080968" cy="2038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70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0" name="Shape">
              <a:extLst>
                <a:ext uri="{FF2B5EF4-FFF2-40B4-BE49-F238E27FC236}">
                  <a16:creationId xmlns:a16="http://schemas.microsoft.com/office/drawing/2014/main" id="{506FEB4E-DF1D-4EF8-B861-EAF530F1F4B1}"/>
                </a:ext>
              </a:extLst>
            </p:cNvPr>
            <p:cNvSpPr/>
            <p:nvPr userDrawn="1"/>
          </p:nvSpPr>
          <p:spPr>
            <a:xfrm>
              <a:off x="5640174" y="5085488"/>
              <a:ext cx="545390" cy="1772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1" name="Shape">
              <a:extLst>
                <a:ext uri="{FF2B5EF4-FFF2-40B4-BE49-F238E27FC236}">
                  <a16:creationId xmlns:a16="http://schemas.microsoft.com/office/drawing/2014/main" id="{F22F97D3-21BA-4DFD-9541-76A7F5EB2C5A}"/>
                </a:ext>
              </a:extLst>
            </p:cNvPr>
            <p:cNvSpPr/>
            <p:nvPr userDrawn="1"/>
          </p:nvSpPr>
          <p:spPr>
            <a:xfrm>
              <a:off x="6185564" y="5082545"/>
              <a:ext cx="539500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2" name="Shape">
              <a:extLst>
                <a:ext uri="{FF2B5EF4-FFF2-40B4-BE49-F238E27FC236}">
                  <a16:creationId xmlns:a16="http://schemas.microsoft.com/office/drawing/2014/main" id="{39B1978D-024A-4313-8292-D554578F1457}"/>
                </a:ext>
              </a:extLst>
            </p:cNvPr>
            <p:cNvSpPr/>
            <p:nvPr userDrawn="1"/>
          </p:nvSpPr>
          <p:spPr>
            <a:xfrm>
              <a:off x="8033604" y="4394923"/>
              <a:ext cx="1081949" cy="2037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77"/>
                  </a:lnTo>
                  <a:lnTo>
                    <a:pt x="10692" y="0"/>
                  </a:lnTo>
                  <a:lnTo>
                    <a:pt x="0" y="280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8BE3AFC0-A975-4615-ABD7-45D3089AE467}"/>
                </a:ext>
              </a:extLst>
            </p:cNvPr>
            <p:cNvSpPr/>
            <p:nvPr userDrawn="1"/>
          </p:nvSpPr>
          <p:spPr>
            <a:xfrm>
              <a:off x="8033604" y="4659770"/>
              <a:ext cx="546370" cy="1772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4" name="Shape">
              <a:extLst>
                <a:ext uri="{FF2B5EF4-FFF2-40B4-BE49-F238E27FC236}">
                  <a16:creationId xmlns:a16="http://schemas.microsoft.com/office/drawing/2014/main" id="{02786FE4-C5A4-4D73-B9B0-1DE132F9C05C}"/>
                </a:ext>
              </a:extLst>
            </p:cNvPr>
            <p:cNvSpPr/>
            <p:nvPr userDrawn="1"/>
          </p:nvSpPr>
          <p:spPr>
            <a:xfrm>
              <a:off x="8579973" y="4659770"/>
              <a:ext cx="535579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5" name="Shape">
              <a:extLst>
                <a:ext uri="{FF2B5EF4-FFF2-40B4-BE49-F238E27FC236}">
                  <a16:creationId xmlns:a16="http://schemas.microsoft.com/office/drawing/2014/main" id="{DCFB7F46-13F6-4C7E-834B-8FF14C499E9E}"/>
                </a:ext>
              </a:extLst>
            </p:cNvPr>
            <p:cNvSpPr/>
            <p:nvPr userDrawn="1"/>
          </p:nvSpPr>
          <p:spPr>
            <a:xfrm>
              <a:off x="7248874" y="4819661"/>
              <a:ext cx="1081950" cy="2038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69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6" name="Shape">
              <a:extLst>
                <a:ext uri="{FF2B5EF4-FFF2-40B4-BE49-F238E27FC236}">
                  <a16:creationId xmlns:a16="http://schemas.microsoft.com/office/drawing/2014/main" id="{2812333C-9DC0-4709-88E7-CE92BD42A847}"/>
                </a:ext>
              </a:extLst>
            </p:cNvPr>
            <p:cNvSpPr/>
            <p:nvPr userDrawn="1"/>
          </p:nvSpPr>
          <p:spPr>
            <a:xfrm>
              <a:off x="7248872" y="5085488"/>
              <a:ext cx="546370" cy="1772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7" name="Shape">
              <a:extLst>
                <a:ext uri="{FF2B5EF4-FFF2-40B4-BE49-F238E27FC236}">
                  <a16:creationId xmlns:a16="http://schemas.microsoft.com/office/drawing/2014/main" id="{5F2B5103-D0C7-46EC-8B1E-09453FE957F3}"/>
                </a:ext>
              </a:extLst>
            </p:cNvPr>
            <p:cNvSpPr/>
            <p:nvPr userDrawn="1"/>
          </p:nvSpPr>
          <p:spPr>
            <a:xfrm>
              <a:off x="7795241" y="5082545"/>
              <a:ext cx="535582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8" name="Shape">
              <a:extLst>
                <a:ext uri="{FF2B5EF4-FFF2-40B4-BE49-F238E27FC236}">
                  <a16:creationId xmlns:a16="http://schemas.microsoft.com/office/drawing/2014/main" id="{7718B100-C672-4934-94CF-70A362B72FB1}"/>
                </a:ext>
              </a:extLst>
            </p:cNvPr>
            <p:cNvSpPr/>
            <p:nvPr userDrawn="1"/>
          </p:nvSpPr>
          <p:spPr>
            <a:xfrm>
              <a:off x="6464142" y="5301288"/>
              <a:ext cx="1080968" cy="1556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68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id="{16AE8197-A2AE-4B0F-8536-D3132E553E21}"/>
                </a:ext>
              </a:extLst>
            </p:cNvPr>
            <p:cNvSpPr/>
            <p:nvPr userDrawn="1"/>
          </p:nvSpPr>
          <p:spPr>
            <a:xfrm>
              <a:off x="6464142" y="5566136"/>
              <a:ext cx="545390" cy="129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0" name="Shape">
              <a:extLst>
                <a:ext uri="{FF2B5EF4-FFF2-40B4-BE49-F238E27FC236}">
                  <a16:creationId xmlns:a16="http://schemas.microsoft.com/office/drawing/2014/main" id="{7F186031-6555-4FED-90F3-2B7DF2818DD9}"/>
                </a:ext>
              </a:extLst>
            </p:cNvPr>
            <p:cNvSpPr/>
            <p:nvPr userDrawn="1"/>
          </p:nvSpPr>
          <p:spPr>
            <a:xfrm>
              <a:off x="7009531" y="5563193"/>
              <a:ext cx="535579" cy="1294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D2830901-BEE1-4ED2-8E00-3AC0A84D01D4}"/>
                </a:ext>
              </a:extLst>
            </p:cNvPr>
            <p:cNvSpPr/>
            <p:nvPr userDrawn="1"/>
          </p:nvSpPr>
          <p:spPr>
            <a:xfrm>
              <a:off x="8063032" y="5301288"/>
              <a:ext cx="1080968" cy="1556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70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4331E42B-ACF1-4CD4-BD38-F46BB9B426D5}"/>
                </a:ext>
              </a:extLst>
            </p:cNvPr>
            <p:cNvSpPr/>
            <p:nvPr userDrawn="1"/>
          </p:nvSpPr>
          <p:spPr>
            <a:xfrm>
              <a:off x="8063032" y="5566136"/>
              <a:ext cx="545390" cy="129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53" name="Shape">
              <a:extLst>
                <a:ext uri="{FF2B5EF4-FFF2-40B4-BE49-F238E27FC236}">
                  <a16:creationId xmlns:a16="http://schemas.microsoft.com/office/drawing/2014/main" id="{DB0BAE3B-F01A-4AFB-BF81-D651802B9291}"/>
                </a:ext>
              </a:extLst>
            </p:cNvPr>
            <p:cNvSpPr/>
            <p:nvPr userDrawn="1"/>
          </p:nvSpPr>
          <p:spPr>
            <a:xfrm>
              <a:off x="8608421" y="5563193"/>
              <a:ext cx="535579" cy="1294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41948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41948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pic>
        <p:nvPicPr>
          <p:cNvPr id="34" name="Picture 33" descr="A close up of electronics&#10;&#10;Description automatically generated">
            <a:extLst>
              <a:ext uri="{FF2B5EF4-FFF2-40B4-BE49-F238E27FC236}">
                <a16:creationId xmlns:a16="http://schemas.microsoft.com/office/drawing/2014/main" id="{86D8C84E-E092-1E42-818D-9F7A7523FD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5231529" y="1328732"/>
            <a:ext cx="3670015" cy="350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>
            <a:extLst>
              <a:ext uri="{FF2B5EF4-FFF2-40B4-BE49-F238E27FC236}">
                <a16:creationId xmlns:a16="http://schemas.microsoft.com/office/drawing/2014/main" id="{5E4F3331-1FE4-4339-9270-3FCB0DF9684A}"/>
              </a:ext>
            </a:extLst>
          </p:cNvPr>
          <p:cNvGrpSpPr/>
          <p:nvPr userDrawn="1"/>
        </p:nvGrpSpPr>
        <p:grpSpPr>
          <a:xfrm>
            <a:off x="2" y="2384049"/>
            <a:ext cx="4160520" cy="4473951"/>
            <a:chOff x="2" y="2384049"/>
            <a:chExt cx="4160520" cy="4473951"/>
          </a:xfrm>
        </p:grpSpPr>
        <p:sp>
          <p:nvSpPr>
            <p:cNvPr id="59" name="Shape">
              <a:extLst>
                <a:ext uri="{FF2B5EF4-FFF2-40B4-BE49-F238E27FC236}">
                  <a16:creationId xmlns:a16="http://schemas.microsoft.com/office/drawing/2014/main" id="{6523B6DC-899E-41AE-ABA4-28F4071734B8}"/>
                </a:ext>
              </a:extLst>
            </p:cNvPr>
            <p:cNvSpPr/>
            <p:nvPr userDrawn="1"/>
          </p:nvSpPr>
          <p:spPr>
            <a:xfrm flipH="1">
              <a:off x="190276" y="2384049"/>
              <a:ext cx="3970246" cy="44670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662"/>
                  </a:lnTo>
                  <a:lnTo>
                    <a:pt x="10693" y="0"/>
                  </a:lnTo>
                  <a:lnTo>
                    <a:pt x="0" y="471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0" name="Shape">
              <a:extLst>
                <a:ext uri="{FF2B5EF4-FFF2-40B4-BE49-F238E27FC236}">
                  <a16:creationId xmlns:a16="http://schemas.microsoft.com/office/drawing/2014/main" id="{6881F236-0BDE-4C1A-B000-C32C48CDFE4F}"/>
                </a:ext>
              </a:extLst>
            </p:cNvPr>
            <p:cNvSpPr/>
            <p:nvPr userDrawn="1"/>
          </p:nvSpPr>
          <p:spPr>
            <a:xfrm flipH="1">
              <a:off x="2156763" y="3364962"/>
              <a:ext cx="2003759" cy="349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5957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B35963A3-7E77-4CB1-A8D8-E52C9AA34832}"/>
                </a:ext>
              </a:extLst>
            </p:cNvPr>
            <p:cNvSpPr/>
            <p:nvPr userDrawn="1"/>
          </p:nvSpPr>
          <p:spPr>
            <a:xfrm flipH="1">
              <a:off x="190276" y="3355154"/>
              <a:ext cx="1966488" cy="35028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60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 dirty="0">
                <a:solidFill>
                  <a:srgbClr val="FFFFFF"/>
                </a:solidFill>
              </a:endParaRPr>
            </a:p>
          </p:txBody>
        </p:sp>
        <p:sp>
          <p:nvSpPr>
            <p:cNvPr id="62" name="Shape">
              <a:extLst>
                <a:ext uri="{FF2B5EF4-FFF2-40B4-BE49-F238E27FC236}">
                  <a16:creationId xmlns:a16="http://schemas.microsoft.com/office/drawing/2014/main" id="{CD7DFFAF-C3B7-4204-BD9F-7A93FCE543CC}"/>
                </a:ext>
              </a:extLst>
            </p:cNvPr>
            <p:cNvSpPr/>
            <p:nvPr userDrawn="1"/>
          </p:nvSpPr>
          <p:spPr>
            <a:xfrm flipH="1">
              <a:off x="2418636" y="4819661"/>
              <a:ext cx="1080833" cy="2038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70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DB72A24C-C4F3-434D-AB22-07E63FB345D9}"/>
                </a:ext>
              </a:extLst>
            </p:cNvPr>
            <p:cNvSpPr/>
            <p:nvPr userDrawn="1"/>
          </p:nvSpPr>
          <p:spPr>
            <a:xfrm flipH="1">
              <a:off x="2958070" y="5085488"/>
              <a:ext cx="545322" cy="1772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6B19E604-9852-4D11-83D4-43399DD2BE51}"/>
                </a:ext>
              </a:extLst>
            </p:cNvPr>
            <p:cNvSpPr/>
            <p:nvPr userDrawn="1"/>
          </p:nvSpPr>
          <p:spPr>
            <a:xfrm flipH="1">
              <a:off x="2418637" y="5082545"/>
              <a:ext cx="539433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6B7CB334-7794-49D6-BD9F-6A5349A15203}"/>
                </a:ext>
              </a:extLst>
            </p:cNvPr>
            <p:cNvSpPr/>
            <p:nvPr userDrawn="1"/>
          </p:nvSpPr>
          <p:spPr>
            <a:xfrm flipH="1">
              <a:off x="28445" y="4394923"/>
              <a:ext cx="1081814" cy="2037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77"/>
                  </a:lnTo>
                  <a:lnTo>
                    <a:pt x="10692" y="0"/>
                  </a:lnTo>
                  <a:lnTo>
                    <a:pt x="0" y="280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E09F5739-3CFC-4EDD-A8AD-84ECB08D3AF4}"/>
                </a:ext>
              </a:extLst>
            </p:cNvPr>
            <p:cNvSpPr/>
            <p:nvPr userDrawn="1"/>
          </p:nvSpPr>
          <p:spPr>
            <a:xfrm flipH="1">
              <a:off x="563958" y="4659770"/>
              <a:ext cx="546302" cy="1772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7" name="Shape">
              <a:extLst>
                <a:ext uri="{FF2B5EF4-FFF2-40B4-BE49-F238E27FC236}">
                  <a16:creationId xmlns:a16="http://schemas.microsoft.com/office/drawing/2014/main" id="{8F8A77E6-0DB8-44FA-8674-43389E78CA17}"/>
                </a:ext>
              </a:extLst>
            </p:cNvPr>
            <p:cNvSpPr/>
            <p:nvPr userDrawn="1"/>
          </p:nvSpPr>
          <p:spPr>
            <a:xfrm flipH="1">
              <a:off x="28446" y="4659770"/>
              <a:ext cx="535512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8" name="Shape">
              <a:extLst>
                <a:ext uri="{FF2B5EF4-FFF2-40B4-BE49-F238E27FC236}">
                  <a16:creationId xmlns:a16="http://schemas.microsoft.com/office/drawing/2014/main" id="{E0E5BD43-A858-4021-8E49-78B87333DE8A}"/>
                </a:ext>
              </a:extLst>
            </p:cNvPr>
            <p:cNvSpPr/>
            <p:nvPr userDrawn="1"/>
          </p:nvSpPr>
          <p:spPr>
            <a:xfrm flipH="1">
              <a:off x="813077" y="4819661"/>
              <a:ext cx="1081815" cy="2038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2786"/>
                  </a:lnTo>
                  <a:lnTo>
                    <a:pt x="10692" y="0"/>
                  </a:lnTo>
                  <a:lnTo>
                    <a:pt x="0" y="2817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69" name="Shape">
              <a:extLst>
                <a:ext uri="{FF2B5EF4-FFF2-40B4-BE49-F238E27FC236}">
                  <a16:creationId xmlns:a16="http://schemas.microsoft.com/office/drawing/2014/main" id="{191D97ED-813A-43EE-9BAD-7D1229989482}"/>
                </a:ext>
              </a:extLst>
            </p:cNvPr>
            <p:cNvSpPr/>
            <p:nvPr userDrawn="1"/>
          </p:nvSpPr>
          <p:spPr>
            <a:xfrm flipH="1">
              <a:off x="1348592" y="5085488"/>
              <a:ext cx="546302" cy="1772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192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0" name="Shape">
              <a:extLst>
                <a:ext uri="{FF2B5EF4-FFF2-40B4-BE49-F238E27FC236}">
                  <a16:creationId xmlns:a16="http://schemas.microsoft.com/office/drawing/2014/main" id="{CE3EC3FD-5AEB-484B-AB8E-5240BD86507E}"/>
                </a:ext>
              </a:extLst>
            </p:cNvPr>
            <p:cNvSpPr/>
            <p:nvPr userDrawn="1"/>
          </p:nvSpPr>
          <p:spPr>
            <a:xfrm flipH="1">
              <a:off x="813078" y="5082545"/>
              <a:ext cx="535515" cy="17754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3222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1" name="Shape">
              <a:extLst>
                <a:ext uri="{FF2B5EF4-FFF2-40B4-BE49-F238E27FC236}">
                  <a16:creationId xmlns:a16="http://schemas.microsoft.com/office/drawing/2014/main" id="{29461AC6-ECE0-4527-B4C1-112E27302B19}"/>
                </a:ext>
              </a:extLst>
            </p:cNvPr>
            <p:cNvSpPr/>
            <p:nvPr userDrawn="1"/>
          </p:nvSpPr>
          <p:spPr>
            <a:xfrm flipH="1">
              <a:off x="1598693" y="5301288"/>
              <a:ext cx="1080833" cy="1556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68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2" name="Shape">
              <a:extLst>
                <a:ext uri="{FF2B5EF4-FFF2-40B4-BE49-F238E27FC236}">
                  <a16:creationId xmlns:a16="http://schemas.microsoft.com/office/drawing/2014/main" id="{0CDF66B4-B866-4F69-B08E-4071B3523E5E}"/>
                </a:ext>
              </a:extLst>
            </p:cNvPr>
            <p:cNvSpPr/>
            <p:nvPr userDrawn="1"/>
          </p:nvSpPr>
          <p:spPr>
            <a:xfrm flipH="1">
              <a:off x="2134204" y="5566136"/>
              <a:ext cx="545322" cy="129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3" name="Shape">
              <a:extLst>
                <a:ext uri="{FF2B5EF4-FFF2-40B4-BE49-F238E27FC236}">
                  <a16:creationId xmlns:a16="http://schemas.microsoft.com/office/drawing/2014/main" id="{CCAD7810-B246-4A11-ACA4-9BA5761450AC}"/>
                </a:ext>
              </a:extLst>
            </p:cNvPr>
            <p:cNvSpPr/>
            <p:nvPr userDrawn="1"/>
          </p:nvSpPr>
          <p:spPr>
            <a:xfrm flipH="1">
              <a:off x="1598693" y="5563193"/>
              <a:ext cx="535512" cy="1294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4" name="Shape">
              <a:extLst>
                <a:ext uri="{FF2B5EF4-FFF2-40B4-BE49-F238E27FC236}">
                  <a16:creationId xmlns:a16="http://schemas.microsoft.com/office/drawing/2014/main" id="{3B6D589F-A682-4B98-9D52-C18D57B66939}"/>
                </a:ext>
              </a:extLst>
            </p:cNvPr>
            <p:cNvSpPr/>
            <p:nvPr userDrawn="1"/>
          </p:nvSpPr>
          <p:spPr>
            <a:xfrm flipH="1">
              <a:off x="2" y="5301288"/>
              <a:ext cx="1080833" cy="15567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3634"/>
                  </a:lnTo>
                  <a:lnTo>
                    <a:pt x="10702" y="0"/>
                  </a:lnTo>
                  <a:lnTo>
                    <a:pt x="0" y="3675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5" name="Shape">
              <a:extLst>
                <a:ext uri="{FF2B5EF4-FFF2-40B4-BE49-F238E27FC236}">
                  <a16:creationId xmlns:a16="http://schemas.microsoft.com/office/drawing/2014/main" id="{A98B3EE9-C54D-4DC4-AEA2-E23C4600564D}"/>
                </a:ext>
              </a:extLst>
            </p:cNvPr>
            <p:cNvSpPr/>
            <p:nvPr userDrawn="1"/>
          </p:nvSpPr>
          <p:spPr>
            <a:xfrm flipH="1">
              <a:off x="535513" y="5566136"/>
              <a:ext cx="545322" cy="1291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4379"/>
                  </a:lnTo>
                  <a:lnTo>
                    <a:pt x="0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76" name="Shape">
              <a:extLst>
                <a:ext uri="{FF2B5EF4-FFF2-40B4-BE49-F238E27FC236}">
                  <a16:creationId xmlns:a16="http://schemas.microsoft.com/office/drawing/2014/main" id="{CF509815-FE22-4E93-B8DB-1F48FD926192}"/>
                </a:ext>
              </a:extLst>
            </p:cNvPr>
            <p:cNvSpPr/>
            <p:nvPr userDrawn="1"/>
          </p:nvSpPr>
          <p:spPr>
            <a:xfrm flipH="1">
              <a:off x="2" y="5563193"/>
              <a:ext cx="535512" cy="1294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4418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1806" y="2687772"/>
            <a:ext cx="4108781" cy="2394774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01806" y="5111481"/>
            <a:ext cx="4108781" cy="1226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0164269-1ADE-434F-A924-48F5CBB7B3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6612" y="433069"/>
            <a:ext cx="1333500" cy="1333500"/>
          </a:xfrm>
          <a:prstGeom prst="ellipse">
            <a:avLst/>
          </a:prstGeom>
          <a:solidFill>
            <a:schemeClr val="accent5"/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02462" y="1833004"/>
            <a:ext cx="1701800" cy="277877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02462" y="2088203"/>
            <a:ext cx="1701800" cy="277877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002462" y="2343402"/>
            <a:ext cx="1701800" cy="277877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pic>
        <p:nvPicPr>
          <p:cNvPr id="38" name="Picture 37" descr="A picture containing light&#10;&#10;Description automatically generated">
            <a:extLst>
              <a:ext uri="{FF2B5EF4-FFF2-40B4-BE49-F238E27FC236}">
                <a16:creationId xmlns:a16="http://schemas.microsoft.com/office/drawing/2014/main" id="{A2BEE564-9506-5F48-B677-7991A96909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936" y="595719"/>
            <a:ext cx="3417664" cy="420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086EF-1F45-4ECD-8D5C-3F0C3828F6FB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A1B086EF-1F45-4ECD-8D5C-3F0C3828F6FB}" type="datetimeFigureOut">
              <a:rPr lang="en-US" smtClean="0"/>
              <a:pPr/>
              <a:t>7/23/2020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4474CA1-8595-754F-8295-65053CF1C3B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ISOMETRIC">
      <a:dk1>
        <a:srgbClr val="000000"/>
      </a:dk1>
      <a:lt1>
        <a:srgbClr val="FFFFFF"/>
      </a:lt1>
      <a:dk2>
        <a:srgbClr val="5B5C5F"/>
      </a:dk2>
      <a:lt2>
        <a:srgbClr val="E7E6E6"/>
      </a:lt2>
      <a:accent1>
        <a:srgbClr val="5B5C5F"/>
      </a:accent1>
      <a:accent2>
        <a:srgbClr val="9C2064"/>
      </a:accent2>
      <a:accent3>
        <a:srgbClr val="31A955"/>
      </a:accent3>
      <a:accent4>
        <a:srgbClr val="3299DC"/>
      </a:accent4>
      <a:accent5>
        <a:srgbClr val="F59202"/>
      </a:accent5>
      <a:accent6>
        <a:srgbClr val="EF4C4D"/>
      </a:accent6>
      <a:hlink>
        <a:srgbClr val="F29B13"/>
      </a:hlink>
      <a:folHlink>
        <a:srgbClr val="CBCBCB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72_T_PGO_Isometric-eLearning-4x3.pptx" id="{D4E97191-C8E3-4B60-B260-66D4E1002B98}" vid="{4CEFAB8E-739A-44F3-A626-B607C59CF55B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72_T_PGO_Isometric-eLearning-4x3.pptx" id="{D4E97191-C8E3-4B60-B260-66D4E1002B98}" vid="{11D0F5C8-637D-4BB1-943F-4EBA0CDB1F3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</TotalTime>
  <Words>309</Words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ISOMETRIC E-LEARNING</dc:title>
  <dc:creator>PresentationGO.com</dc:creator>
  <dc:description>© Copyright PresentationGo.com</dc:description>
  <dcterms:created xsi:type="dcterms:W3CDTF">2019-11-21T05:08:20Z</dcterms:created>
  <dcterms:modified xsi:type="dcterms:W3CDTF">2020-07-23T21:44:13Z</dcterms:modified>
  <cp:category>Templates</cp:category>
</cp:coreProperties>
</file>