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85" autoAdjust="0"/>
    <p:restoredTop sz="93605" autoAdjust="0"/>
  </p:normalViewPr>
  <p:slideViewPr>
    <p:cSldViewPr snapToGrid="0">
      <p:cViewPr>
        <p:scale>
          <a:sx n="75" d="100"/>
          <a:sy n="75" d="100"/>
        </p:scale>
        <p:origin x="1710" y="9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1"/>
        </a:solidFill>
        <a:effectLst/>
      </p:bgPr>
    </p:bg>
    <p:spTree>
      <p:nvGrpSpPr>
        <p:cNvPr id="1" name=""/>
        <p:cNvGrpSpPr/>
        <p:nvPr/>
      </p:nvGrpSpPr>
      <p:grpSpPr>
        <a:xfrm>
          <a:off x="0" y="0"/>
          <a:ext cx="0" cy="0"/>
          <a:chOff x="0" y="0"/>
          <a:chExt cx="0" cy="0"/>
        </a:xfrm>
      </p:grpSpPr>
      <p:sp>
        <p:nvSpPr>
          <p:cNvPr id="55" name="Shape">
            <a:extLst>
              <a:ext uri="{FF2B5EF4-FFF2-40B4-BE49-F238E27FC236}">
                <a16:creationId xmlns:a16="http://schemas.microsoft.com/office/drawing/2014/main" id="{67BF11E3-FF0E-614D-8A84-8A30E9294AC0}"/>
              </a:ext>
            </a:extLst>
          </p:cNvPr>
          <p:cNvSpPr/>
          <p:nvPr/>
        </p:nvSpPr>
        <p:spPr>
          <a:xfrm>
            <a:off x="6337936" y="400049"/>
            <a:ext cx="5436870" cy="5093972"/>
          </a:xfrm>
          <a:custGeom>
            <a:avLst/>
            <a:gdLst/>
            <a:ahLst/>
            <a:cxnLst>
              <a:cxn ang="0">
                <a:pos x="wd2" y="hd2"/>
              </a:cxn>
              <a:cxn ang="5400000">
                <a:pos x="wd2" y="hd2"/>
              </a:cxn>
              <a:cxn ang="10800000">
                <a:pos x="wd2" y="hd2"/>
              </a:cxn>
              <a:cxn ang="16200000">
                <a:pos x="wd2" y="hd2"/>
              </a:cxn>
            </a:cxnLst>
            <a:rect l="0" t="0" r="r" b="b"/>
            <a:pathLst>
              <a:path w="21600" h="21600" extrusionOk="0">
                <a:moveTo>
                  <a:pt x="484" y="4"/>
                </a:moveTo>
                <a:lnTo>
                  <a:pt x="20351" y="21208"/>
                </a:lnTo>
                <a:cubicBezTo>
                  <a:pt x="20310" y="21337"/>
                  <a:pt x="20272" y="21471"/>
                  <a:pt x="20230" y="21600"/>
                </a:cubicBezTo>
                <a:lnTo>
                  <a:pt x="0" y="8"/>
                </a:lnTo>
                <a:lnTo>
                  <a:pt x="484" y="8"/>
                </a:lnTo>
                <a:close/>
                <a:moveTo>
                  <a:pt x="2467" y="4"/>
                </a:moveTo>
                <a:lnTo>
                  <a:pt x="20802" y="19572"/>
                </a:lnTo>
                <a:cubicBezTo>
                  <a:pt x="20836" y="19435"/>
                  <a:pt x="20866" y="19294"/>
                  <a:pt x="20900" y="19152"/>
                </a:cubicBezTo>
                <a:lnTo>
                  <a:pt x="2959" y="4"/>
                </a:lnTo>
                <a:lnTo>
                  <a:pt x="2467" y="4"/>
                </a:lnTo>
                <a:close/>
                <a:moveTo>
                  <a:pt x="4477" y="4"/>
                </a:moveTo>
                <a:lnTo>
                  <a:pt x="21165" y="17816"/>
                </a:lnTo>
                <a:cubicBezTo>
                  <a:pt x="21191" y="17670"/>
                  <a:pt x="21214" y="17521"/>
                  <a:pt x="21241" y="17371"/>
                </a:cubicBezTo>
                <a:lnTo>
                  <a:pt x="4965" y="0"/>
                </a:lnTo>
                <a:lnTo>
                  <a:pt x="4477" y="0"/>
                </a:lnTo>
                <a:close/>
                <a:moveTo>
                  <a:pt x="6429" y="4"/>
                </a:moveTo>
                <a:lnTo>
                  <a:pt x="21426" y="16010"/>
                </a:lnTo>
                <a:cubicBezTo>
                  <a:pt x="21445" y="15853"/>
                  <a:pt x="21460" y="15695"/>
                  <a:pt x="21475" y="15542"/>
                </a:cubicBezTo>
                <a:lnTo>
                  <a:pt x="6921" y="8"/>
                </a:lnTo>
                <a:lnTo>
                  <a:pt x="6429" y="8"/>
                </a:lnTo>
                <a:close/>
                <a:moveTo>
                  <a:pt x="8132" y="4"/>
                </a:moveTo>
                <a:lnTo>
                  <a:pt x="21562" y="14338"/>
                </a:lnTo>
                <a:cubicBezTo>
                  <a:pt x="21570" y="14172"/>
                  <a:pt x="21577" y="14007"/>
                  <a:pt x="21585" y="13841"/>
                </a:cubicBezTo>
                <a:lnTo>
                  <a:pt x="8624" y="8"/>
                </a:lnTo>
                <a:lnTo>
                  <a:pt x="8132" y="8"/>
                </a:lnTo>
                <a:close/>
                <a:moveTo>
                  <a:pt x="21592" y="12173"/>
                </a:moveTo>
                <a:lnTo>
                  <a:pt x="10191" y="4"/>
                </a:lnTo>
                <a:lnTo>
                  <a:pt x="9703" y="4"/>
                </a:lnTo>
                <a:lnTo>
                  <a:pt x="21600" y="12702"/>
                </a:lnTo>
                <a:cubicBezTo>
                  <a:pt x="21600" y="12525"/>
                  <a:pt x="21596" y="12347"/>
                  <a:pt x="21592" y="12173"/>
                </a:cubicBezTo>
                <a:close/>
                <a:moveTo>
                  <a:pt x="21517" y="10594"/>
                </a:moveTo>
                <a:lnTo>
                  <a:pt x="11598" y="8"/>
                </a:lnTo>
                <a:lnTo>
                  <a:pt x="11110" y="8"/>
                </a:lnTo>
                <a:lnTo>
                  <a:pt x="21558" y="11159"/>
                </a:lnTo>
                <a:cubicBezTo>
                  <a:pt x="21543" y="10966"/>
                  <a:pt x="21532" y="10780"/>
                  <a:pt x="21517" y="10594"/>
                </a:cubicBezTo>
                <a:close/>
                <a:moveTo>
                  <a:pt x="21358" y="9027"/>
                </a:moveTo>
                <a:lnTo>
                  <a:pt x="12908" y="8"/>
                </a:lnTo>
                <a:lnTo>
                  <a:pt x="12420" y="8"/>
                </a:lnTo>
                <a:lnTo>
                  <a:pt x="21433" y="9629"/>
                </a:lnTo>
                <a:cubicBezTo>
                  <a:pt x="21407" y="9423"/>
                  <a:pt x="21384" y="9225"/>
                  <a:pt x="21358" y="9027"/>
                </a:cubicBezTo>
                <a:close/>
                <a:moveTo>
                  <a:pt x="21085" y="7331"/>
                </a:moveTo>
                <a:lnTo>
                  <a:pt x="14221" y="4"/>
                </a:lnTo>
                <a:lnTo>
                  <a:pt x="13733" y="4"/>
                </a:lnTo>
                <a:lnTo>
                  <a:pt x="21203" y="7977"/>
                </a:lnTo>
                <a:cubicBezTo>
                  <a:pt x="21165" y="7763"/>
                  <a:pt x="21127" y="7545"/>
                  <a:pt x="21085" y="7331"/>
                </a:cubicBezTo>
                <a:close/>
                <a:moveTo>
                  <a:pt x="20749" y="5816"/>
                </a:moveTo>
                <a:lnTo>
                  <a:pt x="15303" y="4"/>
                </a:lnTo>
                <a:lnTo>
                  <a:pt x="14815" y="4"/>
                </a:lnTo>
                <a:lnTo>
                  <a:pt x="20911" y="6511"/>
                </a:lnTo>
                <a:cubicBezTo>
                  <a:pt x="20862" y="6280"/>
                  <a:pt x="20809" y="6046"/>
                  <a:pt x="20749" y="5816"/>
                </a:cubicBezTo>
                <a:close/>
                <a:moveTo>
                  <a:pt x="20291" y="4180"/>
                </a:moveTo>
                <a:lnTo>
                  <a:pt x="16389" y="16"/>
                </a:lnTo>
                <a:cubicBezTo>
                  <a:pt x="16283" y="8"/>
                  <a:pt x="16177" y="4"/>
                  <a:pt x="16071" y="4"/>
                </a:cubicBezTo>
                <a:lnTo>
                  <a:pt x="15890" y="4"/>
                </a:lnTo>
                <a:lnTo>
                  <a:pt x="20522" y="4948"/>
                </a:lnTo>
                <a:cubicBezTo>
                  <a:pt x="20446" y="4689"/>
                  <a:pt x="20370" y="4435"/>
                  <a:pt x="20291" y="4180"/>
                </a:cubicBezTo>
                <a:close/>
                <a:moveTo>
                  <a:pt x="19761" y="2654"/>
                </a:moveTo>
                <a:cubicBezTo>
                  <a:pt x="19753" y="2629"/>
                  <a:pt x="19742" y="2605"/>
                  <a:pt x="19731" y="2581"/>
                </a:cubicBezTo>
                <a:lnTo>
                  <a:pt x="17642" y="351"/>
                </a:lnTo>
                <a:cubicBezTo>
                  <a:pt x="17411" y="246"/>
                  <a:pt x="17173" y="166"/>
                  <a:pt x="16923" y="105"/>
                </a:cubicBezTo>
                <a:lnTo>
                  <a:pt x="20045" y="3437"/>
                </a:lnTo>
                <a:cubicBezTo>
                  <a:pt x="19954" y="3171"/>
                  <a:pt x="19859" y="2912"/>
                  <a:pt x="19761" y="265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Picture Placeholder 15">
            <a:extLst>
              <a:ext uri="{FF2B5EF4-FFF2-40B4-BE49-F238E27FC236}">
                <a16:creationId xmlns:a16="http://schemas.microsoft.com/office/drawing/2014/main" id="{3E89734B-85CC-4CE1-99B5-A9DF723C2A4E}"/>
              </a:ext>
            </a:extLst>
          </p:cNvPr>
          <p:cNvSpPr>
            <a:spLocks noGrp="1"/>
          </p:cNvSpPr>
          <p:nvPr>
            <p:ph type="pic" sz="quarter" idx="14"/>
          </p:nvPr>
        </p:nvSpPr>
        <p:spPr>
          <a:xfrm>
            <a:off x="4038601" y="413383"/>
            <a:ext cx="7716202" cy="6031234"/>
          </a:xfrm>
          <a:custGeom>
            <a:avLst/>
            <a:gdLst>
              <a:gd name="connsiteX0" fmla="*/ 0 w 7716202"/>
              <a:gd name="connsiteY0" fmla="*/ 0 h 6031234"/>
              <a:gd name="connsiteX1" fmla="*/ 6324556 w 7716202"/>
              <a:gd name="connsiteY1" fmla="*/ 0 h 6031234"/>
              <a:gd name="connsiteX2" fmla="*/ 7253542 w 7716202"/>
              <a:gd name="connsiteY2" fmla="*/ 624903 h 6031234"/>
              <a:gd name="connsiteX3" fmla="*/ 7716202 w 7716202"/>
              <a:gd name="connsiteY3" fmla="*/ 3015617 h 6031234"/>
              <a:gd name="connsiteX4" fmla="*/ 7253542 w 7716202"/>
              <a:gd name="connsiteY4" fmla="*/ 5406331 h 6031234"/>
              <a:gd name="connsiteX5" fmla="*/ 6324556 w 7716202"/>
              <a:gd name="connsiteY5" fmla="*/ 6031234 h 6031234"/>
              <a:gd name="connsiteX6" fmla="*/ 0 w 7716202"/>
              <a:gd name="connsiteY6" fmla="*/ 6031234 h 6031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716202" h="6031234">
                <a:moveTo>
                  <a:pt x="0" y="0"/>
                </a:moveTo>
                <a:lnTo>
                  <a:pt x="6324556" y="0"/>
                </a:lnTo>
                <a:cubicBezTo>
                  <a:pt x="6732199" y="0"/>
                  <a:pt x="7101069" y="246834"/>
                  <a:pt x="7253542" y="624903"/>
                </a:cubicBezTo>
                <a:cubicBezTo>
                  <a:pt x="7551678" y="1362892"/>
                  <a:pt x="7716202" y="2170686"/>
                  <a:pt x="7716202" y="3015617"/>
                </a:cubicBezTo>
                <a:cubicBezTo>
                  <a:pt x="7716202" y="3860548"/>
                  <a:pt x="7551678" y="4668343"/>
                  <a:pt x="7253542" y="5406331"/>
                </a:cubicBezTo>
                <a:cubicBezTo>
                  <a:pt x="7101069" y="5784400"/>
                  <a:pt x="6732199" y="6031234"/>
                  <a:pt x="6324556" y="6031234"/>
                </a:cubicBezTo>
                <a:lnTo>
                  <a:pt x="0" y="6031234"/>
                </a:lnTo>
                <a:close/>
              </a:path>
            </a:pathLst>
          </a:custGeom>
        </p:spPr>
        <p:txBody>
          <a:bodyPr wrap="square">
            <a:noAutofit/>
          </a:bodyPr>
          <a:lstStyle/>
          <a:p>
            <a:endParaRPr lang="en-US"/>
          </a:p>
        </p:txBody>
      </p:sp>
      <p:sp>
        <p:nvSpPr>
          <p:cNvPr id="5" name="Freeform: Shape 4">
            <a:extLst>
              <a:ext uri="{FF2B5EF4-FFF2-40B4-BE49-F238E27FC236}">
                <a16:creationId xmlns:a16="http://schemas.microsoft.com/office/drawing/2014/main" id="{A7287F39-6CDD-4C67-A471-704AB5DD467C}"/>
              </a:ext>
            </a:extLst>
          </p:cNvPr>
          <p:cNvSpPr/>
          <p:nvPr userDrawn="1"/>
        </p:nvSpPr>
        <p:spPr>
          <a:xfrm>
            <a:off x="0" y="0"/>
            <a:ext cx="12192000" cy="6858000"/>
          </a:xfrm>
          <a:custGeom>
            <a:avLst/>
            <a:gdLst>
              <a:gd name="connsiteX0" fmla="*/ 437197 w 12192000"/>
              <a:gd name="connsiteY0" fmla="*/ 413383 h 6858000"/>
              <a:gd name="connsiteX1" fmla="*/ 437197 w 12192000"/>
              <a:gd name="connsiteY1" fmla="*/ 6444617 h 6858000"/>
              <a:gd name="connsiteX2" fmla="*/ 10363157 w 12192000"/>
              <a:gd name="connsiteY2" fmla="*/ 6444617 h 6858000"/>
              <a:gd name="connsiteX3" fmla="*/ 11292143 w 12192000"/>
              <a:gd name="connsiteY3" fmla="*/ 5819714 h 6858000"/>
              <a:gd name="connsiteX4" fmla="*/ 11754803 w 12192000"/>
              <a:gd name="connsiteY4" fmla="*/ 3429000 h 6858000"/>
              <a:gd name="connsiteX5" fmla="*/ 11292143 w 12192000"/>
              <a:gd name="connsiteY5" fmla="*/ 1038286 h 6858000"/>
              <a:gd name="connsiteX6" fmla="*/ 10363157 w 12192000"/>
              <a:gd name="connsiteY6" fmla="*/ 41338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437197" y="413383"/>
                </a:moveTo>
                <a:lnTo>
                  <a:pt x="437197" y="6444617"/>
                </a:lnTo>
                <a:lnTo>
                  <a:pt x="10363157" y="6444617"/>
                </a:lnTo>
                <a:cubicBezTo>
                  <a:pt x="10770800" y="6444617"/>
                  <a:pt x="11139670" y="6197783"/>
                  <a:pt x="11292143" y="5819714"/>
                </a:cubicBezTo>
                <a:cubicBezTo>
                  <a:pt x="11590279" y="5081726"/>
                  <a:pt x="11754803" y="4273931"/>
                  <a:pt x="11754803" y="3429000"/>
                </a:cubicBezTo>
                <a:cubicBezTo>
                  <a:pt x="11754803" y="2584069"/>
                  <a:pt x="11590279" y="1776275"/>
                  <a:pt x="11292143" y="1038286"/>
                </a:cubicBezTo>
                <a:cubicBezTo>
                  <a:pt x="11139670" y="660217"/>
                  <a:pt x="10770800" y="413383"/>
                  <a:pt x="10363157" y="413383"/>
                </a:cubicBezTo>
                <a:close/>
                <a:moveTo>
                  <a:pt x="0" y="0"/>
                </a:moveTo>
                <a:lnTo>
                  <a:pt x="12192000" y="0"/>
                </a:lnTo>
                <a:lnTo>
                  <a:pt x="12192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1184910" y="2664777"/>
            <a:ext cx="9144000" cy="845186"/>
          </a:xfrm>
        </p:spPr>
        <p:txBody>
          <a:bodyPr anchor="b"/>
          <a:lstStyle>
            <a:lvl1pPr algn="l">
              <a:defRPr sz="6000">
                <a:solidFill>
                  <a:schemeClr val="accent2"/>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1184910" y="3602038"/>
            <a:ext cx="9144000" cy="493973"/>
          </a:xfrm>
        </p:spPr>
        <p:txBody>
          <a:bodyPr/>
          <a:lstStyle>
            <a:lvl1pPr marL="0" indent="0" algn="l">
              <a:buNone/>
              <a:defRPr sz="24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1470660" y="6456558"/>
            <a:ext cx="2110740" cy="365125"/>
          </a:xfrm>
          <a:prstGeom prst="rect">
            <a:avLst/>
          </a:prstGeom>
        </p:spPr>
        <p:txBody>
          <a:bodyPr/>
          <a:lstStyle/>
          <a:p>
            <a:r>
              <a:rPr lang="en-US" dirty="0"/>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456558"/>
            <a:ext cx="41148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456558"/>
            <a:ext cx="2743200" cy="365125"/>
          </a:xfrm>
          <a:prstGeom prst="rect">
            <a:avLst/>
          </a:prstGeom>
        </p:spPr>
        <p:txBody>
          <a:bodyPr/>
          <a:lstStyle/>
          <a:p>
            <a:fld id="{672B7600-67E3-4D97-B453-880E2742B982}" type="slidenum">
              <a:rPr lang="en-US" smtClean="0"/>
              <a:t>‹#›</a:t>
            </a:fld>
            <a:endParaRPr lang="en-US"/>
          </a:p>
        </p:txBody>
      </p:sp>
      <p:sp>
        <p:nvSpPr>
          <p:cNvPr id="6" name="Freeform: Shape 5">
            <a:extLst>
              <a:ext uri="{FF2B5EF4-FFF2-40B4-BE49-F238E27FC236}">
                <a16:creationId xmlns:a16="http://schemas.microsoft.com/office/drawing/2014/main" id="{C1350A69-0404-4CAE-8029-FF20A3625849}"/>
              </a:ext>
            </a:extLst>
          </p:cNvPr>
          <p:cNvSpPr/>
          <p:nvPr userDrawn="1"/>
        </p:nvSpPr>
        <p:spPr>
          <a:xfrm>
            <a:off x="1192526" y="0"/>
            <a:ext cx="64008" cy="6858000"/>
          </a:xfrm>
          <a:custGeom>
            <a:avLst/>
            <a:gdLst>
              <a:gd name="connsiteX0" fmla="*/ 0 w 57150"/>
              <a:gd name="connsiteY0" fmla="*/ 4212592 h 6858000"/>
              <a:gd name="connsiteX1" fmla="*/ 57150 w 57150"/>
              <a:gd name="connsiteY1" fmla="*/ 4212592 h 6858000"/>
              <a:gd name="connsiteX2" fmla="*/ 57150 w 57150"/>
              <a:gd name="connsiteY2" fmla="*/ 6858000 h 6858000"/>
              <a:gd name="connsiteX3" fmla="*/ 0 w 57150"/>
              <a:gd name="connsiteY3" fmla="*/ 6858000 h 6858000"/>
              <a:gd name="connsiteX4" fmla="*/ 0 w 57150"/>
              <a:gd name="connsiteY4" fmla="*/ 0 h 6858000"/>
              <a:gd name="connsiteX5" fmla="*/ 57150 w 57150"/>
              <a:gd name="connsiteY5" fmla="*/ 0 h 6858000"/>
              <a:gd name="connsiteX6" fmla="*/ 57150 w 57150"/>
              <a:gd name="connsiteY6" fmla="*/ 2503487 h 6858000"/>
              <a:gd name="connsiteX7" fmla="*/ 0 w 57150"/>
              <a:gd name="connsiteY7" fmla="*/ 250348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6858000">
                <a:moveTo>
                  <a:pt x="0" y="4212592"/>
                </a:moveTo>
                <a:lnTo>
                  <a:pt x="57150" y="4212592"/>
                </a:lnTo>
                <a:lnTo>
                  <a:pt x="57150" y="6858000"/>
                </a:lnTo>
                <a:lnTo>
                  <a:pt x="0" y="6858000"/>
                </a:lnTo>
                <a:close/>
                <a:moveTo>
                  <a:pt x="0" y="0"/>
                </a:moveTo>
                <a:lnTo>
                  <a:pt x="57150" y="0"/>
                </a:lnTo>
                <a:lnTo>
                  <a:pt x="57150" y="2503487"/>
                </a:lnTo>
                <a:lnTo>
                  <a:pt x="0" y="2503487"/>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2398503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4" name="Shape">
            <a:extLst>
              <a:ext uri="{FF2B5EF4-FFF2-40B4-BE49-F238E27FC236}">
                <a16:creationId xmlns:a16="http://schemas.microsoft.com/office/drawing/2014/main" id="{73065CD0-128B-B84B-B13B-59AC6C6D8797}"/>
              </a:ext>
            </a:extLst>
          </p:cNvPr>
          <p:cNvSpPr/>
          <p:nvPr/>
        </p:nvSpPr>
        <p:spPr>
          <a:xfrm>
            <a:off x="6324601" y="400049"/>
            <a:ext cx="5436868" cy="5093972"/>
          </a:xfrm>
          <a:custGeom>
            <a:avLst/>
            <a:gdLst/>
            <a:ahLst/>
            <a:cxnLst>
              <a:cxn ang="0">
                <a:pos x="wd2" y="hd2"/>
              </a:cxn>
              <a:cxn ang="5400000">
                <a:pos x="wd2" y="hd2"/>
              </a:cxn>
              <a:cxn ang="10800000">
                <a:pos x="wd2" y="hd2"/>
              </a:cxn>
              <a:cxn ang="16200000">
                <a:pos x="wd2" y="hd2"/>
              </a:cxn>
            </a:cxnLst>
            <a:rect l="0" t="0" r="r" b="b"/>
            <a:pathLst>
              <a:path w="21600" h="21600" extrusionOk="0">
                <a:moveTo>
                  <a:pt x="484" y="4"/>
                </a:moveTo>
                <a:lnTo>
                  <a:pt x="20351" y="21208"/>
                </a:lnTo>
                <a:cubicBezTo>
                  <a:pt x="20310" y="21337"/>
                  <a:pt x="20272" y="21471"/>
                  <a:pt x="20230" y="21600"/>
                </a:cubicBezTo>
                <a:lnTo>
                  <a:pt x="0" y="8"/>
                </a:lnTo>
                <a:lnTo>
                  <a:pt x="484" y="8"/>
                </a:lnTo>
                <a:close/>
                <a:moveTo>
                  <a:pt x="2467" y="4"/>
                </a:moveTo>
                <a:lnTo>
                  <a:pt x="20802" y="19572"/>
                </a:lnTo>
                <a:cubicBezTo>
                  <a:pt x="20836" y="19435"/>
                  <a:pt x="20866" y="19294"/>
                  <a:pt x="20900" y="19152"/>
                </a:cubicBezTo>
                <a:lnTo>
                  <a:pt x="2959" y="4"/>
                </a:lnTo>
                <a:lnTo>
                  <a:pt x="2467" y="4"/>
                </a:lnTo>
                <a:close/>
                <a:moveTo>
                  <a:pt x="4477" y="4"/>
                </a:moveTo>
                <a:lnTo>
                  <a:pt x="21165" y="17816"/>
                </a:lnTo>
                <a:cubicBezTo>
                  <a:pt x="21191" y="17670"/>
                  <a:pt x="21214" y="17521"/>
                  <a:pt x="21241" y="17371"/>
                </a:cubicBezTo>
                <a:lnTo>
                  <a:pt x="4965" y="0"/>
                </a:lnTo>
                <a:lnTo>
                  <a:pt x="4477" y="0"/>
                </a:lnTo>
                <a:close/>
                <a:moveTo>
                  <a:pt x="6429" y="4"/>
                </a:moveTo>
                <a:lnTo>
                  <a:pt x="21426" y="16010"/>
                </a:lnTo>
                <a:cubicBezTo>
                  <a:pt x="21445" y="15853"/>
                  <a:pt x="21460" y="15695"/>
                  <a:pt x="21475" y="15542"/>
                </a:cubicBezTo>
                <a:lnTo>
                  <a:pt x="6921" y="8"/>
                </a:lnTo>
                <a:lnTo>
                  <a:pt x="6429" y="8"/>
                </a:lnTo>
                <a:close/>
                <a:moveTo>
                  <a:pt x="8132" y="4"/>
                </a:moveTo>
                <a:lnTo>
                  <a:pt x="21562" y="14338"/>
                </a:lnTo>
                <a:cubicBezTo>
                  <a:pt x="21570" y="14172"/>
                  <a:pt x="21577" y="14007"/>
                  <a:pt x="21585" y="13841"/>
                </a:cubicBezTo>
                <a:lnTo>
                  <a:pt x="8624" y="8"/>
                </a:lnTo>
                <a:lnTo>
                  <a:pt x="8132" y="8"/>
                </a:lnTo>
                <a:close/>
                <a:moveTo>
                  <a:pt x="21592" y="12173"/>
                </a:moveTo>
                <a:lnTo>
                  <a:pt x="10191" y="4"/>
                </a:lnTo>
                <a:lnTo>
                  <a:pt x="9703" y="4"/>
                </a:lnTo>
                <a:lnTo>
                  <a:pt x="21600" y="12702"/>
                </a:lnTo>
                <a:cubicBezTo>
                  <a:pt x="21600" y="12525"/>
                  <a:pt x="21596" y="12347"/>
                  <a:pt x="21592" y="12173"/>
                </a:cubicBezTo>
                <a:close/>
                <a:moveTo>
                  <a:pt x="21517" y="10594"/>
                </a:moveTo>
                <a:lnTo>
                  <a:pt x="11598" y="8"/>
                </a:lnTo>
                <a:lnTo>
                  <a:pt x="11110" y="8"/>
                </a:lnTo>
                <a:lnTo>
                  <a:pt x="21558" y="11159"/>
                </a:lnTo>
                <a:cubicBezTo>
                  <a:pt x="21543" y="10966"/>
                  <a:pt x="21532" y="10780"/>
                  <a:pt x="21517" y="10594"/>
                </a:cubicBezTo>
                <a:close/>
                <a:moveTo>
                  <a:pt x="21358" y="9027"/>
                </a:moveTo>
                <a:lnTo>
                  <a:pt x="12908" y="8"/>
                </a:lnTo>
                <a:lnTo>
                  <a:pt x="12420" y="8"/>
                </a:lnTo>
                <a:lnTo>
                  <a:pt x="21434" y="9629"/>
                </a:lnTo>
                <a:cubicBezTo>
                  <a:pt x="21407" y="9423"/>
                  <a:pt x="21384" y="9225"/>
                  <a:pt x="21358" y="9027"/>
                </a:cubicBezTo>
                <a:close/>
                <a:moveTo>
                  <a:pt x="21085" y="7331"/>
                </a:moveTo>
                <a:lnTo>
                  <a:pt x="14221" y="4"/>
                </a:lnTo>
                <a:lnTo>
                  <a:pt x="13733" y="4"/>
                </a:lnTo>
                <a:lnTo>
                  <a:pt x="21203" y="7977"/>
                </a:lnTo>
                <a:cubicBezTo>
                  <a:pt x="21165" y="7763"/>
                  <a:pt x="21127" y="7545"/>
                  <a:pt x="21085" y="7331"/>
                </a:cubicBezTo>
                <a:close/>
                <a:moveTo>
                  <a:pt x="20749" y="5816"/>
                </a:moveTo>
                <a:lnTo>
                  <a:pt x="15303" y="4"/>
                </a:lnTo>
                <a:lnTo>
                  <a:pt x="14815" y="4"/>
                </a:lnTo>
                <a:lnTo>
                  <a:pt x="20911" y="6511"/>
                </a:lnTo>
                <a:cubicBezTo>
                  <a:pt x="20862" y="6280"/>
                  <a:pt x="20809" y="6046"/>
                  <a:pt x="20749" y="5816"/>
                </a:cubicBezTo>
                <a:close/>
                <a:moveTo>
                  <a:pt x="20291" y="4180"/>
                </a:moveTo>
                <a:lnTo>
                  <a:pt x="16389" y="16"/>
                </a:lnTo>
                <a:cubicBezTo>
                  <a:pt x="16283" y="8"/>
                  <a:pt x="16177" y="4"/>
                  <a:pt x="16071" y="4"/>
                </a:cubicBezTo>
                <a:lnTo>
                  <a:pt x="15890" y="4"/>
                </a:lnTo>
                <a:lnTo>
                  <a:pt x="20522" y="4948"/>
                </a:lnTo>
                <a:cubicBezTo>
                  <a:pt x="20446" y="4689"/>
                  <a:pt x="20370" y="4435"/>
                  <a:pt x="20291" y="4180"/>
                </a:cubicBezTo>
                <a:close/>
                <a:moveTo>
                  <a:pt x="19761" y="2654"/>
                </a:moveTo>
                <a:cubicBezTo>
                  <a:pt x="19753" y="2629"/>
                  <a:pt x="19742" y="2605"/>
                  <a:pt x="19731" y="2581"/>
                </a:cubicBezTo>
                <a:lnTo>
                  <a:pt x="17642" y="351"/>
                </a:lnTo>
                <a:cubicBezTo>
                  <a:pt x="17411" y="246"/>
                  <a:pt x="17173" y="166"/>
                  <a:pt x="16923" y="105"/>
                </a:cubicBezTo>
                <a:lnTo>
                  <a:pt x="20045" y="3437"/>
                </a:lnTo>
                <a:cubicBezTo>
                  <a:pt x="19954" y="3171"/>
                  <a:pt x="19859" y="2912"/>
                  <a:pt x="19761" y="2654"/>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 name="Freeform: Shape 1">
            <a:extLst>
              <a:ext uri="{FF2B5EF4-FFF2-40B4-BE49-F238E27FC236}">
                <a16:creationId xmlns:a16="http://schemas.microsoft.com/office/drawing/2014/main" id="{0C6648D1-0949-43CB-A578-6E2997E28A6D}"/>
              </a:ext>
            </a:extLst>
          </p:cNvPr>
          <p:cNvSpPr/>
          <p:nvPr userDrawn="1"/>
        </p:nvSpPr>
        <p:spPr>
          <a:xfrm>
            <a:off x="0" y="0"/>
            <a:ext cx="12192000" cy="6858000"/>
          </a:xfrm>
          <a:custGeom>
            <a:avLst/>
            <a:gdLst>
              <a:gd name="connsiteX0" fmla="*/ 437197 w 12192000"/>
              <a:gd name="connsiteY0" fmla="*/ 413383 h 6858000"/>
              <a:gd name="connsiteX1" fmla="*/ 437197 w 12192000"/>
              <a:gd name="connsiteY1" fmla="*/ 6444617 h 6858000"/>
              <a:gd name="connsiteX2" fmla="*/ 10363157 w 12192000"/>
              <a:gd name="connsiteY2" fmla="*/ 6444617 h 6858000"/>
              <a:gd name="connsiteX3" fmla="*/ 11292143 w 12192000"/>
              <a:gd name="connsiteY3" fmla="*/ 5819714 h 6858000"/>
              <a:gd name="connsiteX4" fmla="*/ 11754803 w 12192000"/>
              <a:gd name="connsiteY4" fmla="*/ 3429000 h 6858000"/>
              <a:gd name="connsiteX5" fmla="*/ 11292143 w 12192000"/>
              <a:gd name="connsiteY5" fmla="*/ 1038286 h 6858000"/>
              <a:gd name="connsiteX6" fmla="*/ 10363157 w 12192000"/>
              <a:gd name="connsiteY6" fmla="*/ 41338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437197" y="413383"/>
                </a:moveTo>
                <a:lnTo>
                  <a:pt x="437197" y="6444617"/>
                </a:lnTo>
                <a:lnTo>
                  <a:pt x="10363157" y="6444617"/>
                </a:lnTo>
                <a:cubicBezTo>
                  <a:pt x="10770800" y="6444617"/>
                  <a:pt x="11139670" y="6197783"/>
                  <a:pt x="11292143" y="5819714"/>
                </a:cubicBezTo>
                <a:cubicBezTo>
                  <a:pt x="11590279" y="5081726"/>
                  <a:pt x="11754803" y="4273931"/>
                  <a:pt x="11754803" y="3429000"/>
                </a:cubicBezTo>
                <a:cubicBezTo>
                  <a:pt x="11754803" y="2584069"/>
                  <a:pt x="11590279" y="1776275"/>
                  <a:pt x="11292143" y="1038286"/>
                </a:cubicBezTo>
                <a:cubicBezTo>
                  <a:pt x="11139670" y="660217"/>
                  <a:pt x="10770800" y="413383"/>
                  <a:pt x="10363157" y="413383"/>
                </a:cubicBezTo>
                <a:close/>
                <a:moveTo>
                  <a:pt x="0" y="0"/>
                </a:moveTo>
                <a:lnTo>
                  <a:pt x="12192000" y="0"/>
                </a:lnTo>
                <a:lnTo>
                  <a:pt x="1219200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8867D458-E785-485B-B4FA-8D632EDBCB90}"/>
              </a:ext>
            </a:extLst>
          </p:cNvPr>
          <p:cNvSpPr/>
          <p:nvPr/>
        </p:nvSpPr>
        <p:spPr>
          <a:xfrm>
            <a:off x="1192526" y="0"/>
            <a:ext cx="64008" cy="6858001"/>
          </a:xfrm>
          <a:custGeom>
            <a:avLst/>
            <a:gdLst>
              <a:gd name="connsiteX0" fmla="*/ 0 w 57150"/>
              <a:gd name="connsiteY0" fmla="*/ 1424186 h 6858001"/>
              <a:gd name="connsiteX1" fmla="*/ 57150 w 57150"/>
              <a:gd name="connsiteY1" fmla="*/ 1424186 h 6858001"/>
              <a:gd name="connsiteX2" fmla="*/ 57150 w 57150"/>
              <a:gd name="connsiteY2" fmla="*/ 6858001 h 6858001"/>
              <a:gd name="connsiteX3" fmla="*/ 0 w 57150"/>
              <a:gd name="connsiteY3" fmla="*/ 6858001 h 6858001"/>
              <a:gd name="connsiteX4" fmla="*/ 0 w 57150"/>
              <a:gd name="connsiteY4" fmla="*/ 0 h 6858001"/>
              <a:gd name="connsiteX5" fmla="*/ 57150 w 57150"/>
              <a:gd name="connsiteY5" fmla="*/ 0 h 6858001"/>
              <a:gd name="connsiteX6" fmla="*/ 57150 w 57150"/>
              <a:gd name="connsiteY6" fmla="*/ 551146 h 6858001"/>
              <a:gd name="connsiteX7" fmla="*/ 0 w 57150"/>
              <a:gd name="connsiteY7" fmla="*/ 551146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6858001">
                <a:moveTo>
                  <a:pt x="0" y="1424186"/>
                </a:moveTo>
                <a:lnTo>
                  <a:pt x="57150" y="1424186"/>
                </a:lnTo>
                <a:lnTo>
                  <a:pt x="57150" y="6858001"/>
                </a:lnTo>
                <a:lnTo>
                  <a:pt x="0" y="6858001"/>
                </a:lnTo>
                <a:close/>
                <a:moveTo>
                  <a:pt x="0" y="0"/>
                </a:moveTo>
                <a:lnTo>
                  <a:pt x="57150" y="0"/>
                </a:lnTo>
                <a:lnTo>
                  <a:pt x="57150" y="551146"/>
                </a:lnTo>
                <a:lnTo>
                  <a:pt x="0" y="551146"/>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6"/>
            <a:ext cx="10515600" cy="1206180"/>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1457324" y="1825625"/>
            <a:ext cx="9896475"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3" name="Date Placeholder 3">
            <a:extLst>
              <a:ext uri="{FF2B5EF4-FFF2-40B4-BE49-F238E27FC236}">
                <a16:creationId xmlns:a16="http://schemas.microsoft.com/office/drawing/2014/main" id="{CB7B7320-35D3-294B-80FF-9C828ABD8F21}"/>
              </a:ext>
            </a:extLst>
          </p:cNvPr>
          <p:cNvSpPr>
            <a:spLocks noGrp="1"/>
          </p:cNvSpPr>
          <p:nvPr userDrawn="1">
            <p:ph type="dt" sz="half" idx="10"/>
          </p:nvPr>
        </p:nvSpPr>
        <p:spPr>
          <a:xfrm>
            <a:off x="1470660" y="6456558"/>
            <a:ext cx="2110740" cy="365125"/>
          </a:xfrm>
        </p:spPr>
        <p:txBody>
          <a:bodyPr/>
          <a:lstStyle>
            <a:lvl1pPr>
              <a:defRPr>
                <a:solidFill>
                  <a:schemeClr val="accent2">
                    <a:lumMod val="50000"/>
                  </a:schemeClr>
                </a:solidFill>
              </a:defRPr>
            </a:lvl1pPr>
          </a:lstStyle>
          <a:p>
            <a:r>
              <a:rPr lang="en-US"/>
              <a:t>Date</a:t>
            </a:r>
            <a:endParaRPr lang="en-US" dirty="0"/>
          </a:p>
        </p:txBody>
      </p:sp>
      <p:sp>
        <p:nvSpPr>
          <p:cNvPr id="24" name="Footer Placeholder 4">
            <a:extLst>
              <a:ext uri="{FF2B5EF4-FFF2-40B4-BE49-F238E27FC236}">
                <a16:creationId xmlns:a16="http://schemas.microsoft.com/office/drawing/2014/main" id="{1BB39799-7F99-7747-B2DC-A71BB63552F1}"/>
              </a:ext>
            </a:extLst>
          </p:cNvPr>
          <p:cNvSpPr>
            <a:spLocks noGrp="1"/>
          </p:cNvSpPr>
          <p:nvPr userDrawn="1">
            <p:ph type="ftr" sz="quarter" idx="11"/>
          </p:nvPr>
        </p:nvSpPr>
        <p:spPr>
          <a:xfrm>
            <a:off x="4038600" y="6456558"/>
            <a:ext cx="4114800" cy="365125"/>
          </a:xfrm>
        </p:spPr>
        <p:txBody>
          <a:bodyPr/>
          <a:lstStyle>
            <a:lvl1pPr>
              <a:defRPr>
                <a:solidFill>
                  <a:schemeClr val="accent2">
                    <a:lumMod val="50000"/>
                  </a:schemeClr>
                </a:solidFill>
              </a:defRPr>
            </a:lvl1pPr>
          </a:lstStyle>
          <a:p>
            <a:r>
              <a:rPr lang="en-US"/>
              <a:t>Your Footer Here</a:t>
            </a:r>
          </a:p>
        </p:txBody>
      </p:sp>
      <p:sp>
        <p:nvSpPr>
          <p:cNvPr id="25" name="Slide Number Placeholder 5">
            <a:extLst>
              <a:ext uri="{FF2B5EF4-FFF2-40B4-BE49-F238E27FC236}">
                <a16:creationId xmlns:a16="http://schemas.microsoft.com/office/drawing/2014/main" id="{A5DCDED7-028B-EB48-9D79-8929A887487C}"/>
              </a:ext>
            </a:extLst>
          </p:cNvPr>
          <p:cNvSpPr>
            <a:spLocks noGrp="1"/>
          </p:cNvSpPr>
          <p:nvPr userDrawn="1">
            <p:ph type="sldNum" sz="quarter" idx="12"/>
          </p:nvPr>
        </p:nvSpPr>
        <p:spPr>
          <a:xfrm>
            <a:off x="8610600" y="6456558"/>
            <a:ext cx="2743200" cy="365125"/>
          </a:xfrm>
        </p:spPr>
        <p:txBody>
          <a:bodyPr/>
          <a:lstStyle>
            <a:lvl1pPr>
              <a:defRPr>
                <a:solidFill>
                  <a:schemeClr val="accent2">
                    <a:lumMod val="5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93367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2">
    <p:bg>
      <p:bgPr>
        <a:solidFill>
          <a:schemeClr val="accent1"/>
        </a:solid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C42529DD-E67E-4D32-997E-A48D1D4E5DB9}"/>
              </a:ext>
            </a:extLst>
          </p:cNvPr>
          <p:cNvSpPr/>
          <p:nvPr userDrawn="1"/>
        </p:nvSpPr>
        <p:spPr>
          <a:xfrm>
            <a:off x="6337936" y="400049"/>
            <a:ext cx="5436870" cy="5093972"/>
          </a:xfrm>
          <a:custGeom>
            <a:avLst/>
            <a:gdLst/>
            <a:ahLst/>
            <a:cxnLst>
              <a:cxn ang="0">
                <a:pos x="wd2" y="hd2"/>
              </a:cxn>
              <a:cxn ang="5400000">
                <a:pos x="wd2" y="hd2"/>
              </a:cxn>
              <a:cxn ang="10800000">
                <a:pos x="wd2" y="hd2"/>
              </a:cxn>
              <a:cxn ang="16200000">
                <a:pos x="wd2" y="hd2"/>
              </a:cxn>
            </a:cxnLst>
            <a:rect l="0" t="0" r="r" b="b"/>
            <a:pathLst>
              <a:path w="21600" h="21600" extrusionOk="0">
                <a:moveTo>
                  <a:pt x="484" y="4"/>
                </a:moveTo>
                <a:lnTo>
                  <a:pt x="20351" y="21208"/>
                </a:lnTo>
                <a:cubicBezTo>
                  <a:pt x="20310" y="21337"/>
                  <a:pt x="20272" y="21471"/>
                  <a:pt x="20230" y="21600"/>
                </a:cubicBezTo>
                <a:lnTo>
                  <a:pt x="0" y="8"/>
                </a:lnTo>
                <a:lnTo>
                  <a:pt x="484" y="8"/>
                </a:lnTo>
                <a:close/>
                <a:moveTo>
                  <a:pt x="2467" y="4"/>
                </a:moveTo>
                <a:lnTo>
                  <a:pt x="20802" y="19572"/>
                </a:lnTo>
                <a:cubicBezTo>
                  <a:pt x="20836" y="19435"/>
                  <a:pt x="20866" y="19294"/>
                  <a:pt x="20900" y="19152"/>
                </a:cubicBezTo>
                <a:lnTo>
                  <a:pt x="2959" y="4"/>
                </a:lnTo>
                <a:lnTo>
                  <a:pt x="2467" y="4"/>
                </a:lnTo>
                <a:close/>
                <a:moveTo>
                  <a:pt x="4477" y="4"/>
                </a:moveTo>
                <a:lnTo>
                  <a:pt x="21165" y="17816"/>
                </a:lnTo>
                <a:cubicBezTo>
                  <a:pt x="21191" y="17670"/>
                  <a:pt x="21214" y="17521"/>
                  <a:pt x="21241" y="17371"/>
                </a:cubicBezTo>
                <a:lnTo>
                  <a:pt x="4965" y="0"/>
                </a:lnTo>
                <a:lnTo>
                  <a:pt x="4477" y="0"/>
                </a:lnTo>
                <a:close/>
                <a:moveTo>
                  <a:pt x="6429" y="4"/>
                </a:moveTo>
                <a:lnTo>
                  <a:pt x="21426" y="16010"/>
                </a:lnTo>
                <a:cubicBezTo>
                  <a:pt x="21445" y="15853"/>
                  <a:pt x="21460" y="15695"/>
                  <a:pt x="21475" y="15542"/>
                </a:cubicBezTo>
                <a:lnTo>
                  <a:pt x="6921" y="8"/>
                </a:lnTo>
                <a:lnTo>
                  <a:pt x="6429" y="8"/>
                </a:lnTo>
                <a:close/>
                <a:moveTo>
                  <a:pt x="8132" y="4"/>
                </a:moveTo>
                <a:lnTo>
                  <a:pt x="21562" y="14338"/>
                </a:lnTo>
                <a:cubicBezTo>
                  <a:pt x="21570" y="14172"/>
                  <a:pt x="21577" y="14007"/>
                  <a:pt x="21585" y="13841"/>
                </a:cubicBezTo>
                <a:lnTo>
                  <a:pt x="8624" y="8"/>
                </a:lnTo>
                <a:lnTo>
                  <a:pt x="8132" y="8"/>
                </a:lnTo>
                <a:close/>
                <a:moveTo>
                  <a:pt x="21592" y="12173"/>
                </a:moveTo>
                <a:lnTo>
                  <a:pt x="10191" y="4"/>
                </a:lnTo>
                <a:lnTo>
                  <a:pt x="9703" y="4"/>
                </a:lnTo>
                <a:lnTo>
                  <a:pt x="21600" y="12702"/>
                </a:lnTo>
                <a:cubicBezTo>
                  <a:pt x="21600" y="12525"/>
                  <a:pt x="21596" y="12347"/>
                  <a:pt x="21592" y="12173"/>
                </a:cubicBezTo>
                <a:close/>
                <a:moveTo>
                  <a:pt x="21517" y="10594"/>
                </a:moveTo>
                <a:lnTo>
                  <a:pt x="11598" y="8"/>
                </a:lnTo>
                <a:lnTo>
                  <a:pt x="11110" y="8"/>
                </a:lnTo>
                <a:lnTo>
                  <a:pt x="21558" y="11159"/>
                </a:lnTo>
                <a:cubicBezTo>
                  <a:pt x="21543" y="10966"/>
                  <a:pt x="21532" y="10780"/>
                  <a:pt x="21517" y="10594"/>
                </a:cubicBezTo>
                <a:close/>
                <a:moveTo>
                  <a:pt x="21358" y="9027"/>
                </a:moveTo>
                <a:lnTo>
                  <a:pt x="12908" y="8"/>
                </a:lnTo>
                <a:lnTo>
                  <a:pt x="12420" y="8"/>
                </a:lnTo>
                <a:lnTo>
                  <a:pt x="21433" y="9629"/>
                </a:lnTo>
                <a:cubicBezTo>
                  <a:pt x="21407" y="9423"/>
                  <a:pt x="21384" y="9225"/>
                  <a:pt x="21358" y="9027"/>
                </a:cubicBezTo>
                <a:close/>
                <a:moveTo>
                  <a:pt x="21085" y="7331"/>
                </a:moveTo>
                <a:lnTo>
                  <a:pt x="14221" y="4"/>
                </a:lnTo>
                <a:lnTo>
                  <a:pt x="13733" y="4"/>
                </a:lnTo>
                <a:lnTo>
                  <a:pt x="21203" y="7977"/>
                </a:lnTo>
                <a:cubicBezTo>
                  <a:pt x="21165" y="7763"/>
                  <a:pt x="21127" y="7545"/>
                  <a:pt x="21085" y="7331"/>
                </a:cubicBezTo>
                <a:close/>
                <a:moveTo>
                  <a:pt x="20749" y="5816"/>
                </a:moveTo>
                <a:lnTo>
                  <a:pt x="15303" y="4"/>
                </a:lnTo>
                <a:lnTo>
                  <a:pt x="14815" y="4"/>
                </a:lnTo>
                <a:lnTo>
                  <a:pt x="20911" y="6511"/>
                </a:lnTo>
                <a:cubicBezTo>
                  <a:pt x="20862" y="6280"/>
                  <a:pt x="20809" y="6046"/>
                  <a:pt x="20749" y="5816"/>
                </a:cubicBezTo>
                <a:close/>
                <a:moveTo>
                  <a:pt x="20291" y="4180"/>
                </a:moveTo>
                <a:lnTo>
                  <a:pt x="16389" y="16"/>
                </a:lnTo>
                <a:cubicBezTo>
                  <a:pt x="16283" y="8"/>
                  <a:pt x="16177" y="4"/>
                  <a:pt x="16071" y="4"/>
                </a:cubicBezTo>
                <a:lnTo>
                  <a:pt x="15890" y="4"/>
                </a:lnTo>
                <a:lnTo>
                  <a:pt x="20522" y="4948"/>
                </a:lnTo>
                <a:cubicBezTo>
                  <a:pt x="20446" y="4689"/>
                  <a:pt x="20370" y="4435"/>
                  <a:pt x="20291" y="4180"/>
                </a:cubicBezTo>
                <a:close/>
                <a:moveTo>
                  <a:pt x="19761" y="2654"/>
                </a:moveTo>
                <a:cubicBezTo>
                  <a:pt x="19753" y="2629"/>
                  <a:pt x="19742" y="2605"/>
                  <a:pt x="19731" y="2581"/>
                </a:cubicBezTo>
                <a:lnTo>
                  <a:pt x="17642" y="351"/>
                </a:lnTo>
                <a:cubicBezTo>
                  <a:pt x="17411" y="246"/>
                  <a:pt x="17173" y="166"/>
                  <a:pt x="16923" y="105"/>
                </a:cubicBezTo>
                <a:lnTo>
                  <a:pt x="20045" y="3437"/>
                </a:lnTo>
                <a:cubicBezTo>
                  <a:pt x="19954" y="3171"/>
                  <a:pt x="19859" y="2912"/>
                  <a:pt x="19761" y="265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 name="Freeform: Shape 2">
            <a:extLst>
              <a:ext uri="{FF2B5EF4-FFF2-40B4-BE49-F238E27FC236}">
                <a16:creationId xmlns:a16="http://schemas.microsoft.com/office/drawing/2014/main" id="{FECCEB82-336B-4C90-8F0A-5E6D7ED7AAAB}"/>
              </a:ext>
            </a:extLst>
          </p:cNvPr>
          <p:cNvSpPr/>
          <p:nvPr userDrawn="1"/>
        </p:nvSpPr>
        <p:spPr>
          <a:xfrm>
            <a:off x="0" y="0"/>
            <a:ext cx="12192000" cy="6858000"/>
          </a:xfrm>
          <a:custGeom>
            <a:avLst/>
            <a:gdLst>
              <a:gd name="connsiteX0" fmla="*/ 437197 w 12192000"/>
              <a:gd name="connsiteY0" fmla="*/ 413383 h 6858000"/>
              <a:gd name="connsiteX1" fmla="*/ 437197 w 12192000"/>
              <a:gd name="connsiteY1" fmla="*/ 6444617 h 6858000"/>
              <a:gd name="connsiteX2" fmla="*/ 10363157 w 12192000"/>
              <a:gd name="connsiteY2" fmla="*/ 6444617 h 6858000"/>
              <a:gd name="connsiteX3" fmla="*/ 11292143 w 12192000"/>
              <a:gd name="connsiteY3" fmla="*/ 5819714 h 6858000"/>
              <a:gd name="connsiteX4" fmla="*/ 11754803 w 12192000"/>
              <a:gd name="connsiteY4" fmla="*/ 3429000 h 6858000"/>
              <a:gd name="connsiteX5" fmla="*/ 11292143 w 12192000"/>
              <a:gd name="connsiteY5" fmla="*/ 1038286 h 6858000"/>
              <a:gd name="connsiteX6" fmla="*/ 10363157 w 12192000"/>
              <a:gd name="connsiteY6" fmla="*/ 41338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437197" y="413383"/>
                </a:moveTo>
                <a:lnTo>
                  <a:pt x="437197" y="6444617"/>
                </a:lnTo>
                <a:lnTo>
                  <a:pt x="10363157" y="6444617"/>
                </a:lnTo>
                <a:cubicBezTo>
                  <a:pt x="10770800" y="6444617"/>
                  <a:pt x="11139670" y="6197783"/>
                  <a:pt x="11292143" y="5819714"/>
                </a:cubicBezTo>
                <a:cubicBezTo>
                  <a:pt x="11590279" y="5081726"/>
                  <a:pt x="11754803" y="4273931"/>
                  <a:pt x="11754803" y="3429000"/>
                </a:cubicBezTo>
                <a:cubicBezTo>
                  <a:pt x="11754803" y="2584069"/>
                  <a:pt x="11590279" y="1776275"/>
                  <a:pt x="11292143" y="1038286"/>
                </a:cubicBezTo>
                <a:cubicBezTo>
                  <a:pt x="11139670" y="660217"/>
                  <a:pt x="10770800" y="413383"/>
                  <a:pt x="10363157" y="413383"/>
                </a:cubicBezTo>
                <a:close/>
                <a:moveTo>
                  <a:pt x="0" y="0"/>
                </a:moveTo>
                <a:lnTo>
                  <a:pt x="12192000" y="0"/>
                </a:lnTo>
                <a:lnTo>
                  <a:pt x="12192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0C54A35-5116-4A79-8C76-27BB152F14A9}"/>
              </a:ext>
            </a:extLst>
          </p:cNvPr>
          <p:cNvSpPr/>
          <p:nvPr/>
        </p:nvSpPr>
        <p:spPr>
          <a:xfrm>
            <a:off x="1192526" y="-1"/>
            <a:ext cx="64008" cy="6858001"/>
          </a:xfrm>
          <a:custGeom>
            <a:avLst/>
            <a:gdLst>
              <a:gd name="connsiteX0" fmla="*/ 0 w 57150"/>
              <a:gd name="connsiteY0" fmla="*/ 1424186 h 6858001"/>
              <a:gd name="connsiteX1" fmla="*/ 57150 w 57150"/>
              <a:gd name="connsiteY1" fmla="*/ 1424186 h 6858001"/>
              <a:gd name="connsiteX2" fmla="*/ 57150 w 57150"/>
              <a:gd name="connsiteY2" fmla="*/ 6858001 h 6858001"/>
              <a:gd name="connsiteX3" fmla="*/ 0 w 57150"/>
              <a:gd name="connsiteY3" fmla="*/ 6858001 h 6858001"/>
              <a:gd name="connsiteX4" fmla="*/ 0 w 57150"/>
              <a:gd name="connsiteY4" fmla="*/ 0 h 6858001"/>
              <a:gd name="connsiteX5" fmla="*/ 57150 w 57150"/>
              <a:gd name="connsiteY5" fmla="*/ 0 h 6858001"/>
              <a:gd name="connsiteX6" fmla="*/ 57150 w 57150"/>
              <a:gd name="connsiteY6" fmla="*/ 551146 h 6858001"/>
              <a:gd name="connsiteX7" fmla="*/ 0 w 57150"/>
              <a:gd name="connsiteY7" fmla="*/ 551146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6858001">
                <a:moveTo>
                  <a:pt x="0" y="1424186"/>
                </a:moveTo>
                <a:lnTo>
                  <a:pt x="57150" y="1424186"/>
                </a:lnTo>
                <a:lnTo>
                  <a:pt x="57150" y="6858001"/>
                </a:lnTo>
                <a:lnTo>
                  <a:pt x="0" y="6858001"/>
                </a:lnTo>
                <a:close/>
                <a:moveTo>
                  <a:pt x="0" y="0"/>
                </a:moveTo>
                <a:lnTo>
                  <a:pt x="57150" y="0"/>
                </a:lnTo>
                <a:lnTo>
                  <a:pt x="57150" y="551146"/>
                </a:lnTo>
                <a:lnTo>
                  <a:pt x="0" y="551146"/>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7" name="Date Placeholder 3">
            <a:extLst>
              <a:ext uri="{FF2B5EF4-FFF2-40B4-BE49-F238E27FC236}">
                <a16:creationId xmlns:a16="http://schemas.microsoft.com/office/drawing/2014/main" id="{F40C42BD-7FD0-1049-AD1A-5FF86307326A}"/>
              </a:ext>
            </a:extLst>
          </p:cNvPr>
          <p:cNvSpPr>
            <a:spLocks noGrp="1"/>
          </p:cNvSpPr>
          <p:nvPr userDrawn="1">
            <p:ph type="dt" sz="half" idx="10"/>
          </p:nvPr>
        </p:nvSpPr>
        <p:spPr>
          <a:xfrm>
            <a:off x="1470660" y="6456558"/>
            <a:ext cx="2110740" cy="365125"/>
          </a:xfrm>
        </p:spPr>
        <p:txBody>
          <a:bodyPr/>
          <a:lstStyle/>
          <a:p>
            <a:r>
              <a:rPr lang="en-US" dirty="0"/>
              <a:t>Date</a:t>
            </a:r>
          </a:p>
        </p:txBody>
      </p:sp>
      <p:sp>
        <p:nvSpPr>
          <p:cNvPr id="28" name="Footer Placeholder 4">
            <a:extLst>
              <a:ext uri="{FF2B5EF4-FFF2-40B4-BE49-F238E27FC236}">
                <a16:creationId xmlns:a16="http://schemas.microsoft.com/office/drawing/2014/main" id="{76B48D31-30A1-0C41-A673-218B55372343}"/>
              </a:ext>
            </a:extLst>
          </p:cNvPr>
          <p:cNvSpPr>
            <a:spLocks noGrp="1"/>
          </p:cNvSpPr>
          <p:nvPr userDrawn="1">
            <p:ph type="ftr" sz="quarter" idx="11"/>
          </p:nvPr>
        </p:nvSpPr>
        <p:spPr>
          <a:xfrm>
            <a:off x="4038600" y="6456558"/>
            <a:ext cx="4114800" cy="365125"/>
          </a:xfrm>
        </p:spPr>
        <p:txBody>
          <a:bodyPr/>
          <a:lstStyle/>
          <a:p>
            <a:r>
              <a:rPr lang="en-US"/>
              <a:t>Your Footer Here</a:t>
            </a:r>
          </a:p>
        </p:txBody>
      </p:sp>
      <p:sp>
        <p:nvSpPr>
          <p:cNvPr id="29" name="Slide Number Placeholder 5">
            <a:extLst>
              <a:ext uri="{FF2B5EF4-FFF2-40B4-BE49-F238E27FC236}">
                <a16:creationId xmlns:a16="http://schemas.microsoft.com/office/drawing/2014/main" id="{4357E445-C6C4-E34B-AA65-76DE0AAF463F}"/>
              </a:ext>
            </a:extLst>
          </p:cNvPr>
          <p:cNvSpPr>
            <a:spLocks noGrp="1"/>
          </p:cNvSpPr>
          <p:nvPr userDrawn="1">
            <p:ph type="sldNum" sz="quarter" idx="12"/>
          </p:nvPr>
        </p:nvSpPr>
        <p:spPr>
          <a:xfrm>
            <a:off x="8610600" y="6456558"/>
            <a:ext cx="2743200" cy="365125"/>
          </a:xfrm>
        </p:spPr>
        <p:txBody>
          <a:bodyPr/>
          <a:lstStyle/>
          <a:p>
            <a:fld id="{672B7600-67E3-4D97-B453-880E2742B982}" type="slidenum">
              <a:rPr lang="en-US" smtClean="0"/>
              <a:t>‹#›</a:t>
            </a:fld>
            <a:endParaRPr lang="en-US"/>
          </a:p>
        </p:txBody>
      </p:sp>
      <p:sp>
        <p:nvSpPr>
          <p:cNvPr id="31" name="Title 1">
            <a:extLst>
              <a:ext uri="{FF2B5EF4-FFF2-40B4-BE49-F238E27FC236}">
                <a16:creationId xmlns:a16="http://schemas.microsoft.com/office/drawing/2014/main" id="{1CB1064A-E76A-D34C-9C9C-7DA49B3716FC}"/>
              </a:ext>
            </a:extLst>
          </p:cNvPr>
          <p:cNvSpPr>
            <a:spLocks noGrp="1"/>
          </p:cNvSpPr>
          <p:nvPr userDrawn="1">
            <p:ph type="title"/>
          </p:nvPr>
        </p:nvSpPr>
        <p:spPr>
          <a:xfrm>
            <a:off x="838200" y="365126"/>
            <a:ext cx="10515600" cy="1206180"/>
          </a:xfrm>
        </p:spPr>
        <p:txBody>
          <a:bodyPr/>
          <a:lstStyle>
            <a:lvl1pPr>
              <a:defRPr>
                <a:solidFill>
                  <a:schemeClr val="accent2"/>
                </a:solidFill>
              </a:defRPr>
            </a:lvl1pPr>
          </a:lstStyle>
          <a:p>
            <a:r>
              <a:rPr lang="en-US" dirty="0"/>
              <a:t>Click to edit Master title style</a:t>
            </a:r>
          </a:p>
        </p:txBody>
      </p:sp>
      <p:sp>
        <p:nvSpPr>
          <p:cNvPr id="32" name="Content Placeholder 2">
            <a:extLst>
              <a:ext uri="{FF2B5EF4-FFF2-40B4-BE49-F238E27FC236}">
                <a16:creationId xmlns:a16="http://schemas.microsoft.com/office/drawing/2014/main" id="{CB4E3B16-3E57-4846-8165-2B2DBCCD3FC3}"/>
              </a:ext>
            </a:extLst>
          </p:cNvPr>
          <p:cNvSpPr>
            <a:spLocks noGrp="1"/>
          </p:cNvSpPr>
          <p:nvPr userDrawn="1">
            <p:ph idx="1"/>
          </p:nvPr>
        </p:nvSpPr>
        <p:spPr>
          <a:xfrm>
            <a:off x="1457324" y="1825625"/>
            <a:ext cx="9896475"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80017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256525"/>
            <a:ext cx="3385185" cy="2852737"/>
          </a:xfrm>
        </p:spPr>
        <p:txBody>
          <a:bodyPr anchor="b"/>
          <a:lstStyle>
            <a:lvl1pP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136250"/>
            <a:ext cx="3385185" cy="750255"/>
          </a:xfrm>
        </p:spPr>
        <p:txBody>
          <a:bodyPr/>
          <a:lstStyle>
            <a:lvl1pPr marL="0" indent="0">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8" name="Date Placeholder 3">
            <a:extLst>
              <a:ext uri="{FF2B5EF4-FFF2-40B4-BE49-F238E27FC236}">
                <a16:creationId xmlns:a16="http://schemas.microsoft.com/office/drawing/2014/main" id="{C783A8F3-80DB-BC40-87C5-F6C8E38BD002}"/>
              </a:ext>
            </a:extLst>
          </p:cNvPr>
          <p:cNvSpPr>
            <a:spLocks noGrp="1"/>
          </p:cNvSpPr>
          <p:nvPr userDrawn="1">
            <p:ph type="dt" sz="half" idx="10"/>
          </p:nvPr>
        </p:nvSpPr>
        <p:spPr>
          <a:xfrm>
            <a:off x="1470660" y="6456558"/>
            <a:ext cx="2110740" cy="365125"/>
          </a:xfrm>
        </p:spPr>
        <p:txBody>
          <a:bodyPr/>
          <a:lstStyle/>
          <a:p>
            <a:r>
              <a:rPr lang="en-US" dirty="0"/>
              <a:t>Date</a:t>
            </a:r>
          </a:p>
        </p:txBody>
      </p:sp>
      <p:sp>
        <p:nvSpPr>
          <p:cNvPr id="29" name="Footer Placeholder 4">
            <a:extLst>
              <a:ext uri="{FF2B5EF4-FFF2-40B4-BE49-F238E27FC236}">
                <a16:creationId xmlns:a16="http://schemas.microsoft.com/office/drawing/2014/main" id="{B04D3995-F31F-4349-B230-C5F1A3024F16}"/>
              </a:ext>
            </a:extLst>
          </p:cNvPr>
          <p:cNvSpPr>
            <a:spLocks noGrp="1"/>
          </p:cNvSpPr>
          <p:nvPr userDrawn="1">
            <p:ph type="ftr" sz="quarter" idx="11"/>
          </p:nvPr>
        </p:nvSpPr>
        <p:spPr>
          <a:xfrm>
            <a:off x="4038600" y="6456558"/>
            <a:ext cx="4114800" cy="365125"/>
          </a:xfrm>
        </p:spPr>
        <p:txBody>
          <a:bodyPr/>
          <a:lstStyle/>
          <a:p>
            <a:r>
              <a:rPr lang="en-US"/>
              <a:t>Your Footer Here</a:t>
            </a:r>
          </a:p>
        </p:txBody>
      </p:sp>
      <p:sp>
        <p:nvSpPr>
          <p:cNvPr id="30" name="Slide Number Placeholder 5">
            <a:extLst>
              <a:ext uri="{FF2B5EF4-FFF2-40B4-BE49-F238E27FC236}">
                <a16:creationId xmlns:a16="http://schemas.microsoft.com/office/drawing/2014/main" id="{849F664F-916C-BC45-BFF6-386B37A3DBAB}"/>
              </a:ext>
            </a:extLst>
          </p:cNvPr>
          <p:cNvSpPr>
            <a:spLocks noGrp="1"/>
          </p:cNvSpPr>
          <p:nvPr userDrawn="1">
            <p:ph type="sldNum" sz="quarter" idx="12"/>
          </p:nvPr>
        </p:nvSpPr>
        <p:spPr>
          <a:xfrm>
            <a:off x="8610600" y="6456558"/>
            <a:ext cx="2743200" cy="365125"/>
          </a:xfrm>
        </p:spPr>
        <p:txBody>
          <a:bodyPr/>
          <a:lstStyle/>
          <a:p>
            <a:fld id="{672B7600-67E3-4D97-B453-880E2742B982}" type="slidenum">
              <a:rPr lang="en-US" smtClean="0"/>
              <a:t>‹#›</a:t>
            </a:fld>
            <a:endParaRPr lang="en-US"/>
          </a:p>
        </p:txBody>
      </p:sp>
      <p:sp>
        <p:nvSpPr>
          <p:cNvPr id="15" name="Picture Placeholder 14">
            <a:extLst>
              <a:ext uri="{FF2B5EF4-FFF2-40B4-BE49-F238E27FC236}">
                <a16:creationId xmlns:a16="http://schemas.microsoft.com/office/drawing/2014/main" id="{452B6DF8-C0D0-4787-A9DB-C3F03FC120EB}"/>
              </a:ext>
            </a:extLst>
          </p:cNvPr>
          <p:cNvSpPr>
            <a:spLocks noGrp="1"/>
          </p:cNvSpPr>
          <p:nvPr>
            <p:ph type="pic" sz="quarter" idx="13"/>
          </p:nvPr>
        </p:nvSpPr>
        <p:spPr>
          <a:xfrm>
            <a:off x="437197" y="413383"/>
            <a:ext cx="11317606" cy="6031234"/>
          </a:xfrm>
          <a:custGeom>
            <a:avLst/>
            <a:gdLst>
              <a:gd name="connsiteX0" fmla="*/ 0 w 11317606"/>
              <a:gd name="connsiteY0" fmla="*/ 0 h 6031234"/>
              <a:gd name="connsiteX1" fmla="*/ 9925960 w 11317606"/>
              <a:gd name="connsiteY1" fmla="*/ 0 h 6031234"/>
              <a:gd name="connsiteX2" fmla="*/ 10854946 w 11317606"/>
              <a:gd name="connsiteY2" fmla="*/ 624903 h 6031234"/>
              <a:gd name="connsiteX3" fmla="*/ 11317606 w 11317606"/>
              <a:gd name="connsiteY3" fmla="*/ 3015617 h 6031234"/>
              <a:gd name="connsiteX4" fmla="*/ 10854946 w 11317606"/>
              <a:gd name="connsiteY4" fmla="*/ 5406331 h 6031234"/>
              <a:gd name="connsiteX5" fmla="*/ 9925960 w 11317606"/>
              <a:gd name="connsiteY5" fmla="*/ 6031234 h 6031234"/>
              <a:gd name="connsiteX6" fmla="*/ 0 w 11317606"/>
              <a:gd name="connsiteY6" fmla="*/ 6031234 h 6031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317606" h="6031234">
                <a:moveTo>
                  <a:pt x="0" y="0"/>
                </a:moveTo>
                <a:lnTo>
                  <a:pt x="9925960" y="0"/>
                </a:lnTo>
                <a:cubicBezTo>
                  <a:pt x="10333603" y="0"/>
                  <a:pt x="10702473" y="246834"/>
                  <a:pt x="10854946" y="624903"/>
                </a:cubicBezTo>
                <a:cubicBezTo>
                  <a:pt x="11153082" y="1362892"/>
                  <a:pt x="11317606" y="2170686"/>
                  <a:pt x="11317606" y="3015617"/>
                </a:cubicBezTo>
                <a:cubicBezTo>
                  <a:pt x="11317606" y="3860548"/>
                  <a:pt x="11153082" y="4668343"/>
                  <a:pt x="10854946" y="5406331"/>
                </a:cubicBezTo>
                <a:cubicBezTo>
                  <a:pt x="10702473" y="5784400"/>
                  <a:pt x="10333603" y="6031234"/>
                  <a:pt x="9925960" y="6031234"/>
                </a:cubicBezTo>
                <a:lnTo>
                  <a:pt x="0" y="6031234"/>
                </a:lnTo>
                <a:close/>
              </a:path>
            </a:pathLst>
          </a:custGeom>
        </p:spPr>
        <p:txBody>
          <a:bodyPr vert="horz" lIns="91440" tIns="45720" rIns="91440" bIns="45720" rtlCol="0" anchor="ctr">
            <a:normAutofit/>
          </a:bodyPr>
          <a:lstStyle>
            <a:lvl1pPr marL="0" indent="0" algn="r">
              <a:buNone/>
              <a:defRPr lang="en-US" dirty="0"/>
            </a:lvl1pPr>
          </a:lstStyle>
          <a:p>
            <a:pPr lvl="0"/>
            <a:endParaRPr lang="en-US" dirty="0"/>
          </a:p>
        </p:txBody>
      </p:sp>
    </p:spTree>
    <p:extLst>
      <p:ext uri="{BB962C8B-B14F-4D97-AF65-F5344CB8AC3E}">
        <p14:creationId xmlns:p14="http://schemas.microsoft.com/office/powerpoint/2010/main" val="1544156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531846F-A324-4518-B861-18531C7EE4FF}"/>
              </a:ext>
            </a:extLst>
          </p:cNvPr>
          <p:cNvSpPr>
            <a:spLocks noGrp="1"/>
          </p:cNvSpPr>
          <p:nvPr>
            <p:ph type="pic" sz="quarter" idx="13"/>
          </p:nvPr>
        </p:nvSpPr>
        <p:spPr>
          <a:xfrm>
            <a:off x="437197" y="413383"/>
            <a:ext cx="11317606" cy="6031234"/>
          </a:xfrm>
          <a:custGeom>
            <a:avLst/>
            <a:gdLst>
              <a:gd name="connsiteX0" fmla="*/ 0 w 11317606"/>
              <a:gd name="connsiteY0" fmla="*/ 0 h 6031234"/>
              <a:gd name="connsiteX1" fmla="*/ 9925960 w 11317606"/>
              <a:gd name="connsiteY1" fmla="*/ 0 h 6031234"/>
              <a:gd name="connsiteX2" fmla="*/ 10854946 w 11317606"/>
              <a:gd name="connsiteY2" fmla="*/ 624903 h 6031234"/>
              <a:gd name="connsiteX3" fmla="*/ 11317606 w 11317606"/>
              <a:gd name="connsiteY3" fmla="*/ 3015617 h 6031234"/>
              <a:gd name="connsiteX4" fmla="*/ 10854946 w 11317606"/>
              <a:gd name="connsiteY4" fmla="*/ 5406331 h 6031234"/>
              <a:gd name="connsiteX5" fmla="*/ 9925960 w 11317606"/>
              <a:gd name="connsiteY5" fmla="*/ 6031234 h 6031234"/>
              <a:gd name="connsiteX6" fmla="*/ 0 w 11317606"/>
              <a:gd name="connsiteY6" fmla="*/ 6031234 h 6031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317606" h="6031234">
                <a:moveTo>
                  <a:pt x="0" y="0"/>
                </a:moveTo>
                <a:lnTo>
                  <a:pt x="9925960" y="0"/>
                </a:lnTo>
                <a:cubicBezTo>
                  <a:pt x="10333603" y="0"/>
                  <a:pt x="10702473" y="246834"/>
                  <a:pt x="10854946" y="624903"/>
                </a:cubicBezTo>
                <a:cubicBezTo>
                  <a:pt x="11153082" y="1362892"/>
                  <a:pt x="11317606" y="2170686"/>
                  <a:pt x="11317606" y="3015617"/>
                </a:cubicBezTo>
                <a:cubicBezTo>
                  <a:pt x="11317606" y="3860548"/>
                  <a:pt x="11153082" y="4668343"/>
                  <a:pt x="10854946" y="5406331"/>
                </a:cubicBezTo>
                <a:cubicBezTo>
                  <a:pt x="10702473" y="5784400"/>
                  <a:pt x="10333603" y="6031234"/>
                  <a:pt x="9925960" y="6031234"/>
                </a:cubicBezTo>
                <a:lnTo>
                  <a:pt x="0" y="6031234"/>
                </a:lnTo>
                <a:close/>
              </a:path>
            </a:pathLst>
          </a:custGeom>
        </p:spPr>
        <p:txBody>
          <a:bodyPr vert="horz" lIns="91440" tIns="45720" rIns="91440" bIns="45720" rtlCol="0" anchor="ctr">
            <a:normAutofit/>
          </a:bodyPr>
          <a:lstStyle>
            <a:lvl1pPr marL="0" indent="0" algn="r">
              <a:buNone/>
              <a:defRPr lang="en-US" dirty="0"/>
            </a:lvl1pPr>
          </a:lstStyle>
          <a:p>
            <a:pPr lvl="0"/>
            <a:endParaRPr lang="en-US" dirty="0"/>
          </a:p>
        </p:txBody>
      </p:sp>
      <p:sp>
        <p:nvSpPr>
          <p:cNvPr id="15" name="Date Placeholder 3">
            <a:extLst>
              <a:ext uri="{FF2B5EF4-FFF2-40B4-BE49-F238E27FC236}">
                <a16:creationId xmlns:a16="http://schemas.microsoft.com/office/drawing/2014/main" id="{517500F5-30E7-4D4F-B1F6-13EE14BF3E95}"/>
              </a:ext>
            </a:extLst>
          </p:cNvPr>
          <p:cNvSpPr>
            <a:spLocks noGrp="1"/>
          </p:cNvSpPr>
          <p:nvPr>
            <p:ph type="dt" sz="half" idx="10"/>
          </p:nvPr>
        </p:nvSpPr>
        <p:spPr>
          <a:xfrm>
            <a:off x="1470660" y="6456558"/>
            <a:ext cx="2110740" cy="365125"/>
          </a:xfrm>
        </p:spPr>
        <p:txBody>
          <a:bodyPr/>
          <a:lstStyle>
            <a:lvl1pPr>
              <a:defRPr>
                <a:solidFill>
                  <a:schemeClr val="accent2">
                    <a:lumMod val="50000"/>
                  </a:schemeClr>
                </a:solidFill>
              </a:defRPr>
            </a:lvl1pPr>
          </a:lstStyle>
          <a:p>
            <a:r>
              <a:rPr lang="en-US"/>
              <a:t>Date</a:t>
            </a:r>
            <a:endParaRPr lang="en-US" dirty="0"/>
          </a:p>
        </p:txBody>
      </p:sp>
      <p:sp>
        <p:nvSpPr>
          <p:cNvPr id="16" name="Footer Placeholder 4">
            <a:extLst>
              <a:ext uri="{FF2B5EF4-FFF2-40B4-BE49-F238E27FC236}">
                <a16:creationId xmlns:a16="http://schemas.microsoft.com/office/drawing/2014/main" id="{73106800-1524-FC40-94DD-E22DD0B62430}"/>
              </a:ext>
            </a:extLst>
          </p:cNvPr>
          <p:cNvSpPr>
            <a:spLocks noGrp="1"/>
          </p:cNvSpPr>
          <p:nvPr>
            <p:ph type="ftr" sz="quarter" idx="11"/>
          </p:nvPr>
        </p:nvSpPr>
        <p:spPr>
          <a:xfrm>
            <a:off x="4038600" y="6456558"/>
            <a:ext cx="4114800" cy="365125"/>
          </a:xfrm>
        </p:spPr>
        <p:txBody>
          <a:bodyPr/>
          <a:lstStyle>
            <a:lvl1pPr>
              <a:defRPr>
                <a:solidFill>
                  <a:schemeClr val="accent2">
                    <a:lumMod val="50000"/>
                  </a:schemeClr>
                </a:solidFill>
              </a:defRPr>
            </a:lvl1pPr>
          </a:lstStyle>
          <a:p>
            <a:r>
              <a:rPr lang="en-US"/>
              <a:t>Your Footer Here</a:t>
            </a:r>
          </a:p>
        </p:txBody>
      </p:sp>
      <p:sp>
        <p:nvSpPr>
          <p:cNvPr id="17" name="Slide Number Placeholder 5">
            <a:extLst>
              <a:ext uri="{FF2B5EF4-FFF2-40B4-BE49-F238E27FC236}">
                <a16:creationId xmlns:a16="http://schemas.microsoft.com/office/drawing/2014/main" id="{FF0C9093-DF0B-E246-940C-1AD231D2990D}"/>
              </a:ext>
            </a:extLst>
          </p:cNvPr>
          <p:cNvSpPr>
            <a:spLocks noGrp="1"/>
          </p:cNvSpPr>
          <p:nvPr>
            <p:ph type="sldNum" sz="quarter" idx="12"/>
          </p:nvPr>
        </p:nvSpPr>
        <p:spPr>
          <a:xfrm>
            <a:off x="8610600" y="6456558"/>
            <a:ext cx="2743200" cy="365125"/>
          </a:xfrm>
        </p:spPr>
        <p:txBody>
          <a:bodyPr/>
          <a:lstStyle>
            <a:lvl1pPr>
              <a:defRPr>
                <a:solidFill>
                  <a:schemeClr val="accent2">
                    <a:lumMod val="50000"/>
                  </a:schemeClr>
                </a:solidFill>
              </a:defRPr>
            </a:lvl1pPr>
          </a:lstStyle>
          <a:p>
            <a:fld id="{672B7600-67E3-4D97-B453-880E2742B982}" type="slidenum">
              <a:rPr lang="en-US" smtClean="0"/>
              <a:pPr/>
              <a:t>‹#›</a:t>
            </a:fld>
            <a:endParaRPr lang="en-US"/>
          </a:p>
        </p:txBody>
      </p:sp>
      <p:sp>
        <p:nvSpPr>
          <p:cNvPr id="34" name="Title 1">
            <a:extLst>
              <a:ext uri="{FF2B5EF4-FFF2-40B4-BE49-F238E27FC236}">
                <a16:creationId xmlns:a16="http://schemas.microsoft.com/office/drawing/2014/main" id="{9D3DE43B-3C0D-CA43-B44F-FCB69D8470DD}"/>
              </a:ext>
            </a:extLst>
          </p:cNvPr>
          <p:cNvSpPr>
            <a:spLocks noGrp="1"/>
          </p:cNvSpPr>
          <p:nvPr>
            <p:ph type="title"/>
          </p:nvPr>
        </p:nvSpPr>
        <p:spPr>
          <a:xfrm>
            <a:off x="831850" y="1256525"/>
            <a:ext cx="3385185" cy="2852737"/>
          </a:xfrm>
        </p:spPr>
        <p:txBody>
          <a:bodyPr anchor="b"/>
          <a:lstStyle>
            <a:lvl1pPr>
              <a:defRPr sz="6000">
                <a:solidFill>
                  <a:schemeClr val="accent1"/>
                </a:solidFill>
              </a:defRPr>
            </a:lvl1pPr>
          </a:lstStyle>
          <a:p>
            <a:r>
              <a:rPr lang="en-US" dirty="0"/>
              <a:t>Click to edit Master title style</a:t>
            </a:r>
          </a:p>
        </p:txBody>
      </p:sp>
      <p:sp>
        <p:nvSpPr>
          <p:cNvPr id="35" name="Text Placeholder 2">
            <a:extLst>
              <a:ext uri="{FF2B5EF4-FFF2-40B4-BE49-F238E27FC236}">
                <a16:creationId xmlns:a16="http://schemas.microsoft.com/office/drawing/2014/main" id="{89816A4F-EC7E-B243-BD72-EBA8FB0D7B2B}"/>
              </a:ext>
            </a:extLst>
          </p:cNvPr>
          <p:cNvSpPr>
            <a:spLocks noGrp="1"/>
          </p:cNvSpPr>
          <p:nvPr>
            <p:ph type="body" idx="1"/>
          </p:nvPr>
        </p:nvSpPr>
        <p:spPr>
          <a:xfrm>
            <a:off x="831850" y="4136250"/>
            <a:ext cx="3385185" cy="750255"/>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1"/>
        </a:solidFill>
        <a:effectLst/>
      </p:bgPr>
    </p:b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E94F97F4-2A73-4BE2-AEC7-B102B45B4658}"/>
              </a:ext>
            </a:extLst>
          </p:cNvPr>
          <p:cNvSpPr/>
          <p:nvPr userDrawn="1"/>
        </p:nvSpPr>
        <p:spPr>
          <a:xfrm>
            <a:off x="6337936" y="400049"/>
            <a:ext cx="5436870" cy="5093972"/>
          </a:xfrm>
          <a:custGeom>
            <a:avLst/>
            <a:gdLst/>
            <a:ahLst/>
            <a:cxnLst>
              <a:cxn ang="0">
                <a:pos x="wd2" y="hd2"/>
              </a:cxn>
              <a:cxn ang="5400000">
                <a:pos x="wd2" y="hd2"/>
              </a:cxn>
              <a:cxn ang="10800000">
                <a:pos x="wd2" y="hd2"/>
              </a:cxn>
              <a:cxn ang="16200000">
                <a:pos x="wd2" y="hd2"/>
              </a:cxn>
            </a:cxnLst>
            <a:rect l="0" t="0" r="r" b="b"/>
            <a:pathLst>
              <a:path w="21600" h="21600" extrusionOk="0">
                <a:moveTo>
                  <a:pt x="484" y="4"/>
                </a:moveTo>
                <a:lnTo>
                  <a:pt x="20351" y="21208"/>
                </a:lnTo>
                <a:cubicBezTo>
                  <a:pt x="20310" y="21337"/>
                  <a:pt x="20272" y="21471"/>
                  <a:pt x="20230" y="21600"/>
                </a:cubicBezTo>
                <a:lnTo>
                  <a:pt x="0" y="8"/>
                </a:lnTo>
                <a:lnTo>
                  <a:pt x="484" y="8"/>
                </a:lnTo>
                <a:close/>
                <a:moveTo>
                  <a:pt x="2467" y="4"/>
                </a:moveTo>
                <a:lnTo>
                  <a:pt x="20802" y="19572"/>
                </a:lnTo>
                <a:cubicBezTo>
                  <a:pt x="20836" y="19435"/>
                  <a:pt x="20866" y="19294"/>
                  <a:pt x="20900" y="19152"/>
                </a:cubicBezTo>
                <a:lnTo>
                  <a:pt x="2959" y="4"/>
                </a:lnTo>
                <a:lnTo>
                  <a:pt x="2467" y="4"/>
                </a:lnTo>
                <a:close/>
                <a:moveTo>
                  <a:pt x="4477" y="4"/>
                </a:moveTo>
                <a:lnTo>
                  <a:pt x="21165" y="17816"/>
                </a:lnTo>
                <a:cubicBezTo>
                  <a:pt x="21191" y="17670"/>
                  <a:pt x="21214" y="17521"/>
                  <a:pt x="21241" y="17371"/>
                </a:cubicBezTo>
                <a:lnTo>
                  <a:pt x="4965" y="0"/>
                </a:lnTo>
                <a:lnTo>
                  <a:pt x="4477" y="0"/>
                </a:lnTo>
                <a:close/>
                <a:moveTo>
                  <a:pt x="6429" y="4"/>
                </a:moveTo>
                <a:lnTo>
                  <a:pt x="21426" y="16010"/>
                </a:lnTo>
                <a:cubicBezTo>
                  <a:pt x="21445" y="15853"/>
                  <a:pt x="21460" y="15695"/>
                  <a:pt x="21475" y="15542"/>
                </a:cubicBezTo>
                <a:lnTo>
                  <a:pt x="6921" y="8"/>
                </a:lnTo>
                <a:lnTo>
                  <a:pt x="6429" y="8"/>
                </a:lnTo>
                <a:close/>
                <a:moveTo>
                  <a:pt x="8132" y="4"/>
                </a:moveTo>
                <a:lnTo>
                  <a:pt x="21562" y="14338"/>
                </a:lnTo>
                <a:cubicBezTo>
                  <a:pt x="21570" y="14172"/>
                  <a:pt x="21577" y="14007"/>
                  <a:pt x="21585" y="13841"/>
                </a:cubicBezTo>
                <a:lnTo>
                  <a:pt x="8624" y="8"/>
                </a:lnTo>
                <a:lnTo>
                  <a:pt x="8132" y="8"/>
                </a:lnTo>
                <a:close/>
                <a:moveTo>
                  <a:pt x="21592" y="12173"/>
                </a:moveTo>
                <a:lnTo>
                  <a:pt x="10191" y="4"/>
                </a:lnTo>
                <a:lnTo>
                  <a:pt x="9703" y="4"/>
                </a:lnTo>
                <a:lnTo>
                  <a:pt x="21600" y="12702"/>
                </a:lnTo>
                <a:cubicBezTo>
                  <a:pt x="21600" y="12525"/>
                  <a:pt x="21596" y="12347"/>
                  <a:pt x="21592" y="12173"/>
                </a:cubicBezTo>
                <a:close/>
                <a:moveTo>
                  <a:pt x="21517" y="10594"/>
                </a:moveTo>
                <a:lnTo>
                  <a:pt x="11598" y="8"/>
                </a:lnTo>
                <a:lnTo>
                  <a:pt x="11110" y="8"/>
                </a:lnTo>
                <a:lnTo>
                  <a:pt x="21558" y="11159"/>
                </a:lnTo>
                <a:cubicBezTo>
                  <a:pt x="21543" y="10966"/>
                  <a:pt x="21532" y="10780"/>
                  <a:pt x="21517" y="10594"/>
                </a:cubicBezTo>
                <a:close/>
                <a:moveTo>
                  <a:pt x="21358" y="9027"/>
                </a:moveTo>
                <a:lnTo>
                  <a:pt x="12908" y="8"/>
                </a:lnTo>
                <a:lnTo>
                  <a:pt x="12420" y="8"/>
                </a:lnTo>
                <a:lnTo>
                  <a:pt x="21433" y="9629"/>
                </a:lnTo>
                <a:cubicBezTo>
                  <a:pt x="21407" y="9423"/>
                  <a:pt x="21384" y="9225"/>
                  <a:pt x="21358" y="9027"/>
                </a:cubicBezTo>
                <a:close/>
                <a:moveTo>
                  <a:pt x="21085" y="7331"/>
                </a:moveTo>
                <a:lnTo>
                  <a:pt x="14221" y="4"/>
                </a:lnTo>
                <a:lnTo>
                  <a:pt x="13733" y="4"/>
                </a:lnTo>
                <a:lnTo>
                  <a:pt x="21203" y="7977"/>
                </a:lnTo>
                <a:cubicBezTo>
                  <a:pt x="21165" y="7763"/>
                  <a:pt x="21127" y="7545"/>
                  <a:pt x="21085" y="7331"/>
                </a:cubicBezTo>
                <a:close/>
                <a:moveTo>
                  <a:pt x="20749" y="5816"/>
                </a:moveTo>
                <a:lnTo>
                  <a:pt x="15303" y="4"/>
                </a:lnTo>
                <a:lnTo>
                  <a:pt x="14815" y="4"/>
                </a:lnTo>
                <a:lnTo>
                  <a:pt x="20911" y="6511"/>
                </a:lnTo>
                <a:cubicBezTo>
                  <a:pt x="20862" y="6280"/>
                  <a:pt x="20809" y="6046"/>
                  <a:pt x="20749" y="5816"/>
                </a:cubicBezTo>
                <a:close/>
                <a:moveTo>
                  <a:pt x="20291" y="4180"/>
                </a:moveTo>
                <a:lnTo>
                  <a:pt x="16389" y="16"/>
                </a:lnTo>
                <a:cubicBezTo>
                  <a:pt x="16283" y="8"/>
                  <a:pt x="16177" y="4"/>
                  <a:pt x="16071" y="4"/>
                </a:cubicBezTo>
                <a:lnTo>
                  <a:pt x="15890" y="4"/>
                </a:lnTo>
                <a:lnTo>
                  <a:pt x="20522" y="4948"/>
                </a:lnTo>
                <a:cubicBezTo>
                  <a:pt x="20446" y="4689"/>
                  <a:pt x="20370" y="4435"/>
                  <a:pt x="20291" y="4180"/>
                </a:cubicBezTo>
                <a:close/>
                <a:moveTo>
                  <a:pt x="19761" y="2654"/>
                </a:moveTo>
                <a:cubicBezTo>
                  <a:pt x="19753" y="2629"/>
                  <a:pt x="19742" y="2605"/>
                  <a:pt x="19731" y="2581"/>
                </a:cubicBezTo>
                <a:lnTo>
                  <a:pt x="17642" y="351"/>
                </a:lnTo>
                <a:cubicBezTo>
                  <a:pt x="17411" y="246"/>
                  <a:pt x="17173" y="166"/>
                  <a:pt x="16923" y="105"/>
                </a:cubicBezTo>
                <a:lnTo>
                  <a:pt x="20045" y="3437"/>
                </a:lnTo>
                <a:cubicBezTo>
                  <a:pt x="19954" y="3171"/>
                  <a:pt x="19859" y="2912"/>
                  <a:pt x="19761" y="265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 name="Freeform: Shape 2">
            <a:extLst>
              <a:ext uri="{FF2B5EF4-FFF2-40B4-BE49-F238E27FC236}">
                <a16:creationId xmlns:a16="http://schemas.microsoft.com/office/drawing/2014/main" id="{EA82A37D-3894-4337-BFC9-10FD4429AAE3}"/>
              </a:ext>
            </a:extLst>
          </p:cNvPr>
          <p:cNvSpPr/>
          <p:nvPr userDrawn="1"/>
        </p:nvSpPr>
        <p:spPr>
          <a:xfrm>
            <a:off x="0" y="0"/>
            <a:ext cx="12192000" cy="6858000"/>
          </a:xfrm>
          <a:custGeom>
            <a:avLst/>
            <a:gdLst>
              <a:gd name="connsiteX0" fmla="*/ 437197 w 12192000"/>
              <a:gd name="connsiteY0" fmla="*/ 413383 h 6858000"/>
              <a:gd name="connsiteX1" fmla="*/ 437197 w 12192000"/>
              <a:gd name="connsiteY1" fmla="*/ 6444617 h 6858000"/>
              <a:gd name="connsiteX2" fmla="*/ 10363157 w 12192000"/>
              <a:gd name="connsiteY2" fmla="*/ 6444617 h 6858000"/>
              <a:gd name="connsiteX3" fmla="*/ 11292143 w 12192000"/>
              <a:gd name="connsiteY3" fmla="*/ 5819714 h 6858000"/>
              <a:gd name="connsiteX4" fmla="*/ 11754803 w 12192000"/>
              <a:gd name="connsiteY4" fmla="*/ 3429000 h 6858000"/>
              <a:gd name="connsiteX5" fmla="*/ 11292143 w 12192000"/>
              <a:gd name="connsiteY5" fmla="*/ 1038286 h 6858000"/>
              <a:gd name="connsiteX6" fmla="*/ 10363157 w 12192000"/>
              <a:gd name="connsiteY6" fmla="*/ 41338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437197" y="413383"/>
                </a:moveTo>
                <a:lnTo>
                  <a:pt x="437197" y="6444617"/>
                </a:lnTo>
                <a:lnTo>
                  <a:pt x="10363157" y="6444617"/>
                </a:lnTo>
                <a:cubicBezTo>
                  <a:pt x="10770800" y="6444617"/>
                  <a:pt x="11139670" y="6197783"/>
                  <a:pt x="11292143" y="5819714"/>
                </a:cubicBezTo>
                <a:cubicBezTo>
                  <a:pt x="11590279" y="5081726"/>
                  <a:pt x="11754803" y="4273931"/>
                  <a:pt x="11754803" y="3429000"/>
                </a:cubicBezTo>
                <a:cubicBezTo>
                  <a:pt x="11754803" y="2584069"/>
                  <a:pt x="11590279" y="1776275"/>
                  <a:pt x="11292143" y="1038286"/>
                </a:cubicBezTo>
                <a:cubicBezTo>
                  <a:pt x="11139670" y="660217"/>
                  <a:pt x="10770800" y="413383"/>
                  <a:pt x="10363157" y="413383"/>
                </a:cubicBezTo>
                <a:close/>
                <a:moveTo>
                  <a:pt x="0" y="0"/>
                </a:moveTo>
                <a:lnTo>
                  <a:pt x="12192000" y="0"/>
                </a:lnTo>
                <a:lnTo>
                  <a:pt x="12192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2531313"/>
            <a:ext cx="9392784" cy="1120890"/>
          </a:xfrm>
        </p:spPr>
        <p:txBody>
          <a:bodyPr anchor="b"/>
          <a:lstStyle>
            <a:lvl1pP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1365337" y="3770335"/>
            <a:ext cx="8859298" cy="844405"/>
          </a:xfrm>
        </p:spPr>
        <p:txBody>
          <a:bodyPr/>
          <a:lstStyle>
            <a:lvl1pPr marL="0" indent="0">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08226" y="4945661"/>
            <a:ext cx="1701800" cy="281009"/>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08226" y="5250902"/>
            <a:ext cx="1701800" cy="281009"/>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08226" y="5556143"/>
            <a:ext cx="1701800" cy="281009"/>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Date Placeholder 3">
            <a:extLst>
              <a:ext uri="{FF2B5EF4-FFF2-40B4-BE49-F238E27FC236}">
                <a16:creationId xmlns:a16="http://schemas.microsoft.com/office/drawing/2014/main" id="{74011281-FA93-7E43-99FF-88BB149A7F49}"/>
              </a:ext>
            </a:extLst>
          </p:cNvPr>
          <p:cNvSpPr>
            <a:spLocks noGrp="1"/>
          </p:cNvSpPr>
          <p:nvPr>
            <p:ph type="dt" sz="half" idx="10"/>
          </p:nvPr>
        </p:nvSpPr>
        <p:spPr>
          <a:xfrm>
            <a:off x="1470660" y="6456558"/>
            <a:ext cx="2110740" cy="365125"/>
          </a:xfrm>
        </p:spPr>
        <p:txBody>
          <a:bodyPr/>
          <a:lstStyle/>
          <a:p>
            <a:r>
              <a:rPr lang="en-US" dirty="0"/>
              <a:t>Date</a:t>
            </a:r>
          </a:p>
        </p:txBody>
      </p:sp>
      <p:sp>
        <p:nvSpPr>
          <p:cNvPr id="20" name="Footer Placeholder 4">
            <a:extLst>
              <a:ext uri="{FF2B5EF4-FFF2-40B4-BE49-F238E27FC236}">
                <a16:creationId xmlns:a16="http://schemas.microsoft.com/office/drawing/2014/main" id="{55D0772B-E62C-AB41-8177-1BCA69DD4C0E}"/>
              </a:ext>
            </a:extLst>
          </p:cNvPr>
          <p:cNvSpPr>
            <a:spLocks noGrp="1"/>
          </p:cNvSpPr>
          <p:nvPr>
            <p:ph type="ftr" sz="quarter" idx="11"/>
          </p:nvPr>
        </p:nvSpPr>
        <p:spPr>
          <a:xfrm>
            <a:off x="4038600" y="6456558"/>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F40C2DEF-8A29-0F47-B188-1101865A0EBE}"/>
              </a:ext>
            </a:extLst>
          </p:cNvPr>
          <p:cNvSpPr>
            <a:spLocks noGrp="1"/>
          </p:cNvSpPr>
          <p:nvPr>
            <p:ph type="sldNum" sz="quarter" idx="12"/>
          </p:nvPr>
        </p:nvSpPr>
        <p:spPr>
          <a:xfrm>
            <a:off x="8610600" y="6456558"/>
            <a:ext cx="2743200" cy="365125"/>
          </a:xfrm>
        </p:spPr>
        <p:txBody>
          <a:bodyPr/>
          <a:lstStyle/>
          <a:p>
            <a:fld id="{672B7600-67E3-4D97-B453-880E2742B982}" type="slidenum">
              <a:rPr lang="en-US" smtClean="0"/>
              <a:t>‹#›</a:t>
            </a:fld>
            <a:endParaRPr lang="en-US"/>
          </a:p>
        </p:txBody>
      </p:sp>
      <p:sp>
        <p:nvSpPr>
          <p:cNvPr id="31" name="Freeform: Shape 30">
            <a:extLst>
              <a:ext uri="{FF2B5EF4-FFF2-40B4-BE49-F238E27FC236}">
                <a16:creationId xmlns:a16="http://schemas.microsoft.com/office/drawing/2014/main" id="{718A43F4-42ED-4389-8404-88F3A0B37EE0}"/>
              </a:ext>
            </a:extLst>
          </p:cNvPr>
          <p:cNvSpPr/>
          <p:nvPr userDrawn="1"/>
        </p:nvSpPr>
        <p:spPr>
          <a:xfrm>
            <a:off x="1192526" y="-1"/>
            <a:ext cx="64008" cy="6858001"/>
          </a:xfrm>
          <a:custGeom>
            <a:avLst/>
            <a:gdLst>
              <a:gd name="connsiteX0" fmla="*/ 0 w 57150"/>
              <a:gd name="connsiteY0" fmla="*/ 3770335 h 6858001"/>
              <a:gd name="connsiteX1" fmla="*/ 57150 w 57150"/>
              <a:gd name="connsiteY1" fmla="*/ 3770335 h 6858001"/>
              <a:gd name="connsiteX2" fmla="*/ 57150 w 57150"/>
              <a:gd name="connsiteY2" fmla="*/ 6858001 h 6858001"/>
              <a:gd name="connsiteX3" fmla="*/ 0 w 57150"/>
              <a:gd name="connsiteY3" fmla="*/ 6858001 h 6858001"/>
              <a:gd name="connsiteX4" fmla="*/ 0 w 57150"/>
              <a:gd name="connsiteY4" fmla="*/ 0 h 6858001"/>
              <a:gd name="connsiteX5" fmla="*/ 57150 w 57150"/>
              <a:gd name="connsiteY5" fmla="*/ 0 h 6858001"/>
              <a:gd name="connsiteX6" fmla="*/ 57150 w 57150"/>
              <a:gd name="connsiteY6" fmla="*/ 2503488 h 6858001"/>
              <a:gd name="connsiteX7" fmla="*/ 0 w 57150"/>
              <a:gd name="connsiteY7" fmla="*/ 250348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6858001">
                <a:moveTo>
                  <a:pt x="0" y="3770335"/>
                </a:moveTo>
                <a:lnTo>
                  <a:pt x="57150" y="3770335"/>
                </a:lnTo>
                <a:lnTo>
                  <a:pt x="57150" y="6858001"/>
                </a:lnTo>
                <a:lnTo>
                  <a:pt x="0" y="6858001"/>
                </a:lnTo>
                <a:close/>
                <a:moveTo>
                  <a:pt x="0" y="0"/>
                </a:moveTo>
                <a:lnTo>
                  <a:pt x="57150" y="0"/>
                </a:lnTo>
                <a:lnTo>
                  <a:pt x="57150" y="2503488"/>
                </a:lnTo>
                <a:lnTo>
                  <a:pt x="0" y="2503488"/>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03910" y="4644391"/>
            <a:ext cx="1333500" cy="1333500"/>
          </a:xfrm>
          <a:prstGeom prst="ellipse">
            <a:avLst/>
          </a:prstGeom>
          <a:solidFill>
            <a:schemeClr val="accent5"/>
          </a:solidFill>
        </p:spPr>
        <p:txBody>
          <a:bodyPr>
            <a:normAutofit/>
          </a:bodyPr>
          <a:lstStyle>
            <a:lvl1pPr>
              <a:defRPr sz="1400"/>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F1584BD-8E68-4325-A727-45C1A6CF769D}"/>
              </a:ext>
            </a:extLst>
          </p:cNvPr>
          <p:cNvSpPr>
            <a:spLocks noGrp="1"/>
          </p:cNvSpPr>
          <p:nvPr>
            <p:ph type="pic" sz="quarter" idx="14"/>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3CB0965-3FF5-486F-91A1-F0582A92D85E}"/>
              </a:ext>
            </a:extLst>
          </p:cNvPr>
          <p:cNvSpPr>
            <a:spLocks noGrp="1"/>
          </p:cNvSpPr>
          <p:nvPr>
            <p:ph type="pic" sz="quarter" idx="13"/>
          </p:nvPr>
        </p:nvSpPr>
        <p:spPr/>
      </p:sp>
      <p:sp>
        <p:nvSpPr>
          <p:cNvPr id="24" name="Shape">
            <a:extLst>
              <a:ext uri="{FF2B5EF4-FFF2-40B4-BE49-F238E27FC236}">
                <a16:creationId xmlns:a16="http://schemas.microsoft.com/office/drawing/2014/main" id="{F8993F96-09B3-5F44-8C65-1AB8C2D44CBD}"/>
              </a:ext>
            </a:extLst>
          </p:cNvPr>
          <p:cNvSpPr/>
          <p:nvPr/>
        </p:nvSpPr>
        <p:spPr>
          <a:xfrm>
            <a:off x="437197" y="413383"/>
            <a:ext cx="4347211" cy="60312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4686" y="21600"/>
                </a:lnTo>
                <a:cubicBezTo>
                  <a:pt x="16711" y="21600"/>
                  <a:pt x="18543" y="20716"/>
                  <a:pt x="19300" y="19362"/>
                </a:cubicBezTo>
                <a:cubicBezTo>
                  <a:pt x="20781" y="16719"/>
                  <a:pt x="21600" y="13826"/>
                  <a:pt x="21600" y="10800"/>
                </a:cubicBezTo>
                <a:cubicBezTo>
                  <a:pt x="21600" y="7774"/>
                  <a:pt x="20781" y="4881"/>
                  <a:pt x="19300" y="2238"/>
                </a:cubicBezTo>
                <a:cubicBezTo>
                  <a:pt x="18543" y="884"/>
                  <a:pt x="16711" y="0"/>
                  <a:pt x="14686" y="0"/>
                </a:cubicBez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10" name="Freeform: Shape 9">
            <a:extLst>
              <a:ext uri="{FF2B5EF4-FFF2-40B4-BE49-F238E27FC236}">
                <a16:creationId xmlns:a16="http://schemas.microsoft.com/office/drawing/2014/main" id="{3EFDB39B-1BBA-4CA7-8C20-030B3C7B4962}"/>
              </a:ext>
            </a:extLst>
          </p:cNvPr>
          <p:cNvSpPr/>
          <p:nvPr/>
        </p:nvSpPr>
        <p:spPr>
          <a:xfrm>
            <a:off x="474430" y="413383"/>
            <a:ext cx="4309978" cy="4201584"/>
          </a:xfrm>
          <a:custGeom>
            <a:avLst/>
            <a:gdLst>
              <a:gd name="connsiteX0" fmla="*/ 3132745 w 4309978"/>
              <a:gd name="connsiteY0" fmla="*/ 24762 h 4201584"/>
              <a:gd name="connsiteX1" fmla="*/ 3313722 w 4309978"/>
              <a:gd name="connsiteY1" fmla="*/ 82777 h 4201584"/>
              <a:gd name="connsiteX2" fmla="*/ 3839538 w 4309978"/>
              <a:gd name="connsiteY2" fmla="*/ 608683 h 4201584"/>
              <a:gd name="connsiteX3" fmla="*/ 3847089 w 4309978"/>
              <a:gd name="connsiteY3" fmla="*/ 625898 h 4201584"/>
              <a:gd name="connsiteX4" fmla="*/ 3918574 w 4309978"/>
              <a:gd name="connsiteY4" fmla="*/ 810555 h 4201584"/>
              <a:gd name="connsiteX5" fmla="*/ 1999308 w 4309978"/>
              <a:gd name="connsiteY5" fmla="*/ 1887 h 4201584"/>
              <a:gd name="connsiteX6" fmla="*/ 2122141 w 4309978"/>
              <a:gd name="connsiteY6" fmla="*/ 1887 h 4201584"/>
              <a:gd name="connsiteX7" fmla="*/ 4249065 w 4309978"/>
              <a:gd name="connsiteY7" fmla="*/ 2128856 h 4201584"/>
              <a:gd name="connsiteX8" fmla="*/ 4267943 w 4309978"/>
              <a:gd name="connsiteY8" fmla="*/ 2270827 h 4201584"/>
              <a:gd name="connsiteX9" fmla="*/ 1669572 w 4309978"/>
              <a:gd name="connsiteY9" fmla="*/ 1887 h 4201584"/>
              <a:gd name="connsiteX10" fmla="*/ 1792405 w 4309978"/>
              <a:gd name="connsiteY10" fmla="*/ 1887 h 4201584"/>
              <a:gd name="connsiteX11" fmla="*/ 4289087 w 4309978"/>
              <a:gd name="connsiteY11" fmla="*/ 2498405 h 4201584"/>
              <a:gd name="connsiteX12" fmla="*/ 4299407 w 4309978"/>
              <a:gd name="connsiteY12" fmla="*/ 2631650 h 4201584"/>
              <a:gd name="connsiteX13" fmla="*/ 920932 w 4309978"/>
              <a:gd name="connsiteY13" fmla="*/ 1887 h 4201584"/>
              <a:gd name="connsiteX14" fmla="*/ 1043829 w 4309978"/>
              <a:gd name="connsiteY14" fmla="*/ 1887 h 4201584"/>
              <a:gd name="connsiteX15" fmla="*/ 4306203 w 4309978"/>
              <a:gd name="connsiteY15" fmla="*/ 3264151 h 4201584"/>
              <a:gd name="connsiteX16" fmla="*/ 4300413 w 4309978"/>
              <a:gd name="connsiteY16" fmla="*/ 3381360 h 4201584"/>
              <a:gd name="connsiteX17" fmla="*/ 492275 w 4309978"/>
              <a:gd name="connsiteY17" fmla="*/ 1887 h 4201584"/>
              <a:gd name="connsiteX18" fmla="*/ 615172 w 4309978"/>
              <a:gd name="connsiteY18" fmla="*/ 1887 h 4201584"/>
              <a:gd name="connsiteX19" fmla="*/ 4278515 w 4309978"/>
              <a:gd name="connsiteY19" fmla="*/ 3665302 h 4201584"/>
              <a:gd name="connsiteX20" fmla="*/ 4266181 w 4309978"/>
              <a:gd name="connsiteY20" fmla="*/ 3775671 h 4201584"/>
              <a:gd name="connsiteX21" fmla="*/ 2872731 w 4309978"/>
              <a:gd name="connsiteY21" fmla="*/ 943 h 4201584"/>
              <a:gd name="connsiteX22" fmla="*/ 2918290 w 4309978"/>
              <a:gd name="connsiteY22" fmla="*/ 943 h 4201584"/>
              <a:gd name="connsiteX23" fmla="*/ 2998333 w 4309978"/>
              <a:gd name="connsiteY23" fmla="*/ 3773 h 4201584"/>
              <a:gd name="connsiteX24" fmla="*/ 3980494 w 4309978"/>
              <a:gd name="connsiteY24" fmla="*/ 985778 h 4201584"/>
              <a:gd name="connsiteX25" fmla="*/ 4038638 w 4309978"/>
              <a:gd name="connsiteY25" fmla="*/ 1166897 h 4201584"/>
              <a:gd name="connsiteX26" fmla="*/ 2602147 w 4309978"/>
              <a:gd name="connsiteY26" fmla="*/ 943 h 4201584"/>
              <a:gd name="connsiteX27" fmla="*/ 2724979 w 4309978"/>
              <a:gd name="connsiteY27" fmla="*/ 943 h 4201584"/>
              <a:gd name="connsiteX28" fmla="*/ 4095776 w 4309978"/>
              <a:gd name="connsiteY28" fmla="*/ 1371599 h 4201584"/>
              <a:gd name="connsiteX29" fmla="*/ 4136552 w 4309978"/>
              <a:gd name="connsiteY29" fmla="*/ 1535503 h 4201584"/>
              <a:gd name="connsiteX30" fmla="*/ 2329800 w 4309978"/>
              <a:gd name="connsiteY30" fmla="*/ 943 h 4201584"/>
              <a:gd name="connsiteX31" fmla="*/ 2452633 w 4309978"/>
              <a:gd name="connsiteY31" fmla="*/ 943 h 4201584"/>
              <a:gd name="connsiteX32" fmla="*/ 4180349 w 4309978"/>
              <a:gd name="connsiteY32" fmla="*/ 1728885 h 4201584"/>
              <a:gd name="connsiteX33" fmla="*/ 4210051 w 4309978"/>
              <a:gd name="connsiteY33" fmla="*/ 1881232 h 4201584"/>
              <a:gd name="connsiteX34" fmla="*/ 1315421 w 4309978"/>
              <a:gd name="connsiteY34" fmla="*/ 943 h 4201584"/>
              <a:gd name="connsiteX35" fmla="*/ 1438254 w 4309978"/>
              <a:gd name="connsiteY35" fmla="*/ 943 h 4201584"/>
              <a:gd name="connsiteX36" fmla="*/ 4307965 w 4309978"/>
              <a:gd name="connsiteY36" fmla="*/ 2870784 h 4201584"/>
              <a:gd name="connsiteX37" fmla="*/ 4309978 w 4309978"/>
              <a:gd name="connsiteY37" fmla="*/ 2995539 h 4201584"/>
              <a:gd name="connsiteX38" fmla="*/ 919989 w 4309978"/>
              <a:gd name="connsiteY38" fmla="*/ 943 h 4201584"/>
              <a:gd name="connsiteX39" fmla="*/ 920932 w 4309978"/>
              <a:gd name="connsiteY39" fmla="*/ 1887 h 4201584"/>
              <a:gd name="connsiteX40" fmla="*/ 919989 w 4309978"/>
              <a:gd name="connsiteY40" fmla="*/ 1887 h 4201584"/>
              <a:gd name="connsiteX41" fmla="*/ 491332 w 4309978"/>
              <a:gd name="connsiteY41" fmla="*/ 943 h 4201584"/>
              <a:gd name="connsiteX42" fmla="*/ 492275 w 4309978"/>
              <a:gd name="connsiteY42" fmla="*/ 1887 h 4201584"/>
              <a:gd name="connsiteX43" fmla="*/ 491332 w 4309978"/>
              <a:gd name="connsiteY43" fmla="*/ 1887 h 4201584"/>
              <a:gd name="connsiteX44" fmla="*/ 0 w 4309978"/>
              <a:gd name="connsiteY44" fmla="*/ 0 h 4201584"/>
              <a:gd name="connsiteX45" fmla="*/ 122833 w 4309978"/>
              <a:gd name="connsiteY45" fmla="*/ 0 h 4201584"/>
              <a:gd name="connsiteX46" fmla="*/ 4219615 w 4309978"/>
              <a:gd name="connsiteY46" fmla="*/ 4096638 h 4201584"/>
              <a:gd name="connsiteX47" fmla="*/ 4200486 w 4309978"/>
              <a:gd name="connsiteY47" fmla="*/ 4201584 h 4201584"/>
              <a:gd name="connsiteX48" fmla="*/ 0 w 4309978"/>
              <a:gd name="connsiteY48" fmla="*/ 943 h 4201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4309978" h="4201584">
                <a:moveTo>
                  <a:pt x="3132745" y="24762"/>
                </a:moveTo>
                <a:cubicBezTo>
                  <a:pt x="3195672" y="39148"/>
                  <a:pt x="3255578" y="58015"/>
                  <a:pt x="3313722" y="82777"/>
                </a:cubicBezTo>
                <a:lnTo>
                  <a:pt x="3839538" y="608683"/>
                </a:lnTo>
                <a:cubicBezTo>
                  <a:pt x="3842307" y="614343"/>
                  <a:pt x="3845076" y="620003"/>
                  <a:pt x="3847089" y="625898"/>
                </a:cubicBezTo>
                <a:cubicBezTo>
                  <a:pt x="3871756" y="686743"/>
                  <a:pt x="3895669" y="747824"/>
                  <a:pt x="3918574" y="810555"/>
                </a:cubicBezTo>
                <a:close/>
                <a:moveTo>
                  <a:pt x="1999308" y="1887"/>
                </a:moveTo>
                <a:lnTo>
                  <a:pt x="2122141" y="1887"/>
                </a:lnTo>
                <a:lnTo>
                  <a:pt x="4249065" y="2128856"/>
                </a:lnTo>
                <a:cubicBezTo>
                  <a:pt x="4255610" y="2175551"/>
                  <a:pt x="4261399" y="2222246"/>
                  <a:pt x="4267943" y="2270827"/>
                </a:cubicBezTo>
                <a:close/>
                <a:moveTo>
                  <a:pt x="1669572" y="1887"/>
                </a:moveTo>
                <a:lnTo>
                  <a:pt x="1792405" y="1887"/>
                </a:lnTo>
                <a:lnTo>
                  <a:pt x="4289087" y="2498405"/>
                </a:lnTo>
                <a:cubicBezTo>
                  <a:pt x="4292862" y="2542269"/>
                  <a:pt x="4295631" y="2586134"/>
                  <a:pt x="4299407" y="2631650"/>
                </a:cubicBezTo>
                <a:close/>
                <a:moveTo>
                  <a:pt x="920932" y="1887"/>
                </a:moveTo>
                <a:lnTo>
                  <a:pt x="1043829" y="1887"/>
                </a:lnTo>
                <a:lnTo>
                  <a:pt x="4306203" y="3264151"/>
                </a:lnTo>
                <a:cubicBezTo>
                  <a:pt x="4304189" y="3303299"/>
                  <a:pt x="4302427" y="3342212"/>
                  <a:pt x="4300413" y="3381360"/>
                </a:cubicBezTo>
                <a:close/>
                <a:moveTo>
                  <a:pt x="492275" y="1887"/>
                </a:moveTo>
                <a:lnTo>
                  <a:pt x="615172" y="1887"/>
                </a:lnTo>
                <a:lnTo>
                  <a:pt x="4278515" y="3665302"/>
                </a:lnTo>
                <a:cubicBezTo>
                  <a:pt x="4274739" y="3701384"/>
                  <a:pt x="4270964" y="3738645"/>
                  <a:pt x="4266181" y="3775671"/>
                </a:cubicBezTo>
                <a:close/>
                <a:moveTo>
                  <a:pt x="2872731" y="943"/>
                </a:moveTo>
                <a:lnTo>
                  <a:pt x="2918290" y="943"/>
                </a:lnTo>
                <a:cubicBezTo>
                  <a:pt x="2944971" y="943"/>
                  <a:pt x="2971652" y="1887"/>
                  <a:pt x="2998333" y="3773"/>
                </a:cubicBezTo>
                <a:lnTo>
                  <a:pt x="3980494" y="985778"/>
                </a:lnTo>
                <a:cubicBezTo>
                  <a:pt x="4000379" y="1045915"/>
                  <a:pt x="4019508" y="1105817"/>
                  <a:pt x="4038638" y="1166897"/>
                </a:cubicBezTo>
                <a:close/>
                <a:moveTo>
                  <a:pt x="2602147" y="943"/>
                </a:moveTo>
                <a:lnTo>
                  <a:pt x="2724979" y="943"/>
                </a:lnTo>
                <a:lnTo>
                  <a:pt x="4095776" y="1371599"/>
                </a:lnTo>
                <a:cubicBezTo>
                  <a:pt x="4110878" y="1425841"/>
                  <a:pt x="4124219" y="1481025"/>
                  <a:pt x="4136552" y="1535503"/>
                </a:cubicBezTo>
                <a:close/>
                <a:moveTo>
                  <a:pt x="2329800" y="943"/>
                </a:moveTo>
                <a:lnTo>
                  <a:pt x="2452633" y="943"/>
                </a:lnTo>
                <a:lnTo>
                  <a:pt x="4180349" y="1728885"/>
                </a:lnTo>
                <a:cubicBezTo>
                  <a:pt x="4190921" y="1779353"/>
                  <a:pt x="4200486" y="1830764"/>
                  <a:pt x="4210051" y="1881232"/>
                </a:cubicBezTo>
                <a:close/>
                <a:moveTo>
                  <a:pt x="1315421" y="943"/>
                </a:moveTo>
                <a:lnTo>
                  <a:pt x="1438254" y="943"/>
                </a:lnTo>
                <a:lnTo>
                  <a:pt x="4307965" y="2870784"/>
                </a:lnTo>
                <a:cubicBezTo>
                  <a:pt x="4308971" y="2911818"/>
                  <a:pt x="4309978" y="2953796"/>
                  <a:pt x="4309978" y="2995539"/>
                </a:cubicBezTo>
                <a:close/>
                <a:moveTo>
                  <a:pt x="919989" y="943"/>
                </a:moveTo>
                <a:lnTo>
                  <a:pt x="920932" y="1887"/>
                </a:lnTo>
                <a:lnTo>
                  <a:pt x="919989" y="1887"/>
                </a:lnTo>
                <a:close/>
                <a:moveTo>
                  <a:pt x="491332" y="943"/>
                </a:moveTo>
                <a:lnTo>
                  <a:pt x="492275" y="1887"/>
                </a:lnTo>
                <a:lnTo>
                  <a:pt x="491332" y="1887"/>
                </a:lnTo>
                <a:close/>
                <a:moveTo>
                  <a:pt x="0" y="0"/>
                </a:moveTo>
                <a:lnTo>
                  <a:pt x="122833" y="0"/>
                </a:lnTo>
                <a:lnTo>
                  <a:pt x="4219615" y="4096638"/>
                </a:lnTo>
                <a:cubicBezTo>
                  <a:pt x="4212819" y="4132013"/>
                  <a:pt x="4207030" y="4167152"/>
                  <a:pt x="4200486" y="4201584"/>
                </a:cubicBezTo>
                <a:lnTo>
                  <a:pt x="0" y="943"/>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20" name="Freeform: Shape 19">
            <a:extLst>
              <a:ext uri="{FF2B5EF4-FFF2-40B4-BE49-F238E27FC236}">
                <a16:creationId xmlns:a16="http://schemas.microsoft.com/office/drawing/2014/main" id="{E80B7A6E-EBA1-4439-A06B-B76DC0A8C223}"/>
              </a:ext>
            </a:extLst>
          </p:cNvPr>
          <p:cNvSpPr/>
          <p:nvPr/>
        </p:nvSpPr>
        <p:spPr>
          <a:xfrm>
            <a:off x="1192526" y="0"/>
            <a:ext cx="64008" cy="6858001"/>
          </a:xfrm>
          <a:custGeom>
            <a:avLst/>
            <a:gdLst>
              <a:gd name="connsiteX0" fmla="*/ 0 w 57150"/>
              <a:gd name="connsiteY0" fmla="*/ 5085568 h 6858001"/>
              <a:gd name="connsiteX1" fmla="*/ 57150 w 57150"/>
              <a:gd name="connsiteY1" fmla="*/ 5085568 h 6858001"/>
              <a:gd name="connsiteX2" fmla="*/ 57150 w 57150"/>
              <a:gd name="connsiteY2" fmla="*/ 6858001 h 6858001"/>
              <a:gd name="connsiteX3" fmla="*/ 0 w 57150"/>
              <a:gd name="connsiteY3" fmla="*/ 6858001 h 6858001"/>
              <a:gd name="connsiteX4" fmla="*/ 0 w 57150"/>
              <a:gd name="connsiteY4" fmla="*/ 0 h 6858001"/>
              <a:gd name="connsiteX5" fmla="*/ 57150 w 57150"/>
              <a:gd name="connsiteY5" fmla="*/ 0 h 6858001"/>
              <a:gd name="connsiteX6" fmla="*/ 57150 w 57150"/>
              <a:gd name="connsiteY6" fmla="*/ 1102291 h 6858001"/>
              <a:gd name="connsiteX7" fmla="*/ 0 w 57150"/>
              <a:gd name="connsiteY7" fmla="*/ 110229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6858001">
                <a:moveTo>
                  <a:pt x="0" y="5085568"/>
                </a:moveTo>
                <a:lnTo>
                  <a:pt x="57150" y="5085568"/>
                </a:lnTo>
                <a:lnTo>
                  <a:pt x="57150" y="6858001"/>
                </a:lnTo>
                <a:lnTo>
                  <a:pt x="0" y="6858001"/>
                </a:lnTo>
                <a:close/>
                <a:moveTo>
                  <a:pt x="0" y="0"/>
                </a:moveTo>
                <a:lnTo>
                  <a:pt x="57150" y="0"/>
                </a:lnTo>
                <a:lnTo>
                  <a:pt x="57150" y="1102291"/>
                </a:lnTo>
                <a:lnTo>
                  <a:pt x="0" y="1102291"/>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F8E38EFE-312B-4660-852B-457C8B30FF74}"/>
              </a:ext>
            </a:extLst>
          </p:cNvPr>
          <p:cNvSpPr/>
          <p:nvPr/>
        </p:nvSpPr>
        <p:spPr>
          <a:xfrm>
            <a:off x="437197" y="413383"/>
            <a:ext cx="4347211" cy="60312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4686" y="21600"/>
                </a:lnTo>
                <a:cubicBezTo>
                  <a:pt x="16711" y="21600"/>
                  <a:pt x="18543" y="20716"/>
                  <a:pt x="19300" y="19362"/>
                </a:cubicBezTo>
                <a:cubicBezTo>
                  <a:pt x="20781" y="16719"/>
                  <a:pt x="21600" y="13826"/>
                  <a:pt x="21600" y="10800"/>
                </a:cubicBezTo>
                <a:cubicBezTo>
                  <a:pt x="21600" y="7774"/>
                  <a:pt x="20781" y="4881"/>
                  <a:pt x="19300" y="2238"/>
                </a:cubicBezTo>
                <a:cubicBezTo>
                  <a:pt x="18543" y="884"/>
                  <a:pt x="16711" y="0"/>
                  <a:pt x="14686" y="0"/>
                </a:cubicBezTo>
                <a:lnTo>
                  <a:pt x="0" y="0"/>
                </a:lnTo>
                <a:lnTo>
                  <a:pt x="0" y="21600"/>
                </a:lnTo>
                <a:close/>
              </a:path>
            </a:pathLst>
          </a:custGeom>
          <a:solidFill>
            <a:schemeClr val="bg1"/>
          </a:solidFill>
          <a:ln w="12700">
            <a:miter lim="400000"/>
          </a:ln>
        </p:spPr>
        <p:txBody>
          <a:bodyPr lIns="38100" tIns="38100" rIns="38100" bIns="38100" anchor="ctr"/>
          <a:lstStyle/>
          <a:p>
            <a:pPr>
              <a:defRPr sz="3000">
                <a:solidFill>
                  <a:srgbClr val="FFFFFF"/>
                </a:solidFill>
              </a:defRPr>
            </a:pPr>
            <a:endParaRP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35" name="Freeform: Shape 34">
            <a:extLst>
              <a:ext uri="{FF2B5EF4-FFF2-40B4-BE49-F238E27FC236}">
                <a16:creationId xmlns:a16="http://schemas.microsoft.com/office/drawing/2014/main" id="{14C15566-D9D6-4F3C-A591-76DDBF77A49B}"/>
              </a:ext>
            </a:extLst>
          </p:cNvPr>
          <p:cNvSpPr/>
          <p:nvPr/>
        </p:nvSpPr>
        <p:spPr>
          <a:xfrm>
            <a:off x="474430" y="413383"/>
            <a:ext cx="4309978" cy="4201584"/>
          </a:xfrm>
          <a:custGeom>
            <a:avLst/>
            <a:gdLst>
              <a:gd name="connsiteX0" fmla="*/ 3132745 w 4309978"/>
              <a:gd name="connsiteY0" fmla="*/ 24762 h 4201584"/>
              <a:gd name="connsiteX1" fmla="*/ 3313722 w 4309978"/>
              <a:gd name="connsiteY1" fmla="*/ 82777 h 4201584"/>
              <a:gd name="connsiteX2" fmla="*/ 3839538 w 4309978"/>
              <a:gd name="connsiteY2" fmla="*/ 608683 h 4201584"/>
              <a:gd name="connsiteX3" fmla="*/ 3847089 w 4309978"/>
              <a:gd name="connsiteY3" fmla="*/ 625898 h 4201584"/>
              <a:gd name="connsiteX4" fmla="*/ 3918574 w 4309978"/>
              <a:gd name="connsiteY4" fmla="*/ 810555 h 4201584"/>
              <a:gd name="connsiteX5" fmla="*/ 1999308 w 4309978"/>
              <a:gd name="connsiteY5" fmla="*/ 1887 h 4201584"/>
              <a:gd name="connsiteX6" fmla="*/ 2122141 w 4309978"/>
              <a:gd name="connsiteY6" fmla="*/ 1887 h 4201584"/>
              <a:gd name="connsiteX7" fmla="*/ 4249065 w 4309978"/>
              <a:gd name="connsiteY7" fmla="*/ 2128856 h 4201584"/>
              <a:gd name="connsiteX8" fmla="*/ 4267943 w 4309978"/>
              <a:gd name="connsiteY8" fmla="*/ 2270827 h 4201584"/>
              <a:gd name="connsiteX9" fmla="*/ 1669572 w 4309978"/>
              <a:gd name="connsiteY9" fmla="*/ 1887 h 4201584"/>
              <a:gd name="connsiteX10" fmla="*/ 1792405 w 4309978"/>
              <a:gd name="connsiteY10" fmla="*/ 1887 h 4201584"/>
              <a:gd name="connsiteX11" fmla="*/ 4289087 w 4309978"/>
              <a:gd name="connsiteY11" fmla="*/ 2498405 h 4201584"/>
              <a:gd name="connsiteX12" fmla="*/ 4299407 w 4309978"/>
              <a:gd name="connsiteY12" fmla="*/ 2631650 h 4201584"/>
              <a:gd name="connsiteX13" fmla="*/ 920932 w 4309978"/>
              <a:gd name="connsiteY13" fmla="*/ 1887 h 4201584"/>
              <a:gd name="connsiteX14" fmla="*/ 1043829 w 4309978"/>
              <a:gd name="connsiteY14" fmla="*/ 1887 h 4201584"/>
              <a:gd name="connsiteX15" fmla="*/ 4306203 w 4309978"/>
              <a:gd name="connsiteY15" fmla="*/ 3264151 h 4201584"/>
              <a:gd name="connsiteX16" fmla="*/ 4300413 w 4309978"/>
              <a:gd name="connsiteY16" fmla="*/ 3381360 h 4201584"/>
              <a:gd name="connsiteX17" fmla="*/ 492275 w 4309978"/>
              <a:gd name="connsiteY17" fmla="*/ 1887 h 4201584"/>
              <a:gd name="connsiteX18" fmla="*/ 615172 w 4309978"/>
              <a:gd name="connsiteY18" fmla="*/ 1887 h 4201584"/>
              <a:gd name="connsiteX19" fmla="*/ 4278515 w 4309978"/>
              <a:gd name="connsiteY19" fmla="*/ 3665302 h 4201584"/>
              <a:gd name="connsiteX20" fmla="*/ 4266181 w 4309978"/>
              <a:gd name="connsiteY20" fmla="*/ 3775671 h 4201584"/>
              <a:gd name="connsiteX21" fmla="*/ 2872731 w 4309978"/>
              <a:gd name="connsiteY21" fmla="*/ 943 h 4201584"/>
              <a:gd name="connsiteX22" fmla="*/ 2918290 w 4309978"/>
              <a:gd name="connsiteY22" fmla="*/ 943 h 4201584"/>
              <a:gd name="connsiteX23" fmla="*/ 2998333 w 4309978"/>
              <a:gd name="connsiteY23" fmla="*/ 3773 h 4201584"/>
              <a:gd name="connsiteX24" fmla="*/ 3980494 w 4309978"/>
              <a:gd name="connsiteY24" fmla="*/ 985778 h 4201584"/>
              <a:gd name="connsiteX25" fmla="*/ 4038638 w 4309978"/>
              <a:gd name="connsiteY25" fmla="*/ 1166897 h 4201584"/>
              <a:gd name="connsiteX26" fmla="*/ 2602147 w 4309978"/>
              <a:gd name="connsiteY26" fmla="*/ 943 h 4201584"/>
              <a:gd name="connsiteX27" fmla="*/ 2724979 w 4309978"/>
              <a:gd name="connsiteY27" fmla="*/ 943 h 4201584"/>
              <a:gd name="connsiteX28" fmla="*/ 4095776 w 4309978"/>
              <a:gd name="connsiteY28" fmla="*/ 1371599 h 4201584"/>
              <a:gd name="connsiteX29" fmla="*/ 4136552 w 4309978"/>
              <a:gd name="connsiteY29" fmla="*/ 1535503 h 4201584"/>
              <a:gd name="connsiteX30" fmla="*/ 2329800 w 4309978"/>
              <a:gd name="connsiteY30" fmla="*/ 943 h 4201584"/>
              <a:gd name="connsiteX31" fmla="*/ 2452633 w 4309978"/>
              <a:gd name="connsiteY31" fmla="*/ 943 h 4201584"/>
              <a:gd name="connsiteX32" fmla="*/ 4180349 w 4309978"/>
              <a:gd name="connsiteY32" fmla="*/ 1728885 h 4201584"/>
              <a:gd name="connsiteX33" fmla="*/ 4210051 w 4309978"/>
              <a:gd name="connsiteY33" fmla="*/ 1881232 h 4201584"/>
              <a:gd name="connsiteX34" fmla="*/ 1315421 w 4309978"/>
              <a:gd name="connsiteY34" fmla="*/ 943 h 4201584"/>
              <a:gd name="connsiteX35" fmla="*/ 1438254 w 4309978"/>
              <a:gd name="connsiteY35" fmla="*/ 943 h 4201584"/>
              <a:gd name="connsiteX36" fmla="*/ 4307965 w 4309978"/>
              <a:gd name="connsiteY36" fmla="*/ 2870784 h 4201584"/>
              <a:gd name="connsiteX37" fmla="*/ 4309978 w 4309978"/>
              <a:gd name="connsiteY37" fmla="*/ 2995539 h 4201584"/>
              <a:gd name="connsiteX38" fmla="*/ 919989 w 4309978"/>
              <a:gd name="connsiteY38" fmla="*/ 943 h 4201584"/>
              <a:gd name="connsiteX39" fmla="*/ 920932 w 4309978"/>
              <a:gd name="connsiteY39" fmla="*/ 1887 h 4201584"/>
              <a:gd name="connsiteX40" fmla="*/ 919989 w 4309978"/>
              <a:gd name="connsiteY40" fmla="*/ 1887 h 4201584"/>
              <a:gd name="connsiteX41" fmla="*/ 491332 w 4309978"/>
              <a:gd name="connsiteY41" fmla="*/ 943 h 4201584"/>
              <a:gd name="connsiteX42" fmla="*/ 492275 w 4309978"/>
              <a:gd name="connsiteY42" fmla="*/ 1887 h 4201584"/>
              <a:gd name="connsiteX43" fmla="*/ 491332 w 4309978"/>
              <a:gd name="connsiteY43" fmla="*/ 1887 h 4201584"/>
              <a:gd name="connsiteX44" fmla="*/ 0 w 4309978"/>
              <a:gd name="connsiteY44" fmla="*/ 0 h 4201584"/>
              <a:gd name="connsiteX45" fmla="*/ 122833 w 4309978"/>
              <a:gd name="connsiteY45" fmla="*/ 0 h 4201584"/>
              <a:gd name="connsiteX46" fmla="*/ 4219615 w 4309978"/>
              <a:gd name="connsiteY46" fmla="*/ 4096638 h 4201584"/>
              <a:gd name="connsiteX47" fmla="*/ 4200486 w 4309978"/>
              <a:gd name="connsiteY47" fmla="*/ 4201584 h 4201584"/>
              <a:gd name="connsiteX48" fmla="*/ 0 w 4309978"/>
              <a:gd name="connsiteY48" fmla="*/ 943 h 4201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4309978" h="4201584">
                <a:moveTo>
                  <a:pt x="3132745" y="24762"/>
                </a:moveTo>
                <a:cubicBezTo>
                  <a:pt x="3195672" y="39148"/>
                  <a:pt x="3255578" y="58015"/>
                  <a:pt x="3313722" y="82777"/>
                </a:cubicBezTo>
                <a:lnTo>
                  <a:pt x="3839538" y="608683"/>
                </a:lnTo>
                <a:cubicBezTo>
                  <a:pt x="3842307" y="614343"/>
                  <a:pt x="3845076" y="620003"/>
                  <a:pt x="3847089" y="625898"/>
                </a:cubicBezTo>
                <a:cubicBezTo>
                  <a:pt x="3871756" y="686743"/>
                  <a:pt x="3895669" y="747824"/>
                  <a:pt x="3918574" y="810555"/>
                </a:cubicBezTo>
                <a:close/>
                <a:moveTo>
                  <a:pt x="1999308" y="1887"/>
                </a:moveTo>
                <a:lnTo>
                  <a:pt x="2122141" y="1887"/>
                </a:lnTo>
                <a:lnTo>
                  <a:pt x="4249065" y="2128856"/>
                </a:lnTo>
                <a:cubicBezTo>
                  <a:pt x="4255610" y="2175551"/>
                  <a:pt x="4261399" y="2222246"/>
                  <a:pt x="4267943" y="2270827"/>
                </a:cubicBezTo>
                <a:close/>
                <a:moveTo>
                  <a:pt x="1669572" y="1887"/>
                </a:moveTo>
                <a:lnTo>
                  <a:pt x="1792405" y="1887"/>
                </a:lnTo>
                <a:lnTo>
                  <a:pt x="4289087" y="2498405"/>
                </a:lnTo>
                <a:cubicBezTo>
                  <a:pt x="4292862" y="2542269"/>
                  <a:pt x="4295631" y="2586134"/>
                  <a:pt x="4299407" y="2631650"/>
                </a:cubicBezTo>
                <a:close/>
                <a:moveTo>
                  <a:pt x="920932" y="1887"/>
                </a:moveTo>
                <a:lnTo>
                  <a:pt x="1043829" y="1887"/>
                </a:lnTo>
                <a:lnTo>
                  <a:pt x="4306203" y="3264151"/>
                </a:lnTo>
                <a:cubicBezTo>
                  <a:pt x="4304189" y="3303299"/>
                  <a:pt x="4302427" y="3342212"/>
                  <a:pt x="4300413" y="3381360"/>
                </a:cubicBezTo>
                <a:close/>
                <a:moveTo>
                  <a:pt x="492275" y="1887"/>
                </a:moveTo>
                <a:lnTo>
                  <a:pt x="615172" y="1887"/>
                </a:lnTo>
                <a:lnTo>
                  <a:pt x="4278515" y="3665302"/>
                </a:lnTo>
                <a:cubicBezTo>
                  <a:pt x="4274739" y="3701384"/>
                  <a:pt x="4270964" y="3738645"/>
                  <a:pt x="4266181" y="3775671"/>
                </a:cubicBezTo>
                <a:close/>
                <a:moveTo>
                  <a:pt x="2872731" y="943"/>
                </a:moveTo>
                <a:lnTo>
                  <a:pt x="2918290" y="943"/>
                </a:lnTo>
                <a:cubicBezTo>
                  <a:pt x="2944971" y="943"/>
                  <a:pt x="2971652" y="1887"/>
                  <a:pt x="2998333" y="3773"/>
                </a:cubicBezTo>
                <a:lnTo>
                  <a:pt x="3980494" y="985778"/>
                </a:lnTo>
                <a:cubicBezTo>
                  <a:pt x="4000379" y="1045915"/>
                  <a:pt x="4019508" y="1105817"/>
                  <a:pt x="4038638" y="1166897"/>
                </a:cubicBezTo>
                <a:close/>
                <a:moveTo>
                  <a:pt x="2602147" y="943"/>
                </a:moveTo>
                <a:lnTo>
                  <a:pt x="2724979" y="943"/>
                </a:lnTo>
                <a:lnTo>
                  <a:pt x="4095776" y="1371599"/>
                </a:lnTo>
                <a:cubicBezTo>
                  <a:pt x="4110878" y="1425841"/>
                  <a:pt x="4124219" y="1481025"/>
                  <a:pt x="4136552" y="1535503"/>
                </a:cubicBezTo>
                <a:close/>
                <a:moveTo>
                  <a:pt x="2329800" y="943"/>
                </a:moveTo>
                <a:lnTo>
                  <a:pt x="2452633" y="943"/>
                </a:lnTo>
                <a:lnTo>
                  <a:pt x="4180349" y="1728885"/>
                </a:lnTo>
                <a:cubicBezTo>
                  <a:pt x="4190921" y="1779353"/>
                  <a:pt x="4200486" y="1830764"/>
                  <a:pt x="4210051" y="1881232"/>
                </a:cubicBezTo>
                <a:close/>
                <a:moveTo>
                  <a:pt x="1315421" y="943"/>
                </a:moveTo>
                <a:lnTo>
                  <a:pt x="1438254" y="943"/>
                </a:lnTo>
                <a:lnTo>
                  <a:pt x="4307965" y="2870784"/>
                </a:lnTo>
                <a:cubicBezTo>
                  <a:pt x="4308971" y="2911818"/>
                  <a:pt x="4309978" y="2953796"/>
                  <a:pt x="4309978" y="2995539"/>
                </a:cubicBezTo>
                <a:close/>
                <a:moveTo>
                  <a:pt x="919989" y="943"/>
                </a:moveTo>
                <a:lnTo>
                  <a:pt x="920932" y="1887"/>
                </a:lnTo>
                <a:lnTo>
                  <a:pt x="919989" y="1887"/>
                </a:lnTo>
                <a:close/>
                <a:moveTo>
                  <a:pt x="491332" y="943"/>
                </a:moveTo>
                <a:lnTo>
                  <a:pt x="492275" y="1887"/>
                </a:lnTo>
                <a:lnTo>
                  <a:pt x="491332" y="1887"/>
                </a:lnTo>
                <a:close/>
                <a:moveTo>
                  <a:pt x="0" y="0"/>
                </a:moveTo>
                <a:lnTo>
                  <a:pt x="122833" y="0"/>
                </a:lnTo>
                <a:lnTo>
                  <a:pt x="4219615" y="4096638"/>
                </a:lnTo>
                <a:cubicBezTo>
                  <a:pt x="4212819" y="4132013"/>
                  <a:pt x="4207030" y="4167152"/>
                  <a:pt x="4200486" y="4201584"/>
                </a:cubicBezTo>
                <a:lnTo>
                  <a:pt x="0" y="943"/>
                </a:lnTo>
                <a:close/>
              </a:path>
            </a:pathLst>
          </a:custGeom>
          <a:solidFill>
            <a:schemeClr val="accent6"/>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21" name="Freeform: Shape 20">
            <a:extLst>
              <a:ext uri="{FF2B5EF4-FFF2-40B4-BE49-F238E27FC236}">
                <a16:creationId xmlns:a16="http://schemas.microsoft.com/office/drawing/2014/main" id="{FCD0A287-3D2E-47EF-8FC6-39950D5AF382}"/>
              </a:ext>
            </a:extLst>
          </p:cNvPr>
          <p:cNvSpPr/>
          <p:nvPr/>
        </p:nvSpPr>
        <p:spPr>
          <a:xfrm>
            <a:off x="1192526" y="-1"/>
            <a:ext cx="64008" cy="6858001"/>
          </a:xfrm>
          <a:custGeom>
            <a:avLst/>
            <a:gdLst>
              <a:gd name="connsiteX0" fmla="*/ 0 w 57150"/>
              <a:gd name="connsiteY0" fmla="*/ 5085568 h 6858001"/>
              <a:gd name="connsiteX1" fmla="*/ 57150 w 57150"/>
              <a:gd name="connsiteY1" fmla="*/ 5085568 h 6858001"/>
              <a:gd name="connsiteX2" fmla="*/ 57150 w 57150"/>
              <a:gd name="connsiteY2" fmla="*/ 6858001 h 6858001"/>
              <a:gd name="connsiteX3" fmla="*/ 0 w 57150"/>
              <a:gd name="connsiteY3" fmla="*/ 6858001 h 6858001"/>
              <a:gd name="connsiteX4" fmla="*/ 0 w 57150"/>
              <a:gd name="connsiteY4" fmla="*/ 0 h 6858001"/>
              <a:gd name="connsiteX5" fmla="*/ 57150 w 57150"/>
              <a:gd name="connsiteY5" fmla="*/ 0 h 6858001"/>
              <a:gd name="connsiteX6" fmla="*/ 57150 w 57150"/>
              <a:gd name="connsiteY6" fmla="*/ 1102291 h 6858001"/>
              <a:gd name="connsiteX7" fmla="*/ 0 w 57150"/>
              <a:gd name="connsiteY7" fmla="*/ 110229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6858001">
                <a:moveTo>
                  <a:pt x="0" y="5085568"/>
                </a:moveTo>
                <a:lnTo>
                  <a:pt x="57150" y="5085568"/>
                </a:lnTo>
                <a:lnTo>
                  <a:pt x="57150" y="6858001"/>
                </a:lnTo>
                <a:lnTo>
                  <a:pt x="0" y="6858001"/>
                </a:lnTo>
                <a:close/>
                <a:moveTo>
                  <a:pt x="0" y="0"/>
                </a:moveTo>
                <a:lnTo>
                  <a:pt x="57150" y="0"/>
                </a:lnTo>
                <a:lnTo>
                  <a:pt x="57150" y="1102291"/>
                </a:lnTo>
                <a:lnTo>
                  <a:pt x="0" y="1102291"/>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7" name="Picture Placeholder 36">
            <a:extLst>
              <a:ext uri="{FF2B5EF4-FFF2-40B4-BE49-F238E27FC236}">
                <a16:creationId xmlns:a16="http://schemas.microsoft.com/office/drawing/2014/main" id="{FD07B94A-B7E3-4444-A160-7C7F3C5FA759}"/>
              </a:ext>
            </a:extLst>
          </p:cNvPr>
          <p:cNvSpPr>
            <a:spLocks noGrp="1"/>
          </p:cNvSpPr>
          <p:nvPr>
            <p:ph type="pic" sz="quarter" idx="13"/>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2" name="Picture Placeholder 11">
            <a:extLst>
              <a:ext uri="{FF2B5EF4-FFF2-40B4-BE49-F238E27FC236}">
                <a16:creationId xmlns:a16="http://schemas.microsoft.com/office/drawing/2014/main" id="{6399A5B3-2A20-4F54-B3AA-EE6F90A37CA3}"/>
              </a:ext>
            </a:extLst>
          </p:cNvPr>
          <p:cNvSpPr>
            <a:spLocks noGrp="1"/>
          </p:cNvSpPr>
          <p:nvPr>
            <p:ph type="pic" sz="quarter" idx="13"/>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Imperial">
      <a:dk1>
        <a:srgbClr val="000000"/>
      </a:dk1>
      <a:lt1>
        <a:srgbClr val="FFFFFF"/>
      </a:lt1>
      <a:dk2>
        <a:srgbClr val="44546A"/>
      </a:dk2>
      <a:lt2>
        <a:srgbClr val="E7E6E6"/>
      </a:lt2>
      <a:accent1>
        <a:srgbClr val="134A61"/>
      </a:accent1>
      <a:accent2>
        <a:srgbClr val="DFDDC4"/>
      </a:accent2>
      <a:accent3>
        <a:srgbClr val="EDE6D5"/>
      </a:accent3>
      <a:accent4>
        <a:srgbClr val="144159"/>
      </a:accent4>
      <a:accent5>
        <a:srgbClr val="6E8387"/>
      </a:accent5>
      <a:accent6>
        <a:srgbClr val="F5F3ED"/>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Imperial-16x9.pptx" id="{1CEBF7E2-0CF7-4CA7-844A-0696740E1546}" vid="{5DBD357F-553D-42AF-8171-5BCAAC6C25E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Imperial-16x9.pptx" id="{1CEBF7E2-0CF7-4CA7-844A-0696740E1546}" vid="{8E6A1B01-9438-4A42-B812-9EB0549995F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461</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IMPERIAL</dc:title>
  <dc:creator>PresentationGO.com</dc:creator>
  <dc:description>© Copyright PresentationGo.com</dc:description>
  <dcterms:created xsi:type="dcterms:W3CDTF">2019-11-21T05:02:10Z</dcterms:created>
  <dcterms:modified xsi:type="dcterms:W3CDTF">2020-09-04T19:43:52Z</dcterms:modified>
  <cp:category>Templates</cp:category>
</cp:coreProperties>
</file>