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53"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09" autoAdjust="0"/>
    <p:restoredTop sz="93889" autoAdjust="0"/>
  </p:normalViewPr>
  <p:slideViewPr>
    <p:cSldViewPr snapToGrid="0">
      <p:cViewPr>
        <p:scale>
          <a:sx n="66" d="100"/>
          <a:sy n="66" d="100"/>
        </p:scale>
        <p:origin x="2916" y="1188"/>
      </p:cViewPr>
      <p:guideLst/>
    </p:cSldViewPr>
  </p:slideViewPr>
  <p:notesTextViewPr>
    <p:cViewPr>
      <p:scale>
        <a:sx n="125" d="100"/>
        <a:sy n="12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9/4/2020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 Copyright </a:t>
            </a:r>
            <a:r>
              <a:rPr lang="en-US" sz="1200" b="1" dirty="0"/>
              <a:t>PresentationGO.com</a:t>
            </a:r>
            <a:r>
              <a:rPr lang="en-US" sz="1200"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41797739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chemeClr val="accent1"/>
        </a:solidFill>
        <a:effectLst/>
      </p:bgPr>
    </p:bg>
    <p:spTree>
      <p:nvGrpSpPr>
        <p:cNvPr id="1" name=""/>
        <p:cNvGrpSpPr/>
        <p:nvPr/>
      </p:nvGrpSpPr>
      <p:grpSpPr>
        <a:xfrm>
          <a:off x="0" y="0"/>
          <a:ext cx="0" cy="0"/>
          <a:chOff x="0" y="0"/>
          <a:chExt cx="0" cy="0"/>
        </a:xfrm>
      </p:grpSpPr>
      <p:sp>
        <p:nvSpPr>
          <p:cNvPr id="3" name="Shape">
            <a:extLst>
              <a:ext uri="{FF2B5EF4-FFF2-40B4-BE49-F238E27FC236}">
                <a16:creationId xmlns:a16="http://schemas.microsoft.com/office/drawing/2014/main" id="{44640F51-AD2C-4177-8F85-94C5C5A562D2}"/>
              </a:ext>
            </a:extLst>
          </p:cNvPr>
          <p:cNvSpPr/>
          <p:nvPr userDrawn="1"/>
        </p:nvSpPr>
        <p:spPr>
          <a:xfrm>
            <a:off x="3235480" y="433234"/>
            <a:ext cx="5475870" cy="5129615"/>
          </a:xfrm>
          <a:custGeom>
            <a:avLst/>
            <a:gdLst/>
            <a:ahLst/>
            <a:cxnLst>
              <a:cxn ang="0">
                <a:pos x="wd2" y="hd2"/>
              </a:cxn>
              <a:cxn ang="5400000">
                <a:pos x="wd2" y="hd2"/>
              </a:cxn>
              <a:cxn ang="10800000">
                <a:pos x="wd2" y="hd2"/>
              </a:cxn>
              <a:cxn ang="16200000">
                <a:pos x="wd2" y="hd2"/>
              </a:cxn>
            </a:cxnLst>
            <a:rect l="0" t="0" r="r" b="b"/>
            <a:pathLst>
              <a:path w="21600" h="21600" extrusionOk="0">
                <a:moveTo>
                  <a:pt x="488" y="4"/>
                </a:moveTo>
                <a:lnTo>
                  <a:pt x="20351" y="21208"/>
                </a:lnTo>
                <a:cubicBezTo>
                  <a:pt x="20310" y="21337"/>
                  <a:pt x="20272" y="21471"/>
                  <a:pt x="20230" y="21600"/>
                </a:cubicBezTo>
                <a:lnTo>
                  <a:pt x="0" y="4"/>
                </a:lnTo>
                <a:lnTo>
                  <a:pt x="488" y="4"/>
                </a:lnTo>
                <a:close/>
                <a:moveTo>
                  <a:pt x="2471" y="4"/>
                </a:moveTo>
                <a:lnTo>
                  <a:pt x="20802" y="19572"/>
                </a:lnTo>
                <a:cubicBezTo>
                  <a:pt x="20836" y="19435"/>
                  <a:pt x="20866" y="19294"/>
                  <a:pt x="20900" y="19152"/>
                </a:cubicBezTo>
                <a:lnTo>
                  <a:pt x="2962" y="4"/>
                </a:lnTo>
                <a:lnTo>
                  <a:pt x="2471" y="4"/>
                </a:lnTo>
                <a:close/>
                <a:moveTo>
                  <a:pt x="4480" y="4"/>
                </a:moveTo>
                <a:lnTo>
                  <a:pt x="21165" y="17816"/>
                </a:lnTo>
                <a:cubicBezTo>
                  <a:pt x="21191" y="17670"/>
                  <a:pt x="21214" y="17521"/>
                  <a:pt x="21241" y="17371"/>
                </a:cubicBezTo>
                <a:lnTo>
                  <a:pt x="4968" y="0"/>
                </a:lnTo>
                <a:lnTo>
                  <a:pt x="4480" y="0"/>
                </a:lnTo>
                <a:close/>
                <a:moveTo>
                  <a:pt x="6432" y="4"/>
                </a:moveTo>
                <a:lnTo>
                  <a:pt x="21426" y="16010"/>
                </a:lnTo>
                <a:cubicBezTo>
                  <a:pt x="21445" y="15853"/>
                  <a:pt x="21460" y="15695"/>
                  <a:pt x="21475" y="15542"/>
                </a:cubicBezTo>
                <a:lnTo>
                  <a:pt x="6924" y="8"/>
                </a:lnTo>
                <a:lnTo>
                  <a:pt x="6432" y="8"/>
                </a:lnTo>
                <a:close/>
                <a:moveTo>
                  <a:pt x="8135" y="4"/>
                </a:moveTo>
                <a:lnTo>
                  <a:pt x="21562" y="14338"/>
                </a:lnTo>
                <a:cubicBezTo>
                  <a:pt x="21570" y="14172"/>
                  <a:pt x="21577" y="14007"/>
                  <a:pt x="21585" y="13841"/>
                </a:cubicBezTo>
                <a:lnTo>
                  <a:pt x="8626" y="8"/>
                </a:lnTo>
                <a:lnTo>
                  <a:pt x="8135" y="8"/>
                </a:lnTo>
                <a:close/>
                <a:moveTo>
                  <a:pt x="21592" y="12169"/>
                </a:moveTo>
                <a:lnTo>
                  <a:pt x="10193" y="0"/>
                </a:lnTo>
                <a:lnTo>
                  <a:pt x="9705" y="0"/>
                </a:lnTo>
                <a:lnTo>
                  <a:pt x="21600" y="12698"/>
                </a:lnTo>
                <a:cubicBezTo>
                  <a:pt x="21600" y="12525"/>
                  <a:pt x="21596" y="12347"/>
                  <a:pt x="21592" y="12169"/>
                </a:cubicBezTo>
                <a:close/>
                <a:moveTo>
                  <a:pt x="21517" y="10590"/>
                </a:moveTo>
                <a:lnTo>
                  <a:pt x="11600" y="4"/>
                </a:lnTo>
                <a:lnTo>
                  <a:pt x="11112" y="4"/>
                </a:lnTo>
                <a:lnTo>
                  <a:pt x="21558" y="11155"/>
                </a:lnTo>
                <a:cubicBezTo>
                  <a:pt x="21543" y="10966"/>
                  <a:pt x="21532" y="10776"/>
                  <a:pt x="21517" y="10590"/>
                </a:cubicBezTo>
                <a:close/>
                <a:moveTo>
                  <a:pt x="21358" y="9023"/>
                </a:moveTo>
                <a:lnTo>
                  <a:pt x="12909" y="4"/>
                </a:lnTo>
                <a:lnTo>
                  <a:pt x="12421" y="4"/>
                </a:lnTo>
                <a:lnTo>
                  <a:pt x="21434" y="9625"/>
                </a:lnTo>
                <a:cubicBezTo>
                  <a:pt x="21407" y="9423"/>
                  <a:pt x="21381" y="9225"/>
                  <a:pt x="21358" y="9023"/>
                </a:cubicBezTo>
                <a:close/>
                <a:moveTo>
                  <a:pt x="21085" y="7331"/>
                </a:moveTo>
                <a:lnTo>
                  <a:pt x="14222" y="4"/>
                </a:lnTo>
                <a:lnTo>
                  <a:pt x="13734" y="4"/>
                </a:lnTo>
                <a:lnTo>
                  <a:pt x="21203" y="7977"/>
                </a:lnTo>
                <a:cubicBezTo>
                  <a:pt x="21165" y="7763"/>
                  <a:pt x="21123" y="7545"/>
                  <a:pt x="21085" y="7331"/>
                </a:cubicBezTo>
                <a:close/>
                <a:moveTo>
                  <a:pt x="20749" y="5812"/>
                </a:moveTo>
                <a:lnTo>
                  <a:pt x="15304" y="0"/>
                </a:lnTo>
                <a:lnTo>
                  <a:pt x="14816" y="0"/>
                </a:lnTo>
                <a:lnTo>
                  <a:pt x="20911" y="6507"/>
                </a:lnTo>
                <a:cubicBezTo>
                  <a:pt x="20862" y="6276"/>
                  <a:pt x="20805" y="6046"/>
                  <a:pt x="20749" y="5812"/>
                </a:cubicBezTo>
                <a:close/>
                <a:moveTo>
                  <a:pt x="20291" y="4180"/>
                </a:moveTo>
                <a:lnTo>
                  <a:pt x="16390" y="16"/>
                </a:lnTo>
                <a:cubicBezTo>
                  <a:pt x="16284" y="8"/>
                  <a:pt x="16178" y="4"/>
                  <a:pt x="16072" y="4"/>
                </a:cubicBezTo>
                <a:lnTo>
                  <a:pt x="15891" y="4"/>
                </a:lnTo>
                <a:lnTo>
                  <a:pt x="20522" y="4948"/>
                </a:lnTo>
                <a:cubicBezTo>
                  <a:pt x="20446" y="4689"/>
                  <a:pt x="20370" y="4435"/>
                  <a:pt x="20291" y="4180"/>
                </a:cubicBezTo>
                <a:close/>
                <a:moveTo>
                  <a:pt x="19761" y="2650"/>
                </a:moveTo>
                <a:cubicBezTo>
                  <a:pt x="19754" y="2625"/>
                  <a:pt x="19742" y="2601"/>
                  <a:pt x="19731" y="2577"/>
                </a:cubicBezTo>
                <a:lnTo>
                  <a:pt x="17642" y="347"/>
                </a:lnTo>
                <a:cubicBezTo>
                  <a:pt x="17412" y="242"/>
                  <a:pt x="17173" y="162"/>
                  <a:pt x="16924" y="101"/>
                </a:cubicBezTo>
                <a:lnTo>
                  <a:pt x="20045" y="3433"/>
                </a:lnTo>
                <a:cubicBezTo>
                  <a:pt x="19954" y="3171"/>
                  <a:pt x="19860" y="2908"/>
                  <a:pt x="19761" y="265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1143000" y="1122363"/>
            <a:ext cx="6858000" cy="2387600"/>
          </a:xfrm>
          <a:prstGeom prst="rect">
            <a:avLst/>
          </a:prstGeom>
        </p:spPr>
        <p:txBody>
          <a:bodyPr anchor="b"/>
          <a:lstStyle>
            <a:lvl1pPr algn="l">
              <a:defRPr sz="6000">
                <a:solidFill>
                  <a:schemeClr val="accent2"/>
                </a:solidFill>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1143000" y="3602038"/>
            <a:ext cx="6858000" cy="1655762"/>
          </a:xfrm>
          <a:prstGeom prst="rect">
            <a:avLst/>
          </a:prstGeom>
        </p:spPr>
        <p:txBody>
          <a:bodyPr/>
          <a:lstStyle>
            <a:lvl1pPr marL="0" indent="0" algn="l">
              <a:buNone/>
              <a:defRPr sz="24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Freeform: Shape 4">
            <a:extLst>
              <a:ext uri="{FF2B5EF4-FFF2-40B4-BE49-F238E27FC236}">
                <a16:creationId xmlns:a16="http://schemas.microsoft.com/office/drawing/2014/main" id="{FE23991F-14DE-4909-9CFC-9EEC76E82513}"/>
              </a:ext>
            </a:extLst>
          </p:cNvPr>
          <p:cNvSpPr/>
          <p:nvPr userDrawn="1"/>
        </p:nvSpPr>
        <p:spPr>
          <a:xfrm>
            <a:off x="0" y="0"/>
            <a:ext cx="9144000" cy="6858000"/>
          </a:xfrm>
          <a:custGeom>
            <a:avLst/>
            <a:gdLst>
              <a:gd name="connsiteX0" fmla="*/ 436159 w 9144000"/>
              <a:gd name="connsiteY0" fmla="*/ 438912 h 6858000"/>
              <a:gd name="connsiteX1" fmla="*/ 436159 w 9144000"/>
              <a:gd name="connsiteY1" fmla="*/ 6419088 h 6858000"/>
              <a:gd name="connsiteX2" fmla="*/ 7328067 w 9144000"/>
              <a:gd name="connsiteY2" fmla="*/ 6419088 h 6858000"/>
              <a:gd name="connsiteX3" fmla="*/ 8245294 w 9144000"/>
              <a:gd name="connsiteY3" fmla="*/ 5799476 h 6858000"/>
              <a:gd name="connsiteX4" fmla="*/ 8702784 w 9144000"/>
              <a:gd name="connsiteY4" fmla="*/ 3429000 h 6858000"/>
              <a:gd name="connsiteX5" fmla="*/ 8245294 w 9144000"/>
              <a:gd name="connsiteY5" fmla="*/ 1058525 h 6858000"/>
              <a:gd name="connsiteX6" fmla="*/ 7328067 w 9144000"/>
              <a:gd name="connsiteY6" fmla="*/ 438912 h 6858000"/>
              <a:gd name="connsiteX7" fmla="*/ 0 w 9144000"/>
              <a:gd name="connsiteY7" fmla="*/ 0 h 6858000"/>
              <a:gd name="connsiteX8" fmla="*/ 9144000 w 9144000"/>
              <a:gd name="connsiteY8" fmla="*/ 0 h 6858000"/>
              <a:gd name="connsiteX9" fmla="*/ 9144000 w 9144000"/>
              <a:gd name="connsiteY9" fmla="*/ 6858000 h 6858000"/>
              <a:gd name="connsiteX10" fmla="*/ 0 w 9144000"/>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44000" h="6858000">
                <a:moveTo>
                  <a:pt x="436159" y="438912"/>
                </a:moveTo>
                <a:lnTo>
                  <a:pt x="436159" y="6419088"/>
                </a:lnTo>
                <a:lnTo>
                  <a:pt x="7328067" y="6419088"/>
                </a:lnTo>
                <a:cubicBezTo>
                  <a:pt x="7730478" y="6419088"/>
                  <a:pt x="8094671" y="6174344"/>
                  <a:pt x="8245294" y="5799476"/>
                </a:cubicBezTo>
                <a:cubicBezTo>
                  <a:pt x="8539796" y="5067735"/>
                  <a:pt x="8702784" y="4266778"/>
                  <a:pt x="8702784" y="3429000"/>
                </a:cubicBezTo>
                <a:cubicBezTo>
                  <a:pt x="8702784" y="2590391"/>
                  <a:pt x="8539796" y="1790266"/>
                  <a:pt x="8245294" y="1058525"/>
                </a:cubicBezTo>
                <a:cubicBezTo>
                  <a:pt x="8094671" y="683656"/>
                  <a:pt x="7730478" y="438912"/>
                  <a:pt x="7328067" y="438912"/>
                </a:cubicBezTo>
                <a:close/>
                <a:moveTo>
                  <a:pt x="0" y="0"/>
                </a:moveTo>
                <a:lnTo>
                  <a:pt x="9144000" y="0"/>
                </a:lnTo>
                <a:lnTo>
                  <a:pt x="9144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Picture Placeholder 29">
            <a:extLst>
              <a:ext uri="{FF2B5EF4-FFF2-40B4-BE49-F238E27FC236}">
                <a16:creationId xmlns:a16="http://schemas.microsoft.com/office/drawing/2014/main" id="{1445BB5B-E2DE-496B-B179-7BDDD0E11453}"/>
              </a:ext>
            </a:extLst>
          </p:cNvPr>
          <p:cNvSpPr>
            <a:spLocks noGrp="1"/>
          </p:cNvSpPr>
          <p:nvPr>
            <p:ph type="pic" sz="quarter" idx="14"/>
          </p:nvPr>
        </p:nvSpPr>
        <p:spPr>
          <a:xfrm>
            <a:off x="4294416" y="438913"/>
            <a:ext cx="4408369" cy="5980176"/>
          </a:xfrm>
          <a:custGeom>
            <a:avLst/>
            <a:gdLst>
              <a:gd name="connsiteX0" fmla="*/ 0 w 4408369"/>
              <a:gd name="connsiteY0" fmla="*/ 0 h 5980176"/>
              <a:gd name="connsiteX1" fmla="*/ 3033653 w 4408369"/>
              <a:gd name="connsiteY1" fmla="*/ 0 h 5980176"/>
              <a:gd name="connsiteX2" fmla="*/ 3950881 w 4408369"/>
              <a:gd name="connsiteY2" fmla="*/ 619613 h 5980176"/>
              <a:gd name="connsiteX3" fmla="*/ 4408369 w 4408369"/>
              <a:gd name="connsiteY3" fmla="*/ 2990088 h 5980176"/>
              <a:gd name="connsiteX4" fmla="*/ 3950881 w 4408369"/>
              <a:gd name="connsiteY4" fmla="*/ 5360564 h 5980176"/>
              <a:gd name="connsiteX5" fmla="*/ 3033653 w 4408369"/>
              <a:gd name="connsiteY5" fmla="*/ 5980176 h 5980176"/>
              <a:gd name="connsiteX6" fmla="*/ 0 w 4408369"/>
              <a:gd name="connsiteY6" fmla="*/ 5980176 h 598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8369" h="5980176">
                <a:moveTo>
                  <a:pt x="0" y="0"/>
                </a:moveTo>
                <a:lnTo>
                  <a:pt x="3033653" y="0"/>
                </a:lnTo>
                <a:cubicBezTo>
                  <a:pt x="3436064" y="0"/>
                  <a:pt x="3800257" y="244744"/>
                  <a:pt x="3950881" y="619613"/>
                </a:cubicBezTo>
                <a:cubicBezTo>
                  <a:pt x="4245381" y="1351354"/>
                  <a:pt x="4408369" y="2151479"/>
                  <a:pt x="4408369" y="2990088"/>
                </a:cubicBezTo>
                <a:cubicBezTo>
                  <a:pt x="4408369" y="3827866"/>
                  <a:pt x="4245381" y="4628823"/>
                  <a:pt x="3950881" y="5360564"/>
                </a:cubicBezTo>
                <a:cubicBezTo>
                  <a:pt x="3800257" y="5735432"/>
                  <a:pt x="3436064" y="5980176"/>
                  <a:pt x="3033653" y="5980176"/>
                </a:cubicBezTo>
                <a:lnTo>
                  <a:pt x="0" y="5980176"/>
                </a:lnTo>
                <a:close/>
              </a:path>
            </a:pathLst>
          </a:custGeom>
        </p:spPr>
        <p:txBody>
          <a:bodyPr wrap="square">
            <a:noAutofit/>
          </a:bodyPr>
          <a:lstStyle>
            <a:lvl1pPr marL="0" indent="0">
              <a:buNone/>
              <a:defRPr>
                <a:solidFill>
                  <a:schemeClr val="bg1"/>
                </a:solidFill>
              </a:defRPr>
            </a:lvl1pPr>
          </a:lstStyle>
          <a:p>
            <a:endParaRPr lang="en-US"/>
          </a:p>
        </p:txBody>
      </p:sp>
      <p:sp>
        <p:nvSpPr>
          <p:cNvPr id="34" name="Freeform: Shape 33">
            <a:extLst>
              <a:ext uri="{FF2B5EF4-FFF2-40B4-BE49-F238E27FC236}">
                <a16:creationId xmlns:a16="http://schemas.microsoft.com/office/drawing/2014/main" id="{8777C018-F6B1-4D90-A6BB-E7388B80F803}"/>
              </a:ext>
            </a:extLst>
          </p:cNvPr>
          <p:cNvSpPr/>
          <p:nvPr userDrawn="1"/>
        </p:nvSpPr>
        <p:spPr>
          <a:xfrm>
            <a:off x="1192526" y="0"/>
            <a:ext cx="64773" cy="6858000"/>
          </a:xfrm>
          <a:custGeom>
            <a:avLst/>
            <a:gdLst>
              <a:gd name="connsiteX0" fmla="*/ 0 w 64773"/>
              <a:gd name="connsiteY0" fmla="*/ 4807914 h 6858000"/>
              <a:gd name="connsiteX1" fmla="*/ 64773 w 64773"/>
              <a:gd name="connsiteY1" fmla="*/ 4807914 h 6858000"/>
              <a:gd name="connsiteX2" fmla="*/ 64773 w 64773"/>
              <a:gd name="connsiteY2" fmla="*/ 6858000 h 6858000"/>
              <a:gd name="connsiteX3" fmla="*/ 0 w 64773"/>
              <a:gd name="connsiteY3" fmla="*/ 6858000 h 6858000"/>
              <a:gd name="connsiteX4" fmla="*/ 0 w 64773"/>
              <a:gd name="connsiteY4" fmla="*/ 0 h 6858000"/>
              <a:gd name="connsiteX5" fmla="*/ 64773 w 64773"/>
              <a:gd name="connsiteY5" fmla="*/ 0 h 6858000"/>
              <a:gd name="connsiteX6" fmla="*/ 64773 w 64773"/>
              <a:gd name="connsiteY6" fmla="*/ 1152537 h 6858000"/>
              <a:gd name="connsiteX7" fmla="*/ 0 w 64773"/>
              <a:gd name="connsiteY7" fmla="*/ 115253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773" h="6858000">
                <a:moveTo>
                  <a:pt x="0" y="4807914"/>
                </a:moveTo>
                <a:lnTo>
                  <a:pt x="64773" y="4807914"/>
                </a:lnTo>
                <a:lnTo>
                  <a:pt x="64773" y="6858000"/>
                </a:lnTo>
                <a:lnTo>
                  <a:pt x="0" y="6858000"/>
                </a:lnTo>
                <a:close/>
                <a:moveTo>
                  <a:pt x="0" y="0"/>
                </a:moveTo>
                <a:lnTo>
                  <a:pt x="64773" y="0"/>
                </a:lnTo>
                <a:lnTo>
                  <a:pt x="64773" y="1152537"/>
                </a:lnTo>
                <a:lnTo>
                  <a:pt x="0" y="1152537"/>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1487497" y="6490911"/>
            <a:ext cx="2057400" cy="365125"/>
          </a:xfrm>
          <a:prstGeom prst="rect">
            <a:avLst/>
          </a:prstGeom>
        </p:spPr>
        <p:txBody>
          <a:bodyPr/>
          <a:lstStyle/>
          <a:p>
            <a:r>
              <a:rPr lang="en-US"/>
              <a:t>Date</a:t>
            </a:r>
            <a:endParaRPr lang="en-US" dirty="0"/>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887797" y="6490911"/>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7316797" y="6490911"/>
            <a:ext cx="1385028" cy="365125"/>
          </a:xfrm>
          <a:prstGeom prst="rect">
            <a:avLst/>
          </a:prstGeom>
        </p:spPr>
        <p:txBody>
          <a:bodyPr/>
          <a:lstStyle/>
          <a:p>
            <a:fld id="{E1D938BB-204F-405F-99D0-29E0C28153FC}" type="slidenum">
              <a:rPr lang="en-US" smtClean="0"/>
              <a:t>‹#›</a:t>
            </a:fld>
            <a:endParaRPr lang="en-US" dirty="0"/>
          </a:p>
        </p:txBody>
      </p:sp>
    </p:spTree>
    <p:extLst>
      <p:ext uri="{BB962C8B-B14F-4D97-AF65-F5344CB8AC3E}">
        <p14:creationId xmlns:p14="http://schemas.microsoft.com/office/powerpoint/2010/main" val="31388572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1"/>
        </a:solidFill>
        <a:effectLst/>
      </p:bgPr>
    </p:bg>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92FEBCAB-5929-4BF1-B867-EDFCBFC3855D}"/>
              </a:ext>
            </a:extLst>
          </p:cNvPr>
          <p:cNvSpPr/>
          <p:nvPr userDrawn="1"/>
        </p:nvSpPr>
        <p:spPr>
          <a:xfrm>
            <a:off x="3235480" y="433234"/>
            <a:ext cx="5475870" cy="5129615"/>
          </a:xfrm>
          <a:custGeom>
            <a:avLst/>
            <a:gdLst/>
            <a:ahLst/>
            <a:cxnLst>
              <a:cxn ang="0">
                <a:pos x="wd2" y="hd2"/>
              </a:cxn>
              <a:cxn ang="5400000">
                <a:pos x="wd2" y="hd2"/>
              </a:cxn>
              <a:cxn ang="10800000">
                <a:pos x="wd2" y="hd2"/>
              </a:cxn>
              <a:cxn ang="16200000">
                <a:pos x="wd2" y="hd2"/>
              </a:cxn>
            </a:cxnLst>
            <a:rect l="0" t="0" r="r" b="b"/>
            <a:pathLst>
              <a:path w="21600" h="21600" extrusionOk="0">
                <a:moveTo>
                  <a:pt x="488" y="4"/>
                </a:moveTo>
                <a:lnTo>
                  <a:pt x="20351" y="21208"/>
                </a:lnTo>
                <a:cubicBezTo>
                  <a:pt x="20310" y="21337"/>
                  <a:pt x="20272" y="21471"/>
                  <a:pt x="20230" y="21600"/>
                </a:cubicBezTo>
                <a:lnTo>
                  <a:pt x="0" y="4"/>
                </a:lnTo>
                <a:lnTo>
                  <a:pt x="488" y="4"/>
                </a:lnTo>
                <a:close/>
                <a:moveTo>
                  <a:pt x="2471" y="4"/>
                </a:moveTo>
                <a:lnTo>
                  <a:pt x="20802" y="19572"/>
                </a:lnTo>
                <a:cubicBezTo>
                  <a:pt x="20836" y="19435"/>
                  <a:pt x="20866" y="19294"/>
                  <a:pt x="20900" y="19152"/>
                </a:cubicBezTo>
                <a:lnTo>
                  <a:pt x="2962" y="4"/>
                </a:lnTo>
                <a:lnTo>
                  <a:pt x="2471" y="4"/>
                </a:lnTo>
                <a:close/>
                <a:moveTo>
                  <a:pt x="4480" y="4"/>
                </a:moveTo>
                <a:lnTo>
                  <a:pt x="21165" y="17816"/>
                </a:lnTo>
                <a:cubicBezTo>
                  <a:pt x="21191" y="17670"/>
                  <a:pt x="21214" y="17521"/>
                  <a:pt x="21241" y="17371"/>
                </a:cubicBezTo>
                <a:lnTo>
                  <a:pt x="4968" y="0"/>
                </a:lnTo>
                <a:lnTo>
                  <a:pt x="4480" y="0"/>
                </a:lnTo>
                <a:close/>
                <a:moveTo>
                  <a:pt x="6432" y="4"/>
                </a:moveTo>
                <a:lnTo>
                  <a:pt x="21426" y="16010"/>
                </a:lnTo>
                <a:cubicBezTo>
                  <a:pt x="21445" y="15853"/>
                  <a:pt x="21460" y="15695"/>
                  <a:pt x="21475" y="15542"/>
                </a:cubicBezTo>
                <a:lnTo>
                  <a:pt x="6924" y="8"/>
                </a:lnTo>
                <a:lnTo>
                  <a:pt x="6432" y="8"/>
                </a:lnTo>
                <a:close/>
                <a:moveTo>
                  <a:pt x="8135" y="4"/>
                </a:moveTo>
                <a:lnTo>
                  <a:pt x="21562" y="14338"/>
                </a:lnTo>
                <a:cubicBezTo>
                  <a:pt x="21570" y="14172"/>
                  <a:pt x="21577" y="14007"/>
                  <a:pt x="21585" y="13841"/>
                </a:cubicBezTo>
                <a:lnTo>
                  <a:pt x="8626" y="8"/>
                </a:lnTo>
                <a:lnTo>
                  <a:pt x="8135" y="8"/>
                </a:lnTo>
                <a:close/>
                <a:moveTo>
                  <a:pt x="21592" y="12169"/>
                </a:moveTo>
                <a:lnTo>
                  <a:pt x="10193" y="0"/>
                </a:lnTo>
                <a:lnTo>
                  <a:pt x="9705" y="0"/>
                </a:lnTo>
                <a:lnTo>
                  <a:pt x="21600" y="12698"/>
                </a:lnTo>
                <a:cubicBezTo>
                  <a:pt x="21600" y="12525"/>
                  <a:pt x="21596" y="12347"/>
                  <a:pt x="21592" y="12169"/>
                </a:cubicBezTo>
                <a:close/>
                <a:moveTo>
                  <a:pt x="21517" y="10590"/>
                </a:moveTo>
                <a:lnTo>
                  <a:pt x="11600" y="4"/>
                </a:lnTo>
                <a:lnTo>
                  <a:pt x="11112" y="4"/>
                </a:lnTo>
                <a:lnTo>
                  <a:pt x="21558" y="11155"/>
                </a:lnTo>
                <a:cubicBezTo>
                  <a:pt x="21543" y="10966"/>
                  <a:pt x="21532" y="10776"/>
                  <a:pt x="21517" y="10590"/>
                </a:cubicBezTo>
                <a:close/>
                <a:moveTo>
                  <a:pt x="21358" y="9023"/>
                </a:moveTo>
                <a:lnTo>
                  <a:pt x="12909" y="4"/>
                </a:lnTo>
                <a:lnTo>
                  <a:pt x="12421" y="4"/>
                </a:lnTo>
                <a:lnTo>
                  <a:pt x="21434" y="9625"/>
                </a:lnTo>
                <a:cubicBezTo>
                  <a:pt x="21407" y="9423"/>
                  <a:pt x="21381" y="9225"/>
                  <a:pt x="21358" y="9023"/>
                </a:cubicBezTo>
                <a:close/>
                <a:moveTo>
                  <a:pt x="21085" y="7331"/>
                </a:moveTo>
                <a:lnTo>
                  <a:pt x="14222" y="4"/>
                </a:lnTo>
                <a:lnTo>
                  <a:pt x="13734" y="4"/>
                </a:lnTo>
                <a:lnTo>
                  <a:pt x="21203" y="7977"/>
                </a:lnTo>
                <a:cubicBezTo>
                  <a:pt x="21165" y="7763"/>
                  <a:pt x="21123" y="7545"/>
                  <a:pt x="21085" y="7331"/>
                </a:cubicBezTo>
                <a:close/>
                <a:moveTo>
                  <a:pt x="20749" y="5812"/>
                </a:moveTo>
                <a:lnTo>
                  <a:pt x="15304" y="0"/>
                </a:lnTo>
                <a:lnTo>
                  <a:pt x="14816" y="0"/>
                </a:lnTo>
                <a:lnTo>
                  <a:pt x="20911" y="6507"/>
                </a:lnTo>
                <a:cubicBezTo>
                  <a:pt x="20862" y="6276"/>
                  <a:pt x="20805" y="6046"/>
                  <a:pt x="20749" y="5812"/>
                </a:cubicBezTo>
                <a:close/>
                <a:moveTo>
                  <a:pt x="20291" y="4180"/>
                </a:moveTo>
                <a:lnTo>
                  <a:pt x="16390" y="16"/>
                </a:lnTo>
                <a:cubicBezTo>
                  <a:pt x="16284" y="8"/>
                  <a:pt x="16178" y="4"/>
                  <a:pt x="16072" y="4"/>
                </a:cubicBezTo>
                <a:lnTo>
                  <a:pt x="15891" y="4"/>
                </a:lnTo>
                <a:lnTo>
                  <a:pt x="20522" y="4948"/>
                </a:lnTo>
                <a:cubicBezTo>
                  <a:pt x="20446" y="4689"/>
                  <a:pt x="20370" y="4435"/>
                  <a:pt x="20291" y="4180"/>
                </a:cubicBezTo>
                <a:close/>
                <a:moveTo>
                  <a:pt x="19761" y="2650"/>
                </a:moveTo>
                <a:cubicBezTo>
                  <a:pt x="19754" y="2625"/>
                  <a:pt x="19742" y="2601"/>
                  <a:pt x="19731" y="2577"/>
                </a:cubicBezTo>
                <a:lnTo>
                  <a:pt x="17642" y="347"/>
                </a:lnTo>
                <a:cubicBezTo>
                  <a:pt x="17412" y="242"/>
                  <a:pt x="17173" y="162"/>
                  <a:pt x="16924" y="101"/>
                </a:cubicBezTo>
                <a:lnTo>
                  <a:pt x="20045" y="3433"/>
                </a:lnTo>
                <a:cubicBezTo>
                  <a:pt x="19954" y="3171"/>
                  <a:pt x="19860" y="2908"/>
                  <a:pt x="19761" y="2650"/>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3" name="Freeform: Shape 2">
            <a:extLst>
              <a:ext uri="{FF2B5EF4-FFF2-40B4-BE49-F238E27FC236}">
                <a16:creationId xmlns:a16="http://schemas.microsoft.com/office/drawing/2014/main" id="{CCD3054C-704B-42B7-9079-93289A0B00B9}"/>
              </a:ext>
            </a:extLst>
          </p:cNvPr>
          <p:cNvSpPr/>
          <p:nvPr userDrawn="1"/>
        </p:nvSpPr>
        <p:spPr>
          <a:xfrm>
            <a:off x="0" y="0"/>
            <a:ext cx="9144000" cy="6858000"/>
          </a:xfrm>
          <a:custGeom>
            <a:avLst/>
            <a:gdLst>
              <a:gd name="connsiteX0" fmla="*/ 436159 w 9144000"/>
              <a:gd name="connsiteY0" fmla="*/ 438912 h 6858000"/>
              <a:gd name="connsiteX1" fmla="*/ 436159 w 9144000"/>
              <a:gd name="connsiteY1" fmla="*/ 6419088 h 6858000"/>
              <a:gd name="connsiteX2" fmla="*/ 7328067 w 9144000"/>
              <a:gd name="connsiteY2" fmla="*/ 6419088 h 6858000"/>
              <a:gd name="connsiteX3" fmla="*/ 8245294 w 9144000"/>
              <a:gd name="connsiteY3" fmla="*/ 5799476 h 6858000"/>
              <a:gd name="connsiteX4" fmla="*/ 8702784 w 9144000"/>
              <a:gd name="connsiteY4" fmla="*/ 3429000 h 6858000"/>
              <a:gd name="connsiteX5" fmla="*/ 8245294 w 9144000"/>
              <a:gd name="connsiteY5" fmla="*/ 1058525 h 6858000"/>
              <a:gd name="connsiteX6" fmla="*/ 7328067 w 9144000"/>
              <a:gd name="connsiteY6" fmla="*/ 438912 h 6858000"/>
              <a:gd name="connsiteX7" fmla="*/ 0 w 9144000"/>
              <a:gd name="connsiteY7" fmla="*/ 0 h 6858000"/>
              <a:gd name="connsiteX8" fmla="*/ 9144000 w 9144000"/>
              <a:gd name="connsiteY8" fmla="*/ 0 h 6858000"/>
              <a:gd name="connsiteX9" fmla="*/ 9144000 w 9144000"/>
              <a:gd name="connsiteY9" fmla="*/ 6858000 h 6858000"/>
              <a:gd name="connsiteX10" fmla="*/ 0 w 9144000"/>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44000" h="6858000">
                <a:moveTo>
                  <a:pt x="436159" y="438912"/>
                </a:moveTo>
                <a:lnTo>
                  <a:pt x="436159" y="6419088"/>
                </a:lnTo>
                <a:lnTo>
                  <a:pt x="7328067" y="6419088"/>
                </a:lnTo>
                <a:cubicBezTo>
                  <a:pt x="7730478" y="6419088"/>
                  <a:pt x="8094671" y="6174344"/>
                  <a:pt x="8245294" y="5799476"/>
                </a:cubicBezTo>
                <a:cubicBezTo>
                  <a:pt x="8539796" y="5067735"/>
                  <a:pt x="8702784" y="4266778"/>
                  <a:pt x="8702784" y="3429000"/>
                </a:cubicBezTo>
                <a:cubicBezTo>
                  <a:pt x="8702784" y="2590391"/>
                  <a:pt x="8539796" y="1790266"/>
                  <a:pt x="8245294" y="1058525"/>
                </a:cubicBezTo>
                <a:cubicBezTo>
                  <a:pt x="8094671" y="683656"/>
                  <a:pt x="7730478" y="438912"/>
                  <a:pt x="7328067" y="438912"/>
                </a:cubicBezTo>
                <a:close/>
                <a:moveTo>
                  <a:pt x="0" y="0"/>
                </a:moveTo>
                <a:lnTo>
                  <a:pt x="9144000" y="0"/>
                </a:lnTo>
                <a:lnTo>
                  <a:pt x="914400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E2B07342-22FC-4C56-8249-AB696DBA4CDA}"/>
              </a:ext>
            </a:extLst>
          </p:cNvPr>
          <p:cNvSpPr/>
          <p:nvPr/>
        </p:nvSpPr>
        <p:spPr>
          <a:xfrm>
            <a:off x="1192526" y="0"/>
            <a:ext cx="64008" cy="6858000"/>
          </a:xfrm>
          <a:custGeom>
            <a:avLst/>
            <a:gdLst>
              <a:gd name="connsiteX0" fmla="*/ 0 w 57550"/>
              <a:gd name="connsiteY0" fmla="*/ 1487946 h 6858000"/>
              <a:gd name="connsiteX1" fmla="*/ 57550 w 57550"/>
              <a:gd name="connsiteY1" fmla="*/ 1487946 h 6858000"/>
              <a:gd name="connsiteX2" fmla="*/ 57550 w 57550"/>
              <a:gd name="connsiteY2" fmla="*/ 6858000 h 6858000"/>
              <a:gd name="connsiteX3" fmla="*/ 0 w 57550"/>
              <a:gd name="connsiteY3" fmla="*/ 6858000 h 6858000"/>
              <a:gd name="connsiteX4" fmla="*/ 0 w 57550"/>
              <a:gd name="connsiteY4" fmla="*/ 0 h 6858000"/>
              <a:gd name="connsiteX5" fmla="*/ 57550 w 57550"/>
              <a:gd name="connsiteY5" fmla="*/ 0 h 6858000"/>
              <a:gd name="connsiteX6" fmla="*/ 57550 w 57550"/>
              <a:gd name="connsiteY6" fmla="*/ 681038 h 6858000"/>
              <a:gd name="connsiteX7" fmla="*/ 0 w 57550"/>
              <a:gd name="connsiteY7" fmla="*/ 68103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550" h="6858000">
                <a:moveTo>
                  <a:pt x="0" y="1487946"/>
                </a:moveTo>
                <a:lnTo>
                  <a:pt x="57550" y="1487946"/>
                </a:lnTo>
                <a:lnTo>
                  <a:pt x="57550" y="6858000"/>
                </a:lnTo>
                <a:lnTo>
                  <a:pt x="0" y="6858000"/>
                </a:lnTo>
                <a:close/>
                <a:moveTo>
                  <a:pt x="0" y="0"/>
                </a:moveTo>
                <a:lnTo>
                  <a:pt x="57550" y="0"/>
                </a:lnTo>
                <a:lnTo>
                  <a:pt x="57550" y="681038"/>
                </a:lnTo>
                <a:lnTo>
                  <a:pt x="0" y="681038"/>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userDrawn="1">
            <p:ph type="title"/>
          </p:nvPr>
        </p:nvSpPr>
        <p:spPr>
          <a:xfrm>
            <a:off x="628650" y="365125"/>
            <a:ext cx="7886700" cy="1325563"/>
          </a:xfrm>
        </p:spPr>
        <p:txBody>
          <a:bodyPr/>
          <a:lstStyle>
            <a:lvl1pPr>
              <a:defRPr>
                <a:solidFill>
                  <a:schemeClr val="accent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userDrawn="1">
            <p:ph idx="1"/>
          </p:nvPr>
        </p:nvSpPr>
        <p:spPr>
          <a:xfrm>
            <a:off x="1467522" y="1825625"/>
            <a:ext cx="7047828"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Date Placeholder 3">
            <a:extLst>
              <a:ext uri="{FF2B5EF4-FFF2-40B4-BE49-F238E27FC236}">
                <a16:creationId xmlns:a16="http://schemas.microsoft.com/office/drawing/2014/main" id="{263DAC68-8566-3848-ABE6-DC4C95CD110E}"/>
              </a:ext>
            </a:extLst>
          </p:cNvPr>
          <p:cNvSpPr>
            <a:spLocks noGrp="1"/>
          </p:cNvSpPr>
          <p:nvPr>
            <p:ph type="dt" sz="half" idx="10"/>
          </p:nvPr>
        </p:nvSpPr>
        <p:spPr>
          <a:xfrm>
            <a:off x="1487497" y="6490911"/>
            <a:ext cx="2057400" cy="365125"/>
          </a:xfrm>
          <a:prstGeom prst="rect">
            <a:avLst/>
          </a:prstGeom>
        </p:spPr>
        <p:txBody>
          <a:bodyPr/>
          <a:lstStyle>
            <a:lvl1pPr>
              <a:defRPr>
                <a:solidFill>
                  <a:schemeClr val="accent2">
                    <a:lumMod val="50000"/>
                  </a:schemeClr>
                </a:solidFill>
              </a:defRPr>
            </a:lvl1pPr>
          </a:lstStyle>
          <a:p>
            <a:r>
              <a:rPr lang="en-US"/>
              <a:t>Date</a:t>
            </a:r>
            <a:endParaRPr lang="en-US" dirty="0"/>
          </a:p>
        </p:txBody>
      </p:sp>
      <p:sp>
        <p:nvSpPr>
          <p:cNvPr id="16" name="Footer Placeholder 4">
            <a:extLst>
              <a:ext uri="{FF2B5EF4-FFF2-40B4-BE49-F238E27FC236}">
                <a16:creationId xmlns:a16="http://schemas.microsoft.com/office/drawing/2014/main" id="{573E5113-2F33-2743-A7D7-3E6F515E2D73}"/>
              </a:ext>
            </a:extLst>
          </p:cNvPr>
          <p:cNvSpPr>
            <a:spLocks noGrp="1"/>
          </p:cNvSpPr>
          <p:nvPr>
            <p:ph type="ftr" sz="quarter" idx="11"/>
          </p:nvPr>
        </p:nvSpPr>
        <p:spPr>
          <a:xfrm>
            <a:off x="3887797" y="6490911"/>
            <a:ext cx="3086100" cy="365125"/>
          </a:xfrm>
          <a:prstGeom prst="rect">
            <a:avLst/>
          </a:prstGeom>
        </p:spPr>
        <p:txBody>
          <a:bodyPr/>
          <a:lstStyle>
            <a:lvl1pPr>
              <a:defRPr>
                <a:solidFill>
                  <a:schemeClr val="accent2">
                    <a:lumMod val="50000"/>
                  </a:schemeClr>
                </a:solidFill>
              </a:defRPr>
            </a:lvl1pPr>
          </a:lstStyle>
          <a:p>
            <a:r>
              <a:rPr lang="en-US"/>
              <a:t>Your Footer Here</a:t>
            </a:r>
          </a:p>
        </p:txBody>
      </p:sp>
      <p:sp>
        <p:nvSpPr>
          <p:cNvPr id="18" name="Slide Number Placeholder 5">
            <a:extLst>
              <a:ext uri="{FF2B5EF4-FFF2-40B4-BE49-F238E27FC236}">
                <a16:creationId xmlns:a16="http://schemas.microsoft.com/office/drawing/2014/main" id="{9FB68E63-D11B-264F-AD86-605268ED6445}"/>
              </a:ext>
            </a:extLst>
          </p:cNvPr>
          <p:cNvSpPr>
            <a:spLocks noGrp="1"/>
          </p:cNvSpPr>
          <p:nvPr>
            <p:ph type="sldNum" sz="quarter" idx="12"/>
          </p:nvPr>
        </p:nvSpPr>
        <p:spPr>
          <a:xfrm>
            <a:off x="7316797" y="6490911"/>
            <a:ext cx="1385028" cy="365125"/>
          </a:xfrm>
          <a:prstGeom prst="rect">
            <a:avLst/>
          </a:prstGeom>
        </p:spPr>
        <p:txBody>
          <a:bodyPr/>
          <a:lstStyle>
            <a:lvl1pPr>
              <a:defRPr>
                <a:solidFill>
                  <a:schemeClr val="accent2">
                    <a:lumMod val="50000"/>
                  </a:schemeClr>
                </a:solidFill>
              </a:defRPr>
            </a:lvl1pPr>
          </a:lstStyle>
          <a:p>
            <a:fld id="{E1D938BB-204F-405F-99D0-29E0C28153FC}" type="slidenum">
              <a:rPr lang="en-US" smtClean="0"/>
              <a:pPr/>
              <a:t>‹#›</a:t>
            </a:fld>
            <a:endParaRPr lang="en-US" dirty="0"/>
          </a:p>
        </p:txBody>
      </p:sp>
    </p:spTree>
    <p:extLst>
      <p:ext uri="{BB962C8B-B14F-4D97-AF65-F5344CB8AC3E}">
        <p14:creationId xmlns:p14="http://schemas.microsoft.com/office/powerpoint/2010/main" val="1136322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1"/>
        </a:solidFill>
        <a:effectLst/>
      </p:bgPr>
    </p:bg>
    <p:spTree>
      <p:nvGrpSpPr>
        <p:cNvPr id="1" name=""/>
        <p:cNvGrpSpPr/>
        <p:nvPr/>
      </p:nvGrpSpPr>
      <p:grpSpPr>
        <a:xfrm>
          <a:off x="0" y="0"/>
          <a:ext cx="0" cy="0"/>
          <a:chOff x="0" y="0"/>
          <a:chExt cx="0" cy="0"/>
        </a:xfrm>
      </p:grpSpPr>
      <p:sp>
        <p:nvSpPr>
          <p:cNvPr id="3" name="Shape">
            <a:extLst>
              <a:ext uri="{FF2B5EF4-FFF2-40B4-BE49-F238E27FC236}">
                <a16:creationId xmlns:a16="http://schemas.microsoft.com/office/drawing/2014/main" id="{3AE68733-8359-4249-9784-94572A3A4DE2}"/>
              </a:ext>
            </a:extLst>
          </p:cNvPr>
          <p:cNvSpPr/>
          <p:nvPr userDrawn="1"/>
        </p:nvSpPr>
        <p:spPr>
          <a:xfrm>
            <a:off x="3235480" y="433234"/>
            <a:ext cx="5475870" cy="5129615"/>
          </a:xfrm>
          <a:custGeom>
            <a:avLst/>
            <a:gdLst/>
            <a:ahLst/>
            <a:cxnLst>
              <a:cxn ang="0">
                <a:pos x="wd2" y="hd2"/>
              </a:cxn>
              <a:cxn ang="5400000">
                <a:pos x="wd2" y="hd2"/>
              </a:cxn>
              <a:cxn ang="10800000">
                <a:pos x="wd2" y="hd2"/>
              </a:cxn>
              <a:cxn ang="16200000">
                <a:pos x="wd2" y="hd2"/>
              </a:cxn>
            </a:cxnLst>
            <a:rect l="0" t="0" r="r" b="b"/>
            <a:pathLst>
              <a:path w="21600" h="21600" extrusionOk="0">
                <a:moveTo>
                  <a:pt x="488" y="4"/>
                </a:moveTo>
                <a:lnTo>
                  <a:pt x="20351" y="21208"/>
                </a:lnTo>
                <a:cubicBezTo>
                  <a:pt x="20310" y="21337"/>
                  <a:pt x="20272" y="21471"/>
                  <a:pt x="20230" y="21600"/>
                </a:cubicBezTo>
                <a:lnTo>
                  <a:pt x="0" y="4"/>
                </a:lnTo>
                <a:lnTo>
                  <a:pt x="488" y="4"/>
                </a:lnTo>
                <a:close/>
                <a:moveTo>
                  <a:pt x="2471" y="4"/>
                </a:moveTo>
                <a:lnTo>
                  <a:pt x="20802" y="19572"/>
                </a:lnTo>
                <a:cubicBezTo>
                  <a:pt x="20836" y="19435"/>
                  <a:pt x="20866" y="19294"/>
                  <a:pt x="20900" y="19152"/>
                </a:cubicBezTo>
                <a:lnTo>
                  <a:pt x="2962" y="4"/>
                </a:lnTo>
                <a:lnTo>
                  <a:pt x="2471" y="4"/>
                </a:lnTo>
                <a:close/>
                <a:moveTo>
                  <a:pt x="4480" y="4"/>
                </a:moveTo>
                <a:lnTo>
                  <a:pt x="21165" y="17816"/>
                </a:lnTo>
                <a:cubicBezTo>
                  <a:pt x="21191" y="17670"/>
                  <a:pt x="21214" y="17521"/>
                  <a:pt x="21241" y="17371"/>
                </a:cubicBezTo>
                <a:lnTo>
                  <a:pt x="4968" y="0"/>
                </a:lnTo>
                <a:lnTo>
                  <a:pt x="4480" y="0"/>
                </a:lnTo>
                <a:close/>
                <a:moveTo>
                  <a:pt x="6432" y="4"/>
                </a:moveTo>
                <a:lnTo>
                  <a:pt x="21426" y="16010"/>
                </a:lnTo>
                <a:cubicBezTo>
                  <a:pt x="21445" y="15853"/>
                  <a:pt x="21460" y="15695"/>
                  <a:pt x="21475" y="15542"/>
                </a:cubicBezTo>
                <a:lnTo>
                  <a:pt x="6924" y="8"/>
                </a:lnTo>
                <a:lnTo>
                  <a:pt x="6432" y="8"/>
                </a:lnTo>
                <a:close/>
                <a:moveTo>
                  <a:pt x="8135" y="4"/>
                </a:moveTo>
                <a:lnTo>
                  <a:pt x="21562" y="14338"/>
                </a:lnTo>
                <a:cubicBezTo>
                  <a:pt x="21570" y="14172"/>
                  <a:pt x="21577" y="14007"/>
                  <a:pt x="21585" y="13841"/>
                </a:cubicBezTo>
                <a:lnTo>
                  <a:pt x="8626" y="8"/>
                </a:lnTo>
                <a:lnTo>
                  <a:pt x="8135" y="8"/>
                </a:lnTo>
                <a:close/>
                <a:moveTo>
                  <a:pt x="21592" y="12169"/>
                </a:moveTo>
                <a:lnTo>
                  <a:pt x="10193" y="0"/>
                </a:lnTo>
                <a:lnTo>
                  <a:pt x="9705" y="0"/>
                </a:lnTo>
                <a:lnTo>
                  <a:pt x="21600" y="12698"/>
                </a:lnTo>
                <a:cubicBezTo>
                  <a:pt x="21600" y="12525"/>
                  <a:pt x="21596" y="12347"/>
                  <a:pt x="21592" y="12169"/>
                </a:cubicBezTo>
                <a:close/>
                <a:moveTo>
                  <a:pt x="21517" y="10590"/>
                </a:moveTo>
                <a:lnTo>
                  <a:pt x="11600" y="4"/>
                </a:lnTo>
                <a:lnTo>
                  <a:pt x="11112" y="4"/>
                </a:lnTo>
                <a:lnTo>
                  <a:pt x="21558" y="11155"/>
                </a:lnTo>
                <a:cubicBezTo>
                  <a:pt x="21543" y="10966"/>
                  <a:pt x="21532" y="10776"/>
                  <a:pt x="21517" y="10590"/>
                </a:cubicBezTo>
                <a:close/>
                <a:moveTo>
                  <a:pt x="21358" y="9023"/>
                </a:moveTo>
                <a:lnTo>
                  <a:pt x="12909" y="4"/>
                </a:lnTo>
                <a:lnTo>
                  <a:pt x="12421" y="4"/>
                </a:lnTo>
                <a:lnTo>
                  <a:pt x="21434" y="9625"/>
                </a:lnTo>
                <a:cubicBezTo>
                  <a:pt x="21407" y="9423"/>
                  <a:pt x="21381" y="9225"/>
                  <a:pt x="21358" y="9023"/>
                </a:cubicBezTo>
                <a:close/>
                <a:moveTo>
                  <a:pt x="21085" y="7331"/>
                </a:moveTo>
                <a:lnTo>
                  <a:pt x="14222" y="4"/>
                </a:lnTo>
                <a:lnTo>
                  <a:pt x="13734" y="4"/>
                </a:lnTo>
                <a:lnTo>
                  <a:pt x="21203" y="7977"/>
                </a:lnTo>
                <a:cubicBezTo>
                  <a:pt x="21165" y="7763"/>
                  <a:pt x="21123" y="7545"/>
                  <a:pt x="21085" y="7331"/>
                </a:cubicBezTo>
                <a:close/>
                <a:moveTo>
                  <a:pt x="20749" y="5812"/>
                </a:moveTo>
                <a:lnTo>
                  <a:pt x="15304" y="0"/>
                </a:lnTo>
                <a:lnTo>
                  <a:pt x="14816" y="0"/>
                </a:lnTo>
                <a:lnTo>
                  <a:pt x="20911" y="6507"/>
                </a:lnTo>
                <a:cubicBezTo>
                  <a:pt x="20862" y="6276"/>
                  <a:pt x="20805" y="6046"/>
                  <a:pt x="20749" y="5812"/>
                </a:cubicBezTo>
                <a:close/>
                <a:moveTo>
                  <a:pt x="20291" y="4180"/>
                </a:moveTo>
                <a:lnTo>
                  <a:pt x="16390" y="16"/>
                </a:lnTo>
                <a:cubicBezTo>
                  <a:pt x="16284" y="8"/>
                  <a:pt x="16178" y="4"/>
                  <a:pt x="16072" y="4"/>
                </a:cubicBezTo>
                <a:lnTo>
                  <a:pt x="15891" y="4"/>
                </a:lnTo>
                <a:lnTo>
                  <a:pt x="20522" y="4948"/>
                </a:lnTo>
                <a:cubicBezTo>
                  <a:pt x="20446" y="4689"/>
                  <a:pt x="20370" y="4435"/>
                  <a:pt x="20291" y="4180"/>
                </a:cubicBezTo>
                <a:close/>
                <a:moveTo>
                  <a:pt x="19761" y="2650"/>
                </a:moveTo>
                <a:cubicBezTo>
                  <a:pt x="19754" y="2625"/>
                  <a:pt x="19742" y="2601"/>
                  <a:pt x="19731" y="2577"/>
                </a:cubicBezTo>
                <a:lnTo>
                  <a:pt x="17642" y="347"/>
                </a:lnTo>
                <a:cubicBezTo>
                  <a:pt x="17412" y="242"/>
                  <a:pt x="17173" y="162"/>
                  <a:pt x="16924" y="101"/>
                </a:cubicBezTo>
                <a:lnTo>
                  <a:pt x="20045" y="3433"/>
                </a:lnTo>
                <a:cubicBezTo>
                  <a:pt x="19954" y="3171"/>
                  <a:pt x="19860" y="2908"/>
                  <a:pt x="19761" y="265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 name="Freeform: Shape 4">
            <a:extLst>
              <a:ext uri="{FF2B5EF4-FFF2-40B4-BE49-F238E27FC236}">
                <a16:creationId xmlns:a16="http://schemas.microsoft.com/office/drawing/2014/main" id="{03164CF6-079D-4323-AFEE-C174FB234A3B}"/>
              </a:ext>
            </a:extLst>
          </p:cNvPr>
          <p:cNvSpPr/>
          <p:nvPr userDrawn="1"/>
        </p:nvSpPr>
        <p:spPr>
          <a:xfrm>
            <a:off x="0" y="0"/>
            <a:ext cx="9144000" cy="6858000"/>
          </a:xfrm>
          <a:custGeom>
            <a:avLst/>
            <a:gdLst>
              <a:gd name="connsiteX0" fmla="*/ 436159 w 9144000"/>
              <a:gd name="connsiteY0" fmla="*/ 438912 h 6858000"/>
              <a:gd name="connsiteX1" fmla="*/ 436159 w 9144000"/>
              <a:gd name="connsiteY1" fmla="*/ 6419088 h 6858000"/>
              <a:gd name="connsiteX2" fmla="*/ 7328067 w 9144000"/>
              <a:gd name="connsiteY2" fmla="*/ 6419088 h 6858000"/>
              <a:gd name="connsiteX3" fmla="*/ 8245294 w 9144000"/>
              <a:gd name="connsiteY3" fmla="*/ 5799476 h 6858000"/>
              <a:gd name="connsiteX4" fmla="*/ 8702784 w 9144000"/>
              <a:gd name="connsiteY4" fmla="*/ 3429000 h 6858000"/>
              <a:gd name="connsiteX5" fmla="*/ 8245294 w 9144000"/>
              <a:gd name="connsiteY5" fmla="*/ 1058525 h 6858000"/>
              <a:gd name="connsiteX6" fmla="*/ 7328067 w 9144000"/>
              <a:gd name="connsiteY6" fmla="*/ 438912 h 6858000"/>
              <a:gd name="connsiteX7" fmla="*/ 0 w 9144000"/>
              <a:gd name="connsiteY7" fmla="*/ 0 h 6858000"/>
              <a:gd name="connsiteX8" fmla="*/ 9144000 w 9144000"/>
              <a:gd name="connsiteY8" fmla="*/ 0 h 6858000"/>
              <a:gd name="connsiteX9" fmla="*/ 9144000 w 9144000"/>
              <a:gd name="connsiteY9" fmla="*/ 6858000 h 6858000"/>
              <a:gd name="connsiteX10" fmla="*/ 0 w 9144000"/>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44000" h="6858000">
                <a:moveTo>
                  <a:pt x="436159" y="438912"/>
                </a:moveTo>
                <a:lnTo>
                  <a:pt x="436159" y="6419088"/>
                </a:lnTo>
                <a:lnTo>
                  <a:pt x="7328067" y="6419088"/>
                </a:lnTo>
                <a:cubicBezTo>
                  <a:pt x="7730478" y="6419088"/>
                  <a:pt x="8094671" y="6174344"/>
                  <a:pt x="8245294" y="5799476"/>
                </a:cubicBezTo>
                <a:cubicBezTo>
                  <a:pt x="8539796" y="5067735"/>
                  <a:pt x="8702784" y="4266778"/>
                  <a:pt x="8702784" y="3429000"/>
                </a:cubicBezTo>
                <a:cubicBezTo>
                  <a:pt x="8702784" y="2590391"/>
                  <a:pt x="8539796" y="1790266"/>
                  <a:pt x="8245294" y="1058525"/>
                </a:cubicBezTo>
                <a:cubicBezTo>
                  <a:pt x="8094671" y="683656"/>
                  <a:pt x="7730478" y="438912"/>
                  <a:pt x="7328067" y="438912"/>
                </a:cubicBezTo>
                <a:close/>
                <a:moveTo>
                  <a:pt x="0" y="0"/>
                </a:moveTo>
                <a:lnTo>
                  <a:pt x="9144000" y="0"/>
                </a:lnTo>
                <a:lnTo>
                  <a:pt x="9144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Content Placeholder 2">
            <a:extLst>
              <a:ext uri="{FF2B5EF4-FFF2-40B4-BE49-F238E27FC236}">
                <a16:creationId xmlns:a16="http://schemas.microsoft.com/office/drawing/2014/main" id="{50DAA668-7716-0643-8C95-71BE3B75C265}"/>
              </a:ext>
            </a:extLst>
          </p:cNvPr>
          <p:cNvSpPr>
            <a:spLocks noGrp="1"/>
          </p:cNvSpPr>
          <p:nvPr>
            <p:ph idx="1"/>
          </p:nvPr>
        </p:nvSpPr>
        <p:spPr>
          <a:xfrm>
            <a:off x="1467522" y="1825625"/>
            <a:ext cx="7047828" cy="4351338"/>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Title 1">
            <a:extLst>
              <a:ext uri="{FF2B5EF4-FFF2-40B4-BE49-F238E27FC236}">
                <a16:creationId xmlns:a16="http://schemas.microsoft.com/office/drawing/2014/main" id="{E1F6A521-0419-8B46-AF6B-37864AC5030C}"/>
              </a:ext>
            </a:extLst>
          </p:cNvPr>
          <p:cNvSpPr>
            <a:spLocks noGrp="1"/>
          </p:cNvSpPr>
          <p:nvPr>
            <p:ph type="title"/>
          </p:nvPr>
        </p:nvSpPr>
        <p:spPr>
          <a:xfrm>
            <a:off x="628650" y="365125"/>
            <a:ext cx="7886700" cy="1325563"/>
          </a:xfrm>
        </p:spPr>
        <p:txBody>
          <a:bodyPr/>
          <a:lstStyle>
            <a:lvl1pPr>
              <a:defRPr>
                <a:solidFill>
                  <a:schemeClr val="accent2"/>
                </a:solidFill>
              </a:defRPr>
            </a:lvl1pPr>
          </a:lstStyle>
          <a:p>
            <a:r>
              <a:rPr lang="en-US" dirty="0"/>
              <a:t>Click to edit Master title style</a:t>
            </a:r>
          </a:p>
        </p:txBody>
      </p:sp>
      <p:sp>
        <p:nvSpPr>
          <p:cNvPr id="19" name="Date Placeholder 3">
            <a:extLst>
              <a:ext uri="{FF2B5EF4-FFF2-40B4-BE49-F238E27FC236}">
                <a16:creationId xmlns:a16="http://schemas.microsoft.com/office/drawing/2014/main" id="{8C0DE48B-4DE9-3143-85F4-C2E8C5038272}"/>
              </a:ext>
            </a:extLst>
          </p:cNvPr>
          <p:cNvSpPr>
            <a:spLocks noGrp="1"/>
          </p:cNvSpPr>
          <p:nvPr>
            <p:ph type="dt" sz="half" idx="10"/>
          </p:nvPr>
        </p:nvSpPr>
        <p:spPr>
          <a:xfrm>
            <a:off x="1487497" y="6490911"/>
            <a:ext cx="2057400" cy="365125"/>
          </a:xfrm>
          <a:prstGeom prst="rect">
            <a:avLst/>
          </a:prstGeom>
        </p:spPr>
        <p:txBody>
          <a:bodyPr/>
          <a:lstStyle/>
          <a:p>
            <a:r>
              <a:rPr lang="en-US"/>
              <a:t>Date</a:t>
            </a:r>
            <a:endParaRPr lang="en-US" dirty="0"/>
          </a:p>
        </p:txBody>
      </p:sp>
      <p:sp>
        <p:nvSpPr>
          <p:cNvPr id="20" name="Footer Placeholder 4">
            <a:extLst>
              <a:ext uri="{FF2B5EF4-FFF2-40B4-BE49-F238E27FC236}">
                <a16:creationId xmlns:a16="http://schemas.microsoft.com/office/drawing/2014/main" id="{E8D8A128-1933-5548-A6D5-05004A4FD0A2}"/>
              </a:ext>
            </a:extLst>
          </p:cNvPr>
          <p:cNvSpPr>
            <a:spLocks noGrp="1"/>
          </p:cNvSpPr>
          <p:nvPr>
            <p:ph type="ftr" sz="quarter" idx="11"/>
          </p:nvPr>
        </p:nvSpPr>
        <p:spPr>
          <a:xfrm>
            <a:off x="3887797" y="6490911"/>
            <a:ext cx="3086100" cy="365125"/>
          </a:xfrm>
          <a:prstGeom prst="rect">
            <a:avLst/>
          </a:prstGeom>
        </p:spPr>
        <p:txBody>
          <a:bodyPr/>
          <a:lstStyle/>
          <a:p>
            <a:r>
              <a:rPr lang="en-US"/>
              <a:t>Your Footer Here</a:t>
            </a:r>
          </a:p>
        </p:txBody>
      </p:sp>
      <p:sp>
        <p:nvSpPr>
          <p:cNvPr id="21" name="Slide Number Placeholder 5">
            <a:extLst>
              <a:ext uri="{FF2B5EF4-FFF2-40B4-BE49-F238E27FC236}">
                <a16:creationId xmlns:a16="http://schemas.microsoft.com/office/drawing/2014/main" id="{C13A39E9-FFC3-3F4E-B529-495E74947EEF}"/>
              </a:ext>
            </a:extLst>
          </p:cNvPr>
          <p:cNvSpPr>
            <a:spLocks noGrp="1"/>
          </p:cNvSpPr>
          <p:nvPr>
            <p:ph type="sldNum" sz="quarter" idx="12"/>
          </p:nvPr>
        </p:nvSpPr>
        <p:spPr>
          <a:xfrm>
            <a:off x="7316797" y="6490911"/>
            <a:ext cx="1385028" cy="365125"/>
          </a:xfrm>
          <a:prstGeom prst="rect">
            <a:avLst/>
          </a:prstGeom>
        </p:spPr>
        <p:txBody>
          <a:bodyPr/>
          <a:lstStyle/>
          <a:p>
            <a:fld id="{E1D938BB-204F-405F-99D0-29E0C28153FC}" type="slidenum">
              <a:rPr lang="en-US" smtClean="0"/>
              <a:t>‹#›</a:t>
            </a:fld>
            <a:endParaRPr lang="en-US" dirty="0"/>
          </a:p>
        </p:txBody>
      </p:sp>
      <p:sp>
        <p:nvSpPr>
          <p:cNvPr id="2" name="Freeform: Shape 1">
            <a:extLst>
              <a:ext uri="{FF2B5EF4-FFF2-40B4-BE49-F238E27FC236}">
                <a16:creationId xmlns:a16="http://schemas.microsoft.com/office/drawing/2014/main" id="{A4C11F1C-33E0-4E88-8F70-1D883B4C580F}"/>
              </a:ext>
            </a:extLst>
          </p:cNvPr>
          <p:cNvSpPr/>
          <p:nvPr userDrawn="1"/>
        </p:nvSpPr>
        <p:spPr>
          <a:xfrm>
            <a:off x="1192526" y="0"/>
            <a:ext cx="64008" cy="6858000"/>
          </a:xfrm>
          <a:custGeom>
            <a:avLst/>
            <a:gdLst>
              <a:gd name="connsiteX0" fmla="*/ 0 w 57550"/>
              <a:gd name="connsiteY0" fmla="*/ 1487946 h 6858000"/>
              <a:gd name="connsiteX1" fmla="*/ 57550 w 57550"/>
              <a:gd name="connsiteY1" fmla="*/ 1487946 h 6858000"/>
              <a:gd name="connsiteX2" fmla="*/ 57550 w 57550"/>
              <a:gd name="connsiteY2" fmla="*/ 6858000 h 6858000"/>
              <a:gd name="connsiteX3" fmla="*/ 0 w 57550"/>
              <a:gd name="connsiteY3" fmla="*/ 6858000 h 6858000"/>
              <a:gd name="connsiteX4" fmla="*/ 0 w 57550"/>
              <a:gd name="connsiteY4" fmla="*/ 0 h 6858000"/>
              <a:gd name="connsiteX5" fmla="*/ 57550 w 57550"/>
              <a:gd name="connsiteY5" fmla="*/ 0 h 6858000"/>
              <a:gd name="connsiteX6" fmla="*/ 57550 w 57550"/>
              <a:gd name="connsiteY6" fmla="*/ 681038 h 6858000"/>
              <a:gd name="connsiteX7" fmla="*/ 0 w 57550"/>
              <a:gd name="connsiteY7" fmla="*/ 68103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550" h="6858000">
                <a:moveTo>
                  <a:pt x="0" y="1487946"/>
                </a:moveTo>
                <a:lnTo>
                  <a:pt x="57550" y="1487946"/>
                </a:lnTo>
                <a:lnTo>
                  <a:pt x="57550" y="6858000"/>
                </a:lnTo>
                <a:lnTo>
                  <a:pt x="0" y="6858000"/>
                </a:lnTo>
                <a:close/>
                <a:moveTo>
                  <a:pt x="0" y="0"/>
                </a:moveTo>
                <a:lnTo>
                  <a:pt x="57550" y="0"/>
                </a:lnTo>
                <a:lnTo>
                  <a:pt x="57550" y="681038"/>
                </a:lnTo>
                <a:lnTo>
                  <a:pt x="0" y="681038"/>
                </a:lnTo>
                <a:close/>
              </a:path>
            </a:pathLst>
          </a:custGeom>
          <a:solidFill>
            <a:schemeClr val="accent2"/>
          </a:solidFill>
          <a:ln w="12700">
            <a:miter lim="400000"/>
          </a:ln>
        </p:spPr>
        <p:txBody>
          <a:bodyPr lIns="38100" tIns="38100" rIns="38100" bIns="38100" anchor="ctr"/>
          <a:lstStyle/>
          <a:p>
            <a:pPr lvl="0"/>
            <a:endParaRPr sz="3000">
              <a:solidFill>
                <a:srgbClr val="FFFFFF"/>
              </a:solidFill>
            </a:endParaRPr>
          </a:p>
        </p:txBody>
      </p:sp>
    </p:spTree>
    <p:extLst>
      <p:ext uri="{BB962C8B-B14F-4D97-AF65-F5344CB8AC3E}">
        <p14:creationId xmlns:p14="http://schemas.microsoft.com/office/powerpoint/2010/main" val="23466920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21E60AF9-D8A6-4DCC-92E0-E4907B6D4038}"/>
              </a:ext>
            </a:extLst>
          </p:cNvPr>
          <p:cNvSpPr>
            <a:spLocks noGrp="1"/>
          </p:cNvSpPr>
          <p:nvPr>
            <p:ph type="pic" sz="quarter" idx="13"/>
          </p:nvPr>
        </p:nvSpPr>
        <p:spPr>
          <a:xfrm>
            <a:off x="436161" y="438912"/>
            <a:ext cx="8266625" cy="5980176"/>
          </a:xfrm>
          <a:custGeom>
            <a:avLst/>
            <a:gdLst>
              <a:gd name="connsiteX0" fmla="*/ 0 w 8266625"/>
              <a:gd name="connsiteY0" fmla="*/ 0 h 5980176"/>
              <a:gd name="connsiteX1" fmla="*/ 6891908 w 8266625"/>
              <a:gd name="connsiteY1" fmla="*/ 0 h 5980176"/>
              <a:gd name="connsiteX2" fmla="*/ 7809135 w 8266625"/>
              <a:gd name="connsiteY2" fmla="*/ 619613 h 5980176"/>
              <a:gd name="connsiteX3" fmla="*/ 8266625 w 8266625"/>
              <a:gd name="connsiteY3" fmla="*/ 2990088 h 5980176"/>
              <a:gd name="connsiteX4" fmla="*/ 7809135 w 8266625"/>
              <a:gd name="connsiteY4" fmla="*/ 5360564 h 5980176"/>
              <a:gd name="connsiteX5" fmla="*/ 6891908 w 8266625"/>
              <a:gd name="connsiteY5" fmla="*/ 5980176 h 5980176"/>
              <a:gd name="connsiteX6" fmla="*/ 0 w 8266625"/>
              <a:gd name="connsiteY6" fmla="*/ 5980176 h 598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66625" h="5980176">
                <a:moveTo>
                  <a:pt x="0" y="0"/>
                </a:moveTo>
                <a:lnTo>
                  <a:pt x="6891908" y="0"/>
                </a:lnTo>
                <a:cubicBezTo>
                  <a:pt x="7294319" y="0"/>
                  <a:pt x="7658512" y="244744"/>
                  <a:pt x="7809135" y="619613"/>
                </a:cubicBezTo>
                <a:cubicBezTo>
                  <a:pt x="8103637" y="1351354"/>
                  <a:pt x="8266625" y="2151479"/>
                  <a:pt x="8266625" y="2990088"/>
                </a:cubicBezTo>
                <a:cubicBezTo>
                  <a:pt x="8266625" y="3827866"/>
                  <a:pt x="8103637" y="4628823"/>
                  <a:pt x="7809135" y="5360564"/>
                </a:cubicBezTo>
                <a:cubicBezTo>
                  <a:pt x="7658512" y="5735432"/>
                  <a:pt x="7294319" y="5980176"/>
                  <a:pt x="6891908" y="5980176"/>
                </a:cubicBezTo>
                <a:lnTo>
                  <a:pt x="0" y="5980176"/>
                </a:lnTo>
                <a:close/>
              </a:path>
            </a:pathLst>
          </a:custGeom>
        </p:spPr>
        <p:txBody>
          <a:bodyPr wrap="square" anchor="ctr">
            <a:noAutofit/>
          </a:bodyPr>
          <a:lstStyle>
            <a:lvl1pPr algn="r">
              <a:defRPr/>
            </a:lvl1pPr>
          </a:lstStyle>
          <a:p>
            <a:endParaRPr lang="en-US" dirty="0"/>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1709739"/>
            <a:ext cx="3474583" cy="2674434"/>
          </a:xfrm>
          <a:prstGeom prst="rect">
            <a:avLst/>
          </a:prstGeom>
        </p:spPr>
        <p:txBody>
          <a:bodyPr anchor="b"/>
          <a:lstStyle>
            <a:lvl1pPr>
              <a:defRPr sz="6000">
                <a:solidFill>
                  <a:schemeClr val="accent2"/>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4"/>
            <a:ext cx="3588883" cy="914400"/>
          </a:xfrm>
          <a:prstGeom prst="rect">
            <a:avLst/>
          </a:prstGeom>
        </p:spPr>
        <p:txBody>
          <a:bodyPr/>
          <a:lstStyle>
            <a:lvl1pPr marL="0" indent="0">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21" name="Date Placeholder 3">
            <a:extLst>
              <a:ext uri="{FF2B5EF4-FFF2-40B4-BE49-F238E27FC236}">
                <a16:creationId xmlns:a16="http://schemas.microsoft.com/office/drawing/2014/main" id="{0B9110D3-0B38-774B-B5C3-D5677CDF4FE9}"/>
              </a:ext>
            </a:extLst>
          </p:cNvPr>
          <p:cNvSpPr>
            <a:spLocks noGrp="1"/>
          </p:cNvSpPr>
          <p:nvPr>
            <p:ph type="dt" sz="half" idx="10"/>
          </p:nvPr>
        </p:nvSpPr>
        <p:spPr>
          <a:xfrm>
            <a:off x="1487497" y="6490911"/>
            <a:ext cx="2057400" cy="365125"/>
          </a:xfrm>
          <a:prstGeom prst="rect">
            <a:avLst/>
          </a:prstGeom>
        </p:spPr>
        <p:txBody>
          <a:bodyPr/>
          <a:lstStyle/>
          <a:p>
            <a:r>
              <a:rPr lang="en-US"/>
              <a:t>Date</a:t>
            </a:r>
            <a:endParaRPr lang="en-US" dirty="0"/>
          </a:p>
        </p:txBody>
      </p:sp>
      <p:sp>
        <p:nvSpPr>
          <p:cNvPr id="22" name="Footer Placeholder 4">
            <a:extLst>
              <a:ext uri="{FF2B5EF4-FFF2-40B4-BE49-F238E27FC236}">
                <a16:creationId xmlns:a16="http://schemas.microsoft.com/office/drawing/2014/main" id="{4BFBFD8C-6C62-7B45-913C-D754AB18D673}"/>
              </a:ext>
            </a:extLst>
          </p:cNvPr>
          <p:cNvSpPr>
            <a:spLocks noGrp="1"/>
          </p:cNvSpPr>
          <p:nvPr>
            <p:ph type="ftr" sz="quarter" idx="11"/>
          </p:nvPr>
        </p:nvSpPr>
        <p:spPr>
          <a:xfrm>
            <a:off x="3887797" y="6490911"/>
            <a:ext cx="3086100" cy="365125"/>
          </a:xfrm>
          <a:prstGeom prst="rect">
            <a:avLst/>
          </a:prstGeom>
        </p:spPr>
        <p:txBody>
          <a:bodyPr/>
          <a:lstStyle/>
          <a:p>
            <a:r>
              <a:rPr lang="en-US"/>
              <a:t>Your Footer Here</a:t>
            </a:r>
          </a:p>
        </p:txBody>
      </p:sp>
      <p:sp>
        <p:nvSpPr>
          <p:cNvPr id="23" name="Slide Number Placeholder 5">
            <a:extLst>
              <a:ext uri="{FF2B5EF4-FFF2-40B4-BE49-F238E27FC236}">
                <a16:creationId xmlns:a16="http://schemas.microsoft.com/office/drawing/2014/main" id="{8D74C5C0-96D2-4D4C-AA21-D9C229505B18}"/>
              </a:ext>
            </a:extLst>
          </p:cNvPr>
          <p:cNvSpPr>
            <a:spLocks noGrp="1"/>
          </p:cNvSpPr>
          <p:nvPr>
            <p:ph type="sldNum" sz="quarter" idx="12"/>
          </p:nvPr>
        </p:nvSpPr>
        <p:spPr>
          <a:xfrm>
            <a:off x="7316797" y="6490911"/>
            <a:ext cx="1385028" cy="365125"/>
          </a:xfrm>
          <a:prstGeom prst="rect">
            <a:avLst/>
          </a:prstGeom>
        </p:spPr>
        <p:txBody>
          <a:bodyPr/>
          <a:lstStyle/>
          <a:p>
            <a:fld id="{E1D938BB-204F-405F-99D0-29E0C28153FC}" type="slidenum">
              <a:rPr lang="en-US" smtClean="0"/>
              <a:t>‹#›</a:t>
            </a:fld>
            <a:endParaRPr lang="en-US" dirty="0"/>
          </a:p>
        </p:txBody>
      </p:sp>
    </p:spTree>
    <p:extLst>
      <p:ext uri="{BB962C8B-B14F-4D97-AF65-F5344CB8AC3E}">
        <p14:creationId xmlns:p14="http://schemas.microsoft.com/office/powerpoint/2010/main" val="3185626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2"/>
        </a:solidFill>
        <a:effectLst/>
      </p:bgPr>
    </p:bg>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CAB2F422-9522-4776-86F9-5A626AD439B6}"/>
              </a:ext>
            </a:extLst>
          </p:cNvPr>
          <p:cNvSpPr>
            <a:spLocks noGrp="1"/>
          </p:cNvSpPr>
          <p:nvPr>
            <p:ph type="pic" sz="quarter" idx="13"/>
          </p:nvPr>
        </p:nvSpPr>
        <p:spPr>
          <a:xfrm>
            <a:off x="436161" y="438912"/>
            <a:ext cx="8266625" cy="5980176"/>
          </a:xfrm>
          <a:custGeom>
            <a:avLst/>
            <a:gdLst>
              <a:gd name="connsiteX0" fmla="*/ 0 w 8266625"/>
              <a:gd name="connsiteY0" fmla="*/ 0 h 5980176"/>
              <a:gd name="connsiteX1" fmla="*/ 6891908 w 8266625"/>
              <a:gd name="connsiteY1" fmla="*/ 0 h 5980176"/>
              <a:gd name="connsiteX2" fmla="*/ 7809135 w 8266625"/>
              <a:gd name="connsiteY2" fmla="*/ 619613 h 5980176"/>
              <a:gd name="connsiteX3" fmla="*/ 8266625 w 8266625"/>
              <a:gd name="connsiteY3" fmla="*/ 2990088 h 5980176"/>
              <a:gd name="connsiteX4" fmla="*/ 7809135 w 8266625"/>
              <a:gd name="connsiteY4" fmla="*/ 5360564 h 5980176"/>
              <a:gd name="connsiteX5" fmla="*/ 6891908 w 8266625"/>
              <a:gd name="connsiteY5" fmla="*/ 5980176 h 5980176"/>
              <a:gd name="connsiteX6" fmla="*/ 0 w 8266625"/>
              <a:gd name="connsiteY6" fmla="*/ 5980176 h 598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66625" h="5980176">
                <a:moveTo>
                  <a:pt x="0" y="0"/>
                </a:moveTo>
                <a:lnTo>
                  <a:pt x="6891908" y="0"/>
                </a:lnTo>
                <a:cubicBezTo>
                  <a:pt x="7294319" y="0"/>
                  <a:pt x="7658512" y="244744"/>
                  <a:pt x="7809135" y="619613"/>
                </a:cubicBezTo>
                <a:cubicBezTo>
                  <a:pt x="8103637" y="1351354"/>
                  <a:pt x="8266625" y="2151479"/>
                  <a:pt x="8266625" y="2990088"/>
                </a:cubicBezTo>
                <a:cubicBezTo>
                  <a:pt x="8266625" y="3827866"/>
                  <a:pt x="8103637" y="4628823"/>
                  <a:pt x="7809135" y="5360564"/>
                </a:cubicBezTo>
                <a:cubicBezTo>
                  <a:pt x="7658512" y="5735432"/>
                  <a:pt x="7294319" y="5980176"/>
                  <a:pt x="6891908" y="5980176"/>
                </a:cubicBezTo>
                <a:lnTo>
                  <a:pt x="0" y="5980176"/>
                </a:lnTo>
                <a:close/>
              </a:path>
            </a:pathLst>
          </a:custGeom>
        </p:spPr>
        <p:txBody>
          <a:bodyPr wrap="square" anchor="ctr">
            <a:noAutofit/>
          </a:bodyPr>
          <a:lstStyle>
            <a:lvl1pPr algn="r">
              <a:defRPr/>
            </a:lvl1pPr>
          </a:lstStyle>
          <a:p>
            <a:endParaRPr lang="en-US" dirty="0"/>
          </a:p>
        </p:txBody>
      </p:sp>
      <p:sp>
        <p:nvSpPr>
          <p:cNvPr id="14" name="Date Placeholder 3">
            <a:extLst>
              <a:ext uri="{FF2B5EF4-FFF2-40B4-BE49-F238E27FC236}">
                <a16:creationId xmlns:a16="http://schemas.microsoft.com/office/drawing/2014/main" id="{7AB2DB28-7D97-4600-8AB9-90FC1A98EA75}"/>
              </a:ext>
            </a:extLst>
          </p:cNvPr>
          <p:cNvSpPr>
            <a:spLocks noGrp="1"/>
          </p:cNvSpPr>
          <p:nvPr>
            <p:ph type="dt" sz="half" idx="10"/>
          </p:nvPr>
        </p:nvSpPr>
        <p:spPr>
          <a:xfrm>
            <a:off x="1487497" y="6490911"/>
            <a:ext cx="2057400" cy="365125"/>
          </a:xfrm>
          <a:prstGeom prst="rect">
            <a:avLst/>
          </a:prstGeom>
        </p:spPr>
        <p:txBody>
          <a:bodyPr/>
          <a:lstStyle>
            <a:lvl1pPr>
              <a:defRPr>
                <a:solidFill>
                  <a:schemeClr val="accent2">
                    <a:lumMod val="50000"/>
                  </a:schemeClr>
                </a:solidFill>
              </a:defRPr>
            </a:lvl1pPr>
          </a:lstStyle>
          <a:p>
            <a:r>
              <a:rPr lang="en-US"/>
              <a:t>Date</a:t>
            </a:r>
            <a:endParaRPr lang="en-US" dirty="0"/>
          </a:p>
        </p:txBody>
      </p:sp>
      <p:sp>
        <p:nvSpPr>
          <p:cNvPr id="15" name="Footer Placeholder 4">
            <a:extLst>
              <a:ext uri="{FF2B5EF4-FFF2-40B4-BE49-F238E27FC236}">
                <a16:creationId xmlns:a16="http://schemas.microsoft.com/office/drawing/2014/main" id="{397C4D7A-3386-411C-879B-8AA8F7AE2A85}"/>
              </a:ext>
            </a:extLst>
          </p:cNvPr>
          <p:cNvSpPr>
            <a:spLocks noGrp="1"/>
          </p:cNvSpPr>
          <p:nvPr>
            <p:ph type="ftr" sz="quarter" idx="11"/>
          </p:nvPr>
        </p:nvSpPr>
        <p:spPr>
          <a:xfrm>
            <a:off x="3887797" y="6490911"/>
            <a:ext cx="3086100" cy="365125"/>
          </a:xfrm>
          <a:prstGeom prst="rect">
            <a:avLst/>
          </a:prstGeom>
        </p:spPr>
        <p:txBody>
          <a:bodyPr/>
          <a:lstStyle>
            <a:lvl1pPr>
              <a:defRPr>
                <a:solidFill>
                  <a:schemeClr val="accent2">
                    <a:lumMod val="50000"/>
                  </a:schemeClr>
                </a:solidFill>
              </a:defRPr>
            </a:lvl1pPr>
          </a:lstStyle>
          <a:p>
            <a:r>
              <a:rPr lang="en-US"/>
              <a:t>Your Footer Here</a:t>
            </a:r>
          </a:p>
        </p:txBody>
      </p:sp>
      <p:sp>
        <p:nvSpPr>
          <p:cNvPr id="16" name="Slide Number Placeholder 5">
            <a:extLst>
              <a:ext uri="{FF2B5EF4-FFF2-40B4-BE49-F238E27FC236}">
                <a16:creationId xmlns:a16="http://schemas.microsoft.com/office/drawing/2014/main" id="{57FB69EF-EEA3-4ED7-8078-C750DB056ADF}"/>
              </a:ext>
            </a:extLst>
          </p:cNvPr>
          <p:cNvSpPr>
            <a:spLocks noGrp="1"/>
          </p:cNvSpPr>
          <p:nvPr>
            <p:ph type="sldNum" sz="quarter" idx="12"/>
          </p:nvPr>
        </p:nvSpPr>
        <p:spPr>
          <a:xfrm>
            <a:off x="7316797" y="6490911"/>
            <a:ext cx="1385028" cy="365125"/>
          </a:xfrm>
          <a:prstGeom prst="rect">
            <a:avLst/>
          </a:prstGeom>
        </p:spPr>
        <p:txBody>
          <a:bodyPr/>
          <a:lstStyle>
            <a:lvl1pPr>
              <a:defRPr>
                <a:solidFill>
                  <a:schemeClr val="accent2">
                    <a:lumMod val="50000"/>
                  </a:schemeClr>
                </a:solidFill>
              </a:defRPr>
            </a:lvl1pPr>
          </a:lstStyle>
          <a:p>
            <a:fld id="{E1D938BB-204F-405F-99D0-29E0C28153FC}" type="slidenum">
              <a:rPr lang="en-US" smtClean="0"/>
              <a:pPr/>
              <a:t>‹#›</a:t>
            </a:fld>
            <a:endParaRPr lang="en-US" dirty="0"/>
          </a:p>
        </p:txBody>
      </p:sp>
      <p:sp>
        <p:nvSpPr>
          <p:cNvPr id="20" name="Title 1">
            <a:extLst>
              <a:ext uri="{FF2B5EF4-FFF2-40B4-BE49-F238E27FC236}">
                <a16:creationId xmlns:a16="http://schemas.microsoft.com/office/drawing/2014/main" id="{04E96E02-3A6B-514B-BAEE-E9195751AA35}"/>
              </a:ext>
            </a:extLst>
          </p:cNvPr>
          <p:cNvSpPr>
            <a:spLocks noGrp="1"/>
          </p:cNvSpPr>
          <p:nvPr>
            <p:ph type="title"/>
          </p:nvPr>
        </p:nvSpPr>
        <p:spPr>
          <a:xfrm>
            <a:off x="623888" y="1709739"/>
            <a:ext cx="3474583" cy="2674434"/>
          </a:xfrm>
          <a:prstGeom prst="rect">
            <a:avLst/>
          </a:prstGeom>
        </p:spPr>
        <p:txBody>
          <a:bodyPr anchor="b"/>
          <a:lstStyle>
            <a:lvl1pPr>
              <a:defRPr sz="6000">
                <a:solidFill>
                  <a:schemeClr val="accent4"/>
                </a:solidFill>
              </a:defRPr>
            </a:lvl1pPr>
          </a:lstStyle>
          <a:p>
            <a:r>
              <a:rPr lang="en-US" dirty="0"/>
              <a:t>Click to edit Master title style</a:t>
            </a:r>
          </a:p>
        </p:txBody>
      </p:sp>
      <p:sp>
        <p:nvSpPr>
          <p:cNvPr id="21" name="Text Placeholder 2">
            <a:extLst>
              <a:ext uri="{FF2B5EF4-FFF2-40B4-BE49-F238E27FC236}">
                <a16:creationId xmlns:a16="http://schemas.microsoft.com/office/drawing/2014/main" id="{0B71D836-6690-484F-A426-677A8DDFBC8A}"/>
              </a:ext>
            </a:extLst>
          </p:cNvPr>
          <p:cNvSpPr>
            <a:spLocks noGrp="1"/>
          </p:cNvSpPr>
          <p:nvPr>
            <p:ph type="body" idx="1"/>
          </p:nvPr>
        </p:nvSpPr>
        <p:spPr>
          <a:xfrm>
            <a:off x="623888" y="4589464"/>
            <a:ext cx="3588883" cy="914400"/>
          </a:xfrm>
          <a:prstGeom prst="rect">
            <a:avLst/>
          </a:prstGeo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4126233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1"/>
        </a:solidFill>
        <a:effectLst/>
      </p:bgPr>
    </p:bg>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2F37693D-8E41-46B7-AF11-C25BA3C8EF46}"/>
              </a:ext>
            </a:extLst>
          </p:cNvPr>
          <p:cNvSpPr/>
          <p:nvPr userDrawn="1"/>
        </p:nvSpPr>
        <p:spPr>
          <a:xfrm>
            <a:off x="3235480" y="433234"/>
            <a:ext cx="5475870" cy="5129615"/>
          </a:xfrm>
          <a:custGeom>
            <a:avLst/>
            <a:gdLst/>
            <a:ahLst/>
            <a:cxnLst>
              <a:cxn ang="0">
                <a:pos x="wd2" y="hd2"/>
              </a:cxn>
              <a:cxn ang="5400000">
                <a:pos x="wd2" y="hd2"/>
              </a:cxn>
              <a:cxn ang="10800000">
                <a:pos x="wd2" y="hd2"/>
              </a:cxn>
              <a:cxn ang="16200000">
                <a:pos x="wd2" y="hd2"/>
              </a:cxn>
            </a:cxnLst>
            <a:rect l="0" t="0" r="r" b="b"/>
            <a:pathLst>
              <a:path w="21600" h="21600" extrusionOk="0">
                <a:moveTo>
                  <a:pt x="488" y="4"/>
                </a:moveTo>
                <a:lnTo>
                  <a:pt x="20351" y="21208"/>
                </a:lnTo>
                <a:cubicBezTo>
                  <a:pt x="20310" y="21337"/>
                  <a:pt x="20272" y="21471"/>
                  <a:pt x="20230" y="21600"/>
                </a:cubicBezTo>
                <a:lnTo>
                  <a:pt x="0" y="4"/>
                </a:lnTo>
                <a:lnTo>
                  <a:pt x="488" y="4"/>
                </a:lnTo>
                <a:close/>
                <a:moveTo>
                  <a:pt x="2471" y="4"/>
                </a:moveTo>
                <a:lnTo>
                  <a:pt x="20802" y="19572"/>
                </a:lnTo>
                <a:cubicBezTo>
                  <a:pt x="20836" y="19435"/>
                  <a:pt x="20866" y="19294"/>
                  <a:pt x="20900" y="19152"/>
                </a:cubicBezTo>
                <a:lnTo>
                  <a:pt x="2962" y="4"/>
                </a:lnTo>
                <a:lnTo>
                  <a:pt x="2471" y="4"/>
                </a:lnTo>
                <a:close/>
                <a:moveTo>
                  <a:pt x="4480" y="4"/>
                </a:moveTo>
                <a:lnTo>
                  <a:pt x="21165" y="17816"/>
                </a:lnTo>
                <a:cubicBezTo>
                  <a:pt x="21191" y="17670"/>
                  <a:pt x="21214" y="17521"/>
                  <a:pt x="21241" y="17371"/>
                </a:cubicBezTo>
                <a:lnTo>
                  <a:pt x="4968" y="0"/>
                </a:lnTo>
                <a:lnTo>
                  <a:pt x="4480" y="0"/>
                </a:lnTo>
                <a:close/>
                <a:moveTo>
                  <a:pt x="6432" y="4"/>
                </a:moveTo>
                <a:lnTo>
                  <a:pt x="21426" y="16010"/>
                </a:lnTo>
                <a:cubicBezTo>
                  <a:pt x="21445" y="15853"/>
                  <a:pt x="21460" y="15695"/>
                  <a:pt x="21475" y="15542"/>
                </a:cubicBezTo>
                <a:lnTo>
                  <a:pt x="6924" y="8"/>
                </a:lnTo>
                <a:lnTo>
                  <a:pt x="6432" y="8"/>
                </a:lnTo>
                <a:close/>
                <a:moveTo>
                  <a:pt x="8135" y="4"/>
                </a:moveTo>
                <a:lnTo>
                  <a:pt x="21562" y="14338"/>
                </a:lnTo>
                <a:cubicBezTo>
                  <a:pt x="21570" y="14172"/>
                  <a:pt x="21577" y="14007"/>
                  <a:pt x="21585" y="13841"/>
                </a:cubicBezTo>
                <a:lnTo>
                  <a:pt x="8626" y="8"/>
                </a:lnTo>
                <a:lnTo>
                  <a:pt x="8135" y="8"/>
                </a:lnTo>
                <a:close/>
                <a:moveTo>
                  <a:pt x="21592" y="12169"/>
                </a:moveTo>
                <a:lnTo>
                  <a:pt x="10193" y="0"/>
                </a:lnTo>
                <a:lnTo>
                  <a:pt x="9705" y="0"/>
                </a:lnTo>
                <a:lnTo>
                  <a:pt x="21600" y="12698"/>
                </a:lnTo>
                <a:cubicBezTo>
                  <a:pt x="21600" y="12525"/>
                  <a:pt x="21596" y="12347"/>
                  <a:pt x="21592" y="12169"/>
                </a:cubicBezTo>
                <a:close/>
                <a:moveTo>
                  <a:pt x="21517" y="10590"/>
                </a:moveTo>
                <a:lnTo>
                  <a:pt x="11600" y="4"/>
                </a:lnTo>
                <a:lnTo>
                  <a:pt x="11112" y="4"/>
                </a:lnTo>
                <a:lnTo>
                  <a:pt x="21558" y="11155"/>
                </a:lnTo>
                <a:cubicBezTo>
                  <a:pt x="21543" y="10966"/>
                  <a:pt x="21532" y="10776"/>
                  <a:pt x="21517" y="10590"/>
                </a:cubicBezTo>
                <a:close/>
                <a:moveTo>
                  <a:pt x="21358" y="9023"/>
                </a:moveTo>
                <a:lnTo>
                  <a:pt x="12909" y="4"/>
                </a:lnTo>
                <a:lnTo>
                  <a:pt x="12421" y="4"/>
                </a:lnTo>
                <a:lnTo>
                  <a:pt x="21434" y="9625"/>
                </a:lnTo>
                <a:cubicBezTo>
                  <a:pt x="21407" y="9423"/>
                  <a:pt x="21381" y="9225"/>
                  <a:pt x="21358" y="9023"/>
                </a:cubicBezTo>
                <a:close/>
                <a:moveTo>
                  <a:pt x="21085" y="7331"/>
                </a:moveTo>
                <a:lnTo>
                  <a:pt x="14222" y="4"/>
                </a:lnTo>
                <a:lnTo>
                  <a:pt x="13734" y="4"/>
                </a:lnTo>
                <a:lnTo>
                  <a:pt x="21203" y="7977"/>
                </a:lnTo>
                <a:cubicBezTo>
                  <a:pt x="21165" y="7763"/>
                  <a:pt x="21123" y="7545"/>
                  <a:pt x="21085" y="7331"/>
                </a:cubicBezTo>
                <a:close/>
                <a:moveTo>
                  <a:pt x="20749" y="5812"/>
                </a:moveTo>
                <a:lnTo>
                  <a:pt x="15304" y="0"/>
                </a:lnTo>
                <a:lnTo>
                  <a:pt x="14816" y="0"/>
                </a:lnTo>
                <a:lnTo>
                  <a:pt x="20911" y="6507"/>
                </a:lnTo>
                <a:cubicBezTo>
                  <a:pt x="20862" y="6276"/>
                  <a:pt x="20805" y="6046"/>
                  <a:pt x="20749" y="5812"/>
                </a:cubicBezTo>
                <a:close/>
                <a:moveTo>
                  <a:pt x="20291" y="4180"/>
                </a:moveTo>
                <a:lnTo>
                  <a:pt x="16390" y="16"/>
                </a:lnTo>
                <a:cubicBezTo>
                  <a:pt x="16284" y="8"/>
                  <a:pt x="16178" y="4"/>
                  <a:pt x="16072" y="4"/>
                </a:cubicBezTo>
                <a:lnTo>
                  <a:pt x="15891" y="4"/>
                </a:lnTo>
                <a:lnTo>
                  <a:pt x="20522" y="4948"/>
                </a:lnTo>
                <a:cubicBezTo>
                  <a:pt x="20446" y="4689"/>
                  <a:pt x="20370" y="4435"/>
                  <a:pt x="20291" y="4180"/>
                </a:cubicBezTo>
                <a:close/>
                <a:moveTo>
                  <a:pt x="19761" y="2650"/>
                </a:moveTo>
                <a:cubicBezTo>
                  <a:pt x="19754" y="2625"/>
                  <a:pt x="19742" y="2601"/>
                  <a:pt x="19731" y="2577"/>
                </a:cubicBezTo>
                <a:lnTo>
                  <a:pt x="17642" y="347"/>
                </a:lnTo>
                <a:cubicBezTo>
                  <a:pt x="17412" y="242"/>
                  <a:pt x="17173" y="162"/>
                  <a:pt x="16924" y="101"/>
                </a:cubicBezTo>
                <a:lnTo>
                  <a:pt x="20045" y="3433"/>
                </a:lnTo>
                <a:cubicBezTo>
                  <a:pt x="19954" y="3171"/>
                  <a:pt x="19860" y="2908"/>
                  <a:pt x="19761" y="265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 name="Freeform: Shape 2">
            <a:extLst>
              <a:ext uri="{FF2B5EF4-FFF2-40B4-BE49-F238E27FC236}">
                <a16:creationId xmlns:a16="http://schemas.microsoft.com/office/drawing/2014/main" id="{977E5851-2AFB-478D-8936-5F62F6D7A9BB}"/>
              </a:ext>
            </a:extLst>
          </p:cNvPr>
          <p:cNvSpPr/>
          <p:nvPr userDrawn="1"/>
        </p:nvSpPr>
        <p:spPr>
          <a:xfrm>
            <a:off x="0" y="0"/>
            <a:ext cx="9144000" cy="6858000"/>
          </a:xfrm>
          <a:custGeom>
            <a:avLst/>
            <a:gdLst>
              <a:gd name="connsiteX0" fmla="*/ 436159 w 9144000"/>
              <a:gd name="connsiteY0" fmla="*/ 438912 h 6858000"/>
              <a:gd name="connsiteX1" fmla="*/ 436159 w 9144000"/>
              <a:gd name="connsiteY1" fmla="*/ 6419088 h 6858000"/>
              <a:gd name="connsiteX2" fmla="*/ 7328067 w 9144000"/>
              <a:gd name="connsiteY2" fmla="*/ 6419088 h 6858000"/>
              <a:gd name="connsiteX3" fmla="*/ 8245294 w 9144000"/>
              <a:gd name="connsiteY3" fmla="*/ 5799476 h 6858000"/>
              <a:gd name="connsiteX4" fmla="*/ 8702784 w 9144000"/>
              <a:gd name="connsiteY4" fmla="*/ 3429000 h 6858000"/>
              <a:gd name="connsiteX5" fmla="*/ 8245294 w 9144000"/>
              <a:gd name="connsiteY5" fmla="*/ 1058525 h 6858000"/>
              <a:gd name="connsiteX6" fmla="*/ 7328067 w 9144000"/>
              <a:gd name="connsiteY6" fmla="*/ 438912 h 6858000"/>
              <a:gd name="connsiteX7" fmla="*/ 0 w 9144000"/>
              <a:gd name="connsiteY7" fmla="*/ 0 h 6858000"/>
              <a:gd name="connsiteX8" fmla="*/ 9144000 w 9144000"/>
              <a:gd name="connsiteY8" fmla="*/ 0 h 6858000"/>
              <a:gd name="connsiteX9" fmla="*/ 9144000 w 9144000"/>
              <a:gd name="connsiteY9" fmla="*/ 6858000 h 6858000"/>
              <a:gd name="connsiteX10" fmla="*/ 0 w 9144000"/>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44000" h="6858000">
                <a:moveTo>
                  <a:pt x="436159" y="438912"/>
                </a:moveTo>
                <a:lnTo>
                  <a:pt x="436159" y="6419088"/>
                </a:lnTo>
                <a:lnTo>
                  <a:pt x="7328067" y="6419088"/>
                </a:lnTo>
                <a:cubicBezTo>
                  <a:pt x="7730478" y="6419088"/>
                  <a:pt x="8094671" y="6174344"/>
                  <a:pt x="8245294" y="5799476"/>
                </a:cubicBezTo>
                <a:cubicBezTo>
                  <a:pt x="8539796" y="5067735"/>
                  <a:pt x="8702784" y="4266778"/>
                  <a:pt x="8702784" y="3429000"/>
                </a:cubicBezTo>
                <a:cubicBezTo>
                  <a:pt x="8702784" y="2590391"/>
                  <a:pt x="8539796" y="1790266"/>
                  <a:pt x="8245294" y="1058525"/>
                </a:cubicBezTo>
                <a:cubicBezTo>
                  <a:pt x="8094671" y="683656"/>
                  <a:pt x="7730478" y="438912"/>
                  <a:pt x="7328067" y="438912"/>
                </a:cubicBezTo>
                <a:close/>
                <a:moveTo>
                  <a:pt x="0" y="0"/>
                </a:moveTo>
                <a:lnTo>
                  <a:pt x="9144000" y="0"/>
                </a:lnTo>
                <a:lnTo>
                  <a:pt x="9144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83080"/>
            <a:ext cx="7886700" cy="2258424"/>
          </a:xfrm>
          <a:prstGeom prst="rect">
            <a:avLst/>
          </a:prstGeom>
        </p:spPr>
        <p:txBody>
          <a:bodyPr anchor="b"/>
          <a:lstStyle>
            <a:lvl1pPr>
              <a:defRPr sz="6000">
                <a:solidFill>
                  <a:schemeClr val="accent2"/>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090973"/>
            <a:ext cx="7886700" cy="717073"/>
          </a:xfrm>
          <a:prstGeom prst="rect">
            <a:avLst/>
          </a:prstGeom>
        </p:spPr>
        <p:txBody>
          <a:bodyPr/>
          <a:lstStyle>
            <a:lvl1pPr marL="0" indent="0">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2427342" y="5112772"/>
            <a:ext cx="1701800" cy="296865"/>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2427342" y="5427503"/>
            <a:ext cx="1701800" cy="296865"/>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2427342" y="5742235"/>
            <a:ext cx="1701800" cy="296865"/>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4" name="Date Placeholder 3">
            <a:extLst>
              <a:ext uri="{FF2B5EF4-FFF2-40B4-BE49-F238E27FC236}">
                <a16:creationId xmlns:a16="http://schemas.microsoft.com/office/drawing/2014/main" id="{6FB56D7E-B860-4C46-A3A4-4BEE4870AD4D}"/>
              </a:ext>
            </a:extLst>
          </p:cNvPr>
          <p:cNvSpPr>
            <a:spLocks noGrp="1"/>
          </p:cNvSpPr>
          <p:nvPr>
            <p:ph type="dt" sz="half" idx="10"/>
          </p:nvPr>
        </p:nvSpPr>
        <p:spPr>
          <a:xfrm>
            <a:off x="1487497" y="6490911"/>
            <a:ext cx="2057400" cy="365125"/>
          </a:xfrm>
          <a:prstGeom prst="rect">
            <a:avLst/>
          </a:prstGeom>
        </p:spPr>
        <p:txBody>
          <a:bodyPr/>
          <a:lstStyle/>
          <a:p>
            <a:r>
              <a:rPr lang="en-US"/>
              <a:t>Date</a:t>
            </a:r>
            <a:endParaRPr lang="en-US" dirty="0"/>
          </a:p>
        </p:txBody>
      </p:sp>
      <p:sp>
        <p:nvSpPr>
          <p:cNvPr id="25" name="Footer Placeholder 4">
            <a:extLst>
              <a:ext uri="{FF2B5EF4-FFF2-40B4-BE49-F238E27FC236}">
                <a16:creationId xmlns:a16="http://schemas.microsoft.com/office/drawing/2014/main" id="{3069179C-F490-434F-AB9B-33FBF2824527}"/>
              </a:ext>
            </a:extLst>
          </p:cNvPr>
          <p:cNvSpPr>
            <a:spLocks noGrp="1"/>
          </p:cNvSpPr>
          <p:nvPr>
            <p:ph type="ftr" sz="quarter" idx="11"/>
          </p:nvPr>
        </p:nvSpPr>
        <p:spPr>
          <a:xfrm>
            <a:off x="3887797" y="6490911"/>
            <a:ext cx="3086100" cy="365125"/>
          </a:xfrm>
          <a:prstGeom prst="rect">
            <a:avLst/>
          </a:prstGeom>
        </p:spPr>
        <p:txBody>
          <a:bodyPr/>
          <a:lstStyle/>
          <a:p>
            <a:r>
              <a:rPr lang="en-US"/>
              <a:t>Your Footer Here</a:t>
            </a:r>
          </a:p>
        </p:txBody>
      </p:sp>
      <p:sp>
        <p:nvSpPr>
          <p:cNvPr id="26" name="Slide Number Placeholder 5">
            <a:extLst>
              <a:ext uri="{FF2B5EF4-FFF2-40B4-BE49-F238E27FC236}">
                <a16:creationId xmlns:a16="http://schemas.microsoft.com/office/drawing/2014/main" id="{689EF43B-BE0E-6649-8AC3-647A3AC4E7E7}"/>
              </a:ext>
            </a:extLst>
          </p:cNvPr>
          <p:cNvSpPr>
            <a:spLocks noGrp="1"/>
          </p:cNvSpPr>
          <p:nvPr>
            <p:ph type="sldNum" sz="quarter" idx="12"/>
          </p:nvPr>
        </p:nvSpPr>
        <p:spPr>
          <a:xfrm>
            <a:off x="7316797" y="6490911"/>
            <a:ext cx="1385028" cy="365125"/>
          </a:xfrm>
          <a:prstGeom prst="rect">
            <a:avLst/>
          </a:prstGeom>
        </p:spPr>
        <p:txBody>
          <a:bodyPr/>
          <a:lstStyle/>
          <a:p>
            <a:fld id="{E1D938BB-204F-405F-99D0-29E0C28153FC}" type="slidenum">
              <a:rPr lang="en-US" smtClean="0"/>
              <a:t>‹#›</a:t>
            </a:fld>
            <a:endParaRPr lang="en-US" dirty="0"/>
          </a:p>
        </p:txBody>
      </p:sp>
      <p:sp>
        <p:nvSpPr>
          <p:cNvPr id="31" name="Freeform: Shape 30">
            <a:extLst>
              <a:ext uri="{FF2B5EF4-FFF2-40B4-BE49-F238E27FC236}">
                <a16:creationId xmlns:a16="http://schemas.microsoft.com/office/drawing/2014/main" id="{74247880-42AE-45C6-9B37-A5E42E18A01C}"/>
              </a:ext>
            </a:extLst>
          </p:cNvPr>
          <p:cNvSpPr/>
          <p:nvPr userDrawn="1"/>
        </p:nvSpPr>
        <p:spPr>
          <a:xfrm>
            <a:off x="1192526" y="0"/>
            <a:ext cx="64008" cy="6858000"/>
          </a:xfrm>
          <a:custGeom>
            <a:avLst/>
            <a:gdLst>
              <a:gd name="connsiteX0" fmla="*/ 0 w 64773"/>
              <a:gd name="connsiteY0" fmla="*/ 4800666 h 6850753"/>
              <a:gd name="connsiteX1" fmla="*/ 64773 w 64773"/>
              <a:gd name="connsiteY1" fmla="*/ 4800666 h 6850753"/>
              <a:gd name="connsiteX2" fmla="*/ 64773 w 64773"/>
              <a:gd name="connsiteY2" fmla="*/ 6850753 h 6850753"/>
              <a:gd name="connsiteX3" fmla="*/ 0 w 64773"/>
              <a:gd name="connsiteY3" fmla="*/ 6850753 h 6850753"/>
              <a:gd name="connsiteX4" fmla="*/ 0 w 64773"/>
              <a:gd name="connsiteY4" fmla="*/ 0 h 6850753"/>
              <a:gd name="connsiteX5" fmla="*/ 64773 w 64773"/>
              <a:gd name="connsiteY5" fmla="*/ 0 h 6850753"/>
              <a:gd name="connsiteX6" fmla="*/ 64773 w 64773"/>
              <a:gd name="connsiteY6" fmla="*/ 2645475 h 6850753"/>
              <a:gd name="connsiteX7" fmla="*/ 0 w 64773"/>
              <a:gd name="connsiteY7" fmla="*/ 2645475 h 6850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773" h="6850753">
                <a:moveTo>
                  <a:pt x="0" y="4800666"/>
                </a:moveTo>
                <a:lnTo>
                  <a:pt x="64773" y="4800666"/>
                </a:lnTo>
                <a:lnTo>
                  <a:pt x="64773" y="6850753"/>
                </a:lnTo>
                <a:lnTo>
                  <a:pt x="0" y="6850753"/>
                </a:lnTo>
                <a:close/>
                <a:moveTo>
                  <a:pt x="0" y="0"/>
                </a:moveTo>
                <a:lnTo>
                  <a:pt x="64773" y="0"/>
                </a:lnTo>
                <a:lnTo>
                  <a:pt x="64773" y="2645475"/>
                </a:lnTo>
                <a:lnTo>
                  <a:pt x="0" y="2645475"/>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908127" y="4886500"/>
            <a:ext cx="1333500" cy="1333500"/>
          </a:xfrm>
          <a:prstGeom prst="ellipse">
            <a:avLst/>
          </a:prstGeom>
          <a:solidFill>
            <a:schemeClr val="accent5"/>
          </a:solidFill>
        </p:spPr>
        <p:txBody>
          <a:bodyPr>
            <a:normAutofit/>
          </a:bodyPr>
          <a:lstStyle>
            <a:lvl1pPr marL="0" indent="0">
              <a:buNone/>
              <a:defRPr sz="1400"/>
            </a:lvl1pPr>
          </a:lstStyle>
          <a:p>
            <a:endParaRPr lang="en-US"/>
          </a:p>
        </p:txBody>
      </p:sp>
    </p:spTree>
    <p:extLst>
      <p:ext uri="{BB962C8B-B14F-4D97-AF65-F5344CB8AC3E}">
        <p14:creationId xmlns:p14="http://schemas.microsoft.com/office/powerpoint/2010/main" val="1280724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041F2C5C-062C-4212-B0CC-E8D0B892EA53}"/>
              </a:ext>
            </a:extLst>
          </p:cNvPr>
          <p:cNvSpPr>
            <a:spLocks noGrp="1"/>
          </p:cNvSpPr>
          <p:nvPr>
            <p:ph type="pic" sz="quarter" idx="14"/>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reeform: Shape 35">
            <a:extLst>
              <a:ext uri="{FF2B5EF4-FFF2-40B4-BE49-F238E27FC236}">
                <a16:creationId xmlns:a16="http://schemas.microsoft.com/office/drawing/2014/main" id="{5A33957E-C6F3-43D5-8D05-32992C160217}"/>
              </a:ext>
            </a:extLst>
          </p:cNvPr>
          <p:cNvSpPr/>
          <p:nvPr/>
        </p:nvSpPr>
        <p:spPr>
          <a:xfrm>
            <a:off x="436161" y="438912"/>
            <a:ext cx="4300963" cy="5980176"/>
          </a:xfrm>
          <a:custGeom>
            <a:avLst/>
            <a:gdLst>
              <a:gd name="connsiteX0" fmla="*/ 0 w 4300963"/>
              <a:gd name="connsiteY0" fmla="*/ 0 h 5980176"/>
              <a:gd name="connsiteX1" fmla="*/ 2926246 w 4300963"/>
              <a:gd name="connsiteY1" fmla="*/ 0 h 5980176"/>
              <a:gd name="connsiteX2" fmla="*/ 3843473 w 4300963"/>
              <a:gd name="connsiteY2" fmla="*/ 619613 h 5980176"/>
              <a:gd name="connsiteX3" fmla="*/ 4300963 w 4300963"/>
              <a:gd name="connsiteY3" fmla="*/ 2990088 h 5980176"/>
              <a:gd name="connsiteX4" fmla="*/ 3843473 w 4300963"/>
              <a:gd name="connsiteY4" fmla="*/ 5360564 h 5980176"/>
              <a:gd name="connsiteX5" fmla="*/ 2926246 w 4300963"/>
              <a:gd name="connsiteY5" fmla="*/ 5980176 h 5980176"/>
              <a:gd name="connsiteX6" fmla="*/ 0 w 4300963"/>
              <a:gd name="connsiteY6" fmla="*/ 5980176 h 598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00963" h="5980176">
                <a:moveTo>
                  <a:pt x="0" y="0"/>
                </a:moveTo>
                <a:lnTo>
                  <a:pt x="2926246" y="0"/>
                </a:lnTo>
                <a:cubicBezTo>
                  <a:pt x="3328657" y="0"/>
                  <a:pt x="3692850" y="244744"/>
                  <a:pt x="3843473" y="619613"/>
                </a:cubicBezTo>
                <a:cubicBezTo>
                  <a:pt x="4137975" y="1351354"/>
                  <a:pt x="4300963" y="2151479"/>
                  <a:pt x="4300963" y="2990088"/>
                </a:cubicBezTo>
                <a:cubicBezTo>
                  <a:pt x="4300963" y="3827866"/>
                  <a:pt x="4137975" y="4628823"/>
                  <a:pt x="3843473" y="5360564"/>
                </a:cubicBezTo>
                <a:cubicBezTo>
                  <a:pt x="3692850" y="5735432"/>
                  <a:pt x="3328657" y="5980176"/>
                  <a:pt x="2926246" y="5980176"/>
                </a:cubicBezTo>
                <a:lnTo>
                  <a:pt x="0" y="5980176"/>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8" name="Freeform: Shape 37">
            <a:extLst>
              <a:ext uri="{FF2B5EF4-FFF2-40B4-BE49-F238E27FC236}">
                <a16:creationId xmlns:a16="http://schemas.microsoft.com/office/drawing/2014/main" id="{39A5338F-7332-43FE-A57E-162FAF2CEEC8}"/>
              </a:ext>
            </a:extLst>
          </p:cNvPr>
          <p:cNvSpPr/>
          <p:nvPr/>
        </p:nvSpPr>
        <p:spPr>
          <a:xfrm>
            <a:off x="436161" y="438912"/>
            <a:ext cx="4300963" cy="5102193"/>
          </a:xfrm>
          <a:custGeom>
            <a:avLst/>
            <a:gdLst>
              <a:gd name="connsiteX0" fmla="*/ 0 w 4300963"/>
              <a:gd name="connsiteY0" fmla="*/ 1037911 h 5102193"/>
              <a:gd name="connsiteX1" fmla="*/ 3971427 w 4300963"/>
              <a:gd name="connsiteY1" fmla="*/ 5009380 h 5102193"/>
              <a:gd name="connsiteX2" fmla="*/ 3947685 w 4300963"/>
              <a:gd name="connsiteY2" fmla="*/ 5082980 h 5102193"/>
              <a:gd name="connsiteX3" fmla="*/ 3940472 w 4300963"/>
              <a:gd name="connsiteY3" fmla="*/ 5102193 h 5102193"/>
              <a:gd name="connsiteX4" fmla="*/ 0 w 4300963"/>
              <a:gd name="connsiteY4" fmla="*/ 1161638 h 5102193"/>
              <a:gd name="connsiteX5" fmla="*/ 0 w 4300963"/>
              <a:gd name="connsiteY5" fmla="*/ 410692 h 5102193"/>
              <a:gd name="connsiteX6" fmla="*/ 4113744 w 4300963"/>
              <a:gd name="connsiteY6" fmla="*/ 4524257 h 5102193"/>
              <a:gd name="connsiteX7" fmla="*/ 4087177 w 4300963"/>
              <a:gd name="connsiteY7" fmla="*/ 4622275 h 5102193"/>
              <a:gd name="connsiteX8" fmla="*/ 0 w 4300963"/>
              <a:gd name="connsiteY8" fmla="*/ 535175 h 5102193"/>
              <a:gd name="connsiteX9" fmla="*/ 3129563 w 4300963"/>
              <a:gd name="connsiteY9" fmla="*/ 23768 h 5102193"/>
              <a:gd name="connsiteX10" fmla="*/ 3170107 w 4300963"/>
              <a:gd name="connsiteY10" fmla="*/ 33073 h 5102193"/>
              <a:gd name="connsiteX11" fmla="*/ 3279875 w 4300963"/>
              <a:gd name="connsiteY11" fmla="*/ 68303 h 5102193"/>
              <a:gd name="connsiteX12" fmla="*/ 3309200 w 4300963"/>
              <a:gd name="connsiteY12" fmla="*/ 79802 h 5102193"/>
              <a:gd name="connsiteX13" fmla="*/ 3835713 w 4300963"/>
              <a:gd name="connsiteY13" fmla="*/ 606314 h 5102193"/>
              <a:gd name="connsiteX14" fmla="*/ 3843319 w 4300963"/>
              <a:gd name="connsiteY14" fmla="*/ 623650 h 5102193"/>
              <a:gd name="connsiteX15" fmla="*/ 3898504 w 4300963"/>
              <a:gd name="connsiteY15" fmla="*/ 766178 h 5102193"/>
              <a:gd name="connsiteX16" fmla="*/ 3914502 w 4300963"/>
              <a:gd name="connsiteY16" fmla="*/ 808784 h 5102193"/>
              <a:gd name="connsiteX17" fmla="*/ 2866953 w 4300963"/>
              <a:gd name="connsiteY17" fmla="*/ 0 h 5102193"/>
              <a:gd name="connsiteX18" fmla="*/ 2926246 w 4300963"/>
              <a:gd name="connsiteY18" fmla="*/ 0 h 5102193"/>
              <a:gd name="connsiteX19" fmla="*/ 2995871 w 4300963"/>
              <a:gd name="connsiteY19" fmla="*/ 5264 h 5102193"/>
              <a:gd name="connsiteX20" fmla="*/ 3976193 w 4300963"/>
              <a:gd name="connsiteY20" fmla="*/ 985511 h 5102193"/>
              <a:gd name="connsiteX21" fmla="*/ 4035182 w 4300963"/>
              <a:gd name="connsiteY21" fmla="*/ 1168323 h 5102193"/>
              <a:gd name="connsiteX22" fmla="*/ 2595377 w 4300963"/>
              <a:gd name="connsiteY22" fmla="*/ 0 h 5102193"/>
              <a:gd name="connsiteX23" fmla="*/ 2719092 w 4300963"/>
              <a:gd name="connsiteY23" fmla="*/ 0 h 5102193"/>
              <a:gd name="connsiteX24" fmla="*/ 4090985 w 4300963"/>
              <a:gd name="connsiteY24" fmla="*/ 1371765 h 5102193"/>
              <a:gd name="connsiteX25" fmla="*/ 4116587 w 4300963"/>
              <a:gd name="connsiteY25" fmla="*/ 1466190 h 5102193"/>
              <a:gd name="connsiteX26" fmla="*/ 4118327 w 4300963"/>
              <a:gd name="connsiteY26" fmla="*/ 1473183 h 5102193"/>
              <a:gd name="connsiteX27" fmla="*/ 4132453 w 4300963"/>
              <a:gd name="connsiteY27" fmla="*/ 1537214 h 5102193"/>
              <a:gd name="connsiteX28" fmla="*/ 2320127 w 4300963"/>
              <a:gd name="connsiteY28" fmla="*/ 0 h 5102193"/>
              <a:gd name="connsiteX29" fmla="*/ 2443841 w 4300963"/>
              <a:gd name="connsiteY29" fmla="*/ 0 h 5102193"/>
              <a:gd name="connsiteX30" fmla="*/ 4175358 w 4300963"/>
              <a:gd name="connsiteY30" fmla="*/ 1731693 h 5102193"/>
              <a:gd name="connsiteX31" fmla="*/ 4182657 w 4300963"/>
              <a:gd name="connsiteY31" fmla="*/ 1764775 h 5102193"/>
              <a:gd name="connsiteX32" fmla="*/ 4202793 w 4300963"/>
              <a:gd name="connsiteY32" fmla="*/ 1882627 h 5102193"/>
              <a:gd name="connsiteX33" fmla="*/ 1987265 w 4300963"/>
              <a:gd name="connsiteY33" fmla="*/ 0 h 5102193"/>
              <a:gd name="connsiteX34" fmla="*/ 2110979 w 4300963"/>
              <a:gd name="connsiteY34" fmla="*/ 0 h 5102193"/>
              <a:gd name="connsiteX35" fmla="*/ 4241945 w 4300963"/>
              <a:gd name="connsiteY35" fmla="*/ 2130891 h 5102193"/>
              <a:gd name="connsiteX36" fmla="*/ 4259081 w 4300963"/>
              <a:gd name="connsiteY36" fmla="*/ 2271724 h 5102193"/>
              <a:gd name="connsiteX37" fmla="*/ 1655417 w 4300963"/>
              <a:gd name="connsiteY37" fmla="*/ 0 h 5102193"/>
              <a:gd name="connsiteX38" fmla="*/ 1779131 w 4300963"/>
              <a:gd name="connsiteY38" fmla="*/ 0 h 5102193"/>
              <a:gd name="connsiteX39" fmla="*/ 4280550 w 4300963"/>
              <a:gd name="connsiteY39" fmla="*/ 2501321 h 5102193"/>
              <a:gd name="connsiteX40" fmla="*/ 4290278 w 4300963"/>
              <a:gd name="connsiteY40" fmla="*/ 2634833 h 5102193"/>
              <a:gd name="connsiteX41" fmla="*/ 1299675 w 4300963"/>
              <a:gd name="connsiteY41" fmla="*/ 0 h 5102193"/>
              <a:gd name="connsiteX42" fmla="*/ 1423389 w 4300963"/>
              <a:gd name="connsiteY42" fmla="*/ 0 h 5102193"/>
              <a:gd name="connsiteX43" fmla="*/ 4298171 w 4300963"/>
              <a:gd name="connsiteY43" fmla="*/ 2874914 h 5102193"/>
              <a:gd name="connsiteX44" fmla="*/ 4300963 w 4300963"/>
              <a:gd name="connsiteY44" fmla="*/ 2990088 h 5102193"/>
              <a:gd name="connsiteX45" fmla="*/ 4300698 w 4300963"/>
              <a:gd name="connsiteY45" fmla="*/ 3001040 h 5102193"/>
              <a:gd name="connsiteX46" fmla="*/ 900710 w 4300963"/>
              <a:gd name="connsiteY46" fmla="*/ 0 h 5102193"/>
              <a:gd name="connsiteX47" fmla="*/ 1024235 w 4300963"/>
              <a:gd name="connsiteY47" fmla="*/ 0 h 5102193"/>
              <a:gd name="connsiteX48" fmla="*/ 4294178 w 4300963"/>
              <a:gd name="connsiteY48" fmla="*/ 3269766 h 5102193"/>
              <a:gd name="connsiteX49" fmla="*/ 4293385 w 4300963"/>
              <a:gd name="connsiteY49" fmla="*/ 3302466 h 5102193"/>
              <a:gd name="connsiteX50" fmla="*/ 4287245 w 4300963"/>
              <a:gd name="connsiteY50" fmla="*/ 3386692 h 5102193"/>
              <a:gd name="connsiteX51" fmla="*/ 468978 w 4300963"/>
              <a:gd name="connsiteY51" fmla="*/ 0 h 5102193"/>
              <a:gd name="connsiteX52" fmla="*/ 592757 w 4300963"/>
              <a:gd name="connsiteY52" fmla="*/ 0 h 5102193"/>
              <a:gd name="connsiteX53" fmla="*/ 4263592 w 4300963"/>
              <a:gd name="connsiteY53" fmla="*/ 3671023 h 5102193"/>
              <a:gd name="connsiteX54" fmla="*/ 4250188 w 4300963"/>
              <a:gd name="connsiteY54" fmla="*/ 3781183 h 5102193"/>
              <a:gd name="connsiteX55" fmla="*/ 0 w 4300963"/>
              <a:gd name="connsiteY55" fmla="*/ 0 h 5102193"/>
              <a:gd name="connsiteX56" fmla="*/ 98786 w 4300963"/>
              <a:gd name="connsiteY56" fmla="*/ 0 h 5102193"/>
              <a:gd name="connsiteX57" fmla="*/ 4201818 w 4300963"/>
              <a:gd name="connsiteY57" fmla="*/ 4102926 h 5102193"/>
              <a:gd name="connsiteX58" fmla="*/ 4183587 w 4300963"/>
              <a:gd name="connsiteY58" fmla="*/ 4209642 h 5102193"/>
              <a:gd name="connsiteX59" fmla="*/ 0 w 4300963"/>
              <a:gd name="connsiteY59" fmla="*/ 25879 h 5102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300963" h="5102193">
                <a:moveTo>
                  <a:pt x="0" y="1037911"/>
                </a:moveTo>
                <a:lnTo>
                  <a:pt x="3971427" y="5009380"/>
                </a:lnTo>
                <a:lnTo>
                  <a:pt x="3947685" y="5082980"/>
                </a:lnTo>
                <a:lnTo>
                  <a:pt x="3940472" y="5102193"/>
                </a:lnTo>
                <a:lnTo>
                  <a:pt x="0" y="1161638"/>
                </a:lnTo>
                <a:close/>
                <a:moveTo>
                  <a:pt x="0" y="410692"/>
                </a:moveTo>
                <a:lnTo>
                  <a:pt x="4113744" y="4524257"/>
                </a:lnTo>
                <a:lnTo>
                  <a:pt x="4087177" y="4622275"/>
                </a:lnTo>
                <a:lnTo>
                  <a:pt x="0" y="535175"/>
                </a:lnTo>
                <a:close/>
                <a:moveTo>
                  <a:pt x="3129563" y="23768"/>
                </a:moveTo>
                <a:lnTo>
                  <a:pt x="3170107" y="33073"/>
                </a:lnTo>
                <a:lnTo>
                  <a:pt x="3279875" y="68303"/>
                </a:lnTo>
                <a:lnTo>
                  <a:pt x="3309200" y="79802"/>
                </a:lnTo>
                <a:lnTo>
                  <a:pt x="3835713" y="606314"/>
                </a:lnTo>
                <a:cubicBezTo>
                  <a:pt x="3838502" y="612013"/>
                  <a:pt x="3841544" y="617713"/>
                  <a:pt x="3843319" y="623650"/>
                </a:cubicBezTo>
                <a:lnTo>
                  <a:pt x="3898504" y="766178"/>
                </a:lnTo>
                <a:lnTo>
                  <a:pt x="3914502" y="808784"/>
                </a:lnTo>
                <a:close/>
                <a:moveTo>
                  <a:pt x="2866953" y="0"/>
                </a:moveTo>
                <a:lnTo>
                  <a:pt x="2926246" y="0"/>
                </a:lnTo>
                <a:lnTo>
                  <a:pt x="2995871" y="5264"/>
                </a:lnTo>
                <a:lnTo>
                  <a:pt x="3976193" y="985511"/>
                </a:lnTo>
                <a:lnTo>
                  <a:pt x="4035182" y="1168323"/>
                </a:lnTo>
                <a:close/>
                <a:moveTo>
                  <a:pt x="2595377" y="0"/>
                </a:moveTo>
                <a:lnTo>
                  <a:pt x="2719092" y="0"/>
                </a:lnTo>
                <a:lnTo>
                  <a:pt x="4090985" y="1371765"/>
                </a:lnTo>
                <a:lnTo>
                  <a:pt x="4116587" y="1466190"/>
                </a:lnTo>
                <a:lnTo>
                  <a:pt x="4118327" y="1473183"/>
                </a:lnTo>
                <a:lnTo>
                  <a:pt x="4132453" y="1537214"/>
                </a:lnTo>
                <a:close/>
                <a:moveTo>
                  <a:pt x="2320127" y="0"/>
                </a:moveTo>
                <a:lnTo>
                  <a:pt x="2443841" y="0"/>
                </a:lnTo>
                <a:lnTo>
                  <a:pt x="4175358" y="1731693"/>
                </a:lnTo>
                <a:lnTo>
                  <a:pt x="4182657" y="1764775"/>
                </a:lnTo>
                <a:lnTo>
                  <a:pt x="4202793" y="1882627"/>
                </a:lnTo>
                <a:close/>
                <a:moveTo>
                  <a:pt x="1987265" y="0"/>
                </a:moveTo>
                <a:lnTo>
                  <a:pt x="2110979" y="0"/>
                </a:lnTo>
                <a:lnTo>
                  <a:pt x="4241945" y="2130891"/>
                </a:lnTo>
                <a:lnTo>
                  <a:pt x="4259081" y="2271724"/>
                </a:lnTo>
                <a:close/>
                <a:moveTo>
                  <a:pt x="1655417" y="0"/>
                </a:moveTo>
                <a:lnTo>
                  <a:pt x="1779131" y="0"/>
                </a:lnTo>
                <a:lnTo>
                  <a:pt x="4280550" y="2501321"/>
                </a:lnTo>
                <a:lnTo>
                  <a:pt x="4290278" y="2634833"/>
                </a:lnTo>
                <a:close/>
                <a:moveTo>
                  <a:pt x="1299675" y="0"/>
                </a:moveTo>
                <a:lnTo>
                  <a:pt x="1423389" y="0"/>
                </a:lnTo>
                <a:lnTo>
                  <a:pt x="4298171" y="2874914"/>
                </a:lnTo>
                <a:lnTo>
                  <a:pt x="4300963" y="2990088"/>
                </a:lnTo>
                <a:lnTo>
                  <a:pt x="4300698" y="3001040"/>
                </a:lnTo>
                <a:close/>
                <a:moveTo>
                  <a:pt x="900710" y="0"/>
                </a:moveTo>
                <a:lnTo>
                  <a:pt x="1024235" y="0"/>
                </a:lnTo>
                <a:lnTo>
                  <a:pt x="4294178" y="3269766"/>
                </a:lnTo>
                <a:lnTo>
                  <a:pt x="4293385" y="3302466"/>
                </a:lnTo>
                <a:lnTo>
                  <a:pt x="4287245" y="3386692"/>
                </a:lnTo>
                <a:close/>
                <a:moveTo>
                  <a:pt x="468978" y="0"/>
                </a:moveTo>
                <a:lnTo>
                  <a:pt x="592757" y="0"/>
                </a:lnTo>
                <a:lnTo>
                  <a:pt x="4263592" y="3671023"/>
                </a:lnTo>
                <a:lnTo>
                  <a:pt x="4250188" y="3781183"/>
                </a:lnTo>
                <a:close/>
                <a:moveTo>
                  <a:pt x="0" y="0"/>
                </a:moveTo>
                <a:lnTo>
                  <a:pt x="98786" y="0"/>
                </a:lnTo>
                <a:lnTo>
                  <a:pt x="4201818" y="4102926"/>
                </a:lnTo>
                <a:lnTo>
                  <a:pt x="4183587" y="4209642"/>
                </a:lnTo>
                <a:lnTo>
                  <a:pt x="0" y="25879"/>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t>4</a:t>
            </a:fld>
            <a:endParaRPr lang="en-US"/>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Autofit/>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30" name="Freeform: Shape 29">
            <a:extLst>
              <a:ext uri="{FF2B5EF4-FFF2-40B4-BE49-F238E27FC236}">
                <a16:creationId xmlns:a16="http://schemas.microsoft.com/office/drawing/2014/main" id="{56E31E9A-7B76-462E-AC78-0FF227C2AB39}"/>
              </a:ext>
            </a:extLst>
          </p:cNvPr>
          <p:cNvSpPr/>
          <p:nvPr/>
        </p:nvSpPr>
        <p:spPr>
          <a:xfrm>
            <a:off x="1192526" y="0"/>
            <a:ext cx="64773" cy="6858000"/>
          </a:xfrm>
          <a:custGeom>
            <a:avLst/>
            <a:gdLst>
              <a:gd name="connsiteX0" fmla="*/ 0 w 64773"/>
              <a:gd name="connsiteY0" fmla="*/ 5537408 h 6858000"/>
              <a:gd name="connsiteX1" fmla="*/ 64773 w 64773"/>
              <a:gd name="connsiteY1" fmla="*/ 5537408 h 6858000"/>
              <a:gd name="connsiteX2" fmla="*/ 64773 w 64773"/>
              <a:gd name="connsiteY2" fmla="*/ 6858000 h 6858000"/>
              <a:gd name="connsiteX3" fmla="*/ 0 w 64773"/>
              <a:gd name="connsiteY3" fmla="*/ 6858000 h 6858000"/>
              <a:gd name="connsiteX4" fmla="*/ 0 w 64773"/>
              <a:gd name="connsiteY4" fmla="*/ 0 h 6858000"/>
              <a:gd name="connsiteX5" fmla="*/ 64773 w 64773"/>
              <a:gd name="connsiteY5" fmla="*/ 0 h 6858000"/>
              <a:gd name="connsiteX6" fmla="*/ 64773 w 64773"/>
              <a:gd name="connsiteY6" fmla="*/ 1522958 h 6858000"/>
              <a:gd name="connsiteX7" fmla="*/ 0 w 64773"/>
              <a:gd name="connsiteY7" fmla="*/ 152295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773" h="6858000">
                <a:moveTo>
                  <a:pt x="0" y="5537408"/>
                </a:moveTo>
                <a:lnTo>
                  <a:pt x="64773" y="5537408"/>
                </a:lnTo>
                <a:lnTo>
                  <a:pt x="64773" y="6858000"/>
                </a:lnTo>
                <a:lnTo>
                  <a:pt x="0" y="6858000"/>
                </a:lnTo>
                <a:close/>
                <a:moveTo>
                  <a:pt x="0" y="0"/>
                </a:moveTo>
                <a:lnTo>
                  <a:pt x="64773" y="0"/>
                </a:lnTo>
                <a:lnTo>
                  <a:pt x="64773" y="1522958"/>
                </a:lnTo>
                <a:lnTo>
                  <a:pt x="0" y="1522958"/>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9" name="Picture Placeholder 28">
            <a:extLst>
              <a:ext uri="{FF2B5EF4-FFF2-40B4-BE49-F238E27FC236}">
                <a16:creationId xmlns:a16="http://schemas.microsoft.com/office/drawing/2014/main" id="{EFD7D608-82D4-4662-A1D3-99FFCC9DD65C}"/>
              </a:ext>
            </a:extLst>
          </p:cNvPr>
          <p:cNvSpPr>
            <a:spLocks noGrp="1"/>
          </p:cNvSpPr>
          <p:nvPr>
            <p:ph type="pic" sz="quarter" idx="13"/>
          </p:nvPr>
        </p:nvSpPr>
        <p:spPr/>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8AD242CE-87F3-4F5E-A112-CB3957D09784}"/>
              </a:ext>
            </a:extLst>
          </p:cNvPr>
          <p:cNvSpPr/>
          <p:nvPr/>
        </p:nvSpPr>
        <p:spPr>
          <a:xfrm>
            <a:off x="436161" y="438912"/>
            <a:ext cx="4300963" cy="5980176"/>
          </a:xfrm>
          <a:custGeom>
            <a:avLst/>
            <a:gdLst>
              <a:gd name="connsiteX0" fmla="*/ 0 w 4300963"/>
              <a:gd name="connsiteY0" fmla="*/ 0 h 5980176"/>
              <a:gd name="connsiteX1" fmla="*/ 2926246 w 4300963"/>
              <a:gd name="connsiteY1" fmla="*/ 0 h 5980176"/>
              <a:gd name="connsiteX2" fmla="*/ 3843473 w 4300963"/>
              <a:gd name="connsiteY2" fmla="*/ 619613 h 5980176"/>
              <a:gd name="connsiteX3" fmla="*/ 4300963 w 4300963"/>
              <a:gd name="connsiteY3" fmla="*/ 2990088 h 5980176"/>
              <a:gd name="connsiteX4" fmla="*/ 3843473 w 4300963"/>
              <a:gd name="connsiteY4" fmla="*/ 5360564 h 5980176"/>
              <a:gd name="connsiteX5" fmla="*/ 2926246 w 4300963"/>
              <a:gd name="connsiteY5" fmla="*/ 5980176 h 5980176"/>
              <a:gd name="connsiteX6" fmla="*/ 0 w 4300963"/>
              <a:gd name="connsiteY6" fmla="*/ 5980176 h 598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00963" h="5980176">
                <a:moveTo>
                  <a:pt x="0" y="0"/>
                </a:moveTo>
                <a:lnTo>
                  <a:pt x="2926246" y="0"/>
                </a:lnTo>
                <a:cubicBezTo>
                  <a:pt x="3328657" y="0"/>
                  <a:pt x="3692850" y="244744"/>
                  <a:pt x="3843473" y="619613"/>
                </a:cubicBezTo>
                <a:cubicBezTo>
                  <a:pt x="4137975" y="1351354"/>
                  <a:pt x="4300963" y="2151479"/>
                  <a:pt x="4300963" y="2990088"/>
                </a:cubicBezTo>
                <a:cubicBezTo>
                  <a:pt x="4300963" y="3827866"/>
                  <a:pt x="4137975" y="4628823"/>
                  <a:pt x="3843473" y="5360564"/>
                </a:cubicBezTo>
                <a:cubicBezTo>
                  <a:pt x="3692850" y="5735432"/>
                  <a:pt x="3328657" y="5980176"/>
                  <a:pt x="2926246" y="5980176"/>
                </a:cubicBezTo>
                <a:lnTo>
                  <a:pt x="0" y="598017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5</a:t>
            </a:fld>
            <a:endParaRPr lang="en-US"/>
          </a:p>
        </p:txBody>
      </p:sp>
      <p:sp>
        <p:nvSpPr>
          <p:cNvPr id="24" name="Freeform: Shape 23">
            <a:extLst>
              <a:ext uri="{FF2B5EF4-FFF2-40B4-BE49-F238E27FC236}">
                <a16:creationId xmlns:a16="http://schemas.microsoft.com/office/drawing/2014/main" id="{87DC1FD6-7E58-48D6-8B7A-55B7909732F5}"/>
              </a:ext>
            </a:extLst>
          </p:cNvPr>
          <p:cNvSpPr/>
          <p:nvPr/>
        </p:nvSpPr>
        <p:spPr>
          <a:xfrm>
            <a:off x="436161" y="438912"/>
            <a:ext cx="4300963" cy="5102193"/>
          </a:xfrm>
          <a:custGeom>
            <a:avLst/>
            <a:gdLst>
              <a:gd name="connsiteX0" fmla="*/ 0 w 4300963"/>
              <a:gd name="connsiteY0" fmla="*/ 1037911 h 5102193"/>
              <a:gd name="connsiteX1" fmla="*/ 3971427 w 4300963"/>
              <a:gd name="connsiteY1" fmla="*/ 5009380 h 5102193"/>
              <a:gd name="connsiteX2" fmla="*/ 3947685 w 4300963"/>
              <a:gd name="connsiteY2" fmla="*/ 5082980 h 5102193"/>
              <a:gd name="connsiteX3" fmla="*/ 3940472 w 4300963"/>
              <a:gd name="connsiteY3" fmla="*/ 5102193 h 5102193"/>
              <a:gd name="connsiteX4" fmla="*/ 0 w 4300963"/>
              <a:gd name="connsiteY4" fmla="*/ 1161638 h 5102193"/>
              <a:gd name="connsiteX5" fmla="*/ 0 w 4300963"/>
              <a:gd name="connsiteY5" fmla="*/ 410692 h 5102193"/>
              <a:gd name="connsiteX6" fmla="*/ 4113744 w 4300963"/>
              <a:gd name="connsiteY6" fmla="*/ 4524257 h 5102193"/>
              <a:gd name="connsiteX7" fmla="*/ 4087177 w 4300963"/>
              <a:gd name="connsiteY7" fmla="*/ 4622275 h 5102193"/>
              <a:gd name="connsiteX8" fmla="*/ 0 w 4300963"/>
              <a:gd name="connsiteY8" fmla="*/ 535175 h 5102193"/>
              <a:gd name="connsiteX9" fmla="*/ 3129563 w 4300963"/>
              <a:gd name="connsiteY9" fmla="*/ 23768 h 5102193"/>
              <a:gd name="connsiteX10" fmla="*/ 3170107 w 4300963"/>
              <a:gd name="connsiteY10" fmla="*/ 33073 h 5102193"/>
              <a:gd name="connsiteX11" fmla="*/ 3279875 w 4300963"/>
              <a:gd name="connsiteY11" fmla="*/ 68303 h 5102193"/>
              <a:gd name="connsiteX12" fmla="*/ 3309200 w 4300963"/>
              <a:gd name="connsiteY12" fmla="*/ 79802 h 5102193"/>
              <a:gd name="connsiteX13" fmla="*/ 3835713 w 4300963"/>
              <a:gd name="connsiteY13" fmla="*/ 606314 h 5102193"/>
              <a:gd name="connsiteX14" fmla="*/ 3843319 w 4300963"/>
              <a:gd name="connsiteY14" fmla="*/ 623650 h 5102193"/>
              <a:gd name="connsiteX15" fmla="*/ 3898504 w 4300963"/>
              <a:gd name="connsiteY15" fmla="*/ 766178 h 5102193"/>
              <a:gd name="connsiteX16" fmla="*/ 3914502 w 4300963"/>
              <a:gd name="connsiteY16" fmla="*/ 808784 h 5102193"/>
              <a:gd name="connsiteX17" fmla="*/ 2866953 w 4300963"/>
              <a:gd name="connsiteY17" fmla="*/ 0 h 5102193"/>
              <a:gd name="connsiteX18" fmla="*/ 2926246 w 4300963"/>
              <a:gd name="connsiteY18" fmla="*/ 0 h 5102193"/>
              <a:gd name="connsiteX19" fmla="*/ 2995871 w 4300963"/>
              <a:gd name="connsiteY19" fmla="*/ 5264 h 5102193"/>
              <a:gd name="connsiteX20" fmla="*/ 3976193 w 4300963"/>
              <a:gd name="connsiteY20" fmla="*/ 985511 h 5102193"/>
              <a:gd name="connsiteX21" fmla="*/ 4035182 w 4300963"/>
              <a:gd name="connsiteY21" fmla="*/ 1168323 h 5102193"/>
              <a:gd name="connsiteX22" fmla="*/ 2595377 w 4300963"/>
              <a:gd name="connsiteY22" fmla="*/ 0 h 5102193"/>
              <a:gd name="connsiteX23" fmla="*/ 2719092 w 4300963"/>
              <a:gd name="connsiteY23" fmla="*/ 0 h 5102193"/>
              <a:gd name="connsiteX24" fmla="*/ 4090985 w 4300963"/>
              <a:gd name="connsiteY24" fmla="*/ 1371765 h 5102193"/>
              <a:gd name="connsiteX25" fmla="*/ 4116587 w 4300963"/>
              <a:gd name="connsiteY25" fmla="*/ 1466190 h 5102193"/>
              <a:gd name="connsiteX26" fmla="*/ 4118327 w 4300963"/>
              <a:gd name="connsiteY26" fmla="*/ 1473183 h 5102193"/>
              <a:gd name="connsiteX27" fmla="*/ 4132453 w 4300963"/>
              <a:gd name="connsiteY27" fmla="*/ 1537214 h 5102193"/>
              <a:gd name="connsiteX28" fmla="*/ 2320127 w 4300963"/>
              <a:gd name="connsiteY28" fmla="*/ 0 h 5102193"/>
              <a:gd name="connsiteX29" fmla="*/ 2443841 w 4300963"/>
              <a:gd name="connsiteY29" fmla="*/ 0 h 5102193"/>
              <a:gd name="connsiteX30" fmla="*/ 4175358 w 4300963"/>
              <a:gd name="connsiteY30" fmla="*/ 1731693 h 5102193"/>
              <a:gd name="connsiteX31" fmla="*/ 4182657 w 4300963"/>
              <a:gd name="connsiteY31" fmla="*/ 1764775 h 5102193"/>
              <a:gd name="connsiteX32" fmla="*/ 4202793 w 4300963"/>
              <a:gd name="connsiteY32" fmla="*/ 1882627 h 5102193"/>
              <a:gd name="connsiteX33" fmla="*/ 1987265 w 4300963"/>
              <a:gd name="connsiteY33" fmla="*/ 0 h 5102193"/>
              <a:gd name="connsiteX34" fmla="*/ 2110979 w 4300963"/>
              <a:gd name="connsiteY34" fmla="*/ 0 h 5102193"/>
              <a:gd name="connsiteX35" fmla="*/ 4241945 w 4300963"/>
              <a:gd name="connsiteY35" fmla="*/ 2130891 h 5102193"/>
              <a:gd name="connsiteX36" fmla="*/ 4259081 w 4300963"/>
              <a:gd name="connsiteY36" fmla="*/ 2271724 h 5102193"/>
              <a:gd name="connsiteX37" fmla="*/ 1655417 w 4300963"/>
              <a:gd name="connsiteY37" fmla="*/ 0 h 5102193"/>
              <a:gd name="connsiteX38" fmla="*/ 1779131 w 4300963"/>
              <a:gd name="connsiteY38" fmla="*/ 0 h 5102193"/>
              <a:gd name="connsiteX39" fmla="*/ 4280550 w 4300963"/>
              <a:gd name="connsiteY39" fmla="*/ 2501321 h 5102193"/>
              <a:gd name="connsiteX40" fmla="*/ 4290278 w 4300963"/>
              <a:gd name="connsiteY40" fmla="*/ 2634833 h 5102193"/>
              <a:gd name="connsiteX41" fmla="*/ 1299675 w 4300963"/>
              <a:gd name="connsiteY41" fmla="*/ 0 h 5102193"/>
              <a:gd name="connsiteX42" fmla="*/ 1423389 w 4300963"/>
              <a:gd name="connsiteY42" fmla="*/ 0 h 5102193"/>
              <a:gd name="connsiteX43" fmla="*/ 4298171 w 4300963"/>
              <a:gd name="connsiteY43" fmla="*/ 2874914 h 5102193"/>
              <a:gd name="connsiteX44" fmla="*/ 4300963 w 4300963"/>
              <a:gd name="connsiteY44" fmla="*/ 2990088 h 5102193"/>
              <a:gd name="connsiteX45" fmla="*/ 4300698 w 4300963"/>
              <a:gd name="connsiteY45" fmla="*/ 3001040 h 5102193"/>
              <a:gd name="connsiteX46" fmla="*/ 900710 w 4300963"/>
              <a:gd name="connsiteY46" fmla="*/ 0 h 5102193"/>
              <a:gd name="connsiteX47" fmla="*/ 1024235 w 4300963"/>
              <a:gd name="connsiteY47" fmla="*/ 0 h 5102193"/>
              <a:gd name="connsiteX48" fmla="*/ 4294178 w 4300963"/>
              <a:gd name="connsiteY48" fmla="*/ 3269766 h 5102193"/>
              <a:gd name="connsiteX49" fmla="*/ 4293385 w 4300963"/>
              <a:gd name="connsiteY49" fmla="*/ 3302466 h 5102193"/>
              <a:gd name="connsiteX50" fmla="*/ 4287245 w 4300963"/>
              <a:gd name="connsiteY50" fmla="*/ 3386692 h 5102193"/>
              <a:gd name="connsiteX51" fmla="*/ 468978 w 4300963"/>
              <a:gd name="connsiteY51" fmla="*/ 0 h 5102193"/>
              <a:gd name="connsiteX52" fmla="*/ 592757 w 4300963"/>
              <a:gd name="connsiteY52" fmla="*/ 0 h 5102193"/>
              <a:gd name="connsiteX53" fmla="*/ 4263592 w 4300963"/>
              <a:gd name="connsiteY53" fmla="*/ 3671023 h 5102193"/>
              <a:gd name="connsiteX54" fmla="*/ 4250188 w 4300963"/>
              <a:gd name="connsiteY54" fmla="*/ 3781183 h 5102193"/>
              <a:gd name="connsiteX55" fmla="*/ 0 w 4300963"/>
              <a:gd name="connsiteY55" fmla="*/ 0 h 5102193"/>
              <a:gd name="connsiteX56" fmla="*/ 98786 w 4300963"/>
              <a:gd name="connsiteY56" fmla="*/ 0 h 5102193"/>
              <a:gd name="connsiteX57" fmla="*/ 4201818 w 4300963"/>
              <a:gd name="connsiteY57" fmla="*/ 4102926 h 5102193"/>
              <a:gd name="connsiteX58" fmla="*/ 4183587 w 4300963"/>
              <a:gd name="connsiteY58" fmla="*/ 4209642 h 5102193"/>
              <a:gd name="connsiteX59" fmla="*/ 0 w 4300963"/>
              <a:gd name="connsiteY59" fmla="*/ 25879 h 5102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300963" h="5102193">
                <a:moveTo>
                  <a:pt x="0" y="1037911"/>
                </a:moveTo>
                <a:lnTo>
                  <a:pt x="3971427" y="5009380"/>
                </a:lnTo>
                <a:lnTo>
                  <a:pt x="3947685" y="5082980"/>
                </a:lnTo>
                <a:lnTo>
                  <a:pt x="3940472" y="5102193"/>
                </a:lnTo>
                <a:lnTo>
                  <a:pt x="0" y="1161638"/>
                </a:lnTo>
                <a:close/>
                <a:moveTo>
                  <a:pt x="0" y="410692"/>
                </a:moveTo>
                <a:lnTo>
                  <a:pt x="4113744" y="4524257"/>
                </a:lnTo>
                <a:lnTo>
                  <a:pt x="4087177" y="4622275"/>
                </a:lnTo>
                <a:lnTo>
                  <a:pt x="0" y="535175"/>
                </a:lnTo>
                <a:close/>
                <a:moveTo>
                  <a:pt x="3129563" y="23768"/>
                </a:moveTo>
                <a:lnTo>
                  <a:pt x="3170107" y="33073"/>
                </a:lnTo>
                <a:lnTo>
                  <a:pt x="3279875" y="68303"/>
                </a:lnTo>
                <a:lnTo>
                  <a:pt x="3309200" y="79802"/>
                </a:lnTo>
                <a:lnTo>
                  <a:pt x="3835713" y="606314"/>
                </a:lnTo>
                <a:cubicBezTo>
                  <a:pt x="3838502" y="612013"/>
                  <a:pt x="3841544" y="617713"/>
                  <a:pt x="3843319" y="623650"/>
                </a:cubicBezTo>
                <a:lnTo>
                  <a:pt x="3898504" y="766178"/>
                </a:lnTo>
                <a:lnTo>
                  <a:pt x="3914502" y="808784"/>
                </a:lnTo>
                <a:close/>
                <a:moveTo>
                  <a:pt x="2866953" y="0"/>
                </a:moveTo>
                <a:lnTo>
                  <a:pt x="2926246" y="0"/>
                </a:lnTo>
                <a:lnTo>
                  <a:pt x="2995871" y="5264"/>
                </a:lnTo>
                <a:lnTo>
                  <a:pt x="3976193" y="985511"/>
                </a:lnTo>
                <a:lnTo>
                  <a:pt x="4035182" y="1168323"/>
                </a:lnTo>
                <a:close/>
                <a:moveTo>
                  <a:pt x="2595377" y="0"/>
                </a:moveTo>
                <a:lnTo>
                  <a:pt x="2719092" y="0"/>
                </a:lnTo>
                <a:lnTo>
                  <a:pt x="4090985" y="1371765"/>
                </a:lnTo>
                <a:lnTo>
                  <a:pt x="4116587" y="1466190"/>
                </a:lnTo>
                <a:lnTo>
                  <a:pt x="4118327" y="1473183"/>
                </a:lnTo>
                <a:lnTo>
                  <a:pt x="4132453" y="1537214"/>
                </a:lnTo>
                <a:close/>
                <a:moveTo>
                  <a:pt x="2320127" y="0"/>
                </a:moveTo>
                <a:lnTo>
                  <a:pt x="2443841" y="0"/>
                </a:lnTo>
                <a:lnTo>
                  <a:pt x="4175358" y="1731693"/>
                </a:lnTo>
                <a:lnTo>
                  <a:pt x="4182657" y="1764775"/>
                </a:lnTo>
                <a:lnTo>
                  <a:pt x="4202793" y="1882627"/>
                </a:lnTo>
                <a:close/>
                <a:moveTo>
                  <a:pt x="1987265" y="0"/>
                </a:moveTo>
                <a:lnTo>
                  <a:pt x="2110979" y="0"/>
                </a:lnTo>
                <a:lnTo>
                  <a:pt x="4241945" y="2130891"/>
                </a:lnTo>
                <a:lnTo>
                  <a:pt x="4259081" y="2271724"/>
                </a:lnTo>
                <a:close/>
                <a:moveTo>
                  <a:pt x="1655417" y="0"/>
                </a:moveTo>
                <a:lnTo>
                  <a:pt x="1779131" y="0"/>
                </a:lnTo>
                <a:lnTo>
                  <a:pt x="4280550" y="2501321"/>
                </a:lnTo>
                <a:lnTo>
                  <a:pt x="4290278" y="2634833"/>
                </a:lnTo>
                <a:close/>
                <a:moveTo>
                  <a:pt x="1299675" y="0"/>
                </a:moveTo>
                <a:lnTo>
                  <a:pt x="1423389" y="0"/>
                </a:lnTo>
                <a:lnTo>
                  <a:pt x="4298171" y="2874914"/>
                </a:lnTo>
                <a:lnTo>
                  <a:pt x="4300963" y="2990088"/>
                </a:lnTo>
                <a:lnTo>
                  <a:pt x="4300698" y="3001040"/>
                </a:lnTo>
                <a:close/>
                <a:moveTo>
                  <a:pt x="900710" y="0"/>
                </a:moveTo>
                <a:lnTo>
                  <a:pt x="1024235" y="0"/>
                </a:lnTo>
                <a:lnTo>
                  <a:pt x="4294178" y="3269766"/>
                </a:lnTo>
                <a:lnTo>
                  <a:pt x="4293385" y="3302466"/>
                </a:lnTo>
                <a:lnTo>
                  <a:pt x="4287245" y="3386692"/>
                </a:lnTo>
                <a:close/>
                <a:moveTo>
                  <a:pt x="468978" y="0"/>
                </a:moveTo>
                <a:lnTo>
                  <a:pt x="592757" y="0"/>
                </a:lnTo>
                <a:lnTo>
                  <a:pt x="4263592" y="3671023"/>
                </a:lnTo>
                <a:lnTo>
                  <a:pt x="4250188" y="3781183"/>
                </a:lnTo>
                <a:close/>
                <a:moveTo>
                  <a:pt x="0" y="0"/>
                </a:moveTo>
                <a:lnTo>
                  <a:pt x="98786" y="0"/>
                </a:lnTo>
                <a:lnTo>
                  <a:pt x="4201818" y="4102926"/>
                </a:lnTo>
                <a:lnTo>
                  <a:pt x="4183587" y="4209642"/>
                </a:lnTo>
                <a:lnTo>
                  <a:pt x="0" y="25879"/>
                </a:lnTo>
                <a:close/>
              </a:path>
            </a:pathLst>
          </a:custGeom>
          <a:solidFill>
            <a:schemeClr val="accent6"/>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6" name="Freeform: Shape 15">
            <a:extLst>
              <a:ext uri="{FF2B5EF4-FFF2-40B4-BE49-F238E27FC236}">
                <a16:creationId xmlns:a16="http://schemas.microsoft.com/office/drawing/2014/main" id="{4F2B953B-7006-4C3F-AAE0-30F5B5AA87A8}"/>
              </a:ext>
            </a:extLst>
          </p:cNvPr>
          <p:cNvSpPr/>
          <p:nvPr/>
        </p:nvSpPr>
        <p:spPr>
          <a:xfrm>
            <a:off x="1192526" y="0"/>
            <a:ext cx="64773" cy="6858000"/>
          </a:xfrm>
          <a:custGeom>
            <a:avLst/>
            <a:gdLst>
              <a:gd name="connsiteX0" fmla="*/ 0 w 64773"/>
              <a:gd name="connsiteY0" fmla="*/ 5537408 h 6858000"/>
              <a:gd name="connsiteX1" fmla="*/ 64773 w 64773"/>
              <a:gd name="connsiteY1" fmla="*/ 5537408 h 6858000"/>
              <a:gd name="connsiteX2" fmla="*/ 64773 w 64773"/>
              <a:gd name="connsiteY2" fmla="*/ 6858000 h 6858000"/>
              <a:gd name="connsiteX3" fmla="*/ 0 w 64773"/>
              <a:gd name="connsiteY3" fmla="*/ 6858000 h 6858000"/>
              <a:gd name="connsiteX4" fmla="*/ 0 w 64773"/>
              <a:gd name="connsiteY4" fmla="*/ 0 h 6858000"/>
              <a:gd name="connsiteX5" fmla="*/ 64773 w 64773"/>
              <a:gd name="connsiteY5" fmla="*/ 0 h 6858000"/>
              <a:gd name="connsiteX6" fmla="*/ 64773 w 64773"/>
              <a:gd name="connsiteY6" fmla="*/ 1522958 h 6858000"/>
              <a:gd name="connsiteX7" fmla="*/ 0 w 64773"/>
              <a:gd name="connsiteY7" fmla="*/ 152295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773" h="6858000">
                <a:moveTo>
                  <a:pt x="0" y="5537408"/>
                </a:moveTo>
                <a:lnTo>
                  <a:pt x="64773" y="5537408"/>
                </a:lnTo>
                <a:lnTo>
                  <a:pt x="64773" y="6858000"/>
                </a:lnTo>
                <a:lnTo>
                  <a:pt x="0" y="6858000"/>
                </a:lnTo>
                <a:close/>
                <a:moveTo>
                  <a:pt x="0" y="0"/>
                </a:moveTo>
                <a:lnTo>
                  <a:pt x="64773" y="0"/>
                </a:lnTo>
                <a:lnTo>
                  <a:pt x="64773" y="1522958"/>
                </a:lnTo>
                <a:lnTo>
                  <a:pt x="0" y="1522958"/>
                </a:lnTo>
                <a:close/>
              </a:path>
            </a:pathLst>
          </a:custGeom>
          <a:solidFill>
            <a:schemeClr val="accent4"/>
          </a:solidFill>
          <a:ln w="12700">
            <a:miter lim="400000"/>
          </a:ln>
        </p:spPr>
        <p:txBody>
          <a:bodyPr lIns="38100" tIns="38100" rIns="38100" bIns="38100" anchor="ctr"/>
          <a:lstStyle/>
          <a:p>
            <a:endParaRPr sz="3000">
              <a:solidFill>
                <a:srgbClr val="FFFFFF"/>
              </a:solidFill>
            </a:endParaRPr>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a:bodyPr>
          <a:lstStyle/>
          <a:p>
            <a:r>
              <a:rPr lang="en-US" dirty="0"/>
              <a:t>Here goes the subtitle of your section</a:t>
            </a:r>
          </a:p>
        </p:txBody>
      </p:sp>
      <p:sp>
        <p:nvSpPr>
          <p:cNvPr id="12" name="Picture Placeholder 11">
            <a:extLst>
              <a:ext uri="{FF2B5EF4-FFF2-40B4-BE49-F238E27FC236}">
                <a16:creationId xmlns:a16="http://schemas.microsoft.com/office/drawing/2014/main" id="{5CFA4BA4-6E5B-45E8-BAB7-09263321CE10}"/>
              </a:ext>
            </a:extLst>
          </p:cNvPr>
          <p:cNvSpPr>
            <a:spLocks noGrp="1"/>
          </p:cNvSpPr>
          <p:nvPr>
            <p:ph type="pic" sz="quarter" idx="13"/>
          </p:nvPr>
        </p:nvSpPr>
        <p:spPr/>
      </p:sp>
    </p:spTree>
    <p:extLst>
      <p:ext uri="{BB962C8B-B14F-4D97-AF65-F5344CB8AC3E}">
        <p14:creationId xmlns:p14="http://schemas.microsoft.com/office/powerpoint/2010/main" val="20562479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lnSpcReduction="10000"/>
          </a:bodyPr>
          <a:lstStyle/>
          <a:p>
            <a:r>
              <a:rPr lang="en-US" noProof="1"/>
              <a:t>Lorem ipsum dolor sit amet, tollit epicuri est ex, exerci accumsan singulis ei mel.</a:t>
            </a:r>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6</a:t>
            </a:fld>
            <a:endParaRPr lang="en-US"/>
          </a:p>
        </p:txBody>
      </p:sp>
      <p:sp>
        <p:nvSpPr>
          <p:cNvPr id="10" name="Picture Placeholder 9">
            <a:extLst>
              <a:ext uri="{FF2B5EF4-FFF2-40B4-BE49-F238E27FC236}">
                <a16:creationId xmlns:a16="http://schemas.microsoft.com/office/drawing/2014/main" id="{BA5A16A6-6456-4796-90DB-33240D5B5EBE}"/>
              </a:ext>
            </a:extLst>
          </p:cNvPr>
          <p:cNvSpPr>
            <a:spLocks noGrp="1"/>
          </p:cNvSpPr>
          <p:nvPr>
            <p:ph type="pic" sz="quarter" idx="13"/>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Imperial">
      <a:dk1>
        <a:srgbClr val="000000"/>
      </a:dk1>
      <a:lt1>
        <a:srgbClr val="FFFFFF"/>
      </a:lt1>
      <a:dk2>
        <a:srgbClr val="44546A"/>
      </a:dk2>
      <a:lt2>
        <a:srgbClr val="E7E6E6"/>
      </a:lt2>
      <a:accent1>
        <a:srgbClr val="134A61"/>
      </a:accent1>
      <a:accent2>
        <a:srgbClr val="DFDDC4"/>
      </a:accent2>
      <a:accent3>
        <a:srgbClr val="EDE6D5"/>
      </a:accent3>
      <a:accent4>
        <a:srgbClr val="144159"/>
      </a:accent4>
      <a:accent5>
        <a:srgbClr val="6E8387"/>
      </a:accent5>
      <a:accent6>
        <a:srgbClr val="F5F3ED"/>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Imperial-4x3.pptx" id="{B6B8757D-DE46-46C4-823E-DAD9A57031E6}" vid="{A6B24FB9-3133-484A-978C-71BA5B6EF8F9}"/>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Imperial-4x3.pptx" id="{B6B8757D-DE46-46C4-823E-DAD9A57031E6}" vid="{044A851A-1C87-40E1-9219-3A9E325D454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538</TotalTime>
  <Words>363</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IMPERIAL</dc:title>
  <dc:creator>PresentationGO.com</dc:creator>
  <dc:description>© Copyright PresentationGo.com</dc:description>
  <dcterms:created xsi:type="dcterms:W3CDTF">2019-11-21T05:08:20Z</dcterms:created>
  <dcterms:modified xsi:type="dcterms:W3CDTF">2020-09-04T19:42:15Z</dcterms:modified>
  <cp:category>Templates</cp:category>
</cp:coreProperties>
</file>