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55" autoAdjust="0"/>
    <p:restoredTop sz="96367" autoAdjust="0"/>
  </p:normalViewPr>
  <p:slideViewPr>
    <p:cSldViewPr snapToGrid="0">
      <p:cViewPr>
        <p:scale>
          <a:sx n="125" d="100"/>
          <a:sy n="125" d="100"/>
        </p:scale>
        <p:origin x="2994" y="720"/>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9/1/2020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862945" y="498765"/>
            <a:ext cx="3652404" cy="1842653"/>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862945" y="2515902"/>
            <a:ext cx="3652405" cy="1097247"/>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10" name="Picture Placeholder 9">
            <a:extLst>
              <a:ext uri="{FF2B5EF4-FFF2-40B4-BE49-F238E27FC236}">
                <a16:creationId xmlns:a16="http://schemas.microsoft.com/office/drawing/2014/main" id="{75C28EBB-5E46-7844-8897-F9B5C301CAB4}"/>
              </a:ext>
            </a:extLst>
          </p:cNvPr>
          <p:cNvSpPr>
            <a:spLocks noGrp="1"/>
          </p:cNvSpPr>
          <p:nvPr>
            <p:ph type="pic" sz="quarter" idx="13"/>
          </p:nvPr>
        </p:nvSpPr>
        <p:spPr>
          <a:xfrm>
            <a:off x="0" y="0"/>
            <a:ext cx="8791447" cy="6356350"/>
          </a:xfrm>
          <a:custGeom>
            <a:avLst/>
            <a:gdLst>
              <a:gd name="connsiteX0" fmla="*/ 3418696 w 9043948"/>
              <a:gd name="connsiteY0" fmla="*/ 0 h 6538912"/>
              <a:gd name="connsiteX1" fmla="*/ 3812275 w 9043948"/>
              <a:gd name="connsiteY1" fmla="*/ 0 h 6538912"/>
              <a:gd name="connsiteX2" fmla="*/ 3695458 w 9043948"/>
              <a:gd name="connsiteY2" fmla="*/ 108074 h 6538912"/>
              <a:gd name="connsiteX3" fmla="*/ 3501180 w 9043948"/>
              <a:gd name="connsiteY3" fmla="*/ 308177 h 6538912"/>
              <a:gd name="connsiteX4" fmla="*/ 3144866 w 9043948"/>
              <a:gd name="connsiteY4" fmla="*/ 686283 h 6538912"/>
              <a:gd name="connsiteX5" fmla="*/ 3082060 w 9043948"/>
              <a:gd name="connsiteY5" fmla="*/ 756213 h 6538912"/>
              <a:gd name="connsiteX6" fmla="*/ 3054845 w 9043948"/>
              <a:gd name="connsiteY6" fmla="*/ 787697 h 6538912"/>
              <a:gd name="connsiteX7" fmla="*/ 2768453 w 9043948"/>
              <a:gd name="connsiteY7" fmla="*/ 1112826 h 6538912"/>
              <a:gd name="connsiteX8" fmla="*/ 2653729 w 9043948"/>
              <a:gd name="connsiteY8" fmla="*/ 1246329 h 6538912"/>
              <a:gd name="connsiteX9" fmla="*/ 2530631 w 9043948"/>
              <a:gd name="connsiteY9" fmla="*/ 1396179 h 6538912"/>
              <a:gd name="connsiteX10" fmla="*/ 2224560 w 9043948"/>
              <a:gd name="connsiteY10" fmla="*/ 1769442 h 6538912"/>
              <a:gd name="connsiteX11" fmla="*/ 1930632 w 9043948"/>
              <a:gd name="connsiteY11" fmla="*/ 2158144 h 6538912"/>
              <a:gd name="connsiteX12" fmla="*/ 1764826 w 9043948"/>
              <a:gd name="connsiteY12" fmla="*/ 2377016 h 6538912"/>
              <a:gd name="connsiteX13" fmla="*/ 1738448 w 9043948"/>
              <a:gd name="connsiteY13" fmla="*/ 2413948 h 6538912"/>
              <a:gd name="connsiteX14" fmla="*/ 1724212 w 9043948"/>
              <a:gd name="connsiteY14" fmla="*/ 2433929 h 6538912"/>
              <a:gd name="connsiteX15" fmla="*/ 1367479 w 9043948"/>
              <a:gd name="connsiteY15" fmla="*/ 2940997 h 6538912"/>
              <a:gd name="connsiteX16" fmla="*/ 1344031 w 9043948"/>
              <a:gd name="connsiteY16" fmla="*/ 2974297 h 6538912"/>
              <a:gd name="connsiteX17" fmla="*/ 1271177 w 9043948"/>
              <a:gd name="connsiteY17" fmla="*/ 3079343 h 6538912"/>
              <a:gd name="connsiteX18" fmla="*/ 860431 w 9043948"/>
              <a:gd name="connsiteY18" fmla="*/ 3707805 h 6538912"/>
              <a:gd name="connsiteX19" fmla="*/ 791346 w 9043948"/>
              <a:gd name="connsiteY19" fmla="*/ 3819512 h 6538912"/>
              <a:gd name="connsiteX20" fmla="*/ 773341 w 9043948"/>
              <a:gd name="connsiteY20" fmla="*/ 3848876 h 6538912"/>
              <a:gd name="connsiteX21" fmla="*/ 545987 w 9043948"/>
              <a:gd name="connsiteY21" fmla="*/ 4220626 h 6538912"/>
              <a:gd name="connsiteX22" fmla="*/ 503279 w 9043948"/>
              <a:gd name="connsiteY22" fmla="*/ 4288739 h 6538912"/>
              <a:gd name="connsiteX23" fmla="*/ 420795 w 9043948"/>
              <a:gd name="connsiteY23" fmla="*/ 4425269 h 6538912"/>
              <a:gd name="connsiteX24" fmla="*/ 274668 w 9043948"/>
              <a:gd name="connsiteY24" fmla="*/ 4676533 h 6538912"/>
              <a:gd name="connsiteX25" fmla="*/ 335380 w 9043948"/>
              <a:gd name="connsiteY25" fmla="*/ 4613869 h 6538912"/>
              <a:gd name="connsiteX26" fmla="*/ 712630 w 9043948"/>
              <a:gd name="connsiteY26" fmla="*/ 4218809 h 6538912"/>
              <a:gd name="connsiteX27" fmla="*/ 1662244 w 9043948"/>
              <a:gd name="connsiteY27" fmla="*/ 3209214 h 6538912"/>
              <a:gd name="connsiteX28" fmla="*/ 2005579 w 9043948"/>
              <a:gd name="connsiteY28" fmla="*/ 2841400 h 6538912"/>
              <a:gd name="connsiteX29" fmla="*/ 2129515 w 9043948"/>
              <a:gd name="connsiteY29" fmla="*/ 2707897 h 6538912"/>
              <a:gd name="connsiteX30" fmla="*/ 2409208 w 9043948"/>
              <a:gd name="connsiteY30" fmla="*/ 2408499 h 6538912"/>
              <a:gd name="connsiteX31" fmla="*/ 2940958 w 9043948"/>
              <a:gd name="connsiteY31" fmla="*/ 1849967 h 6538912"/>
              <a:gd name="connsiteX32" fmla="*/ 3235724 w 9043948"/>
              <a:gd name="connsiteY32" fmla="*/ 1551478 h 6538912"/>
              <a:gd name="connsiteX33" fmla="*/ 3348773 w 9043948"/>
              <a:gd name="connsiteY33" fmla="*/ 1439772 h 6538912"/>
              <a:gd name="connsiteX34" fmla="*/ 3777105 w 9043948"/>
              <a:gd name="connsiteY34" fmla="*/ 1015953 h 6538912"/>
              <a:gd name="connsiteX35" fmla="*/ 3819812 w 9043948"/>
              <a:gd name="connsiteY35" fmla="*/ 974480 h 6538912"/>
              <a:gd name="connsiteX36" fmla="*/ 3955053 w 9043948"/>
              <a:gd name="connsiteY36" fmla="*/ 840674 h 6538912"/>
              <a:gd name="connsiteX37" fmla="*/ 4107041 w 9043948"/>
              <a:gd name="connsiteY37" fmla="*/ 689008 h 6538912"/>
              <a:gd name="connsiteX38" fmla="*/ 4133420 w 9043948"/>
              <a:gd name="connsiteY38" fmla="*/ 662368 h 6538912"/>
              <a:gd name="connsiteX39" fmla="*/ 4198737 w 9043948"/>
              <a:gd name="connsiteY39" fmla="*/ 595162 h 6538912"/>
              <a:gd name="connsiteX40" fmla="*/ 4244375 w 9043948"/>
              <a:gd name="connsiteY40" fmla="*/ 537341 h 6538912"/>
              <a:gd name="connsiteX41" fmla="*/ 4344864 w 9043948"/>
              <a:gd name="connsiteY41" fmla="*/ 450156 h 6538912"/>
              <a:gd name="connsiteX42" fmla="*/ 4537885 w 9043948"/>
              <a:gd name="connsiteY42" fmla="*/ 392335 h 6538912"/>
              <a:gd name="connsiteX43" fmla="*/ 4713321 w 9043948"/>
              <a:gd name="connsiteY43" fmla="*/ 441679 h 6538912"/>
              <a:gd name="connsiteX44" fmla="*/ 4864053 w 9043948"/>
              <a:gd name="connsiteY44" fmla="*/ 636939 h 6538912"/>
              <a:gd name="connsiteX45" fmla="*/ 4864053 w 9043948"/>
              <a:gd name="connsiteY45" fmla="*/ 810401 h 6538912"/>
              <a:gd name="connsiteX46" fmla="*/ 4863216 w 9043948"/>
              <a:gd name="connsiteY46" fmla="*/ 814034 h 6538912"/>
              <a:gd name="connsiteX47" fmla="*/ 4832651 w 9043948"/>
              <a:gd name="connsiteY47" fmla="*/ 885175 h 6538912"/>
              <a:gd name="connsiteX48" fmla="*/ 4831813 w 9043948"/>
              <a:gd name="connsiteY48" fmla="*/ 888202 h 6538912"/>
              <a:gd name="connsiteX49" fmla="*/ 4830138 w 9043948"/>
              <a:gd name="connsiteY49" fmla="*/ 890927 h 6538912"/>
              <a:gd name="connsiteX50" fmla="*/ 4807110 w 9043948"/>
              <a:gd name="connsiteY50" fmla="*/ 924227 h 6538912"/>
              <a:gd name="connsiteX51" fmla="*/ 4686105 w 9043948"/>
              <a:gd name="connsiteY51" fmla="*/ 1091030 h 6538912"/>
              <a:gd name="connsiteX52" fmla="*/ 4629162 w 9043948"/>
              <a:gd name="connsiteY52" fmla="*/ 1160960 h 6538912"/>
              <a:gd name="connsiteX53" fmla="*/ 4586454 w 9043948"/>
              <a:gd name="connsiteY53" fmla="*/ 1214240 h 6538912"/>
              <a:gd name="connsiteX54" fmla="*/ 4449958 w 9043948"/>
              <a:gd name="connsiteY54" fmla="*/ 1378015 h 6538912"/>
              <a:gd name="connsiteX55" fmla="*/ 4179058 w 9043948"/>
              <a:gd name="connsiteY55" fmla="*/ 1686192 h 6538912"/>
              <a:gd name="connsiteX56" fmla="*/ 3890573 w 9043948"/>
              <a:gd name="connsiteY56" fmla="*/ 2016770 h 6538912"/>
              <a:gd name="connsiteX57" fmla="*/ 3764544 w 9043948"/>
              <a:gd name="connsiteY57" fmla="*/ 2162987 h 6538912"/>
              <a:gd name="connsiteX58" fmla="*/ 3483176 w 9043948"/>
              <a:gd name="connsiteY58" fmla="*/ 2497501 h 6538912"/>
              <a:gd name="connsiteX59" fmla="*/ 3372221 w 9043948"/>
              <a:gd name="connsiteY59" fmla="*/ 2631004 h 6538912"/>
              <a:gd name="connsiteX60" fmla="*/ 3021768 w 9043948"/>
              <a:gd name="connsiteY60" fmla="*/ 3058455 h 6538912"/>
              <a:gd name="connsiteX61" fmla="*/ 2946820 w 9043948"/>
              <a:gd name="connsiteY61" fmla="*/ 3150484 h 6538912"/>
              <a:gd name="connsiteX62" fmla="*/ 2672989 w 9043948"/>
              <a:gd name="connsiteY62" fmla="*/ 3489842 h 6538912"/>
              <a:gd name="connsiteX63" fmla="*/ 2519326 w 9043948"/>
              <a:gd name="connsiteY63" fmla="*/ 3685101 h 6538912"/>
              <a:gd name="connsiteX64" fmla="*/ 2271873 w 9043948"/>
              <a:gd name="connsiteY64" fmla="*/ 3997818 h 6538912"/>
              <a:gd name="connsiteX65" fmla="*/ 2201950 w 9043948"/>
              <a:gd name="connsiteY65" fmla="*/ 4092572 h 6538912"/>
              <a:gd name="connsiteX66" fmla="*/ 2358126 w 9043948"/>
              <a:gd name="connsiteY66" fmla="*/ 3923045 h 6538912"/>
              <a:gd name="connsiteX67" fmla="*/ 2482480 w 9043948"/>
              <a:gd name="connsiteY67" fmla="*/ 3788331 h 6538912"/>
              <a:gd name="connsiteX68" fmla="*/ 2769290 w 9043948"/>
              <a:gd name="connsiteY68" fmla="*/ 3479246 h 6538912"/>
              <a:gd name="connsiteX69" fmla="*/ 2961893 w 9043948"/>
              <a:gd name="connsiteY69" fmla="*/ 3277630 h 6538912"/>
              <a:gd name="connsiteX70" fmla="*/ 3250797 w 9043948"/>
              <a:gd name="connsiteY70" fmla="*/ 2975205 h 6538912"/>
              <a:gd name="connsiteX71" fmla="*/ 3384782 w 9043948"/>
              <a:gd name="connsiteY71" fmla="*/ 2839583 h 6538912"/>
              <a:gd name="connsiteX72" fmla="*/ 3451774 w 9043948"/>
              <a:gd name="connsiteY72" fmla="*/ 2772378 h 6538912"/>
              <a:gd name="connsiteX73" fmla="*/ 3700064 w 9043948"/>
              <a:gd name="connsiteY73" fmla="*/ 2522022 h 6538912"/>
              <a:gd name="connsiteX74" fmla="*/ 3845353 w 9043948"/>
              <a:gd name="connsiteY74" fmla="*/ 2378832 h 6538912"/>
              <a:gd name="connsiteX75" fmla="*/ 3914439 w 9043948"/>
              <a:gd name="connsiteY75" fmla="*/ 2310718 h 6538912"/>
              <a:gd name="connsiteX76" fmla="*/ 4028325 w 9043948"/>
              <a:gd name="connsiteY76" fmla="*/ 2199012 h 6538912"/>
              <a:gd name="connsiteX77" fmla="*/ 4078570 w 9043948"/>
              <a:gd name="connsiteY77" fmla="*/ 2146640 h 6538912"/>
              <a:gd name="connsiteX78" fmla="*/ 4118346 w 9043948"/>
              <a:gd name="connsiteY78" fmla="*/ 2104258 h 6538912"/>
              <a:gd name="connsiteX79" fmla="*/ 4189107 w 9043948"/>
              <a:gd name="connsiteY79" fmla="*/ 2038567 h 6538912"/>
              <a:gd name="connsiteX80" fmla="*/ 4266985 w 9043948"/>
              <a:gd name="connsiteY80" fmla="*/ 1978929 h 6538912"/>
              <a:gd name="connsiteX81" fmla="*/ 4269079 w 9043948"/>
              <a:gd name="connsiteY81" fmla="*/ 1978021 h 6538912"/>
              <a:gd name="connsiteX82" fmla="*/ 4283315 w 9043948"/>
              <a:gd name="connsiteY82" fmla="*/ 1969545 h 6538912"/>
              <a:gd name="connsiteX83" fmla="*/ 4308855 w 9043948"/>
              <a:gd name="connsiteY83" fmla="*/ 1957133 h 6538912"/>
              <a:gd name="connsiteX84" fmla="*/ 4320160 w 9043948"/>
              <a:gd name="connsiteY84" fmla="*/ 1951381 h 6538912"/>
              <a:gd name="connsiteX85" fmla="*/ 4493503 w 9043948"/>
              <a:gd name="connsiteY85" fmla="*/ 1905064 h 6538912"/>
              <a:gd name="connsiteX86" fmla="*/ 4495596 w 9043948"/>
              <a:gd name="connsiteY86" fmla="*/ 1905064 h 6538912"/>
              <a:gd name="connsiteX87" fmla="*/ 4585617 w 9043948"/>
              <a:gd name="connsiteY87" fmla="*/ 1917476 h 6538912"/>
              <a:gd name="connsiteX88" fmla="*/ 4738024 w 9043948"/>
              <a:gd name="connsiteY88" fmla="*/ 2006477 h 6538912"/>
              <a:gd name="connsiteX89" fmla="*/ 4792037 w 9043948"/>
              <a:gd name="connsiteY89" fmla="*/ 2426360 h 6538912"/>
              <a:gd name="connsiteX90" fmla="*/ 4765658 w 9043948"/>
              <a:gd name="connsiteY90" fmla="*/ 2469045 h 6538912"/>
              <a:gd name="connsiteX91" fmla="*/ 4710390 w 9043948"/>
              <a:gd name="connsiteY91" fmla="*/ 2556230 h 6538912"/>
              <a:gd name="connsiteX92" fmla="*/ 4614926 w 9043948"/>
              <a:gd name="connsiteY92" fmla="*/ 2687009 h 6538912"/>
              <a:gd name="connsiteX93" fmla="*/ 4597759 w 9043948"/>
              <a:gd name="connsiteY93" fmla="*/ 2708805 h 6538912"/>
              <a:gd name="connsiteX94" fmla="*/ 4571381 w 9043948"/>
              <a:gd name="connsiteY94" fmla="*/ 2743013 h 6538912"/>
              <a:gd name="connsiteX95" fmla="*/ 4593153 w 9043948"/>
              <a:gd name="connsiteY95" fmla="*/ 2739986 h 6538912"/>
              <a:gd name="connsiteX96" fmla="*/ 4596922 w 9043948"/>
              <a:gd name="connsiteY96" fmla="*/ 2739986 h 6538912"/>
              <a:gd name="connsiteX97" fmla="*/ 4843118 w 9043948"/>
              <a:gd name="connsiteY97" fmla="*/ 2842308 h 6538912"/>
              <a:gd name="connsiteX98" fmla="*/ 4945700 w 9043948"/>
              <a:gd name="connsiteY98" fmla="*/ 3089031 h 6538912"/>
              <a:gd name="connsiteX99" fmla="*/ 4898387 w 9043948"/>
              <a:gd name="connsiteY99" fmla="*/ 3264310 h 6538912"/>
              <a:gd name="connsiteX100" fmla="*/ 4896293 w 9043948"/>
              <a:gd name="connsiteY100" fmla="*/ 3267034 h 6538912"/>
              <a:gd name="connsiteX101" fmla="*/ 4845212 w 9043948"/>
              <a:gd name="connsiteY101" fmla="*/ 3332423 h 6538912"/>
              <a:gd name="connsiteX102" fmla="*/ 4796642 w 9043948"/>
              <a:gd name="connsiteY102" fmla="*/ 3390244 h 6538912"/>
              <a:gd name="connsiteX103" fmla="*/ 4692386 w 9043948"/>
              <a:gd name="connsiteY103" fmla="*/ 3521931 h 6538912"/>
              <a:gd name="connsiteX104" fmla="*/ 4657633 w 9043948"/>
              <a:gd name="connsiteY104" fmla="*/ 3566432 h 6538912"/>
              <a:gd name="connsiteX105" fmla="*/ 4421486 w 9043948"/>
              <a:gd name="connsiteY105" fmla="*/ 3877333 h 6538912"/>
              <a:gd name="connsiteX106" fmla="*/ 4269079 w 9043948"/>
              <a:gd name="connsiteY106" fmla="*/ 4086820 h 6538912"/>
              <a:gd name="connsiteX107" fmla="*/ 4204599 w 9043948"/>
              <a:gd name="connsiteY107" fmla="*/ 4177033 h 6538912"/>
              <a:gd name="connsiteX108" fmla="*/ 4084850 w 9043948"/>
              <a:gd name="connsiteY108" fmla="*/ 4342019 h 6538912"/>
              <a:gd name="connsiteX109" fmla="*/ 4058472 w 9043948"/>
              <a:gd name="connsiteY109" fmla="*/ 4379860 h 6538912"/>
              <a:gd name="connsiteX110" fmla="*/ 3858333 w 9043948"/>
              <a:gd name="connsiteY110" fmla="*/ 4689853 h 6538912"/>
              <a:gd name="connsiteX111" fmla="*/ 3812275 w 9043948"/>
              <a:gd name="connsiteY111" fmla="*/ 4761902 h 6538912"/>
              <a:gd name="connsiteX112" fmla="*/ 3684153 w 9043948"/>
              <a:gd name="connsiteY112" fmla="*/ 4963519 h 6538912"/>
              <a:gd name="connsiteX113" fmla="*/ 3462241 w 9043948"/>
              <a:gd name="connsiteY113" fmla="*/ 5350404 h 6538912"/>
              <a:gd name="connsiteX114" fmla="*/ 3428327 w 9043948"/>
              <a:gd name="connsiteY114" fmla="*/ 5413977 h 6538912"/>
              <a:gd name="connsiteX115" fmla="*/ 3609205 w 9043948"/>
              <a:gd name="connsiteY115" fmla="*/ 5203279 h 6538912"/>
              <a:gd name="connsiteX116" fmla="*/ 3666149 w 9043948"/>
              <a:gd name="connsiteY116" fmla="*/ 5137890 h 6538912"/>
              <a:gd name="connsiteX117" fmla="*/ 3784641 w 9043948"/>
              <a:gd name="connsiteY117" fmla="*/ 5000452 h 6538912"/>
              <a:gd name="connsiteX118" fmla="*/ 3910670 w 9043948"/>
              <a:gd name="connsiteY118" fmla="*/ 4846969 h 6538912"/>
              <a:gd name="connsiteX119" fmla="*/ 4172359 w 9043948"/>
              <a:gd name="connsiteY119" fmla="*/ 4531527 h 6538912"/>
              <a:gd name="connsiteX120" fmla="*/ 4179895 w 9043948"/>
              <a:gd name="connsiteY120" fmla="*/ 4521840 h 6538912"/>
              <a:gd name="connsiteX121" fmla="*/ 4360774 w 9043948"/>
              <a:gd name="connsiteY121" fmla="*/ 4270879 h 6538912"/>
              <a:gd name="connsiteX122" fmla="*/ 4395945 w 9043948"/>
              <a:gd name="connsiteY122" fmla="*/ 4225167 h 6538912"/>
              <a:gd name="connsiteX123" fmla="*/ 4583523 w 9043948"/>
              <a:gd name="connsiteY123" fmla="*/ 3988434 h 6538912"/>
              <a:gd name="connsiteX124" fmla="*/ 4824277 w 9043948"/>
              <a:gd name="connsiteY124" fmla="*/ 3705081 h 6538912"/>
              <a:gd name="connsiteX125" fmla="*/ 4912623 w 9043948"/>
              <a:gd name="connsiteY125" fmla="*/ 3604575 h 6538912"/>
              <a:gd name="connsiteX126" fmla="*/ 4986314 w 9043948"/>
              <a:gd name="connsiteY126" fmla="*/ 3526774 h 6538912"/>
              <a:gd name="connsiteX127" fmla="*/ 5050794 w 9043948"/>
              <a:gd name="connsiteY127" fmla="*/ 3471678 h 6538912"/>
              <a:gd name="connsiteX128" fmla="*/ 5056656 w 9043948"/>
              <a:gd name="connsiteY128" fmla="*/ 3467137 h 6538912"/>
              <a:gd name="connsiteX129" fmla="*/ 5211157 w 9043948"/>
              <a:gd name="connsiteY129" fmla="*/ 3377833 h 6538912"/>
              <a:gd name="connsiteX130" fmla="*/ 5214925 w 9043948"/>
              <a:gd name="connsiteY130" fmla="*/ 3376924 h 6538912"/>
              <a:gd name="connsiteX131" fmla="*/ 5304946 w 9043948"/>
              <a:gd name="connsiteY131" fmla="*/ 3365723 h 6538912"/>
              <a:gd name="connsiteX132" fmla="*/ 5554073 w 9043948"/>
              <a:gd name="connsiteY132" fmla="*/ 3468953 h 6538912"/>
              <a:gd name="connsiteX133" fmla="*/ 5657492 w 9043948"/>
              <a:gd name="connsiteY133" fmla="*/ 3718098 h 6538912"/>
              <a:gd name="connsiteX134" fmla="*/ 5608923 w 9043948"/>
              <a:gd name="connsiteY134" fmla="*/ 3896405 h 6538912"/>
              <a:gd name="connsiteX135" fmla="*/ 5607248 w 9043948"/>
              <a:gd name="connsiteY135" fmla="*/ 3900340 h 6538912"/>
              <a:gd name="connsiteX136" fmla="*/ 5486662 w 9043948"/>
              <a:gd name="connsiteY136" fmla="*/ 4061391 h 6538912"/>
              <a:gd name="connsiteX137" fmla="*/ 5427206 w 9043948"/>
              <a:gd name="connsiteY137" fmla="*/ 4133440 h 6538912"/>
              <a:gd name="connsiteX138" fmla="*/ 5392873 w 9043948"/>
              <a:gd name="connsiteY138" fmla="*/ 4174006 h 6538912"/>
              <a:gd name="connsiteX139" fmla="*/ 5322950 w 9043948"/>
              <a:gd name="connsiteY139" fmla="*/ 4258467 h 6538912"/>
              <a:gd name="connsiteX140" fmla="*/ 5160912 w 9043948"/>
              <a:gd name="connsiteY140" fmla="*/ 4447974 h 6538912"/>
              <a:gd name="connsiteX141" fmla="*/ 5097270 w 9043948"/>
              <a:gd name="connsiteY141" fmla="*/ 4522748 h 6538912"/>
              <a:gd name="connsiteX142" fmla="*/ 4782825 w 9043948"/>
              <a:gd name="connsiteY142" fmla="*/ 4894497 h 6538912"/>
              <a:gd name="connsiteX143" fmla="*/ 4781569 w 9043948"/>
              <a:gd name="connsiteY143" fmla="*/ 4895405 h 6538912"/>
              <a:gd name="connsiteX144" fmla="*/ 4575149 w 9043948"/>
              <a:gd name="connsiteY144" fmla="*/ 5221443 h 6538912"/>
              <a:gd name="connsiteX145" fmla="*/ 4526580 w 9043948"/>
              <a:gd name="connsiteY145" fmla="*/ 5303784 h 6538912"/>
              <a:gd name="connsiteX146" fmla="*/ 4593153 w 9043948"/>
              <a:gd name="connsiteY146" fmla="*/ 5233854 h 6538912"/>
              <a:gd name="connsiteX147" fmla="*/ 4773195 w 9043948"/>
              <a:gd name="connsiteY147" fmla="*/ 5035568 h 6538912"/>
              <a:gd name="connsiteX148" fmla="*/ 4803342 w 9043948"/>
              <a:gd name="connsiteY148" fmla="*/ 5001662 h 6538912"/>
              <a:gd name="connsiteX149" fmla="*/ 5170124 w 9043948"/>
              <a:gd name="connsiteY149" fmla="*/ 4588440 h 6538912"/>
              <a:gd name="connsiteX150" fmla="*/ 5304108 w 9043948"/>
              <a:gd name="connsiteY150" fmla="*/ 4434654 h 6538912"/>
              <a:gd name="connsiteX151" fmla="*/ 5324625 w 9043948"/>
              <a:gd name="connsiteY151" fmla="*/ 4406198 h 6538912"/>
              <a:gd name="connsiteX152" fmla="*/ 5557841 w 9043948"/>
              <a:gd name="connsiteY152" fmla="*/ 4088939 h 6538912"/>
              <a:gd name="connsiteX153" fmla="*/ 5634882 w 9043948"/>
              <a:gd name="connsiteY153" fmla="*/ 3988434 h 6538912"/>
              <a:gd name="connsiteX154" fmla="*/ 5651630 w 9043948"/>
              <a:gd name="connsiteY154" fmla="*/ 3966637 h 6538912"/>
              <a:gd name="connsiteX155" fmla="*/ 5781428 w 9043948"/>
              <a:gd name="connsiteY155" fmla="*/ 3804375 h 6538912"/>
              <a:gd name="connsiteX156" fmla="*/ 5845908 w 9043948"/>
              <a:gd name="connsiteY156" fmla="*/ 3729602 h 6538912"/>
              <a:gd name="connsiteX157" fmla="*/ 5859306 w 9043948"/>
              <a:gd name="connsiteY157" fmla="*/ 3714465 h 6538912"/>
              <a:gd name="connsiteX158" fmla="*/ 5877310 w 9043948"/>
              <a:gd name="connsiteY158" fmla="*/ 3694485 h 6538912"/>
              <a:gd name="connsiteX159" fmla="*/ 5921693 w 9043948"/>
              <a:gd name="connsiteY159" fmla="*/ 3644233 h 6538912"/>
              <a:gd name="connsiteX160" fmla="*/ 5991197 w 9043948"/>
              <a:gd name="connsiteY160" fmla="*/ 3578844 h 6538912"/>
              <a:gd name="connsiteX161" fmla="*/ 6002502 w 9043948"/>
              <a:gd name="connsiteY161" fmla="*/ 3569459 h 6538912"/>
              <a:gd name="connsiteX162" fmla="*/ 6086661 w 9043948"/>
              <a:gd name="connsiteY162" fmla="*/ 3507703 h 6538912"/>
              <a:gd name="connsiteX163" fmla="*/ 6162446 w 9043948"/>
              <a:gd name="connsiteY163" fmla="*/ 3474705 h 6538912"/>
              <a:gd name="connsiteX164" fmla="*/ 6196779 w 9043948"/>
              <a:gd name="connsiteY164" fmla="*/ 3461385 h 6538912"/>
              <a:gd name="connsiteX165" fmla="*/ 6200548 w 9043948"/>
              <a:gd name="connsiteY165" fmla="*/ 3460477 h 6538912"/>
              <a:gd name="connsiteX166" fmla="*/ 6388963 w 9043948"/>
              <a:gd name="connsiteY166" fmla="*/ 3460477 h 6538912"/>
              <a:gd name="connsiteX167" fmla="*/ 6392732 w 9043948"/>
              <a:gd name="connsiteY167" fmla="*/ 3461385 h 6538912"/>
              <a:gd name="connsiteX168" fmla="*/ 6471447 w 9043948"/>
              <a:gd name="connsiteY168" fmla="*/ 3494685 h 6538912"/>
              <a:gd name="connsiteX169" fmla="*/ 6475216 w 9043948"/>
              <a:gd name="connsiteY169" fmla="*/ 3496502 h 6538912"/>
              <a:gd name="connsiteX170" fmla="*/ 6603338 w 9043948"/>
              <a:gd name="connsiteY170" fmla="*/ 3624253 h 6538912"/>
              <a:gd name="connsiteX171" fmla="*/ 6639347 w 9043948"/>
              <a:gd name="connsiteY171" fmla="*/ 3899129 h 6538912"/>
              <a:gd name="connsiteX172" fmla="*/ 6549326 w 9043948"/>
              <a:gd name="connsiteY172" fmla="*/ 4054731 h 6538912"/>
              <a:gd name="connsiteX173" fmla="*/ 6348349 w 9043948"/>
              <a:gd name="connsiteY173" fmla="*/ 4298124 h 6538912"/>
              <a:gd name="connsiteX174" fmla="*/ 6011713 w 9043948"/>
              <a:gd name="connsiteY174" fmla="*/ 4696211 h 6538912"/>
              <a:gd name="connsiteX175" fmla="*/ 5943884 w 9043948"/>
              <a:gd name="connsiteY175" fmla="*/ 4777039 h 6538912"/>
              <a:gd name="connsiteX176" fmla="*/ 5905782 w 9043948"/>
              <a:gd name="connsiteY176" fmla="*/ 4821540 h 6538912"/>
              <a:gd name="connsiteX177" fmla="*/ 5732440 w 9043948"/>
              <a:gd name="connsiteY177" fmla="*/ 5082188 h 6538912"/>
              <a:gd name="connsiteX178" fmla="*/ 5597618 w 9043948"/>
              <a:gd name="connsiteY178" fmla="*/ 5311353 h 6538912"/>
              <a:gd name="connsiteX179" fmla="*/ 5926717 w 9043948"/>
              <a:gd name="connsiteY179" fmla="*/ 5005295 h 6538912"/>
              <a:gd name="connsiteX180" fmla="*/ 6113458 w 9043948"/>
              <a:gd name="connsiteY180" fmla="*/ 4822448 h 6538912"/>
              <a:gd name="connsiteX181" fmla="*/ 6201385 w 9043948"/>
              <a:gd name="connsiteY181" fmla="*/ 4736171 h 6538912"/>
              <a:gd name="connsiteX182" fmla="*/ 6344581 w 9043948"/>
              <a:gd name="connsiteY182" fmla="*/ 4592072 h 6538912"/>
              <a:gd name="connsiteX183" fmla="*/ 6559793 w 9043948"/>
              <a:gd name="connsiteY183" fmla="*/ 4366540 h 6538912"/>
              <a:gd name="connsiteX184" fmla="*/ 6643952 w 9043948"/>
              <a:gd name="connsiteY184" fmla="*/ 4263310 h 6538912"/>
              <a:gd name="connsiteX185" fmla="*/ 6697127 w 9043948"/>
              <a:gd name="connsiteY185" fmla="*/ 4198829 h 6538912"/>
              <a:gd name="connsiteX186" fmla="*/ 6709689 w 9043948"/>
              <a:gd name="connsiteY186" fmla="*/ 4183693 h 6538912"/>
              <a:gd name="connsiteX187" fmla="*/ 6771238 w 9043948"/>
              <a:gd name="connsiteY187" fmla="*/ 4110736 h 6538912"/>
              <a:gd name="connsiteX188" fmla="*/ 6843254 w 9043948"/>
              <a:gd name="connsiteY188" fmla="*/ 4037778 h 6538912"/>
              <a:gd name="connsiteX189" fmla="*/ 7096987 w 9043948"/>
              <a:gd name="connsiteY189" fmla="*/ 3932429 h 6538912"/>
              <a:gd name="connsiteX190" fmla="*/ 7351139 w 9043948"/>
              <a:gd name="connsiteY190" fmla="*/ 4037778 h 6538912"/>
              <a:gd name="connsiteX191" fmla="*/ 7456233 w 9043948"/>
              <a:gd name="connsiteY191" fmla="*/ 4291767 h 6538912"/>
              <a:gd name="connsiteX192" fmla="*/ 7407245 w 9043948"/>
              <a:gd name="connsiteY192" fmla="*/ 4472798 h 6538912"/>
              <a:gd name="connsiteX193" fmla="*/ 7405151 w 9043948"/>
              <a:gd name="connsiteY193" fmla="*/ 4475522 h 6538912"/>
              <a:gd name="connsiteX194" fmla="*/ 7391753 w 9043948"/>
              <a:gd name="connsiteY194" fmla="*/ 4492475 h 6538912"/>
              <a:gd name="connsiteX195" fmla="*/ 7369143 w 9043948"/>
              <a:gd name="connsiteY195" fmla="*/ 4523050 h 6538912"/>
              <a:gd name="connsiteX196" fmla="*/ 7273260 w 9043948"/>
              <a:gd name="connsiteY196" fmla="*/ 4643233 h 6538912"/>
              <a:gd name="connsiteX197" fmla="*/ 7207106 w 9043948"/>
              <a:gd name="connsiteY197" fmla="*/ 4719218 h 6538912"/>
              <a:gd name="connsiteX198" fmla="*/ 7174866 w 9043948"/>
              <a:gd name="connsiteY198" fmla="*/ 4757059 h 6538912"/>
              <a:gd name="connsiteX199" fmla="*/ 7105780 w 9043948"/>
              <a:gd name="connsiteY199" fmla="*/ 4835768 h 6538912"/>
              <a:gd name="connsiteX200" fmla="*/ 7091544 w 9043948"/>
              <a:gd name="connsiteY200" fmla="*/ 4850904 h 6538912"/>
              <a:gd name="connsiteX201" fmla="*/ 7068516 w 9043948"/>
              <a:gd name="connsiteY201" fmla="*/ 4879361 h 6538912"/>
              <a:gd name="connsiteX202" fmla="*/ 6995662 w 9043948"/>
              <a:gd name="connsiteY202" fmla="*/ 4969271 h 6538912"/>
              <a:gd name="connsiteX203" fmla="*/ 6940812 w 9043948"/>
              <a:gd name="connsiteY203" fmla="*/ 5037687 h 6538912"/>
              <a:gd name="connsiteX204" fmla="*/ 7084007 w 9043948"/>
              <a:gd name="connsiteY204" fmla="*/ 4975931 h 6538912"/>
              <a:gd name="connsiteX205" fmla="*/ 7102849 w 9043948"/>
              <a:gd name="connsiteY205" fmla="*/ 4968362 h 6538912"/>
              <a:gd name="connsiteX206" fmla="*/ 7206268 w 9043948"/>
              <a:gd name="connsiteY206" fmla="*/ 4935062 h 6538912"/>
              <a:gd name="connsiteX207" fmla="*/ 7344440 w 9043948"/>
              <a:gd name="connsiteY207" fmla="*/ 4922045 h 6538912"/>
              <a:gd name="connsiteX208" fmla="*/ 7448696 w 9043948"/>
              <a:gd name="connsiteY208" fmla="*/ 4937182 h 6538912"/>
              <a:gd name="connsiteX209" fmla="*/ 7451627 w 9043948"/>
              <a:gd name="connsiteY209" fmla="*/ 4938090 h 6538912"/>
              <a:gd name="connsiteX210" fmla="*/ 7544579 w 9043948"/>
              <a:gd name="connsiteY210" fmla="*/ 4976839 h 6538912"/>
              <a:gd name="connsiteX211" fmla="*/ 7572213 w 9043948"/>
              <a:gd name="connsiteY211" fmla="*/ 4991975 h 6538912"/>
              <a:gd name="connsiteX212" fmla="*/ 7573051 w 9043948"/>
              <a:gd name="connsiteY212" fmla="*/ 4992883 h 6538912"/>
              <a:gd name="connsiteX213" fmla="*/ 7650510 w 9043948"/>
              <a:gd name="connsiteY213" fmla="*/ 5052823 h 6538912"/>
              <a:gd name="connsiteX214" fmla="*/ 7653441 w 9043948"/>
              <a:gd name="connsiteY214" fmla="*/ 5055548 h 6538912"/>
              <a:gd name="connsiteX215" fmla="*/ 7707454 w 9043948"/>
              <a:gd name="connsiteY215" fmla="*/ 5120937 h 6538912"/>
              <a:gd name="connsiteX216" fmla="*/ 7784495 w 9043948"/>
              <a:gd name="connsiteY216" fmla="*/ 5110644 h 6538912"/>
              <a:gd name="connsiteX217" fmla="*/ 7820503 w 9043948"/>
              <a:gd name="connsiteY217" fmla="*/ 5109736 h 6538912"/>
              <a:gd name="connsiteX218" fmla="*/ 7821340 w 9043948"/>
              <a:gd name="connsiteY218" fmla="*/ 5109736 h 6538912"/>
              <a:gd name="connsiteX219" fmla="*/ 7922666 w 9043948"/>
              <a:gd name="connsiteY219" fmla="*/ 5122753 h 6538912"/>
              <a:gd name="connsiteX220" fmla="*/ 7954069 w 9043948"/>
              <a:gd name="connsiteY220" fmla="*/ 5130322 h 6538912"/>
              <a:gd name="connsiteX221" fmla="*/ 8048695 w 9043948"/>
              <a:gd name="connsiteY221" fmla="*/ 5169373 h 6538912"/>
              <a:gd name="connsiteX222" fmla="*/ 8076330 w 9043948"/>
              <a:gd name="connsiteY222" fmla="*/ 5183602 h 6538912"/>
              <a:gd name="connsiteX223" fmla="*/ 8077167 w 9043948"/>
              <a:gd name="connsiteY223" fmla="*/ 5184510 h 6538912"/>
              <a:gd name="connsiteX224" fmla="*/ 8085541 w 9043948"/>
              <a:gd name="connsiteY224" fmla="*/ 5190262 h 6538912"/>
              <a:gd name="connsiteX225" fmla="*/ 8179749 w 9043948"/>
              <a:gd name="connsiteY225" fmla="*/ 5267760 h 6538912"/>
              <a:gd name="connsiteX226" fmla="*/ 8258046 w 9043948"/>
              <a:gd name="connsiteY226" fmla="*/ 5376742 h 6538912"/>
              <a:gd name="connsiteX227" fmla="*/ 8304522 w 9043948"/>
              <a:gd name="connsiteY227" fmla="*/ 5473615 h 6538912"/>
              <a:gd name="connsiteX228" fmla="*/ 8339693 w 9043948"/>
              <a:gd name="connsiteY228" fmla="*/ 5471798 h 6538912"/>
              <a:gd name="connsiteX229" fmla="*/ 8343461 w 9043948"/>
              <a:gd name="connsiteY229" fmla="*/ 5471798 h 6538912"/>
              <a:gd name="connsiteX230" fmla="*/ 8374026 w 9043948"/>
              <a:gd name="connsiteY230" fmla="*/ 5469679 h 6538912"/>
              <a:gd name="connsiteX231" fmla="*/ 8462791 w 9043948"/>
              <a:gd name="connsiteY231" fmla="*/ 5463019 h 6538912"/>
              <a:gd name="connsiteX232" fmla="*/ 8484563 w 9043948"/>
              <a:gd name="connsiteY232" fmla="*/ 5460294 h 6538912"/>
              <a:gd name="connsiteX233" fmla="*/ 8604312 w 9043948"/>
              <a:gd name="connsiteY233" fmla="*/ 5450910 h 6538912"/>
              <a:gd name="connsiteX234" fmla="*/ 8620222 w 9043948"/>
              <a:gd name="connsiteY234" fmla="*/ 5450910 h 6538912"/>
              <a:gd name="connsiteX235" fmla="*/ 8722804 w 9043948"/>
              <a:gd name="connsiteY235" fmla="*/ 5448791 h 6538912"/>
              <a:gd name="connsiteX236" fmla="*/ 8950159 w 9043948"/>
              <a:gd name="connsiteY236" fmla="*/ 5542636 h 6538912"/>
              <a:gd name="connsiteX237" fmla="*/ 9043948 w 9043948"/>
              <a:gd name="connsiteY237" fmla="*/ 5769379 h 6538912"/>
              <a:gd name="connsiteX238" fmla="*/ 8950159 w 9043948"/>
              <a:gd name="connsiteY238" fmla="*/ 5995819 h 6538912"/>
              <a:gd name="connsiteX239" fmla="*/ 8809057 w 9043948"/>
              <a:gd name="connsiteY239" fmla="*/ 6078161 h 6538912"/>
              <a:gd name="connsiteX240" fmla="*/ 8738715 w 9043948"/>
              <a:gd name="connsiteY240" fmla="*/ 6101168 h 6538912"/>
              <a:gd name="connsiteX241" fmla="*/ 8680097 w 9043948"/>
              <a:gd name="connsiteY241" fmla="*/ 6119938 h 6538912"/>
              <a:gd name="connsiteX242" fmla="*/ 8583377 w 9043948"/>
              <a:gd name="connsiteY242" fmla="*/ 6144761 h 6538912"/>
              <a:gd name="connsiteX243" fmla="*/ 8558673 w 9043948"/>
              <a:gd name="connsiteY243" fmla="*/ 6150210 h 6538912"/>
              <a:gd name="connsiteX244" fmla="*/ 8348067 w 9043948"/>
              <a:gd name="connsiteY244" fmla="*/ 6184418 h 6538912"/>
              <a:gd name="connsiteX245" fmla="*/ 8330063 w 9043948"/>
              <a:gd name="connsiteY245" fmla="*/ 6186235 h 6538912"/>
              <a:gd name="connsiteX246" fmla="*/ 8225806 w 9043948"/>
              <a:gd name="connsiteY246" fmla="*/ 6191987 h 6538912"/>
              <a:gd name="connsiteX247" fmla="*/ 8022317 w 9043948"/>
              <a:gd name="connsiteY247" fmla="*/ 6155054 h 6538912"/>
              <a:gd name="connsiteX248" fmla="*/ 7927272 w 9043948"/>
              <a:gd name="connsiteY248" fmla="*/ 6114186 h 6538912"/>
              <a:gd name="connsiteX249" fmla="*/ 7897125 w 9043948"/>
              <a:gd name="connsiteY249" fmla="*/ 6096325 h 6538912"/>
              <a:gd name="connsiteX250" fmla="*/ 7896288 w 9043948"/>
              <a:gd name="connsiteY250" fmla="*/ 6095417 h 6538912"/>
              <a:gd name="connsiteX251" fmla="*/ 7869491 w 9043948"/>
              <a:gd name="connsiteY251" fmla="*/ 6076345 h 6538912"/>
              <a:gd name="connsiteX252" fmla="*/ 7803336 w 9043948"/>
              <a:gd name="connsiteY252" fmla="*/ 6021551 h 6538912"/>
              <a:gd name="connsiteX253" fmla="*/ 7707454 w 9043948"/>
              <a:gd name="connsiteY253" fmla="*/ 5888654 h 6538912"/>
              <a:gd name="connsiteX254" fmla="*/ 7633762 w 9043948"/>
              <a:gd name="connsiteY254" fmla="*/ 5936182 h 6538912"/>
              <a:gd name="connsiteX255" fmla="*/ 7588961 w 9043948"/>
              <a:gd name="connsiteY255" fmla="*/ 5964638 h 6538912"/>
              <a:gd name="connsiteX256" fmla="*/ 7558815 w 9043948"/>
              <a:gd name="connsiteY256" fmla="*/ 5983407 h 6538912"/>
              <a:gd name="connsiteX257" fmla="*/ 7463770 w 9043948"/>
              <a:gd name="connsiteY257" fmla="*/ 6041228 h 6538912"/>
              <a:gd name="connsiteX258" fmla="*/ 7338997 w 9043948"/>
              <a:gd name="connsiteY258" fmla="*/ 6097233 h 6538912"/>
              <a:gd name="connsiteX259" fmla="*/ 7284984 w 9043948"/>
              <a:gd name="connsiteY259" fmla="*/ 6112369 h 6538912"/>
              <a:gd name="connsiteX260" fmla="*/ 7274517 w 9043948"/>
              <a:gd name="connsiteY260" fmla="*/ 6115397 h 6538912"/>
              <a:gd name="connsiteX261" fmla="*/ 7084007 w 9043948"/>
              <a:gd name="connsiteY261" fmla="*/ 6115397 h 6538912"/>
              <a:gd name="connsiteX262" fmla="*/ 6924482 w 9043948"/>
              <a:gd name="connsiteY262" fmla="*/ 6022459 h 6538912"/>
              <a:gd name="connsiteX263" fmla="*/ 6849953 w 9043948"/>
              <a:gd name="connsiteY263" fmla="*/ 5914386 h 6538912"/>
              <a:gd name="connsiteX264" fmla="*/ 6702989 w 9043948"/>
              <a:gd name="connsiteY264" fmla="*/ 5986435 h 6538912"/>
              <a:gd name="connsiteX265" fmla="*/ 6529228 w 9043948"/>
              <a:gd name="connsiteY265" fmla="*/ 6058484 h 6538912"/>
              <a:gd name="connsiteX266" fmla="*/ 6521692 w 9043948"/>
              <a:gd name="connsiteY266" fmla="*/ 6061208 h 6538912"/>
              <a:gd name="connsiteX267" fmla="*/ 6431671 w 9043948"/>
              <a:gd name="connsiteY267" fmla="*/ 6091481 h 6538912"/>
              <a:gd name="connsiteX268" fmla="*/ 6320715 w 9043948"/>
              <a:gd name="connsiteY268" fmla="*/ 6108737 h 6538912"/>
              <a:gd name="connsiteX269" fmla="*/ 6308573 w 9043948"/>
              <a:gd name="connsiteY269" fmla="*/ 6110553 h 6538912"/>
              <a:gd name="connsiteX270" fmla="*/ 6261259 w 9043948"/>
              <a:gd name="connsiteY270" fmla="*/ 6113278 h 6538912"/>
              <a:gd name="connsiteX271" fmla="*/ 6219389 w 9043948"/>
              <a:gd name="connsiteY271" fmla="*/ 6110553 h 6538912"/>
              <a:gd name="connsiteX272" fmla="*/ 6115970 w 9043948"/>
              <a:gd name="connsiteY272" fmla="*/ 6095417 h 6538912"/>
              <a:gd name="connsiteX273" fmla="*/ 6114295 w 9043948"/>
              <a:gd name="connsiteY273" fmla="*/ 6094508 h 6538912"/>
              <a:gd name="connsiteX274" fmla="*/ 6099222 w 9043948"/>
              <a:gd name="connsiteY274" fmla="*/ 6089665 h 6538912"/>
              <a:gd name="connsiteX275" fmla="*/ 6007945 w 9043948"/>
              <a:gd name="connsiteY275" fmla="*/ 6051824 h 6538912"/>
              <a:gd name="connsiteX276" fmla="*/ 6005433 w 9043948"/>
              <a:gd name="connsiteY276" fmla="*/ 6050916 h 6538912"/>
              <a:gd name="connsiteX277" fmla="*/ 5923786 w 9043948"/>
              <a:gd name="connsiteY277" fmla="*/ 5989159 h 6538912"/>
              <a:gd name="connsiteX278" fmla="*/ 5912481 w 9043948"/>
              <a:gd name="connsiteY278" fmla="*/ 5978867 h 6538912"/>
              <a:gd name="connsiteX279" fmla="*/ 5904945 w 9043948"/>
              <a:gd name="connsiteY279" fmla="*/ 5985527 h 6538912"/>
              <a:gd name="connsiteX280" fmla="*/ 5886940 w 9043948"/>
              <a:gd name="connsiteY280" fmla="*/ 5999755 h 6538912"/>
              <a:gd name="connsiteX281" fmla="*/ 5683870 w 9043948"/>
              <a:gd name="connsiteY281" fmla="*/ 6148394 h 6538912"/>
              <a:gd name="connsiteX282" fmla="*/ 5587150 w 9043948"/>
              <a:gd name="connsiteY282" fmla="*/ 6210150 h 6538912"/>
              <a:gd name="connsiteX283" fmla="*/ 5585476 w 9043948"/>
              <a:gd name="connsiteY283" fmla="*/ 6211058 h 6538912"/>
              <a:gd name="connsiteX284" fmla="*/ 5499223 w 9043948"/>
              <a:gd name="connsiteY284" fmla="*/ 6260403 h 6538912"/>
              <a:gd name="connsiteX285" fmla="*/ 5389105 w 9043948"/>
              <a:gd name="connsiteY285" fmla="*/ 6307629 h 6538912"/>
              <a:gd name="connsiteX286" fmla="*/ 5386174 w 9043948"/>
              <a:gd name="connsiteY286" fmla="*/ 6308537 h 6538912"/>
              <a:gd name="connsiteX287" fmla="*/ 5341791 w 9043948"/>
              <a:gd name="connsiteY287" fmla="*/ 6322765 h 6538912"/>
              <a:gd name="connsiteX288" fmla="*/ 5220368 w 9043948"/>
              <a:gd name="connsiteY288" fmla="*/ 6340929 h 6538912"/>
              <a:gd name="connsiteX289" fmla="*/ 5180591 w 9043948"/>
              <a:gd name="connsiteY289" fmla="*/ 6342745 h 6538912"/>
              <a:gd name="connsiteX290" fmla="*/ 5049957 w 9043948"/>
              <a:gd name="connsiteY290" fmla="*/ 6326700 h 6538912"/>
              <a:gd name="connsiteX291" fmla="*/ 5011017 w 9043948"/>
              <a:gd name="connsiteY291" fmla="*/ 6315197 h 6538912"/>
              <a:gd name="connsiteX292" fmla="*/ 4819671 w 9043948"/>
              <a:gd name="connsiteY292" fmla="*/ 6196830 h 6538912"/>
              <a:gd name="connsiteX293" fmla="*/ 4753097 w 9043948"/>
              <a:gd name="connsiteY293" fmla="*/ 6104801 h 6538912"/>
              <a:gd name="connsiteX294" fmla="*/ 4742630 w 9043948"/>
              <a:gd name="connsiteY294" fmla="*/ 6083913 h 6538912"/>
              <a:gd name="connsiteX295" fmla="*/ 4722951 w 9043948"/>
              <a:gd name="connsiteY295" fmla="*/ 6102985 h 6538912"/>
              <a:gd name="connsiteX296" fmla="*/ 4614089 w 9043948"/>
              <a:gd name="connsiteY296" fmla="*/ 6203490 h 6538912"/>
              <a:gd name="connsiteX297" fmla="*/ 4536210 w 9043948"/>
              <a:gd name="connsiteY297" fmla="*/ 6268879 h 6538912"/>
              <a:gd name="connsiteX298" fmla="*/ 4507738 w 9043948"/>
              <a:gd name="connsiteY298" fmla="*/ 6291584 h 6538912"/>
              <a:gd name="connsiteX299" fmla="*/ 4402644 w 9043948"/>
              <a:gd name="connsiteY299" fmla="*/ 6370293 h 6538912"/>
              <a:gd name="connsiteX300" fmla="*/ 4377941 w 9043948"/>
              <a:gd name="connsiteY300" fmla="*/ 6386338 h 6538912"/>
              <a:gd name="connsiteX301" fmla="*/ 4310530 w 9043948"/>
              <a:gd name="connsiteY301" fmla="*/ 6429930 h 6538912"/>
              <a:gd name="connsiteX302" fmla="*/ 4159798 w 9043948"/>
              <a:gd name="connsiteY302" fmla="*/ 6500163 h 6538912"/>
              <a:gd name="connsiteX303" fmla="*/ 4115415 w 9043948"/>
              <a:gd name="connsiteY303" fmla="*/ 6512272 h 6538912"/>
              <a:gd name="connsiteX304" fmla="*/ 4113322 w 9043948"/>
              <a:gd name="connsiteY304" fmla="*/ 6512272 h 6538912"/>
              <a:gd name="connsiteX305" fmla="*/ 4012833 w 9043948"/>
              <a:gd name="connsiteY305" fmla="*/ 6525592 h 6538912"/>
              <a:gd name="connsiteX306" fmla="*/ 4010321 w 9043948"/>
              <a:gd name="connsiteY306" fmla="*/ 6525592 h 6538912"/>
              <a:gd name="connsiteX307" fmla="*/ 3996923 w 9043948"/>
              <a:gd name="connsiteY307" fmla="*/ 6525592 h 6538912"/>
              <a:gd name="connsiteX308" fmla="*/ 3994829 w 9043948"/>
              <a:gd name="connsiteY308" fmla="*/ 6525592 h 6538912"/>
              <a:gd name="connsiteX309" fmla="*/ 3993155 w 9043948"/>
              <a:gd name="connsiteY309" fmla="*/ 6525592 h 6538912"/>
              <a:gd name="connsiteX310" fmla="*/ 3840328 w 9043948"/>
              <a:gd name="connsiteY310" fmla="*/ 6498044 h 6538912"/>
              <a:gd name="connsiteX311" fmla="*/ 3749470 w 9043948"/>
              <a:gd name="connsiteY311" fmla="*/ 6459295 h 6538912"/>
              <a:gd name="connsiteX312" fmla="*/ 3723930 w 9043948"/>
              <a:gd name="connsiteY312" fmla="*/ 6444159 h 6538912"/>
              <a:gd name="connsiteX313" fmla="*/ 3723092 w 9043948"/>
              <a:gd name="connsiteY313" fmla="*/ 6443250 h 6538912"/>
              <a:gd name="connsiteX314" fmla="*/ 3701320 w 9043948"/>
              <a:gd name="connsiteY314" fmla="*/ 6427206 h 6538912"/>
              <a:gd name="connsiteX315" fmla="*/ 3634746 w 9043948"/>
              <a:gd name="connsiteY315" fmla="*/ 6373018 h 6538912"/>
              <a:gd name="connsiteX316" fmla="*/ 3561892 w 9043948"/>
              <a:gd name="connsiteY316" fmla="*/ 6276448 h 6538912"/>
              <a:gd name="connsiteX317" fmla="*/ 3522116 w 9043948"/>
              <a:gd name="connsiteY317" fmla="*/ 6308537 h 6538912"/>
              <a:gd name="connsiteX318" fmla="*/ 3394830 w 9043948"/>
              <a:gd name="connsiteY318" fmla="*/ 6408134 h 6538912"/>
              <a:gd name="connsiteX319" fmla="*/ 3313602 w 9043948"/>
              <a:gd name="connsiteY319" fmla="*/ 6460203 h 6538912"/>
              <a:gd name="connsiteX320" fmla="*/ 3193016 w 9043948"/>
              <a:gd name="connsiteY320" fmla="*/ 6511364 h 6538912"/>
              <a:gd name="connsiteX321" fmla="*/ 3150309 w 9043948"/>
              <a:gd name="connsiteY321" fmla="*/ 6522868 h 6538912"/>
              <a:gd name="connsiteX322" fmla="*/ 3128536 w 9043948"/>
              <a:gd name="connsiteY322" fmla="*/ 6526500 h 6538912"/>
              <a:gd name="connsiteX323" fmla="*/ 3038515 w 9043948"/>
              <a:gd name="connsiteY323" fmla="*/ 6538004 h 6538912"/>
              <a:gd name="connsiteX324" fmla="*/ 3009207 w 9043948"/>
              <a:gd name="connsiteY324" fmla="*/ 6538912 h 6538912"/>
              <a:gd name="connsiteX325" fmla="*/ 2997064 w 9043948"/>
              <a:gd name="connsiteY325" fmla="*/ 6538912 h 6538912"/>
              <a:gd name="connsiteX326" fmla="*/ 2883178 w 9043948"/>
              <a:gd name="connsiteY326" fmla="*/ 6524684 h 6538912"/>
              <a:gd name="connsiteX327" fmla="*/ 2880246 w 9043948"/>
              <a:gd name="connsiteY327" fmla="*/ 6524684 h 6538912"/>
              <a:gd name="connsiteX328" fmla="*/ 2841726 w 9043948"/>
              <a:gd name="connsiteY328" fmla="*/ 6515300 h 6538912"/>
              <a:gd name="connsiteX329" fmla="*/ 2825396 w 9043948"/>
              <a:gd name="connsiteY329" fmla="*/ 6508640 h 6538912"/>
              <a:gd name="connsiteX330" fmla="*/ 2652892 w 9043948"/>
              <a:gd name="connsiteY330" fmla="*/ 6402382 h 6538912"/>
              <a:gd name="connsiteX331" fmla="*/ 2594273 w 9043948"/>
              <a:gd name="connsiteY331" fmla="*/ 6326700 h 6538912"/>
              <a:gd name="connsiteX332" fmla="*/ 2580038 w 9043948"/>
              <a:gd name="connsiteY332" fmla="*/ 6303996 h 6538912"/>
              <a:gd name="connsiteX333" fmla="*/ 2535237 w 9043948"/>
              <a:gd name="connsiteY333" fmla="*/ 6200463 h 6538912"/>
              <a:gd name="connsiteX334" fmla="*/ 2515558 w 9043948"/>
              <a:gd name="connsiteY334" fmla="*/ 6119938 h 6538912"/>
              <a:gd name="connsiteX335" fmla="*/ 2514720 w 9043948"/>
              <a:gd name="connsiteY335" fmla="*/ 6111461 h 6538912"/>
              <a:gd name="connsiteX336" fmla="*/ 2501322 w 9043948"/>
              <a:gd name="connsiteY336" fmla="*/ 6007323 h 6538912"/>
              <a:gd name="connsiteX337" fmla="*/ 2500484 w 9043948"/>
              <a:gd name="connsiteY337" fmla="*/ 5986435 h 6538912"/>
              <a:gd name="connsiteX338" fmla="*/ 2462383 w 9043948"/>
              <a:gd name="connsiteY338" fmla="*/ 6018524 h 6538912"/>
              <a:gd name="connsiteX339" fmla="*/ 2318349 w 9043948"/>
              <a:gd name="connsiteY339" fmla="*/ 6131441 h 6538912"/>
              <a:gd name="connsiteX340" fmla="*/ 2232934 w 9043948"/>
              <a:gd name="connsiteY340" fmla="*/ 6185327 h 6538912"/>
              <a:gd name="connsiteX341" fmla="*/ 2080527 w 9043948"/>
              <a:gd name="connsiteY341" fmla="*/ 6247083 h 6538912"/>
              <a:gd name="connsiteX342" fmla="*/ 2049962 w 9043948"/>
              <a:gd name="connsiteY342" fmla="*/ 6255559 h 6538912"/>
              <a:gd name="connsiteX343" fmla="*/ 1992181 w 9043948"/>
              <a:gd name="connsiteY343" fmla="*/ 6271604 h 6538912"/>
              <a:gd name="connsiteX344" fmla="*/ 1722119 w 9043948"/>
              <a:gd name="connsiteY344" fmla="*/ 6236488 h 6538912"/>
              <a:gd name="connsiteX345" fmla="*/ 1596927 w 9043948"/>
              <a:gd name="connsiteY345" fmla="*/ 6111461 h 6538912"/>
              <a:gd name="connsiteX346" fmla="*/ 1595252 w 9043948"/>
              <a:gd name="connsiteY346" fmla="*/ 6107526 h 6538912"/>
              <a:gd name="connsiteX347" fmla="*/ 1562175 w 9043948"/>
              <a:gd name="connsiteY347" fmla="*/ 6027908 h 6538912"/>
              <a:gd name="connsiteX348" fmla="*/ 1560919 w 9043948"/>
              <a:gd name="connsiteY348" fmla="*/ 6025184 h 6538912"/>
              <a:gd name="connsiteX349" fmla="*/ 1553382 w 9043948"/>
              <a:gd name="connsiteY349" fmla="*/ 5994911 h 6538912"/>
              <a:gd name="connsiteX350" fmla="*/ 1549614 w 9043948"/>
              <a:gd name="connsiteY350" fmla="*/ 5978867 h 6538912"/>
              <a:gd name="connsiteX351" fmla="*/ 1530772 w 9043948"/>
              <a:gd name="connsiteY351" fmla="*/ 5857473 h 6538912"/>
              <a:gd name="connsiteX352" fmla="*/ 1531610 w 9043948"/>
              <a:gd name="connsiteY352" fmla="*/ 5797836 h 6538912"/>
              <a:gd name="connsiteX353" fmla="*/ 1389670 w 9043948"/>
              <a:gd name="connsiteY353" fmla="*/ 5920137 h 6538912"/>
              <a:gd name="connsiteX354" fmla="*/ 1261547 w 9043948"/>
              <a:gd name="connsiteY354" fmla="*/ 6019432 h 6538912"/>
              <a:gd name="connsiteX355" fmla="*/ 1178226 w 9043948"/>
              <a:gd name="connsiteY355" fmla="*/ 6071501 h 6538912"/>
              <a:gd name="connsiteX356" fmla="*/ 1124213 w 9043948"/>
              <a:gd name="connsiteY356" fmla="*/ 6096325 h 6538912"/>
              <a:gd name="connsiteX357" fmla="*/ 1101185 w 9043948"/>
              <a:gd name="connsiteY357" fmla="*/ 6106618 h 6538912"/>
              <a:gd name="connsiteX358" fmla="*/ 1017863 w 9043948"/>
              <a:gd name="connsiteY358" fmla="*/ 6139918 h 6538912"/>
              <a:gd name="connsiteX359" fmla="*/ 783809 w 9043948"/>
              <a:gd name="connsiteY359" fmla="*/ 6147486 h 6538912"/>
              <a:gd name="connsiteX360" fmla="*/ 592463 w 9043948"/>
              <a:gd name="connsiteY360" fmla="*/ 6034568 h 6538912"/>
              <a:gd name="connsiteX361" fmla="*/ 590369 w 9043948"/>
              <a:gd name="connsiteY361" fmla="*/ 6032752 h 6538912"/>
              <a:gd name="connsiteX362" fmla="*/ 532588 w 9043948"/>
              <a:gd name="connsiteY362" fmla="*/ 5957978 h 6538912"/>
              <a:gd name="connsiteX363" fmla="*/ 530913 w 9043948"/>
              <a:gd name="connsiteY363" fmla="*/ 5954951 h 6538912"/>
              <a:gd name="connsiteX364" fmla="*/ 523377 w 9043948"/>
              <a:gd name="connsiteY364" fmla="*/ 5941934 h 6538912"/>
              <a:gd name="connsiteX365" fmla="*/ 485275 w 9043948"/>
              <a:gd name="connsiteY365" fmla="*/ 5852629 h 6538912"/>
              <a:gd name="connsiteX366" fmla="*/ 485275 w 9043948"/>
              <a:gd name="connsiteY366" fmla="*/ 5851721 h 6538912"/>
              <a:gd name="connsiteX367" fmla="*/ 481507 w 9043948"/>
              <a:gd name="connsiteY367" fmla="*/ 5840520 h 6538912"/>
              <a:gd name="connsiteX368" fmla="*/ 480669 w 9043948"/>
              <a:gd name="connsiteY368" fmla="*/ 5836585 h 6538912"/>
              <a:gd name="connsiteX369" fmla="*/ 478576 w 9043948"/>
              <a:gd name="connsiteY369" fmla="*/ 5824173 h 6538912"/>
              <a:gd name="connsiteX370" fmla="*/ 467271 w 9043948"/>
              <a:gd name="connsiteY370" fmla="*/ 5703990 h 6538912"/>
              <a:gd name="connsiteX371" fmla="*/ 467271 w 9043948"/>
              <a:gd name="connsiteY371" fmla="*/ 5701871 h 6538912"/>
              <a:gd name="connsiteX372" fmla="*/ 480669 w 9043948"/>
              <a:gd name="connsiteY372" fmla="*/ 5602576 h 6538912"/>
              <a:gd name="connsiteX373" fmla="*/ 480669 w 9043948"/>
              <a:gd name="connsiteY373" fmla="*/ 5600457 h 6538912"/>
              <a:gd name="connsiteX374" fmla="*/ 483181 w 9043948"/>
              <a:gd name="connsiteY374" fmla="*/ 5585321 h 6538912"/>
              <a:gd name="connsiteX375" fmla="*/ 483181 w 9043948"/>
              <a:gd name="connsiteY375" fmla="*/ 5584413 h 6538912"/>
              <a:gd name="connsiteX376" fmla="*/ 510816 w 9043948"/>
              <a:gd name="connsiteY376" fmla="*/ 5490567 h 6538912"/>
              <a:gd name="connsiteX377" fmla="*/ 618003 w 9043948"/>
              <a:gd name="connsiteY377" fmla="*/ 5232946 h 6538912"/>
              <a:gd name="connsiteX378" fmla="*/ 621772 w 9043948"/>
              <a:gd name="connsiteY378" fmla="*/ 5224167 h 6538912"/>
              <a:gd name="connsiteX379" fmla="*/ 529657 w 9043948"/>
              <a:gd name="connsiteY379" fmla="*/ 5318013 h 6538912"/>
              <a:gd name="connsiteX380" fmla="*/ 453035 w 9043948"/>
              <a:gd name="connsiteY380" fmla="*/ 5395814 h 6538912"/>
              <a:gd name="connsiteX381" fmla="*/ 214375 w 9043948"/>
              <a:gd name="connsiteY381" fmla="*/ 5629822 h 6538912"/>
              <a:gd name="connsiteX382" fmla="*/ 49407 w 9043948"/>
              <a:gd name="connsiteY382" fmla="*/ 5776039 h 6538912"/>
              <a:gd name="connsiteX383" fmla="*/ 0 w 9043948"/>
              <a:gd name="connsiteY383" fmla="*/ 5817513 h 6538912"/>
              <a:gd name="connsiteX384" fmla="*/ 0 w 9043948"/>
              <a:gd name="connsiteY384" fmla="*/ 4050796 h 6538912"/>
              <a:gd name="connsiteX385" fmla="*/ 29309 w 9043948"/>
              <a:gd name="connsiteY385" fmla="*/ 4006295 h 6538912"/>
              <a:gd name="connsiteX386" fmla="*/ 72854 w 9043948"/>
              <a:gd name="connsiteY386" fmla="*/ 3939997 h 6538912"/>
              <a:gd name="connsiteX387" fmla="*/ 326168 w 9043948"/>
              <a:gd name="connsiteY387" fmla="*/ 3546754 h 6538912"/>
              <a:gd name="connsiteX388" fmla="*/ 401116 w 9043948"/>
              <a:gd name="connsiteY388" fmla="*/ 3433837 h 6538912"/>
              <a:gd name="connsiteX389" fmla="*/ 831122 w 9043948"/>
              <a:gd name="connsiteY389" fmla="*/ 2817787 h 6538912"/>
              <a:gd name="connsiteX390" fmla="*/ 908163 w 9043948"/>
              <a:gd name="connsiteY390" fmla="*/ 2714557 h 6538912"/>
              <a:gd name="connsiteX391" fmla="*/ 933704 w 9043948"/>
              <a:gd name="connsiteY391" fmla="*/ 2681257 h 6538912"/>
              <a:gd name="connsiteX392" fmla="*/ 1200836 w 9043948"/>
              <a:gd name="connsiteY392" fmla="*/ 2330698 h 6538912"/>
              <a:gd name="connsiteX393" fmla="*/ 1311791 w 9043948"/>
              <a:gd name="connsiteY393" fmla="*/ 2185692 h 6538912"/>
              <a:gd name="connsiteX394" fmla="*/ 1334401 w 9043948"/>
              <a:gd name="connsiteY394" fmla="*/ 2155419 h 6538912"/>
              <a:gd name="connsiteX395" fmla="*/ 1388414 w 9043948"/>
              <a:gd name="connsiteY395" fmla="*/ 2085187 h 6538912"/>
              <a:gd name="connsiteX396" fmla="*/ 1718350 w 9043948"/>
              <a:gd name="connsiteY396" fmla="*/ 1691944 h 6538912"/>
              <a:gd name="connsiteX397" fmla="*/ 1833912 w 9043948"/>
              <a:gd name="connsiteY397" fmla="*/ 1553597 h 6538912"/>
              <a:gd name="connsiteX398" fmla="*/ 1941099 w 9043948"/>
              <a:gd name="connsiteY398" fmla="*/ 1430387 h 6538912"/>
              <a:gd name="connsiteX399" fmla="*/ 2220792 w 9043948"/>
              <a:gd name="connsiteY399" fmla="*/ 1129779 h 6538912"/>
              <a:gd name="connsiteX400" fmla="*/ 2284016 w 9043948"/>
              <a:gd name="connsiteY400" fmla="*/ 1061665 h 6538912"/>
              <a:gd name="connsiteX401" fmla="*/ 2415069 w 9043948"/>
              <a:gd name="connsiteY401" fmla="*/ 921200 h 6538912"/>
              <a:gd name="connsiteX402" fmla="*/ 2456521 w 9043948"/>
              <a:gd name="connsiteY402" fmla="*/ 880634 h 6538912"/>
              <a:gd name="connsiteX403" fmla="*/ 2476619 w 9043948"/>
              <a:gd name="connsiteY403" fmla="*/ 861562 h 6538912"/>
              <a:gd name="connsiteX404" fmla="*/ 2886946 w 9043948"/>
              <a:gd name="connsiteY404" fmla="*/ 461659 h 6538912"/>
              <a:gd name="connsiteX405" fmla="*/ 2923792 w 9043948"/>
              <a:gd name="connsiteY405" fmla="*/ 428359 h 6538912"/>
              <a:gd name="connsiteX406" fmla="*/ 3128536 w 9043948"/>
              <a:gd name="connsiteY406" fmla="*/ 249145 h 6538912"/>
              <a:gd name="connsiteX407" fmla="*/ 3365521 w 9043948"/>
              <a:gd name="connsiteY407" fmla="*/ 44501 h 6538912"/>
              <a:gd name="connsiteX408" fmla="*/ 3418696 w 9043948"/>
              <a:gd name="connsiteY408" fmla="*/ 0 h 653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Lst>
            <a:rect l="l" t="t" r="r" b="b"/>
            <a:pathLst>
              <a:path w="9043948" h="6538912">
                <a:moveTo>
                  <a:pt x="3418696" y="0"/>
                </a:moveTo>
                <a:lnTo>
                  <a:pt x="3812275" y="0"/>
                </a:lnTo>
                <a:cubicBezTo>
                  <a:pt x="3770405" y="36025"/>
                  <a:pt x="3732303" y="72049"/>
                  <a:pt x="3695458" y="108074"/>
                </a:cubicBezTo>
                <a:cubicBezTo>
                  <a:pt x="3635583" y="166803"/>
                  <a:pt x="3572360" y="232192"/>
                  <a:pt x="3501180" y="308177"/>
                </a:cubicBezTo>
                <a:lnTo>
                  <a:pt x="3144866" y="686283"/>
                </a:lnTo>
                <a:cubicBezTo>
                  <a:pt x="3123093" y="708988"/>
                  <a:pt x="3102158" y="732600"/>
                  <a:pt x="3082060" y="756213"/>
                </a:cubicBezTo>
                <a:cubicBezTo>
                  <a:pt x="3072849" y="766809"/>
                  <a:pt x="3064056" y="777101"/>
                  <a:pt x="3054845" y="787697"/>
                </a:cubicBezTo>
                <a:lnTo>
                  <a:pt x="2768453" y="1112826"/>
                </a:lnTo>
                <a:cubicBezTo>
                  <a:pt x="2731607" y="1154300"/>
                  <a:pt x="2691831" y="1200012"/>
                  <a:pt x="2653729" y="1246329"/>
                </a:cubicBezTo>
                <a:lnTo>
                  <a:pt x="2530631" y="1396179"/>
                </a:lnTo>
                <a:cubicBezTo>
                  <a:pt x="2428468" y="1520297"/>
                  <a:pt x="2326723" y="1645324"/>
                  <a:pt x="2224560" y="1769442"/>
                </a:cubicBezTo>
                <a:cubicBezTo>
                  <a:pt x="2127003" y="1899312"/>
                  <a:pt x="2027352" y="2030998"/>
                  <a:pt x="1930632" y="2158144"/>
                </a:cubicBezTo>
                <a:cubicBezTo>
                  <a:pt x="1875782" y="2231101"/>
                  <a:pt x="1819676" y="2304058"/>
                  <a:pt x="1764826" y="2377016"/>
                </a:cubicBezTo>
                <a:cubicBezTo>
                  <a:pt x="1755196" y="2388519"/>
                  <a:pt x="1746822" y="2400931"/>
                  <a:pt x="1738448" y="2413948"/>
                </a:cubicBezTo>
                <a:cubicBezTo>
                  <a:pt x="1733424" y="2420608"/>
                  <a:pt x="1728818" y="2427268"/>
                  <a:pt x="1724212" y="2433929"/>
                </a:cubicBezTo>
                <a:lnTo>
                  <a:pt x="1367479" y="2940997"/>
                </a:lnTo>
                <a:cubicBezTo>
                  <a:pt x="1359942" y="2952501"/>
                  <a:pt x="1351568" y="2962793"/>
                  <a:pt x="1344031" y="2974297"/>
                </a:cubicBezTo>
                <a:cubicBezTo>
                  <a:pt x="1319328" y="3008203"/>
                  <a:pt x="1294625" y="3044227"/>
                  <a:pt x="1271177" y="3079343"/>
                </a:cubicBezTo>
                <a:lnTo>
                  <a:pt x="860431" y="3707805"/>
                </a:lnTo>
                <a:cubicBezTo>
                  <a:pt x="836984" y="3744738"/>
                  <a:pt x="813955" y="3782579"/>
                  <a:pt x="791346" y="3819512"/>
                </a:cubicBezTo>
                <a:lnTo>
                  <a:pt x="773341" y="3848876"/>
                </a:lnTo>
                <a:lnTo>
                  <a:pt x="545987" y="4220626"/>
                </a:lnTo>
                <a:cubicBezTo>
                  <a:pt x="531751" y="4243330"/>
                  <a:pt x="517515" y="4266035"/>
                  <a:pt x="503279" y="4288739"/>
                </a:cubicBezTo>
                <a:cubicBezTo>
                  <a:pt x="475645" y="4333240"/>
                  <a:pt x="447173" y="4379860"/>
                  <a:pt x="420795" y="4425269"/>
                </a:cubicBezTo>
                <a:cubicBezTo>
                  <a:pt x="372644" y="4509730"/>
                  <a:pt x="323238" y="4592980"/>
                  <a:pt x="274668" y="4676533"/>
                </a:cubicBezTo>
                <a:cubicBezTo>
                  <a:pt x="295603" y="4655645"/>
                  <a:pt x="315701" y="4634757"/>
                  <a:pt x="335380" y="4613869"/>
                </a:cubicBezTo>
                <a:cubicBezTo>
                  <a:pt x="450104" y="4494594"/>
                  <a:pt x="583670" y="4355037"/>
                  <a:pt x="712630" y="4218809"/>
                </a:cubicBezTo>
                <a:cubicBezTo>
                  <a:pt x="1016188" y="3898221"/>
                  <a:pt x="1335657" y="3558864"/>
                  <a:pt x="1662244" y="3209214"/>
                </a:cubicBezTo>
                <a:cubicBezTo>
                  <a:pt x="1779062" y="3085095"/>
                  <a:pt x="1896717" y="2959161"/>
                  <a:pt x="2005579" y="2841400"/>
                </a:cubicBezTo>
                <a:cubicBezTo>
                  <a:pt x="2047450" y="2796899"/>
                  <a:pt x="2088064" y="2752398"/>
                  <a:pt x="2129515" y="2707897"/>
                </a:cubicBezTo>
                <a:cubicBezTo>
                  <a:pt x="2220792" y="2609208"/>
                  <a:pt x="2314581" y="2506886"/>
                  <a:pt x="2409208" y="2408499"/>
                </a:cubicBezTo>
                <a:cubicBezTo>
                  <a:pt x="2586737" y="2221717"/>
                  <a:pt x="2763848" y="2035842"/>
                  <a:pt x="2940958" y="1849967"/>
                </a:cubicBezTo>
                <a:cubicBezTo>
                  <a:pt x="3037678" y="1748554"/>
                  <a:pt x="3138166" y="1648351"/>
                  <a:pt x="3235724" y="1551478"/>
                </a:cubicBezTo>
                <a:cubicBezTo>
                  <a:pt x="3273826" y="1514545"/>
                  <a:pt x="3311509" y="1477613"/>
                  <a:pt x="3348773" y="1439772"/>
                </a:cubicBezTo>
                <a:cubicBezTo>
                  <a:pt x="3471034" y="1317470"/>
                  <a:pt x="3602506" y="1186692"/>
                  <a:pt x="3777105" y="1015953"/>
                </a:cubicBezTo>
                <a:lnTo>
                  <a:pt x="3819812" y="974480"/>
                </a:lnTo>
                <a:cubicBezTo>
                  <a:pt x="3864194" y="930887"/>
                  <a:pt x="3910670" y="885175"/>
                  <a:pt x="3955053" y="840674"/>
                </a:cubicBezTo>
                <a:lnTo>
                  <a:pt x="4107041" y="689008"/>
                </a:lnTo>
                <a:cubicBezTo>
                  <a:pt x="4115415" y="680531"/>
                  <a:pt x="4123789" y="671147"/>
                  <a:pt x="4133420" y="662368"/>
                </a:cubicBezTo>
                <a:cubicBezTo>
                  <a:pt x="4156029" y="640571"/>
                  <a:pt x="4179058" y="617867"/>
                  <a:pt x="4198737" y="595162"/>
                </a:cubicBezTo>
                <a:cubicBezTo>
                  <a:pt x="4212973" y="576393"/>
                  <a:pt x="4228046" y="556413"/>
                  <a:pt x="4244375" y="537341"/>
                </a:cubicBezTo>
                <a:cubicBezTo>
                  <a:pt x="4270753" y="505252"/>
                  <a:pt x="4302993" y="476796"/>
                  <a:pt x="4344864" y="450156"/>
                </a:cubicBezTo>
                <a:cubicBezTo>
                  <a:pt x="4401807" y="413223"/>
                  <a:pt x="4471730" y="392335"/>
                  <a:pt x="4537885" y="392335"/>
                </a:cubicBezTo>
                <a:cubicBezTo>
                  <a:pt x="4596922" y="392335"/>
                  <a:pt x="4650934" y="407471"/>
                  <a:pt x="4713321" y="441679"/>
                </a:cubicBezTo>
                <a:cubicBezTo>
                  <a:pt x="4784500" y="480429"/>
                  <a:pt x="4841443" y="553386"/>
                  <a:pt x="4864053" y="636939"/>
                </a:cubicBezTo>
                <a:cubicBezTo>
                  <a:pt x="4879126" y="694759"/>
                  <a:pt x="4879126" y="752580"/>
                  <a:pt x="4864053" y="810401"/>
                </a:cubicBezTo>
                <a:lnTo>
                  <a:pt x="4863216" y="814034"/>
                </a:lnTo>
                <a:cubicBezTo>
                  <a:pt x="4852748" y="837950"/>
                  <a:pt x="4843118" y="861562"/>
                  <a:pt x="4832651" y="885175"/>
                </a:cubicBezTo>
                <a:lnTo>
                  <a:pt x="4831813" y="888202"/>
                </a:lnTo>
                <a:lnTo>
                  <a:pt x="4830138" y="890927"/>
                </a:lnTo>
                <a:cubicBezTo>
                  <a:pt x="4822602" y="901220"/>
                  <a:pt x="4814646" y="912723"/>
                  <a:pt x="4807110" y="924227"/>
                </a:cubicBezTo>
                <a:cubicBezTo>
                  <a:pt x="4769427" y="979021"/>
                  <a:pt x="4730487" y="1036842"/>
                  <a:pt x="4686105" y="1091030"/>
                </a:cubicBezTo>
                <a:lnTo>
                  <a:pt x="4629162" y="1160960"/>
                </a:lnTo>
                <a:cubicBezTo>
                  <a:pt x="4614926" y="1179123"/>
                  <a:pt x="4600690" y="1196076"/>
                  <a:pt x="4586454" y="1214240"/>
                </a:cubicBezTo>
                <a:cubicBezTo>
                  <a:pt x="4542909" y="1269033"/>
                  <a:pt x="4497271" y="1325038"/>
                  <a:pt x="4449958" y="1378015"/>
                </a:cubicBezTo>
                <a:lnTo>
                  <a:pt x="4179058" y="1686192"/>
                </a:lnTo>
                <a:cubicBezTo>
                  <a:pt x="4082338" y="1795174"/>
                  <a:pt x="3984362" y="1907788"/>
                  <a:pt x="3890573" y="2016770"/>
                </a:cubicBezTo>
                <a:cubicBezTo>
                  <a:pt x="3849121" y="2065207"/>
                  <a:pt x="3806414" y="2114551"/>
                  <a:pt x="3764544" y="2162987"/>
                </a:cubicBezTo>
                <a:cubicBezTo>
                  <a:pt x="3669080" y="2272877"/>
                  <a:pt x="3574035" y="2386400"/>
                  <a:pt x="3483176" y="2497501"/>
                </a:cubicBezTo>
                <a:cubicBezTo>
                  <a:pt x="3446330" y="2542002"/>
                  <a:pt x="3409066" y="2586503"/>
                  <a:pt x="3372221" y="2631004"/>
                </a:cubicBezTo>
                <a:cubicBezTo>
                  <a:pt x="3259590" y="2766626"/>
                  <a:pt x="3151565" y="2899221"/>
                  <a:pt x="3021768" y="3058455"/>
                </a:cubicBezTo>
                <a:cubicBezTo>
                  <a:pt x="2997064" y="3089939"/>
                  <a:pt x="2971523" y="3120212"/>
                  <a:pt x="2946820" y="3150484"/>
                </a:cubicBezTo>
                <a:cubicBezTo>
                  <a:pt x="2856799" y="3261283"/>
                  <a:pt x="2763010" y="3376016"/>
                  <a:pt x="2672989" y="3489842"/>
                </a:cubicBezTo>
                <a:lnTo>
                  <a:pt x="2519326" y="3685101"/>
                </a:lnTo>
                <a:cubicBezTo>
                  <a:pt x="2436842" y="3789239"/>
                  <a:pt x="2354358" y="3893680"/>
                  <a:pt x="2271873" y="3997818"/>
                </a:cubicBezTo>
                <a:cubicBezTo>
                  <a:pt x="2248008" y="4029907"/>
                  <a:pt x="2225398" y="4061391"/>
                  <a:pt x="2201950" y="4092572"/>
                </a:cubicBezTo>
                <a:cubicBezTo>
                  <a:pt x="2253869" y="4035659"/>
                  <a:pt x="2306207" y="3979957"/>
                  <a:pt x="2358126" y="3923045"/>
                </a:cubicBezTo>
                <a:cubicBezTo>
                  <a:pt x="2399996" y="3878544"/>
                  <a:pt x="2441448" y="3832832"/>
                  <a:pt x="2482480" y="3788331"/>
                </a:cubicBezTo>
                <a:cubicBezTo>
                  <a:pt x="2576269" y="3686009"/>
                  <a:pt x="2672989" y="3580660"/>
                  <a:pt x="2769290" y="3479246"/>
                </a:cubicBezTo>
                <a:lnTo>
                  <a:pt x="2961893" y="3277630"/>
                </a:lnTo>
                <a:cubicBezTo>
                  <a:pt x="3058613" y="3177124"/>
                  <a:pt x="3154496" y="3075711"/>
                  <a:pt x="3250797" y="2975205"/>
                </a:cubicBezTo>
                <a:cubicBezTo>
                  <a:pt x="3294761" y="2928585"/>
                  <a:pt x="3339980" y="2883176"/>
                  <a:pt x="3384782" y="2839583"/>
                </a:cubicBezTo>
                <a:cubicBezTo>
                  <a:pt x="3407391" y="2817787"/>
                  <a:pt x="3429164" y="2795082"/>
                  <a:pt x="3451774" y="2772378"/>
                </a:cubicBezTo>
                <a:lnTo>
                  <a:pt x="3700064" y="2522022"/>
                </a:lnTo>
                <a:cubicBezTo>
                  <a:pt x="3748633" y="2473888"/>
                  <a:pt x="3798040" y="2425452"/>
                  <a:pt x="3845353" y="2378832"/>
                </a:cubicBezTo>
                <a:cubicBezTo>
                  <a:pt x="3867963" y="2356128"/>
                  <a:pt x="3891829" y="2333423"/>
                  <a:pt x="3914439" y="2310718"/>
                </a:cubicBezTo>
                <a:lnTo>
                  <a:pt x="4028325" y="2199012"/>
                </a:lnTo>
                <a:cubicBezTo>
                  <a:pt x="4045074" y="2181757"/>
                  <a:pt x="4062240" y="2163896"/>
                  <a:pt x="4078570" y="2146640"/>
                </a:cubicBezTo>
                <a:cubicBezTo>
                  <a:pt x="4090712" y="2132412"/>
                  <a:pt x="4104948" y="2118184"/>
                  <a:pt x="4118346" y="2104258"/>
                </a:cubicBezTo>
                <a:cubicBezTo>
                  <a:pt x="4143887" y="2077618"/>
                  <a:pt x="4166497" y="2056730"/>
                  <a:pt x="4189107" y="2038567"/>
                </a:cubicBezTo>
                <a:cubicBezTo>
                  <a:pt x="4215066" y="2017981"/>
                  <a:pt x="4240607" y="1998001"/>
                  <a:pt x="4266985" y="1978929"/>
                </a:cubicBezTo>
                <a:lnTo>
                  <a:pt x="4269079" y="1978021"/>
                </a:lnTo>
                <a:lnTo>
                  <a:pt x="4283315" y="1969545"/>
                </a:lnTo>
                <a:cubicBezTo>
                  <a:pt x="4291689" y="1964701"/>
                  <a:pt x="4300063" y="1961068"/>
                  <a:pt x="4308855" y="1957133"/>
                </a:cubicBezTo>
                <a:cubicBezTo>
                  <a:pt x="4312624" y="1955317"/>
                  <a:pt x="4316392" y="1953500"/>
                  <a:pt x="4320160" y="1951381"/>
                </a:cubicBezTo>
                <a:cubicBezTo>
                  <a:pt x="4374173" y="1921108"/>
                  <a:pt x="4431953" y="1905064"/>
                  <a:pt x="4493503" y="1905064"/>
                </a:cubicBezTo>
                <a:lnTo>
                  <a:pt x="4495596" y="1905064"/>
                </a:lnTo>
                <a:lnTo>
                  <a:pt x="4585617" y="1917476"/>
                </a:lnTo>
                <a:cubicBezTo>
                  <a:pt x="4644235" y="1934428"/>
                  <a:pt x="4695317" y="1963793"/>
                  <a:pt x="4738024" y="2006477"/>
                </a:cubicBezTo>
                <a:cubicBezTo>
                  <a:pt x="4849817" y="2117276"/>
                  <a:pt x="4872846" y="2298307"/>
                  <a:pt x="4792037" y="2426360"/>
                </a:cubicBezTo>
                <a:cubicBezTo>
                  <a:pt x="4782825" y="2440588"/>
                  <a:pt x="4774032" y="2454817"/>
                  <a:pt x="4765658" y="2469045"/>
                </a:cubicBezTo>
                <a:cubicBezTo>
                  <a:pt x="4748492" y="2497501"/>
                  <a:pt x="4730487" y="2527774"/>
                  <a:pt x="4710390" y="2556230"/>
                </a:cubicBezTo>
                <a:cubicBezTo>
                  <a:pt x="4682337" y="2598007"/>
                  <a:pt x="4650934" y="2640691"/>
                  <a:pt x="4614926" y="2687009"/>
                </a:cubicBezTo>
                <a:lnTo>
                  <a:pt x="4597759" y="2708805"/>
                </a:lnTo>
                <a:cubicBezTo>
                  <a:pt x="4588129" y="2720309"/>
                  <a:pt x="4579755" y="2731510"/>
                  <a:pt x="4571381" y="2743013"/>
                </a:cubicBezTo>
                <a:cubicBezTo>
                  <a:pt x="4578918" y="2742105"/>
                  <a:pt x="4585617" y="2740894"/>
                  <a:pt x="4593153" y="2739986"/>
                </a:cubicBezTo>
                <a:lnTo>
                  <a:pt x="4596922" y="2739986"/>
                </a:lnTo>
                <a:cubicBezTo>
                  <a:pt x="4688617" y="2739986"/>
                  <a:pt x="4778638" y="2778130"/>
                  <a:pt x="4843118" y="2842308"/>
                </a:cubicBezTo>
                <a:cubicBezTo>
                  <a:pt x="4908854" y="2908000"/>
                  <a:pt x="4945700" y="2997001"/>
                  <a:pt x="4945700" y="3089031"/>
                </a:cubicBezTo>
                <a:cubicBezTo>
                  <a:pt x="4945700" y="3151393"/>
                  <a:pt x="4929371" y="3210122"/>
                  <a:pt x="4898387" y="3264310"/>
                </a:cubicBezTo>
                <a:lnTo>
                  <a:pt x="4896293" y="3267034"/>
                </a:lnTo>
                <a:lnTo>
                  <a:pt x="4845212" y="3332423"/>
                </a:lnTo>
                <a:cubicBezTo>
                  <a:pt x="4828882" y="3351495"/>
                  <a:pt x="4812972" y="3371475"/>
                  <a:pt x="4796642" y="3390244"/>
                </a:cubicBezTo>
                <a:cubicBezTo>
                  <a:pt x="4761890" y="3432929"/>
                  <a:pt x="4726719" y="3478338"/>
                  <a:pt x="4692386" y="3521931"/>
                </a:cubicBezTo>
                <a:cubicBezTo>
                  <a:pt x="4681081" y="3536159"/>
                  <a:pt x="4668938" y="3551295"/>
                  <a:pt x="4657633" y="3566432"/>
                </a:cubicBezTo>
                <a:lnTo>
                  <a:pt x="4421486" y="3877333"/>
                </a:lnTo>
                <a:cubicBezTo>
                  <a:pt x="4369567" y="3945749"/>
                  <a:pt x="4318067" y="4017798"/>
                  <a:pt x="4269079" y="4086820"/>
                </a:cubicBezTo>
                <a:cubicBezTo>
                  <a:pt x="4248144" y="4117396"/>
                  <a:pt x="4226371" y="4146760"/>
                  <a:pt x="4204599" y="4177033"/>
                </a:cubicBezTo>
                <a:lnTo>
                  <a:pt x="4084850" y="4342019"/>
                </a:lnTo>
                <a:cubicBezTo>
                  <a:pt x="4075639" y="4355037"/>
                  <a:pt x="4066846" y="4367449"/>
                  <a:pt x="4058472" y="4379860"/>
                </a:cubicBezTo>
                <a:lnTo>
                  <a:pt x="3858333" y="4689853"/>
                </a:lnTo>
                <a:cubicBezTo>
                  <a:pt x="3843260" y="4714374"/>
                  <a:pt x="3827349" y="4737987"/>
                  <a:pt x="3812275" y="4761902"/>
                </a:cubicBezTo>
                <a:cubicBezTo>
                  <a:pt x="3769568" y="4827291"/>
                  <a:pt x="3724767" y="4895405"/>
                  <a:pt x="3684153" y="4963519"/>
                </a:cubicBezTo>
                <a:cubicBezTo>
                  <a:pt x="3611299" y="5084913"/>
                  <a:pt x="3534258" y="5215691"/>
                  <a:pt x="3462241" y="5350404"/>
                </a:cubicBezTo>
                <a:cubicBezTo>
                  <a:pt x="3450936" y="5371293"/>
                  <a:pt x="3439632" y="5392181"/>
                  <a:pt x="3428327" y="5413977"/>
                </a:cubicBezTo>
                <a:lnTo>
                  <a:pt x="3609205" y="5203279"/>
                </a:lnTo>
                <a:cubicBezTo>
                  <a:pt x="3628047" y="5181483"/>
                  <a:pt x="3647307" y="5159686"/>
                  <a:pt x="3666149" y="5137890"/>
                </a:cubicBezTo>
                <a:cubicBezTo>
                  <a:pt x="3705925" y="5093389"/>
                  <a:pt x="3745702" y="5047072"/>
                  <a:pt x="3784641" y="5000452"/>
                </a:cubicBezTo>
                <a:cubicBezTo>
                  <a:pt x="3826093" y="4949291"/>
                  <a:pt x="3868800" y="4898130"/>
                  <a:pt x="3910670" y="4846969"/>
                </a:cubicBezTo>
                <a:cubicBezTo>
                  <a:pt x="3996086" y="4742831"/>
                  <a:pt x="4084013" y="4635665"/>
                  <a:pt x="4172359" y="4531527"/>
                </a:cubicBezTo>
                <a:lnTo>
                  <a:pt x="4179895" y="4521840"/>
                </a:lnTo>
                <a:cubicBezTo>
                  <a:pt x="4239351" y="4434654"/>
                  <a:pt x="4300063" y="4350496"/>
                  <a:pt x="4360774" y="4270879"/>
                </a:cubicBezTo>
                <a:cubicBezTo>
                  <a:pt x="4372079" y="4255742"/>
                  <a:pt x="4384640" y="4240606"/>
                  <a:pt x="4395945" y="4225167"/>
                </a:cubicBezTo>
                <a:cubicBezTo>
                  <a:pt x="4456657" y="4146760"/>
                  <a:pt x="4518206" y="4065024"/>
                  <a:pt x="4583523" y="3988434"/>
                </a:cubicBezTo>
                <a:lnTo>
                  <a:pt x="4824277" y="3705081"/>
                </a:lnTo>
                <a:cubicBezTo>
                  <a:pt x="4849817" y="3674505"/>
                  <a:pt x="4879126" y="3641508"/>
                  <a:pt x="4912623" y="3604575"/>
                </a:cubicBezTo>
                <a:cubicBezTo>
                  <a:pt x="4938163" y="3577027"/>
                  <a:pt x="4960773" y="3551295"/>
                  <a:pt x="4986314" y="3526774"/>
                </a:cubicBezTo>
                <a:cubicBezTo>
                  <a:pt x="5007249" y="3506794"/>
                  <a:pt x="5029022" y="3488933"/>
                  <a:pt x="5050794" y="3471678"/>
                </a:cubicBezTo>
                <a:lnTo>
                  <a:pt x="5056656" y="3467137"/>
                </a:lnTo>
                <a:cubicBezTo>
                  <a:pt x="5100201" y="3424453"/>
                  <a:pt x="5152120" y="3394180"/>
                  <a:pt x="5211157" y="3377833"/>
                </a:cubicBezTo>
                <a:lnTo>
                  <a:pt x="5214925" y="3376924"/>
                </a:lnTo>
                <a:lnTo>
                  <a:pt x="5304946" y="3365723"/>
                </a:lnTo>
                <a:cubicBezTo>
                  <a:pt x="5397897" y="3365723"/>
                  <a:pt x="5488756" y="3403564"/>
                  <a:pt x="5554073" y="3468953"/>
                </a:cubicBezTo>
                <a:cubicBezTo>
                  <a:pt x="5619390" y="3534343"/>
                  <a:pt x="5657492" y="3625464"/>
                  <a:pt x="5657492" y="3718098"/>
                </a:cubicBezTo>
                <a:cubicBezTo>
                  <a:pt x="5657492" y="3781671"/>
                  <a:pt x="5640325" y="3841308"/>
                  <a:pt x="5608923" y="3896405"/>
                </a:cubicBezTo>
                <a:lnTo>
                  <a:pt x="5607248" y="3900340"/>
                </a:lnTo>
                <a:cubicBezTo>
                  <a:pt x="5569146" y="3953317"/>
                  <a:pt x="5530626" y="4009322"/>
                  <a:pt x="5486662" y="4061391"/>
                </a:cubicBezTo>
                <a:lnTo>
                  <a:pt x="5427206" y="4133440"/>
                </a:lnTo>
                <a:cubicBezTo>
                  <a:pt x="5415902" y="4146760"/>
                  <a:pt x="5404178" y="4160988"/>
                  <a:pt x="5392873" y="4174006"/>
                </a:cubicBezTo>
                <a:cubicBezTo>
                  <a:pt x="5370263" y="4201554"/>
                  <a:pt x="5346397" y="4230918"/>
                  <a:pt x="5322950" y="4258467"/>
                </a:cubicBezTo>
                <a:cubicBezTo>
                  <a:pt x="5268937" y="4322039"/>
                  <a:pt x="5214925" y="4384401"/>
                  <a:pt x="5160912" y="4447974"/>
                </a:cubicBezTo>
                <a:lnTo>
                  <a:pt x="5097270" y="4522748"/>
                </a:lnTo>
                <a:cubicBezTo>
                  <a:pt x="4999712" y="4636573"/>
                  <a:pt x="4896293" y="4757967"/>
                  <a:pt x="4782825" y="4894497"/>
                </a:cubicBezTo>
                <a:lnTo>
                  <a:pt x="4781569" y="4895405"/>
                </a:lnTo>
                <a:cubicBezTo>
                  <a:pt x="4710390" y="4999543"/>
                  <a:pt x="4641304" y="5109736"/>
                  <a:pt x="4575149" y="5221443"/>
                </a:cubicBezTo>
                <a:cubicBezTo>
                  <a:pt x="4560076" y="5247174"/>
                  <a:pt x="4543747" y="5275328"/>
                  <a:pt x="4526580" y="5303784"/>
                </a:cubicBezTo>
                <a:cubicBezTo>
                  <a:pt x="4547515" y="5281988"/>
                  <a:pt x="4569287" y="5258375"/>
                  <a:pt x="4593153" y="5233854"/>
                </a:cubicBezTo>
                <a:cubicBezTo>
                  <a:pt x="4653865" y="5168465"/>
                  <a:pt x="4714577" y="5100957"/>
                  <a:pt x="4773195" y="5035568"/>
                </a:cubicBezTo>
                <a:lnTo>
                  <a:pt x="4803342" y="5001662"/>
                </a:lnTo>
                <a:cubicBezTo>
                  <a:pt x="4923927" y="4866949"/>
                  <a:pt x="5049119" y="4727694"/>
                  <a:pt x="5170124" y="4588440"/>
                </a:cubicBezTo>
                <a:lnTo>
                  <a:pt x="5304108" y="4434654"/>
                </a:lnTo>
                <a:cubicBezTo>
                  <a:pt x="5310389" y="4425269"/>
                  <a:pt x="5317925" y="4415885"/>
                  <a:pt x="5324625" y="4406198"/>
                </a:cubicBezTo>
                <a:lnTo>
                  <a:pt x="5557841" y="4088939"/>
                </a:lnTo>
                <a:cubicBezTo>
                  <a:pt x="5582545" y="4054731"/>
                  <a:pt x="5608923" y="4020523"/>
                  <a:pt x="5634882" y="3988434"/>
                </a:cubicBezTo>
                <a:lnTo>
                  <a:pt x="5651630" y="3966637"/>
                </a:lnTo>
                <a:cubicBezTo>
                  <a:pt x="5689732" y="3917293"/>
                  <a:pt x="5734952" y="3859472"/>
                  <a:pt x="5781428" y="3804375"/>
                </a:cubicBezTo>
                <a:cubicBezTo>
                  <a:pt x="5802363" y="3778946"/>
                  <a:pt x="5825391" y="3754123"/>
                  <a:pt x="5845908" y="3729602"/>
                </a:cubicBezTo>
                <a:lnTo>
                  <a:pt x="5859306" y="3714465"/>
                </a:lnTo>
                <a:cubicBezTo>
                  <a:pt x="5866005" y="3707805"/>
                  <a:pt x="5871449" y="3701145"/>
                  <a:pt x="5877310" y="3694485"/>
                </a:cubicBezTo>
                <a:cubicBezTo>
                  <a:pt x="5891546" y="3677533"/>
                  <a:pt x="5906619" y="3660277"/>
                  <a:pt x="5921693" y="3644233"/>
                </a:cubicBezTo>
                <a:cubicBezTo>
                  <a:pt x="5946396" y="3617895"/>
                  <a:pt x="5968169" y="3597007"/>
                  <a:pt x="5991197" y="3578844"/>
                </a:cubicBezTo>
                <a:lnTo>
                  <a:pt x="6002502" y="3569459"/>
                </a:lnTo>
                <a:cubicBezTo>
                  <a:pt x="6028043" y="3548571"/>
                  <a:pt x="6056515" y="3524958"/>
                  <a:pt x="6086661" y="3507703"/>
                </a:cubicBezTo>
                <a:cubicBezTo>
                  <a:pt x="6108433" y="3495593"/>
                  <a:pt x="6136068" y="3484998"/>
                  <a:pt x="6162446" y="3474705"/>
                </a:cubicBezTo>
                <a:cubicBezTo>
                  <a:pt x="6174170" y="3469862"/>
                  <a:pt x="6186312" y="3466229"/>
                  <a:pt x="6196779" y="3461385"/>
                </a:cubicBezTo>
                <a:lnTo>
                  <a:pt x="6200548" y="3460477"/>
                </a:lnTo>
                <a:cubicBezTo>
                  <a:pt x="6262934" y="3443222"/>
                  <a:pt x="6326577" y="3443222"/>
                  <a:pt x="6388963" y="3460477"/>
                </a:cubicBezTo>
                <a:lnTo>
                  <a:pt x="6392732" y="3461385"/>
                </a:lnTo>
                <a:cubicBezTo>
                  <a:pt x="6419529" y="3472586"/>
                  <a:pt x="6445069" y="3483182"/>
                  <a:pt x="6471447" y="3494685"/>
                </a:cubicBezTo>
                <a:lnTo>
                  <a:pt x="6475216" y="3496502"/>
                </a:lnTo>
                <a:cubicBezTo>
                  <a:pt x="6529228" y="3528591"/>
                  <a:pt x="6571936" y="3571275"/>
                  <a:pt x="6603338" y="3624253"/>
                </a:cubicBezTo>
                <a:cubicBezTo>
                  <a:pt x="6651489" y="3706897"/>
                  <a:pt x="6664887" y="3807403"/>
                  <a:pt x="6639347" y="3899129"/>
                </a:cubicBezTo>
                <a:cubicBezTo>
                  <a:pt x="6623436" y="3958161"/>
                  <a:pt x="6592871" y="4011138"/>
                  <a:pt x="6549326" y="4054731"/>
                </a:cubicBezTo>
                <a:cubicBezTo>
                  <a:pt x="6481915" y="4139192"/>
                  <a:pt x="6412829" y="4221534"/>
                  <a:pt x="6348349" y="4298124"/>
                </a:cubicBezTo>
                <a:cubicBezTo>
                  <a:pt x="6236556" y="4431021"/>
                  <a:pt x="6123925" y="4563616"/>
                  <a:pt x="6011713" y="4696211"/>
                </a:cubicBezTo>
                <a:lnTo>
                  <a:pt x="5943884" y="4777039"/>
                </a:lnTo>
                <a:cubicBezTo>
                  <a:pt x="5931323" y="4792175"/>
                  <a:pt x="5917924" y="4806403"/>
                  <a:pt x="5905782" y="4821540"/>
                </a:cubicBezTo>
                <a:cubicBezTo>
                  <a:pt x="5852607" y="4895405"/>
                  <a:pt x="5797757" y="4977747"/>
                  <a:pt x="5732440" y="5082188"/>
                </a:cubicBezTo>
                <a:cubicBezTo>
                  <a:pt x="5682196" y="5162713"/>
                  <a:pt x="5637395" y="5238395"/>
                  <a:pt x="5597618" y="5311353"/>
                </a:cubicBezTo>
                <a:cubicBezTo>
                  <a:pt x="5700200" y="5222351"/>
                  <a:pt x="5807387" y="5122753"/>
                  <a:pt x="5926717" y="5005295"/>
                </a:cubicBezTo>
                <a:cubicBezTo>
                  <a:pt x="5989104" y="4944750"/>
                  <a:pt x="6050653" y="4882993"/>
                  <a:pt x="6113458" y="4822448"/>
                </a:cubicBezTo>
                <a:lnTo>
                  <a:pt x="6201385" y="4736171"/>
                </a:lnTo>
                <a:cubicBezTo>
                  <a:pt x="6248698" y="4689853"/>
                  <a:pt x="6298105" y="4641417"/>
                  <a:pt x="6344581" y="4592072"/>
                </a:cubicBezTo>
                <a:lnTo>
                  <a:pt x="6559793" y="4366540"/>
                </a:lnTo>
                <a:lnTo>
                  <a:pt x="6643952" y="4263310"/>
                </a:lnTo>
                <a:cubicBezTo>
                  <a:pt x="6661957" y="4242422"/>
                  <a:pt x="6679123" y="4220626"/>
                  <a:pt x="6697127" y="4198829"/>
                </a:cubicBezTo>
                <a:lnTo>
                  <a:pt x="6709689" y="4183693"/>
                </a:lnTo>
                <a:cubicBezTo>
                  <a:pt x="6729367" y="4159777"/>
                  <a:pt x="6749465" y="4134348"/>
                  <a:pt x="6771238" y="4110736"/>
                </a:cubicBezTo>
                <a:cubicBezTo>
                  <a:pt x="6794685" y="4084096"/>
                  <a:pt x="6820226" y="4059575"/>
                  <a:pt x="6843254" y="4037778"/>
                </a:cubicBezTo>
                <a:cubicBezTo>
                  <a:pt x="6915271" y="3968454"/>
                  <a:pt x="7002361" y="3932429"/>
                  <a:pt x="7096987" y="3932429"/>
                </a:cubicBezTo>
                <a:cubicBezTo>
                  <a:pt x="7192032" y="3932429"/>
                  <a:pt x="7283728" y="3970270"/>
                  <a:pt x="7351139" y="4037778"/>
                </a:cubicBezTo>
                <a:cubicBezTo>
                  <a:pt x="7417712" y="4104076"/>
                  <a:pt x="7456233" y="4197013"/>
                  <a:pt x="7456233" y="4291767"/>
                </a:cubicBezTo>
                <a:cubicBezTo>
                  <a:pt x="7456233" y="4356248"/>
                  <a:pt x="7439485" y="4416793"/>
                  <a:pt x="7407245" y="4472798"/>
                </a:cubicBezTo>
                <a:lnTo>
                  <a:pt x="7405151" y="4475522"/>
                </a:lnTo>
                <a:lnTo>
                  <a:pt x="7391753" y="4492475"/>
                </a:lnTo>
                <a:cubicBezTo>
                  <a:pt x="7384216" y="4503070"/>
                  <a:pt x="7376680" y="4512455"/>
                  <a:pt x="7369143" y="4523050"/>
                </a:cubicBezTo>
                <a:cubicBezTo>
                  <a:pt x="7338997" y="4562708"/>
                  <a:pt x="7307594" y="4604484"/>
                  <a:pt x="7273260" y="4643233"/>
                </a:cubicBezTo>
                <a:lnTo>
                  <a:pt x="7207106" y="4719218"/>
                </a:lnTo>
                <a:cubicBezTo>
                  <a:pt x="7196638" y="4731327"/>
                  <a:pt x="7185333" y="4744647"/>
                  <a:pt x="7174866" y="4757059"/>
                </a:cubicBezTo>
                <a:cubicBezTo>
                  <a:pt x="7153093" y="4783699"/>
                  <a:pt x="7130483" y="4810036"/>
                  <a:pt x="7105780" y="4835768"/>
                </a:cubicBezTo>
                <a:lnTo>
                  <a:pt x="7091544" y="4850904"/>
                </a:lnTo>
                <a:lnTo>
                  <a:pt x="7068516" y="4879361"/>
                </a:lnTo>
                <a:cubicBezTo>
                  <a:pt x="7044231" y="4909633"/>
                  <a:pt x="7020365" y="4938998"/>
                  <a:pt x="6995662" y="4969271"/>
                </a:cubicBezTo>
                <a:cubicBezTo>
                  <a:pt x="6977657" y="4991975"/>
                  <a:pt x="6959653" y="5014680"/>
                  <a:pt x="6940812" y="5037687"/>
                </a:cubicBezTo>
                <a:cubicBezTo>
                  <a:pt x="6985194" y="5015891"/>
                  <a:pt x="7032507" y="4995911"/>
                  <a:pt x="7084007" y="4975931"/>
                </a:cubicBezTo>
                <a:cubicBezTo>
                  <a:pt x="7090707" y="4973206"/>
                  <a:pt x="7096150" y="4971087"/>
                  <a:pt x="7102849" y="4968362"/>
                </a:cubicBezTo>
                <a:cubicBezTo>
                  <a:pt x="7135089" y="4955951"/>
                  <a:pt x="7169004" y="4942933"/>
                  <a:pt x="7206268" y="4935062"/>
                </a:cubicBezTo>
                <a:cubicBezTo>
                  <a:pt x="7250651" y="4925678"/>
                  <a:pt x="7301732" y="4918110"/>
                  <a:pt x="7344440" y="4922045"/>
                </a:cubicBezTo>
                <a:cubicBezTo>
                  <a:pt x="7379611" y="4922953"/>
                  <a:pt x="7414782" y="4928705"/>
                  <a:pt x="7448696" y="4937182"/>
                </a:cubicBezTo>
                <a:lnTo>
                  <a:pt x="7451627" y="4938090"/>
                </a:lnTo>
                <a:cubicBezTo>
                  <a:pt x="7483030" y="4949291"/>
                  <a:pt x="7514014" y="4962611"/>
                  <a:pt x="7544579" y="4976839"/>
                </a:cubicBezTo>
                <a:cubicBezTo>
                  <a:pt x="7553790" y="4980774"/>
                  <a:pt x="7563420" y="4986526"/>
                  <a:pt x="7572213" y="4991975"/>
                </a:cubicBezTo>
                <a:lnTo>
                  <a:pt x="7573051" y="4992883"/>
                </a:lnTo>
                <a:cubicBezTo>
                  <a:pt x="7598591" y="5011955"/>
                  <a:pt x="7624970" y="5031935"/>
                  <a:pt x="7650510" y="5052823"/>
                </a:cubicBezTo>
                <a:lnTo>
                  <a:pt x="7653441" y="5055548"/>
                </a:lnTo>
                <a:cubicBezTo>
                  <a:pt x="7675214" y="5078253"/>
                  <a:pt x="7693218" y="5099141"/>
                  <a:pt x="7707454" y="5120937"/>
                </a:cubicBezTo>
                <a:cubicBezTo>
                  <a:pt x="7732994" y="5117304"/>
                  <a:pt x="7758535" y="5113369"/>
                  <a:pt x="7784495" y="5110644"/>
                </a:cubicBezTo>
                <a:cubicBezTo>
                  <a:pt x="7795800" y="5108525"/>
                  <a:pt x="7807942" y="5108525"/>
                  <a:pt x="7820503" y="5109736"/>
                </a:cubicBezTo>
                <a:lnTo>
                  <a:pt x="7821340" y="5109736"/>
                </a:lnTo>
                <a:cubicBezTo>
                  <a:pt x="7854418" y="5113369"/>
                  <a:pt x="7888751" y="5118213"/>
                  <a:pt x="7922666" y="5122753"/>
                </a:cubicBezTo>
                <a:cubicBezTo>
                  <a:pt x="7933971" y="5124873"/>
                  <a:pt x="7944439" y="5127597"/>
                  <a:pt x="7954069" y="5130322"/>
                </a:cubicBezTo>
                <a:cubicBezTo>
                  <a:pt x="7986309" y="5141825"/>
                  <a:pt x="8018549" y="5155145"/>
                  <a:pt x="8048695" y="5169373"/>
                </a:cubicBezTo>
                <a:cubicBezTo>
                  <a:pt x="8058325" y="5173006"/>
                  <a:pt x="8067537" y="5177850"/>
                  <a:pt x="8076330" y="5183602"/>
                </a:cubicBezTo>
                <a:lnTo>
                  <a:pt x="8077167" y="5184510"/>
                </a:lnTo>
                <a:lnTo>
                  <a:pt x="8085541" y="5190262"/>
                </a:lnTo>
                <a:cubicBezTo>
                  <a:pt x="8119037" y="5212966"/>
                  <a:pt x="8152114" y="5236579"/>
                  <a:pt x="8179749" y="5267760"/>
                </a:cubicBezTo>
                <a:cubicBezTo>
                  <a:pt x="8213664" y="5306812"/>
                  <a:pt x="8240042" y="5343744"/>
                  <a:pt x="8258046" y="5376742"/>
                </a:cubicBezTo>
                <a:cubicBezTo>
                  <a:pt x="8276050" y="5410042"/>
                  <a:pt x="8292379" y="5443342"/>
                  <a:pt x="8304522" y="5473615"/>
                </a:cubicBezTo>
                <a:cubicBezTo>
                  <a:pt x="8315827" y="5473615"/>
                  <a:pt x="8328388" y="5472706"/>
                  <a:pt x="8339693" y="5471798"/>
                </a:cubicBezTo>
                <a:lnTo>
                  <a:pt x="8343461" y="5471798"/>
                </a:lnTo>
                <a:cubicBezTo>
                  <a:pt x="8353929" y="5470587"/>
                  <a:pt x="8363559" y="5470587"/>
                  <a:pt x="8374026" y="5469679"/>
                </a:cubicBezTo>
                <a:cubicBezTo>
                  <a:pt x="8403335" y="5467863"/>
                  <a:pt x="8433482" y="5466955"/>
                  <a:pt x="8462791" y="5463019"/>
                </a:cubicBezTo>
                <a:lnTo>
                  <a:pt x="8484563" y="5460294"/>
                </a:lnTo>
                <a:cubicBezTo>
                  <a:pt x="8523502" y="5455451"/>
                  <a:pt x="8563279" y="5450910"/>
                  <a:pt x="8604312" y="5450910"/>
                </a:cubicBezTo>
                <a:lnTo>
                  <a:pt x="8620222" y="5450910"/>
                </a:lnTo>
                <a:cubicBezTo>
                  <a:pt x="8654556" y="5450002"/>
                  <a:pt x="8688471" y="5450002"/>
                  <a:pt x="8722804" y="5448791"/>
                </a:cubicBezTo>
                <a:cubicBezTo>
                  <a:pt x="8805288" y="5446974"/>
                  <a:pt x="8889447" y="5482091"/>
                  <a:pt x="8950159" y="5542636"/>
                </a:cubicBezTo>
                <a:cubicBezTo>
                  <a:pt x="9010033" y="5602576"/>
                  <a:pt x="9043948" y="5684918"/>
                  <a:pt x="9043948" y="5769379"/>
                </a:cubicBezTo>
                <a:cubicBezTo>
                  <a:pt x="9043948" y="5853537"/>
                  <a:pt x="9009614" y="5936182"/>
                  <a:pt x="8950159" y="5995819"/>
                </a:cubicBezTo>
                <a:cubicBezTo>
                  <a:pt x="8910382" y="6035477"/>
                  <a:pt x="8863069" y="6063025"/>
                  <a:pt x="8809057" y="6078161"/>
                </a:cubicBezTo>
                <a:cubicBezTo>
                  <a:pt x="8786028" y="6085729"/>
                  <a:pt x="8762581" y="6093298"/>
                  <a:pt x="8738715" y="6101168"/>
                </a:cubicBezTo>
                <a:cubicBezTo>
                  <a:pt x="8719036" y="6107526"/>
                  <a:pt x="8699776" y="6113278"/>
                  <a:pt x="8680097" y="6119938"/>
                </a:cubicBezTo>
                <a:cubicBezTo>
                  <a:pt x="8647857" y="6130533"/>
                  <a:pt x="8615617" y="6138101"/>
                  <a:pt x="8583377" y="6144761"/>
                </a:cubicBezTo>
                <a:cubicBezTo>
                  <a:pt x="8574584" y="6146578"/>
                  <a:pt x="8567047" y="6148394"/>
                  <a:pt x="8558673" y="6150210"/>
                </a:cubicBezTo>
                <a:cubicBezTo>
                  <a:pt x="8492518" y="6165347"/>
                  <a:pt x="8423014" y="6176850"/>
                  <a:pt x="8348067" y="6184418"/>
                </a:cubicBezTo>
                <a:cubicBezTo>
                  <a:pt x="8342624" y="6185327"/>
                  <a:pt x="8335924" y="6185327"/>
                  <a:pt x="8330063" y="6186235"/>
                </a:cubicBezTo>
                <a:cubicBezTo>
                  <a:pt x="8296148" y="6190170"/>
                  <a:pt x="8260977" y="6193803"/>
                  <a:pt x="8225806" y="6191987"/>
                </a:cubicBezTo>
                <a:cubicBezTo>
                  <a:pt x="8163419" y="6189262"/>
                  <a:pt x="8089309" y="6181694"/>
                  <a:pt x="8022317" y="6155054"/>
                </a:cubicBezTo>
                <a:cubicBezTo>
                  <a:pt x="7990914" y="6142642"/>
                  <a:pt x="7958674" y="6128414"/>
                  <a:pt x="7927272" y="6114186"/>
                </a:cubicBezTo>
                <a:cubicBezTo>
                  <a:pt x="7915967" y="6108737"/>
                  <a:pt x="7906756" y="6102985"/>
                  <a:pt x="7897125" y="6096325"/>
                </a:cubicBezTo>
                <a:lnTo>
                  <a:pt x="7896288" y="6095417"/>
                </a:lnTo>
                <a:cubicBezTo>
                  <a:pt x="7887495" y="6088757"/>
                  <a:pt x="7879121" y="6083005"/>
                  <a:pt x="7869491" y="6076345"/>
                </a:cubicBezTo>
                <a:cubicBezTo>
                  <a:pt x="7846881" y="6060300"/>
                  <a:pt x="7823015" y="6044256"/>
                  <a:pt x="7803336" y="6021551"/>
                </a:cubicBezTo>
                <a:cubicBezTo>
                  <a:pt x="7763560" y="5975839"/>
                  <a:pt x="7732994" y="5933155"/>
                  <a:pt x="7707454" y="5888654"/>
                </a:cubicBezTo>
                <a:cubicBezTo>
                  <a:pt x="7682750" y="5903790"/>
                  <a:pt x="7657210" y="5920137"/>
                  <a:pt x="7633762" y="5936182"/>
                </a:cubicBezTo>
                <a:cubicBezTo>
                  <a:pt x="7618270" y="5945567"/>
                  <a:pt x="7604034" y="5954951"/>
                  <a:pt x="7588961" y="5964638"/>
                </a:cubicBezTo>
                <a:cubicBezTo>
                  <a:pt x="7578494" y="5970087"/>
                  <a:pt x="7569282" y="5976747"/>
                  <a:pt x="7558815" y="5983407"/>
                </a:cubicBezTo>
                <a:cubicBezTo>
                  <a:pt x="7528250" y="6003387"/>
                  <a:pt x="7497266" y="6024276"/>
                  <a:pt x="7463770" y="6041228"/>
                </a:cubicBezTo>
                <a:cubicBezTo>
                  <a:pt x="7434460" y="6057576"/>
                  <a:pt x="7387985" y="6080280"/>
                  <a:pt x="7338997" y="6097233"/>
                </a:cubicBezTo>
                <a:cubicBezTo>
                  <a:pt x="7320992" y="6103893"/>
                  <a:pt x="7302988" y="6108737"/>
                  <a:pt x="7284984" y="6112369"/>
                </a:cubicBezTo>
                <a:lnTo>
                  <a:pt x="7274517" y="6115397"/>
                </a:lnTo>
                <a:cubicBezTo>
                  <a:pt x="7211711" y="6132349"/>
                  <a:pt x="7147231" y="6132349"/>
                  <a:pt x="7084007" y="6115397"/>
                </a:cubicBezTo>
                <a:cubicBezTo>
                  <a:pt x="7023296" y="6098141"/>
                  <a:pt x="6969283" y="6066960"/>
                  <a:pt x="6924482" y="6022459"/>
                </a:cubicBezTo>
                <a:cubicBezTo>
                  <a:pt x="6892242" y="5990976"/>
                  <a:pt x="6867958" y="5954043"/>
                  <a:pt x="6849953" y="5914386"/>
                </a:cubicBezTo>
                <a:cubicBezTo>
                  <a:pt x="6796778" y="5942842"/>
                  <a:pt x="6748209" y="5966455"/>
                  <a:pt x="6702989" y="5986435"/>
                </a:cubicBezTo>
                <a:cubicBezTo>
                  <a:pt x="6647721" y="6010047"/>
                  <a:pt x="6589103" y="6034568"/>
                  <a:pt x="6529228" y="6058484"/>
                </a:cubicBezTo>
                <a:lnTo>
                  <a:pt x="6521692" y="6061208"/>
                </a:lnTo>
                <a:cubicBezTo>
                  <a:pt x="6492383" y="6072712"/>
                  <a:pt x="6463073" y="6083913"/>
                  <a:pt x="6431671" y="6091481"/>
                </a:cubicBezTo>
                <a:cubicBezTo>
                  <a:pt x="6393988" y="6099958"/>
                  <a:pt x="6358817" y="6103893"/>
                  <a:pt x="6320715" y="6108737"/>
                </a:cubicBezTo>
                <a:lnTo>
                  <a:pt x="6308573" y="6110553"/>
                </a:lnTo>
                <a:cubicBezTo>
                  <a:pt x="6292662" y="6112369"/>
                  <a:pt x="6277170" y="6114186"/>
                  <a:pt x="6261259" y="6113278"/>
                </a:cubicBezTo>
                <a:cubicBezTo>
                  <a:pt x="6247024" y="6113278"/>
                  <a:pt x="6232788" y="6112369"/>
                  <a:pt x="6219389" y="6110553"/>
                </a:cubicBezTo>
                <a:cubicBezTo>
                  <a:pt x="6185475" y="6106618"/>
                  <a:pt x="6150304" y="6102077"/>
                  <a:pt x="6115970" y="6095417"/>
                </a:cubicBezTo>
                <a:lnTo>
                  <a:pt x="6114295" y="6094508"/>
                </a:lnTo>
                <a:lnTo>
                  <a:pt x="6099222" y="6089665"/>
                </a:lnTo>
                <a:cubicBezTo>
                  <a:pt x="6068657" y="6077253"/>
                  <a:pt x="6037673" y="6065144"/>
                  <a:pt x="6007945" y="6051824"/>
                </a:cubicBezTo>
                <a:lnTo>
                  <a:pt x="6005433" y="6050916"/>
                </a:lnTo>
                <a:cubicBezTo>
                  <a:pt x="5975705" y="6033660"/>
                  <a:pt x="5948490" y="6012772"/>
                  <a:pt x="5923786" y="5989159"/>
                </a:cubicBezTo>
                <a:cubicBezTo>
                  <a:pt x="5920018" y="5986435"/>
                  <a:pt x="5916250" y="5982499"/>
                  <a:pt x="5912481" y="5978867"/>
                </a:cubicBezTo>
                <a:cubicBezTo>
                  <a:pt x="5910388" y="5981591"/>
                  <a:pt x="5907457" y="5983407"/>
                  <a:pt x="5904945" y="5985527"/>
                </a:cubicBezTo>
                <a:lnTo>
                  <a:pt x="5886940" y="5999755"/>
                </a:lnTo>
                <a:cubicBezTo>
                  <a:pt x="5822460" y="6050007"/>
                  <a:pt x="5755050" y="6102985"/>
                  <a:pt x="5683870" y="6148394"/>
                </a:cubicBezTo>
                <a:cubicBezTo>
                  <a:pt x="5647025" y="6172007"/>
                  <a:pt x="5615622" y="6191987"/>
                  <a:pt x="5587150" y="6210150"/>
                </a:cubicBezTo>
                <a:lnTo>
                  <a:pt x="5585476" y="6211058"/>
                </a:lnTo>
                <a:cubicBezTo>
                  <a:pt x="5557841" y="6228011"/>
                  <a:pt x="5529370" y="6246175"/>
                  <a:pt x="5499223" y="6260403"/>
                </a:cubicBezTo>
                <a:cubicBezTo>
                  <a:pt x="5460284" y="6279172"/>
                  <a:pt x="5423438" y="6294309"/>
                  <a:pt x="5389105" y="6307629"/>
                </a:cubicBezTo>
                <a:lnTo>
                  <a:pt x="5386174" y="6308537"/>
                </a:lnTo>
                <a:cubicBezTo>
                  <a:pt x="5372357" y="6313380"/>
                  <a:pt x="5358121" y="6319132"/>
                  <a:pt x="5341791" y="6322765"/>
                </a:cubicBezTo>
                <a:cubicBezTo>
                  <a:pt x="5306620" y="6330333"/>
                  <a:pt x="5268100" y="6336085"/>
                  <a:pt x="5220368" y="6340929"/>
                </a:cubicBezTo>
                <a:cubicBezTo>
                  <a:pt x="5206132" y="6342745"/>
                  <a:pt x="5193990" y="6343653"/>
                  <a:pt x="5180591" y="6342745"/>
                </a:cubicBezTo>
                <a:cubicBezTo>
                  <a:pt x="5135372" y="6340929"/>
                  <a:pt x="5090571" y="6335177"/>
                  <a:pt x="5049957" y="6326700"/>
                </a:cubicBezTo>
                <a:cubicBezTo>
                  <a:pt x="5035721" y="6322765"/>
                  <a:pt x="5023160" y="6320040"/>
                  <a:pt x="5011017" y="6315197"/>
                </a:cubicBezTo>
                <a:cubicBezTo>
                  <a:pt x="4946537" y="6291584"/>
                  <a:pt x="4872846" y="6259192"/>
                  <a:pt x="4819671" y="6196830"/>
                </a:cubicBezTo>
                <a:cubicBezTo>
                  <a:pt x="4796642" y="6169282"/>
                  <a:pt x="4770264" y="6139918"/>
                  <a:pt x="4753097" y="6104801"/>
                </a:cubicBezTo>
                <a:cubicBezTo>
                  <a:pt x="4752260" y="6103893"/>
                  <a:pt x="4748492" y="6095417"/>
                  <a:pt x="4742630" y="6083913"/>
                </a:cubicBezTo>
                <a:cubicBezTo>
                  <a:pt x="4736349" y="6089665"/>
                  <a:pt x="4729650" y="6096325"/>
                  <a:pt x="4722951" y="6102985"/>
                </a:cubicBezTo>
                <a:cubicBezTo>
                  <a:pt x="4687780" y="6135982"/>
                  <a:pt x="4650934" y="6170190"/>
                  <a:pt x="4614089" y="6203490"/>
                </a:cubicBezTo>
                <a:cubicBezTo>
                  <a:pt x="4589385" y="6225287"/>
                  <a:pt x="4563844" y="6247991"/>
                  <a:pt x="4536210" y="6268879"/>
                </a:cubicBezTo>
                <a:cubicBezTo>
                  <a:pt x="4526580" y="6276448"/>
                  <a:pt x="4517369" y="6284016"/>
                  <a:pt x="4507738" y="6291584"/>
                </a:cubicBezTo>
                <a:cubicBezTo>
                  <a:pt x="4474661" y="6318224"/>
                  <a:pt x="4439490" y="6345469"/>
                  <a:pt x="4402644" y="6370293"/>
                </a:cubicBezTo>
                <a:cubicBezTo>
                  <a:pt x="4393852" y="6374834"/>
                  <a:pt x="4386315" y="6380586"/>
                  <a:pt x="4377941" y="6386338"/>
                </a:cubicBezTo>
                <a:cubicBezTo>
                  <a:pt x="4356169" y="6401474"/>
                  <a:pt x="4333559" y="6416610"/>
                  <a:pt x="4310530" y="6429930"/>
                </a:cubicBezTo>
                <a:cubicBezTo>
                  <a:pt x="4266148" y="6456570"/>
                  <a:pt x="4215066" y="6480183"/>
                  <a:pt x="4159798" y="6500163"/>
                </a:cubicBezTo>
                <a:cubicBezTo>
                  <a:pt x="4143887" y="6504704"/>
                  <a:pt x="4130489" y="6509548"/>
                  <a:pt x="4115415" y="6512272"/>
                </a:cubicBezTo>
                <a:lnTo>
                  <a:pt x="4113322" y="6512272"/>
                </a:lnTo>
                <a:cubicBezTo>
                  <a:pt x="4080244" y="6517116"/>
                  <a:pt x="4046330" y="6521051"/>
                  <a:pt x="4012833" y="6525592"/>
                </a:cubicBezTo>
                <a:lnTo>
                  <a:pt x="4010321" y="6525592"/>
                </a:lnTo>
                <a:cubicBezTo>
                  <a:pt x="4005297" y="6525592"/>
                  <a:pt x="4001528" y="6525592"/>
                  <a:pt x="3996923" y="6525592"/>
                </a:cubicBezTo>
                <a:lnTo>
                  <a:pt x="3994829" y="6525592"/>
                </a:lnTo>
                <a:lnTo>
                  <a:pt x="3993155" y="6525592"/>
                </a:lnTo>
                <a:cubicBezTo>
                  <a:pt x="3939980" y="6521960"/>
                  <a:pt x="3888898" y="6517116"/>
                  <a:pt x="3840328" y="6498044"/>
                </a:cubicBezTo>
                <a:cubicBezTo>
                  <a:pt x="3810182" y="6486843"/>
                  <a:pt x="3778780" y="6473523"/>
                  <a:pt x="3749470" y="6459295"/>
                </a:cubicBezTo>
                <a:cubicBezTo>
                  <a:pt x="3741096" y="6454451"/>
                  <a:pt x="3732303" y="6449910"/>
                  <a:pt x="3723930" y="6444159"/>
                </a:cubicBezTo>
                <a:lnTo>
                  <a:pt x="3723092" y="6443250"/>
                </a:lnTo>
                <a:cubicBezTo>
                  <a:pt x="3716393" y="6437499"/>
                  <a:pt x="3708856" y="6431747"/>
                  <a:pt x="3701320" y="6427206"/>
                </a:cubicBezTo>
                <a:cubicBezTo>
                  <a:pt x="3678291" y="6410859"/>
                  <a:pt x="3654844" y="6393906"/>
                  <a:pt x="3634746" y="6373018"/>
                </a:cubicBezTo>
                <a:cubicBezTo>
                  <a:pt x="3604600" y="6340929"/>
                  <a:pt x="3580734" y="6309445"/>
                  <a:pt x="3561892" y="6276448"/>
                </a:cubicBezTo>
                <a:cubicBezTo>
                  <a:pt x="3549331" y="6286740"/>
                  <a:pt x="3536352" y="6297336"/>
                  <a:pt x="3522116" y="6308537"/>
                </a:cubicBezTo>
                <a:cubicBezTo>
                  <a:pt x="3485270" y="6338809"/>
                  <a:pt x="3441306" y="6374834"/>
                  <a:pt x="3394830" y="6408134"/>
                </a:cubicBezTo>
                <a:cubicBezTo>
                  <a:pt x="3366777" y="6429022"/>
                  <a:pt x="3342074" y="6445975"/>
                  <a:pt x="3313602" y="6460203"/>
                </a:cubicBezTo>
                <a:cubicBezTo>
                  <a:pt x="3278432" y="6477156"/>
                  <a:pt x="3235724" y="6497136"/>
                  <a:pt x="3193016" y="6511364"/>
                </a:cubicBezTo>
                <a:cubicBezTo>
                  <a:pt x="3180037" y="6516208"/>
                  <a:pt x="3165801" y="6521051"/>
                  <a:pt x="3150309" y="6522868"/>
                </a:cubicBezTo>
                <a:cubicBezTo>
                  <a:pt x="3142772" y="6524684"/>
                  <a:pt x="3136492" y="6525592"/>
                  <a:pt x="3128536" y="6526500"/>
                </a:cubicBezTo>
                <a:cubicBezTo>
                  <a:pt x="3099227" y="6531344"/>
                  <a:pt x="3069081" y="6536188"/>
                  <a:pt x="3038515" y="6538004"/>
                </a:cubicBezTo>
                <a:cubicBezTo>
                  <a:pt x="3029304" y="6538004"/>
                  <a:pt x="3019674" y="6538912"/>
                  <a:pt x="3009207" y="6538912"/>
                </a:cubicBezTo>
                <a:cubicBezTo>
                  <a:pt x="3005438" y="6538912"/>
                  <a:pt x="3000832" y="6538912"/>
                  <a:pt x="2997064" y="6538912"/>
                </a:cubicBezTo>
                <a:cubicBezTo>
                  <a:pt x="2963987" y="6537096"/>
                  <a:pt x="2926722" y="6532252"/>
                  <a:pt x="2883178" y="6524684"/>
                </a:cubicBezTo>
                <a:lnTo>
                  <a:pt x="2880246" y="6524684"/>
                </a:lnTo>
                <a:cubicBezTo>
                  <a:pt x="2868104" y="6522868"/>
                  <a:pt x="2854706" y="6521051"/>
                  <a:pt x="2841726" y="6515300"/>
                </a:cubicBezTo>
                <a:lnTo>
                  <a:pt x="2825396" y="6508640"/>
                </a:lnTo>
                <a:cubicBezTo>
                  <a:pt x="2763848" y="6483816"/>
                  <a:pt x="2701042" y="6458387"/>
                  <a:pt x="2652892" y="6402382"/>
                </a:cubicBezTo>
                <a:cubicBezTo>
                  <a:pt x="2631956" y="6377861"/>
                  <a:pt x="2612278" y="6353038"/>
                  <a:pt x="2594273" y="6326700"/>
                </a:cubicBezTo>
                <a:cubicBezTo>
                  <a:pt x="2589249" y="6320040"/>
                  <a:pt x="2583806" y="6311564"/>
                  <a:pt x="2580038" y="6303996"/>
                </a:cubicBezTo>
                <a:cubicBezTo>
                  <a:pt x="2565802" y="6275539"/>
                  <a:pt x="2548635" y="6239515"/>
                  <a:pt x="2535237" y="6200463"/>
                </a:cubicBezTo>
                <a:cubicBezTo>
                  <a:pt x="2526862" y="6175942"/>
                  <a:pt x="2520163" y="6149302"/>
                  <a:pt x="2515558" y="6119938"/>
                </a:cubicBezTo>
                <a:lnTo>
                  <a:pt x="2514720" y="6111461"/>
                </a:lnTo>
                <a:cubicBezTo>
                  <a:pt x="2509696" y="6080280"/>
                  <a:pt x="2504253" y="6041228"/>
                  <a:pt x="2501322" y="6007323"/>
                </a:cubicBezTo>
                <a:cubicBezTo>
                  <a:pt x="2501322" y="5999755"/>
                  <a:pt x="2500484" y="5993095"/>
                  <a:pt x="2500484" y="5986435"/>
                </a:cubicBezTo>
                <a:cubicBezTo>
                  <a:pt x="2487923" y="5996727"/>
                  <a:pt x="2475781" y="6008231"/>
                  <a:pt x="2462383" y="6018524"/>
                </a:cubicBezTo>
                <a:cubicBezTo>
                  <a:pt x="2407533" y="6065144"/>
                  <a:pt x="2361894" y="6101168"/>
                  <a:pt x="2318349" y="6131441"/>
                </a:cubicBezTo>
                <a:cubicBezTo>
                  <a:pt x="2294483" y="6148394"/>
                  <a:pt x="2265174" y="6169282"/>
                  <a:pt x="2232934" y="6185327"/>
                </a:cubicBezTo>
                <a:cubicBezTo>
                  <a:pt x="2192320" y="6205307"/>
                  <a:pt x="2138308" y="6230736"/>
                  <a:pt x="2080527" y="6247083"/>
                </a:cubicBezTo>
                <a:cubicBezTo>
                  <a:pt x="2070059" y="6249808"/>
                  <a:pt x="2060429" y="6252532"/>
                  <a:pt x="2049962" y="6255559"/>
                </a:cubicBezTo>
                <a:cubicBezTo>
                  <a:pt x="2031120" y="6260403"/>
                  <a:pt x="2011441" y="6265852"/>
                  <a:pt x="1992181" y="6271604"/>
                </a:cubicBezTo>
                <a:cubicBezTo>
                  <a:pt x="1908022" y="6298244"/>
                  <a:pt x="1803765" y="6284924"/>
                  <a:pt x="1722119" y="6236488"/>
                </a:cubicBezTo>
                <a:cubicBezTo>
                  <a:pt x="1670200" y="6206215"/>
                  <a:pt x="1628330" y="6163530"/>
                  <a:pt x="1596927" y="6111461"/>
                </a:cubicBezTo>
                <a:lnTo>
                  <a:pt x="1595252" y="6107526"/>
                </a:lnTo>
                <a:lnTo>
                  <a:pt x="1562175" y="6027908"/>
                </a:lnTo>
                <a:lnTo>
                  <a:pt x="1560919" y="6025184"/>
                </a:lnTo>
                <a:cubicBezTo>
                  <a:pt x="1559244" y="6015799"/>
                  <a:pt x="1556313" y="6005204"/>
                  <a:pt x="1553382" y="5994911"/>
                </a:cubicBezTo>
                <a:cubicBezTo>
                  <a:pt x="1552545" y="5989159"/>
                  <a:pt x="1550451" y="5984316"/>
                  <a:pt x="1549614" y="5978867"/>
                </a:cubicBezTo>
                <a:cubicBezTo>
                  <a:pt x="1539146" y="5936182"/>
                  <a:pt x="1534540" y="5895314"/>
                  <a:pt x="1530772" y="5857473"/>
                </a:cubicBezTo>
                <a:cubicBezTo>
                  <a:pt x="1528679" y="5835676"/>
                  <a:pt x="1529935" y="5816605"/>
                  <a:pt x="1531610" y="5797836"/>
                </a:cubicBezTo>
                <a:cubicBezTo>
                  <a:pt x="1487227" y="5838401"/>
                  <a:pt x="1439914" y="5879269"/>
                  <a:pt x="1389670" y="5920137"/>
                </a:cubicBezTo>
                <a:cubicBezTo>
                  <a:pt x="1349474" y="5953135"/>
                  <a:pt x="1305930" y="5988251"/>
                  <a:pt x="1261547" y="6019432"/>
                </a:cubicBezTo>
                <a:cubicBezTo>
                  <a:pt x="1237681" y="6037596"/>
                  <a:pt x="1208372" y="6056365"/>
                  <a:pt x="1178226" y="6071501"/>
                </a:cubicBezTo>
                <a:cubicBezTo>
                  <a:pt x="1160221" y="6080280"/>
                  <a:pt x="1142217" y="6088757"/>
                  <a:pt x="1124213" y="6096325"/>
                </a:cubicBezTo>
                <a:cubicBezTo>
                  <a:pt x="1117514" y="6099049"/>
                  <a:pt x="1109977" y="6102985"/>
                  <a:pt x="1101185" y="6106618"/>
                </a:cubicBezTo>
                <a:cubicBezTo>
                  <a:pt x="1074806" y="6119029"/>
                  <a:pt x="1045497" y="6132349"/>
                  <a:pt x="1017863" y="6139918"/>
                </a:cubicBezTo>
                <a:cubicBezTo>
                  <a:pt x="936635" y="6162622"/>
                  <a:pt x="859594" y="6165347"/>
                  <a:pt x="783809" y="6147486"/>
                </a:cubicBezTo>
                <a:cubicBezTo>
                  <a:pt x="713886" y="6131441"/>
                  <a:pt x="646475" y="6091481"/>
                  <a:pt x="592463" y="6034568"/>
                </a:cubicBezTo>
                <a:lnTo>
                  <a:pt x="590369" y="6032752"/>
                </a:lnTo>
                <a:cubicBezTo>
                  <a:pt x="570690" y="6007323"/>
                  <a:pt x="550592" y="5982499"/>
                  <a:pt x="532588" y="5957978"/>
                </a:cubicBezTo>
                <a:lnTo>
                  <a:pt x="530913" y="5954951"/>
                </a:lnTo>
                <a:lnTo>
                  <a:pt x="523377" y="5941934"/>
                </a:lnTo>
                <a:cubicBezTo>
                  <a:pt x="509978" y="5912267"/>
                  <a:pt x="496580" y="5882902"/>
                  <a:pt x="485275" y="5852629"/>
                </a:cubicBezTo>
                <a:lnTo>
                  <a:pt x="485275" y="5851721"/>
                </a:lnTo>
                <a:cubicBezTo>
                  <a:pt x="484437" y="5848088"/>
                  <a:pt x="482344" y="5844153"/>
                  <a:pt x="481507" y="5840520"/>
                </a:cubicBezTo>
                <a:lnTo>
                  <a:pt x="480669" y="5836585"/>
                </a:lnTo>
                <a:lnTo>
                  <a:pt x="478576" y="5824173"/>
                </a:lnTo>
                <a:cubicBezTo>
                  <a:pt x="471877" y="5785424"/>
                  <a:pt x="464340" y="5745464"/>
                  <a:pt x="467271" y="5703990"/>
                </a:cubicBezTo>
                <a:lnTo>
                  <a:pt x="467271" y="5701871"/>
                </a:lnTo>
                <a:cubicBezTo>
                  <a:pt x="471877" y="5665846"/>
                  <a:pt x="475645" y="5632849"/>
                  <a:pt x="480669" y="5602576"/>
                </a:cubicBezTo>
                <a:lnTo>
                  <a:pt x="480669" y="5600457"/>
                </a:lnTo>
                <a:cubicBezTo>
                  <a:pt x="481507" y="5595916"/>
                  <a:pt x="482344" y="5590165"/>
                  <a:pt x="483181" y="5585321"/>
                </a:cubicBezTo>
                <a:lnTo>
                  <a:pt x="483181" y="5584413"/>
                </a:lnTo>
                <a:cubicBezTo>
                  <a:pt x="489881" y="5555956"/>
                  <a:pt x="499511" y="5525684"/>
                  <a:pt x="510816" y="5490567"/>
                </a:cubicBezTo>
                <a:cubicBezTo>
                  <a:pt x="536356" y="5411858"/>
                  <a:pt x="571527" y="5327700"/>
                  <a:pt x="618003" y="5232946"/>
                </a:cubicBezTo>
                <a:cubicBezTo>
                  <a:pt x="618841" y="5229919"/>
                  <a:pt x="620934" y="5227194"/>
                  <a:pt x="621772" y="5224167"/>
                </a:cubicBezTo>
                <a:cubicBezTo>
                  <a:pt x="591625" y="5255651"/>
                  <a:pt x="561060" y="5286832"/>
                  <a:pt x="529657" y="5318013"/>
                </a:cubicBezTo>
                <a:cubicBezTo>
                  <a:pt x="504117" y="5343744"/>
                  <a:pt x="478576" y="5370384"/>
                  <a:pt x="453035" y="5395814"/>
                </a:cubicBezTo>
                <a:cubicBezTo>
                  <a:pt x="375156" y="5473615"/>
                  <a:pt x="295603" y="5554140"/>
                  <a:pt x="214375" y="5629822"/>
                </a:cubicBezTo>
                <a:cubicBezTo>
                  <a:pt x="165806" y="5674626"/>
                  <a:pt x="111793" y="5721851"/>
                  <a:pt x="49407" y="5776039"/>
                </a:cubicBezTo>
                <a:cubicBezTo>
                  <a:pt x="33078" y="5789056"/>
                  <a:pt x="17167" y="5803285"/>
                  <a:pt x="0" y="5817513"/>
                </a:cubicBezTo>
                <a:lnTo>
                  <a:pt x="0" y="4050796"/>
                </a:lnTo>
                <a:cubicBezTo>
                  <a:pt x="10468" y="4035659"/>
                  <a:pt x="20098" y="4020523"/>
                  <a:pt x="29309" y="4006295"/>
                </a:cubicBezTo>
                <a:cubicBezTo>
                  <a:pt x="44382" y="3984498"/>
                  <a:pt x="58618" y="3961794"/>
                  <a:pt x="72854" y="3939997"/>
                </a:cubicBezTo>
                <a:lnTo>
                  <a:pt x="326168" y="3546754"/>
                </a:lnTo>
                <a:cubicBezTo>
                  <a:pt x="350872" y="3509822"/>
                  <a:pt x="375156" y="3470770"/>
                  <a:pt x="401116" y="3433837"/>
                </a:cubicBezTo>
                <a:lnTo>
                  <a:pt x="831122" y="2817787"/>
                </a:lnTo>
                <a:cubicBezTo>
                  <a:pt x="855826" y="2782670"/>
                  <a:pt x="882204" y="2747554"/>
                  <a:pt x="908163" y="2714557"/>
                </a:cubicBezTo>
                <a:cubicBezTo>
                  <a:pt x="916537" y="2703961"/>
                  <a:pt x="924911" y="2692760"/>
                  <a:pt x="933704" y="2681257"/>
                </a:cubicBezTo>
                <a:cubicBezTo>
                  <a:pt x="1022887" y="2563799"/>
                  <a:pt x="1111652" y="2447248"/>
                  <a:pt x="1200836" y="2330698"/>
                </a:cubicBezTo>
                <a:lnTo>
                  <a:pt x="1311791" y="2185692"/>
                </a:lnTo>
                <a:cubicBezTo>
                  <a:pt x="1319328" y="2175097"/>
                  <a:pt x="1326865" y="2165712"/>
                  <a:pt x="1334401" y="2155419"/>
                </a:cubicBezTo>
                <a:cubicBezTo>
                  <a:pt x="1351568" y="2131504"/>
                  <a:pt x="1369572" y="2107891"/>
                  <a:pt x="1388414" y="2085187"/>
                </a:cubicBezTo>
                <a:cubicBezTo>
                  <a:pt x="1498532" y="1954408"/>
                  <a:pt x="1608232" y="1822722"/>
                  <a:pt x="1718350" y="1691944"/>
                </a:cubicBezTo>
                <a:lnTo>
                  <a:pt x="1833912" y="1553597"/>
                </a:lnTo>
                <a:cubicBezTo>
                  <a:pt x="1869083" y="1511821"/>
                  <a:pt x="1902998" y="1470953"/>
                  <a:pt x="1941099" y="1430387"/>
                </a:cubicBezTo>
                <a:lnTo>
                  <a:pt x="2220792" y="1129779"/>
                </a:lnTo>
                <a:cubicBezTo>
                  <a:pt x="2242564" y="1107074"/>
                  <a:pt x="2263500" y="1084370"/>
                  <a:pt x="2284016" y="1061665"/>
                </a:cubicBezTo>
                <a:cubicBezTo>
                  <a:pt x="2327980" y="1015045"/>
                  <a:pt x="2371525" y="967820"/>
                  <a:pt x="2415069" y="921200"/>
                </a:cubicBezTo>
                <a:cubicBezTo>
                  <a:pt x="2428468" y="906971"/>
                  <a:pt x="2442285" y="893651"/>
                  <a:pt x="2456521" y="880634"/>
                </a:cubicBezTo>
                <a:cubicBezTo>
                  <a:pt x="2463220" y="874882"/>
                  <a:pt x="2469919" y="868222"/>
                  <a:pt x="2476619" y="861562"/>
                </a:cubicBezTo>
                <a:lnTo>
                  <a:pt x="2886946" y="461659"/>
                </a:lnTo>
                <a:cubicBezTo>
                  <a:pt x="2899507" y="450156"/>
                  <a:pt x="2911649" y="438955"/>
                  <a:pt x="2923792" y="428359"/>
                </a:cubicBezTo>
                <a:lnTo>
                  <a:pt x="3128536" y="249145"/>
                </a:lnTo>
                <a:cubicBezTo>
                  <a:pt x="3205577" y="181939"/>
                  <a:pt x="3285968" y="111707"/>
                  <a:pt x="3365521" y="44501"/>
                </a:cubicBezTo>
                <a:cubicBezTo>
                  <a:pt x="3383526" y="29365"/>
                  <a:pt x="3400692" y="14228"/>
                  <a:pt x="3418696" y="0"/>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54864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548640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icture Placeholder 9">
            <a:extLst>
              <a:ext uri="{FF2B5EF4-FFF2-40B4-BE49-F238E27FC236}">
                <a16:creationId xmlns:a16="http://schemas.microsoft.com/office/drawing/2014/main" id="{DC929548-634E-6B4E-BA1D-907EB974605B}"/>
              </a:ext>
            </a:extLst>
          </p:cNvPr>
          <p:cNvSpPr>
            <a:spLocks noGrp="1"/>
          </p:cNvSpPr>
          <p:nvPr>
            <p:ph type="pic" sz="quarter" idx="13"/>
          </p:nvPr>
        </p:nvSpPr>
        <p:spPr>
          <a:xfrm>
            <a:off x="6400813" y="589106"/>
            <a:ext cx="2743187" cy="3430444"/>
          </a:xfrm>
          <a:custGeom>
            <a:avLst/>
            <a:gdLst>
              <a:gd name="connsiteX0" fmla="*/ 1762399 w 2743187"/>
              <a:gd name="connsiteY0" fmla="*/ 0 h 3430444"/>
              <a:gd name="connsiteX1" fmla="*/ 1780991 w 2743187"/>
              <a:gd name="connsiteY1" fmla="*/ 0 h 3430444"/>
              <a:gd name="connsiteX2" fmla="*/ 1800602 w 2743187"/>
              <a:gd name="connsiteY2" fmla="*/ 0 h 3430444"/>
              <a:gd name="connsiteX3" fmla="*/ 1837786 w 2743187"/>
              <a:gd name="connsiteY3" fmla="*/ 1908 h 3430444"/>
              <a:gd name="connsiteX4" fmla="*/ 1948573 w 2743187"/>
              <a:gd name="connsiteY4" fmla="*/ 17650 h 3430444"/>
              <a:gd name="connsiteX5" fmla="*/ 2037840 w 2743187"/>
              <a:gd name="connsiteY5" fmla="*/ 69805 h 3430444"/>
              <a:gd name="connsiteX6" fmla="*/ 2089923 w 2743187"/>
              <a:gd name="connsiteY6" fmla="*/ 159167 h 3430444"/>
              <a:gd name="connsiteX7" fmla="*/ 2069548 w 2743187"/>
              <a:gd name="connsiteY7" fmla="*/ 315472 h 3430444"/>
              <a:gd name="connsiteX8" fmla="*/ 1980154 w 2743187"/>
              <a:gd name="connsiteY8" fmla="*/ 407538 h 3430444"/>
              <a:gd name="connsiteX9" fmla="*/ 1921577 w 2743187"/>
              <a:gd name="connsiteY9" fmla="*/ 434569 h 3430444"/>
              <a:gd name="connsiteX10" fmla="*/ 1928963 w 2743187"/>
              <a:gd name="connsiteY10" fmla="*/ 436478 h 3430444"/>
              <a:gd name="connsiteX11" fmla="*/ 1981045 w 2743187"/>
              <a:gd name="connsiteY11" fmla="*/ 458739 h 3430444"/>
              <a:gd name="connsiteX12" fmla="*/ 2082537 w 2743187"/>
              <a:gd name="connsiteY12" fmla="*/ 589921 h 3430444"/>
              <a:gd name="connsiteX13" fmla="*/ 2089923 w 2743187"/>
              <a:gd name="connsiteY13" fmla="*/ 637464 h 3430444"/>
              <a:gd name="connsiteX14" fmla="*/ 2134620 w 2743187"/>
              <a:gd name="connsiteY14" fmla="*/ 627128 h 3430444"/>
              <a:gd name="connsiteX15" fmla="*/ 2419357 w 2743187"/>
              <a:gd name="connsiteY15" fmla="*/ 564797 h 3430444"/>
              <a:gd name="connsiteX16" fmla="*/ 2538421 w 2743187"/>
              <a:gd name="connsiteY16" fmla="*/ 564797 h 3430444"/>
              <a:gd name="connsiteX17" fmla="*/ 2637111 w 2743187"/>
              <a:gd name="connsiteY17" fmla="*/ 622517 h 3430444"/>
              <a:gd name="connsiteX18" fmla="*/ 2694797 w 2743187"/>
              <a:gd name="connsiteY18" fmla="*/ 721102 h 3430444"/>
              <a:gd name="connsiteX19" fmla="*/ 2694797 w 2743187"/>
              <a:gd name="connsiteY19" fmla="*/ 840200 h 3430444"/>
              <a:gd name="connsiteX20" fmla="*/ 2662197 w 2743187"/>
              <a:gd name="connsiteY20" fmla="*/ 916523 h 3430444"/>
              <a:gd name="connsiteX21" fmla="*/ 2704985 w 2743187"/>
              <a:gd name="connsiteY21" fmla="*/ 906347 h 3430444"/>
              <a:gd name="connsiteX22" fmla="*/ 2743187 w 2743187"/>
              <a:gd name="connsiteY22" fmla="*/ 896965 h 3430444"/>
              <a:gd name="connsiteX23" fmla="*/ 2743187 w 2743187"/>
              <a:gd name="connsiteY23" fmla="*/ 1806174 h 3430444"/>
              <a:gd name="connsiteX24" fmla="*/ 2703202 w 2743187"/>
              <a:gd name="connsiteY24" fmla="*/ 1833206 h 3430444"/>
              <a:gd name="connsiteX25" fmla="*/ 2651119 w 2743187"/>
              <a:gd name="connsiteY25" fmla="*/ 1859124 h 3430444"/>
              <a:gd name="connsiteX26" fmla="*/ 2600819 w 2743187"/>
              <a:gd name="connsiteY26" fmla="*/ 1878682 h 3430444"/>
              <a:gd name="connsiteX27" fmla="*/ 2571912 w 2743187"/>
              <a:gd name="connsiteY27" fmla="*/ 1891721 h 3430444"/>
              <a:gd name="connsiteX28" fmla="*/ 2621321 w 2743187"/>
              <a:gd name="connsiteY28" fmla="*/ 1950395 h 3430444"/>
              <a:gd name="connsiteX29" fmla="*/ 2652010 w 2743187"/>
              <a:gd name="connsiteY29" fmla="*/ 2063927 h 3430444"/>
              <a:gd name="connsiteX30" fmla="*/ 2621321 w 2743187"/>
              <a:gd name="connsiteY30" fmla="*/ 2177458 h 3430444"/>
              <a:gd name="connsiteX31" fmla="*/ 2544024 w 2743187"/>
              <a:gd name="connsiteY31" fmla="*/ 2256486 h 3430444"/>
              <a:gd name="connsiteX32" fmla="*/ 2513335 w 2743187"/>
              <a:gd name="connsiteY32" fmla="*/ 2280655 h 3430444"/>
              <a:gd name="connsiteX33" fmla="*/ 2547717 w 2743187"/>
              <a:gd name="connsiteY33" fmla="*/ 2352367 h 3430444"/>
              <a:gd name="connsiteX34" fmla="*/ 2490031 w 2743187"/>
              <a:gd name="connsiteY34" fmla="*/ 2569255 h 3430444"/>
              <a:gd name="connsiteX35" fmla="*/ 2464945 w 2743187"/>
              <a:gd name="connsiteY35" fmla="*/ 2594378 h 3430444"/>
              <a:gd name="connsiteX36" fmla="*/ 2404457 w 2743187"/>
              <a:gd name="connsiteY36" fmla="*/ 2643671 h 3430444"/>
              <a:gd name="connsiteX37" fmla="*/ 2423049 w 2743187"/>
              <a:gd name="connsiteY37" fmla="*/ 2689147 h 3430444"/>
              <a:gd name="connsiteX38" fmla="*/ 2423049 w 2743187"/>
              <a:gd name="connsiteY38" fmla="*/ 2804587 h 3430444"/>
              <a:gd name="connsiteX39" fmla="*/ 2367273 w 2743187"/>
              <a:gd name="connsiteY39" fmla="*/ 2900469 h 3430444"/>
              <a:gd name="connsiteX40" fmla="*/ 2272404 w 2743187"/>
              <a:gd name="connsiteY40" fmla="*/ 2974885 h 3430444"/>
              <a:gd name="connsiteX41" fmla="*/ 2252793 w 2743187"/>
              <a:gd name="connsiteY41" fmla="*/ 2986015 h 3430444"/>
              <a:gd name="connsiteX42" fmla="*/ 2224014 w 2743187"/>
              <a:gd name="connsiteY42" fmla="*/ 3077286 h 3430444"/>
              <a:gd name="connsiteX43" fmla="*/ 2167219 w 2743187"/>
              <a:gd name="connsiteY43" fmla="*/ 3152656 h 3430444"/>
              <a:gd name="connsiteX44" fmla="*/ 2089031 w 2743187"/>
              <a:gd name="connsiteY44" fmla="*/ 3209422 h 3430444"/>
              <a:gd name="connsiteX45" fmla="*/ 2046245 w 2743187"/>
              <a:gd name="connsiteY45" fmla="*/ 3234545 h 3430444"/>
              <a:gd name="connsiteX46" fmla="*/ 1963472 w 2743187"/>
              <a:gd name="connsiteY46" fmla="*/ 3283838 h 3430444"/>
              <a:gd name="connsiteX47" fmla="*/ 1907569 w 2743187"/>
              <a:gd name="connsiteY47" fmla="*/ 3315480 h 3430444"/>
              <a:gd name="connsiteX48" fmla="*/ 1871277 w 2743187"/>
              <a:gd name="connsiteY48" fmla="*/ 3335992 h 3430444"/>
              <a:gd name="connsiteX49" fmla="*/ 1869494 w 2743187"/>
              <a:gd name="connsiteY49" fmla="*/ 3336946 h 3430444"/>
              <a:gd name="connsiteX50" fmla="*/ 1846190 w 2743187"/>
              <a:gd name="connsiteY50" fmla="*/ 3365727 h 3430444"/>
              <a:gd name="connsiteX51" fmla="*/ 1758707 w 2743187"/>
              <a:gd name="connsiteY51" fmla="*/ 3416927 h 3430444"/>
              <a:gd name="connsiteX52" fmla="*/ 1742916 w 2743187"/>
              <a:gd name="connsiteY52" fmla="*/ 3422493 h 3430444"/>
              <a:gd name="connsiteX53" fmla="*/ 1715655 w 2743187"/>
              <a:gd name="connsiteY53" fmla="*/ 3428903 h 3430444"/>
              <a:gd name="connsiteX54" fmla="*/ 1687150 w 2743187"/>
              <a:gd name="connsiteY54" fmla="*/ 3430444 h 3430444"/>
              <a:gd name="connsiteX55" fmla="*/ 1681883 w 2743187"/>
              <a:gd name="connsiteY55" fmla="*/ 3430444 h 3430444"/>
              <a:gd name="connsiteX56" fmla="*/ 1652824 w 2743187"/>
              <a:gd name="connsiteY56" fmla="*/ 3428485 h 3430444"/>
              <a:gd name="connsiteX57" fmla="*/ 1625634 w 2743187"/>
              <a:gd name="connsiteY57" fmla="*/ 3423447 h 3430444"/>
              <a:gd name="connsiteX58" fmla="*/ 1526053 w 2743187"/>
              <a:gd name="connsiteY58" fmla="*/ 3364773 h 3430444"/>
              <a:gd name="connsiteX59" fmla="*/ 1449775 w 2743187"/>
              <a:gd name="connsiteY59" fmla="*/ 3388942 h 3430444"/>
              <a:gd name="connsiteX60" fmla="*/ 1238515 w 2743187"/>
              <a:gd name="connsiteY60" fmla="*/ 3333130 h 3430444"/>
              <a:gd name="connsiteX61" fmla="*/ 1182739 w 2743187"/>
              <a:gd name="connsiteY61" fmla="*/ 3237248 h 3430444"/>
              <a:gd name="connsiteX62" fmla="*/ 1175226 w 2743187"/>
              <a:gd name="connsiteY62" fmla="*/ 3187956 h 3430444"/>
              <a:gd name="connsiteX63" fmla="*/ 1145555 w 2743187"/>
              <a:gd name="connsiteY63" fmla="*/ 3164740 h 3430444"/>
              <a:gd name="connsiteX64" fmla="*/ 1082266 w 2743187"/>
              <a:gd name="connsiteY64" fmla="*/ 3056774 h 3430444"/>
              <a:gd name="connsiteX65" fmla="*/ 1056161 w 2743187"/>
              <a:gd name="connsiteY65" fmla="*/ 3064247 h 3430444"/>
              <a:gd name="connsiteX66" fmla="*/ 926782 w 2743187"/>
              <a:gd name="connsiteY66" fmla="*/ 3063293 h 3430444"/>
              <a:gd name="connsiteX67" fmla="*/ 794728 w 2743187"/>
              <a:gd name="connsiteY67" fmla="*/ 2957235 h 3430444"/>
              <a:gd name="connsiteX68" fmla="*/ 771424 w 2743187"/>
              <a:gd name="connsiteY68" fmla="*/ 2806495 h 3430444"/>
              <a:gd name="connsiteX69" fmla="*/ 765821 w 2743187"/>
              <a:gd name="connsiteY69" fmla="*/ 2807449 h 3430444"/>
              <a:gd name="connsiteX70" fmla="*/ 666240 w 2743187"/>
              <a:gd name="connsiteY70" fmla="*/ 2819534 h 3430444"/>
              <a:gd name="connsiteX71" fmla="*/ 557363 w 2743187"/>
              <a:gd name="connsiteY71" fmla="*/ 2789799 h 3430444"/>
              <a:gd name="connsiteX72" fmla="*/ 513684 w 2743187"/>
              <a:gd name="connsiteY72" fmla="*/ 2756248 h 3430444"/>
              <a:gd name="connsiteX73" fmla="*/ 457909 w 2743187"/>
              <a:gd name="connsiteY73" fmla="*/ 2660366 h 3430444"/>
              <a:gd name="connsiteX74" fmla="*/ 453197 w 2743187"/>
              <a:gd name="connsiteY74" fmla="*/ 2638900 h 3430444"/>
              <a:gd name="connsiteX75" fmla="*/ 402005 w 2743187"/>
              <a:gd name="connsiteY75" fmla="*/ 2663229 h 3430444"/>
              <a:gd name="connsiteX76" fmla="*/ 314522 w 2743187"/>
              <a:gd name="connsiteY76" fmla="*/ 2699482 h 3430444"/>
              <a:gd name="connsiteX77" fmla="*/ 269952 w 2743187"/>
              <a:gd name="connsiteY77" fmla="*/ 2715224 h 3430444"/>
              <a:gd name="connsiteX78" fmla="*/ 156363 w 2743187"/>
              <a:gd name="connsiteY78" fmla="*/ 2715224 h 3430444"/>
              <a:gd name="connsiteX79" fmla="*/ 105171 w 2743187"/>
              <a:gd name="connsiteY79" fmla="*/ 2693917 h 3430444"/>
              <a:gd name="connsiteX80" fmla="*/ 28894 w 2743187"/>
              <a:gd name="connsiteY80" fmla="*/ 2617593 h 3430444"/>
              <a:gd name="connsiteX81" fmla="*/ 7500 w 2743187"/>
              <a:gd name="connsiteY81" fmla="*/ 2452861 h 3430444"/>
              <a:gd name="connsiteX82" fmla="*/ 62385 w 2743187"/>
              <a:gd name="connsiteY82" fmla="*/ 2358887 h 3430444"/>
              <a:gd name="connsiteX83" fmla="*/ 84669 w 2743187"/>
              <a:gd name="connsiteY83" fmla="*/ 2331855 h 3430444"/>
              <a:gd name="connsiteX84" fmla="*/ 150760 w 2743187"/>
              <a:gd name="connsiteY84" fmla="*/ 2279860 h 3430444"/>
              <a:gd name="connsiteX85" fmla="*/ 199150 w 2743187"/>
              <a:gd name="connsiteY85" fmla="*/ 2246309 h 3430444"/>
              <a:gd name="connsiteX86" fmla="*/ 237352 w 2743187"/>
              <a:gd name="connsiteY86" fmla="*/ 2221186 h 3430444"/>
              <a:gd name="connsiteX87" fmla="*/ 332222 w 2743187"/>
              <a:gd name="connsiteY87" fmla="*/ 2157900 h 3430444"/>
              <a:gd name="connsiteX88" fmla="*/ 282941 w 2743187"/>
              <a:gd name="connsiteY88" fmla="*/ 2150427 h 3430444"/>
              <a:gd name="connsiteX89" fmla="*/ 231749 w 2743187"/>
              <a:gd name="connsiteY89" fmla="*/ 2129120 h 3430444"/>
              <a:gd name="connsiteX90" fmla="*/ 155471 w 2743187"/>
              <a:gd name="connsiteY90" fmla="*/ 2052796 h 3430444"/>
              <a:gd name="connsiteX91" fmla="*/ 127584 w 2743187"/>
              <a:gd name="connsiteY91" fmla="*/ 1986649 h 3430444"/>
              <a:gd name="connsiteX92" fmla="*/ 127584 w 2743187"/>
              <a:gd name="connsiteY92" fmla="*/ 1873117 h 3430444"/>
              <a:gd name="connsiteX93" fmla="*/ 150760 w 2743187"/>
              <a:gd name="connsiteY93" fmla="*/ 1818259 h 3430444"/>
              <a:gd name="connsiteX94" fmla="*/ 194565 w 2743187"/>
              <a:gd name="connsiteY94" fmla="*/ 1764355 h 3430444"/>
              <a:gd name="connsiteX95" fmla="*/ 226146 w 2743187"/>
              <a:gd name="connsiteY95" fmla="*/ 1739232 h 3430444"/>
              <a:gd name="connsiteX96" fmla="*/ 308027 w 2743187"/>
              <a:gd name="connsiteY96" fmla="*/ 1673085 h 3430444"/>
              <a:gd name="connsiteX97" fmla="*/ 409519 w 2743187"/>
              <a:gd name="connsiteY97" fmla="*/ 1597715 h 3430444"/>
              <a:gd name="connsiteX98" fmla="*/ 435496 w 2743187"/>
              <a:gd name="connsiteY98" fmla="*/ 1580065 h 3430444"/>
              <a:gd name="connsiteX99" fmla="*/ 366604 w 2743187"/>
              <a:gd name="connsiteY99" fmla="*/ 1584676 h 3430444"/>
              <a:gd name="connsiteX100" fmla="*/ 269952 w 2743187"/>
              <a:gd name="connsiteY100" fmla="*/ 1569729 h 3430444"/>
              <a:gd name="connsiteX101" fmla="*/ 173172 w 2743187"/>
              <a:gd name="connsiteY101" fmla="*/ 1512963 h 3430444"/>
              <a:gd name="connsiteX102" fmla="*/ 116378 w 2743187"/>
              <a:gd name="connsiteY102" fmla="*/ 1416286 h 3430444"/>
              <a:gd name="connsiteX103" fmla="*/ 116378 w 2743187"/>
              <a:gd name="connsiteY103" fmla="*/ 1299097 h 3430444"/>
              <a:gd name="connsiteX104" fmla="*/ 138662 w 2743187"/>
              <a:gd name="connsiteY104" fmla="*/ 1246942 h 3430444"/>
              <a:gd name="connsiteX105" fmla="*/ 195457 w 2743187"/>
              <a:gd name="connsiteY105" fmla="*/ 1171573 h 3430444"/>
              <a:gd name="connsiteX106" fmla="*/ 266132 w 2743187"/>
              <a:gd name="connsiteY106" fmla="*/ 1117510 h 3430444"/>
              <a:gd name="connsiteX107" fmla="*/ 306244 w 2743187"/>
              <a:gd name="connsiteY107" fmla="*/ 1094295 h 3430444"/>
              <a:gd name="connsiteX108" fmla="*/ 376028 w 2743187"/>
              <a:gd name="connsiteY108" fmla="*/ 1055179 h 3430444"/>
              <a:gd name="connsiteX109" fmla="*/ 356417 w 2743187"/>
              <a:gd name="connsiteY109" fmla="*/ 1045956 h 3430444"/>
              <a:gd name="connsiteX110" fmla="*/ 261547 w 2743187"/>
              <a:gd name="connsiteY110" fmla="*/ 953731 h 3430444"/>
              <a:gd name="connsiteX111" fmla="*/ 226146 w 2743187"/>
              <a:gd name="connsiteY111" fmla="*/ 828115 h 3430444"/>
              <a:gd name="connsiteX112" fmla="*/ 255944 w 2743187"/>
              <a:gd name="connsiteY112" fmla="*/ 718399 h 3430444"/>
              <a:gd name="connsiteX113" fmla="*/ 294147 w 2743187"/>
              <a:gd name="connsiteY113" fmla="*/ 667199 h 3430444"/>
              <a:gd name="connsiteX114" fmla="*/ 320125 w 2743187"/>
              <a:gd name="connsiteY114" fmla="*/ 641121 h 3430444"/>
              <a:gd name="connsiteX115" fmla="*/ 437407 w 2743187"/>
              <a:gd name="connsiteY115" fmla="*/ 559232 h 3430444"/>
              <a:gd name="connsiteX116" fmla="*/ 463384 w 2743187"/>
              <a:gd name="connsiteY116" fmla="*/ 543490 h 3430444"/>
              <a:gd name="connsiteX117" fmla="*/ 448613 w 2743187"/>
              <a:gd name="connsiteY117" fmla="*/ 542536 h 3430444"/>
              <a:gd name="connsiteX118" fmla="*/ 387107 w 2743187"/>
              <a:gd name="connsiteY118" fmla="*/ 533155 h 3430444"/>
              <a:gd name="connsiteX119" fmla="*/ 349031 w 2743187"/>
              <a:gd name="connsiteY119" fmla="*/ 483862 h 3430444"/>
              <a:gd name="connsiteX120" fmla="*/ 349031 w 2743187"/>
              <a:gd name="connsiteY120" fmla="*/ 440135 h 3430444"/>
              <a:gd name="connsiteX121" fmla="*/ 357308 w 2743187"/>
              <a:gd name="connsiteY121" fmla="*/ 420577 h 3430444"/>
              <a:gd name="connsiteX122" fmla="*/ 397421 w 2743187"/>
              <a:gd name="connsiteY122" fmla="*/ 372238 h 3430444"/>
              <a:gd name="connsiteX123" fmla="*/ 427092 w 2743187"/>
              <a:gd name="connsiteY123" fmla="*/ 349023 h 3430444"/>
              <a:gd name="connsiteX124" fmla="*/ 474590 w 2743187"/>
              <a:gd name="connsiteY124" fmla="*/ 319130 h 3430444"/>
              <a:gd name="connsiteX125" fmla="*/ 513684 w 2743187"/>
              <a:gd name="connsiteY125" fmla="*/ 294960 h 3430444"/>
              <a:gd name="connsiteX126" fmla="*/ 538771 w 2743187"/>
              <a:gd name="connsiteY126" fmla="*/ 282876 h 3430444"/>
              <a:gd name="connsiteX127" fmla="*/ 639243 w 2743187"/>
              <a:gd name="connsiteY127" fmla="*/ 233583 h 3430444"/>
              <a:gd name="connsiteX128" fmla="*/ 736023 w 2743187"/>
              <a:gd name="connsiteY128" fmla="*/ 196375 h 3430444"/>
              <a:gd name="connsiteX129" fmla="*/ 825417 w 2743187"/>
              <a:gd name="connsiteY129" fmla="*/ 164733 h 3430444"/>
              <a:gd name="connsiteX130" fmla="*/ 858017 w 2743187"/>
              <a:gd name="connsiteY130" fmla="*/ 154397 h 3430444"/>
              <a:gd name="connsiteX131" fmla="*/ 1017958 w 2743187"/>
              <a:gd name="connsiteY131" fmla="*/ 111624 h 3430444"/>
              <a:gd name="connsiteX132" fmla="*/ 1057052 w 2743187"/>
              <a:gd name="connsiteY132" fmla="*/ 103355 h 3430444"/>
              <a:gd name="connsiteX133" fmla="*/ 1152049 w 2743187"/>
              <a:gd name="connsiteY133" fmla="*/ 83797 h 3430444"/>
              <a:gd name="connsiteX134" fmla="*/ 1265511 w 2743187"/>
              <a:gd name="connsiteY134" fmla="*/ 63285 h 3430444"/>
              <a:gd name="connsiteX135" fmla="*/ 1583739 w 2743187"/>
              <a:gd name="connsiteY135" fmla="*/ 16696 h 3430444"/>
              <a:gd name="connsiteX136" fmla="*/ 1668421 w 2743187"/>
              <a:gd name="connsiteY136" fmla="*/ 6519 h 3430444"/>
              <a:gd name="connsiteX137" fmla="*/ 1736422 w 2743187"/>
              <a:gd name="connsiteY137" fmla="*/ 954 h 3430444"/>
              <a:gd name="connsiteX138" fmla="*/ 1762399 w 2743187"/>
              <a:gd name="connsiteY138" fmla="*/ 0 h 3430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743187" h="3430444">
                <a:moveTo>
                  <a:pt x="1762399" y="0"/>
                </a:moveTo>
                <a:cubicBezTo>
                  <a:pt x="1768894" y="0"/>
                  <a:pt x="1774497" y="0"/>
                  <a:pt x="1780991" y="0"/>
                </a:cubicBezTo>
                <a:cubicBezTo>
                  <a:pt x="1787613" y="0"/>
                  <a:pt x="1794107" y="0"/>
                  <a:pt x="1800602" y="0"/>
                </a:cubicBezTo>
                <a:cubicBezTo>
                  <a:pt x="1812699" y="0"/>
                  <a:pt x="1825688" y="954"/>
                  <a:pt x="1837786" y="1908"/>
                </a:cubicBezTo>
                <a:cubicBezTo>
                  <a:pt x="1874970" y="2862"/>
                  <a:pt x="1913172" y="4611"/>
                  <a:pt x="1948573" y="17650"/>
                </a:cubicBezTo>
                <a:cubicBezTo>
                  <a:pt x="1982956" y="27031"/>
                  <a:pt x="2012754" y="44681"/>
                  <a:pt x="2037840" y="69805"/>
                </a:cubicBezTo>
                <a:cubicBezTo>
                  <a:pt x="2062926" y="94928"/>
                  <a:pt x="2080627" y="124663"/>
                  <a:pt x="2089923" y="159167"/>
                </a:cubicBezTo>
                <a:cubicBezTo>
                  <a:pt x="2103931" y="209414"/>
                  <a:pt x="2098327" y="270791"/>
                  <a:pt x="2069548" y="315472"/>
                </a:cubicBezTo>
                <a:cubicBezTo>
                  <a:pt x="2045353" y="353634"/>
                  <a:pt x="2019248" y="384323"/>
                  <a:pt x="1980154" y="407538"/>
                </a:cubicBezTo>
                <a:cubicBezTo>
                  <a:pt x="1961562" y="418669"/>
                  <a:pt x="1941951" y="427096"/>
                  <a:pt x="1921577" y="434569"/>
                </a:cubicBezTo>
                <a:cubicBezTo>
                  <a:pt x="1924378" y="435524"/>
                  <a:pt x="1926161" y="435524"/>
                  <a:pt x="1928963" y="436478"/>
                </a:cubicBezTo>
                <a:cubicBezTo>
                  <a:pt x="1945772" y="443792"/>
                  <a:pt x="1963472" y="451265"/>
                  <a:pt x="1981045" y="458739"/>
                </a:cubicBezTo>
                <a:cubicBezTo>
                  <a:pt x="2030454" y="487519"/>
                  <a:pt x="2067638" y="535063"/>
                  <a:pt x="2082537" y="589921"/>
                </a:cubicBezTo>
                <a:cubicBezTo>
                  <a:pt x="2086230" y="605821"/>
                  <a:pt x="2089031" y="621563"/>
                  <a:pt x="2089923" y="637464"/>
                </a:cubicBezTo>
                <a:cubicBezTo>
                  <a:pt x="2104822" y="633648"/>
                  <a:pt x="2119721" y="630945"/>
                  <a:pt x="2134620" y="627128"/>
                </a:cubicBezTo>
                <a:cubicBezTo>
                  <a:pt x="2229490" y="604867"/>
                  <a:pt x="2323468" y="580698"/>
                  <a:pt x="2419357" y="564797"/>
                </a:cubicBezTo>
                <a:cubicBezTo>
                  <a:pt x="2459342" y="554621"/>
                  <a:pt x="2498436" y="554621"/>
                  <a:pt x="2538421" y="564797"/>
                </a:cubicBezTo>
                <a:cubicBezTo>
                  <a:pt x="2576624" y="575928"/>
                  <a:pt x="2609223" y="594532"/>
                  <a:pt x="2637111" y="622517"/>
                </a:cubicBezTo>
                <a:cubicBezTo>
                  <a:pt x="2664999" y="650503"/>
                  <a:pt x="2684610" y="682940"/>
                  <a:pt x="2694797" y="721102"/>
                </a:cubicBezTo>
                <a:cubicBezTo>
                  <a:pt x="2704985" y="761172"/>
                  <a:pt x="2704985" y="800288"/>
                  <a:pt x="2694797" y="840200"/>
                </a:cubicBezTo>
                <a:cubicBezTo>
                  <a:pt x="2689194" y="868185"/>
                  <a:pt x="2677988" y="894262"/>
                  <a:pt x="2662197" y="916523"/>
                </a:cubicBezTo>
                <a:cubicBezTo>
                  <a:pt x="2676205" y="912866"/>
                  <a:pt x="2691104" y="910004"/>
                  <a:pt x="2704985" y="906347"/>
                </a:cubicBezTo>
                <a:cubicBezTo>
                  <a:pt x="2718101" y="902690"/>
                  <a:pt x="2730198" y="899828"/>
                  <a:pt x="2743187" y="896965"/>
                </a:cubicBezTo>
                <a:lnTo>
                  <a:pt x="2743187" y="1806174"/>
                </a:lnTo>
                <a:cubicBezTo>
                  <a:pt x="2730198" y="1815397"/>
                  <a:pt x="2717082" y="1824778"/>
                  <a:pt x="2703202" y="1833206"/>
                </a:cubicBezTo>
                <a:cubicBezTo>
                  <a:pt x="2686393" y="1842428"/>
                  <a:pt x="2668692" y="1850856"/>
                  <a:pt x="2651119" y="1859124"/>
                </a:cubicBezTo>
                <a:cubicBezTo>
                  <a:pt x="2634310" y="1866597"/>
                  <a:pt x="2617628" y="1874071"/>
                  <a:pt x="2600819" y="1878682"/>
                </a:cubicBezTo>
                <a:cubicBezTo>
                  <a:pt x="2591523" y="1883452"/>
                  <a:pt x="2581208" y="1887110"/>
                  <a:pt x="2571912" y="1891721"/>
                </a:cubicBezTo>
                <a:cubicBezTo>
                  <a:pt x="2591523" y="1908576"/>
                  <a:pt x="2608205" y="1927975"/>
                  <a:pt x="2621321" y="1950395"/>
                </a:cubicBezTo>
                <a:cubicBezTo>
                  <a:pt x="2641695" y="1985695"/>
                  <a:pt x="2652010" y="2022903"/>
                  <a:pt x="2652010" y="2063927"/>
                </a:cubicBezTo>
                <a:cubicBezTo>
                  <a:pt x="2652010" y="2103997"/>
                  <a:pt x="2641695" y="2142000"/>
                  <a:pt x="2621321" y="2177458"/>
                </a:cubicBezTo>
                <a:cubicBezTo>
                  <a:pt x="2601710" y="2211009"/>
                  <a:pt x="2576624" y="2236928"/>
                  <a:pt x="2544024" y="2256486"/>
                </a:cubicBezTo>
                <a:cubicBezTo>
                  <a:pt x="2533837" y="2264913"/>
                  <a:pt x="2523522" y="2273340"/>
                  <a:pt x="2513335" y="2280655"/>
                </a:cubicBezTo>
                <a:cubicBezTo>
                  <a:pt x="2529125" y="2303075"/>
                  <a:pt x="2540331" y="2327244"/>
                  <a:pt x="2547717" y="2352367"/>
                </a:cubicBezTo>
                <a:cubicBezTo>
                  <a:pt x="2568219" y="2427737"/>
                  <a:pt x="2546826" y="2514238"/>
                  <a:pt x="2490031" y="2569255"/>
                </a:cubicBezTo>
                <a:cubicBezTo>
                  <a:pt x="2481754" y="2577523"/>
                  <a:pt x="2473349" y="2585951"/>
                  <a:pt x="2464945" y="2594378"/>
                </a:cubicBezTo>
                <a:cubicBezTo>
                  <a:pt x="2446353" y="2612982"/>
                  <a:pt x="2425851" y="2628724"/>
                  <a:pt x="2404457" y="2643671"/>
                </a:cubicBezTo>
                <a:cubicBezTo>
                  <a:pt x="2411971" y="2657663"/>
                  <a:pt x="2418465" y="2673405"/>
                  <a:pt x="2423049" y="2689147"/>
                </a:cubicBezTo>
                <a:cubicBezTo>
                  <a:pt x="2433364" y="2728263"/>
                  <a:pt x="2433364" y="2766425"/>
                  <a:pt x="2423049" y="2804587"/>
                </a:cubicBezTo>
                <a:cubicBezTo>
                  <a:pt x="2412862" y="2841795"/>
                  <a:pt x="2394270" y="2873437"/>
                  <a:pt x="2367273" y="2900469"/>
                </a:cubicBezTo>
                <a:cubicBezTo>
                  <a:pt x="2336584" y="2926546"/>
                  <a:pt x="2306786" y="2953419"/>
                  <a:pt x="2272404" y="2974885"/>
                </a:cubicBezTo>
                <a:cubicBezTo>
                  <a:pt x="2265782" y="2978542"/>
                  <a:pt x="2259288" y="2982358"/>
                  <a:pt x="2252793" y="2986015"/>
                </a:cubicBezTo>
                <a:cubicBezTo>
                  <a:pt x="2249992" y="3017658"/>
                  <a:pt x="2240696" y="3048346"/>
                  <a:pt x="2224014" y="3077286"/>
                </a:cubicBezTo>
                <a:cubicBezTo>
                  <a:pt x="2209115" y="3105112"/>
                  <a:pt x="2191415" y="3133098"/>
                  <a:pt x="2167219" y="3152656"/>
                </a:cubicBezTo>
                <a:cubicBezTo>
                  <a:pt x="2142006" y="3172214"/>
                  <a:pt x="2116919" y="3193521"/>
                  <a:pt x="2089031" y="3209422"/>
                </a:cubicBezTo>
                <a:cubicBezTo>
                  <a:pt x="2075024" y="3217690"/>
                  <a:pt x="2060125" y="3226118"/>
                  <a:pt x="2046245" y="3234545"/>
                </a:cubicBezTo>
                <a:cubicBezTo>
                  <a:pt x="2018357" y="3251241"/>
                  <a:pt x="1991360" y="3267142"/>
                  <a:pt x="1963472" y="3283838"/>
                </a:cubicBezTo>
                <a:cubicBezTo>
                  <a:pt x="1944753" y="3294014"/>
                  <a:pt x="1926161" y="3305304"/>
                  <a:pt x="1907569" y="3315480"/>
                </a:cubicBezTo>
                <a:cubicBezTo>
                  <a:pt x="1895472" y="3322000"/>
                  <a:pt x="1883374" y="3329473"/>
                  <a:pt x="1871277" y="3335992"/>
                </a:cubicBezTo>
                <a:cubicBezTo>
                  <a:pt x="1871277" y="3335992"/>
                  <a:pt x="1870385" y="3336946"/>
                  <a:pt x="1869494" y="3336946"/>
                </a:cubicBezTo>
                <a:cubicBezTo>
                  <a:pt x="1862872" y="3347123"/>
                  <a:pt x="1855486" y="3356345"/>
                  <a:pt x="1846190" y="3365727"/>
                </a:cubicBezTo>
                <a:cubicBezTo>
                  <a:pt x="1821104" y="3390850"/>
                  <a:pt x="1792197" y="3407546"/>
                  <a:pt x="1758707" y="3416927"/>
                </a:cubicBezTo>
                <a:cubicBezTo>
                  <a:pt x="1753103" y="3418836"/>
                  <a:pt x="1748519" y="3420585"/>
                  <a:pt x="1742916" y="3422493"/>
                </a:cubicBezTo>
                <a:cubicBezTo>
                  <a:pt x="1734989" y="3425514"/>
                  <a:pt x="1725669" y="3427601"/>
                  <a:pt x="1715655" y="3428903"/>
                </a:cubicBezTo>
                <a:lnTo>
                  <a:pt x="1687150" y="3430444"/>
                </a:lnTo>
                <a:lnTo>
                  <a:pt x="1681883" y="3430444"/>
                </a:lnTo>
                <a:lnTo>
                  <a:pt x="1652824" y="3428485"/>
                </a:lnTo>
                <a:cubicBezTo>
                  <a:pt x="1642825" y="3427243"/>
                  <a:pt x="1633529" y="3425514"/>
                  <a:pt x="1625634" y="3423447"/>
                </a:cubicBezTo>
                <a:cubicBezTo>
                  <a:pt x="1586540" y="3412316"/>
                  <a:pt x="1554959" y="3391804"/>
                  <a:pt x="1526053" y="3364773"/>
                </a:cubicBezTo>
                <a:cubicBezTo>
                  <a:pt x="1500966" y="3373200"/>
                  <a:pt x="1474861" y="3380674"/>
                  <a:pt x="1449775" y="3388942"/>
                </a:cubicBezTo>
                <a:cubicBezTo>
                  <a:pt x="1376299" y="3412316"/>
                  <a:pt x="1291616" y="3386239"/>
                  <a:pt x="1238515" y="3333130"/>
                </a:cubicBezTo>
                <a:cubicBezTo>
                  <a:pt x="1211518" y="3306099"/>
                  <a:pt x="1192926" y="3273661"/>
                  <a:pt x="1182739" y="3237248"/>
                </a:cubicBezTo>
                <a:cubicBezTo>
                  <a:pt x="1178027" y="3221506"/>
                  <a:pt x="1176245" y="3204810"/>
                  <a:pt x="1175226" y="3187956"/>
                </a:cubicBezTo>
                <a:cubicBezTo>
                  <a:pt x="1165038" y="3179687"/>
                  <a:pt x="1155742" y="3172214"/>
                  <a:pt x="1145555" y="3164740"/>
                </a:cubicBezTo>
                <a:cubicBezTo>
                  <a:pt x="1120341" y="3144228"/>
                  <a:pt x="1086850" y="3090325"/>
                  <a:pt x="1082266" y="3056774"/>
                </a:cubicBezTo>
                <a:cubicBezTo>
                  <a:pt x="1072970" y="3059636"/>
                  <a:pt x="1064566" y="3062339"/>
                  <a:pt x="1056161" y="3064247"/>
                </a:cubicBezTo>
                <a:cubicBezTo>
                  <a:pt x="1007771" y="3073470"/>
                  <a:pt x="975172" y="3075378"/>
                  <a:pt x="926782" y="3063293"/>
                </a:cubicBezTo>
                <a:cubicBezTo>
                  <a:pt x="869096" y="3049300"/>
                  <a:pt x="823507" y="3007481"/>
                  <a:pt x="794728" y="2957235"/>
                </a:cubicBezTo>
                <a:cubicBezTo>
                  <a:pt x="768623" y="2911599"/>
                  <a:pt x="759327" y="2857696"/>
                  <a:pt x="771424" y="2806495"/>
                </a:cubicBezTo>
                <a:cubicBezTo>
                  <a:pt x="769514" y="2806495"/>
                  <a:pt x="767732" y="2807449"/>
                  <a:pt x="765821" y="2807449"/>
                </a:cubicBezTo>
                <a:cubicBezTo>
                  <a:pt x="732331" y="2812060"/>
                  <a:pt x="699731" y="2815717"/>
                  <a:pt x="666240" y="2819534"/>
                </a:cubicBezTo>
                <a:cubicBezTo>
                  <a:pt x="627146" y="2819534"/>
                  <a:pt x="590981" y="2809198"/>
                  <a:pt x="557363" y="2789799"/>
                </a:cubicBezTo>
                <a:cubicBezTo>
                  <a:pt x="542591" y="2778509"/>
                  <a:pt x="528583" y="2767379"/>
                  <a:pt x="513684" y="2756248"/>
                </a:cubicBezTo>
                <a:cubicBezTo>
                  <a:pt x="486688" y="2729217"/>
                  <a:pt x="468096" y="2696620"/>
                  <a:pt x="457909" y="2660366"/>
                </a:cubicBezTo>
                <a:cubicBezTo>
                  <a:pt x="455998" y="2652893"/>
                  <a:pt x="454088" y="2646374"/>
                  <a:pt x="453197" y="2638900"/>
                </a:cubicBezTo>
                <a:cubicBezTo>
                  <a:pt x="436515" y="2647328"/>
                  <a:pt x="419706" y="2655755"/>
                  <a:pt x="402005" y="2663229"/>
                </a:cubicBezTo>
                <a:cubicBezTo>
                  <a:pt x="373226" y="2676267"/>
                  <a:pt x="344320" y="2689147"/>
                  <a:pt x="314522" y="2699482"/>
                </a:cubicBezTo>
                <a:cubicBezTo>
                  <a:pt x="299623" y="2705048"/>
                  <a:pt x="284724" y="2709659"/>
                  <a:pt x="269952" y="2715224"/>
                </a:cubicBezTo>
                <a:cubicBezTo>
                  <a:pt x="231749" y="2725560"/>
                  <a:pt x="194565" y="2725560"/>
                  <a:pt x="156363" y="2715224"/>
                </a:cubicBezTo>
                <a:cubicBezTo>
                  <a:pt x="139681" y="2707910"/>
                  <a:pt x="121981" y="2701391"/>
                  <a:pt x="105171" y="2693917"/>
                </a:cubicBezTo>
                <a:cubicBezTo>
                  <a:pt x="73591" y="2675313"/>
                  <a:pt x="47486" y="2650190"/>
                  <a:pt x="28894" y="2617593"/>
                </a:cubicBezTo>
                <a:cubicBezTo>
                  <a:pt x="-13" y="2568301"/>
                  <a:pt x="-7399" y="2507719"/>
                  <a:pt x="7500" y="2452861"/>
                </a:cubicBezTo>
                <a:cubicBezTo>
                  <a:pt x="17688" y="2416607"/>
                  <a:pt x="36279" y="2385918"/>
                  <a:pt x="62385" y="2358887"/>
                </a:cubicBezTo>
                <a:cubicBezTo>
                  <a:pt x="69770" y="2349505"/>
                  <a:pt x="76392" y="2339329"/>
                  <a:pt x="84669" y="2331855"/>
                </a:cubicBezTo>
                <a:cubicBezTo>
                  <a:pt x="106063" y="2313251"/>
                  <a:pt x="128475" y="2295602"/>
                  <a:pt x="150760" y="2279860"/>
                </a:cubicBezTo>
                <a:cubicBezTo>
                  <a:pt x="166550" y="2267616"/>
                  <a:pt x="182468" y="2257440"/>
                  <a:pt x="199150" y="2246309"/>
                </a:cubicBezTo>
                <a:cubicBezTo>
                  <a:pt x="212139" y="2237882"/>
                  <a:pt x="224236" y="2229613"/>
                  <a:pt x="237352" y="2221186"/>
                </a:cubicBezTo>
                <a:cubicBezTo>
                  <a:pt x="268933" y="2199720"/>
                  <a:pt x="300641" y="2178413"/>
                  <a:pt x="332222" y="2157900"/>
                </a:cubicBezTo>
                <a:cubicBezTo>
                  <a:pt x="315540" y="2156946"/>
                  <a:pt x="299623" y="2155038"/>
                  <a:pt x="282941" y="2150427"/>
                </a:cubicBezTo>
                <a:cubicBezTo>
                  <a:pt x="266132" y="2142954"/>
                  <a:pt x="248431" y="2136434"/>
                  <a:pt x="231749" y="2129120"/>
                </a:cubicBezTo>
                <a:cubicBezTo>
                  <a:pt x="200169" y="2110516"/>
                  <a:pt x="174063" y="2084439"/>
                  <a:pt x="155471" y="2052796"/>
                </a:cubicBezTo>
                <a:cubicBezTo>
                  <a:pt x="144265" y="2032284"/>
                  <a:pt x="131277" y="2010818"/>
                  <a:pt x="127584" y="1986649"/>
                </a:cubicBezTo>
                <a:cubicBezTo>
                  <a:pt x="117269" y="1949441"/>
                  <a:pt x="117269" y="1911279"/>
                  <a:pt x="127584" y="1873117"/>
                </a:cubicBezTo>
                <a:cubicBezTo>
                  <a:pt x="134969" y="1854513"/>
                  <a:pt x="142355" y="1836863"/>
                  <a:pt x="150760" y="1818259"/>
                </a:cubicBezTo>
                <a:cubicBezTo>
                  <a:pt x="163876" y="1799655"/>
                  <a:pt x="176865" y="1779143"/>
                  <a:pt x="194565" y="1764355"/>
                </a:cubicBezTo>
                <a:cubicBezTo>
                  <a:pt x="204753" y="1754974"/>
                  <a:pt x="215959" y="1747500"/>
                  <a:pt x="226146" y="1739232"/>
                </a:cubicBezTo>
                <a:cubicBezTo>
                  <a:pt x="253143" y="1716812"/>
                  <a:pt x="280139" y="1694551"/>
                  <a:pt x="308027" y="1673085"/>
                </a:cubicBezTo>
                <a:cubicBezTo>
                  <a:pt x="341518" y="1647961"/>
                  <a:pt x="374118" y="1621884"/>
                  <a:pt x="409519" y="1597715"/>
                </a:cubicBezTo>
                <a:cubicBezTo>
                  <a:pt x="417796" y="1592149"/>
                  <a:pt x="427092" y="1585630"/>
                  <a:pt x="435496" y="1580065"/>
                </a:cubicBezTo>
                <a:cubicBezTo>
                  <a:pt x="413212" y="1583722"/>
                  <a:pt x="389017" y="1586584"/>
                  <a:pt x="366604" y="1584676"/>
                </a:cubicBezTo>
                <a:cubicBezTo>
                  <a:pt x="333113" y="1581973"/>
                  <a:pt x="302424" y="1575453"/>
                  <a:pt x="269952" y="1569729"/>
                </a:cubicBezTo>
                <a:cubicBezTo>
                  <a:pt x="232641" y="1559553"/>
                  <a:pt x="200169" y="1539995"/>
                  <a:pt x="173172" y="1512963"/>
                </a:cubicBezTo>
                <a:cubicBezTo>
                  <a:pt x="146176" y="1486091"/>
                  <a:pt x="126565" y="1453494"/>
                  <a:pt x="116378" y="1416286"/>
                </a:cubicBezTo>
                <a:cubicBezTo>
                  <a:pt x="106063" y="1377170"/>
                  <a:pt x="106063" y="1338054"/>
                  <a:pt x="116378" y="1299097"/>
                </a:cubicBezTo>
                <a:cubicBezTo>
                  <a:pt x="123763" y="1282242"/>
                  <a:pt x="131277" y="1264592"/>
                  <a:pt x="138662" y="1246942"/>
                </a:cubicBezTo>
                <a:cubicBezTo>
                  <a:pt x="156363" y="1221819"/>
                  <a:pt x="172153" y="1192880"/>
                  <a:pt x="195457" y="1171573"/>
                </a:cubicBezTo>
                <a:cubicBezTo>
                  <a:pt x="217742" y="1152015"/>
                  <a:pt x="241045" y="1133411"/>
                  <a:pt x="266132" y="1117510"/>
                </a:cubicBezTo>
                <a:cubicBezTo>
                  <a:pt x="279248" y="1109241"/>
                  <a:pt x="293128" y="1101768"/>
                  <a:pt x="306244" y="1094295"/>
                </a:cubicBezTo>
                <a:cubicBezTo>
                  <a:pt x="329421" y="1081256"/>
                  <a:pt x="352724" y="1068217"/>
                  <a:pt x="376028" y="1055179"/>
                </a:cubicBezTo>
                <a:cubicBezTo>
                  <a:pt x="369406" y="1052475"/>
                  <a:pt x="362912" y="1049613"/>
                  <a:pt x="356417" y="1045956"/>
                </a:cubicBezTo>
                <a:cubicBezTo>
                  <a:pt x="319233" y="1027352"/>
                  <a:pt x="282049" y="990144"/>
                  <a:pt x="261547" y="953731"/>
                </a:cubicBezTo>
                <a:cubicBezTo>
                  <a:pt x="238244" y="911912"/>
                  <a:pt x="228948" y="875658"/>
                  <a:pt x="226146" y="828115"/>
                </a:cubicBezTo>
                <a:cubicBezTo>
                  <a:pt x="224236" y="787250"/>
                  <a:pt x="239135" y="753699"/>
                  <a:pt x="255944" y="718399"/>
                </a:cubicBezTo>
                <a:cubicBezTo>
                  <a:pt x="265240" y="699795"/>
                  <a:pt x="284724" y="678329"/>
                  <a:pt x="294147" y="667199"/>
                </a:cubicBezTo>
                <a:cubicBezTo>
                  <a:pt x="301533" y="657817"/>
                  <a:pt x="310829" y="648595"/>
                  <a:pt x="320125" y="641121"/>
                </a:cubicBezTo>
                <a:cubicBezTo>
                  <a:pt x="357308" y="610433"/>
                  <a:pt x="396402" y="583401"/>
                  <a:pt x="437407" y="559232"/>
                </a:cubicBezTo>
                <a:cubicBezTo>
                  <a:pt x="445811" y="553667"/>
                  <a:pt x="455107" y="548101"/>
                  <a:pt x="463384" y="543490"/>
                </a:cubicBezTo>
                <a:cubicBezTo>
                  <a:pt x="458800" y="543490"/>
                  <a:pt x="453197" y="542536"/>
                  <a:pt x="448613" y="542536"/>
                </a:cubicBezTo>
                <a:cubicBezTo>
                  <a:pt x="428111" y="547147"/>
                  <a:pt x="405698" y="544444"/>
                  <a:pt x="387107" y="533155"/>
                </a:cubicBezTo>
                <a:cubicBezTo>
                  <a:pt x="368515" y="522024"/>
                  <a:pt x="354507" y="504374"/>
                  <a:pt x="349031" y="483862"/>
                </a:cubicBezTo>
                <a:cubicBezTo>
                  <a:pt x="345211" y="468915"/>
                  <a:pt x="345211" y="455082"/>
                  <a:pt x="349031" y="440135"/>
                </a:cubicBezTo>
                <a:cubicBezTo>
                  <a:pt x="351833" y="433615"/>
                  <a:pt x="354507" y="427096"/>
                  <a:pt x="357308" y="420577"/>
                </a:cubicBezTo>
                <a:cubicBezTo>
                  <a:pt x="365713" y="401019"/>
                  <a:pt x="382522" y="387026"/>
                  <a:pt x="397421" y="372238"/>
                </a:cubicBezTo>
                <a:cubicBezTo>
                  <a:pt x="405698" y="362857"/>
                  <a:pt x="416013" y="355542"/>
                  <a:pt x="427092" y="349023"/>
                </a:cubicBezTo>
                <a:cubicBezTo>
                  <a:pt x="443010" y="338688"/>
                  <a:pt x="458800" y="329465"/>
                  <a:pt x="474590" y="319130"/>
                </a:cubicBezTo>
                <a:cubicBezTo>
                  <a:pt x="487579" y="311656"/>
                  <a:pt x="500695" y="303388"/>
                  <a:pt x="513684" y="294960"/>
                </a:cubicBezTo>
                <a:cubicBezTo>
                  <a:pt x="521070" y="290349"/>
                  <a:pt x="530493" y="286533"/>
                  <a:pt x="538771" y="282876"/>
                </a:cubicBezTo>
                <a:cubicBezTo>
                  <a:pt x="572262" y="266180"/>
                  <a:pt x="605753" y="250279"/>
                  <a:pt x="639243" y="233583"/>
                </a:cubicBezTo>
                <a:cubicBezTo>
                  <a:pt x="670060" y="218636"/>
                  <a:pt x="703551" y="208460"/>
                  <a:pt x="736023" y="196375"/>
                </a:cubicBezTo>
                <a:cubicBezTo>
                  <a:pt x="765821" y="186040"/>
                  <a:pt x="795619" y="174909"/>
                  <a:pt x="825417" y="164733"/>
                </a:cubicBezTo>
                <a:cubicBezTo>
                  <a:pt x="836623" y="160916"/>
                  <a:pt x="846811" y="157259"/>
                  <a:pt x="858017" y="154397"/>
                </a:cubicBezTo>
                <a:cubicBezTo>
                  <a:pt x="910991" y="140563"/>
                  <a:pt x="964984" y="125617"/>
                  <a:pt x="1017958" y="111624"/>
                </a:cubicBezTo>
                <a:cubicBezTo>
                  <a:pt x="1031075" y="107967"/>
                  <a:pt x="1044064" y="106059"/>
                  <a:pt x="1057052" y="103355"/>
                </a:cubicBezTo>
                <a:cubicBezTo>
                  <a:pt x="1088761" y="96836"/>
                  <a:pt x="1120341" y="90317"/>
                  <a:pt x="1152049" y="83797"/>
                </a:cubicBezTo>
                <a:cubicBezTo>
                  <a:pt x="1190125" y="76324"/>
                  <a:pt x="1227436" y="69805"/>
                  <a:pt x="1265511" y="63285"/>
                </a:cubicBezTo>
                <a:cubicBezTo>
                  <a:pt x="1370696" y="46589"/>
                  <a:pt x="1476771" y="29735"/>
                  <a:pt x="1583739" y="16696"/>
                </a:cubicBezTo>
                <a:cubicBezTo>
                  <a:pt x="1612645" y="13039"/>
                  <a:pt x="1640533" y="10177"/>
                  <a:pt x="1668421" y="6519"/>
                </a:cubicBezTo>
                <a:cubicBezTo>
                  <a:pt x="1690833" y="3657"/>
                  <a:pt x="1714009" y="2862"/>
                  <a:pt x="1736422" y="954"/>
                </a:cubicBezTo>
                <a:cubicBezTo>
                  <a:pt x="1744699" y="0"/>
                  <a:pt x="1753995" y="0"/>
                  <a:pt x="1762399" y="0"/>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11" name="Picture Placeholder 10">
            <a:extLst>
              <a:ext uri="{FF2B5EF4-FFF2-40B4-BE49-F238E27FC236}">
                <a16:creationId xmlns:a16="http://schemas.microsoft.com/office/drawing/2014/main" id="{D224A2A2-9218-D540-9BD1-8A19511C901A}"/>
              </a:ext>
            </a:extLst>
          </p:cNvPr>
          <p:cNvSpPr>
            <a:spLocks noGrp="1"/>
          </p:cNvSpPr>
          <p:nvPr>
            <p:ph type="pic" sz="quarter" idx="14"/>
          </p:nvPr>
        </p:nvSpPr>
        <p:spPr>
          <a:xfrm>
            <a:off x="6447258" y="4208810"/>
            <a:ext cx="2571122" cy="2649190"/>
          </a:xfrm>
          <a:custGeom>
            <a:avLst/>
            <a:gdLst>
              <a:gd name="connsiteX0" fmla="*/ 942696 w 2571122"/>
              <a:gd name="connsiteY0" fmla="*/ 0 h 2649190"/>
              <a:gd name="connsiteX1" fmla="*/ 996615 w 2571122"/>
              <a:gd name="connsiteY1" fmla="*/ 7482 h 2649190"/>
              <a:gd name="connsiteX2" fmla="*/ 1085963 w 2571122"/>
              <a:gd name="connsiteY2" fmla="*/ 59607 h 2649190"/>
              <a:gd name="connsiteX3" fmla="*/ 1099920 w 2571122"/>
              <a:gd name="connsiteY3" fmla="*/ 78127 h 2649190"/>
              <a:gd name="connsiteX4" fmla="*/ 1126044 w 2571122"/>
              <a:gd name="connsiteY4" fmla="*/ 112591 h 2649190"/>
              <a:gd name="connsiteX5" fmla="*/ 1151095 w 2571122"/>
              <a:gd name="connsiteY5" fmla="*/ 169377 h 2649190"/>
              <a:gd name="connsiteX6" fmla="*/ 1161354 w 2571122"/>
              <a:gd name="connsiteY6" fmla="*/ 243824 h 2649190"/>
              <a:gd name="connsiteX7" fmla="*/ 1149306 w 2571122"/>
              <a:gd name="connsiteY7" fmla="*/ 326611 h 2649190"/>
              <a:gd name="connsiteX8" fmla="*/ 1141791 w 2571122"/>
              <a:gd name="connsiteY8" fmla="*/ 355433 h 2649190"/>
              <a:gd name="connsiteX9" fmla="*/ 1105526 w 2571122"/>
              <a:gd name="connsiteY9" fmla="*/ 479185 h 2649190"/>
              <a:gd name="connsiteX10" fmla="*/ 1082265 w 2571122"/>
              <a:gd name="connsiteY10" fmla="*/ 545292 h 2649190"/>
              <a:gd name="connsiteX11" fmla="*/ 1121392 w 2571122"/>
              <a:gd name="connsiteY11" fmla="*/ 495006 h 2649190"/>
              <a:gd name="connsiteX12" fmla="*/ 1163263 w 2571122"/>
              <a:gd name="connsiteY12" fmla="*/ 442022 h 2649190"/>
              <a:gd name="connsiteX13" fmla="*/ 1192966 w 2571122"/>
              <a:gd name="connsiteY13" fmla="*/ 407558 h 2649190"/>
              <a:gd name="connsiteX14" fmla="*/ 1214438 w 2571122"/>
              <a:gd name="connsiteY14" fmla="*/ 384255 h 2649190"/>
              <a:gd name="connsiteX15" fmla="*/ 1336352 w 2571122"/>
              <a:gd name="connsiteY15" fmla="*/ 310789 h 2649190"/>
              <a:gd name="connsiteX16" fmla="*/ 1427490 w 2571122"/>
              <a:gd name="connsiteY16" fmla="*/ 299629 h 2649190"/>
              <a:gd name="connsiteX17" fmla="*/ 1548450 w 2571122"/>
              <a:gd name="connsiteY17" fmla="*/ 332253 h 2649190"/>
              <a:gd name="connsiteX18" fmla="*/ 1596881 w 2571122"/>
              <a:gd name="connsiteY18" fmla="*/ 369415 h 2649190"/>
              <a:gd name="connsiteX19" fmla="*/ 1658316 w 2571122"/>
              <a:gd name="connsiteY19" fmla="*/ 475505 h 2649190"/>
              <a:gd name="connsiteX20" fmla="*/ 1663803 w 2571122"/>
              <a:gd name="connsiteY20" fmla="*/ 511809 h 2649190"/>
              <a:gd name="connsiteX21" fmla="*/ 1672273 w 2571122"/>
              <a:gd name="connsiteY21" fmla="*/ 605757 h 2649190"/>
              <a:gd name="connsiteX22" fmla="*/ 1649011 w 2571122"/>
              <a:gd name="connsiteY22" fmla="*/ 738830 h 2649190"/>
              <a:gd name="connsiteX23" fmla="*/ 1607140 w 2571122"/>
              <a:gd name="connsiteY23" fmla="*/ 880243 h 2649190"/>
              <a:gd name="connsiteX24" fmla="*/ 1567059 w 2571122"/>
              <a:gd name="connsiteY24" fmla="*/ 996635 h 2649190"/>
              <a:gd name="connsiteX25" fmla="*/ 1534493 w 2571122"/>
              <a:gd name="connsiteY25" fmla="*/ 1089602 h 2649190"/>
              <a:gd name="connsiteX26" fmla="*/ 1645194 w 2571122"/>
              <a:gd name="connsiteY26" fmla="*/ 936047 h 2649190"/>
              <a:gd name="connsiteX27" fmla="*/ 1657361 w 2571122"/>
              <a:gd name="connsiteY27" fmla="*/ 918386 h 2649190"/>
              <a:gd name="connsiteX28" fmla="*/ 1753151 w 2571122"/>
              <a:gd name="connsiteY28" fmla="*/ 821617 h 2649190"/>
              <a:gd name="connsiteX29" fmla="*/ 1817329 w 2571122"/>
              <a:gd name="connsiteY29" fmla="*/ 794635 h 2649190"/>
              <a:gd name="connsiteX30" fmla="*/ 1947713 w 2571122"/>
              <a:gd name="connsiteY30" fmla="*/ 794635 h 2649190"/>
              <a:gd name="connsiteX31" fmla="*/ 2058414 w 2571122"/>
              <a:gd name="connsiteY31" fmla="*/ 858902 h 2649190"/>
              <a:gd name="connsiteX32" fmla="*/ 2064856 w 2571122"/>
              <a:gd name="connsiteY32" fmla="*/ 864421 h 2649190"/>
              <a:gd name="connsiteX33" fmla="*/ 2127244 w 2571122"/>
              <a:gd name="connsiteY33" fmla="*/ 971493 h 2649190"/>
              <a:gd name="connsiteX34" fmla="*/ 2127244 w 2571122"/>
              <a:gd name="connsiteY34" fmla="*/ 1099905 h 2649190"/>
              <a:gd name="connsiteX35" fmla="*/ 2098376 w 2571122"/>
              <a:gd name="connsiteY35" fmla="*/ 1195692 h 2649190"/>
              <a:gd name="connsiteX36" fmla="*/ 2066764 w 2571122"/>
              <a:gd name="connsiteY36" fmla="*/ 1277621 h 2649190"/>
              <a:gd name="connsiteX37" fmla="*/ 2120683 w 2571122"/>
              <a:gd name="connsiteY37" fmla="*/ 1301783 h 2649190"/>
              <a:gd name="connsiteX38" fmla="*/ 2179374 w 2571122"/>
              <a:gd name="connsiteY38" fmla="*/ 1345568 h 2649190"/>
              <a:gd name="connsiteX39" fmla="*/ 2251067 w 2571122"/>
              <a:gd name="connsiteY39" fmla="*/ 1470178 h 2649190"/>
              <a:gd name="connsiteX40" fmla="*/ 2250113 w 2571122"/>
              <a:gd name="connsiteY40" fmla="*/ 1620912 h 2649190"/>
              <a:gd name="connsiteX41" fmla="*/ 2241763 w 2571122"/>
              <a:gd name="connsiteY41" fmla="*/ 1650715 h 2649190"/>
              <a:gd name="connsiteX42" fmla="*/ 2239854 w 2571122"/>
              <a:gd name="connsiteY42" fmla="*/ 1656357 h 2649190"/>
              <a:gd name="connsiteX43" fmla="*/ 2289121 w 2571122"/>
              <a:gd name="connsiteY43" fmla="*/ 1678679 h 2649190"/>
              <a:gd name="connsiteX44" fmla="*/ 2352464 w 2571122"/>
              <a:gd name="connsiteY44" fmla="*/ 1727002 h 2649190"/>
              <a:gd name="connsiteX45" fmla="*/ 2400776 w 2571122"/>
              <a:gd name="connsiteY45" fmla="*/ 1791270 h 2649190"/>
              <a:gd name="connsiteX46" fmla="*/ 2421294 w 2571122"/>
              <a:gd name="connsiteY46" fmla="*/ 1836895 h 2649190"/>
              <a:gd name="connsiteX47" fmla="*/ 2510642 w 2571122"/>
              <a:gd name="connsiteY47" fmla="*/ 1889878 h 2649190"/>
              <a:gd name="connsiteX48" fmla="*/ 2543208 w 2571122"/>
              <a:gd name="connsiteY48" fmla="*/ 1931701 h 2649190"/>
              <a:gd name="connsiteX49" fmla="*/ 2571122 w 2571122"/>
              <a:gd name="connsiteY49" fmla="*/ 2035952 h 2649190"/>
              <a:gd name="connsiteX50" fmla="*/ 2543208 w 2571122"/>
              <a:gd name="connsiteY50" fmla="*/ 2140202 h 2649190"/>
              <a:gd name="connsiteX51" fmla="*/ 2469725 w 2571122"/>
              <a:gd name="connsiteY51" fmla="*/ 2213668 h 2649190"/>
              <a:gd name="connsiteX52" fmla="*/ 2450162 w 2571122"/>
              <a:gd name="connsiteY52" fmla="*/ 2229490 h 2649190"/>
              <a:gd name="connsiteX53" fmla="*/ 2435251 w 2571122"/>
              <a:gd name="connsiteY53" fmla="*/ 2240651 h 2649190"/>
              <a:gd name="connsiteX54" fmla="*/ 2346857 w 2571122"/>
              <a:gd name="connsiteY54" fmla="*/ 2278794 h 2649190"/>
              <a:gd name="connsiteX55" fmla="*/ 2251067 w 2571122"/>
              <a:gd name="connsiteY55" fmla="*/ 2291917 h 2649190"/>
              <a:gd name="connsiteX56" fmla="*/ 2157067 w 2571122"/>
              <a:gd name="connsiteY56" fmla="*/ 2276954 h 2649190"/>
              <a:gd name="connsiteX57" fmla="*/ 2106727 w 2571122"/>
              <a:gd name="connsiteY57" fmla="*/ 2256472 h 2649190"/>
              <a:gd name="connsiteX58" fmla="*/ 2089071 w 2571122"/>
              <a:gd name="connsiteY58" fmla="*/ 2270454 h 2649190"/>
              <a:gd name="connsiteX59" fmla="*/ 2028592 w 2571122"/>
              <a:gd name="connsiteY59" fmla="*/ 2316938 h 2649190"/>
              <a:gd name="connsiteX60" fmla="*/ 2010937 w 2571122"/>
              <a:gd name="connsiteY60" fmla="*/ 2328098 h 2649190"/>
              <a:gd name="connsiteX61" fmla="*/ 1941152 w 2571122"/>
              <a:gd name="connsiteY61" fmla="*/ 2357043 h 2649190"/>
              <a:gd name="connsiteX62" fmla="*/ 1868624 w 2571122"/>
              <a:gd name="connsiteY62" fmla="*/ 2366365 h 2649190"/>
              <a:gd name="connsiteX63" fmla="*/ 1836893 w 2571122"/>
              <a:gd name="connsiteY63" fmla="*/ 2363544 h 2649190"/>
              <a:gd name="connsiteX64" fmla="*/ 1724283 w 2571122"/>
              <a:gd name="connsiteY64" fmla="*/ 2331901 h 2649190"/>
              <a:gd name="connsiteX65" fmla="*/ 1679669 w 2571122"/>
              <a:gd name="connsiteY65" fmla="*/ 2386724 h 2649190"/>
              <a:gd name="connsiteX66" fmla="*/ 1620143 w 2571122"/>
              <a:gd name="connsiteY66" fmla="*/ 2438849 h 2649190"/>
              <a:gd name="connsiteX67" fmla="*/ 1517792 w 2571122"/>
              <a:gd name="connsiteY67" fmla="*/ 2495635 h 2649190"/>
              <a:gd name="connsiteX68" fmla="*/ 1386573 w 2571122"/>
              <a:gd name="connsiteY68" fmla="*/ 2495635 h 2649190"/>
              <a:gd name="connsiteX69" fmla="*/ 1280525 w 2571122"/>
              <a:gd name="connsiteY69" fmla="*/ 2435170 h 2649190"/>
              <a:gd name="connsiteX70" fmla="*/ 1243306 w 2571122"/>
              <a:gd name="connsiteY70" fmla="*/ 2490975 h 2649190"/>
              <a:gd name="connsiteX71" fmla="*/ 1126044 w 2571122"/>
              <a:gd name="connsiteY71" fmla="*/ 2649190 h 2649190"/>
              <a:gd name="connsiteX72" fmla="*/ 628128 w 2571122"/>
              <a:gd name="connsiteY72" fmla="*/ 2649190 h 2649190"/>
              <a:gd name="connsiteX73" fmla="*/ 603077 w 2571122"/>
              <a:gd name="connsiteY73" fmla="*/ 2587744 h 2649190"/>
              <a:gd name="connsiteX74" fmla="*/ 593773 w 2571122"/>
              <a:gd name="connsiteY74" fmla="*/ 2512438 h 2649190"/>
              <a:gd name="connsiteX75" fmla="*/ 602123 w 2571122"/>
              <a:gd name="connsiteY75" fmla="*/ 2441670 h 2649190"/>
              <a:gd name="connsiteX76" fmla="*/ 650435 w 2571122"/>
              <a:gd name="connsiteY76" fmla="*/ 2187667 h 2649190"/>
              <a:gd name="connsiteX77" fmla="*/ 657951 w 2571122"/>
              <a:gd name="connsiteY77" fmla="*/ 2158845 h 2649190"/>
              <a:gd name="connsiteX78" fmla="*/ 656042 w 2571122"/>
              <a:gd name="connsiteY78" fmla="*/ 2161543 h 2649190"/>
              <a:gd name="connsiteX79" fmla="*/ 536037 w 2571122"/>
              <a:gd name="connsiteY79" fmla="*/ 2328098 h 2649190"/>
              <a:gd name="connsiteX80" fmla="*/ 512775 w 2571122"/>
              <a:gd name="connsiteY80" fmla="*/ 2354222 h 2649190"/>
              <a:gd name="connsiteX81" fmla="*/ 501562 w 2571122"/>
              <a:gd name="connsiteY81" fmla="*/ 2363544 h 2649190"/>
              <a:gd name="connsiteX82" fmla="*/ 445734 w 2571122"/>
              <a:gd name="connsiteY82" fmla="*/ 2405367 h 2649190"/>
              <a:gd name="connsiteX83" fmla="*/ 381556 w 2571122"/>
              <a:gd name="connsiteY83" fmla="*/ 2432349 h 2649190"/>
              <a:gd name="connsiteX84" fmla="*/ 310817 w 2571122"/>
              <a:gd name="connsiteY84" fmla="*/ 2440689 h 2649190"/>
              <a:gd name="connsiteX85" fmla="*/ 174946 w 2571122"/>
              <a:gd name="connsiteY85" fmla="*/ 2402546 h 2649190"/>
              <a:gd name="connsiteX86" fmla="*/ 85717 w 2571122"/>
              <a:gd name="connsiteY86" fmla="*/ 2312277 h 2649190"/>
              <a:gd name="connsiteX87" fmla="*/ 60547 w 2571122"/>
              <a:gd name="connsiteY87" fmla="*/ 2248132 h 2649190"/>
              <a:gd name="connsiteX88" fmla="*/ 53032 w 2571122"/>
              <a:gd name="connsiteY88" fmla="*/ 2162524 h 2649190"/>
              <a:gd name="connsiteX89" fmla="*/ 70806 w 2571122"/>
              <a:gd name="connsiteY89" fmla="*/ 2038773 h 2649190"/>
              <a:gd name="connsiteX90" fmla="*/ 85717 w 2571122"/>
              <a:gd name="connsiteY90" fmla="*/ 1974505 h 2649190"/>
              <a:gd name="connsiteX91" fmla="*/ 147986 w 2571122"/>
              <a:gd name="connsiteY91" fmla="*/ 1754966 h 2649190"/>
              <a:gd name="connsiteX92" fmla="*/ 295906 w 2571122"/>
              <a:gd name="connsiteY92" fmla="*/ 1346426 h 2649190"/>
              <a:gd name="connsiteX93" fmla="*/ 327637 w 2571122"/>
              <a:gd name="connsiteY93" fmla="*/ 1266460 h 2649190"/>
              <a:gd name="connsiteX94" fmla="*/ 270855 w 2571122"/>
              <a:gd name="connsiteY94" fmla="*/ 1340907 h 2649190"/>
              <a:gd name="connsiteX95" fmla="*/ 195464 w 2571122"/>
              <a:gd name="connsiteY95" fmla="*/ 1433016 h 2649190"/>
              <a:gd name="connsiteX96" fmla="*/ 120073 w 2571122"/>
              <a:gd name="connsiteY96" fmla="*/ 1517643 h 2649190"/>
              <a:gd name="connsiteX97" fmla="*/ 33587 w 2571122"/>
              <a:gd name="connsiteY97" fmla="*/ 1528804 h 2649190"/>
              <a:gd name="connsiteX98" fmla="*/ 2811 w 2571122"/>
              <a:gd name="connsiteY98" fmla="*/ 1446998 h 2649190"/>
              <a:gd name="connsiteX99" fmla="*/ 10326 w 2571122"/>
              <a:gd name="connsiteY99" fmla="*/ 1418053 h 2649190"/>
              <a:gd name="connsiteX100" fmla="*/ 20466 w 2571122"/>
              <a:gd name="connsiteY100" fmla="*/ 1390212 h 2649190"/>
              <a:gd name="connsiteX101" fmla="*/ 38240 w 2571122"/>
              <a:gd name="connsiteY101" fmla="*/ 1343606 h 2649190"/>
              <a:gd name="connsiteX102" fmla="*/ 82854 w 2571122"/>
              <a:gd name="connsiteY102" fmla="*/ 1233836 h 2649190"/>
              <a:gd name="connsiteX103" fmla="*/ 137728 w 2571122"/>
              <a:gd name="connsiteY103" fmla="*/ 1108245 h 2649190"/>
              <a:gd name="connsiteX104" fmla="*/ 240078 w 2571122"/>
              <a:gd name="connsiteY104" fmla="*/ 893243 h 2649190"/>
              <a:gd name="connsiteX105" fmla="*/ 339685 w 2571122"/>
              <a:gd name="connsiteY105" fmla="*/ 706206 h 2649190"/>
              <a:gd name="connsiteX106" fmla="*/ 396467 w 2571122"/>
              <a:gd name="connsiteY106" fmla="*/ 610418 h 2649190"/>
              <a:gd name="connsiteX107" fmla="*/ 442990 w 2571122"/>
              <a:gd name="connsiteY107" fmla="*/ 532291 h 2649190"/>
              <a:gd name="connsiteX108" fmla="*/ 574209 w 2571122"/>
              <a:gd name="connsiteY108" fmla="*/ 330290 h 2649190"/>
              <a:gd name="connsiteX109" fmla="*/ 636479 w 2571122"/>
              <a:gd name="connsiteY109" fmla="*/ 241984 h 2649190"/>
              <a:gd name="connsiteX110" fmla="*/ 699821 w 2571122"/>
              <a:gd name="connsiteY110" fmla="*/ 157235 h 2649190"/>
              <a:gd name="connsiteX111" fmla="*/ 750997 w 2571122"/>
              <a:gd name="connsiteY111" fmla="*/ 95788 h 2649190"/>
              <a:gd name="connsiteX112" fmla="*/ 775213 w 2571122"/>
              <a:gd name="connsiteY112" fmla="*/ 72608 h 2649190"/>
              <a:gd name="connsiteX113" fmla="*/ 825434 w 2571122"/>
              <a:gd name="connsiteY113" fmla="*/ 35323 h 2649190"/>
              <a:gd name="connsiteX114" fmla="*/ 840345 w 2571122"/>
              <a:gd name="connsiteY114" fmla="*/ 27964 h 2649190"/>
              <a:gd name="connsiteX115" fmla="*/ 942696 w 2571122"/>
              <a:gd name="connsiteY115" fmla="*/ 0 h 264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2571122" h="2649190">
                <a:moveTo>
                  <a:pt x="942696" y="0"/>
                </a:moveTo>
                <a:cubicBezTo>
                  <a:pt x="960351" y="2821"/>
                  <a:pt x="978960" y="4661"/>
                  <a:pt x="996615" y="7482"/>
                </a:cubicBezTo>
                <a:cubicBezTo>
                  <a:pt x="1031089" y="16803"/>
                  <a:pt x="1060912" y="34464"/>
                  <a:pt x="1085963" y="59607"/>
                </a:cubicBezTo>
                <a:cubicBezTo>
                  <a:pt x="1090615" y="66107"/>
                  <a:pt x="1095267" y="71626"/>
                  <a:pt x="1099920" y="78127"/>
                </a:cubicBezTo>
                <a:cubicBezTo>
                  <a:pt x="1108270" y="89288"/>
                  <a:pt x="1117575" y="101430"/>
                  <a:pt x="1126044" y="112591"/>
                </a:cubicBezTo>
                <a:cubicBezTo>
                  <a:pt x="1137138" y="129394"/>
                  <a:pt x="1145489" y="152574"/>
                  <a:pt x="1151095" y="169377"/>
                </a:cubicBezTo>
                <a:cubicBezTo>
                  <a:pt x="1159445" y="192680"/>
                  <a:pt x="1163263" y="218681"/>
                  <a:pt x="1161354" y="243824"/>
                </a:cubicBezTo>
                <a:cubicBezTo>
                  <a:pt x="1159445" y="271665"/>
                  <a:pt x="1155747" y="299629"/>
                  <a:pt x="1149306" y="326611"/>
                </a:cubicBezTo>
                <a:cubicBezTo>
                  <a:pt x="1146443" y="335932"/>
                  <a:pt x="1143699" y="346112"/>
                  <a:pt x="1141791" y="355433"/>
                </a:cubicBezTo>
                <a:cubicBezTo>
                  <a:pt x="1131532" y="397379"/>
                  <a:pt x="1119483" y="439202"/>
                  <a:pt x="1105526" y="479185"/>
                </a:cubicBezTo>
                <a:cubicBezTo>
                  <a:pt x="1098131" y="501507"/>
                  <a:pt x="1089661" y="522970"/>
                  <a:pt x="1082265" y="545292"/>
                </a:cubicBezTo>
                <a:cubicBezTo>
                  <a:pt x="1095267" y="528489"/>
                  <a:pt x="1108270" y="511809"/>
                  <a:pt x="1121392" y="495006"/>
                </a:cubicBezTo>
                <a:cubicBezTo>
                  <a:pt x="1135349" y="477345"/>
                  <a:pt x="1149306" y="458703"/>
                  <a:pt x="1163263" y="442022"/>
                </a:cubicBezTo>
                <a:cubicBezTo>
                  <a:pt x="1172567" y="429880"/>
                  <a:pt x="1182707" y="418719"/>
                  <a:pt x="1192966" y="407558"/>
                </a:cubicBezTo>
                <a:cubicBezTo>
                  <a:pt x="1199527" y="400077"/>
                  <a:pt x="1206923" y="391737"/>
                  <a:pt x="1214438" y="384255"/>
                </a:cubicBezTo>
                <a:cubicBezTo>
                  <a:pt x="1251657" y="348933"/>
                  <a:pt x="1287921" y="325630"/>
                  <a:pt x="1336352" y="310789"/>
                </a:cubicBezTo>
                <a:cubicBezTo>
                  <a:pt x="1366055" y="301468"/>
                  <a:pt x="1396832" y="301468"/>
                  <a:pt x="1427490" y="299629"/>
                </a:cubicBezTo>
                <a:cubicBezTo>
                  <a:pt x="1471269" y="299629"/>
                  <a:pt x="1511231" y="310789"/>
                  <a:pt x="1548450" y="332253"/>
                </a:cubicBezTo>
                <a:cubicBezTo>
                  <a:pt x="1564315" y="344272"/>
                  <a:pt x="1581016" y="357273"/>
                  <a:pt x="1596881" y="369415"/>
                </a:cubicBezTo>
                <a:cubicBezTo>
                  <a:pt x="1626585" y="399218"/>
                  <a:pt x="1647103" y="434541"/>
                  <a:pt x="1658316" y="475505"/>
                </a:cubicBezTo>
                <a:cubicBezTo>
                  <a:pt x="1660105" y="487525"/>
                  <a:pt x="1662014" y="499667"/>
                  <a:pt x="1663803" y="511809"/>
                </a:cubicBezTo>
                <a:cubicBezTo>
                  <a:pt x="1667620" y="540631"/>
                  <a:pt x="1675971" y="575095"/>
                  <a:pt x="1672273" y="605757"/>
                </a:cubicBezTo>
                <a:cubicBezTo>
                  <a:pt x="1666666" y="651382"/>
                  <a:pt x="1661059" y="695045"/>
                  <a:pt x="1649011" y="738830"/>
                </a:cubicBezTo>
                <a:cubicBezTo>
                  <a:pt x="1635889" y="786295"/>
                  <a:pt x="1622887" y="833759"/>
                  <a:pt x="1607140" y="880243"/>
                </a:cubicBezTo>
                <a:cubicBezTo>
                  <a:pt x="1594019" y="919367"/>
                  <a:pt x="1581016" y="957511"/>
                  <a:pt x="1567059" y="996635"/>
                </a:cubicBezTo>
                <a:cubicBezTo>
                  <a:pt x="1556800" y="1028156"/>
                  <a:pt x="1545706" y="1058940"/>
                  <a:pt x="1534493" y="1089602"/>
                </a:cubicBezTo>
                <a:cubicBezTo>
                  <a:pt x="1569922" y="1037477"/>
                  <a:pt x="1607140" y="986333"/>
                  <a:pt x="1645194" y="936047"/>
                </a:cubicBezTo>
                <a:cubicBezTo>
                  <a:pt x="1649011" y="930528"/>
                  <a:pt x="1652709" y="924028"/>
                  <a:pt x="1657361" y="918386"/>
                </a:cubicBezTo>
                <a:cubicBezTo>
                  <a:pt x="1688019" y="874724"/>
                  <a:pt x="1706628" y="849581"/>
                  <a:pt x="1753151" y="821617"/>
                </a:cubicBezTo>
                <a:cubicBezTo>
                  <a:pt x="1772715" y="809598"/>
                  <a:pt x="1795022" y="802116"/>
                  <a:pt x="1817329" y="794635"/>
                </a:cubicBezTo>
                <a:cubicBezTo>
                  <a:pt x="1861109" y="783474"/>
                  <a:pt x="1904888" y="783474"/>
                  <a:pt x="1947713" y="794635"/>
                </a:cubicBezTo>
                <a:cubicBezTo>
                  <a:pt x="2004376" y="814258"/>
                  <a:pt x="2012845" y="821617"/>
                  <a:pt x="2058414" y="858902"/>
                </a:cubicBezTo>
                <a:cubicBezTo>
                  <a:pt x="2060203" y="860742"/>
                  <a:pt x="2063066" y="862581"/>
                  <a:pt x="2064856" y="864421"/>
                </a:cubicBezTo>
                <a:cubicBezTo>
                  <a:pt x="2094678" y="895206"/>
                  <a:pt x="2116031" y="930528"/>
                  <a:pt x="2127244" y="971493"/>
                </a:cubicBezTo>
                <a:cubicBezTo>
                  <a:pt x="2138457" y="1014297"/>
                  <a:pt x="2138457" y="1057101"/>
                  <a:pt x="2127244" y="1099905"/>
                </a:cubicBezTo>
                <a:cubicBezTo>
                  <a:pt x="2117940" y="1131548"/>
                  <a:pt x="2109589" y="1164049"/>
                  <a:pt x="2098376" y="1195692"/>
                </a:cubicBezTo>
                <a:cubicBezTo>
                  <a:pt x="2089071" y="1222675"/>
                  <a:pt x="2077978" y="1250639"/>
                  <a:pt x="2066764" y="1277621"/>
                </a:cubicBezTo>
                <a:cubicBezTo>
                  <a:pt x="2085374" y="1282282"/>
                  <a:pt x="2103983" y="1290622"/>
                  <a:pt x="2120683" y="1301783"/>
                </a:cubicBezTo>
                <a:cubicBezTo>
                  <a:pt x="2140247" y="1311104"/>
                  <a:pt x="2178420" y="1344587"/>
                  <a:pt x="2179374" y="1345568"/>
                </a:cubicBezTo>
                <a:cubicBezTo>
                  <a:pt x="2211940" y="1379051"/>
                  <a:pt x="2240808" y="1423695"/>
                  <a:pt x="2251067" y="1470178"/>
                </a:cubicBezTo>
                <a:cubicBezTo>
                  <a:pt x="2263115" y="1529785"/>
                  <a:pt x="2262161" y="1560447"/>
                  <a:pt x="2250113" y="1620912"/>
                </a:cubicBezTo>
                <a:cubicBezTo>
                  <a:pt x="2247250" y="1631214"/>
                  <a:pt x="2244506" y="1641394"/>
                  <a:pt x="2241763" y="1650715"/>
                </a:cubicBezTo>
                <a:cubicBezTo>
                  <a:pt x="2240808" y="1652555"/>
                  <a:pt x="2240808" y="1654395"/>
                  <a:pt x="2239854" y="1656357"/>
                </a:cubicBezTo>
                <a:cubicBezTo>
                  <a:pt x="2254765" y="1661876"/>
                  <a:pt x="2270511" y="1668377"/>
                  <a:pt x="2289121" y="1678679"/>
                </a:cubicBezTo>
                <a:cubicBezTo>
                  <a:pt x="2312382" y="1691680"/>
                  <a:pt x="2335644" y="1707501"/>
                  <a:pt x="2352464" y="1727002"/>
                </a:cubicBezTo>
                <a:cubicBezTo>
                  <a:pt x="2370119" y="1747484"/>
                  <a:pt x="2388728" y="1767108"/>
                  <a:pt x="2400776" y="1791270"/>
                </a:cubicBezTo>
                <a:cubicBezTo>
                  <a:pt x="2408291" y="1805251"/>
                  <a:pt x="2414733" y="1821073"/>
                  <a:pt x="2421294" y="1836895"/>
                </a:cubicBezTo>
                <a:cubicBezTo>
                  <a:pt x="2455769" y="1847074"/>
                  <a:pt x="2485472" y="1864736"/>
                  <a:pt x="2510642" y="1889878"/>
                </a:cubicBezTo>
                <a:cubicBezTo>
                  <a:pt x="2521855" y="1903860"/>
                  <a:pt x="2531995" y="1917842"/>
                  <a:pt x="2543208" y="1931701"/>
                </a:cubicBezTo>
                <a:cubicBezTo>
                  <a:pt x="2561817" y="1963344"/>
                  <a:pt x="2571122" y="1998790"/>
                  <a:pt x="2571122" y="2035952"/>
                </a:cubicBezTo>
                <a:cubicBezTo>
                  <a:pt x="2571122" y="2073237"/>
                  <a:pt x="2561817" y="2107578"/>
                  <a:pt x="2543208" y="2140202"/>
                </a:cubicBezTo>
                <a:cubicBezTo>
                  <a:pt x="2525553" y="2170864"/>
                  <a:pt x="2500383" y="2195148"/>
                  <a:pt x="2469725" y="2213668"/>
                </a:cubicBezTo>
                <a:cubicBezTo>
                  <a:pt x="2463165" y="2219310"/>
                  <a:pt x="2456723" y="2223971"/>
                  <a:pt x="2450162" y="2229490"/>
                </a:cubicBezTo>
                <a:cubicBezTo>
                  <a:pt x="2445510" y="2233292"/>
                  <a:pt x="2440857" y="2237952"/>
                  <a:pt x="2435251" y="2240651"/>
                </a:cubicBezTo>
                <a:cubicBezTo>
                  <a:pt x="2406383" y="2254633"/>
                  <a:pt x="2377515" y="2268614"/>
                  <a:pt x="2346857" y="2278794"/>
                </a:cubicBezTo>
                <a:cubicBezTo>
                  <a:pt x="2316199" y="2289097"/>
                  <a:pt x="2282679" y="2294616"/>
                  <a:pt x="2251067" y="2291917"/>
                </a:cubicBezTo>
                <a:cubicBezTo>
                  <a:pt x="2219336" y="2289097"/>
                  <a:pt x="2186770" y="2288115"/>
                  <a:pt x="2157067" y="2276954"/>
                </a:cubicBezTo>
                <a:cubicBezTo>
                  <a:pt x="2137503" y="2269473"/>
                  <a:pt x="2121638" y="2262973"/>
                  <a:pt x="2106727" y="2256472"/>
                </a:cubicBezTo>
                <a:cubicBezTo>
                  <a:pt x="2101239" y="2261133"/>
                  <a:pt x="2095633" y="2265793"/>
                  <a:pt x="2089071" y="2270454"/>
                </a:cubicBezTo>
                <a:cubicBezTo>
                  <a:pt x="2068673" y="2286276"/>
                  <a:pt x="2049109" y="2302097"/>
                  <a:pt x="2028592" y="2316938"/>
                </a:cubicBezTo>
                <a:cubicBezTo>
                  <a:pt x="2022985" y="2320740"/>
                  <a:pt x="2017498" y="2325400"/>
                  <a:pt x="2010937" y="2328098"/>
                </a:cubicBezTo>
                <a:cubicBezTo>
                  <a:pt x="1987675" y="2338401"/>
                  <a:pt x="1965368" y="2349562"/>
                  <a:pt x="1941152" y="2357043"/>
                </a:cubicBezTo>
                <a:cubicBezTo>
                  <a:pt x="1916936" y="2359742"/>
                  <a:pt x="1892720" y="2363544"/>
                  <a:pt x="1868624" y="2366365"/>
                </a:cubicBezTo>
                <a:cubicBezTo>
                  <a:pt x="1857411" y="2366365"/>
                  <a:pt x="1847152" y="2364402"/>
                  <a:pt x="1836893" y="2363544"/>
                </a:cubicBezTo>
                <a:cubicBezTo>
                  <a:pt x="1796931" y="2361704"/>
                  <a:pt x="1759712" y="2351402"/>
                  <a:pt x="1724283" y="2331901"/>
                </a:cubicBezTo>
                <a:cubicBezTo>
                  <a:pt x="1709491" y="2350543"/>
                  <a:pt x="1695534" y="2369063"/>
                  <a:pt x="1679669" y="2386724"/>
                </a:cubicBezTo>
                <a:cubicBezTo>
                  <a:pt x="1662968" y="2406348"/>
                  <a:pt x="1641496" y="2423028"/>
                  <a:pt x="1620143" y="2438849"/>
                </a:cubicBezTo>
                <a:cubicBezTo>
                  <a:pt x="1590321" y="2465832"/>
                  <a:pt x="1556800" y="2484474"/>
                  <a:pt x="1517792" y="2495635"/>
                </a:cubicBezTo>
                <a:cubicBezTo>
                  <a:pt x="1474013" y="2507777"/>
                  <a:pt x="1430233" y="2507777"/>
                  <a:pt x="1386573" y="2495635"/>
                </a:cubicBezTo>
                <a:cubicBezTo>
                  <a:pt x="1345657" y="2484474"/>
                  <a:pt x="1310228" y="2463992"/>
                  <a:pt x="1280525" y="2435170"/>
                </a:cubicBezTo>
                <a:cubicBezTo>
                  <a:pt x="1268357" y="2453812"/>
                  <a:pt x="1256309" y="2472332"/>
                  <a:pt x="1243306" y="2490975"/>
                </a:cubicBezTo>
                <a:cubicBezTo>
                  <a:pt x="1205969" y="2544940"/>
                  <a:pt x="1167915" y="2598905"/>
                  <a:pt x="1126044" y="2649190"/>
                </a:cubicBezTo>
                <a:lnTo>
                  <a:pt x="628128" y="2649190"/>
                </a:lnTo>
                <a:cubicBezTo>
                  <a:pt x="620732" y="2634350"/>
                  <a:pt x="607730" y="2607367"/>
                  <a:pt x="603077" y="2587744"/>
                </a:cubicBezTo>
                <a:cubicBezTo>
                  <a:pt x="605821" y="2597065"/>
                  <a:pt x="592818" y="2531939"/>
                  <a:pt x="593773" y="2512438"/>
                </a:cubicBezTo>
                <a:cubicBezTo>
                  <a:pt x="594608" y="2489135"/>
                  <a:pt x="598425" y="2464973"/>
                  <a:pt x="602123" y="2441670"/>
                </a:cubicBezTo>
                <a:cubicBezTo>
                  <a:pt x="613217" y="2356062"/>
                  <a:pt x="629083" y="2271435"/>
                  <a:pt x="650435" y="2187667"/>
                </a:cubicBezTo>
                <a:cubicBezTo>
                  <a:pt x="653298" y="2178346"/>
                  <a:pt x="655088" y="2168166"/>
                  <a:pt x="657951" y="2158845"/>
                </a:cubicBezTo>
                <a:cubicBezTo>
                  <a:pt x="656996" y="2159703"/>
                  <a:pt x="656996" y="2160684"/>
                  <a:pt x="656042" y="2161543"/>
                </a:cubicBezTo>
                <a:cubicBezTo>
                  <a:pt x="618824" y="2219310"/>
                  <a:pt x="581605" y="2276096"/>
                  <a:pt x="536037" y="2328098"/>
                </a:cubicBezTo>
                <a:cubicBezTo>
                  <a:pt x="528641" y="2336561"/>
                  <a:pt x="521125" y="2345882"/>
                  <a:pt x="512775" y="2354222"/>
                </a:cubicBezTo>
                <a:cubicBezTo>
                  <a:pt x="509077" y="2357043"/>
                  <a:pt x="505379" y="2360723"/>
                  <a:pt x="501562" y="2363544"/>
                </a:cubicBezTo>
                <a:cubicBezTo>
                  <a:pt x="513729" y="2354222"/>
                  <a:pt x="462554" y="2397885"/>
                  <a:pt x="445734" y="2405367"/>
                </a:cubicBezTo>
                <a:cubicBezTo>
                  <a:pt x="424381" y="2414688"/>
                  <a:pt x="403863" y="2425849"/>
                  <a:pt x="381556" y="2432349"/>
                </a:cubicBezTo>
                <a:cubicBezTo>
                  <a:pt x="379767" y="2432349"/>
                  <a:pt x="332289" y="2441670"/>
                  <a:pt x="310817" y="2440689"/>
                </a:cubicBezTo>
                <a:cubicBezTo>
                  <a:pt x="262505" y="2437991"/>
                  <a:pt x="216817" y="2428670"/>
                  <a:pt x="174946" y="2402546"/>
                </a:cubicBezTo>
                <a:cubicBezTo>
                  <a:pt x="136893" y="2379365"/>
                  <a:pt x="108024" y="2350543"/>
                  <a:pt x="85717" y="2312277"/>
                </a:cubicBezTo>
                <a:cubicBezTo>
                  <a:pt x="81900" y="2304918"/>
                  <a:pt x="63291" y="2269473"/>
                  <a:pt x="60547" y="2248132"/>
                </a:cubicBezTo>
                <a:cubicBezTo>
                  <a:pt x="54940" y="2209989"/>
                  <a:pt x="50288" y="2194167"/>
                  <a:pt x="53032" y="2162524"/>
                </a:cubicBezTo>
                <a:cubicBezTo>
                  <a:pt x="55895" y="2120701"/>
                  <a:pt x="61501" y="2079737"/>
                  <a:pt x="70806" y="2038773"/>
                </a:cubicBezTo>
                <a:cubicBezTo>
                  <a:pt x="76293" y="2017309"/>
                  <a:pt x="81065" y="1995969"/>
                  <a:pt x="85717" y="1974505"/>
                </a:cubicBezTo>
                <a:cubicBezTo>
                  <a:pt x="102418" y="1900058"/>
                  <a:pt x="125679" y="1827573"/>
                  <a:pt x="147986" y="1754966"/>
                </a:cubicBezTo>
                <a:cubicBezTo>
                  <a:pt x="189857" y="1616251"/>
                  <a:pt x="242941" y="1481339"/>
                  <a:pt x="295906" y="1346426"/>
                </a:cubicBezTo>
                <a:cubicBezTo>
                  <a:pt x="306165" y="1319444"/>
                  <a:pt x="317378" y="1292461"/>
                  <a:pt x="327637" y="1266460"/>
                </a:cubicBezTo>
                <a:cubicBezTo>
                  <a:pt x="309028" y="1291603"/>
                  <a:pt x="290419" y="1316623"/>
                  <a:pt x="270855" y="1340907"/>
                </a:cubicBezTo>
                <a:cubicBezTo>
                  <a:pt x="245685" y="1371569"/>
                  <a:pt x="220634" y="1402231"/>
                  <a:pt x="195464" y="1433016"/>
                </a:cubicBezTo>
                <a:cubicBezTo>
                  <a:pt x="171248" y="1461838"/>
                  <a:pt x="147032" y="1491641"/>
                  <a:pt x="120073" y="1517643"/>
                </a:cubicBezTo>
                <a:cubicBezTo>
                  <a:pt x="96811" y="1539965"/>
                  <a:pt x="61501" y="1545606"/>
                  <a:pt x="33587" y="1528804"/>
                </a:cubicBezTo>
                <a:cubicBezTo>
                  <a:pt x="4719" y="1512123"/>
                  <a:pt x="-5540" y="1479499"/>
                  <a:pt x="2811" y="1446998"/>
                </a:cubicBezTo>
                <a:cubicBezTo>
                  <a:pt x="5674" y="1436695"/>
                  <a:pt x="6509" y="1427374"/>
                  <a:pt x="10326" y="1418053"/>
                </a:cubicBezTo>
                <a:cubicBezTo>
                  <a:pt x="13070" y="1408854"/>
                  <a:pt x="16768" y="1399533"/>
                  <a:pt x="20466" y="1390212"/>
                </a:cubicBezTo>
                <a:cubicBezTo>
                  <a:pt x="26072" y="1375249"/>
                  <a:pt x="31679" y="1359427"/>
                  <a:pt x="38240" y="1343606"/>
                </a:cubicBezTo>
                <a:cubicBezTo>
                  <a:pt x="53032" y="1307425"/>
                  <a:pt x="67943" y="1270140"/>
                  <a:pt x="82854" y="1233836"/>
                </a:cubicBezTo>
                <a:cubicBezTo>
                  <a:pt x="100509" y="1191032"/>
                  <a:pt x="119118" y="1150068"/>
                  <a:pt x="137728" y="1108245"/>
                </a:cubicBezTo>
                <a:cubicBezTo>
                  <a:pt x="169459" y="1035637"/>
                  <a:pt x="204768" y="964992"/>
                  <a:pt x="240078" y="893243"/>
                </a:cubicBezTo>
                <a:cubicBezTo>
                  <a:pt x="270855" y="829957"/>
                  <a:pt x="306165" y="768633"/>
                  <a:pt x="339685" y="706206"/>
                </a:cubicBezTo>
                <a:cubicBezTo>
                  <a:pt x="357340" y="673704"/>
                  <a:pt x="377858" y="642061"/>
                  <a:pt x="396467" y="610418"/>
                </a:cubicBezTo>
                <a:cubicBezTo>
                  <a:pt x="411379" y="584416"/>
                  <a:pt x="426290" y="558292"/>
                  <a:pt x="442990" y="532291"/>
                </a:cubicBezTo>
                <a:cubicBezTo>
                  <a:pt x="485815" y="464344"/>
                  <a:pt x="529476" y="397379"/>
                  <a:pt x="574209" y="330290"/>
                </a:cubicBezTo>
                <a:cubicBezTo>
                  <a:pt x="594608" y="300610"/>
                  <a:pt x="615126" y="270806"/>
                  <a:pt x="636479" y="241984"/>
                </a:cubicBezTo>
                <a:cubicBezTo>
                  <a:pt x="656996" y="213039"/>
                  <a:pt x="678349" y="185198"/>
                  <a:pt x="699821" y="157235"/>
                </a:cubicBezTo>
                <a:cubicBezTo>
                  <a:pt x="716522" y="135894"/>
                  <a:pt x="733342" y="115412"/>
                  <a:pt x="750997" y="95788"/>
                </a:cubicBezTo>
                <a:cubicBezTo>
                  <a:pt x="758393" y="87448"/>
                  <a:pt x="765908" y="79967"/>
                  <a:pt x="775213" y="72608"/>
                </a:cubicBezTo>
                <a:cubicBezTo>
                  <a:pt x="784517" y="65126"/>
                  <a:pt x="807779" y="43785"/>
                  <a:pt x="825434" y="35323"/>
                </a:cubicBezTo>
                <a:cubicBezTo>
                  <a:pt x="830086" y="32625"/>
                  <a:pt x="835693" y="30662"/>
                  <a:pt x="840345" y="27964"/>
                </a:cubicBezTo>
                <a:cubicBezTo>
                  <a:pt x="871957" y="9321"/>
                  <a:pt x="906432" y="0"/>
                  <a:pt x="942696" y="0"/>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12" name="Date Placeholder 3">
            <a:extLst>
              <a:ext uri="{FF2B5EF4-FFF2-40B4-BE49-F238E27FC236}">
                <a16:creationId xmlns:a16="http://schemas.microsoft.com/office/drawing/2014/main" id="{45E4273D-449D-4BAE-896C-DDEB780A2452}"/>
              </a:ext>
            </a:extLst>
          </p:cNvPr>
          <p:cNvSpPr>
            <a:spLocks noGrp="1"/>
          </p:cNvSpPr>
          <p:nvPr>
            <p:ph type="dt" sz="half" idx="10"/>
          </p:nvPr>
        </p:nvSpPr>
        <p:spPr>
          <a:xfrm>
            <a:off x="628650" y="6356350"/>
            <a:ext cx="79629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53DC0968-E8CF-49DC-A981-81DCF8290589}"/>
              </a:ext>
            </a:extLst>
          </p:cNvPr>
          <p:cNvSpPr>
            <a:spLocks noGrp="1"/>
          </p:cNvSpPr>
          <p:nvPr>
            <p:ph type="ftr" sz="quarter" idx="11"/>
          </p:nvPr>
        </p:nvSpPr>
        <p:spPr>
          <a:xfrm>
            <a:off x="1516380" y="6356350"/>
            <a:ext cx="371094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17D8ECAE-A9DA-4E13-B2C7-E7B7E6C947BB}"/>
              </a:ext>
            </a:extLst>
          </p:cNvPr>
          <p:cNvSpPr>
            <a:spLocks noGrp="1"/>
          </p:cNvSpPr>
          <p:nvPr>
            <p:ph type="sldNum" sz="quarter" idx="12"/>
          </p:nvPr>
        </p:nvSpPr>
        <p:spPr>
          <a:xfrm>
            <a:off x="5318760" y="6356350"/>
            <a:ext cx="79629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59063CB0-E23A-754D-AE9F-4FA192B78CF8}"/>
              </a:ext>
            </a:extLst>
          </p:cNvPr>
          <p:cNvSpPr>
            <a:spLocks noGrp="1"/>
          </p:cNvSpPr>
          <p:nvPr>
            <p:ph type="pic" sz="quarter" idx="13"/>
          </p:nvPr>
        </p:nvSpPr>
        <p:spPr>
          <a:xfrm>
            <a:off x="5380099" y="5378032"/>
            <a:ext cx="3605381" cy="1479968"/>
          </a:xfrm>
          <a:custGeom>
            <a:avLst/>
            <a:gdLst>
              <a:gd name="connsiteX0" fmla="*/ 383468 w 3605381"/>
              <a:gd name="connsiteY0" fmla="*/ 0 h 1479968"/>
              <a:gd name="connsiteX1" fmla="*/ 391982 w 3605381"/>
              <a:gd name="connsiteY1" fmla="*/ 0 h 1479968"/>
              <a:gd name="connsiteX2" fmla="*/ 532881 w 3605381"/>
              <a:gd name="connsiteY2" fmla="*/ 58445 h 1479968"/>
              <a:gd name="connsiteX3" fmla="*/ 591478 w 3605381"/>
              <a:gd name="connsiteY3" fmla="*/ 199385 h 1479968"/>
              <a:gd name="connsiteX4" fmla="*/ 551078 w 3605381"/>
              <a:gd name="connsiteY4" fmla="*/ 318262 h 1479968"/>
              <a:gd name="connsiteX5" fmla="*/ 547238 w 3605381"/>
              <a:gd name="connsiteY5" fmla="*/ 325936 h 1479968"/>
              <a:gd name="connsiteX6" fmla="*/ 538724 w 3605381"/>
              <a:gd name="connsiteY6" fmla="*/ 340256 h 1479968"/>
              <a:gd name="connsiteX7" fmla="*/ 508007 w 3605381"/>
              <a:gd name="connsiteY7" fmla="*/ 393014 h 1479968"/>
              <a:gd name="connsiteX8" fmla="*/ 497489 w 3605381"/>
              <a:gd name="connsiteY8" fmla="*/ 416036 h 1479968"/>
              <a:gd name="connsiteX9" fmla="*/ 482131 w 3605381"/>
              <a:gd name="connsiteY9" fmla="*/ 470644 h 1479968"/>
              <a:gd name="connsiteX10" fmla="*/ 483132 w 3605381"/>
              <a:gd name="connsiteY10" fmla="*/ 560744 h 1479968"/>
              <a:gd name="connsiteX11" fmla="*/ 486972 w 3605381"/>
              <a:gd name="connsiteY11" fmla="*/ 578969 h 1479968"/>
              <a:gd name="connsiteX12" fmla="*/ 617354 w 3605381"/>
              <a:gd name="connsiteY12" fmla="*/ 508054 h 1479968"/>
              <a:gd name="connsiteX13" fmla="*/ 838720 w 3605381"/>
              <a:gd name="connsiteY13" fmla="*/ 367115 h 1479968"/>
              <a:gd name="connsiteX14" fmla="*/ 1040888 w 3605381"/>
              <a:gd name="connsiteY14" fmla="*/ 237686 h 1479968"/>
              <a:gd name="connsiteX15" fmla="*/ 1051572 w 3605381"/>
              <a:gd name="connsiteY15" fmla="*/ 230971 h 1479968"/>
              <a:gd name="connsiteX16" fmla="*/ 1091806 w 3605381"/>
              <a:gd name="connsiteY16" fmla="*/ 207059 h 1479968"/>
              <a:gd name="connsiteX17" fmla="*/ 1155912 w 3605381"/>
              <a:gd name="connsiteY17" fmla="*/ 170608 h 1479968"/>
              <a:gd name="connsiteX18" fmla="*/ 1356243 w 3605381"/>
              <a:gd name="connsiteY18" fmla="*/ 84345 h 1479968"/>
              <a:gd name="connsiteX19" fmla="*/ 1413838 w 3605381"/>
              <a:gd name="connsiteY19" fmla="*/ 68038 h 1479968"/>
              <a:gd name="connsiteX20" fmla="*/ 1496308 w 3605381"/>
              <a:gd name="connsiteY20" fmla="*/ 54608 h 1479968"/>
              <a:gd name="connsiteX21" fmla="*/ 1500148 w 3605381"/>
              <a:gd name="connsiteY21" fmla="*/ 53649 h 1479968"/>
              <a:gd name="connsiteX22" fmla="*/ 1657241 w 3605381"/>
              <a:gd name="connsiteY22" fmla="*/ 59405 h 1479968"/>
              <a:gd name="connsiteX23" fmla="*/ 1704319 w 3605381"/>
              <a:gd name="connsiteY23" fmla="*/ 72834 h 1479968"/>
              <a:gd name="connsiteX24" fmla="*/ 1707157 w 3605381"/>
              <a:gd name="connsiteY24" fmla="*/ 73793 h 1479968"/>
              <a:gd name="connsiteX25" fmla="*/ 1774268 w 3605381"/>
              <a:gd name="connsiteY25" fmla="*/ 105448 h 1479968"/>
              <a:gd name="connsiteX26" fmla="*/ 1857572 w 3605381"/>
              <a:gd name="connsiteY26" fmla="*/ 178282 h 1479968"/>
              <a:gd name="connsiteX27" fmla="*/ 1860577 w 3605381"/>
              <a:gd name="connsiteY27" fmla="*/ 182119 h 1479968"/>
              <a:gd name="connsiteX28" fmla="*/ 1913164 w 3605381"/>
              <a:gd name="connsiteY28" fmla="*/ 265504 h 1479968"/>
              <a:gd name="connsiteX29" fmla="*/ 1916169 w 3605381"/>
              <a:gd name="connsiteY29" fmla="*/ 273178 h 1479968"/>
              <a:gd name="connsiteX30" fmla="*/ 1944883 w 3605381"/>
              <a:gd name="connsiteY30" fmla="*/ 364237 h 1479968"/>
              <a:gd name="connsiteX31" fmla="*/ 1945885 w 3605381"/>
              <a:gd name="connsiteY31" fmla="*/ 369033 h 1479968"/>
              <a:gd name="connsiteX32" fmla="*/ 1951561 w 3605381"/>
              <a:gd name="connsiteY32" fmla="*/ 479277 h 1479968"/>
              <a:gd name="connsiteX33" fmla="*/ 1937204 w 3605381"/>
              <a:gd name="connsiteY33" fmla="*/ 571295 h 1479968"/>
              <a:gd name="connsiteX34" fmla="*/ 1905485 w 3605381"/>
              <a:gd name="connsiteY34" fmla="*/ 668110 h 1479968"/>
              <a:gd name="connsiteX35" fmla="*/ 1810661 w 3605381"/>
              <a:gd name="connsiteY35" fmla="*/ 872291 h 1479968"/>
              <a:gd name="connsiteX36" fmla="*/ 1765587 w 3605381"/>
              <a:gd name="connsiteY36" fmla="*/ 950880 h 1479968"/>
              <a:gd name="connsiteX37" fmla="*/ 1738709 w 3605381"/>
              <a:gd name="connsiteY37" fmla="*/ 996855 h 1479968"/>
              <a:gd name="connsiteX38" fmla="*/ 1641882 w 3605381"/>
              <a:gd name="connsiteY38" fmla="*/ 1164653 h 1479968"/>
              <a:gd name="connsiteX39" fmla="*/ 1626690 w 3605381"/>
              <a:gd name="connsiteY39" fmla="*/ 1192402 h 1479968"/>
              <a:gd name="connsiteX40" fmla="*/ 1588294 w 3605381"/>
              <a:gd name="connsiteY40" fmla="*/ 1263317 h 1479968"/>
              <a:gd name="connsiteX41" fmla="*/ 1567259 w 3605381"/>
              <a:gd name="connsiteY41" fmla="*/ 1307442 h 1479968"/>
              <a:gd name="connsiteX42" fmla="*/ 1565255 w 3605381"/>
              <a:gd name="connsiteY42" fmla="*/ 1311279 h 1479968"/>
              <a:gd name="connsiteX43" fmla="*/ 1657241 w 3605381"/>
              <a:gd name="connsiteY43" fmla="*/ 1243242 h 1479968"/>
              <a:gd name="connsiteX44" fmla="*/ 1678443 w 3605381"/>
              <a:gd name="connsiteY44" fmla="*/ 1225976 h 1479968"/>
              <a:gd name="connsiteX45" fmla="*/ 1738709 w 3605381"/>
              <a:gd name="connsiteY45" fmla="*/ 1178014 h 1479968"/>
              <a:gd name="connsiteX46" fmla="*/ 1841379 w 3605381"/>
              <a:gd name="connsiteY46" fmla="*/ 1092710 h 1479968"/>
              <a:gd name="connsiteX47" fmla="*/ 1986118 w 3605381"/>
              <a:gd name="connsiteY47" fmla="*/ 971024 h 1479968"/>
              <a:gd name="connsiteX48" fmla="*/ 2219003 w 3605381"/>
              <a:gd name="connsiteY48" fmla="*/ 777395 h 1479968"/>
              <a:gd name="connsiteX49" fmla="*/ 2236198 w 3605381"/>
              <a:gd name="connsiteY49" fmla="*/ 763965 h 1479968"/>
              <a:gd name="connsiteX50" fmla="*/ 2345546 w 3605381"/>
              <a:gd name="connsiteY50" fmla="*/ 677702 h 1479968"/>
              <a:gd name="connsiteX51" fmla="*/ 2378100 w 3605381"/>
              <a:gd name="connsiteY51" fmla="*/ 652762 h 1479968"/>
              <a:gd name="connsiteX52" fmla="*/ 2452890 w 3605381"/>
              <a:gd name="connsiteY52" fmla="*/ 596235 h 1479968"/>
              <a:gd name="connsiteX53" fmla="*/ 2514158 w 3605381"/>
              <a:gd name="connsiteY53" fmla="*/ 552111 h 1479968"/>
              <a:gd name="connsiteX54" fmla="*/ 2529517 w 3605381"/>
              <a:gd name="connsiteY54" fmla="*/ 541559 h 1479968"/>
              <a:gd name="connsiteX55" fmla="*/ 2566912 w 3605381"/>
              <a:gd name="connsiteY55" fmla="*/ 514700 h 1479968"/>
              <a:gd name="connsiteX56" fmla="*/ 2619666 w 3605381"/>
              <a:gd name="connsiteY56" fmla="*/ 479277 h 1479968"/>
              <a:gd name="connsiteX57" fmla="*/ 2635025 w 3605381"/>
              <a:gd name="connsiteY57" fmla="*/ 468725 h 1479968"/>
              <a:gd name="connsiteX58" fmla="*/ 2677094 w 3605381"/>
              <a:gd name="connsiteY58" fmla="*/ 440907 h 1479968"/>
              <a:gd name="connsiteX59" fmla="*/ 2705975 w 3605381"/>
              <a:gd name="connsiteY59" fmla="*/ 423641 h 1479968"/>
              <a:gd name="connsiteX60" fmla="*/ 2817159 w 3605381"/>
              <a:gd name="connsiteY60" fmla="*/ 359441 h 1479968"/>
              <a:gd name="connsiteX61" fmla="*/ 2943702 w 3605381"/>
              <a:gd name="connsiteY61" fmla="*/ 302914 h 1479968"/>
              <a:gd name="connsiteX62" fmla="*/ 3044202 w 3605381"/>
              <a:gd name="connsiteY62" fmla="*/ 272218 h 1479968"/>
              <a:gd name="connsiteX63" fmla="*/ 3138190 w 3605381"/>
              <a:gd name="connsiteY63" fmla="*/ 256871 h 1479968"/>
              <a:gd name="connsiteX64" fmla="*/ 3200460 w 3605381"/>
              <a:gd name="connsiteY64" fmla="*/ 253034 h 1479968"/>
              <a:gd name="connsiteX65" fmla="*/ 3202463 w 3605381"/>
              <a:gd name="connsiteY65" fmla="*/ 253034 h 1479968"/>
              <a:gd name="connsiteX66" fmla="*/ 3234015 w 3605381"/>
              <a:gd name="connsiteY66" fmla="*/ 254952 h 1479968"/>
              <a:gd name="connsiteX67" fmla="*/ 3246536 w 3605381"/>
              <a:gd name="connsiteY67" fmla="*/ 255911 h 1479968"/>
              <a:gd name="connsiteX68" fmla="*/ 3303964 w 3605381"/>
              <a:gd name="connsiteY68" fmla="*/ 265504 h 1479968"/>
              <a:gd name="connsiteX69" fmla="*/ 3335684 w 3605381"/>
              <a:gd name="connsiteY69" fmla="*/ 275096 h 1479968"/>
              <a:gd name="connsiteX70" fmla="*/ 3341360 w 3605381"/>
              <a:gd name="connsiteY70" fmla="*/ 277015 h 1479968"/>
              <a:gd name="connsiteX71" fmla="*/ 3384598 w 3605381"/>
              <a:gd name="connsiteY71" fmla="*/ 295240 h 1479968"/>
              <a:gd name="connsiteX72" fmla="*/ 3400791 w 3605381"/>
              <a:gd name="connsiteY72" fmla="*/ 302914 h 1479968"/>
              <a:gd name="connsiteX73" fmla="*/ 3404631 w 3605381"/>
              <a:gd name="connsiteY73" fmla="*/ 304833 h 1479968"/>
              <a:gd name="connsiteX74" fmla="*/ 3476583 w 3605381"/>
              <a:gd name="connsiteY74" fmla="*/ 357522 h 1479968"/>
              <a:gd name="connsiteX75" fmla="*/ 3501458 w 3605381"/>
              <a:gd name="connsiteY75" fmla="*/ 384381 h 1479968"/>
              <a:gd name="connsiteX76" fmla="*/ 3506299 w 3605381"/>
              <a:gd name="connsiteY76" fmla="*/ 390136 h 1479968"/>
              <a:gd name="connsiteX77" fmla="*/ 3559053 w 3605381"/>
              <a:gd name="connsiteY77" fmla="*/ 471603 h 1479968"/>
              <a:gd name="connsiteX78" fmla="*/ 3563727 w 3605381"/>
              <a:gd name="connsiteY78" fmla="*/ 482155 h 1479968"/>
              <a:gd name="connsiteX79" fmla="*/ 3592608 w 3605381"/>
              <a:gd name="connsiteY79" fmla="*/ 563621 h 1479968"/>
              <a:gd name="connsiteX80" fmla="*/ 3604962 w 3605381"/>
              <a:gd name="connsiteY80" fmla="*/ 657558 h 1479968"/>
              <a:gd name="connsiteX81" fmla="*/ 3604128 w 3605381"/>
              <a:gd name="connsiteY81" fmla="*/ 716962 h 1479968"/>
              <a:gd name="connsiteX82" fmla="*/ 3600288 w 3605381"/>
              <a:gd name="connsiteY82" fmla="*/ 767802 h 1479968"/>
              <a:gd name="connsiteX83" fmla="*/ 3574412 w 3605381"/>
              <a:gd name="connsiteY83" fmla="*/ 901958 h 1479968"/>
              <a:gd name="connsiteX84" fmla="*/ 3535013 w 3605381"/>
              <a:gd name="connsiteY84" fmla="*/ 1011243 h 1479968"/>
              <a:gd name="connsiteX85" fmla="*/ 3525498 w 3605381"/>
              <a:gd name="connsiteY85" fmla="*/ 1034265 h 1479968"/>
              <a:gd name="connsiteX86" fmla="*/ 3495782 w 3605381"/>
              <a:gd name="connsiteY86" fmla="*/ 1105180 h 1479968"/>
              <a:gd name="connsiteX87" fmla="*/ 3483261 w 3605381"/>
              <a:gd name="connsiteY87" fmla="*/ 1132039 h 1479968"/>
              <a:gd name="connsiteX88" fmla="*/ 3442026 w 3605381"/>
              <a:gd name="connsiteY88" fmla="*/ 1219261 h 1479968"/>
              <a:gd name="connsiteX89" fmla="*/ 3429672 w 3605381"/>
              <a:gd name="connsiteY89" fmla="*/ 1243242 h 1479968"/>
              <a:gd name="connsiteX90" fmla="*/ 3381593 w 3605381"/>
              <a:gd name="connsiteY90" fmla="*/ 1333342 h 1479968"/>
              <a:gd name="connsiteX91" fmla="*/ 3366401 w 3605381"/>
              <a:gd name="connsiteY91" fmla="*/ 1361091 h 1479968"/>
              <a:gd name="connsiteX92" fmla="*/ 3323163 w 3605381"/>
              <a:gd name="connsiteY92" fmla="*/ 1441599 h 1479968"/>
              <a:gd name="connsiteX93" fmla="*/ 3313647 w 3605381"/>
              <a:gd name="connsiteY93" fmla="*/ 1459824 h 1479968"/>
              <a:gd name="connsiteX94" fmla="*/ 3303964 w 3605381"/>
              <a:gd name="connsiteY94" fmla="*/ 1478050 h 1479968"/>
              <a:gd name="connsiteX95" fmla="*/ 2678096 w 3605381"/>
              <a:gd name="connsiteY95" fmla="*/ 1478050 h 1479968"/>
              <a:gd name="connsiteX96" fmla="*/ 2738529 w 3605381"/>
              <a:gd name="connsiteY96" fmla="*/ 1327586 h 1479968"/>
              <a:gd name="connsiteX97" fmla="*/ 2812318 w 3605381"/>
              <a:gd name="connsiteY97" fmla="*/ 1180891 h 1479968"/>
              <a:gd name="connsiteX98" fmla="*/ 2825673 w 3605381"/>
              <a:gd name="connsiteY98" fmla="*/ 1155951 h 1479968"/>
              <a:gd name="connsiteX99" fmla="*/ 2869746 w 3605381"/>
              <a:gd name="connsiteY99" fmla="*/ 1074484 h 1479968"/>
              <a:gd name="connsiteX100" fmla="*/ 2887108 w 3605381"/>
              <a:gd name="connsiteY100" fmla="*/ 1042898 h 1479968"/>
              <a:gd name="connsiteX101" fmla="*/ 2924504 w 3605381"/>
              <a:gd name="connsiteY101" fmla="*/ 971914 h 1479968"/>
              <a:gd name="connsiteX102" fmla="*/ 2864070 w 3605381"/>
              <a:gd name="connsiteY102" fmla="*/ 1013162 h 1479968"/>
              <a:gd name="connsiteX103" fmla="*/ 2830515 w 3605381"/>
              <a:gd name="connsiteY103" fmla="*/ 1037143 h 1479968"/>
              <a:gd name="connsiteX104" fmla="*/ 2762402 w 3605381"/>
              <a:gd name="connsiteY104" fmla="*/ 1085995 h 1479968"/>
              <a:gd name="connsiteX105" fmla="*/ 2644540 w 3605381"/>
              <a:gd name="connsiteY105" fmla="*/ 1174177 h 1479968"/>
              <a:gd name="connsiteX106" fmla="*/ 2545877 w 3605381"/>
              <a:gd name="connsiteY106" fmla="*/ 1252766 h 1479968"/>
              <a:gd name="connsiteX107" fmla="*/ 2297633 w 3605381"/>
              <a:gd name="connsiteY107" fmla="*/ 1456946 h 1479968"/>
              <a:gd name="connsiteX108" fmla="*/ 2269754 w 3605381"/>
              <a:gd name="connsiteY108" fmla="*/ 1479968 h 1479968"/>
              <a:gd name="connsiteX109" fmla="*/ 904830 w 3605381"/>
              <a:gd name="connsiteY109" fmla="*/ 1479968 h 1479968"/>
              <a:gd name="connsiteX110" fmla="*/ 907668 w 3605381"/>
              <a:gd name="connsiteY110" fmla="*/ 1464620 h 1479968"/>
              <a:gd name="connsiteX111" fmla="*/ 955580 w 3605381"/>
              <a:gd name="connsiteY111" fmla="*/ 1309361 h 1479968"/>
              <a:gd name="connsiteX112" fmla="*/ 1012174 w 3605381"/>
              <a:gd name="connsiteY112" fmla="*/ 1173217 h 1479968"/>
              <a:gd name="connsiteX113" fmla="*/ 1045730 w 3605381"/>
              <a:gd name="connsiteY113" fmla="*/ 1098465 h 1479968"/>
              <a:gd name="connsiteX114" fmla="*/ 1085128 w 3605381"/>
              <a:gd name="connsiteY114" fmla="*/ 1017958 h 1479968"/>
              <a:gd name="connsiteX115" fmla="*/ 1089802 w 3605381"/>
              <a:gd name="connsiteY115" fmla="*/ 1008365 h 1479968"/>
              <a:gd name="connsiteX116" fmla="*/ 1107164 w 3605381"/>
              <a:gd name="connsiteY116" fmla="*/ 973833 h 1479968"/>
              <a:gd name="connsiteX117" fmla="*/ 1144560 w 3605381"/>
              <a:gd name="connsiteY117" fmla="*/ 906755 h 1479968"/>
              <a:gd name="connsiteX118" fmla="*/ 1206829 w 3605381"/>
              <a:gd name="connsiteY118" fmla="*/ 798429 h 1479968"/>
              <a:gd name="connsiteX119" fmla="*/ 1214509 w 3605381"/>
              <a:gd name="connsiteY119" fmla="*/ 785000 h 1479968"/>
              <a:gd name="connsiteX120" fmla="*/ 1200152 w 3605381"/>
              <a:gd name="connsiteY120" fmla="*/ 793633 h 1479968"/>
              <a:gd name="connsiteX121" fmla="*/ 1103325 w 3605381"/>
              <a:gd name="connsiteY121" fmla="*/ 853106 h 1479968"/>
              <a:gd name="connsiteX122" fmla="*/ 870273 w 3605381"/>
              <a:gd name="connsiteY122" fmla="*/ 988221 h 1479968"/>
              <a:gd name="connsiteX123" fmla="*/ 765933 w 3605381"/>
              <a:gd name="connsiteY123" fmla="*/ 1040980 h 1479968"/>
              <a:gd name="connsiteX124" fmla="*/ 691143 w 3605381"/>
              <a:gd name="connsiteY124" fmla="*/ 1072566 h 1479968"/>
              <a:gd name="connsiteX125" fmla="*/ 641227 w 3605381"/>
              <a:gd name="connsiteY125" fmla="*/ 1090791 h 1479968"/>
              <a:gd name="connsiteX126" fmla="*/ 501329 w 3605381"/>
              <a:gd name="connsiteY126" fmla="*/ 1118609 h 1479968"/>
              <a:gd name="connsiteX127" fmla="*/ 423701 w 3605381"/>
              <a:gd name="connsiteY127" fmla="*/ 1118609 h 1479968"/>
              <a:gd name="connsiteX128" fmla="*/ 415020 w 3605381"/>
              <a:gd name="connsiteY128" fmla="*/ 1117650 h 1479968"/>
              <a:gd name="connsiteX129" fmla="*/ 332550 w 3605381"/>
              <a:gd name="connsiteY129" fmla="*/ 1103262 h 1479968"/>
              <a:gd name="connsiteX130" fmla="*/ 245406 w 3605381"/>
              <a:gd name="connsiteY130" fmla="*/ 1068729 h 1479968"/>
              <a:gd name="connsiteX131" fmla="*/ 166776 w 3605381"/>
              <a:gd name="connsiteY131" fmla="*/ 1015080 h 1479968"/>
              <a:gd name="connsiteX132" fmla="*/ 101668 w 3605381"/>
              <a:gd name="connsiteY132" fmla="*/ 942247 h 1479968"/>
              <a:gd name="connsiteX133" fmla="*/ 97828 w 3605381"/>
              <a:gd name="connsiteY133" fmla="*/ 937450 h 1479968"/>
              <a:gd name="connsiteX134" fmla="*/ 69949 w 3605381"/>
              <a:gd name="connsiteY134" fmla="*/ 897162 h 1479968"/>
              <a:gd name="connsiteX135" fmla="*/ 42237 w 3605381"/>
              <a:gd name="connsiteY135" fmla="*/ 843513 h 1479968"/>
              <a:gd name="connsiteX136" fmla="*/ 39232 w 3605381"/>
              <a:gd name="connsiteY136" fmla="*/ 837758 h 1479968"/>
              <a:gd name="connsiteX137" fmla="*/ 11519 w 3605381"/>
              <a:gd name="connsiteY137" fmla="*/ 760128 h 1479968"/>
              <a:gd name="connsiteX138" fmla="*/ 2838 w 3605381"/>
              <a:gd name="connsiteY138" fmla="*/ 673865 h 1479968"/>
              <a:gd name="connsiteX139" fmla="*/ 0 w 3605381"/>
              <a:gd name="connsiteY139" fmla="*/ 613433 h 1479968"/>
              <a:gd name="connsiteX140" fmla="*/ 12521 w 3605381"/>
              <a:gd name="connsiteY140" fmla="*/ 490788 h 1479968"/>
              <a:gd name="connsiteX141" fmla="*/ 91985 w 3605381"/>
              <a:gd name="connsiteY141" fmla="*/ 271259 h 1479968"/>
              <a:gd name="connsiteX142" fmla="*/ 183136 w 3605381"/>
              <a:gd name="connsiteY142" fmla="*/ 139912 h 1479968"/>
              <a:gd name="connsiteX143" fmla="*/ 212852 w 3605381"/>
              <a:gd name="connsiteY143" fmla="*/ 101611 h 1479968"/>
              <a:gd name="connsiteX144" fmla="*/ 255923 w 3605381"/>
              <a:gd name="connsiteY144" fmla="*/ 53649 h 1479968"/>
              <a:gd name="connsiteX145" fmla="*/ 338393 w 3605381"/>
              <a:gd name="connsiteY145" fmla="*/ 7674 h 1479968"/>
              <a:gd name="connsiteX146" fmla="*/ 347909 w 3605381"/>
              <a:gd name="connsiteY146" fmla="*/ 4796 h 1479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Lst>
            <a:rect l="l" t="t" r="r" b="b"/>
            <a:pathLst>
              <a:path w="3605381" h="1479968">
                <a:moveTo>
                  <a:pt x="383468" y="0"/>
                </a:moveTo>
                <a:lnTo>
                  <a:pt x="391982" y="0"/>
                </a:lnTo>
                <a:cubicBezTo>
                  <a:pt x="444736" y="0"/>
                  <a:pt x="495486" y="21103"/>
                  <a:pt x="532881" y="58445"/>
                </a:cubicBezTo>
                <a:cubicBezTo>
                  <a:pt x="570276" y="95856"/>
                  <a:pt x="591478" y="146627"/>
                  <a:pt x="591478" y="199385"/>
                </a:cubicBezTo>
                <a:cubicBezTo>
                  <a:pt x="591478" y="242482"/>
                  <a:pt x="577956" y="281811"/>
                  <a:pt x="551078" y="318262"/>
                </a:cubicBezTo>
                <a:cubicBezTo>
                  <a:pt x="550243" y="321140"/>
                  <a:pt x="548240" y="323058"/>
                  <a:pt x="547238" y="325936"/>
                </a:cubicBezTo>
                <a:cubicBezTo>
                  <a:pt x="544400" y="330663"/>
                  <a:pt x="541562" y="335460"/>
                  <a:pt x="538724" y="340256"/>
                </a:cubicBezTo>
                <a:lnTo>
                  <a:pt x="508007" y="393014"/>
                </a:lnTo>
                <a:cubicBezTo>
                  <a:pt x="505169" y="399729"/>
                  <a:pt x="501329" y="408362"/>
                  <a:pt x="497489" y="416036"/>
                </a:cubicBezTo>
                <a:cubicBezTo>
                  <a:pt x="490812" y="433233"/>
                  <a:pt x="485970" y="451459"/>
                  <a:pt x="482131" y="470644"/>
                </a:cubicBezTo>
                <a:cubicBezTo>
                  <a:pt x="479293" y="498462"/>
                  <a:pt x="479293" y="528130"/>
                  <a:pt x="483132" y="560744"/>
                </a:cubicBezTo>
                <a:cubicBezTo>
                  <a:pt x="484969" y="567458"/>
                  <a:pt x="485970" y="573214"/>
                  <a:pt x="486972" y="578969"/>
                </a:cubicBezTo>
                <a:cubicBezTo>
                  <a:pt x="532881" y="557866"/>
                  <a:pt x="578958" y="531007"/>
                  <a:pt x="617354" y="508054"/>
                </a:cubicBezTo>
                <a:cubicBezTo>
                  <a:pt x="691143" y="462970"/>
                  <a:pt x="765933" y="414117"/>
                  <a:pt x="838720" y="367115"/>
                </a:cubicBezTo>
                <a:cubicBezTo>
                  <a:pt x="904830" y="324017"/>
                  <a:pt x="971941" y="279892"/>
                  <a:pt x="1040888" y="237686"/>
                </a:cubicBezTo>
                <a:lnTo>
                  <a:pt x="1051572" y="230971"/>
                </a:lnTo>
                <a:cubicBezTo>
                  <a:pt x="1063926" y="223366"/>
                  <a:pt x="1077449" y="214733"/>
                  <a:pt x="1091806" y="207059"/>
                </a:cubicBezTo>
                <a:lnTo>
                  <a:pt x="1155912" y="170608"/>
                </a:lnTo>
                <a:cubicBezTo>
                  <a:pt x="1221186" y="134225"/>
                  <a:pt x="1288297" y="105448"/>
                  <a:pt x="1356243" y="84345"/>
                </a:cubicBezTo>
                <a:cubicBezTo>
                  <a:pt x="1372604" y="78589"/>
                  <a:pt x="1392804" y="72834"/>
                  <a:pt x="1413838" y="68038"/>
                </a:cubicBezTo>
                <a:cubicBezTo>
                  <a:pt x="1443554" y="61323"/>
                  <a:pt x="1470432" y="58445"/>
                  <a:pt x="1496308" y="54608"/>
                </a:cubicBezTo>
                <a:lnTo>
                  <a:pt x="1500148" y="53649"/>
                </a:lnTo>
                <a:cubicBezTo>
                  <a:pt x="1551900" y="46934"/>
                  <a:pt x="1602651" y="48853"/>
                  <a:pt x="1657241" y="59405"/>
                </a:cubicBezTo>
                <a:cubicBezTo>
                  <a:pt x="1673601" y="62282"/>
                  <a:pt x="1688960" y="67078"/>
                  <a:pt x="1704319" y="72834"/>
                </a:cubicBezTo>
                <a:lnTo>
                  <a:pt x="1707157" y="73793"/>
                </a:lnTo>
                <a:cubicBezTo>
                  <a:pt x="1728192" y="81467"/>
                  <a:pt x="1753066" y="91059"/>
                  <a:pt x="1774268" y="105448"/>
                </a:cubicBezTo>
                <a:cubicBezTo>
                  <a:pt x="1801146" y="123673"/>
                  <a:pt x="1831696" y="145667"/>
                  <a:pt x="1857572" y="178282"/>
                </a:cubicBezTo>
                <a:lnTo>
                  <a:pt x="1860577" y="182119"/>
                </a:lnTo>
                <a:cubicBezTo>
                  <a:pt x="1876771" y="203222"/>
                  <a:pt x="1897805" y="229121"/>
                  <a:pt x="1913164" y="265504"/>
                </a:cubicBezTo>
                <a:lnTo>
                  <a:pt x="1916169" y="273178"/>
                </a:lnTo>
                <a:cubicBezTo>
                  <a:pt x="1926686" y="296199"/>
                  <a:pt x="1939040" y="325867"/>
                  <a:pt x="1944883" y="364237"/>
                </a:cubicBezTo>
                <a:lnTo>
                  <a:pt x="1945885" y="369033"/>
                </a:lnTo>
                <a:cubicBezTo>
                  <a:pt x="1950559" y="398769"/>
                  <a:pt x="1955401" y="437070"/>
                  <a:pt x="1951561" y="479277"/>
                </a:cubicBezTo>
                <a:cubicBezTo>
                  <a:pt x="1948723" y="507095"/>
                  <a:pt x="1944883" y="537722"/>
                  <a:pt x="1937204" y="571295"/>
                </a:cubicBezTo>
                <a:cubicBezTo>
                  <a:pt x="1928523" y="606787"/>
                  <a:pt x="1917004" y="638373"/>
                  <a:pt x="1905485" y="668110"/>
                </a:cubicBezTo>
                <a:cubicBezTo>
                  <a:pt x="1878774" y="739984"/>
                  <a:pt x="1846053" y="808022"/>
                  <a:pt x="1810661" y="872291"/>
                </a:cubicBezTo>
                <a:cubicBezTo>
                  <a:pt x="1796304" y="897162"/>
                  <a:pt x="1781947" y="923062"/>
                  <a:pt x="1765587" y="950880"/>
                </a:cubicBezTo>
                <a:lnTo>
                  <a:pt x="1738709" y="996855"/>
                </a:lnTo>
                <a:cubicBezTo>
                  <a:pt x="1706155" y="1051531"/>
                  <a:pt x="1672600" y="1109017"/>
                  <a:pt x="1641882" y="1164653"/>
                </a:cubicBezTo>
                <a:cubicBezTo>
                  <a:pt x="1637208" y="1174177"/>
                  <a:pt x="1631365" y="1182810"/>
                  <a:pt x="1626690" y="1192402"/>
                </a:cubicBezTo>
                <a:cubicBezTo>
                  <a:pt x="1612166" y="1217342"/>
                  <a:pt x="1598811" y="1240364"/>
                  <a:pt x="1588294" y="1263317"/>
                </a:cubicBezTo>
                <a:lnTo>
                  <a:pt x="1567259" y="1307442"/>
                </a:lnTo>
                <a:cubicBezTo>
                  <a:pt x="1566257" y="1309361"/>
                  <a:pt x="1566257" y="1310320"/>
                  <a:pt x="1565255" y="1311279"/>
                </a:cubicBezTo>
                <a:cubicBezTo>
                  <a:pt x="1596974" y="1289217"/>
                  <a:pt x="1628527" y="1265236"/>
                  <a:pt x="1657241" y="1243242"/>
                </a:cubicBezTo>
                <a:lnTo>
                  <a:pt x="1678443" y="1225976"/>
                </a:lnTo>
                <a:cubicBezTo>
                  <a:pt x="1699477" y="1209668"/>
                  <a:pt x="1719678" y="1194321"/>
                  <a:pt x="1738709" y="1178014"/>
                </a:cubicBezTo>
                <a:lnTo>
                  <a:pt x="1841379" y="1092710"/>
                </a:lnTo>
                <a:cubicBezTo>
                  <a:pt x="1889291" y="1053450"/>
                  <a:pt x="1938206" y="1011243"/>
                  <a:pt x="1986118" y="971024"/>
                </a:cubicBezTo>
                <a:cubicBezTo>
                  <a:pt x="2061743" y="906755"/>
                  <a:pt x="2139372" y="840636"/>
                  <a:pt x="2219003" y="777395"/>
                </a:cubicBezTo>
                <a:lnTo>
                  <a:pt x="2236198" y="763965"/>
                </a:lnTo>
                <a:cubicBezTo>
                  <a:pt x="2271757" y="735188"/>
                  <a:pt x="2308151" y="706411"/>
                  <a:pt x="2345546" y="677702"/>
                </a:cubicBezTo>
                <a:cubicBezTo>
                  <a:pt x="2356063" y="670028"/>
                  <a:pt x="2367582" y="661395"/>
                  <a:pt x="2378100" y="652762"/>
                </a:cubicBezTo>
                <a:cubicBezTo>
                  <a:pt x="2402140" y="633577"/>
                  <a:pt x="2427014" y="614392"/>
                  <a:pt x="2452890" y="596235"/>
                </a:cubicBezTo>
                <a:lnTo>
                  <a:pt x="2514158" y="552111"/>
                </a:lnTo>
                <a:cubicBezTo>
                  <a:pt x="2520001" y="549233"/>
                  <a:pt x="2524676" y="545396"/>
                  <a:pt x="2529517" y="541559"/>
                </a:cubicBezTo>
                <a:cubicBezTo>
                  <a:pt x="2541036" y="532926"/>
                  <a:pt x="2553556" y="523333"/>
                  <a:pt x="2566912" y="514700"/>
                </a:cubicBezTo>
                <a:lnTo>
                  <a:pt x="2619666" y="479277"/>
                </a:lnTo>
                <a:cubicBezTo>
                  <a:pt x="2624507" y="476399"/>
                  <a:pt x="2630183" y="472562"/>
                  <a:pt x="2635025" y="468725"/>
                </a:cubicBezTo>
                <a:cubicBezTo>
                  <a:pt x="2647378" y="460092"/>
                  <a:pt x="2661902" y="450500"/>
                  <a:pt x="2677094" y="440907"/>
                </a:cubicBezTo>
                <a:cubicBezTo>
                  <a:pt x="2686777" y="435152"/>
                  <a:pt x="2696293" y="429397"/>
                  <a:pt x="2705975" y="423641"/>
                </a:cubicBezTo>
                <a:cubicBezTo>
                  <a:pt x="2741367" y="402606"/>
                  <a:pt x="2777761" y="379585"/>
                  <a:pt x="2817159" y="359441"/>
                </a:cubicBezTo>
                <a:cubicBezTo>
                  <a:pt x="2857392" y="339297"/>
                  <a:pt x="2899462" y="320112"/>
                  <a:pt x="2943702" y="302914"/>
                </a:cubicBezTo>
                <a:cubicBezTo>
                  <a:pt x="2979094" y="289485"/>
                  <a:pt x="3012649" y="278933"/>
                  <a:pt x="3044202" y="272218"/>
                </a:cubicBezTo>
                <a:cubicBezTo>
                  <a:pt x="3077757" y="264545"/>
                  <a:pt x="3111312" y="260708"/>
                  <a:pt x="3138190" y="256871"/>
                </a:cubicBezTo>
                <a:cubicBezTo>
                  <a:pt x="3154550" y="254952"/>
                  <a:pt x="3175585" y="252074"/>
                  <a:pt x="3200460" y="253034"/>
                </a:cubicBezTo>
                <a:lnTo>
                  <a:pt x="3202463" y="253034"/>
                </a:lnTo>
                <a:cubicBezTo>
                  <a:pt x="3210142" y="253034"/>
                  <a:pt x="3220660" y="253034"/>
                  <a:pt x="3234015" y="254952"/>
                </a:cubicBezTo>
                <a:cubicBezTo>
                  <a:pt x="3237855" y="254952"/>
                  <a:pt x="3242696" y="255911"/>
                  <a:pt x="3246536" y="255911"/>
                </a:cubicBezTo>
                <a:cubicBezTo>
                  <a:pt x="3262896" y="257830"/>
                  <a:pt x="3281928" y="259748"/>
                  <a:pt x="3303964" y="265504"/>
                </a:cubicBezTo>
                <a:cubicBezTo>
                  <a:pt x="3314649" y="268381"/>
                  <a:pt x="3325166" y="271259"/>
                  <a:pt x="3335684" y="275096"/>
                </a:cubicBezTo>
                <a:lnTo>
                  <a:pt x="3341360" y="277015"/>
                </a:lnTo>
                <a:cubicBezTo>
                  <a:pt x="3355716" y="282770"/>
                  <a:pt x="3370241" y="289485"/>
                  <a:pt x="3384598" y="295240"/>
                </a:cubicBezTo>
                <a:lnTo>
                  <a:pt x="3400791" y="302914"/>
                </a:lnTo>
                <a:lnTo>
                  <a:pt x="3404631" y="304833"/>
                </a:lnTo>
                <a:cubicBezTo>
                  <a:pt x="3430507" y="319221"/>
                  <a:pt x="3454547" y="337378"/>
                  <a:pt x="3476583" y="357522"/>
                </a:cubicBezTo>
                <a:cubicBezTo>
                  <a:pt x="3485264" y="366155"/>
                  <a:pt x="3493778" y="374788"/>
                  <a:pt x="3501458" y="384381"/>
                </a:cubicBezTo>
                <a:lnTo>
                  <a:pt x="3506299" y="390136"/>
                </a:lnTo>
                <a:cubicBezTo>
                  <a:pt x="3521658" y="410280"/>
                  <a:pt x="3543694" y="436111"/>
                  <a:pt x="3559053" y="471603"/>
                </a:cubicBezTo>
                <a:cubicBezTo>
                  <a:pt x="3560889" y="475440"/>
                  <a:pt x="3561891" y="478318"/>
                  <a:pt x="3563727" y="482155"/>
                </a:cubicBezTo>
                <a:cubicBezTo>
                  <a:pt x="3573410" y="503258"/>
                  <a:pt x="3585764" y="530048"/>
                  <a:pt x="3592608" y="563621"/>
                </a:cubicBezTo>
                <a:cubicBezTo>
                  <a:pt x="3599286" y="599045"/>
                  <a:pt x="3604128" y="628781"/>
                  <a:pt x="3604962" y="657558"/>
                </a:cubicBezTo>
                <a:cubicBezTo>
                  <a:pt x="3605964" y="678661"/>
                  <a:pt x="3604962" y="697778"/>
                  <a:pt x="3604128" y="716962"/>
                </a:cubicBezTo>
                <a:cubicBezTo>
                  <a:pt x="3604128" y="732310"/>
                  <a:pt x="3602124" y="749577"/>
                  <a:pt x="3600288" y="767802"/>
                </a:cubicBezTo>
                <a:cubicBezTo>
                  <a:pt x="3594445" y="808022"/>
                  <a:pt x="3588769" y="853106"/>
                  <a:pt x="3574412" y="901958"/>
                </a:cubicBezTo>
                <a:cubicBezTo>
                  <a:pt x="3561891" y="943206"/>
                  <a:pt x="3547534" y="980548"/>
                  <a:pt x="3535013" y="1011243"/>
                </a:cubicBezTo>
                <a:cubicBezTo>
                  <a:pt x="3531174" y="1018917"/>
                  <a:pt x="3528336" y="1026591"/>
                  <a:pt x="3525498" y="1034265"/>
                </a:cubicBezTo>
                <a:cubicBezTo>
                  <a:pt x="3516816" y="1057287"/>
                  <a:pt x="3507301" y="1081199"/>
                  <a:pt x="3495782" y="1105180"/>
                </a:cubicBezTo>
                <a:cubicBezTo>
                  <a:pt x="3491942" y="1113813"/>
                  <a:pt x="3487100" y="1123406"/>
                  <a:pt x="3483261" y="1132039"/>
                </a:cubicBezTo>
                <a:cubicBezTo>
                  <a:pt x="3470740" y="1160747"/>
                  <a:pt x="3457385" y="1189524"/>
                  <a:pt x="3442026" y="1219261"/>
                </a:cubicBezTo>
                <a:lnTo>
                  <a:pt x="3429672" y="1243242"/>
                </a:lnTo>
                <a:cubicBezTo>
                  <a:pt x="3414314" y="1272910"/>
                  <a:pt x="3397953" y="1302646"/>
                  <a:pt x="3381593" y="1333342"/>
                </a:cubicBezTo>
                <a:lnTo>
                  <a:pt x="3366401" y="1361091"/>
                </a:lnTo>
                <a:cubicBezTo>
                  <a:pt x="3351042" y="1388909"/>
                  <a:pt x="3336685" y="1414808"/>
                  <a:pt x="3323163" y="1441599"/>
                </a:cubicBezTo>
                <a:lnTo>
                  <a:pt x="3313647" y="1459824"/>
                </a:lnTo>
                <a:cubicBezTo>
                  <a:pt x="3310809" y="1466539"/>
                  <a:pt x="3306969" y="1472294"/>
                  <a:pt x="3303964" y="1478050"/>
                </a:cubicBezTo>
                <a:lnTo>
                  <a:pt x="2678096" y="1478050"/>
                </a:lnTo>
                <a:cubicBezTo>
                  <a:pt x="2693455" y="1432006"/>
                  <a:pt x="2713655" y="1382194"/>
                  <a:pt x="2738529" y="1327586"/>
                </a:cubicBezTo>
                <a:cubicBezTo>
                  <a:pt x="2761567" y="1276747"/>
                  <a:pt x="2787444" y="1227894"/>
                  <a:pt x="2812318" y="1180891"/>
                </a:cubicBezTo>
                <a:lnTo>
                  <a:pt x="2825673" y="1155951"/>
                </a:lnTo>
                <a:cubicBezTo>
                  <a:pt x="2840030" y="1128202"/>
                  <a:pt x="2855389" y="1101343"/>
                  <a:pt x="2869746" y="1074484"/>
                </a:cubicBezTo>
                <a:cubicBezTo>
                  <a:pt x="2875589" y="1063933"/>
                  <a:pt x="2881265" y="1053450"/>
                  <a:pt x="2887108" y="1042898"/>
                </a:cubicBezTo>
                <a:cubicBezTo>
                  <a:pt x="2899462" y="1019876"/>
                  <a:pt x="2911983" y="996855"/>
                  <a:pt x="2924504" y="971914"/>
                </a:cubicBezTo>
                <a:cubicBezTo>
                  <a:pt x="2903302" y="986303"/>
                  <a:pt x="2883268" y="999732"/>
                  <a:pt x="2864070" y="1013162"/>
                </a:cubicBezTo>
                <a:cubicBezTo>
                  <a:pt x="2853553" y="1021795"/>
                  <a:pt x="2842034" y="1029469"/>
                  <a:pt x="2830515" y="1037143"/>
                </a:cubicBezTo>
                <a:cubicBezTo>
                  <a:pt x="2806475" y="1054409"/>
                  <a:pt x="2784438" y="1069688"/>
                  <a:pt x="2762402" y="1085995"/>
                </a:cubicBezTo>
                <a:lnTo>
                  <a:pt x="2644540" y="1174177"/>
                </a:lnTo>
                <a:cubicBezTo>
                  <a:pt x="2611986" y="1200076"/>
                  <a:pt x="2578431" y="1226935"/>
                  <a:pt x="2545877" y="1252766"/>
                </a:cubicBezTo>
                <a:cubicBezTo>
                  <a:pt x="2462406" y="1319912"/>
                  <a:pt x="2379102" y="1389868"/>
                  <a:pt x="2297633" y="1456946"/>
                </a:cubicBezTo>
                <a:cubicBezTo>
                  <a:pt x="2287951" y="1464620"/>
                  <a:pt x="2279436" y="1472294"/>
                  <a:pt x="2269754" y="1479968"/>
                </a:cubicBezTo>
                <a:lnTo>
                  <a:pt x="904830" y="1479968"/>
                </a:lnTo>
                <a:cubicBezTo>
                  <a:pt x="905832" y="1475172"/>
                  <a:pt x="906833" y="1469417"/>
                  <a:pt x="907668" y="1464620"/>
                </a:cubicBezTo>
                <a:cubicBezTo>
                  <a:pt x="919187" y="1410972"/>
                  <a:pt x="935547" y="1358213"/>
                  <a:pt x="955580" y="1309361"/>
                </a:cubicBezTo>
                <a:lnTo>
                  <a:pt x="1012174" y="1173217"/>
                </a:lnTo>
                <a:cubicBezTo>
                  <a:pt x="1022691" y="1147386"/>
                  <a:pt x="1034210" y="1122446"/>
                  <a:pt x="1045730" y="1098465"/>
                </a:cubicBezTo>
                <a:lnTo>
                  <a:pt x="1085128" y="1017958"/>
                </a:lnTo>
                <a:cubicBezTo>
                  <a:pt x="1086964" y="1015080"/>
                  <a:pt x="1087966" y="1011243"/>
                  <a:pt x="1089802" y="1008365"/>
                </a:cubicBezTo>
                <a:cubicBezTo>
                  <a:pt x="1094644" y="998773"/>
                  <a:pt x="1100320" y="986303"/>
                  <a:pt x="1107164" y="973833"/>
                </a:cubicBezTo>
                <a:lnTo>
                  <a:pt x="1144560" y="906755"/>
                </a:lnTo>
                <a:cubicBezTo>
                  <a:pt x="1162756" y="874141"/>
                  <a:pt x="1182790" y="839677"/>
                  <a:pt x="1206829" y="798429"/>
                </a:cubicBezTo>
                <a:cubicBezTo>
                  <a:pt x="1208666" y="794592"/>
                  <a:pt x="1211504" y="789796"/>
                  <a:pt x="1214509" y="785000"/>
                </a:cubicBezTo>
                <a:cubicBezTo>
                  <a:pt x="1209667" y="787878"/>
                  <a:pt x="1204826" y="790755"/>
                  <a:pt x="1200152" y="793633"/>
                </a:cubicBezTo>
                <a:cubicBezTo>
                  <a:pt x="1168432" y="813777"/>
                  <a:pt x="1135879" y="833921"/>
                  <a:pt x="1103325" y="853106"/>
                </a:cubicBezTo>
                <a:cubicBezTo>
                  <a:pt x="1033376" y="895244"/>
                  <a:pt x="952742" y="943206"/>
                  <a:pt x="870273" y="988221"/>
                </a:cubicBezTo>
                <a:cubicBezTo>
                  <a:pt x="839722" y="1004528"/>
                  <a:pt x="804163" y="1023713"/>
                  <a:pt x="765933" y="1040980"/>
                </a:cubicBezTo>
                <a:cubicBezTo>
                  <a:pt x="741894" y="1051531"/>
                  <a:pt x="717019" y="1062014"/>
                  <a:pt x="691143" y="1072566"/>
                </a:cubicBezTo>
                <a:cubicBezTo>
                  <a:pt x="676786" y="1078321"/>
                  <a:pt x="659424" y="1085036"/>
                  <a:pt x="641227" y="1090791"/>
                </a:cubicBezTo>
                <a:cubicBezTo>
                  <a:pt x="596153" y="1105180"/>
                  <a:pt x="550243" y="1113813"/>
                  <a:pt x="501329" y="1118609"/>
                </a:cubicBezTo>
                <a:cubicBezTo>
                  <a:pt x="479293" y="1120528"/>
                  <a:pt x="453417" y="1121487"/>
                  <a:pt x="423701" y="1118609"/>
                </a:cubicBezTo>
                <a:lnTo>
                  <a:pt x="415020" y="1117650"/>
                </a:lnTo>
                <a:cubicBezTo>
                  <a:pt x="391982" y="1114772"/>
                  <a:pt x="363267" y="1111895"/>
                  <a:pt x="332550" y="1103262"/>
                </a:cubicBezTo>
                <a:cubicBezTo>
                  <a:pt x="302834" y="1094628"/>
                  <a:pt x="273118" y="1083118"/>
                  <a:pt x="245406" y="1068729"/>
                </a:cubicBezTo>
                <a:cubicBezTo>
                  <a:pt x="211850" y="1051463"/>
                  <a:pt x="185974" y="1031387"/>
                  <a:pt x="166776" y="1015080"/>
                </a:cubicBezTo>
                <a:cubicBezTo>
                  <a:pt x="138062" y="990140"/>
                  <a:pt x="117862" y="963281"/>
                  <a:pt x="101668" y="942247"/>
                </a:cubicBezTo>
                <a:lnTo>
                  <a:pt x="97828" y="937450"/>
                </a:lnTo>
                <a:cubicBezTo>
                  <a:pt x="90149" y="925939"/>
                  <a:pt x="79632" y="912510"/>
                  <a:pt x="69949" y="897162"/>
                </a:cubicBezTo>
                <a:cubicBezTo>
                  <a:pt x="59432" y="879896"/>
                  <a:pt x="50751" y="862630"/>
                  <a:pt x="42237" y="843513"/>
                </a:cubicBezTo>
                <a:lnTo>
                  <a:pt x="39232" y="837758"/>
                </a:lnTo>
                <a:cubicBezTo>
                  <a:pt x="29716" y="816655"/>
                  <a:pt x="18197" y="790755"/>
                  <a:pt x="11519" y="760128"/>
                </a:cubicBezTo>
                <a:cubicBezTo>
                  <a:pt x="4842" y="733270"/>
                  <a:pt x="0" y="703533"/>
                  <a:pt x="2838" y="673865"/>
                </a:cubicBezTo>
                <a:cubicBezTo>
                  <a:pt x="1002" y="654681"/>
                  <a:pt x="0" y="634536"/>
                  <a:pt x="0" y="613433"/>
                </a:cubicBezTo>
                <a:cubicBezTo>
                  <a:pt x="1002" y="575132"/>
                  <a:pt x="4842" y="534844"/>
                  <a:pt x="12521" y="490788"/>
                </a:cubicBezTo>
                <a:cubicBezTo>
                  <a:pt x="24874" y="416995"/>
                  <a:pt x="51752" y="343134"/>
                  <a:pt x="91985" y="271259"/>
                </a:cubicBezTo>
                <a:cubicBezTo>
                  <a:pt x="119865" y="222407"/>
                  <a:pt x="152419" y="179241"/>
                  <a:pt x="183136" y="139912"/>
                </a:cubicBezTo>
                <a:lnTo>
                  <a:pt x="212852" y="101611"/>
                </a:lnTo>
                <a:cubicBezTo>
                  <a:pt x="222368" y="88182"/>
                  <a:pt x="236725" y="70915"/>
                  <a:pt x="255923" y="53649"/>
                </a:cubicBezTo>
                <a:cubicBezTo>
                  <a:pt x="278961" y="31655"/>
                  <a:pt x="306674" y="16307"/>
                  <a:pt x="338393" y="7674"/>
                </a:cubicBezTo>
                <a:lnTo>
                  <a:pt x="347909" y="4796"/>
                </a:ln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14" name="Date Placeholder 3">
            <a:extLst>
              <a:ext uri="{FF2B5EF4-FFF2-40B4-BE49-F238E27FC236}">
                <a16:creationId xmlns:a16="http://schemas.microsoft.com/office/drawing/2014/main" id="{1E24BC45-F8BE-4143-9A89-69C2C2355FB9}"/>
              </a:ext>
            </a:extLst>
          </p:cNvPr>
          <p:cNvSpPr>
            <a:spLocks noGrp="1"/>
          </p:cNvSpPr>
          <p:nvPr>
            <p:ph type="dt" sz="half" idx="10"/>
          </p:nvPr>
        </p:nvSpPr>
        <p:spPr>
          <a:xfrm>
            <a:off x="628650" y="6356350"/>
            <a:ext cx="796290" cy="365125"/>
          </a:xfrm>
          <a:prstGeom prst="rect">
            <a:avLst/>
          </a:prstGeom>
        </p:spPr>
        <p:txBody>
          <a:bodyPr/>
          <a:lstStyle/>
          <a:p>
            <a:r>
              <a:rPr lang="en-US"/>
              <a:t>Date</a:t>
            </a:r>
          </a:p>
        </p:txBody>
      </p:sp>
      <p:sp>
        <p:nvSpPr>
          <p:cNvPr id="15" name="Footer Placeholder 4">
            <a:extLst>
              <a:ext uri="{FF2B5EF4-FFF2-40B4-BE49-F238E27FC236}">
                <a16:creationId xmlns:a16="http://schemas.microsoft.com/office/drawing/2014/main" id="{4035DCF1-3653-4CAB-9F4D-9EB39F8B7721}"/>
              </a:ext>
            </a:extLst>
          </p:cNvPr>
          <p:cNvSpPr>
            <a:spLocks noGrp="1"/>
          </p:cNvSpPr>
          <p:nvPr>
            <p:ph type="ftr" sz="quarter" idx="11"/>
          </p:nvPr>
        </p:nvSpPr>
        <p:spPr>
          <a:xfrm>
            <a:off x="1516380" y="6356350"/>
            <a:ext cx="3710940" cy="365125"/>
          </a:xfrm>
          <a:prstGeom prst="rect">
            <a:avLst/>
          </a:prstGeom>
        </p:spPr>
        <p:txBody>
          <a:bodyPr/>
          <a:lstStyle/>
          <a:p>
            <a:r>
              <a:rPr lang="en-US"/>
              <a:t>Your Footer Here</a:t>
            </a:r>
          </a:p>
        </p:txBody>
      </p:sp>
      <p:sp>
        <p:nvSpPr>
          <p:cNvPr id="16" name="Slide Number Placeholder 5">
            <a:extLst>
              <a:ext uri="{FF2B5EF4-FFF2-40B4-BE49-F238E27FC236}">
                <a16:creationId xmlns:a16="http://schemas.microsoft.com/office/drawing/2014/main" id="{A29428EF-9BEF-4E3A-954C-3255D3AA016F}"/>
              </a:ext>
            </a:extLst>
          </p:cNvPr>
          <p:cNvSpPr>
            <a:spLocks noGrp="1"/>
          </p:cNvSpPr>
          <p:nvPr>
            <p:ph type="sldNum" sz="quarter" idx="12"/>
          </p:nvPr>
        </p:nvSpPr>
        <p:spPr>
          <a:xfrm>
            <a:off x="5318760" y="6356350"/>
            <a:ext cx="79629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2736056" y="2431040"/>
            <a:ext cx="5774532" cy="2852737"/>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2736056" y="5417127"/>
            <a:ext cx="5774532" cy="672523"/>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Picture Placeholder 14">
            <a:extLst>
              <a:ext uri="{FF2B5EF4-FFF2-40B4-BE49-F238E27FC236}">
                <a16:creationId xmlns:a16="http://schemas.microsoft.com/office/drawing/2014/main" id="{97948841-D014-8F42-BCDA-914C80D2A4E5}"/>
              </a:ext>
            </a:extLst>
          </p:cNvPr>
          <p:cNvSpPr>
            <a:spLocks noGrp="1"/>
          </p:cNvSpPr>
          <p:nvPr>
            <p:ph type="pic" sz="quarter" idx="13"/>
          </p:nvPr>
        </p:nvSpPr>
        <p:spPr>
          <a:xfrm>
            <a:off x="1505" y="136525"/>
            <a:ext cx="8518607" cy="4188490"/>
          </a:xfrm>
          <a:custGeom>
            <a:avLst/>
            <a:gdLst>
              <a:gd name="connsiteX0" fmla="*/ 7399461 w 10142468"/>
              <a:gd name="connsiteY0" fmla="*/ 0 h 4986922"/>
              <a:gd name="connsiteX1" fmla="*/ 7406038 w 10142468"/>
              <a:gd name="connsiteY1" fmla="*/ 0 h 4986922"/>
              <a:gd name="connsiteX2" fmla="*/ 7538976 w 10142468"/>
              <a:gd name="connsiteY2" fmla="*/ 36248 h 4986922"/>
              <a:gd name="connsiteX3" fmla="*/ 7661111 w 10142468"/>
              <a:gd name="connsiteY3" fmla="*/ 195321 h 4986922"/>
              <a:gd name="connsiteX4" fmla="*/ 7662050 w 10142468"/>
              <a:gd name="connsiteY4" fmla="*/ 331538 h 4986922"/>
              <a:gd name="connsiteX5" fmla="*/ 7659232 w 10142468"/>
              <a:gd name="connsiteY5" fmla="*/ 347699 h 4986922"/>
              <a:gd name="connsiteX6" fmla="*/ 7648427 w 10142468"/>
              <a:gd name="connsiteY6" fmla="*/ 404033 h 4986922"/>
              <a:gd name="connsiteX7" fmla="*/ 7629168 w 10142468"/>
              <a:gd name="connsiteY7" fmla="*/ 460367 h 4986922"/>
              <a:gd name="connsiteX8" fmla="*/ 7561524 w 10142468"/>
              <a:gd name="connsiteY8" fmla="*/ 606742 h 4986922"/>
              <a:gd name="connsiteX9" fmla="*/ 7550720 w 10142468"/>
              <a:gd name="connsiteY9" fmla="*/ 627983 h 4986922"/>
              <a:gd name="connsiteX10" fmla="*/ 7499517 w 10142468"/>
              <a:gd name="connsiteY10" fmla="*/ 726336 h 4986922"/>
              <a:gd name="connsiteX11" fmla="*/ 7378323 w 10142468"/>
              <a:gd name="connsiteY11" fmla="*/ 969679 h 4986922"/>
              <a:gd name="connsiteX12" fmla="*/ 7281555 w 10142468"/>
              <a:gd name="connsiteY12" fmla="*/ 1166617 h 4986922"/>
              <a:gd name="connsiteX13" fmla="*/ 7151904 w 10142468"/>
              <a:gd name="connsiteY13" fmla="*/ 1438358 h 4986922"/>
              <a:gd name="connsiteX14" fmla="*/ 7162709 w 10142468"/>
              <a:gd name="connsiteY14" fmla="*/ 1421504 h 4986922"/>
              <a:gd name="connsiteX15" fmla="*/ 7197940 w 10142468"/>
              <a:gd name="connsiteY15" fmla="*/ 1367710 h 4986922"/>
              <a:gd name="connsiteX16" fmla="*/ 7523005 w 10142468"/>
              <a:gd name="connsiteY16" fmla="*/ 902264 h 4986922"/>
              <a:gd name="connsiteX17" fmla="*/ 7566691 w 10142468"/>
              <a:gd name="connsiteY17" fmla="*/ 842467 h 4986922"/>
              <a:gd name="connsiteX18" fmla="*/ 7816597 w 10142468"/>
              <a:gd name="connsiteY18" fmla="*/ 510005 h 4986922"/>
              <a:gd name="connsiteX19" fmla="*/ 7885650 w 10142468"/>
              <a:gd name="connsiteY19" fmla="*/ 419964 h 4986922"/>
              <a:gd name="connsiteX20" fmla="*/ 7902561 w 10142468"/>
              <a:gd name="connsiteY20" fmla="*/ 398030 h 4986922"/>
              <a:gd name="connsiteX21" fmla="*/ 7974902 w 10142468"/>
              <a:gd name="connsiteY21" fmla="*/ 306373 h 4986922"/>
              <a:gd name="connsiteX22" fmla="*/ 7982418 w 10142468"/>
              <a:gd name="connsiteY22" fmla="*/ 298061 h 4986922"/>
              <a:gd name="connsiteX23" fmla="*/ 8017179 w 10142468"/>
              <a:gd name="connsiteY23" fmla="*/ 259274 h 4986922"/>
              <a:gd name="connsiteX24" fmla="*/ 8057577 w 10142468"/>
              <a:gd name="connsiteY24" fmla="*/ 219563 h 4986922"/>
              <a:gd name="connsiteX25" fmla="*/ 8248765 w 10142468"/>
              <a:gd name="connsiteY25" fmla="*/ 141296 h 4986922"/>
              <a:gd name="connsiteX26" fmla="*/ 8441361 w 10142468"/>
              <a:gd name="connsiteY26" fmla="*/ 221410 h 4986922"/>
              <a:gd name="connsiteX27" fmla="*/ 8521218 w 10142468"/>
              <a:gd name="connsiteY27" fmla="*/ 414192 h 4986922"/>
              <a:gd name="connsiteX28" fmla="*/ 8484108 w 10142468"/>
              <a:gd name="connsiteY28" fmla="*/ 551332 h 4986922"/>
              <a:gd name="connsiteX29" fmla="*/ 8481759 w 10142468"/>
              <a:gd name="connsiteY29" fmla="*/ 556411 h 4986922"/>
              <a:gd name="connsiteX30" fmla="*/ 8450756 w 10142468"/>
              <a:gd name="connsiteY30" fmla="*/ 603510 h 4986922"/>
              <a:gd name="connsiteX31" fmla="*/ 8373717 w 10142468"/>
              <a:gd name="connsiteY31" fmla="*/ 719641 h 4986922"/>
              <a:gd name="connsiteX32" fmla="*/ 8305134 w 10142468"/>
              <a:gd name="connsiteY32" fmla="*/ 828152 h 4986922"/>
              <a:gd name="connsiteX33" fmla="*/ 8268964 w 10142468"/>
              <a:gd name="connsiteY33" fmla="*/ 885410 h 4986922"/>
              <a:gd name="connsiteX34" fmla="*/ 8144950 w 10142468"/>
              <a:gd name="connsiteY34" fmla="*/ 1083270 h 4986922"/>
              <a:gd name="connsiteX35" fmla="*/ 7963158 w 10142468"/>
              <a:gd name="connsiteY35" fmla="*/ 1387103 h 4986922"/>
              <a:gd name="connsiteX36" fmla="*/ 7981008 w 10142468"/>
              <a:gd name="connsiteY36" fmla="*/ 1369326 h 4986922"/>
              <a:gd name="connsiteX37" fmla="*/ 8127100 w 10142468"/>
              <a:gd name="connsiteY37" fmla="*/ 1237265 h 4986922"/>
              <a:gd name="connsiteX38" fmla="*/ 8231854 w 10142468"/>
              <a:gd name="connsiteY38" fmla="*/ 1158074 h 4986922"/>
              <a:gd name="connsiteX39" fmla="*/ 8252522 w 10142468"/>
              <a:gd name="connsiteY39" fmla="*/ 1143760 h 4986922"/>
              <a:gd name="connsiteX40" fmla="*/ 8293860 w 10142468"/>
              <a:gd name="connsiteY40" fmla="*/ 1116055 h 4986922"/>
              <a:gd name="connsiteX41" fmla="*/ 8299967 w 10142468"/>
              <a:gd name="connsiteY41" fmla="*/ 1112592 h 4986922"/>
              <a:gd name="connsiteX42" fmla="*/ 8438072 w 10142468"/>
              <a:gd name="connsiteY42" fmla="*/ 1075652 h 4986922"/>
              <a:gd name="connsiteX43" fmla="*/ 8576648 w 10142468"/>
              <a:gd name="connsiteY43" fmla="*/ 1112592 h 4986922"/>
              <a:gd name="connsiteX44" fmla="*/ 8577587 w 10142468"/>
              <a:gd name="connsiteY44" fmla="*/ 1113515 h 4986922"/>
              <a:gd name="connsiteX45" fmla="*/ 8624562 w 10142468"/>
              <a:gd name="connsiteY45" fmla="*/ 1148147 h 4986922"/>
              <a:gd name="connsiteX46" fmla="*/ 8689387 w 10142468"/>
              <a:gd name="connsiteY46" fmla="*/ 1138681 h 4986922"/>
              <a:gd name="connsiteX47" fmla="*/ 8709117 w 10142468"/>
              <a:gd name="connsiteY47" fmla="*/ 1137064 h 4986922"/>
              <a:gd name="connsiteX48" fmla="*/ 8728376 w 10142468"/>
              <a:gd name="connsiteY48" fmla="*/ 1138681 h 4986922"/>
              <a:gd name="connsiteX49" fmla="*/ 8810112 w 10142468"/>
              <a:gd name="connsiteY49" fmla="*/ 1151379 h 4986922"/>
              <a:gd name="connsiteX50" fmla="*/ 8811522 w 10142468"/>
              <a:gd name="connsiteY50" fmla="*/ 1151379 h 4986922"/>
              <a:gd name="connsiteX51" fmla="*/ 8848632 w 10142468"/>
              <a:gd name="connsiteY51" fmla="*/ 1160614 h 4986922"/>
              <a:gd name="connsiteX52" fmla="*/ 8854738 w 10142468"/>
              <a:gd name="connsiteY52" fmla="*/ 1162461 h 4986922"/>
              <a:gd name="connsiteX53" fmla="*/ 8958083 w 10142468"/>
              <a:gd name="connsiteY53" fmla="*/ 1216948 h 4986922"/>
              <a:gd name="connsiteX54" fmla="*/ 8971705 w 10142468"/>
              <a:gd name="connsiteY54" fmla="*/ 1204480 h 4986922"/>
              <a:gd name="connsiteX55" fmla="*/ 8983449 w 10142468"/>
              <a:gd name="connsiteY55" fmla="*/ 1193398 h 4986922"/>
              <a:gd name="connsiteX56" fmla="*/ 9027136 w 10142468"/>
              <a:gd name="connsiteY56" fmla="*/ 1154842 h 4986922"/>
              <a:gd name="connsiteX57" fmla="*/ 9077399 w 10142468"/>
              <a:gd name="connsiteY57" fmla="*/ 1115131 h 4986922"/>
              <a:gd name="connsiteX58" fmla="*/ 9086794 w 10142468"/>
              <a:gd name="connsiteY58" fmla="*/ 1108436 h 4986922"/>
              <a:gd name="connsiteX59" fmla="*/ 9101826 w 10142468"/>
              <a:gd name="connsiteY59" fmla="*/ 1098277 h 4986922"/>
              <a:gd name="connsiteX60" fmla="*/ 9209867 w 10142468"/>
              <a:gd name="connsiteY60" fmla="*/ 1054642 h 4986922"/>
              <a:gd name="connsiteX61" fmla="*/ 9355489 w 10142468"/>
              <a:gd name="connsiteY61" fmla="*/ 1053718 h 4986922"/>
              <a:gd name="connsiteX62" fmla="*/ 9463061 w 10142468"/>
              <a:gd name="connsiteY62" fmla="*/ 1095045 h 4986922"/>
              <a:gd name="connsiteX63" fmla="*/ 9573452 w 10142468"/>
              <a:gd name="connsiteY63" fmla="*/ 1205173 h 4986922"/>
              <a:gd name="connsiteX64" fmla="*/ 9584256 w 10142468"/>
              <a:gd name="connsiteY64" fmla="*/ 1226414 h 4986922"/>
              <a:gd name="connsiteX65" fmla="*/ 9612911 w 10142468"/>
              <a:gd name="connsiteY65" fmla="*/ 1208636 h 4986922"/>
              <a:gd name="connsiteX66" fmla="*/ 9648142 w 10142468"/>
              <a:gd name="connsiteY66" fmla="*/ 1190859 h 4986922"/>
              <a:gd name="connsiteX67" fmla="*/ 9718134 w 10142468"/>
              <a:gd name="connsiteY67" fmla="*/ 1163154 h 4986922"/>
              <a:gd name="connsiteX68" fmla="*/ 9726590 w 10142468"/>
              <a:gd name="connsiteY68" fmla="*/ 1160614 h 4986922"/>
              <a:gd name="connsiteX69" fmla="*/ 9761821 w 10142468"/>
              <a:gd name="connsiteY69" fmla="*/ 1153918 h 4986922"/>
              <a:gd name="connsiteX70" fmla="*/ 9774504 w 10142468"/>
              <a:gd name="connsiteY70" fmla="*/ 1151379 h 4986922"/>
              <a:gd name="connsiteX71" fmla="*/ 9915898 w 10142468"/>
              <a:gd name="connsiteY71" fmla="*/ 1152302 h 4986922"/>
              <a:gd name="connsiteX72" fmla="*/ 9922004 w 10142468"/>
              <a:gd name="connsiteY72" fmla="*/ 1153918 h 4986922"/>
              <a:gd name="connsiteX73" fmla="*/ 9977435 w 10142468"/>
              <a:gd name="connsiteY73" fmla="*/ 1177468 h 4986922"/>
              <a:gd name="connsiteX74" fmla="*/ 9982602 w 10142468"/>
              <a:gd name="connsiteY74" fmla="*/ 1180931 h 4986922"/>
              <a:gd name="connsiteX75" fmla="*/ 10079840 w 10142468"/>
              <a:gd name="connsiteY75" fmla="*/ 1278592 h 4986922"/>
              <a:gd name="connsiteX76" fmla="*/ 10083598 w 10142468"/>
              <a:gd name="connsiteY76" fmla="*/ 1283440 h 4986922"/>
              <a:gd name="connsiteX77" fmla="*/ 10106145 w 10142468"/>
              <a:gd name="connsiteY77" fmla="*/ 1338158 h 4986922"/>
              <a:gd name="connsiteX78" fmla="*/ 10117889 w 10142468"/>
              <a:gd name="connsiteY78" fmla="*/ 1371173 h 4986922"/>
              <a:gd name="connsiteX79" fmla="*/ 10132451 w 10142468"/>
              <a:gd name="connsiteY79" fmla="*/ 1455212 h 4986922"/>
              <a:gd name="connsiteX80" fmla="*/ 10133861 w 10142468"/>
              <a:gd name="connsiteY80" fmla="*/ 1484764 h 4986922"/>
              <a:gd name="connsiteX81" fmla="*/ 10134800 w 10142468"/>
              <a:gd name="connsiteY81" fmla="*/ 1487996 h 4986922"/>
              <a:gd name="connsiteX82" fmla="*/ 10126345 w 10142468"/>
              <a:gd name="connsiteY82" fmla="*/ 1619365 h 4986922"/>
              <a:gd name="connsiteX83" fmla="*/ 10124466 w 10142468"/>
              <a:gd name="connsiteY83" fmla="*/ 1625367 h 4986922"/>
              <a:gd name="connsiteX84" fmla="*/ 10102857 w 10142468"/>
              <a:gd name="connsiteY84" fmla="*/ 1678238 h 4986922"/>
              <a:gd name="connsiteX85" fmla="*/ 10099569 w 10142468"/>
              <a:gd name="connsiteY85" fmla="*/ 1683317 h 4986922"/>
              <a:gd name="connsiteX86" fmla="*/ 9940325 w 10142468"/>
              <a:gd name="connsiteY86" fmla="*/ 1805451 h 4986922"/>
              <a:gd name="connsiteX87" fmla="*/ 9739273 w 10142468"/>
              <a:gd name="connsiteY87" fmla="*/ 1780978 h 4986922"/>
              <a:gd name="connsiteX88" fmla="*/ 9698874 w 10142468"/>
              <a:gd name="connsiteY88" fmla="*/ 1812839 h 4986922"/>
              <a:gd name="connsiteX89" fmla="*/ 9658476 w 10142468"/>
              <a:gd name="connsiteY89" fmla="*/ 1845854 h 4986922"/>
              <a:gd name="connsiteX90" fmla="*/ 9598818 w 10142468"/>
              <a:gd name="connsiteY90" fmla="*/ 1893645 h 4986922"/>
              <a:gd name="connsiteX91" fmla="*/ 9594591 w 10142468"/>
              <a:gd name="connsiteY91" fmla="*/ 1897108 h 4986922"/>
              <a:gd name="connsiteX92" fmla="*/ 9546207 w 10142468"/>
              <a:gd name="connsiteY92" fmla="*/ 1929200 h 4986922"/>
              <a:gd name="connsiteX93" fmla="*/ 9513794 w 10142468"/>
              <a:gd name="connsiteY93" fmla="*/ 1945131 h 4986922"/>
              <a:gd name="connsiteX94" fmla="*/ 9456485 w 10142468"/>
              <a:gd name="connsiteY94" fmla="*/ 1969604 h 4986922"/>
              <a:gd name="connsiteX95" fmla="*/ 9451318 w 10142468"/>
              <a:gd name="connsiteY95" fmla="*/ 1971220 h 4986922"/>
              <a:gd name="connsiteX96" fmla="*/ 9431118 w 10142468"/>
              <a:gd name="connsiteY96" fmla="*/ 1977915 h 4986922"/>
              <a:gd name="connsiteX97" fmla="*/ 9352201 w 10142468"/>
              <a:gd name="connsiteY97" fmla="*/ 1990613 h 4986922"/>
              <a:gd name="connsiteX98" fmla="*/ 9253554 w 10142468"/>
              <a:gd name="connsiteY98" fmla="*/ 1979531 h 4986922"/>
              <a:gd name="connsiteX99" fmla="*/ 9251205 w 10142468"/>
              <a:gd name="connsiteY99" fmla="*/ 1978839 h 4986922"/>
              <a:gd name="connsiteX100" fmla="*/ 9132359 w 10142468"/>
              <a:gd name="connsiteY100" fmla="*/ 1910499 h 4986922"/>
              <a:gd name="connsiteX101" fmla="*/ 9095249 w 10142468"/>
              <a:gd name="connsiteY101" fmla="*/ 1869403 h 4986922"/>
              <a:gd name="connsiteX102" fmla="*/ 9075050 w 10142468"/>
              <a:gd name="connsiteY102" fmla="*/ 1895492 h 4986922"/>
              <a:gd name="connsiteX103" fmla="*/ 8936944 w 10142468"/>
              <a:gd name="connsiteY103" fmla="*/ 2077192 h 4986922"/>
              <a:gd name="connsiteX104" fmla="*/ 8869770 w 10142468"/>
              <a:gd name="connsiteY104" fmla="*/ 2167233 h 4986922"/>
              <a:gd name="connsiteX105" fmla="*/ 8780518 w 10142468"/>
              <a:gd name="connsiteY105" fmla="*/ 2282671 h 4986922"/>
              <a:gd name="connsiteX106" fmla="*/ 8754212 w 10142468"/>
              <a:gd name="connsiteY106" fmla="*/ 2316379 h 4986922"/>
              <a:gd name="connsiteX107" fmla="*/ 8750924 w 10142468"/>
              <a:gd name="connsiteY107" fmla="*/ 2320535 h 4986922"/>
              <a:gd name="connsiteX108" fmla="*/ 8746696 w 10142468"/>
              <a:gd name="connsiteY108" fmla="*/ 2324691 h 4986922"/>
              <a:gd name="connsiteX109" fmla="*/ 8626441 w 10142468"/>
              <a:gd name="connsiteY109" fmla="*/ 2395339 h 4986922"/>
              <a:gd name="connsiteX110" fmla="*/ 8620334 w 10142468"/>
              <a:gd name="connsiteY110" fmla="*/ 2397186 h 4986922"/>
              <a:gd name="connsiteX111" fmla="*/ 8559267 w 10142468"/>
              <a:gd name="connsiteY111" fmla="*/ 2405497 h 4986922"/>
              <a:gd name="connsiteX112" fmla="*/ 8552221 w 10142468"/>
              <a:gd name="connsiteY112" fmla="*/ 2405497 h 4986922"/>
              <a:gd name="connsiteX113" fmla="*/ 8414115 w 10142468"/>
              <a:gd name="connsiteY113" fmla="*/ 2368557 h 4986922"/>
              <a:gd name="connsiteX114" fmla="*/ 8413646 w 10142468"/>
              <a:gd name="connsiteY114" fmla="*/ 2367634 h 4986922"/>
              <a:gd name="connsiteX115" fmla="*/ 8315938 w 10142468"/>
              <a:gd name="connsiteY115" fmla="*/ 2269973 h 4986922"/>
              <a:gd name="connsiteX116" fmla="*/ 8280707 w 10142468"/>
              <a:gd name="connsiteY116" fmla="*/ 2165617 h 4986922"/>
              <a:gd name="connsiteX117" fmla="*/ 8278828 w 10142468"/>
              <a:gd name="connsiteY117" fmla="*/ 2168157 h 4986922"/>
              <a:gd name="connsiteX118" fmla="*/ 8250174 w 10142468"/>
              <a:gd name="connsiteY118" fmla="*/ 2201865 h 4986922"/>
              <a:gd name="connsiteX119" fmla="*/ 8243597 w 10142468"/>
              <a:gd name="connsiteY119" fmla="*/ 2209484 h 4986922"/>
              <a:gd name="connsiteX120" fmla="*/ 8185349 w 10142468"/>
              <a:gd name="connsiteY120" fmla="*/ 2273436 h 4986922"/>
              <a:gd name="connsiteX121" fmla="*/ 8136495 w 10142468"/>
              <a:gd name="connsiteY121" fmla="*/ 2319611 h 4986922"/>
              <a:gd name="connsiteX122" fmla="*/ 8124751 w 10142468"/>
              <a:gd name="connsiteY122" fmla="*/ 2330694 h 4986922"/>
              <a:gd name="connsiteX123" fmla="*/ 8005435 w 10142468"/>
              <a:gd name="connsiteY123" fmla="*/ 2399495 h 4986922"/>
              <a:gd name="connsiteX124" fmla="*/ 7999329 w 10142468"/>
              <a:gd name="connsiteY124" fmla="*/ 2401342 h 4986922"/>
              <a:gd name="connsiteX125" fmla="*/ 7937792 w 10142468"/>
              <a:gd name="connsiteY125" fmla="*/ 2409653 h 4986922"/>
              <a:gd name="connsiteX126" fmla="*/ 7932155 w 10142468"/>
              <a:gd name="connsiteY126" fmla="*/ 2409653 h 4986922"/>
              <a:gd name="connsiteX127" fmla="*/ 7779487 w 10142468"/>
              <a:gd name="connsiteY127" fmla="*/ 2364171 h 4986922"/>
              <a:gd name="connsiteX128" fmla="*/ 7678021 w 10142468"/>
              <a:gd name="connsiteY128" fmla="*/ 2471990 h 4986922"/>
              <a:gd name="connsiteX129" fmla="*/ 7512201 w 10142468"/>
              <a:gd name="connsiteY129" fmla="*/ 2616749 h 4986922"/>
              <a:gd name="connsiteX130" fmla="*/ 7422949 w 10142468"/>
              <a:gd name="connsiteY130" fmla="*/ 2668003 h 4986922"/>
              <a:gd name="connsiteX131" fmla="*/ 7367988 w 10142468"/>
              <a:gd name="connsiteY131" fmla="*/ 2691553 h 4986922"/>
              <a:gd name="connsiteX132" fmla="*/ 7352017 w 10142468"/>
              <a:gd name="connsiteY132" fmla="*/ 2699172 h 4986922"/>
              <a:gd name="connsiteX133" fmla="*/ 7218139 w 10142468"/>
              <a:gd name="connsiteY133" fmla="*/ 2734496 h 4986922"/>
              <a:gd name="connsiteX134" fmla="*/ 7080503 w 10142468"/>
              <a:gd name="connsiteY134" fmla="*/ 2697556 h 4986922"/>
              <a:gd name="connsiteX135" fmla="*/ 7014738 w 10142468"/>
              <a:gd name="connsiteY135" fmla="*/ 2644454 h 4986922"/>
              <a:gd name="connsiteX136" fmla="*/ 6915152 w 10142468"/>
              <a:gd name="connsiteY136" fmla="*/ 2804451 h 4986922"/>
              <a:gd name="connsiteX137" fmla="*/ 6878042 w 10142468"/>
              <a:gd name="connsiteY137" fmla="*/ 2863325 h 4986922"/>
              <a:gd name="connsiteX138" fmla="*/ 6783153 w 10142468"/>
              <a:gd name="connsiteY138" fmla="*/ 3014779 h 4986922"/>
              <a:gd name="connsiteX139" fmla="*/ 6719267 w 10142468"/>
              <a:gd name="connsiteY139" fmla="*/ 3111747 h 4986922"/>
              <a:gd name="connsiteX140" fmla="*/ 6688733 w 10142468"/>
              <a:gd name="connsiteY140" fmla="*/ 3155383 h 4986922"/>
              <a:gd name="connsiteX141" fmla="*/ 6656791 w 10142468"/>
              <a:gd name="connsiteY141" fmla="*/ 3201789 h 4986922"/>
              <a:gd name="connsiteX142" fmla="*/ 6637531 w 10142468"/>
              <a:gd name="connsiteY142" fmla="*/ 3230417 h 4986922"/>
              <a:gd name="connsiteX143" fmla="*/ 6588677 w 10142468"/>
              <a:gd name="connsiteY143" fmla="*/ 3301065 h 4986922"/>
              <a:gd name="connsiteX144" fmla="*/ 6539823 w 10142468"/>
              <a:gd name="connsiteY144" fmla="*/ 3365942 h 4986922"/>
              <a:gd name="connsiteX145" fmla="*/ 6538414 w 10142468"/>
              <a:gd name="connsiteY145" fmla="*/ 3368481 h 4986922"/>
              <a:gd name="connsiteX146" fmla="*/ 6504592 w 10142468"/>
              <a:gd name="connsiteY146" fmla="*/ 3409577 h 4986922"/>
              <a:gd name="connsiteX147" fmla="*/ 6503653 w 10142468"/>
              <a:gd name="connsiteY147" fmla="*/ 3411193 h 4986922"/>
              <a:gd name="connsiteX148" fmla="*/ 6465134 w 10142468"/>
              <a:gd name="connsiteY148" fmla="*/ 3450904 h 4986922"/>
              <a:gd name="connsiteX149" fmla="*/ 6410173 w 10142468"/>
              <a:gd name="connsiteY149" fmla="*/ 3495463 h 4986922"/>
              <a:gd name="connsiteX150" fmla="*/ 6393262 w 10142468"/>
              <a:gd name="connsiteY150" fmla="*/ 3508161 h 4986922"/>
              <a:gd name="connsiteX151" fmla="*/ 6332195 w 10142468"/>
              <a:gd name="connsiteY151" fmla="*/ 3540946 h 4986922"/>
              <a:gd name="connsiteX152" fmla="*/ 6309178 w 10142468"/>
              <a:gd name="connsiteY152" fmla="*/ 3551797 h 4986922"/>
              <a:gd name="connsiteX153" fmla="*/ 6178118 w 10142468"/>
              <a:gd name="connsiteY153" fmla="*/ 3587121 h 4986922"/>
              <a:gd name="connsiteX154" fmla="*/ 6043300 w 10142468"/>
              <a:gd name="connsiteY154" fmla="*/ 3551104 h 4986922"/>
              <a:gd name="connsiteX155" fmla="*/ 5947472 w 10142468"/>
              <a:gd name="connsiteY155" fmla="*/ 3455983 h 4986922"/>
              <a:gd name="connsiteX156" fmla="*/ 5911301 w 10142468"/>
              <a:gd name="connsiteY156" fmla="*/ 3322999 h 4986922"/>
              <a:gd name="connsiteX157" fmla="*/ 5909422 w 10142468"/>
              <a:gd name="connsiteY157" fmla="*/ 3286751 h 4986922"/>
              <a:gd name="connsiteX158" fmla="*/ 5908483 w 10142468"/>
              <a:gd name="connsiteY158" fmla="*/ 3266434 h 4986922"/>
              <a:gd name="connsiteX159" fmla="*/ 5908483 w 10142468"/>
              <a:gd name="connsiteY159" fmla="*/ 3257199 h 4986922"/>
              <a:gd name="connsiteX160" fmla="*/ 5908483 w 10142468"/>
              <a:gd name="connsiteY160" fmla="*/ 3196709 h 4986922"/>
              <a:gd name="connsiteX161" fmla="*/ 5927273 w 10142468"/>
              <a:gd name="connsiteY161" fmla="*/ 3064648 h 4986922"/>
              <a:gd name="connsiteX162" fmla="*/ 5983643 w 10142468"/>
              <a:gd name="connsiteY162" fmla="*/ 2857553 h 4986922"/>
              <a:gd name="connsiteX163" fmla="*/ 5985052 w 10142468"/>
              <a:gd name="connsiteY163" fmla="*/ 2853166 h 4986922"/>
              <a:gd name="connsiteX164" fmla="*/ 6047528 w 10142468"/>
              <a:gd name="connsiteY164" fmla="*/ 2666387 h 4986922"/>
              <a:gd name="connsiteX165" fmla="*/ 5879828 w 10142468"/>
              <a:gd name="connsiteY165" fmla="*/ 2940899 h 4986922"/>
              <a:gd name="connsiteX166" fmla="*/ 5822049 w 10142468"/>
              <a:gd name="connsiteY166" fmla="*/ 3036020 h 4986922"/>
              <a:gd name="connsiteX167" fmla="*/ 5693339 w 10142468"/>
              <a:gd name="connsiteY167" fmla="*/ 3245424 h 4986922"/>
              <a:gd name="connsiteX168" fmla="*/ 5654350 w 10142468"/>
              <a:gd name="connsiteY168" fmla="*/ 3306837 h 4986922"/>
              <a:gd name="connsiteX169" fmla="*/ 5565098 w 10142468"/>
              <a:gd name="connsiteY169" fmla="*/ 3447441 h 4986922"/>
              <a:gd name="connsiteX170" fmla="*/ 5500272 w 10142468"/>
              <a:gd name="connsiteY170" fmla="*/ 3540946 h 4986922"/>
              <a:gd name="connsiteX171" fmla="*/ 5480073 w 10142468"/>
              <a:gd name="connsiteY171" fmla="*/ 3567958 h 4986922"/>
              <a:gd name="connsiteX172" fmla="*/ 5445782 w 10142468"/>
              <a:gd name="connsiteY172" fmla="*/ 3615057 h 4986922"/>
              <a:gd name="connsiteX173" fmla="*/ 5364985 w 10142468"/>
              <a:gd name="connsiteY173" fmla="*/ 3727724 h 4986922"/>
              <a:gd name="connsiteX174" fmla="*/ 5361697 w 10142468"/>
              <a:gd name="connsiteY174" fmla="*/ 3731187 h 4986922"/>
              <a:gd name="connsiteX175" fmla="*/ 5328815 w 10142468"/>
              <a:gd name="connsiteY175" fmla="*/ 3767435 h 4986922"/>
              <a:gd name="connsiteX176" fmla="*/ 5276673 w 10142468"/>
              <a:gd name="connsiteY176" fmla="*/ 3809454 h 4986922"/>
              <a:gd name="connsiteX177" fmla="*/ 5265399 w 10142468"/>
              <a:gd name="connsiteY177" fmla="*/ 3817766 h 4986922"/>
              <a:gd name="connsiteX178" fmla="*/ 5261171 w 10142468"/>
              <a:gd name="connsiteY178" fmla="*/ 3820306 h 4986922"/>
              <a:gd name="connsiteX179" fmla="*/ 5083137 w 10142468"/>
              <a:gd name="connsiteY179" fmla="*/ 3871791 h 4986922"/>
              <a:gd name="connsiteX180" fmla="*/ 4943152 w 10142468"/>
              <a:gd name="connsiteY180" fmla="*/ 3833004 h 4986922"/>
              <a:gd name="connsiteX181" fmla="*/ 4929529 w 10142468"/>
              <a:gd name="connsiteY181" fmla="*/ 3826308 h 4986922"/>
              <a:gd name="connsiteX182" fmla="*/ 4908861 w 10142468"/>
              <a:gd name="connsiteY182" fmla="*/ 3815226 h 4986922"/>
              <a:gd name="connsiteX183" fmla="*/ 4901814 w 10142468"/>
              <a:gd name="connsiteY183" fmla="*/ 3811994 h 4986922"/>
              <a:gd name="connsiteX184" fmla="*/ 4807865 w 10142468"/>
              <a:gd name="connsiteY184" fmla="*/ 3717566 h 4986922"/>
              <a:gd name="connsiteX185" fmla="*/ 4804577 w 10142468"/>
              <a:gd name="connsiteY185" fmla="*/ 3712717 h 4986922"/>
              <a:gd name="connsiteX186" fmla="*/ 4782498 w 10142468"/>
              <a:gd name="connsiteY186" fmla="*/ 3659616 h 4986922"/>
              <a:gd name="connsiteX187" fmla="*/ 4780619 w 10142468"/>
              <a:gd name="connsiteY187" fmla="*/ 3653613 h 4986922"/>
              <a:gd name="connsiteX188" fmla="*/ 4776392 w 10142468"/>
              <a:gd name="connsiteY188" fmla="*/ 3529864 h 4986922"/>
              <a:gd name="connsiteX189" fmla="*/ 4736933 w 10142468"/>
              <a:gd name="connsiteY189" fmla="*/ 3583889 h 4986922"/>
              <a:gd name="connsiteX190" fmla="*/ 4647681 w 10142468"/>
              <a:gd name="connsiteY190" fmla="*/ 3695863 h 4986922"/>
              <a:gd name="connsiteX191" fmla="*/ 4615738 w 10142468"/>
              <a:gd name="connsiteY191" fmla="*/ 3731880 h 4986922"/>
              <a:gd name="connsiteX192" fmla="*/ 4573931 w 10142468"/>
              <a:gd name="connsiteY192" fmla="*/ 3779902 h 4986922"/>
              <a:gd name="connsiteX193" fmla="*/ 4569703 w 10142468"/>
              <a:gd name="connsiteY193" fmla="*/ 3784982 h 4986922"/>
              <a:gd name="connsiteX194" fmla="*/ 4454145 w 10142468"/>
              <a:gd name="connsiteY194" fmla="*/ 3852397 h 4986922"/>
              <a:gd name="connsiteX195" fmla="*/ 4448508 w 10142468"/>
              <a:gd name="connsiteY195" fmla="*/ 3854014 h 4986922"/>
              <a:gd name="connsiteX196" fmla="*/ 4390259 w 10142468"/>
              <a:gd name="connsiteY196" fmla="*/ 3861632 h 4986922"/>
              <a:gd name="connsiteX197" fmla="*/ 4383683 w 10142468"/>
              <a:gd name="connsiteY197" fmla="*/ 3861632 h 4986922"/>
              <a:gd name="connsiteX198" fmla="*/ 4251214 w 10142468"/>
              <a:gd name="connsiteY198" fmla="*/ 3826308 h 4986922"/>
              <a:gd name="connsiteX199" fmla="*/ 4246517 w 10142468"/>
              <a:gd name="connsiteY199" fmla="*/ 3822845 h 4986922"/>
              <a:gd name="connsiteX200" fmla="*/ 4200951 w 10142468"/>
              <a:gd name="connsiteY200" fmla="*/ 3787521 h 4986922"/>
              <a:gd name="connsiteX201" fmla="*/ 4174645 w 10142468"/>
              <a:gd name="connsiteY201" fmla="*/ 3764895 h 4986922"/>
              <a:gd name="connsiteX202" fmla="*/ 4138475 w 10142468"/>
              <a:gd name="connsiteY202" fmla="*/ 3717566 h 4986922"/>
              <a:gd name="connsiteX203" fmla="*/ 4114048 w 10142468"/>
              <a:gd name="connsiteY203" fmla="*/ 3672314 h 4986922"/>
              <a:gd name="connsiteX204" fmla="*/ 4065194 w 10142468"/>
              <a:gd name="connsiteY204" fmla="*/ 3763972 h 4986922"/>
              <a:gd name="connsiteX205" fmla="*/ 4024796 w 10142468"/>
              <a:gd name="connsiteY205" fmla="*/ 3834620 h 4986922"/>
              <a:gd name="connsiteX206" fmla="*/ 3998960 w 10142468"/>
              <a:gd name="connsiteY206" fmla="*/ 3878486 h 4986922"/>
              <a:gd name="connsiteX207" fmla="*/ 3960910 w 10142468"/>
              <a:gd name="connsiteY207" fmla="*/ 3941516 h 4986922"/>
              <a:gd name="connsiteX208" fmla="*/ 3737311 w 10142468"/>
              <a:gd name="connsiteY208" fmla="*/ 4069421 h 4986922"/>
              <a:gd name="connsiteX209" fmla="*/ 3606721 w 10142468"/>
              <a:gd name="connsiteY209" fmla="*/ 4034097 h 4986922"/>
              <a:gd name="connsiteX210" fmla="*/ 3601554 w 10142468"/>
              <a:gd name="connsiteY210" fmla="*/ 4030865 h 4986922"/>
              <a:gd name="connsiteX211" fmla="*/ 3555049 w 10142468"/>
              <a:gd name="connsiteY211" fmla="*/ 3994617 h 4986922"/>
              <a:gd name="connsiteX212" fmla="*/ 3545184 w 10142468"/>
              <a:gd name="connsiteY212" fmla="*/ 3982842 h 4986922"/>
              <a:gd name="connsiteX213" fmla="*/ 3498209 w 10142468"/>
              <a:gd name="connsiteY213" fmla="*/ 3917966 h 4986922"/>
              <a:gd name="connsiteX214" fmla="*/ 3463448 w 10142468"/>
              <a:gd name="connsiteY214" fmla="*/ 3793524 h 4986922"/>
              <a:gd name="connsiteX215" fmla="*/ 3465327 w 10142468"/>
              <a:gd name="connsiteY215" fmla="*/ 3749658 h 4986922"/>
              <a:gd name="connsiteX216" fmla="*/ 3477070 w 10142468"/>
              <a:gd name="connsiteY216" fmla="*/ 3678086 h 4986922"/>
              <a:gd name="connsiteX217" fmla="*/ 3478480 w 10142468"/>
              <a:gd name="connsiteY217" fmla="*/ 3672314 h 4986922"/>
              <a:gd name="connsiteX218" fmla="*/ 3508074 w 10142468"/>
              <a:gd name="connsiteY218" fmla="*/ 3599819 h 4986922"/>
              <a:gd name="connsiteX219" fmla="*/ 3432444 w 10142468"/>
              <a:gd name="connsiteY219" fmla="*/ 3716873 h 4986922"/>
              <a:gd name="connsiteX220" fmla="*/ 3345072 w 10142468"/>
              <a:gd name="connsiteY220" fmla="*/ 3833004 h 4986922"/>
              <a:gd name="connsiteX221" fmla="*/ 3300915 w 10142468"/>
              <a:gd name="connsiteY221" fmla="*/ 3883566 h 4986922"/>
              <a:gd name="connsiteX222" fmla="*/ 3270851 w 10142468"/>
              <a:gd name="connsiteY222" fmla="*/ 3917043 h 4986922"/>
              <a:gd name="connsiteX223" fmla="*/ 3265684 w 10142468"/>
              <a:gd name="connsiteY223" fmla="*/ 3922122 h 4986922"/>
              <a:gd name="connsiteX224" fmla="*/ 3152945 w 10142468"/>
              <a:gd name="connsiteY224" fmla="*/ 3987922 h 4986922"/>
              <a:gd name="connsiteX225" fmla="*/ 3152005 w 10142468"/>
              <a:gd name="connsiteY225" fmla="*/ 3987922 h 4986922"/>
              <a:gd name="connsiteX226" fmla="*/ 3016718 w 10142468"/>
              <a:gd name="connsiteY226" fmla="*/ 3987922 h 4986922"/>
              <a:gd name="connsiteX227" fmla="*/ 3015779 w 10142468"/>
              <a:gd name="connsiteY227" fmla="*/ 3987922 h 4986922"/>
              <a:gd name="connsiteX228" fmla="*/ 2903039 w 10142468"/>
              <a:gd name="connsiteY228" fmla="*/ 3922122 h 4986922"/>
              <a:gd name="connsiteX229" fmla="*/ 2898812 w 10142468"/>
              <a:gd name="connsiteY229" fmla="*/ 3917966 h 4986922"/>
              <a:gd name="connsiteX230" fmla="*/ 2866869 w 10142468"/>
              <a:gd name="connsiteY230" fmla="*/ 3875947 h 4986922"/>
              <a:gd name="connsiteX231" fmla="*/ 2848079 w 10142468"/>
              <a:gd name="connsiteY231" fmla="*/ 3848934 h 4986922"/>
              <a:gd name="connsiteX232" fmla="*/ 2825531 w 10142468"/>
              <a:gd name="connsiteY232" fmla="*/ 3795140 h 4986922"/>
              <a:gd name="connsiteX233" fmla="*/ 2811438 w 10142468"/>
              <a:gd name="connsiteY233" fmla="*/ 3695863 h 4986922"/>
              <a:gd name="connsiteX234" fmla="*/ 2811438 w 10142468"/>
              <a:gd name="connsiteY234" fmla="*/ 3691477 h 4986922"/>
              <a:gd name="connsiteX235" fmla="*/ 2811908 w 10142468"/>
              <a:gd name="connsiteY235" fmla="*/ 3687321 h 4986922"/>
              <a:gd name="connsiteX236" fmla="*/ 2821303 w 10142468"/>
              <a:gd name="connsiteY236" fmla="*/ 3623368 h 4986922"/>
              <a:gd name="connsiteX237" fmla="*/ 2822243 w 10142468"/>
              <a:gd name="connsiteY237" fmla="*/ 3618289 h 4986922"/>
              <a:gd name="connsiteX238" fmla="*/ 2830698 w 10142468"/>
              <a:gd name="connsiteY238" fmla="*/ 3591507 h 4986922"/>
              <a:gd name="connsiteX239" fmla="*/ 2833047 w 10142468"/>
              <a:gd name="connsiteY239" fmla="*/ 3584581 h 4986922"/>
              <a:gd name="connsiteX240" fmla="*/ 2863580 w 10142468"/>
              <a:gd name="connsiteY240" fmla="*/ 3514857 h 4986922"/>
              <a:gd name="connsiteX241" fmla="*/ 2876733 w 10142468"/>
              <a:gd name="connsiteY241" fmla="*/ 3489460 h 4986922"/>
              <a:gd name="connsiteX242" fmla="*/ 2900221 w 10142468"/>
              <a:gd name="connsiteY242" fmla="*/ 3443285 h 4986922"/>
              <a:gd name="connsiteX243" fmla="*/ 2908206 w 10142468"/>
              <a:gd name="connsiteY243" fmla="*/ 3426431 h 4986922"/>
              <a:gd name="connsiteX244" fmla="*/ 3214482 w 10142468"/>
              <a:gd name="connsiteY244" fmla="*/ 2767511 h 4986922"/>
              <a:gd name="connsiteX245" fmla="*/ 3307022 w 10142468"/>
              <a:gd name="connsiteY245" fmla="*/ 2569650 h 4986922"/>
              <a:gd name="connsiteX246" fmla="*/ 3353057 w 10142468"/>
              <a:gd name="connsiteY246" fmla="*/ 2471990 h 4986922"/>
              <a:gd name="connsiteX247" fmla="*/ 3375135 w 10142468"/>
              <a:gd name="connsiteY247" fmla="*/ 2425584 h 4986922"/>
              <a:gd name="connsiteX248" fmla="*/ 3467675 w 10142468"/>
              <a:gd name="connsiteY248" fmla="*/ 2229570 h 4986922"/>
              <a:gd name="connsiteX249" fmla="*/ 3680471 w 10142468"/>
              <a:gd name="connsiteY249" fmla="*/ 1786750 h 4986922"/>
              <a:gd name="connsiteX250" fmla="*/ 3661212 w 10142468"/>
              <a:gd name="connsiteY250" fmla="*/ 1811223 h 4986922"/>
              <a:gd name="connsiteX251" fmla="*/ 3332858 w 10142468"/>
              <a:gd name="connsiteY251" fmla="*/ 2246424 h 4986922"/>
              <a:gd name="connsiteX252" fmla="*/ 3302794 w 10142468"/>
              <a:gd name="connsiteY252" fmla="*/ 2288443 h 4986922"/>
              <a:gd name="connsiteX253" fmla="*/ 3288232 w 10142468"/>
              <a:gd name="connsiteY253" fmla="*/ 2308760 h 4986922"/>
              <a:gd name="connsiteX254" fmla="*/ 3025174 w 10142468"/>
              <a:gd name="connsiteY254" fmla="*/ 2676546 h 4986922"/>
              <a:gd name="connsiteX255" fmla="*/ 3006384 w 10142468"/>
              <a:gd name="connsiteY255" fmla="*/ 2702635 h 4986922"/>
              <a:gd name="connsiteX256" fmla="*/ 2970213 w 10142468"/>
              <a:gd name="connsiteY256" fmla="*/ 2753197 h 4986922"/>
              <a:gd name="connsiteX257" fmla="*/ 2760706 w 10142468"/>
              <a:gd name="connsiteY257" fmla="*/ 3058646 h 4986922"/>
              <a:gd name="connsiteX258" fmla="*/ 2716080 w 10142468"/>
              <a:gd name="connsiteY258" fmla="*/ 3123522 h 4986922"/>
              <a:gd name="connsiteX259" fmla="*/ 2609917 w 10142468"/>
              <a:gd name="connsiteY259" fmla="*/ 3279132 h 4986922"/>
              <a:gd name="connsiteX260" fmla="*/ 2370815 w 10142468"/>
              <a:gd name="connsiteY260" fmla="*/ 3636759 h 4986922"/>
              <a:gd name="connsiteX261" fmla="*/ 2233649 w 10142468"/>
              <a:gd name="connsiteY261" fmla="*/ 3838776 h 4986922"/>
              <a:gd name="connsiteX262" fmla="*/ 2100711 w 10142468"/>
              <a:gd name="connsiteY262" fmla="*/ 4032481 h 4986922"/>
              <a:gd name="connsiteX263" fmla="*/ 2014277 w 10142468"/>
              <a:gd name="connsiteY263" fmla="*/ 4152767 h 4986922"/>
              <a:gd name="connsiteX264" fmla="*/ 2012398 w 10142468"/>
              <a:gd name="connsiteY264" fmla="*/ 4154383 h 4986922"/>
              <a:gd name="connsiteX265" fmla="*/ 1928313 w 10142468"/>
              <a:gd name="connsiteY265" fmla="*/ 4264742 h 4986922"/>
              <a:gd name="connsiteX266" fmla="*/ 1895431 w 10142468"/>
              <a:gd name="connsiteY266" fmla="*/ 4305145 h 4986922"/>
              <a:gd name="connsiteX267" fmla="*/ 1871004 w 10142468"/>
              <a:gd name="connsiteY267" fmla="*/ 4335390 h 4986922"/>
              <a:gd name="connsiteX268" fmla="*/ 1867716 w 10142468"/>
              <a:gd name="connsiteY268" fmla="*/ 4340469 h 4986922"/>
              <a:gd name="connsiteX269" fmla="*/ 1765781 w 10142468"/>
              <a:gd name="connsiteY269" fmla="*/ 4457524 h 4986922"/>
              <a:gd name="connsiteX270" fmla="*/ 1761553 w 10142468"/>
              <a:gd name="connsiteY270" fmla="*/ 4461679 h 4986922"/>
              <a:gd name="connsiteX271" fmla="*/ 1718806 w 10142468"/>
              <a:gd name="connsiteY271" fmla="*/ 4494464 h 4986922"/>
              <a:gd name="connsiteX272" fmla="*/ 1715988 w 10142468"/>
              <a:gd name="connsiteY272" fmla="*/ 4496311 h 4986922"/>
              <a:gd name="connsiteX273" fmla="*/ 1647874 w 10142468"/>
              <a:gd name="connsiteY273" fmla="*/ 4530711 h 4986922"/>
              <a:gd name="connsiteX274" fmla="*/ 1598551 w 10142468"/>
              <a:gd name="connsiteY274" fmla="*/ 4544102 h 4986922"/>
              <a:gd name="connsiteX275" fmla="*/ 1576473 w 10142468"/>
              <a:gd name="connsiteY275" fmla="*/ 4547565 h 4986922"/>
              <a:gd name="connsiteX276" fmla="*/ 1454338 w 10142468"/>
              <a:gd name="connsiteY276" fmla="*/ 4545949 h 4986922"/>
              <a:gd name="connsiteX277" fmla="*/ 1453399 w 10142468"/>
              <a:gd name="connsiteY277" fmla="*/ 4545949 h 4986922"/>
              <a:gd name="connsiteX278" fmla="*/ 1347705 w 10142468"/>
              <a:gd name="connsiteY278" fmla="*/ 4484536 h 4986922"/>
              <a:gd name="connsiteX279" fmla="*/ 1285229 w 10142468"/>
              <a:gd name="connsiteY279" fmla="*/ 4378333 h 4986922"/>
              <a:gd name="connsiteX280" fmla="*/ 1283350 w 10142468"/>
              <a:gd name="connsiteY280" fmla="*/ 4372561 h 4986922"/>
              <a:gd name="connsiteX281" fmla="*/ 1276774 w 10142468"/>
              <a:gd name="connsiteY281" fmla="*/ 4321999 h 4986922"/>
              <a:gd name="connsiteX282" fmla="*/ 1274425 w 10142468"/>
              <a:gd name="connsiteY282" fmla="*/ 4298450 h 4986922"/>
              <a:gd name="connsiteX283" fmla="*/ 1271137 w 10142468"/>
              <a:gd name="connsiteY283" fmla="*/ 4210948 h 4986922"/>
              <a:gd name="connsiteX284" fmla="*/ 1287108 w 10142468"/>
              <a:gd name="connsiteY284" fmla="*/ 4090431 h 4986922"/>
              <a:gd name="connsiteX285" fmla="*/ 1326567 w 10142468"/>
              <a:gd name="connsiteY285" fmla="*/ 3924662 h 4986922"/>
              <a:gd name="connsiteX286" fmla="*/ 1382937 w 10142468"/>
              <a:gd name="connsiteY286" fmla="*/ 3733727 h 4986922"/>
              <a:gd name="connsiteX287" fmla="*/ 1388573 w 10142468"/>
              <a:gd name="connsiteY287" fmla="*/ 3715026 h 4986922"/>
              <a:gd name="connsiteX288" fmla="*/ 1410652 w 10142468"/>
              <a:gd name="connsiteY288" fmla="*/ 3648534 h 4986922"/>
              <a:gd name="connsiteX289" fmla="*/ 1521982 w 10142468"/>
              <a:gd name="connsiteY289" fmla="*/ 3344008 h 4986922"/>
              <a:gd name="connsiteX290" fmla="*/ 1551106 w 10142468"/>
              <a:gd name="connsiteY290" fmla="*/ 3266434 h 4986922"/>
              <a:gd name="connsiteX291" fmla="*/ 1630963 w 10142468"/>
              <a:gd name="connsiteY291" fmla="*/ 3069497 h 4986922"/>
              <a:gd name="connsiteX292" fmla="*/ 1739945 w 10142468"/>
              <a:gd name="connsiteY292" fmla="*/ 2800988 h 4986922"/>
              <a:gd name="connsiteX293" fmla="*/ 1781752 w 10142468"/>
              <a:gd name="connsiteY293" fmla="*/ 2697556 h 4986922"/>
              <a:gd name="connsiteX294" fmla="*/ 1868655 w 10142468"/>
              <a:gd name="connsiteY294" fmla="*/ 2483764 h 4986922"/>
              <a:gd name="connsiteX295" fmla="*/ 2024142 w 10142468"/>
              <a:gd name="connsiteY295" fmla="*/ 2109976 h 4986922"/>
              <a:gd name="connsiteX296" fmla="*/ 2088967 w 10142468"/>
              <a:gd name="connsiteY296" fmla="*/ 1955982 h 4986922"/>
              <a:gd name="connsiteX297" fmla="*/ 2250560 w 10142468"/>
              <a:gd name="connsiteY297" fmla="*/ 1564647 h 4986922"/>
              <a:gd name="connsiteX298" fmla="*/ 2285321 w 10142468"/>
              <a:gd name="connsiteY298" fmla="*/ 1478068 h 4986922"/>
              <a:gd name="connsiteX299" fmla="*/ 2293777 w 10142468"/>
              <a:gd name="connsiteY299" fmla="*/ 1457751 h 4986922"/>
              <a:gd name="connsiteX300" fmla="*/ 2286731 w 10142468"/>
              <a:gd name="connsiteY300" fmla="*/ 1466986 h 4986922"/>
              <a:gd name="connsiteX301" fmla="*/ 2152852 w 10142468"/>
              <a:gd name="connsiteY301" fmla="*/ 1645454 h 4986922"/>
              <a:gd name="connsiteX302" fmla="*/ 2011459 w 10142468"/>
              <a:gd name="connsiteY302" fmla="*/ 1834079 h 4986922"/>
              <a:gd name="connsiteX303" fmla="*/ 1973879 w 10142468"/>
              <a:gd name="connsiteY303" fmla="*/ 1887873 h 4986922"/>
              <a:gd name="connsiteX304" fmla="*/ 1954619 w 10142468"/>
              <a:gd name="connsiteY304" fmla="*/ 1915578 h 4986922"/>
              <a:gd name="connsiteX305" fmla="*/ 1793026 w 10142468"/>
              <a:gd name="connsiteY305" fmla="*/ 2142991 h 4986922"/>
              <a:gd name="connsiteX306" fmla="*/ 1670892 w 10142468"/>
              <a:gd name="connsiteY306" fmla="*/ 2316379 h 4986922"/>
              <a:gd name="connsiteX307" fmla="*/ 1415819 w 10142468"/>
              <a:gd name="connsiteY307" fmla="*/ 2684857 h 4986922"/>
              <a:gd name="connsiteX308" fmla="*/ 1153230 w 10142468"/>
              <a:gd name="connsiteY308" fmla="*/ 3068804 h 4986922"/>
              <a:gd name="connsiteX309" fmla="*/ 1051295 w 10142468"/>
              <a:gd name="connsiteY309" fmla="*/ 3217719 h 4986922"/>
              <a:gd name="connsiteX310" fmla="*/ 1018413 w 10142468"/>
              <a:gd name="connsiteY310" fmla="*/ 3267358 h 4986922"/>
              <a:gd name="connsiteX311" fmla="*/ 1003381 w 10142468"/>
              <a:gd name="connsiteY311" fmla="*/ 3291830 h 4986922"/>
              <a:gd name="connsiteX312" fmla="*/ 875140 w 10142468"/>
              <a:gd name="connsiteY312" fmla="*/ 3490384 h 4986922"/>
              <a:gd name="connsiteX313" fmla="*/ 845076 w 10142468"/>
              <a:gd name="connsiteY313" fmla="*/ 3536790 h 4986922"/>
              <a:gd name="connsiteX314" fmla="*/ 732336 w 10142468"/>
              <a:gd name="connsiteY314" fmla="*/ 3715257 h 4986922"/>
              <a:gd name="connsiteX315" fmla="*/ 511085 w 10142468"/>
              <a:gd name="connsiteY315" fmla="*/ 4082119 h 4986922"/>
              <a:gd name="connsiteX316" fmla="*/ 475385 w 10142468"/>
              <a:gd name="connsiteY316" fmla="*/ 4143532 h 4986922"/>
              <a:gd name="connsiteX317" fmla="*/ 357948 w 10142468"/>
              <a:gd name="connsiteY317" fmla="*/ 4351551 h 4986922"/>
              <a:gd name="connsiteX318" fmla="*/ 210447 w 10142468"/>
              <a:gd name="connsiteY318" fmla="*/ 4612441 h 4986922"/>
              <a:gd name="connsiteX319" fmla="*/ 109451 w 10142468"/>
              <a:gd name="connsiteY319" fmla="*/ 4794141 h 4986922"/>
              <a:gd name="connsiteX320" fmla="*/ 62946 w 10142468"/>
              <a:gd name="connsiteY320" fmla="*/ 4874947 h 4986922"/>
              <a:gd name="connsiteX321" fmla="*/ 35231 w 10142468"/>
              <a:gd name="connsiteY321" fmla="*/ 4922970 h 4986922"/>
              <a:gd name="connsiteX322" fmla="*/ 0 w 10142468"/>
              <a:gd name="connsiteY322" fmla="*/ 4986922 h 4986922"/>
              <a:gd name="connsiteX323" fmla="*/ 0 w 10142468"/>
              <a:gd name="connsiteY323" fmla="*/ 4221106 h 4986922"/>
              <a:gd name="connsiteX324" fmla="*/ 138106 w 10142468"/>
              <a:gd name="connsiteY324" fmla="*/ 3955137 h 4986922"/>
              <a:gd name="connsiteX325" fmla="*/ 170988 w 10142468"/>
              <a:gd name="connsiteY325" fmla="*/ 3893493 h 4986922"/>
              <a:gd name="connsiteX326" fmla="*/ 263528 w 10142468"/>
              <a:gd name="connsiteY326" fmla="*/ 3727724 h 4986922"/>
              <a:gd name="connsiteX327" fmla="*/ 377207 w 10142468"/>
              <a:gd name="connsiteY327" fmla="*/ 3524092 h 4986922"/>
              <a:gd name="connsiteX328" fmla="*/ 388012 w 10142468"/>
              <a:gd name="connsiteY328" fmla="*/ 3504698 h 4986922"/>
              <a:gd name="connsiteX329" fmla="*/ 420894 w 10142468"/>
              <a:gd name="connsiteY329" fmla="*/ 3448364 h 4986922"/>
              <a:gd name="connsiteX330" fmla="*/ 638857 w 10142468"/>
              <a:gd name="connsiteY330" fmla="*/ 3089814 h 4986922"/>
              <a:gd name="connsiteX331" fmla="*/ 655768 w 10142468"/>
              <a:gd name="connsiteY331" fmla="*/ 3062109 h 4986922"/>
              <a:gd name="connsiteX332" fmla="*/ 694287 w 10142468"/>
              <a:gd name="connsiteY332" fmla="*/ 2999772 h 4986922"/>
              <a:gd name="connsiteX333" fmla="*/ 1004320 w 10142468"/>
              <a:gd name="connsiteY333" fmla="*/ 2526707 h 4986922"/>
              <a:gd name="connsiteX334" fmla="*/ 1114241 w 10142468"/>
              <a:gd name="connsiteY334" fmla="*/ 2361631 h 4986922"/>
              <a:gd name="connsiteX335" fmla="*/ 1164034 w 10142468"/>
              <a:gd name="connsiteY335" fmla="*/ 2287751 h 4986922"/>
              <a:gd name="connsiteX336" fmla="*/ 1291806 w 10142468"/>
              <a:gd name="connsiteY336" fmla="*/ 2096585 h 4986922"/>
              <a:gd name="connsiteX337" fmla="*/ 1306368 w 10142468"/>
              <a:gd name="connsiteY337" fmla="*/ 2075576 h 4986922"/>
              <a:gd name="connsiteX338" fmla="*/ 1340659 w 10142468"/>
              <a:gd name="connsiteY338" fmla="*/ 2025014 h 4986922"/>
              <a:gd name="connsiteX339" fmla="*/ 1570366 w 10142468"/>
              <a:gd name="connsiteY339" fmla="*/ 1692552 h 4986922"/>
              <a:gd name="connsiteX340" fmla="*/ 1591504 w 10142468"/>
              <a:gd name="connsiteY340" fmla="*/ 1661384 h 4986922"/>
              <a:gd name="connsiteX341" fmla="*/ 1638009 w 10142468"/>
              <a:gd name="connsiteY341" fmla="*/ 1594892 h 4986922"/>
              <a:gd name="connsiteX342" fmla="*/ 1867716 w 10142468"/>
              <a:gd name="connsiteY342" fmla="*/ 1281824 h 4986922"/>
              <a:gd name="connsiteX343" fmla="*/ 1945224 w 10142468"/>
              <a:gd name="connsiteY343" fmla="*/ 1178391 h 4986922"/>
              <a:gd name="connsiteX344" fmla="*/ 2032597 w 10142468"/>
              <a:gd name="connsiteY344" fmla="*/ 1064800 h 4986922"/>
              <a:gd name="connsiteX345" fmla="*/ 2173991 w 10142468"/>
              <a:gd name="connsiteY345" fmla="*/ 881254 h 4986922"/>
              <a:gd name="connsiteX346" fmla="*/ 2256667 w 10142468"/>
              <a:gd name="connsiteY346" fmla="*/ 776898 h 4986922"/>
              <a:gd name="connsiteX347" fmla="*/ 2357663 w 10142468"/>
              <a:gd name="connsiteY347" fmla="*/ 658228 h 4986922"/>
              <a:gd name="connsiteX348" fmla="*/ 2469462 w 10142468"/>
              <a:gd name="connsiteY348" fmla="*/ 547176 h 4986922"/>
              <a:gd name="connsiteX349" fmla="*/ 2544622 w 10142468"/>
              <a:gd name="connsiteY349" fmla="*/ 486456 h 4986922"/>
              <a:gd name="connsiteX350" fmla="*/ 2559654 w 10142468"/>
              <a:gd name="connsiteY350" fmla="*/ 474681 h 4986922"/>
              <a:gd name="connsiteX351" fmla="*/ 2600992 w 10142468"/>
              <a:gd name="connsiteY351" fmla="*/ 443513 h 4986922"/>
              <a:gd name="connsiteX352" fmla="*/ 2605689 w 10142468"/>
              <a:gd name="connsiteY352" fmla="*/ 440281 h 4986922"/>
              <a:gd name="connsiteX353" fmla="*/ 2657831 w 10142468"/>
              <a:gd name="connsiteY353" fmla="*/ 409112 h 4986922"/>
              <a:gd name="connsiteX354" fmla="*/ 2708564 w 10142468"/>
              <a:gd name="connsiteY354" fmla="*/ 388103 h 4986922"/>
              <a:gd name="connsiteX355" fmla="*/ 2751311 w 10142468"/>
              <a:gd name="connsiteY355" fmla="*/ 377944 h 4986922"/>
              <a:gd name="connsiteX356" fmla="*/ 2812848 w 10142468"/>
              <a:gd name="connsiteY356" fmla="*/ 371249 h 4986922"/>
              <a:gd name="connsiteX357" fmla="*/ 2817075 w 10142468"/>
              <a:gd name="connsiteY357" fmla="*/ 371249 h 4986922"/>
              <a:gd name="connsiteX358" fmla="*/ 2823182 w 10142468"/>
              <a:gd name="connsiteY358" fmla="*/ 371941 h 4986922"/>
              <a:gd name="connsiteX359" fmla="*/ 2955181 w 10142468"/>
              <a:gd name="connsiteY359" fmla="*/ 408189 h 4986922"/>
              <a:gd name="connsiteX360" fmla="*/ 3002156 w 10142468"/>
              <a:gd name="connsiteY360" fmla="*/ 443513 h 4986922"/>
              <a:gd name="connsiteX361" fmla="*/ 3005444 w 10142468"/>
              <a:gd name="connsiteY361" fmla="*/ 446976 h 4986922"/>
              <a:gd name="connsiteX362" fmla="*/ 3009202 w 10142468"/>
              <a:gd name="connsiteY362" fmla="*/ 450208 h 4986922"/>
              <a:gd name="connsiteX363" fmla="*/ 3046782 w 10142468"/>
              <a:gd name="connsiteY363" fmla="*/ 501694 h 4986922"/>
              <a:gd name="connsiteX364" fmla="*/ 3047721 w 10142468"/>
              <a:gd name="connsiteY364" fmla="*/ 503310 h 4986922"/>
              <a:gd name="connsiteX365" fmla="*/ 3073088 w 10142468"/>
              <a:gd name="connsiteY365" fmla="*/ 569802 h 4986922"/>
              <a:gd name="connsiteX366" fmla="*/ 3074027 w 10142468"/>
              <a:gd name="connsiteY366" fmla="*/ 574881 h 4986922"/>
              <a:gd name="connsiteX367" fmla="*/ 3080604 w 10142468"/>
              <a:gd name="connsiteY367" fmla="*/ 632139 h 4986922"/>
              <a:gd name="connsiteX368" fmla="*/ 3080604 w 10142468"/>
              <a:gd name="connsiteY368" fmla="*/ 636294 h 4986922"/>
              <a:gd name="connsiteX369" fmla="*/ 3080604 w 10142468"/>
              <a:gd name="connsiteY369" fmla="*/ 640450 h 4986922"/>
              <a:gd name="connsiteX370" fmla="*/ 3075437 w 10142468"/>
              <a:gd name="connsiteY370" fmla="*/ 700247 h 4986922"/>
              <a:gd name="connsiteX371" fmla="*/ 3075437 w 10142468"/>
              <a:gd name="connsiteY371" fmla="*/ 702787 h 4986922"/>
              <a:gd name="connsiteX372" fmla="*/ 3056177 w 10142468"/>
              <a:gd name="connsiteY372" fmla="*/ 808066 h 4986922"/>
              <a:gd name="connsiteX373" fmla="*/ 3029871 w 10142468"/>
              <a:gd name="connsiteY373" fmla="*/ 885410 h 4986922"/>
              <a:gd name="connsiteX374" fmla="*/ 2946726 w 10142468"/>
              <a:gd name="connsiteY374" fmla="*/ 1087426 h 4986922"/>
              <a:gd name="connsiteX375" fmla="*/ 2914783 w 10142468"/>
              <a:gd name="connsiteY375" fmla="*/ 1161537 h 4986922"/>
              <a:gd name="connsiteX376" fmla="*/ 2876733 w 10142468"/>
              <a:gd name="connsiteY376" fmla="*/ 1251579 h 4986922"/>
              <a:gd name="connsiteX377" fmla="*/ 2793588 w 10142468"/>
              <a:gd name="connsiteY377" fmla="*/ 1447593 h 4986922"/>
              <a:gd name="connsiteX378" fmla="*/ 2653133 w 10142468"/>
              <a:gd name="connsiteY378" fmla="*/ 1801064 h 4986922"/>
              <a:gd name="connsiteX379" fmla="*/ 2621660 w 10142468"/>
              <a:gd name="connsiteY379" fmla="*/ 1877022 h 4986922"/>
              <a:gd name="connsiteX380" fmla="*/ 2607568 w 10142468"/>
              <a:gd name="connsiteY380" fmla="*/ 1911423 h 4986922"/>
              <a:gd name="connsiteX381" fmla="*/ 2517376 w 10142468"/>
              <a:gd name="connsiteY381" fmla="*/ 2129370 h 4986922"/>
              <a:gd name="connsiteX382" fmla="*/ 2428124 w 10142468"/>
              <a:gd name="connsiteY382" fmla="*/ 2345700 h 4986922"/>
              <a:gd name="connsiteX383" fmla="*/ 2408865 w 10142468"/>
              <a:gd name="connsiteY383" fmla="*/ 2392799 h 4986922"/>
              <a:gd name="connsiteX384" fmla="*/ 2375983 w 10142468"/>
              <a:gd name="connsiteY384" fmla="*/ 2471990 h 4986922"/>
              <a:gd name="connsiteX385" fmla="*/ 2294247 w 10142468"/>
              <a:gd name="connsiteY385" fmla="*/ 2670543 h 4986922"/>
              <a:gd name="connsiteX386" fmla="*/ 2104938 w 10142468"/>
              <a:gd name="connsiteY386" fmla="*/ 3144531 h 4986922"/>
              <a:gd name="connsiteX387" fmla="*/ 2188553 w 10142468"/>
              <a:gd name="connsiteY387" fmla="*/ 3018242 h 4986922"/>
              <a:gd name="connsiteX388" fmla="*/ 2285321 w 10142468"/>
              <a:gd name="connsiteY388" fmla="*/ 2875099 h 4986922"/>
              <a:gd name="connsiteX389" fmla="*/ 2325720 w 10142468"/>
              <a:gd name="connsiteY389" fmla="*/ 2815302 h 4986922"/>
              <a:gd name="connsiteX390" fmla="*/ 2542743 w 10142468"/>
              <a:gd name="connsiteY390" fmla="*/ 2494616 h 4986922"/>
              <a:gd name="connsiteX391" fmla="*/ 2577034 w 10142468"/>
              <a:gd name="connsiteY391" fmla="*/ 2446824 h 4986922"/>
              <a:gd name="connsiteX392" fmla="*/ 2593006 w 10142468"/>
              <a:gd name="connsiteY392" fmla="*/ 2424891 h 4986922"/>
              <a:gd name="connsiteX393" fmla="*/ 2855125 w 10142468"/>
              <a:gd name="connsiteY393" fmla="*/ 2056182 h 4986922"/>
              <a:gd name="connsiteX394" fmla="*/ 2872036 w 10142468"/>
              <a:gd name="connsiteY394" fmla="*/ 2032633 h 4986922"/>
              <a:gd name="connsiteX395" fmla="*/ 2908676 w 10142468"/>
              <a:gd name="connsiteY395" fmla="*/ 1981378 h 4986922"/>
              <a:gd name="connsiteX396" fmla="*/ 3167977 w 10142468"/>
              <a:gd name="connsiteY396" fmla="*/ 1635295 h 4986922"/>
              <a:gd name="connsiteX397" fmla="*/ 3316887 w 10142468"/>
              <a:gd name="connsiteY397" fmla="*/ 1440897 h 4986922"/>
              <a:gd name="connsiteX398" fmla="*/ 3590749 w 10142468"/>
              <a:gd name="connsiteY398" fmla="*/ 1100817 h 4986922"/>
              <a:gd name="connsiteX399" fmla="*/ 3644300 w 10142468"/>
              <a:gd name="connsiteY399" fmla="*/ 1037788 h 4986922"/>
              <a:gd name="connsiteX400" fmla="*/ 3897025 w 10142468"/>
              <a:gd name="connsiteY400" fmla="*/ 755888 h 4986922"/>
              <a:gd name="connsiteX401" fmla="*/ 3964198 w 10142468"/>
              <a:gd name="connsiteY401" fmla="*/ 684317 h 4986922"/>
              <a:gd name="connsiteX402" fmla="*/ 3974533 w 10142468"/>
              <a:gd name="connsiteY402" fmla="*/ 674158 h 4986922"/>
              <a:gd name="connsiteX403" fmla="*/ 4055330 w 10142468"/>
              <a:gd name="connsiteY403" fmla="*/ 594275 h 4986922"/>
              <a:gd name="connsiteX404" fmla="*/ 4162902 w 10142468"/>
              <a:gd name="connsiteY404" fmla="*/ 504926 h 4986922"/>
              <a:gd name="connsiteX405" fmla="*/ 4214104 w 10142468"/>
              <a:gd name="connsiteY405" fmla="*/ 469602 h 4986922"/>
              <a:gd name="connsiteX406" fmla="*/ 4247926 w 10142468"/>
              <a:gd name="connsiteY406" fmla="*/ 446053 h 4986922"/>
              <a:gd name="connsiteX407" fmla="*/ 4254502 w 10142468"/>
              <a:gd name="connsiteY407" fmla="*/ 441897 h 4986922"/>
              <a:gd name="connsiteX408" fmla="*/ 4381804 w 10142468"/>
              <a:gd name="connsiteY408" fmla="*/ 407265 h 4986922"/>
              <a:gd name="connsiteX409" fmla="*/ 4388380 w 10142468"/>
              <a:gd name="connsiteY409" fmla="*/ 407265 h 4986922"/>
              <a:gd name="connsiteX410" fmla="*/ 4444280 w 10142468"/>
              <a:gd name="connsiteY410" fmla="*/ 414884 h 4986922"/>
              <a:gd name="connsiteX411" fmla="*/ 4449917 w 10142468"/>
              <a:gd name="connsiteY411" fmla="*/ 416731 h 4986922"/>
              <a:gd name="connsiteX412" fmla="*/ 4561247 w 10142468"/>
              <a:gd name="connsiteY412" fmla="*/ 481377 h 4986922"/>
              <a:gd name="connsiteX413" fmla="*/ 4565945 w 10142468"/>
              <a:gd name="connsiteY413" fmla="*/ 487379 h 4986922"/>
              <a:gd name="connsiteX414" fmla="*/ 4574400 w 10142468"/>
              <a:gd name="connsiteY414" fmla="*/ 496614 h 4986922"/>
              <a:gd name="connsiteX415" fmla="*/ 4591311 w 10142468"/>
              <a:gd name="connsiteY415" fmla="*/ 516008 h 4986922"/>
              <a:gd name="connsiteX416" fmla="*/ 4639226 w 10142468"/>
              <a:gd name="connsiteY416" fmla="*/ 589196 h 4986922"/>
              <a:gd name="connsiteX417" fmla="*/ 4659425 w 10142468"/>
              <a:gd name="connsiteY417" fmla="*/ 637218 h 4986922"/>
              <a:gd name="connsiteX418" fmla="*/ 4661304 w 10142468"/>
              <a:gd name="connsiteY418" fmla="*/ 648993 h 4986922"/>
              <a:gd name="connsiteX419" fmla="*/ 4668820 w 10142468"/>
              <a:gd name="connsiteY419" fmla="*/ 706250 h 4986922"/>
              <a:gd name="connsiteX420" fmla="*/ 4669759 w 10142468"/>
              <a:gd name="connsiteY420" fmla="*/ 712022 h 4986922"/>
              <a:gd name="connsiteX421" fmla="*/ 4669759 w 10142468"/>
              <a:gd name="connsiteY421" fmla="*/ 736495 h 4986922"/>
              <a:gd name="connsiteX422" fmla="*/ 4668820 w 10142468"/>
              <a:gd name="connsiteY422" fmla="*/ 741574 h 4986922"/>
              <a:gd name="connsiteX423" fmla="*/ 4661304 w 10142468"/>
              <a:gd name="connsiteY423" fmla="*/ 803680 h 4986922"/>
              <a:gd name="connsiteX424" fmla="*/ 4660364 w 10142468"/>
              <a:gd name="connsiteY424" fmla="*/ 807143 h 4986922"/>
              <a:gd name="connsiteX425" fmla="*/ 4640165 w 10142468"/>
              <a:gd name="connsiteY425" fmla="*/ 879638 h 4986922"/>
              <a:gd name="connsiteX426" fmla="*/ 4731766 w 10142468"/>
              <a:gd name="connsiteY426" fmla="*/ 770203 h 4986922"/>
              <a:gd name="connsiteX427" fmla="*/ 4782498 w 10142468"/>
              <a:gd name="connsiteY427" fmla="*/ 712945 h 4986922"/>
              <a:gd name="connsiteX428" fmla="*/ 4819609 w 10142468"/>
              <a:gd name="connsiteY428" fmla="*/ 670695 h 4986922"/>
              <a:gd name="connsiteX429" fmla="*/ 4839808 w 10142468"/>
              <a:gd name="connsiteY429" fmla="*/ 647146 h 4986922"/>
              <a:gd name="connsiteX430" fmla="*/ 4889131 w 10142468"/>
              <a:gd name="connsiteY430" fmla="*/ 591735 h 4986922"/>
              <a:gd name="connsiteX431" fmla="*/ 4892889 w 10142468"/>
              <a:gd name="connsiteY431" fmla="*/ 588272 h 4986922"/>
              <a:gd name="connsiteX432" fmla="*/ 4933287 w 10142468"/>
              <a:gd name="connsiteY432" fmla="*/ 550409 h 4986922"/>
              <a:gd name="connsiteX433" fmla="*/ 4943152 w 10142468"/>
              <a:gd name="connsiteY433" fmla="*/ 542097 h 4986922"/>
              <a:gd name="connsiteX434" fmla="*/ 5001401 w 10142468"/>
              <a:gd name="connsiteY434" fmla="*/ 498231 h 4986922"/>
              <a:gd name="connsiteX435" fmla="*/ 5093002 w 10142468"/>
              <a:gd name="connsiteY435" fmla="*/ 455288 h 4986922"/>
              <a:gd name="connsiteX436" fmla="*/ 5128233 w 10142468"/>
              <a:gd name="connsiteY436" fmla="*/ 446053 h 4986922"/>
              <a:gd name="connsiteX437" fmla="*/ 5144204 w 10142468"/>
              <a:gd name="connsiteY437" fmla="*/ 441897 h 4986922"/>
              <a:gd name="connsiteX438" fmla="*/ 5394579 w 10142468"/>
              <a:gd name="connsiteY438" fmla="*/ 508389 h 4986922"/>
              <a:gd name="connsiteX439" fmla="*/ 5425583 w 10142468"/>
              <a:gd name="connsiteY439" fmla="*/ 545329 h 4986922"/>
              <a:gd name="connsiteX440" fmla="*/ 5518123 w 10142468"/>
              <a:gd name="connsiteY440" fmla="*/ 431738 h 4986922"/>
              <a:gd name="connsiteX441" fmla="*/ 5520472 w 10142468"/>
              <a:gd name="connsiteY441" fmla="*/ 428506 h 4986922"/>
              <a:gd name="connsiteX442" fmla="*/ 5600798 w 10142468"/>
              <a:gd name="connsiteY442" fmla="*/ 341697 h 4986922"/>
              <a:gd name="connsiteX443" fmla="*/ 5650122 w 10142468"/>
              <a:gd name="connsiteY443" fmla="*/ 296214 h 4986922"/>
              <a:gd name="connsiteX444" fmla="*/ 5683004 w 10142468"/>
              <a:gd name="connsiteY444" fmla="*/ 265969 h 4986922"/>
              <a:gd name="connsiteX445" fmla="*/ 5796683 w 10142468"/>
              <a:gd name="connsiteY445" fmla="*/ 200400 h 4986922"/>
              <a:gd name="connsiteX446" fmla="*/ 5802790 w 10142468"/>
              <a:gd name="connsiteY446" fmla="*/ 198553 h 4986922"/>
              <a:gd name="connsiteX447" fmla="*/ 5859629 w 10142468"/>
              <a:gd name="connsiteY447" fmla="*/ 191165 h 4986922"/>
              <a:gd name="connsiteX448" fmla="*/ 5866675 w 10142468"/>
              <a:gd name="connsiteY448" fmla="*/ 191165 h 4986922"/>
              <a:gd name="connsiteX449" fmla="*/ 5997735 w 10142468"/>
              <a:gd name="connsiteY449" fmla="*/ 226490 h 4986922"/>
              <a:gd name="connsiteX450" fmla="*/ 6091215 w 10142468"/>
              <a:gd name="connsiteY450" fmla="*/ 319763 h 4986922"/>
              <a:gd name="connsiteX451" fmla="*/ 6127385 w 10142468"/>
              <a:gd name="connsiteY451" fmla="*/ 448592 h 4986922"/>
              <a:gd name="connsiteX452" fmla="*/ 6130204 w 10142468"/>
              <a:gd name="connsiteY452" fmla="*/ 489919 h 4986922"/>
              <a:gd name="connsiteX453" fmla="*/ 6130204 w 10142468"/>
              <a:gd name="connsiteY453" fmla="*/ 495691 h 4986922"/>
              <a:gd name="connsiteX454" fmla="*/ 6121748 w 10142468"/>
              <a:gd name="connsiteY454" fmla="*/ 568879 h 4986922"/>
              <a:gd name="connsiteX455" fmla="*/ 6119869 w 10142468"/>
              <a:gd name="connsiteY455" fmla="*/ 574881 h 4986922"/>
              <a:gd name="connsiteX456" fmla="*/ 6112353 w 10142468"/>
              <a:gd name="connsiteY456" fmla="*/ 604434 h 4986922"/>
              <a:gd name="connsiteX457" fmla="*/ 6152752 w 10142468"/>
              <a:gd name="connsiteY457" fmla="*/ 551332 h 4986922"/>
              <a:gd name="connsiteX458" fmla="*/ 6332195 w 10142468"/>
              <a:gd name="connsiteY458" fmla="*/ 324150 h 4986922"/>
              <a:gd name="connsiteX459" fmla="*/ 6403597 w 10142468"/>
              <a:gd name="connsiteY459" fmla="*/ 242420 h 4986922"/>
              <a:gd name="connsiteX460" fmla="*/ 6428963 w 10142468"/>
              <a:gd name="connsiteY460" fmla="*/ 213791 h 4986922"/>
              <a:gd name="connsiteX461" fmla="*/ 6619211 w 10142468"/>
              <a:gd name="connsiteY461" fmla="*/ 132985 h 4986922"/>
              <a:gd name="connsiteX462" fmla="*/ 6752149 w 10142468"/>
              <a:gd name="connsiteY462" fmla="*/ 169232 h 4986922"/>
              <a:gd name="connsiteX463" fmla="*/ 6873344 w 10142468"/>
              <a:gd name="connsiteY463" fmla="*/ 326459 h 4986922"/>
              <a:gd name="connsiteX464" fmla="*/ 6875693 w 10142468"/>
              <a:gd name="connsiteY464" fmla="*/ 456211 h 4986922"/>
              <a:gd name="connsiteX465" fmla="*/ 6908575 w 10142468"/>
              <a:gd name="connsiteY465" fmla="*/ 412345 h 4986922"/>
              <a:gd name="connsiteX466" fmla="*/ 6962596 w 10142468"/>
              <a:gd name="connsiteY466" fmla="*/ 342620 h 4986922"/>
              <a:gd name="connsiteX467" fmla="*/ 6980916 w 10142468"/>
              <a:gd name="connsiteY467" fmla="*/ 319071 h 4986922"/>
              <a:gd name="connsiteX468" fmla="*/ 6983265 w 10142468"/>
              <a:gd name="connsiteY468" fmla="*/ 315608 h 4986922"/>
              <a:gd name="connsiteX469" fmla="*/ 7049969 w 10142468"/>
              <a:gd name="connsiteY469" fmla="*/ 233877 h 4986922"/>
              <a:gd name="connsiteX470" fmla="*/ 7052318 w 10142468"/>
              <a:gd name="connsiteY470" fmla="*/ 231569 h 4986922"/>
              <a:gd name="connsiteX471" fmla="*/ 7128887 w 10142468"/>
              <a:gd name="connsiteY471" fmla="*/ 148915 h 4986922"/>
              <a:gd name="connsiteX472" fmla="*/ 7215790 w 10142468"/>
              <a:gd name="connsiteY472" fmla="*/ 77344 h 4986922"/>
              <a:gd name="connsiteX473" fmla="*/ 7221897 w 10142468"/>
              <a:gd name="connsiteY473" fmla="*/ 73188 h 4986922"/>
              <a:gd name="connsiteX474" fmla="*/ 7334636 w 10142468"/>
              <a:gd name="connsiteY474" fmla="*/ 9235 h 4986922"/>
              <a:gd name="connsiteX475" fmla="*/ 7340273 w 10142468"/>
              <a:gd name="connsiteY475" fmla="*/ 7619 h 4986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Lst>
            <a:rect l="l" t="t" r="r" b="b"/>
            <a:pathLst>
              <a:path w="10142468" h="4986922">
                <a:moveTo>
                  <a:pt x="7399461" y="0"/>
                </a:moveTo>
                <a:lnTo>
                  <a:pt x="7406038" y="0"/>
                </a:lnTo>
                <a:cubicBezTo>
                  <a:pt x="7453012" y="0"/>
                  <a:pt x="7497638" y="12698"/>
                  <a:pt x="7538976" y="36248"/>
                </a:cubicBezTo>
                <a:cubicBezTo>
                  <a:pt x="7598634" y="71572"/>
                  <a:pt x="7642321" y="128829"/>
                  <a:pt x="7661111" y="195321"/>
                </a:cubicBezTo>
                <a:cubicBezTo>
                  <a:pt x="7672854" y="240804"/>
                  <a:pt x="7673794" y="286055"/>
                  <a:pt x="7662050" y="331538"/>
                </a:cubicBezTo>
                <a:cubicBezTo>
                  <a:pt x="7661111" y="336617"/>
                  <a:pt x="7660171" y="342620"/>
                  <a:pt x="7659232" y="347699"/>
                </a:cubicBezTo>
                <a:cubicBezTo>
                  <a:pt x="7656883" y="364553"/>
                  <a:pt x="7654064" y="383716"/>
                  <a:pt x="7648427" y="404033"/>
                </a:cubicBezTo>
                <a:cubicBezTo>
                  <a:pt x="7643260" y="420887"/>
                  <a:pt x="7637623" y="439357"/>
                  <a:pt x="7629168" y="460367"/>
                </a:cubicBezTo>
                <a:cubicBezTo>
                  <a:pt x="7610378" y="509313"/>
                  <a:pt x="7586890" y="558951"/>
                  <a:pt x="7561524" y="606742"/>
                </a:cubicBezTo>
                <a:lnTo>
                  <a:pt x="7550720" y="627983"/>
                </a:lnTo>
                <a:cubicBezTo>
                  <a:pt x="7532869" y="661460"/>
                  <a:pt x="7515489" y="693552"/>
                  <a:pt x="7499517" y="726336"/>
                </a:cubicBezTo>
                <a:lnTo>
                  <a:pt x="7378323" y="969679"/>
                </a:lnTo>
                <a:cubicBezTo>
                  <a:pt x="7346380" y="1033632"/>
                  <a:pt x="7312558" y="1100817"/>
                  <a:pt x="7281555" y="1166617"/>
                </a:cubicBezTo>
                <a:lnTo>
                  <a:pt x="7151904" y="1438358"/>
                </a:lnTo>
                <a:cubicBezTo>
                  <a:pt x="7156132" y="1432586"/>
                  <a:pt x="7159420" y="1427507"/>
                  <a:pt x="7162709" y="1421504"/>
                </a:cubicBezTo>
                <a:cubicBezTo>
                  <a:pt x="7173513" y="1403957"/>
                  <a:pt x="7185256" y="1386180"/>
                  <a:pt x="7197940" y="1367710"/>
                </a:cubicBezTo>
                <a:lnTo>
                  <a:pt x="7523005" y="902264"/>
                </a:lnTo>
                <a:cubicBezTo>
                  <a:pt x="7537097" y="882177"/>
                  <a:pt x="7551659" y="862784"/>
                  <a:pt x="7566691" y="842467"/>
                </a:cubicBezTo>
                <a:lnTo>
                  <a:pt x="7816597" y="510005"/>
                </a:lnTo>
                <a:cubicBezTo>
                  <a:pt x="7836796" y="483916"/>
                  <a:pt x="7858874" y="455288"/>
                  <a:pt x="7885650" y="419964"/>
                </a:cubicBezTo>
                <a:lnTo>
                  <a:pt x="7902561" y="398030"/>
                </a:lnTo>
                <a:cubicBezTo>
                  <a:pt x="7925109" y="367786"/>
                  <a:pt x="7949535" y="336617"/>
                  <a:pt x="7974902" y="306373"/>
                </a:cubicBezTo>
                <a:lnTo>
                  <a:pt x="7982418" y="298061"/>
                </a:lnTo>
                <a:cubicBezTo>
                  <a:pt x="7993692" y="285363"/>
                  <a:pt x="8004496" y="272665"/>
                  <a:pt x="8017179" y="259274"/>
                </a:cubicBezTo>
                <a:cubicBezTo>
                  <a:pt x="8030332" y="244960"/>
                  <a:pt x="8043955" y="232261"/>
                  <a:pt x="8057577" y="219563"/>
                </a:cubicBezTo>
                <a:cubicBezTo>
                  <a:pt x="8110659" y="169232"/>
                  <a:pt x="8177833" y="141296"/>
                  <a:pt x="8248765" y="141296"/>
                </a:cubicBezTo>
                <a:cubicBezTo>
                  <a:pt x="8320166" y="141296"/>
                  <a:pt x="8390628" y="170848"/>
                  <a:pt x="8441361" y="221410"/>
                </a:cubicBezTo>
                <a:cubicBezTo>
                  <a:pt x="8491624" y="271972"/>
                  <a:pt x="8521218" y="342620"/>
                  <a:pt x="8521218" y="414192"/>
                </a:cubicBezTo>
                <a:cubicBezTo>
                  <a:pt x="8521218" y="462906"/>
                  <a:pt x="8508535" y="509313"/>
                  <a:pt x="8484108" y="551332"/>
                </a:cubicBezTo>
                <a:lnTo>
                  <a:pt x="8481759" y="556411"/>
                </a:lnTo>
                <a:cubicBezTo>
                  <a:pt x="8471425" y="572342"/>
                  <a:pt x="8460620" y="587580"/>
                  <a:pt x="8450756" y="603510"/>
                </a:cubicBezTo>
                <a:cubicBezTo>
                  <a:pt x="8424450" y="641374"/>
                  <a:pt x="8398144" y="680853"/>
                  <a:pt x="8373717" y="719641"/>
                </a:cubicBezTo>
                <a:lnTo>
                  <a:pt x="8305134" y="828152"/>
                </a:lnTo>
                <a:cubicBezTo>
                  <a:pt x="8292921" y="847546"/>
                  <a:pt x="8280707" y="866016"/>
                  <a:pt x="8268964" y="885410"/>
                </a:cubicBezTo>
                <a:cubicBezTo>
                  <a:pt x="8227626" y="950286"/>
                  <a:pt x="8184409" y="1016778"/>
                  <a:pt x="8144950" y="1083270"/>
                </a:cubicBezTo>
                <a:lnTo>
                  <a:pt x="7963158" y="1387103"/>
                </a:lnTo>
                <a:cubicBezTo>
                  <a:pt x="7969265" y="1381101"/>
                  <a:pt x="7974902" y="1375329"/>
                  <a:pt x="7981008" y="1369326"/>
                </a:cubicBezTo>
                <a:cubicBezTo>
                  <a:pt x="8028923" y="1323151"/>
                  <a:pt x="8076837" y="1278592"/>
                  <a:pt x="8127100" y="1237265"/>
                </a:cubicBezTo>
                <a:cubicBezTo>
                  <a:pt x="8159512" y="1211176"/>
                  <a:pt x="8193804" y="1183471"/>
                  <a:pt x="8231854" y="1158074"/>
                </a:cubicBezTo>
                <a:lnTo>
                  <a:pt x="8252522" y="1143760"/>
                </a:lnTo>
                <a:cubicBezTo>
                  <a:pt x="8266145" y="1134525"/>
                  <a:pt x="8280707" y="1125290"/>
                  <a:pt x="8293860" y="1116055"/>
                </a:cubicBezTo>
                <a:lnTo>
                  <a:pt x="8299967" y="1112592"/>
                </a:lnTo>
                <a:cubicBezTo>
                  <a:pt x="8341774" y="1088350"/>
                  <a:pt x="8389219" y="1075652"/>
                  <a:pt x="8438072" y="1075652"/>
                </a:cubicBezTo>
                <a:cubicBezTo>
                  <a:pt x="8487396" y="1075652"/>
                  <a:pt x="8533901" y="1088350"/>
                  <a:pt x="8576648" y="1112592"/>
                </a:cubicBezTo>
                <a:lnTo>
                  <a:pt x="8577587" y="1113515"/>
                </a:lnTo>
                <a:cubicBezTo>
                  <a:pt x="8595438" y="1123674"/>
                  <a:pt x="8610470" y="1135448"/>
                  <a:pt x="8624562" y="1148147"/>
                </a:cubicBezTo>
                <a:cubicBezTo>
                  <a:pt x="8645701" y="1143067"/>
                  <a:pt x="8667779" y="1139604"/>
                  <a:pt x="8689387" y="1138681"/>
                </a:cubicBezTo>
                <a:lnTo>
                  <a:pt x="8709117" y="1137064"/>
                </a:lnTo>
                <a:lnTo>
                  <a:pt x="8728376" y="1138681"/>
                </a:lnTo>
                <a:cubicBezTo>
                  <a:pt x="8752803" y="1141220"/>
                  <a:pt x="8780518" y="1143760"/>
                  <a:pt x="8810112" y="1151379"/>
                </a:cubicBezTo>
                <a:lnTo>
                  <a:pt x="8811522" y="1151379"/>
                </a:lnTo>
                <a:cubicBezTo>
                  <a:pt x="8825144" y="1154842"/>
                  <a:pt x="8836888" y="1158074"/>
                  <a:pt x="8848632" y="1160614"/>
                </a:cubicBezTo>
                <a:lnTo>
                  <a:pt x="8854738" y="1162461"/>
                </a:lnTo>
                <a:cubicBezTo>
                  <a:pt x="8893258" y="1173312"/>
                  <a:pt x="8927549" y="1191782"/>
                  <a:pt x="8958083" y="1216948"/>
                </a:cubicBezTo>
                <a:cubicBezTo>
                  <a:pt x="8962311" y="1212792"/>
                  <a:pt x="8967478" y="1208636"/>
                  <a:pt x="8971705" y="1204480"/>
                </a:cubicBezTo>
                <a:cubicBezTo>
                  <a:pt x="8975933" y="1201017"/>
                  <a:pt x="8979221" y="1196861"/>
                  <a:pt x="8983449" y="1193398"/>
                </a:cubicBezTo>
                <a:cubicBezTo>
                  <a:pt x="8996132" y="1181624"/>
                  <a:pt x="9010225" y="1167309"/>
                  <a:pt x="9027136" y="1154842"/>
                </a:cubicBezTo>
                <a:cubicBezTo>
                  <a:pt x="9044047" y="1141220"/>
                  <a:pt x="9060957" y="1127830"/>
                  <a:pt x="9077399" y="1115131"/>
                </a:cubicBezTo>
                <a:lnTo>
                  <a:pt x="9086794" y="1108436"/>
                </a:lnTo>
                <a:lnTo>
                  <a:pt x="9101826" y="1098277"/>
                </a:lnTo>
                <a:cubicBezTo>
                  <a:pt x="9141754" y="1076575"/>
                  <a:pt x="9175106" y="1062261"/>
                  <a:pt x="9209867" y="1054642"/>
                </a:cubicBezTo>
                <a:cubicBezTo>
                  <a:pt x="9265298" y="1041944"/>
                  <a:pt x="9303817" y="1044483"/>
                  <a:pt x="9355489" y="1053718"/>
                </a:cubicBezTo>
                <a:cubicBezTo>
                  <a:pt x="9399176" y="1062261"/>
                  <a:pt x="9436286" y="1079807"/>
                  <a:pt x="9463061" y="1095045"/>
                </a:cubicBezTo>
                <a:cubicBezTo>
                  <a:pt x="9498292" y="1114439"/>
                  <a:pt x="9549965" y="1159921"/>
                  <a:pt x="9573452" y="1205173"/>
                </a:cubicBezTo>
                <a:cubicBezTo>
                  <a:pt x="9577680" y="1212099"/>
                  <a:pt x="9580968" y="1218795"/>
                  <a:pt x="9584256" y="1226414"/>
                </a:cubicBezTo>
                <a:cubicBezTo>
                  <a:pt x="9593651" y="1220411"/>
                  <a:pt x="9602576" y="1214639"/>
                  <a:pt x="9612911" y="1208636"/>
                </a:cubicBezTo>
                <a:cubicBezTo>
                  <a:pt x="9624654" y="1201941"/>
                  <a:pt x="9636398" y="1195938"/>
                  <a:pt x="9648142" y="1190859"/>
                </a:cubicBezTo>
                <a:cubicBezTo>
                  <a:pt x="9671159" y="1180008"/>
                  <a:pt x="9694647" y="1170772"/>
                  <a:pt x="9718134" y="1163154"/>
                </a:cubicBezTo>
                <a:lnTo>
                  <a:pt x="9726590" y="1160614"/>
                </a:lnTo>
                <a:cubicBezTo>
                  <a:pt x="9738333" y="1158074"/>
                  <a:pt x="9750077" y="1156458"/>
                  <a:pt x="9761821" y="1153918"/>
                </a:cubicBezTo>
                <a:cubicBezTo>
                  <a:pt x="9766048" y="1152995"/>
                  <a:pt x="9770276" y="1152302"/>
                  <a:pt x="9774504" y="1151379"/>
                </a:cubicBezTo>
                <a:cubicBezTo>
                  <a:pt x="9821479" y="1139604"/>
                  <a:pt x="9868923" y="1139604"/>
                  <a:pt x="9915898" y="1152302"/>
                </a:cubicBezTo>
                <a:lnTo>
                  <a:pt x="9922004" y="1153918"/>
                </a:lnTo>
                <a:lnTo>
                  <a:pt x="9977435" y="1177468"/>
                </a:lnTo>
                <a:lnTo>
                  <a:pt x="9982602" y="1180931"/>
                </a:lnTo>
                <a:cubicBezTo>
                  <a:pt x="10023000" y="1204480"/>
                  <a:pt x="10055413" y="1238188"/>
                  <a:pt x="10079840" y="1278592"/>
                </a:cubicBezTo>
                <a:lnTo>
                  <a:pt x="10083598" y="1283440"/>
                </a:lnTo>
                <a:lnTo>
                  <a:pt x="10106145" y="1338158"/>
                </a:lnTo>
                <a:lnTo>
                  <a:pt x="10117889" y="1371173"/>
                </a:lnTo>
                <a:cubicBezTo>
                  <a:pt x="10126345" y="1397954"/>
                  <a:pt x="10131512" y="1426583"/>
                  <a:pt x="10132451" y="1455212"/>
                </a:cubicBezTo>
                <a:cubicBezTo>
                  <a:pt x="10132921" y="1465370"/>
                  <a:pt x="10132921" y="1475529"/>
                  <a:pt x="10133861" y="1484764"/>
                </a:cubicBezTo>
                <a:cubicBezTo>
                  <a:pt x="10133861" y="1485456"/>
                  <a:pt x="10134800" y="1487303"/>
                  <a:pt x="10134800" y="1487996"/>
                </a:cubicBezTo>
                <a:cubicBezTo>
                  <a:pt x="10146544" y="1533479"/>
                  <a:pt x="10145604" y="1580577"/>
                  <a:pt x="10126345" y="1619365"/>
                </a:cubicBezTo>
                <a:lnTo>
                  <a:pt x="10124466" y="1625367"/>
                </a:lnTo>
                <a:lnTo>
                  <a:pt x="10102857" y="1678238"/>
                </a:lnTo>
                <a:lnTo>
                  <a:pt x="10099569" y="1683317"/>
                </a:lnTo>
                <a:cubicBezTo>
                  <a:pt x="10064808" y="1742191"/>
                  <a:pt x="10007029" y="1786750"/>
                  <a:pt x="9940325" y="1805451"/>
                </a:cubicBezTo>
                <a:cubicBezTo>
                  <a:pt x="9873151" y="1823921"/>
                  <a:pt x="9799870" y="1814686"/>
                  <a:pt x="9739273" y="1780978"/>
                </a:cubicBezTo>
                <a:cubicBezTo>
                  <a:pt x="9725650" y="1791136"/>
                  <a:pt x="9712027" y="1801987"/>
                  <a:pt x="9698874" y="1812839"/>
                </a:cubicBezTo>
                <a:cubicBezTo>
                  <a:pt x="9685252" y="1823921"/>
                  <a:pt x="9671629" y="1834772"/>
                  <a:pt x="9658476" y="1845854"/>
                </a:cubicBezTo>
                <a:cubicBezTo>
                  <a:pt x="9639686" y="1861784"/>
                  <a:pt x="9619487" y="1877715"/>
                  <a:pt x="9598818" y="1893645"/>
                </a:cubicBezTo>
                <a:lnTo>
                  <a:pt x="9594591" y="1897108"/>
                </a:lnTo>
                <a:cubicBezTo>
                  <a:pt x="9581907" y="1907267"/>
                  <a:pt x="9565936" y="1919042"/>
                  <a:pt x="9546207" y="1929200"/>
                </a:cubicBezTo>
                <a:cubicBezTo>
                  <a:pt x="9535402" y="1934972"/>
                  <a:pt x="9524598" y="1940051"/>
                  <a:pt x="9513794" y="1945131"/>
                </a:cubicBezTo>
                <a:cubicBezTo>
                  <a:pt x="9495004" y="1953442"/>
                  <a:pt x="9475744" y="1961985"/>
                  <a:pt x="9456485" y="1969604"/>
                </a:cubicBezTo>
                <a:lnTo>
                  <a:pt x="9451318" y="1971220"/>
                </a:lnTo>
                <a:lnTo>
                  <a:pt x="9431118" y="1977915"/>
                </a:lnTo>
                <a:cubicBezTo>
                  <a:pt x="9404813" y="1984610"/>
                  <a:pt x="9378976" y="1988766"/>
                  <a:pt x="9352201" y="1990613"/>
                </a:cubicBezTo>
                <a:cubicBezTo>
                  <a:pt x="9321667" y="1992229"/>
                  <a:pt x="9290664" y="1988766"/>
                  <a:pt x="9253554" y="1979531"/>
                </a:cubicBezTo>
                <a:lnTo>
                  <a:pt x="9251205" y="1978839"/>
                </a:lnTo>
                <a:cubicBezTo>
                  <a:pt x="9205640" y="1966140"/>
                  <a:pt x="9166181" y="1943515"/>
                  <a:pt x="9132359" y="1910499"/>
                </a:cubicBezTo>
                <a:cubicBezTo>
                  <a:pt x="9117797" y="1897108"/>
                  <a:pt x="9105583" y="1883718"/>
                  <a:pt x="9095249" y="1869403"/>
                </a:cubicBezTo>
                <a:cubicBezTo>
                  <a:pt x="9088673" y="1878638"/>
                  <a:pt x="9081626" y="1886950"/>
                  <a:pt x="9075050" y="1895492"/>
                </a:cubicBezTo>
                <a:cubicBezTo>
                  <a:pt x="9025257" y="1959445"/>
                  <a:pt x="8977342" y="2023398"/>
                  <a:pt x="8936944" y="2077192"/>
                </a:cubicBezTo>
                <a:lnTo>
                  <a:pt x="8869770" y="2167233"/>
                </a:lnTo>
                <a:cubicBezTo>
                  <a:pt x="8840176" y="2206944"/>
                  <a:pt x="8810112" y="2245500"/>
                  <a:pt x="8780518" y="2282671"/>
                </a:cubicBezTo>
                <a:cubicBezTo>
                  <a:pt x="8772063" y="2294446"/>
                  <a:pt x="8762668" y="2305297"/>
                  <a:pt x="8754212" y="2316379"/>
                </a:cubicBezTo>
                <a:lnTo>
                  <a:pt x="8750924" y="2320535"/>
                </a:lnTo>
                <a:lnTo>
                  <a:pt x="8746696" y="2324691"/>
                </a:lnTo>
                <a:cubicBezTo>
                  <a:pt x="8713344" y="2358399"/>
                  <a:pt x="8672946" y="2382872"/>
                  <a:pt x="8626441" y="2395339"/>
                </a:cubicBezTo>
                <a:lnTo>
                  <a:pt x="8620334" y="2397186"/>
                </a:lnTo>
                <a:lnTo>
                  <a:pt x="8559267" y="2405497"/>
                </a:lnTo>
                <a:lnTo>
                  <a:pt x="8552221" y="2405497"/>
                </a:lnTo>
                <a:cubicBezTo>
                  <a:pt x="8503367" y="2405497"/>
                  <a:pt x="8457332" y="2392799"/>
                  <a:pt x="8414115" y="2368557"/>
                </a:cubicBezTo>
                <a:lnTo>
                  <a:pt x="8413646" y="2367634"/>
                </a:lnTo>
                <a:cubicBezTo>
                  <a:pt x="8373248" y="2344084"/>
                  <a:pt x="8340365" y="2310376"/>
                  <a:pt x="8315938" y="2269973"/>
                </a:cubicBezTo>
                <a:cubicBezTo>
                  <a:pt x="8297148" y="2237189"/>
                  <a:pt x="8285405" y="2201865"/>
                  <a:pt x="8280707" y="2165617"/>
                </a:cubicBezTo>
                <a:cubicBezTo>
                  <a:pt x="8279768" y="2166541"/>
                  <a:pt x="8279768" y="2167233"/>
                  <a:pt x="8278828" y="2168157"/>
                </a:cubicBezTo>
                <a:cubicBezTo>
                  <a:pt x="8268964" y="2179008"/>
                  <a:pt x="8259569" y="2190783"/>
                  <a:pt x="8250174" y="2201865"/>
                </a:cubicBezTo>
                <a:lnTo>
                  <a:pt x="8243597" y="2209484"/>
                </a:lnTo>
                <a:cubicBezTo>
                  <a:pt x="8225747" y="2230493"/>
                  <a:pt x="8206487" y="2252196"/>
                  <a:pt x="8185349" y="2273436"/>
                </a:cubicBezTo>
                <a:cubicBezTo>
                  <a:pt x="8169377" y="2290290"/>
                  <a:pt x="8152466" y="2305297"/>
                  <a:pt x="8136495" y="2319611"/>
                </a:cubicBezTo>
                <a:lnTo>
                  <a:pt x="8124751" y="2330694"/>
                </a:lnTo>
                <a:cubicBezTo>
                  <a:pt x="8090929" y="2363478"/>
                  <a:pt x="8050531" y="2387027"/>
                  <a:pt x="8005435" y="2399495"/>
                </a:cubicBezTo>
                <a:lnTo>
                  <a:pt x="7999329" y="2401342"/>
                </a:lnTo>
                <a:lnTo>
                  <a:pt x="7937792" y="2409653"/>
                </a:lnTo>
                <a:lnTo>
                  <a:pt x="7932155" y="2409653"/>
                </a:lnTo>
                <a:cubicBezTo>
                  <a:pt x="7877194" y="2409653"/>
                  <a:pt x="7824113" y="2393723"/>
                  <a:pt x="7779487" y="2364171"/>
                </a:cubicBezTo>
                <a:cubicBezTo>
                  <a:pt x="7747544" y="2398802"/>
                  <a:pt x="7713252" y="2435742"/>
                  <a:pt x="7678021" y="2471990"/>
                </a:cubicBezTo>
                <a:cubicBezTo>
                  <a:pt x="7621652" y="2530170"/>
                  <a:pt x="7567631" y="2577269"/>
                  <a:pt x="7512201" y="2616749"/>
                </a:cubicBezTo>
                <a:cubicBezTo>
                  <a:pt x="7482607" y="2637759"/>
                  <a:pt x="7453012" y="2654613"/>
                  <a:pt x="7422949" y="2668003"/>
                </a:cubicBezTo>
                <a:cubicBezTo>
                  <a:pt x="7404159" y="2676546"/>
                  <a:pt x="7386778" y="2684165"/>
                  <a:pt x="7367988" y="2691553"/>
                </a:cubicBezTo>
                <a:cubicBezTo>
                  <a:pt x="7363291" y="2694092"/>
                  <a:pt x="7357184" y="2696632"/>
                  <a:pt x="7352017" y="2699172"/>
                </a:cubicBezTo>
                <a:cubicBezTo>
                  <a:pt x="7310679" y="2722721"/>
                  <a:pt x="7266053" y="2734496"/>
                  <a:pt x="7218139" y="2734496"/>
                </a:cubicBezTo>
                <a:cubicBezTo>
                  <a:pt x="7168815" y="2734496"/>
                  <a:pt x="7122310" y="2722028"/>
                  <a:pt x="7080503" y="2697556"/>
                </a:cubicBezTo>
                <a:cubicBezTo>
                  <a:pt x="7055136" y="2683241"/>
                  <a:pt x="7033058" y="2665464"/>
                  <a:pt x="7014738" y="2644454"/>
                </a:cubicBezTo>
                <a:cubicBezTo>
                  <a:pt x="6981856" y="2697556"/>
                  <a:pt x="6948973" y="2751350"/>
                  <a:pt x="6915152" y="2804451"/>
                </a:cubicBezTo>
                <a:cubicBezTo>
                  <a:pt x="6902468" y="2823845"/>
                  <a:pt x="6890725" y="2843931"/>
                  <a:pt x="6878042" y="2863325"/>
                </a:cubicBezTo>
                <a:cubicBezTo>
                  <a:pt x="6847978" y="2912963"/>
                  <a:pt x="6816035" y="2964448"/>
                  <a:pt x="6783153" y="3014779"/>
                </a:cubicBezTo>
                <a:cubicBezTo>
                  <a:pt x="6762953" y="3045947"/>
                  <a:pt x="6740875" y="3078732"/>
                  <a:pt x="6719267" y="3111747"/>
                </a:cubicBezTo>
                <a:cubicBezTo>
                  <a:pt x="6708933" y="3126754"/>
                  <a:pt x="6699068" y="3141068"/>
                  <a:pt x="6688733" y="3155383"/>
                </a:cubicBezTo>
                <a:cubicBezTo>
                  <a:pt x="6677929" y="3170620"/>
                  <a:pt x="6667125" y="3186551"/>
                  <a:pt x="6656791" y="3201789"/>
                </a:cubicBezTo>
                <a:cubicBezTo>
                  <a:pt x="6650214" y="3211024"/>
                  <a:pt x="6644107" y="3221182"/>
                  <a:pt x="6637531" y="3230417"/>
                </a:cubicBezTo>
                <a:cubicBezTo>
                  <a:pt x="6621560" y="3253043"/>
                  <a:pt x="6605588" y="3277516"/>
                  <a:pt x="6588677" y="3301065"/>
                </a:cubicBezTo>
                <a:cubicBezTo>
                  <a:pt x="6572706" y="3323691"/>
                  <a:pt x="6555795" y="3345625"/>
                  <a:pt x="6539823" y="3365942"/>
                </a:cubicBezTo>
                <a:lnTo>
                  <a:pt x="6538414" y="3368481"/>
                </a:lnTo>
                <a:cubicBezTo>
                  <a:pt x="6529019" y="3380949"/>
                  <a:pt x="6517276" y="3395263"/>
                  <a:pt x="6504592" y="3409577"/>
                </a:cubicBezTo>
                <a:lnTo>
                  <a:pt x="6503653" y="3411193"/>
                </a:lnTo>
                <a:cubicBezTo>
                  <a:pt x="6492849" y="3423199"/>
                  <a:pt x="6480166" y="3437282"/>
                  <a:pt x="6465134" y="3450904"/>
                </a:cubicBezTo>
                <a:cubicBezTo>
                  <a:pt x="6448223" y="3466834"/>
                  <a:pt x="6429433" y="3482072"/>
                  <a:pt x="6410173" y="3495463"/>
                </a:cubicBezTo>
                <a:lnTo>
                  <a:pt x="6393262" y="3508161"/>
                </a:lnTo>
                <a:cubicBezTo>
                  <a:pt x="6372593" y="3521552"/>
                  <a:pt x="6350515" y="3531711"/>
                  <a:pt x="6332195" y="3540946"/>
                </a:cubicBezTo>
                <a:cubicBezTo>
                  <a:pt x="6324209" y="3544178"/>
                  <a:pt x="6316693" y="3547641"/>
                  <a:pt x="6309178" y="3551797"/>
                </a:cubicBezTo>
                <a:cubicBezTo>
                  <a:pt x="6268779" y="3575346"/>
                  <a:pt x="6225093" y="3587121"/>
                  <a:pt x="6178118" y="3587121"/>
                </a:cubicBezTo>
                <a:cubicBezTo>
                  <a:pt x="6129264" y="3587121"/>
                  <a:pt x="6084638" y="3574654"/>
                  <a:pt x="6043300" y="3551104"/>
                </a:cubicBezTo>
                <a:cubicBezTo>
                  <a:pt x="6002902" y="3527555"/>
                  <a:pt x="5970959" y="3495463"/>
                  <a:pt x="5947472" y="3455983"/>
                </a:cubicBezTo>
                <a:cubicBezTo>
                  <a:pt x="5923985" y="3414656"/>
                  <a:pt x="5911301" y="3370097"/>
                  <a:pt x="5911301" y="3322999"/>
                </a:cubicBezTo>
                <a:cubicBezTo>
                  <a:pt x="5910362" y="3311224"/>
                  <a:pt x="5910362" y="3298526"/>
                  <a:pt x="5909422" y="3286751"/>
                </a:cubicBezTo>
                <a:cubicBezTo>
                  <a:pt x="5909422" y="3280056"/>
                  <a:pt x="5908483" y="3273360"/>
                  <a:pt x="5908483" y="3266434"/>
                </a:cubicBezTo>
                <a:lnTo>
                  <a:pt x="5908483" y="3257199"/>
                </a:lnTo>
                <a:cubicBezTo>
                  <a:pt x="5908013" y="3239652"/>
                  <a:pt x="5907074" y="3218643"/>
                  <a:pt x="5908483" y="3196709"/>
                </a:cubicBezTo>
                <a:cubicBezTo>
                  <a:pt x="5912711" y="3146148"/>
                  <a:pt x="5918817" y="3104128"/>
                  <a:pt x="5927273" y="3064648"/>
                </a:cubicBezTo>
                <a:cubicBezTo>
                  <a:pt x="5942305" y="2993077"/>
                  <a:pt x="5963443" y="2924045"/>
                  <a:pt x="5983643" y="2857553"/>
                </a:cubicBezTo>
                <a:lnTo>
                  <a:pt x="5985052" y="2853166"/>
                </a:lnTo>
                <a:cubicBezTo>
                  <a:pt x="6004781" y="2789213"/>
                  <a:pt x="6025450" y="2727108"/>
                  <a:pt x="6047528" y="2666387"/>
                </a:cubicBezTo>
                <a:cubicBezTo>
                  <a:pt x="5991159" y="2758276"/>
                  <a:pt x="5935728" y="2849010"/>
                  <a:pt x="5879828" y="2940899"/>
                </a:cubicBezTo>
                <a:cubicBezTo>
                  <a:pt x="5860569" y="2972760"/>
                  <a:pt x="5841309" y="3003928"/>
                  <a:pt x="5822049" y="3036020"/>
                </a:cubicBezTo>
                <a:cubicBezTo>
                  <a:pt x="5779772" y="3104821"/>
                  <a:pt x="5737025" y="3175700"/>
                  <a:pt x="5693339" y="3245424"/>
                </a:cubicBezTo>
                <a:cubicBezTo>
                  <a:pt x="5679716" y="3265741"/>
                  <a:pt x="5667033" y="3286751"/>
                  <a:pt x="5654350" y="3306837"/>
                </a:cubicBezTo>
                <a:cubicBezTo>
                  <a:pt x="5625695" y="3353243"/>
                  <a:pt x="5596571" y="3400342"/>
                  <a:pt x="5565098" y="3447441"/>
                </a:cubicBezTo>
                <a:cubicBezTo>
                  <a:pt x="5545838" y="3475377"/>
                  <a:pt x="5524230" y="3508854"/>
                  <a:pt x="5500272" y="3540946"/>
                </a:cubicBezTo>
                <a:cubicBezTo>
                  <a:pt x="5493696" y="3549257"/>
                  <a:pt x="5487120" y="3558492"/>
                  <a:pt x="5480073" y="3567958"/>
                </a:cubicBezTo>
                <a:cubicBezTo>
                  <a:pt x="5467390" y="3584581"/>
                  <a:pt x="5455646" y="3599819"/>
                  <a:pt x="5445782" y="3615057"/>
                </a:cubicBezTo>
                <a:cubicBezTo>
                  <a:pt x="5422764" y="3649457"/>
                  <a:pt x="5395989" y="3689861"/>
                  <a:pt x="5364985" y="3727724"/>
                </a:cubicBezTo>
                <a:lnTo>
                  <a:pt x="5361697" y="3731187"/>
                </a:lnTo>
                <a:cubicBezTo>
                  <a:pt x="5353242" y="3741346"/>
                  <a:pt x="5341968" y="3754737"/>
                  <a:pt x="5328815" y="3767435"/>
                </a:cubicBezTo>
                <a:cubicBezTo>
                  <a:pt x="5312843" y="3782442"/>
                  <a:pt x="5294993" y="3796756"/>
                  <a:pt x="5276673" y="3809454"/>
                </a:cubicBezTo>
                <a:lnTo>
                  <a:pt x="5265399" y="3817766"/>
                </a:lnTo>
                <a:lnTo>
                  <a:pt x="5261171" y="3820306"/>
                </a:lnTo>
                <a:cubicBezTo>
                  <a:pt x="5204801" y="3855630"/>
                  <a:pt x="5145143" y="3872484"/>
                  <a:pt x="5083137" y="3871791"/>
                </a:cubicBezTo>
                <a:cubicBezTo>
                  <a:pt x="5035692" y="3870867"/>
                  <a:pt x="4990597" y="3858169"/>
                  <a:pt x="4943152" y="3833004"/>
                </a:cubicBezTo>
                <a:cubicBezTo>
                  <a:pt x="4937985" y="3831388"/>
                  <a:pt x="4933757" y="3828848"/>
                  <a:pt x="4929529" y="3826308"/>
                </a:cubicBezTo>
                <a:cubicBezTo>
                  <a:pt x="4922013" y="3821922"/>
                  <a:pt x="4915437" y="3818689"/>
                  <a:pt x="4908861" y="3815226"/>
                </a:cubicBezTo>
                <a:lnTo>
                  <a:pt x="4901814" y="3811994"/>
                </a:lnTo>
                <a:cubicBezTo>
                  <a:pt x="4862356" y="3788445"/>
                  <a:pt x="4831352" y="3757276"/>
                  <a:pt x="4807865" y="3717566"/>
                </a:cubicBezTo>
                <a:lnTo>
                  <a:pt x="4804577" y="3712717"/>
                </a:lnTo>
                <a:lnTo>
                  <a:pt x="4782498" y="3659616"/>
                </a:lnTo>
                <a:lnTo>
                  <a:pt x="4780619" y="3653613"/>
                </a:lnTo>
                <a:cubicBezTo>
                  <a:pt x="4768876" y="3612517"/>
                  <a:pt x="4767936" y="3571190"/>
                  <a:pt x="4776392" y="3529864"/>
                </a:cubicBezTo>
                <a:cubicBezTo>
                  <a:pt x="4764178" y="3548565"/>
                  <a:pt x="4750556" y="3566111"/>
                  <a:pt x="4736933" y="3583889"/>
                </a:cubicBezTo>
                <a:cubicBezTo>
                  <a:pt x="4711097" y="3619213"/>
                  <a:pt x="4680563" y="3658692"/>
                  <a:pt x="4647681" y="3695863"/>
                </a:cubicBezTo>
                <a:cubicBezTo>
                  <a:pt x="4636877" y="3708331"/>
                  <a:pt x="4626542" y="3720105"/>
                  <a:pt x="4615738" y="3731880"/>
                </a:cubicBezTo>
                <a:cubicBezTo>
                  <a:pt x="4601646" y="3748041"/>
                  <a:pt x="4588023" y="3763972"/>
                  <a:pt x="4573931" y="3779902"/>
                </a:cubicBezTo>
                <a:lnTo>
                  <a:pt x="4569703" y="3784982"/>
                </a:lnTo>
                <a:cubicBezTo>
                  <a:pt x="4536821" y="3817073"/>
                  <a:pt x="4497832" y="3839699"/>
                  <a:pt x="4454145" y="3852397"/>
                </a:cubicBezTo>
                <a:lnTo>
                  <a:pt x="4448508" y="3854014"/>
                </a:lnTo>
                <a:lnTo>
                  <a:pt x="4390259" y="3861632"/>
                </a:lnTo>
                <a:lnTo>
                  <a:pt x="4383683" y="3861632"/>
                </a:lnTo>
                <a:cubicBezTo>
                  <a:pt x="4336238" y="3861632"/>
                  <a:pt x="4291612" y="3849858"/>
                  <a:pt x="4251214" y="3826308"/>
                </a:cubicBezTo>
                <a:lnTo>
                  <a:pt x="4246517" y="3822845"/>
                </a:lnTo>
                <a:lnTo>
                  <a:pt x="4200951" y="3787521"/>
                </a:lnTo>
                <a:lnTo>
                  <a:pt x="4174645" y="3764895"/>
                </a:lnTo>
                <a:lnTo>
                  <a:pt x="4138475" y="3717566"/>
                </a:lnTo>
                <a:cubicBezTo>
                  <a:pt x="4129080" y="3703251"/>
                  <a:pt x="4121094" y="3688245"/>
                  <a:pt x="4114048" y="3672314"/>
                </a:cubicBezTo>
                <a:lnTo>
                  <a:pt x="4065194" y="3763972"/>
                </a:lnTo>
                <a:cubicBezTo>
                  <a:pt x="4052511" y="3789137"/>
                  <a:pt x="4038419" y="3811994"/>
                  <a:pt x="4024796" y="3834620"/>
                </a:cubicBezTo>
                <a:lnTo>
                  <a:pt x="3998960" y="3878486"/>
                </a:lnTo>
                <a:cubicBezTo>
                  <a:pt x="3986277" y="3899496"/>
                  <a:pt x="3973593" y="3920506"/>
                  <a:pt x="3960910" y="3941516"/>
                </a:cubicBezTo>
                <a:cubicBezTo>
                  <a:pt x="3913935" y="4020706"/>
                  <a:pt x="3827972" y="4069421"/>
                  <a:pt x="3737311" y="4069421"/>
                </a:cubicBezTo>
                <a:cubicBezTo>
                  <a:pt x="3690806" y="4069421"/>
                  <a:pt x="3647119" y="4057646"/>
                  <a:pt x="3606721" y="4034097"/>
                </a:cubicBezTo>
                <a:lnTo>
                  <a:pt x="3601554" y="4030865"/>
                </a:lnTo>
                <a:lnTo>
                  <a:pt x="3555049" y="3994617"/>
                </a:lnTo>
                <a:lnTo>
                  <a:pt x="3545184" y="3982842"/>
                </a:lnTo>
                <a:cubicBezTo>
                  <a:pt x="3530152" y="3965065"/>
                  <a:pt x="3512302" y="3944055"/>
                  <a:pt x="3498209" y="3917966"/>
                </a:cubicBezTo>
                <a:cubicBezTo>
                  <a:pt x="3476131" y="3879179"/>
                  <a:pt x="3464387" y="3838083"/>
                  <a:pt x="3463448" y="3793524"/>
                </a:cubicBezTo>
                <a:cubicBezTo>
                  <a:pt x="3462508" y="3779210"/>
                  <a:pt x="3462508" y="3763972"/>
                  <a:pt x="3465327" y="3749658"/>
                </a:cubicBezTo>
                <a:cubicBezTo>
                  <a:pt x="3466736" y="3725185"/>
                  <a:pt x="3470964" y="3701635"/>
                  <a:pt x="3477070" y="3678086"/>
                </a:cubicBezTo>
                <a:lnTo>
                  <a:pt x="3478480" y="3672314"/>
                </a:lnTo>
                <a:cubicBezTo>
                  <a:pt x="3486935" y="3646918"/>
                  <a:pt x="3497270" y="3622445"/>
                  <a:pt x="3508074" y="3599819"/>
                </a:cubicBezTo>
                <a:cubicBezTo>
                  <a:pt x="3483647" y="3638606"/>
                  <a:pt x="3459220" y="3678086"/>
                  <a:pt x="3432444" y="3716873"/>
                </a:cubicBezTo>
                <a:cubicBezTo>
                  <a:pt x="3406139" y="3754737"/>
                  <a:pt x="3377484" y="3794217"/>
                  <a:pt x="3345072" y="3833004"/>
                </a:cubicBezTo>
                <a:cubicBezTo>
                  <a:pt x="3330509" y="3850550"/>
                  <a:pt x="3315477" y="3867404"/>
                  <a:pt x="3300915" y="3883566"/>
                </a:cubicBezTo>
                <a:cubicBezTo>
                  <a:pt x="3291051" y="3894417"/>
                  <a:pt x="3280716" y="3905268"/>
                  <a:pt x="3270851" y="3917043"/>
                </a:cubicBezTo>
                <a:lnTo>
                  <a:pt x="3265684" y="3922122"/>
                </a:lnTo>
                <a:cubicBezTo>
                  <a:pt x="3233741" y="3953290"/>
                  <a:pt x="3195692" y="3976147"/>
                  <a:pt x="3152945" y="3987922"/>
                </a:cubicBezTo>
                <a:lnTo>
                  <a:pt x="3152005" y="3987922"/>
                </a:lnTo>
                <a:cubicBezTo>
                  <a:pt x="3106440" y="3999696"/>
                  <a:pt x="3061344" y="3999696"/>
                  <a:pt x="3016718" y="3987922"/>
                </a:cubicBezTo>
                <a:lnTo>
                  <a:pt x="3015779" y="3987922"/>
                </a:lnTo>
                <a:cubicBezTo>
                  <a:pt x="2973031" y="3976147"/>
                  <a:pt x="2934982" y="3953290"/>
                  <a:pt x="2903039" y="3922122"/>
                </a:cubicBezTo>
                <a:lnTo>
                  <a:pt x="2898812" y="3917966"/>
                </a:lnTo>
                <a:lnTo>
                  <a:pt x="2866869" y="3875947"/>
                </a:lnTo>
                <a:lnTo>
                  <a:pt x="2848079" y="3848934"/>
                </a:lnTo>
                <a:lnTo>
                  <a:pt x="2825531" y="3795140"/>
                </a:lnTo>
                <a:cubicBezTo>
                  <a:pt x="2815197" y="3765588"/>
                  <a:pt x="2810499" y="3734420"/>
                  <a:pt x="2811438" y="3695863"/>
                </a:cubicBezTo>
                <a:lnTo>
                  <a:pt x="2811438" y="3691477"/>
                </a:lnTo>
                <a:lnTo>
                  <a:pt x="2811908" y="3687321"/>
                </a:lnTo>
                <a:cubicBezTo>
                  <a:pt x="2814727" y="3666311"/>
                  <a:pt x="2818015" y="3644378"/>
                  <a:pt x="2821303" y="3623368"/>
                </a:cubicBezTo>
                <a:lnTo>
                  <a:pt x="2822243" y="3618289"/>
                </a:lnTo>
                <a:lnTo>
                  <a:pt x="2830698" y="3591507"/>
                </a:lnTo>
                <a:lnTo>
                  <a:pt x="2833047" y="3584581"/>
                </a:lnTo>
                <a:cubicBezTo>
                  <a:pt x="2842442" y="3561955"/>
                  <a:pt x="2850897" y="3539329"/>
                  <a:pt x="2863580" y="3514857"/>
                </a:cubicBezTo>
                <a:cubicBezTo>
                  <a:pt x="2868278" y="3506314"/>
                  <a:pt x="2872506" y="3498003"/>
                  <a:pt x="2876733" y="3489460"/>
                </a:cubicBezTo>
                <a:cubicBezTo>
                  <a:pt x="2885189" y="3473530"/>
                  <a:pt x="2893644" y="3458523"/>
                  <a:pt x="2900221" y="3443285"/>
                </a:cubicBezTo>
                <a:lnTo>
                  <a:pt x="2908206" y="3426431"/>
                </a:lnTo>
                <a:cubicBezTo>
                  <a:pt x="2996519" y="3236189"/>
                  <a:pt x="3094226" y="3026554"/>
                  <a:pt x="3214482" y="2767511"/>
                </a:cubicBezTo>
                <a:cubicBezTo>
                  <a:pt x="3244546" y="2701019"/>
                  <a:pt x="3276488" y="2634526"/>
                  <a:pt x="3307022" y="2569650"/>
                </a:cubicBezTo>
                <a:cubicBezTo>
                  <a:pt x="3322993" y="2536866"/>
                  <a:pt x="3338025" y="2504774"/>
                  <a:pt x="3353057" y="2471990"/>
                </a:cubicBezTo>
                <a:lnTo>
                  <a:pt x="3375135" y="2425584"/>
                </a:lnTo>
                <a:cubicBezTo>
                  <a:pt x="3405669" y="2360938"/>
                  <a:pt x="3436672" y="2295139"/>
                  <a:pt x="3467675" y="2229570"/>
                </a:cubicBezTo>
                <a:cubicBezTo>
                  <a:pt x="3539077" y="2082271"/>
                  <a:pt x="3610009" y="1934049"/>
                  <a:pt x="3680471" y="1786750"/>
                </a:cubicBezTo>
                <a:cubicBezTo>
                  <a:pt x="3674834" y="1795292"/>
                  <a:pt x="3668258" y="1802911"/>
                  <a:pt x="3661212" y="1811223"/>
                </a:cubicBezTo>
                <a:lnTo>
                  <a:pt x="3332858" y="2246424"/>
                </a:lnTo>
                <a:cubicBezTo>
                  <a:pt x="3322993" y="2259815"/>
                  <a:pt x="3312659" y="2273436"/>
                  <a:pt x="3302794" y="2288443"/>
                </a:cubicBezTo>
                <a:cubicBezTo>
                  <a:pt x="3297627" y="2295139"/>
                  <a:pt x="3293399" y="2302065"/>
                  <a:pt x="3288232" y="2308760"/>
                </a:cubicBezTo>
                <a:lnTo>
                  <a:pt x="3025174" y="2676546"/>
                </a:lnTo>
                <a:cubicBezTo>
                  <a:pt x="3019067" y="2685781"/>
                  <a:pt x="3012490" y="2694092"/>
                  <a:pt x="3006384" y="2702635"/>
                </a:cubicBezTo>
                <a:cubicBezTo>
                  <a:pt x="2993701" y="2720181"/>
                  <a:pt x="2981957" y="2736343"/>
                  <a:pt x="2970213" y="2753197"/>
                </a:cubicBezTo>
                <a:lnTo>
                  <a:pt x="2760706" y="3058646"/>
                </a:lnTo>
                <a:cubicBezTo>
                  <a:pt x="2745674" y="3080579"/>
                  <a:pt x="2731112" y="3101589"/>
                  <a:pt x="2716080" y="3123522"/>
                </a:cubicBezTo>
                <a:cubicBezTo>
                  <a:pt x="2681788" y="3173853"/>
                  <a:pt x="2644678" y="3226954"/>
                  <a:pt x="2609917" y="3279132"/>
                </a:cubicBezTo>
                <a:cubicBezTo>
                  <a:pt x="2530060" y="3398726"/>
                  <a:pt x="2451142" y="3517396"/>
                  <a:pt x="2370815" y="3636759"/>
                </a:cubicBezTo>
                <a:cubicBezTo>
                  <a:pt x="2325720" y="3704175"/>
                  <a:pt x="2279214" y="3773207"/>
                  <a:pt x="2233649" y="3838776"/>
                </a:cubicBezTo>
                <a:lnTo>
                  <a:pt x="2100711" y="4032481"/>
                </a:lnTo>
                <a:cubicBezTo>
                  <a:pt x="2072995" y="4073807"/>
                  <a:pt x="2042932" y="4113980"/>
                  <a:pt x="2014277" y="4152767"/>
                </a:cubicBezTo>
                <a:lnTo>
                  <a:pt x="2012398" y="4154383"/>
                </a:lnTo>
                <a:cubicBezTo>
                  <a:pt x="1979516" y="4198250"/>
                  <a:pt x="1953680" y="4233574"/>
                  <a:pt x="1928313" y="4264742"/>
                </a:cubicBezTo>
                <a:cubicBezTo>
                  <a:pt x="1917509" y="4278133"/>
                  <a:pt x="1906235" y="4291755"/>
                  <a:pt x="1895431" y="4305145"/>
                </a:cubicBezTo>
                <a:cubicBezTo>
                  <a:pt x="1886976" y="4315304"/>
                  <a:pt x="1879460" y="4325462"/>
                  <a:pt x="1871004" y="4335390"/>
                </a:cubicBezTo>
                <a:lnTo>
                  <a:pt x="1867716" y="4340469"/>
                </a:lnTo>
                <a:cubicBezTo>
                  <a:pt x="1837182" y="4379949"/>
                  <a:pt x="1807118" y="4421276"/>
                  <a:pt x="1765781" y="4457524"/>
                </a:cubicBezTo>
                <a:lnTo>
                  <a:pt x="1761553" y="4461679"/>
                </a:lnTo>
                <a:cubicBezTo>
                  <a:pt x="1747460" y="4472761"/>
                  <a:pt x="1732898" y="4483613"/>
                  <a:pt x="1718806" y="4494464"/>
                </a:cubicBezTo>
                <a:lnTo>
                  <a:pt x="1715988" y="4496311"/>
                </a:lnTo>
                <a:cubicBezTo>
                  <a:pt x="1695319" y="4511318"/>
                  <a:pt x="1672301" y="4523092"/>
                  <a:pt x="1647874" y="4530711"/>
                </a:cubicBezTo>
                <a:cubicBezTo>
                  <a:pt x="1631903" y="4537407"/>
                  <a:pt x="1614992" y="4542486"/>
                  <a:pt x="1598551" y="4544102"/>
                </a:cubicBezTo>
                <a:lnTo>
                  <a:pt x="1576473" y="4547565"/>
                </a:lnTo>
                <a:cubicBezTo>
                  <a:pt x="1536074" y="4556800"/>
                  <a:pt x="1494737" y="4556800"/>
                  <a:pt x="1454338" y="4545949"/>
                </a:cubicBezTo>
                <a:lnTo>
                  <a:pt x="1453399" y="4545949"/>
                </a:lnTo>
                <a:cubicBezTo>
                  <a:pt x="1413000" y="4534867"/>
                  <a:pt x="1376830" y="4513857"/>
                  <a:pt x="1347705" y="4484536"/>
                </a:cubicBezTo>
                <a:cubicBezTo>
                  <a:pt x="1317172" y="4454060"/>
                  <a:pt x="1296033" y="4418736"/>
                  <a:pt x="1285229" y="4378333"/>
                </a:cubicBezTo>
                <a:lnTo>
                  <a:pt x="1283350" y="4372561"/>
                </a:lnTo>
                <a:lnTo>
                  <a:pt x="1276774" y="4321999"/>
                </a:lnTo>
                <a:cubicBezTo>
                  <a:pt x="1275834" y="4314380"/>
                  <a:pt x="1275364" y="4306069"/>
                  <a:pt x="1274425" y="4298450"/>
                </a:cubicBezTo>
                <a:cubicBezTo>
                  <a:pt x="1271606" y="4272361"/>
                  <a:pt x="1268318" y="4242809"/>
                  <a:pt x="1271137" y="4210948"/>
                </a:cubicBezTo>
                <a:cubicBezTo>
                  <a:pt x="1274425" y="4164542"/>
                  <a:pt x="1280062" y="4125985"/>
                  <a:pt x="1287108" y="4090431"/>
                </a:cubicBezTo>
                <a:cubicBezTo>
                  <a:pt x="1297912" y="4033404"/>
                  <a:pt x="1312005" y="3976840"/>
                  <a:pt x="1326567" y="3924662"/>
                </a:cubicBezTo>
                <a:cubicBezTo>
                  <a:pt x="1343478" y="3862325"/>
                  <a:pt x="1362737" y="3797680"/>
                  <a:pt x="1382937" y="3733727"/>
                </a:cubicBezTo>
                <a:lnTo>
                  <a:pt x="1388573" y="3715026"/>
                </a:lnTo>
                <a:cubicBezTo>
                  <a:pt x="1395620" y="3694016"/>
                  <a:pt x="1402196" y="3671391"/>
                  <a:pt x="1410652" y="3648534"/>
                </a:cubicBezTo>
                <a:lnTo>
                  <a:pt x="1521982" y="3344008"/>
                </a:lnTo>
                <a:cubicBezTo>
                  <a:pt x="1530907" y="3318612"/>
                  <a:pt x="1540302" y="3292523"/>
                  <a:pt x="1551106" y="3266434"/>
                </a:cubicBezTo>
                <a:lnTo>
                  <a:pt x="1630963" y="3069497"/>
                </a:lnTo>
                <a:cubicBezTo>
                  <a:pt x="1667603" y="2979455"/>
                  <a:pt x="1703774" y="2890337"/>
                  <a:pt x="1739945" y="2800988"/>
                </a:cubicBezTo>
                <a:cubicBezTo>
                  <a:pt x="1754037" y="2766587"/>
                  <a:pt x="1768599" y="2731956"/>
                  <a:pt x="1781752" y="2697556"/>
                </a:cubicBezTo>
                <a:cubicBezTo>
                  <a:pt x="1809467" y="2627600"/>
                  <a:pt x="1839061" y="2555336"/>
                  <a:pt x="1868655" y="2483764"/>
                </a:cubicBezTo>
                <a:lnTo>
                  <a:pt x="2024142" y="2109976"/>
                </a:lnTo>
                <a:cubicBezTo>
                  <a:pt x="2046220" y="2058722"/>
                  <a:pt x="2067358" y="2007467"/>
                  <a:pt x="2088967" y="1955982"/>
                </a:cubicBezTo>
                <a:cubicBezTo>
                  <a:pt x="2142988" y="1828077"/>
                  <a:pt x="2198418" y="1695092"/>
                  <a:pt x="2250560" y="1564647"/>
                </a:cubicBezTo>
                <a:cubicBezTo>
                  <a:pt x="2262304" y="1536018"/>
                  <a:pt x="2273578" y="1506697"/>
                  <a:pt x="2285321" y="1478068"/>
                </a:cubicBezTo>
                <a:cubicBezTo>
                  <a:pt x="2288609" y="1471142"/>
                  <a:pt x="2290958" y="1464447"/>
                  <a:pt x="2293777" y="1457751"/>
                </a:cubicBezTo>
                <a:cubicBezTo>
                  <a:pt x="2291898" y="1461215"/>
                  <a:pt x="2289549" y="1463754"/>
                  <a:pt x="2286731" y="1466986"/>
                </a:cubicBezTo>
                <a:lnTo>
                  <a:pt x="2152852" y="1645454"/>
                </a:lnTo>
                <a:cubicBezTo>
                  <a:pt x="2105878" y="1708483"/>
                  <a:pt x="2058903" y="1770819"/>
                  <a:pt x="2011459" y="1834079"/>
                </a:cubicBezTo>
                <a:cubicBezTo>
                  <a:pt x="1999245" y="1851626"/>
                  <a:pt x="1987032" y="1869403"/>
                  <a:pt x="1973879" y="1887873"/>
                </a:cubicBezTo>
                <a:cubicBezTo>
                  <a:pt x="1967772" y="1897108"/>
                  <a:pt x="1961196" y="1906343"/>
                  <a:pt x="1954619" y="1915578"/>
                </a:cubicBezTo>
                <a:lnTo>
                  <a:pt x="1793026" y="2142991"/>
                </a:lnTo>
                <a:cubicBezTo>
                  <a:pt x="1752628" y="2199325"/>
                  <a:pt x="1711290" y="2258198"/>
                  <a:pt x="1670892" y="2316379"/>
                </a:cubicBezTo>
                <a:lnTo>
                  <a:pt x="1415819" y="2684857"/>
                </a:lnTo>
                <a:cubicBezTo>
                  <a:pt x="1327976" y="2812763"/>
                  <a:pt x="1239194" y="2942515"/>
                  <a:pt x="1153230" y="3068804"/>
                </a:cubicBezTo>
                <a:cubicBezTo>
                  <a:pt x="1118469" y="3118443"/>
                  <a:pt x="1085117" y="3168081"/>
                  <a:pt x="1051295" y="3217719"/>
                </a:cubicBezTo>
                <a:cubicBezTo>
                  <a:pt x="1040491" y="3233650"/>
                  <a:pt x="1029217" y="3249811"/>
                  <a:pt x="1018413" y="3267358"/>
                </a:cubicBezTo>
                <a:cubicBezTo>
                  <a:pt x="1013245" y="3275900"/>
                  <a:pt x="1008548" y="3283288"/>
                  <a:pt x="1003381" y="3291830"/>
                </a:cubicBezTo>
                <a:lnTo>
                  <a:pt x="875140" y="3490384"/>
                </a:lnTo>
                <a:cubicBezTo>
                  <a:pt x="865275" y="3505622"/>
                  <a:pt x="854940" y="3521552"/>
                  <a:pt x="845076" y="3536790"/>
                </a:cubicBezTo>
                <a:cubicBezTo>
                  <a:pt x="807026" y="3594740"/>
                  <a:pt x="768507" y="3655460"/>
                  <a:pt x="732336" y="3715257"/>
                </a:cubicBezTo>
                <a:lnTo>
                  <a:pt x="511085" y="4082119"/>
                </a:lnTo>
                <a:cubicBezTo>
                  <a:pt x="499342" y="4101513"/>
                  <a:pt x="487128" y="4122522"/>
                  <a:pt x="475385" y="4143532"/>
                </a:cubicBezTo>
                <a:lnTo>
                  <a:pt x="357948" y="4351551"/>
                </a:lnTo>
                <a:cubicBezTo>
                  <a:pt x="300638" y="4451521"/>
                  <a:pt x="254134" y="4534174"/>
                  <a:pt x="210447" y="4612441"/>
                </a:cubicBezTo>
                <a:lnTo>
                  <a:pt x="109451" y="4794141"/>
                </a:lnTo>
                <a:cubicBezTo>
                  <a:pt x="94419" y="4821153"/>
                  <a:pt x="78448" y="4848858"/>
                  <a:pt x="62946" y="4874947"/>
                </a:cubicBezTo>
                <a:cubicBezTo>
                  <a:pt x="54021" y="4890878"/>
                  <a:pt x="44626" y="4907039"/>
                  <a:pt x="35231" y="4922970"/>
                </a:cubicBezTo>
                <a:cubicBezTo>
                  <a:pt x="22548" y="4944903"/>
                  <a:pt x="10804" y="4965913"/>
                  <a:pt x="0" y="4986922"/>
                </a:cubicBezTo>
                <a:lnTo>
                  <a:pt x="0" y="4221106"/>
                </a:lnTo>
                <a:lnTo>
                  <a:pt x="138106" y="3955137"/>
                </a:lnTo>
                <a:cubicBezTo>
                  <a:pt x="148910" y="3934820"/>
                  <a:pt x="159245" y="3913810"/>
                  <a:pt x="170988" y="3893493"/>
                </a:cubicBezTo>
                <a:lnTo>
                  <a:pt x="263528" y="3727724"/>
                </a:lnTo>
                <a:cubicBezTo>
                  <a:pt x="301108" y="3659616"/>
                  <a:pt x="339158" y="3592200"/>
                  <a:pt x="377207" y="3524092"/>
                </a:cubicBezTo>
                <a:cubicBezTo>
                  <a:pt x="380496" y="3517396"/>
                  <a:pt x="384723" y="3511393"/>
                  <a:pt x="388012" y="3504698"/>
                </a:cubicBezTo>
                <a:cubicBezTo>
                  <a:pt x="398816" y="3486228"/>
                  <a:pt x="409150" y="3467758"/>
                  <a:pt x="420894" y="3448364"/>
                </a:cubicBezTo>
                <a:lnTo>
                  <a:pt x="638857" y="3089814"/>
                </a:lnTo>
                <a:cubicBezTo>
                  <a:pt x="644963" y="3080579"/>
                  <a:pt x="649661" y="3071344"/>
                  <a:pt x="655768" y="3062109"/>
                </a:cubicBezTo>
                <a:cubicBezTo>
                  <a:pt x="668451" y="3041792"/>
                  <a:pt x="681134" y="3020782"/>
                  <a:pt x="694287" y="2999772"/>
                </a:cubicBezTo>
                <a:lnTo>
                  <a:pt x="1004320" y="2526707"/>
                </a:lnTo>
                <a:cubicBezTo>
                  <a:pt x="1040491" y="2471066"/>
                  <a:pt x="1078070" y="2415656"/>
                  <a:pt x="1114241" y="2361631"/>
                </a:cubicBezTo>
                <a:cubicBezTo>
                  <a:pt x="1131152" y="2337389"/>
                  <a:pt x="1147123" y="2311993"/>
                  <a:pt x="1164034" y="2287751"/>
                </a:cubicBezTo>
                <a:lnTo>
                  <a:pt x="1291806" y="2096585"/>
                </a:lnTo>
                <a:cubicBezTo>
                  <a:pt x="1296973" y="2089890"/>
                  <a:pt x="1301201" y="2082271"/>
                  <a:pt x="1306368" y="2075576"/>
                </a:cubicBezTo>
                <a:cubicBezTo>
                  <a:pt x="1317172" y="2059645"/>
                  <a:pt x="1328916" y="2041868"/>
                  <a:pt x="1340659" y="2025014"/>
                </a:cubicBezTo>
                <a:lnTo>
                  <a:pt x="1570366" y="1692552"/>
                </a:lnTo>
                <a:cubicBezTo>
                  <a:pt x="1577412" y="1682394"/>
                  <a:pt x="1584928" y="1671543"/>
                  <a:pt x="1591504" y="1661384"/>
                </a:cubicBezTo>
                <a:cubicBezTo>
                  <a:pt x="1606067" y="1639682"/>
                  <a:pt x="1622038" y="1616825"/>
                  <a:pt x="1638009" y="1594892"/>
                </a:cubicBezTo>
                <a:lnTo>
                  <a:pt x="1867716" y="1281824"/>
                </a:lnTo>
                <a:cubicBezTo>
                  <a:pt x="1893082" y="1248116"/>
                  <a:pt x="1917979" y="1212792"/>
                  <a:pt x="1945224" y="1178391"/>
                </a:cubicBezTo>
                <a:lnTo>
                  <a:pt x="2032597" y="1064800"/>
                </a:lnTo>
                <a:cubicBezTo>
                  <a:pt x="2079572" y="1003387"/>
                  <a:pt x="2127016" y="942667"/>
                  <a:pt x="2173991" y="881254"/>
                </a:cubicBezTo>
                <a:cubicBezTo>
                  <a:pt x="2201237" y="846622"/>
                  <a:pt x="2228952" y="811298"/>
                  <a:pt x="2256667" y="776898"/>
                </a:cubicBezTo>
                <a:cubicBezTo>
                  <a:pt x="2289549" y="736495"/>
                  <a:pt x="2322431" y="696091"/>
                  <a:pt x="2357663" y="658228"/>
                </a:cubicBezTo>
                <a:cubicBezTo>
                  <a:pt x="2391015" y="621980"/>
                  <a:pt x="2428124" y="583193"/>
                  <a:pt x="2469462" y="547176"/>
                </a:cubicBezTo>
                <a:cubicBezTo>
                  <a:pt x="2491540" y="528475"/>
                  <a:pt x="2515028" y="509313"/>
                  <a:pt x="2544622" y="486456"/>
                </a:cubicBezTo>
                <a:cubicBezTo>
                  <a:pt x="2549319" y="482300"/>
                  <a:pt x="2554486" y="478837"/>
                  <a:pt x="2559654" y="474681"/>
                </a:cubicBezTo>
                <a:cubicBezTo>
                  <a:pt x="2572807" y="464523"/>
                  <a:pt x="2586429" y="453671"/>
                  <a:pt x="2600992" y="443513"/>
                </a:cubicBezTo>
                <a:lnTo>
                  <a:pt x="2605689" y="440281"/>
                </a:lnTo>
                <a:cubicBezTo>
                  <a:pt x="2619312" y="430122"/>
                  <a:pt x="2636223" y="418347"/>
                  <a:pt x="2657831" y="409112"/>
                </a:cubicBezTo>
                <a:lnTo>
                  <a:pt x="2708564" y="388103"/>
                </a:lnTo>
                <a:cubicBezTo>
                  <a:pt x="2722186" y="383023"/>
                  <a:pt x="2736279" y="379560"/>
                  <a:pt x="2751311" y="377944"/>
                </a:cubicBezTo>
                <a:cubicBezTo>
                  <a:pt x="2771510" y="373788"/>
                  <a:pt x="2792648" y="371249"/>
                  <a:pt x="2812848" y="371249"/>
                </a:cubicBezTo>
                <a:lnTo>
                  <a:pt x="2817075" y="371249"/>
                </a:lnTo>
                <a:lnTo>
                  <a:pt x="2823182" y="371941"/>
                </a:lnTo>
                <a:cubicBezTo>
                  <a:pt x="2859353" y="374481"/>
                  <a:pt x="2908676" y="378637"/>
                  <a:pt x="2955181" y="408189"/>
                </a:cubicBezTo>
                <a:cubicBezTo>
                  <a:pt x="2972092" y="418347"/>
                  <a:pt x="2987124" y="430122"/>
                  <a:pt x="3002156" y="443513"/>
                </a:cubicBezTo>
                <a:lnTo>
                  <a:pt x="3005444" y="446976"/>
                </a:lnTo>
                <a:lnTo>
                  <a:pt x="3009202" y="450208"/>
                </a:lnTo>
                <a:cubicBezTo>
                  <a:pt x="3023294" y="466370"/>
                  <a:pt x="3035978" y="483224"/>
                  <a:pt x="3046782" y="501694"/>
                </a:cubicBezTo>
                <a:lnTo>
                  <a:pt x="3047721" y="503310"/>
                </a:lnTo>
                <a:cubicBezTo>
                  <a:pt x="3058525" y="524320"/>
                  <a:pt x="3067920" y="546253"/>
                  <a:pt x="3073088" y="569802"/>
                </a:cubicBezTo>
                <a:lnTo>
                  <a:pt x="3074027" y="574881"/>
                </a:lnTo>
                <a:cubicBezTo>
                  <a:pt x="3077315" y="593351"/>
                  <a:pt x="3078725" y="612745"/>
                  <a:pt x="3080604" y="632139"/>
                </a:cubicBezTo>
                <a:lnTo>
                  <a:pt x="3080604" y="636294"/>
                </a:lnTo>
                <a:lnTo>
                  <a:pt x="3080604" y="640450"/>
                </a:lnTo>
                <a:cubicBezTo>
                  <a:pt x="3079664" y="661460"/>
                  <a:pt x="3078255" y="681777"/>
                  <a:pt x="3075437" y="700247"/>
                </a:cubicBezTo>
                <a:lnTo>
                  <a:pt x="3075437" y="702787"/>
                </a:lnTo>
                <a:cubicBezTo>
                  <a:pt x="3071209" y="734878"/>
                  <a:pt x="3066981" y="770895"/>
                  <a:pt x="3056177" y="808066"/>
                </a:cubicBezTo>
                <a:cubicBezTo>
                  <a:pt x="3047721" y="835771"/>
                  <a:pt x="3038327" y="861860"/>
                  <a:pt x="3029871" y="885410"/>
                </a:cubicBezTo>
                <a:cubicBezTo>
                  <a:pt x="3004974" y="955365"/>
                  <a:pt x="2975380" y="1022550"/>
                  <a:pt x="2946726" y="1087426"/>
                </a:cubicBezTo>
                <a:cubicBezTo>
                  <a:pt x="2935922" y="1111899"/>
                  <a:pt x="2925587" y="1136141"/>
                  <a:pt x="2914783" y="1161537"/>
                </a:cubicBezTo>
                <a:cubicBezTo>
                  <a:pt x="2902100" y="1191782"/>
                  <a:pt x="2889417" y="1221334"/>
                  <a:pt x="2876733" y="1251579"/>
                </a:cubicBezTo>
                <a:lnTo>
                  <a:pt x="2793588" y="1447593"/>
                </a:lnTo>
                <a:lnTo>
                  <a:pt x="2653133" y="1801064"/>
                </a:lnTo>
                <a:cubicBezTo>
                  <a:pt x="2642799" y="1827153"/>
                  <a:pt x="2631995" y="1852549"/>
                  <a:pt x="2621660" y="1877022"/>
                </a:cubicBezTo>
                <a:cubicBezTo>
                  <a:pt x="2616963" y="1888797"/>
                  <a:pt x="2612735" y="1899648"/>
                  <a:pt x="2607568" y="1911423"/>
                </a:cubicBezTo>
                <a:lnTo>
                  <a:pt x="2517376" y="2129370"/>
                </a:lnTo>
                <a:cubicBezTo>
                  <a:pt x="2488252" y="2201865"/>
                  <a:pt x="2457719" y="2273436"/>
                  <a:pt x="2428124" y="2345700"/>
                </a:cubicBezTo>
                <a:lnTo>
                  <a:pt x="2408865" y="2392799"/>
                </a:lnTo>
                <a:cubicBezTo>
                  <a:pt x="2398061" y="2418888"/>
                  <a:pt x="2386787" y="2445901"/>
                  <a:pt x="2375983" y="2471990"/>
                </a:cubicBezTo>
                <a:cubicBezTo>
                  <a:pt x="2349207" y="2536866"/>
                  <a:pt x="2320552" y="2604051"/>
                  <a:pt x="2294247" y="2670543"/>
                </a:cubicBezTo>
                <a:cubicBezTo>
                  <a:pt x="2228012" y="2837236"/>
                  <a:pt x="2165536" y="2993769"/>
                  <a:pt x="2104938" y="3144531"/>
                </a:cubicBezTo>
                <a:lnTo>
                  <a:pt x="2188553" y="3018242"/>
                </a:lnTo>
                <a:cubicBezTo>
                  <a:pt x="2220496" y="2970220"/>
                  <a:pt x="2253378" y="2922198"/>
                  <a:pt x="2285321" y="2875099"/>
                </a:cubicBezTo>
                <a:cubicBezTo>
                  <a:pt x="2298474" y="2855013"/>
                  <a:pt x="2312097" y="2835619"/>
                  <a:pt x="2325720" y="2815302"/>
                </a:cubicBezTo>
                <a:lnTo>
                  <a:pt x="2542743" y="2494616"/>
                </a:lnTo>
                <a:cubicBezTo>
                  <a:pt x="2554486" y="2478685"/>
                  <a:pt x="2566230" y="2462755"/>
                  <a:pt x="2577034" y="2446824"/>
                </a:cubicBezTo>
                <a:cubicBezTo>
                  <a:pt x="2583141" y="2439205"/>
                  <a:pt x="2588309" y="2432510"/>
                  <a:pt x="2593006" y="2424891"/>
                </a:cubicBezTo>
                <a:lnTo>
                  <a:pt x="2855125" y="2056182"/>
                </a:lnTo>
                <a:cubicBezTo>
                  <a:pt x="2860762" y="2048563"/>
                  <a:pt x="2866869" y="2040252"/>
                  <a:pt x="2872036" y="2032633"/>
                </a:cubicBezTo>
                <a:cubicBezTo>
                  <a:pt x="2883780" y="2015779"/>
                  <a:pt x="2896463" y="1998925"/>
                  <a:pt x="2908676" y="1981378"/>
                </a:cubicBezTo>
                <a:lnTo>
                  <a:pt x="3167977" y="1635295"/>
                </a:lnTo>
                <a:cubicBezTo>
                  <a:pt x="3215891" y="1571342"/>
                  <a:pt x="3265684" y="1504850"/>
                  <a:pt x="3316887" y="1440897"/>
                </a:cubicBezTo>
                <a:lnTo>
                  <a:pt x="3590749" y="1100817"/>
                </a:lnTo>
                <a:cubicBezTo>
                  <a:pt x="3608130" y="1079807"/>
                  <a:pt x="3625981" y="1058798"/>
                  <a:pt x="3644300" y="1037788"/>
                </a:cubicBezTo>
                <a:lnTo>
                  <a:pt x="3897025" y="755888"/>
                </a:lnTo>
                <a:cubicBezTo>
                  <a:pt x="3919103" y="730492"/>
                  <a:pt x="3942590" y="706942"/>
                  <a:pt x="3964198" y="684317"/>
                </a:cubicBezTo>
                <a:lnTo>
                  <a:pt x="3974533" y="674158"/>
                </a:lnTo>
                <a:cubicBezTo>
                  <a:pt x="4002248" y="645529"/>
                  <a:pt x="4027614" y="619440"/>
                  <a:pt x="4055330" y="594275"/>
                </a:cubicBezTo>
                <a:cubicBezTo>
                  <a:pt x="4092440" y="559644"/>
                  <a:pt x="4127671" y="530322"/>
                  <a:pt x="4162902" y="504926"/>
                </a:cubicBezTo>
                <a:cubicBezTo>
                  <a:pt x="4180752" y="493151"/>
                  <a:pt x="4197663" y="481377"/>
                  <a:pt x="4214104" y="469602"/>
                </a:cubicBezTo>
                <a:cubicBezTo>
                  <a:pt x="4225378" y="461983"/>
                  <a:pt x="4237122" y="453671"/>
                  <a:pt x="4247926" y="446053"/>
                </a:cubicBezTo>
                <a:lnTo>
                  <a:pt x="4254502" y="441897"/>
                </a:lnTo>
                <a:cubicBezTo>
                  <a:pt x="4293491" y="419040"/>
                  <a:pt x="4336238" y="407265"/>
                  <a:pt x="4381804" y="407265"/>
                </a:cubicBezTo>
                <a:lnTo>
                  <a:pt x="4388380" y="407265"/>
                </a:lnTo>
                <a:lnTo>
                  <a:pt x="4444280" y="414884"/>
                </a:lnTo>
                <a:lnTo>
                  <a:pt x="4449917" y="416731"/>
                </a:lnTo>
                <a:cubicBezTo>
                  <a:pt x="4492195" y="428506"/>
                  <a:pt x="4529774" y="450208"/>
                  <a:pt x="4561247" y="481377"/>
                </a:cubicBezTo>
                <a:lnTo>
                  <a:pt x="4565945" y="487379"/>
                </a:lnTo>
                <a:cubicBezTo>
                  <a:pt x="4568763" y="489919"/>
                  <a:pt x="4572052" y="493151"/>
                  <a:pt x="4574400" y="496614"/>
                </a:cubicBezTo>
                <a:cubicBezTo>
                  <a:pt x="4579568" y="502386"/>
                  <a:pt x="4585674" y="508389"/>
                  <a:pt x="4591311" y="516008"/>
                </a:cubicBezTo>
                <a:cubicBezTo>
                  <a:pt x="4612450" y="537018"/>
                  <a:pt x="4629361" y="561491"/>
                  <a:pt x="4639226" y="589196"/>
                </a:cubicBezTo>
                <a:lnTo>
                  <a:pt x="4659425" y="637218"/>
                </a:lnTo>
                <a:lnTo>
                  <a:pt x="4661304" y="648993"/>
                </a:lnTo>
                <a:cubicBezTo>
                  <a:pt x="4663652" y="668386"/>
                  <a:pt x="4666471" y="686856"/>
                  <a:pt x="4668820" y="706250"/>
                </a:cubicBezTo>
                <a:lnTo>
                  <a:pt x="4669759" y="712022"/>
                </a:lnTo>
                <a:lnTo>
                  <a:pt x="4669759" y="736495"/>
                </a:lnTo>
                <a:lnTo>
                  <a:pt x="4668820" y="741574"/>
                </a:lnTo>
                <a:cubicBezTo>
                  <a:pt x="4666941" y="762584"/>
                  <a:pt x="4664592" y="783593"/>
                  <a:pt x="4661304" y="803680"/>
                </a:cubicBezTo>
                <a:lnTo>
                  <a:pt x="4660364" y="807143"/>
                </a:lnTo>
                <a:cubicBezTo>
                  <a:pt x="4655197" y="833232"/>
                  <a:pt x="4647681" y="856781"/>
                  <a:pt x="4640165" y="879638"/>
                </a:cubicBezTo>
                <a:cubicBezTo>
                  <a:pt x="4669759" y="843390"/>
                  <a:pt x="4699823" y="807143"/>
                  <a:pt x="4731766" y="770203"/>
                </a:cubicBezTo>
                <a:cubicBezTo>
                  <a:pt x="4748677" y="750809"/>
                  <a:pt x="4765588" y="731415"/>
                  <a:pt x="4782498" y="712945"/>
                </a:cubicBezTo>
                <a:cubicBezTo>
                  <a:pt x="4795182" y="698631"/>
                  <a:pt x="4806925" y="685009"/>
                  <a:pt x="4819609" y="670695"/>
                </a:cubicBezTo>
                <a:cubicBezTo>
                  <a:pt x="4826185" y="662383"/>
                  <a:pt x="4832761" y="654765"/>
                  <a:pt x="4839808" y="647146"/>
                </a:cubicBezTo>
                <a:cubicBezTo>
                  <a:pt x="4854840" y="628675"/>
                  <a:pt x="4871750" y="610205"/>
                  <a:pt x="4889131" y="591735"/>
                </a:cubicBezTo>
                <a:lnTo>
                  <a:pt x="4892889" y="588272"/>
                </a:lnTo>
                <a:cubicBezTo>
                  <a:pt x="4904633" y="576498"/>
                  <a:pt x="4917316" y="563107"/>
                  <a:pt x="4933287" y="550409"/>
                </a:cubicBezTo>
                <a:lnTo>
                  <a:pt x="4943152" y="542097"/>
                </a:lnTo>
                <a:cubicBezTo>
                  <a:pt x="4960063" y="528475"/>
                  <a:pt x="4979323" y="512545"/>
                  <a:pt x="5001401" y="498231"/>
                </a:cubicBezTo>
                <a:cubicBezTo>
                  <a:pt x="5018312" y="487379"/>
                  <a:pt x="5053543" y="467062"/>
                  <a:pt x="5093002" y="455288"/>
                </a:cubicBezTo>
                <a:cubicBezTo>
                  <a:pt x="5104745" y="452055"/>
                  <a:pt x="5116489" y="448592"/>
                  <a:pt x="5128233" y="446053"/>
                </a:cubicBezTo>
                <a:cubicBezTo>
                  <a:pt x="5134339" y="444436"/>
                  <a:pt x="5139506" y="443513"/>
                  <a:pt x="5144204" y="441897"/>
                </a:cubicBezTo>
                <a:cubicBezTo>
                  <a:pt x="5233456" y="418347"/>
                  <a:pt x="5329754" y="443513"/>
                  <a:pt x="5394579" y="508389"/>
                </a:cubicBezTo>
                <a:cubicBezTo>
                  <a:pt x="5406323" y="520164"/>
                  <a:pt x="5416188" y="531938"/>
                  <a:pt x="5425583" y="545329"/>
                </a:cubicBezTo>
                <a:cubicBezTo>
                  <a:pt x="5455646" y="507466"/>
                  <a:pt x="5486180" y="468909"/>
                  <a:pt x="5518123" y="431738"/>
                </a:cubicBezTo>
                <a:lnTo>
                  <a:pt x="5520472" y="428506"/>
                </a:lnTo>
                <a:cubicBezTo>
                  <a:pt x="5544898" y="399877"/>
                  <a:pt x="5571204" y="369402"/>
                  <a:pt x="5600798" y="341697"/>
                </a:cubicBezTo>
                <a:cubicBezTo>
                  <a:pt x="5617240" y="326459"/>
                  <a:pt x="5634151" y="310528"/>
                  <a:pt x="5650122" y="296214"/>
                </a:cubicBezTo>
                <a:cubicBezTo>
                  <a:pt x="5661396" y="286055"/>
                  <a:pt x="5672200" y="276128"/>
                  <a:pt x="5683004" y="265969"/>
                </a:cubicBezTo>
                <a:cubicBezTo>
                  <a:pt x="5715887" y="234801"/>
                  <a:pt x="5753936" y="212175"/>
                  <a:pt x="5796683" y="200400"/>
                </a:cubicBezTo>
                <a:lnTo>
                  <a:pt x="5802790" y="198553"/>
                </a:lnTo>
                <a:lnTo>
                  <a:pt x="5859629" y="191165"/>
                </a:lnTo>
                <a:lnTo>
                  <a:pt x="5866675" y="191165"/>
                </a:lnTo>
                <a:cubicBezTo>
                  <a:pt x="5913650" y="191165"/>
                  <a:pt x="5957337" y="202940"/>
                  <a:pt x="5997735" y="226490"/>
                </a:cubicBezTo>
                <a:cubicBezTo>
                  <a:pt x="6037194" y="250039"/>
                  <a:pt x="6068667" y="281207"/>
                  <a:pt x="6091215" y="319763"/>
                </a:cubicBezTo>
                <a:cubicBezTo>
                  <a:pt x="6114702" y="360167"/>
                  <a:pt x="6126446" y="403110"/>
                  <a:pt x="6127385" y="448592"/>
                </a:cubicBezTo>
                <a:lnTo>
                  <a:pt x="6130204" y="489919"/>
                </a:lnTo>
                <a:lnTo>
                  <a:pt x="6130204" y="495691"/>
                </a:lnTo>
                <a:cubicBezTo>
                  <a:pt x="6128325" y="520164"/>
                  <a:pt x="6125976" y="544637"/>
                  <a:pt x="6121748" y="568879"/>
                </a:cubicBezTo>
                <a:lnTo>
                  <a:pt x="6119869" y="574881"/>
                </a:lnTo>
                <a:cubicBezTo>
                  <a:pt x="6117990" y="584116"/>
                  <a:pt x="6115642" y="594275"/>
                  <a:pt x="6112353" y="604434"/>
                </a:cubicBezTo>
                <a:cubicBezTo>
                  <a:pt x="6125976" y="586656"/>
                  <a:pt x="6139129" y="568879"/>
                  <a:pt x="6152752" y="551332"/>
                </a:cubicBezTo>
                <a:lnTo>
                  <a:pt x="6332195" y="324150"/>
                </a:lnTo>
                <a:cubicBezTo>
                  <a:pt x="6355683" y="295521"/>
                  <a:pt x="6380109" y="268509"/>
                  <a:pt x="6403597" y="242420"/>
                </a:cubicBezTo>
                <a:cubicBezTo>
                  <a:pt x="6412052" y="232261"/>
                  <a:pt x="6420508" y="223026"/>
                  <a:pt x="6428963" y="213791"/>
                </a:cubicBezTo>
                <a:cubicBezTo>
                  <a:pt x="6473589" y="164153"/>
                  <a:pt x="6546870" y="132985"/>
                  <a:pt x="6619211" y="132985"/>
                </a:cubicBezTo>
                <a:cubicBezTo>
                  <a:pt x="6667125" y="133908"/>
                  <a:pt x="6711751" y="145683"/>
                  <a:pt x="6752149" y="169232"/>
                </a:cubicBezTo>
                <a:cubicBezTo>
                  <a:pt x="6810868" y="203633"/>
                  <a:pt x="6855494" y="260890"/>
                  <a:pt x="6873344" y="326459"/>
                </a:cubicBezTo>
                <a:cubicBezTo>
                  <a:pt x="6885088" y="369402"/>
                  <a:pt x="6886027" y="413268"/>
                  <a:pt x="6875693" y="456211"/>
                </a:cubicBezTo>
                <a:lnTo>
                  <a:pt x="6908575" y="412345"/>
                </a:lnTo>
                <a:cubicBezTo>
                  <a:pt x="6926426" y="388103"/>
                  <a:pt x="6944746" y="365246"/>
                  <a:pt x="6962596" y="342620"/>
                </a:cubicBezTo>
                <a:cubicBezTo>
                  <a:pt x="6968233" y="335001"/>
                  <a:pt x="6975279" y="326459"/>
                  <a:pt x="6980916" y="319071"/>
                </a:cubicBezTo>
                <a:lnTo>
                  <a:pt x="6983265" y="315608"/>
                </a:lnTo>
                <a:cubicBezTo>
                  <a:pt x="7004404" y="288595"/>
                  <a:pt x="7026482" y="260890"/>
                  <a:pt x="7049969" y="233877"/>
                </a:cubicBezTo>
                <a:lnTo>
                  <a:pt x="7052318" y="231569"/>
                </a:lnTo>
                <a:cubicBezTo>
                  <a:pt x="7076275" y="204556"/>
                  <a:pt x="7100232" y="175928"/>
                  <a:pt x="7128887" y="148915"/>
                </a:cubicBezTo>
                <a:cubicBezTo>
                  <a:pt x="7158481" y="121210"/>
                  <a:pt x="7189014" y="98584"/>
                  <a:pt x="7215790" y="77344"/>
                </a:cubicBezTo>
                <a:cubicBezTo>
                  <a:pt x="7217669" y="76651"/>
                  <a:pt x="7220018" y="74804"/>
                  <a:pt x="7221897" y="73188"/>
                </a:cubicBezTo>
                <a:cubicBezTo>
                  <a:pt x="7253840" y="42943"/>
                  <a:pt x="7291419" y="21010"/>
                  <a:pt x="7334636" y="9235"/>
                </a:cubicBezTo>
                <a:lnTo>
                  <a:pt x="7340273" y="7619"/>
                </a:ln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709738"/>
            <a:ext cx="3393930"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339393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Picture Placeholder 14">
            <a:extLst>
              <a:ext uri="{FF2B5EF4-FFF2-40B4-BE49-F238E27FC236}">
                <a16:creationId xmlns:a16="http://schemas.microsoft.com/office/drawing/2014/main" id="{0495452F-93E8-754B-8326-86440339388C}"/>
              </a:ext>
            </a:extLst>
          </p:cNvPr>
          <p:cNvSpPr>
            <a:spLocks noGrp="1"/>
          </p:cNvSpPr>
          <p:nvPr>
            <p:ph type="pic" sz="quarter" idx="13"/>
          </p:nvPr>
        </p:nvSpPr>
        <p:spPr>
          <a:xfrm>
            <a:off x="3861594" y="1"/>
            <a:ext cx="5092700" cy="6448424"/>
          </a:xfrm>
          <a:custGeom>
            <a:avLst/>
            <a:gdLst>
              <a:gd name="connsiteX0" fmla="*/ 3419944 w 5092700"/>
              <a:gd name="connsiteY0" fmla="*/ 0 h 6448424"/>
              <a:gd name="connsiteX1" fmla="*/ 3419944 w 5092700"/>
              <a:gd name="connsiteY1" fmla="*/ 5673 h 6448424"/>
              <a:gd name="connsiteX2" fmla="*/ 5092700 w 5092700"/>
              <a:gd name="connsiteY2" fmla="*/ 5673 h 6448424"/>
              <a:gd name="connsiteX3" fmla="*/ 5040035 w 5092700"/>
              <a:gd name="connsiteY3" fmla="*/ 18212 h 6448424"/>
              <a:gd name="connsiteX4" fmla="*/ 5030588 w 5092700"/>
              <a:gd name="connsiteY4" fmla="*/ 19108 h 6448424"/>
              <a:gd name="connsiteX5" fmla="*/ 4963754 w 5092700"/>
              <a:gd name="connsiteY5" fmla="*/ 30453 h 6448424"/>
              <a:gd name="connsiteX6" fmla="*/ 4823236 w 5092700"/>
              <a:gd name="connsiteY6" fmla="*/ 61204 h 6448424"/>
              <a:gd name="connsiteX7" fmla="*/ 4631942 w 5092700"/>
              <a:gd name="connsiteY7" fmla="*/ 104196 h 6448424"/>
              <a:gd name="connsiteX8" fmla="*/ 4204720 w 5092700"/>
              <a:gd name="connsiteY8" fmla="*/ 205407 h 6448424"/>
              <a:gd name="connsiteX9" fmla="*/ 4139775 w 5092700"/>
              <a:gd name="connsiteY9" fmla="*/ 220932 h 6448424"/>
              <a:gd name="connsiteX10" fmla="*/ 3804184 w 5092700"/>
              <a:gd name="connsiteY10" fmla="*/ 297363 h 6448424"/>
              <a:gd name="connsiteX11" fmla="*/ 3504255 w 5092700"/>
              <a:gd name="connsiteY11" fmla="*/ 361254 h 6448424"/>
              <a:gd name="connsiteX12" fmla="*/ 3465996 w 5092700"/>
              <a:gd name="connsiteY12" fmla="*/ 369912 h 6448424"/>
              <a:gd name="connsiteX13" fmla="*/ 3373184 w 5092700"/>
              <a:gd name="connsiteY13" fmla="*/ 389020 h 6448424"/>
              <a:gd name="connsiteX14" fmla="*/ 2856218 w 5092700"/>
              <a:gd name="connsiteY14" fmla="*/ 492321 h 6448424"/>
              <a:gd name="connsiteX15" fmla="*/ 2578961 w 5092700"/>
              <a:gd name="connsiteY15" fmla="*/ 551435 h 6448424"/>
              <a:gd name="connsiteX16" fmla="*/ 2477646 w 5092700"/>
              <a:gd name="connsiteY16" fmla="*/ 573528 h 6448424"/>
              <a:gd name="connsiteX17" fmla="*/ 2240537 w 5092700"/>
              <a:gd name="connsiteY17" fmla="*/ 625179 h 6448424"/>
              <a:gd name="connsiteX18" fmla="*/ 2215740 w 5092700"/>
              <a:gd name="connsiteY18" fmla="*/ 631747 h 6448424"/>
              <a:gd name="connsiteX19" fmla="*/ 1951943 w 5092700"/>
              <a:gd name="connsiteY19" fmla="*/ 707282 h 6448424"/>
              <a:gd name="connsiteX20" fmla="*/ 2178425 w 5092700"/>
              <a:gd name="connsiteY20" fmla="*/ 676829 h 6448424"/>
              <a:gd name="connsiteX21" fmla="*/ 2363815 w 5092700"/>
              <a:gd name="connsiteY21" fmla="*/ 649959 h 6448424"/>
              <a:gd name="connsiteX22" fmla="*/ 2441277 w 5092700"/>
              <a:gd name="connsiteY22" fmla="*/ 638614 h 6448424"/>
              <a:gd name="connsiteX23" fmla="*/ 2559832 w 5092700"/>
              <a:gd name="connsiteY23" fmla="*/ 621297 h 6448424"/>
              <a:gd name="connsiteX24" fmla="*/ 2831185 w 5092700"/>
              <a:gd name="connsiteY24" fmla="*/ 582186 h 6448424"/>
              <a:gd name="connsiteX25" fmla="*/ 2880071 w 5092700"/>
              <a:gd name="connsiteY25" fmla="*/ 575320 h 6448424"/>
              <a:gd name="connsiteX26" fmla="*/ 3251795 w 5092700"/>
              <a:gd name="connsiteY26" fmla="*/ 524864 h 6448424"/>
              <a:gd name="connsiteX27" fmla="*/ 3301626 w 5092700"/>
              <a:gd name="connsiteY27" fmla="*/ 517997 h 6448424"/>
              <a:gd name="connsiteX28" fmla="*/ 3317685 w 5092700"/>
              <a:gd name="connsiteY28" fmla="*/ 516205 h 6448424"/>
              <a:gd name="connsiteX29" fmla="*/ 3368460 w 5092700"/>
              <a:gd name="connsiteY29" fmla="*/ 509339 h 6448424"/>
              <a:gd name="connsiteX30" fmla="*/ 3508978 w 5092700"/>
              <a:gd name="connsiteY30" fmla="*/ 494112 h 6448424"/>
              <a:gd name="connsiteX31" fmla="*/ 3553850 w 5092700"/>
              <a:gd name="connsiteY31" fmla="*/ 489335 h 6448424"/>
              <a:gd name="connsiteX32" fmla="*/ 3821424 w 5092700"/>
              <a:gd name="connsiteY32" fmla="*/ 460674 h 6448424"/>
              <a:gd name="connsiteX33" fmla="*/ 3952496 w 5092700"/>
              <a:gd name="connsiteY33" fmla="*/ 450224 h 6448424"/>
              <a:gd name="connsiteX34" fmla="*/ 4008703 w 5092700"/>
              <a:gd name="connsiteY34" fmla="*/ 446343 h 6448424"/>
              <a:gd name="connsiteX35" fmla="*/ 4138830 w 5092700"/>
              <a:gd name="connsiteY35" fmla="*/ 436789 h 6448424"/>
              <a:gd name="connsiteX36" fmla="*/ 4176144 w 5092700"/>
              <a:gd name="connsiteY36" fmla="*/ 433804 h 6448424"/>
              <a:gd name="connsiteX37" fmla="*/ 4345238 w 5092700"/>
              <a:gd name="connsiteY37" fmla="*/ 428131 h 6448424"/>
              <a:gd name="connsiteX38" fmla="*/ 4455291 w 5092700"/>
              <a:gd name="connsiteY38" fmla="*/ 458882 h 6448424"/>
              <a:gd name="connsiteX39" fmla="*/ 4460959 w 5092700"/>
              <a:gd name="connsiteY39" fmla="*/ 462465 h 6448424"/>
              <a:gd name="connsiteX40" fmla="*/ 4500162 w 5092700"/>
              <a:gd name="connsiteY40" fmla="*/ 493216 h 6448424"/>
              <a:gd name="connsiteX41" fmla="*/ 4565108 w 5092700"/>
              <a:gd name="connsiteY41" fmla="*/ 649959 h 6448424"/>
              <a:gd name="connsiteX42" fmla="*/ 4520236 w 5092700"/>
              <a:gd name="connsiteY42" fmla="*/ 782817 h 6448424"/>
              <a:gd name="connsiteX43" fmla="*/ 4595573 w 5092700"/>
              <a:gd name="connsiteY43" fmla="*/ 810583 h 6448424"/>
              <a:gd name="connsiteX44" fmla="*/ 4601477 w 5092700"/>
              <a:gd name="connsiteY44" fmla="*/ 814464 h 6448424"/>
              <a:gd name="connsiteX45" fmla="*/ 4641625 w 5092700"/>
              <a:gd name="connsiteY45" fmla="*/ 845813 h 6448424"/>
              <a:gd name="connsiteX46" fmla="*/ 4708460 w 5092700"/>
              <a:gd name="connsiteY46" fmla="*/ 1007332 h 6448424"/>
              <a:gd name="connsiteX47" fmla="*/ 4641625 w 5092700"/>
              <a:gd name="connsiteY47" fmla="*/ 1168851 h 6448424"/>
              <a:gd name="connsiteX48" fmla="*/ 4576680 w 5092700"/>
              <a:gd name="connsiteY48" fmla="*/ 1214829 h 6448424"/>
              <a:gd name="connsiteX49" fmla="*/ 4604311 w 5092700"/>
              <a:gd name="connsiteY49" fmla="*/ 1324698 h 6448424"/>
              <a:gd name="connsiteX50" fmla="*/ 4572665 w 5092700"/>
              <a:gd name="connsiteY50" fmla="*/ 1441434 h 6448424"/>
              <a:gd name="connsiteX51" fmla="*/ 4494258 w 5092700"/>
              <a:gd name="connsiteY51" fmla="*/ 1521746 h 6448424"/>
              <a:gd name="connsiteX52" fmla="*/ 4494258 w 5092700"/>
              <a:gd name="connsiteY52" fmla="*/ 1530105 h 6448424"/>
              <a:gd name="connsiteX53" fmla="*/ 4425534 w 5092700"/>
              <a:gd name="connsiteY53" fmla="*/ 1695506 h 6448424"/>
              <a:gd name="connsiteX54" fmla="*/ 4323275 w 5092700"/>
              <a:gd name="connsiteY54" fmla="*/ 1755815 h 6448424"/>
              <a:gd name="connsiteX55" fmla="*/ 4274625 w 5092700"/>
              <a:gd name="connsiteY55" fmla="*/ 1771041 h 6448424"/>
              <a:gd name="connsiteX56" fmla="*/ 4170240 w 5092700"/>
              <a:gd name="connsiteY56" fmla="*/ 1803584 h 6448424"/>
              <a:gd name="connsiteX57" fmla="*/ 4201886 w 5092700"/>
              <a:gd name="connsiteY57" fmla="*/ 1871356 h 6448424"/>
              <a:gd name="connsiteX58" fmla="*/ 4178034 w 5092700"/>
              <a:gd name="connsiteY58" fmla="*/ 2051983 h 6448424"/>
              <a:gd name="connsiteX59" fmla="*/ 4099627 w 5092700"/>
              <a:gd name="connsiteY59" fmla="*/ 2132295 h 6448424"/>
              <a:gd name="connsiteX60" fmla="*/ 4066091 w 5092700"/>
              <a:gd name="connsiteY60" fmla="*/ 2158270 h 6448424"/>
              <a:gd name="connsiteX61" fmla="*/ 4063257 w 5092700"/>
              <a:gd name="connsiteY61" fmla="*/ 2160061 h 6448424"/>
              <a:gd name="connsiteX62" fmla="*/ 4048851 w 5092700"/>
              <a:gd name="connsiteY62" fmla="*/ 2170510 h 6448424"/>
              <a:gd name="connsiteX63" fmla="*/ 4192440 w 5092700"/>
              <a:gd name="connsiteY63" fmla="*/ 2278588 h 6448424"/>
              <a:gd name="connsiteX64" fmla="*/ 4216292 w 5092700"/>
              <a:gd name="connsiteY64" fmla="*/ 2457424 h 6448424"/>
              <a:gd name="connsiteX65" fmla="*/ 4213458 w 5092700"/>
              <a:gd name="connsiteY65" fmla="*/ 2468769 h 6448424"/>
              <a:gd name="connsiteX66" fmla="*/ 4182757 w 5092700"/>
              <a:gd name="connsiteY66" fmla="*/ 2549977 h 6448424"/>
              <a:gd name="connsiteX67" fmla="*/ 4180868 w 5092700"/>
              <a:gd name="connsiteY67" fmla="*/ 2553858 h 6448424"/>
              <a:gd name="connsiteX68" fmla="*/ 4135052 w 5092700"/>
              <a:gd name="connsiteY68" fmla="*/ 2610285 h 6448424"/>
              <a:gd name="connsiteX69" fmla="*/ 4088999 w 5092700"/>
              <a:gd name="connsiteY69" fmla="*/ 2646709 h 6448424"/>
              <a:gd name="connsiteX70" fmla="*/ 4043183 w 5092700"/>
              <a:gd name="connsiteY70" fmla="*/ 2674475 h 6448424"/>
              <a:gd name="connsiteX71" fmla="*/ 4037515 w 5092700"/>
              <a:gd name="connsiteY71" fmla="*/ 2677162 h 6448424"/>
              <a:gd name="connsiteX72" fmla="*/ 3960998 w 5092700"/>
              <a:gd name="connsiteY72" fmla="*/ 2707913 h 6448424"/>
              <a:gd name="connsiteX73" fmla="*/ 3930532 w 5092700"/>
              <a:gd name="connsiteY73" fmla="*/ 2716273 h 6448424"/>
              <a:gd name="connsiteX74" fmla="*/ 3933366 w 5092700"/>
              <a:gd name="connsiteY74" fmla="*/ 2716273 h 6448424"/>
              <a:gd name="connsiteX75" fmla="*/ 4009884 w 5092700"/>
              <a:gd name="connsiteY75" fmla="*/ 2718363 h 6448424"/>
              <a:gd name="connsiteX76" fmla="*/ 4085220 w 5092700"/>
              <a:gd name="connsiteY76" fmla="*/ 2720154 h 6448424"/>
              <a:gd name="connsiteX77" fmla="*/ 4286906 w 5092700"/>
              <a:gd name="connsiteY77" fmla="*/ 2835994 h 6448424"/>
              <a:gd name="connsiteX78" fmla="*/ 4319496 w 5092700"/>
              <a:gd name="connsiteY78" fmla="*/ 2954521 h 6448424"/>
              <a:gd name="connsiteX79" fmla="*/ 4289740 w 5092700"/>
              <a:gd name="connsiteY79" fmla="*/ 3069167 h 6448424"/>
              <a:gd name="connsiteX80" fmla="*/ 4285016 w 5092700"/>
              <a:gd name="connsiteY80" fmla="*/ 3081408 h 6448424"/>
              <a:gd name="connsiteX81" fmla="*/ 4284072 w 5092700"/>
              <a:gd name="connsiteY81" fmla="*/ 3083498 h 6448424"/>
              <a:gd name="connsiteX82" fmla="*/ 4242979 w 5092700"/>
              <a:gd name="connsiteY82" fmla="*/ 3140821 h 6448424"/>
              <a:gd name="connsiteX83" fmla="*/ 4184646 w 5092700"/>
              <a:gd name="connsiteY83" fmla="*/ 3187695 h 6448424"/>
              <a:gd name="connsiteX84" fmla="*/ 4121590 w 5092700"/>
              <a:gd name="connsiteY84" fmla="*/ 3218147 h 6448424"/>
              <a:gd name="connsiteX85" fmla="*/ 4110018 w 5092700"/>
              <a:gd name="connsiteY85" fmla="*/ 3222924 h 6448424"/>
              <a:gd name="connsiteX86" fmla="*/ 4078608 w 5092700"/>
              <a:gd name="connsiteY86" fmla="*/ 3234568 h 6448424"/>
              <a:gd name="connsiteX87" fmla="*/ 3936200 w 5092700"/>
              <a:gd name="connsiteY87" fmla="*/ 3258453 h 6448424"/>
              <a:gd name="connsiteX88" fmla="*/ 3925573 w 5092700"/>
              <a:gd name="connsiteY88" fmla="*/ 3259348 h 6448424"/>
              <a:gd name="connsiteX89" fmla="*/ 3856849 w 5092700"/>
              <a:gd name="connsiteY89" fmla="*/ 3273679 h 6448424"/>
              <a:gd name="connsiteX90" fmla="*/ 3459148 w 5092700"/>
              <a:gd name="connsiteY90" fmla="*/ 3368322 h 6448424"/>
              <a:gd name="connsiteX91" fmla="*/ 3412387 w 5092700"/>
              <a:gd name="connsiteY91" fmla="*/ 3379667 h 6448424"/>
              <a:gd name="connsiteX92" fmla="*/ 3460092 w 5092700"/>
              <a:gd name="connsiteY92" fmla="*/ 3377875 h 6448424"/>
              <a:gd name="connsiteX93" fmla="*/ 3494572 w 5092700"/>
              <a:gd name="connsiteY93" fmla="*/ 3379667 h 6448424"/>
              <a:gd name="connsiteX94" fmla="*/ 3502130 w 5092700"/>
              <a:gd name="connsiteY94" fmla="*/ 3380563 h 6448424"/>
              <a:gd name="connsiteX95" fmla="*/ 3570145 w 5092700"/>
              <a:gd name="connsiteY95" fmla="*/ 3391311 h 6448424"/>
              <a:gd name="connsiteX96" fmla="*/ 3627533 w 5092700"/>
              <a:gd name="connsiteY96" fmla="*/ 3413105 h 6448424"/>
              <a:gd name="connsiteX97" fmla="*/ 3637924 w 5092700"/>
              <a:gd name="connsiteY97" fmla="*/ 3417882 h 6448424"/>
              <a:gd name="connsiteX98" fmla="*/ 3707829 w 5092700"/>
              <a:gd name="connsiteY98" fmla="*/ 3466846 h 6448424"/>
              <a:gd name="connsiteX99" fmla="*/ 3752700 w 5092700"/>
              <a:gd name="connsiteY99" fmla="*/ 3525064 h 6448424"/>
              <a:gd name="connsiteX100" fmla="*/ 3767106 w 5092700"/>
              <a:gd name="connsiteY100" fmla="*/ 3545963 h 6448424"/>
              <a:gd name="connsiteX101" fmla="*/ 3769940 w 5092700"/>
              <a:gd name="connsiteY101" fmla="*/ 3550740 h 6448424"/>
              <a:gd name="connsiteX102" fmla="*/ 3802295 w 5092700"/>
              <a:gd name="connsiteY102" fmla="*/ 3669267 h 6448424"/>
              <a:gd name="connsiteX103" fmla="*/ 3802295 w 5092700"/>
              <a:gd name="connsiteY103" fmla="*/ 3673148 h 6448424"/>
              <a:gd name="connsiteX104" fmla="*/ 3794738 w 5092700"/>
              <a:gd name="connsiteY104" fmla="*/ 3728680 h 6448424"/>
              <a:gd name="connsiteX105" fmla="*/ 3793793 w 5092700"/>
              <a:gd name="connsiteY105" fmla="*/ 3732561 h 6448424"/>
              <a:gd name="connsiteX106" fmla="*/ 3733571 w 5092700"/>
              <a:gd name="connsiteY106" fmla="*/ 3835564 h 6448424"/>
              <a:gd name="connsiteX107" fmla="*/ 3727903 w 5092700"/>
              <a:gd name="connsiteY107" fmla="*/ 3840340 h 6448424"/>
              <a:gd name="connsiteX108" fmla="*/ 3685630 w 5092700"/>
              <a:gd name="connsiteY108" fmla="*/ 3872883 h 6448424"/>
              <a:gd name="connsiteX109" fmla="*/ 3679962 w 5092700"/>
              <a:gd name="connsiteY109" fmla="*/ 3875869 h 6448424"/>
              <a:gd name="connsiteX110" fmla="*/ 3610293 w 5092700"/>
              <a:gd name="connsiteY110" fmla="*/ 3906322 h 6448424"/>
              <a:gd name="connsiteX111" fmla="*/ 3406719 w 5092700"/>
              <a:gd name="connsiteY111" fmla="*/ 3990515 h 6448424"/>
              <a:gd name="connsiteX112" fmla="*/ 3369405 w 5092700"/>
              <a:gd name="connsiteY112" fmla="*/ 4003054 h 6448424"/>
              <a:gd name="connsiteX113" fmla="*/ 3429627 w 5092700"/>
              <a:gd name="connsiteY113" fmla="*/ 4015295 h 6448424"/>
              <a:gd name="connsiteX114" fmla="*/ 3498351 w 5092700"/>
              <a:gd name="connsiteY114" fmla="*/ 4046942 h 6448424"/>
              <a:gd name="connsiteX115" fmla="*/ 3555739 w 5092700"/>
              <a:gd name="connsiteY115" fmla="*/ 4095607 h 6448424"/>
              <a:gd name="connsiteX116" fmla="*/ 3587385 w 5092700"/>
              <a:gd name="connsiteY116" fmla="*/ 4136808 h 6448424"/>
              <a:gd name="connsiteX117" fmla="*/ 3592108 w 5092700"/>
              <a:gd name="connsiteY117" fmla="*/ 4144272 h 6448424"/>
              <a:gd name="connsiteX118" fmla="*/ 3600610 w 5092700"/>
              <a:gd name="connsiteY118" fmla="*/ 4157707 h 6448424"/>
              <a:gd name="connsiteX119" fmla="*/ 3602500 w 5092700"/>
              <a:gd name="connsiteY119" fmla="*/ 4159797 h 6448424"/>
              <a:gd name="connsiteX120" fmla="*/ 3635090 w 5092700"/>
              <a:gd name="connsiteY120" fmla="*/ 4279220 h 6448424"/>
              <a:gd name="connsiteX121" fmla="*/ 3602500 w 5092700"/>
              <a:gd name="connsiteY121" fmla="*/ 4398642 h 6448424"/>
              <a:gd name="connsiteX122" fmla="*/ 3517480 w 5092700"/>
              <a:gd name="connsiteY122" fmla="*/ 4483731 h 6448424"/>
              <a:gd name="connsiteX123" fmla="*/ 3510868 w 5092700"/>
              <a:gd name="connsiteY123" fmla="*/ 4486418 h 6448424"/>
              <a:gd name="connsiteX124" fmla="*/ 3466941 w 5092700"/>
              <a:gd name="connsiteY124" fmla="*/ 4504630 h 6448424"/>
              <a:gd name="connsiteX125" fmla="*/ 3465996 w 5092700"/>
              <a:gd name="connsiteY125" fmla="*/ 4505526 h 6448424"/>
              <a:gd name="connsiteX126" fmla="*/ 3406719 w 5092700"/>
              <a:gd name="connsiteY126" fmla="*/ 4529709 h 6448424"/>
              <a:gd name="connsiteX127" fmla="*/ 3256518 w 5092700"/>
              <a:gd name="connsiteY127" fmla="*/ 4585838 h 6448424"/>
              <a:gd name="connsiteX128" fmla="*/ 3129461 w 5092700"/>
              <a:gd name="connsiteY128" fmla="*/ 4626143 h 6448424"/>
              <a:gd name="connsiteX129" fmla="*/ 3051999 w 5092700"/>
              <a:gd name="connsiteY129" fmla="*/ 4650028 h 6448424"/>
              <a:gd name="connsiteX130" fmla="*/ 2901090 w 5092700"/>
              <a:gd name="connsiteY130" fmla="*/ 4698692 h 6448424"/>
              <a:gd name="connsiteX131" fmla="*/ 2440332 w 5092700"/>
              <a:gd name="connsiteY131" fmla="*/ 4854539 h 6448424"/>
              <a:gd name="connsiteX132" fmla="*/ 2367594 w 5092700"/>
              <a:gd name="connsiteY132" fmla="*/ 4879319 h 6448424"/>
              <a:gd name="connsiteX133" fmla="*/ 2456628 w 5092700"/>
              <a:gd name="connsiteY133" fmla="*/ 4898427 h 6448424"/>
              <a:gd name="connsiteX134" fmla="*/ 2507167 w 5092700"/>
              <a:gd name="connsiteY134" fmla="*/ 4919625 h 6448424"/>
              <a:gd name="connsiteX135" fmla="*/ 2606592 w 5092700"/>
              <a:gd name="connsiteY135" fmla="*/ 4978739 h 6448424"/>
              <a:gd name="connsiteX136" fmla="*/ 2667759 w 5092700"/>
              <a:gd name="connsiteY136" fmla="*/ 5083831 h 6448424"/>
              <a:gd name="connsiteX137" fmla="*/ 2667759 w 5092700"/>
              <a:gd name="connsiteY137" fmla="*/ 5210121 h 6448424"/>
              <a:gd name="connsiteX138" fmla="*/ 2607537 w 5092700"/>
              <a:gd name="connsiteY138" fmla="*/ 5314317 h 6448424"/>
              <a:gd name="connsiteX139" fmla="*/ 2590297 w 5092700"/>
              <a:gd name="connsiteY139" fmla="*/ 5333425 h 6448424"/>
              <a:gd name="connsiteX140" fmla="*/ 2552038 w 5092700"/>
              <a:gd name="connsiteY140" fmla="*/ 5374626 h 6448424"/>
              <a:gd name="connsiteX141" fmla="*/ 2463240 w 5092700"/>
              <a:gd name="connsiteY141" fmla="*/ 5442398 h 6448424"/>
              <a:gd name="connsiteX142" fmla="*/ 2337128 w 5092700"/>
              <a:gd name="connsiteY142" fmla="*/ 5509275 h 6448424"/>
              <a:gd name="connsiteX143" fmla="*/ 2294146 w 5092700"/>
              <a:gd name="connsiteY143" fmla="*/ 5529278 h 6448424"/>
              <a:gd name="connsiteX144" fmla="*/ 2193776 w 5092700"/>
              <a:gd name="connsiteY144" fmla="*/ 5576152 h 6448424"/>
              <a:gd name="connsiteX145" fmla="*/ 2019722 w 5092700"/>
              <a:gd name="connsiteY145" fmla="*/ 5649895 h 6448424"/>
              <a:gd name="connsiteX146" fmla="*/ 1883928 w 5092700"/>
              <a:gd name="connsiteY146" fmla="*/ 5702441 h 6448424"/>
              <a:gd name="connsiteX147" fmla="*/ 1806702 w 5092700"/>
              <a:gd name="connsiteY147" fmla="*/ 5730207 h 6448424"/>
              <a:gd name="connsiteX148" fmla="*/ 1797964 w 5092700"/>
              <a:gd name="connsiteY148" fmla="*/ 5806638 h 6448424"/>
              <a:gd name="connsiteX149" fmla="*/ 1733963 w 5092700"/>
              <a:gd name="connsiteY149" fmla="*/ 5917403 h 6448424"/>
              <a:gd name="connsiteX150" fmla="*/ 1682479 w 5092700"/>
              <a:gd name="connsiteY150" fmla="*/ 5958603 h 6448424"/>
              <a:gd name="connsiteX151" fmla="*/ 1678464 w 5092700"/>
              <a:gd name="connsiteY151" fmla="*/ 5961290 h 6448424"/>
              <a:gd name="connsiteX152" fmla="*/ 1666184 w 5092700"/>
              <a:gd name="connsiteY152" fmla="*/ 5972039 h 6448424"/>
              <a:gd name="connsiteX153" fmla="*/ 1654612 w 5092700"/>
              <a:gd name="connsiteY153" fmla="*/ 5981592 h 6448424"/>
              <a:gd name="connsiteX154" fmla="*/ 1636427 w 5092700"/>
              <a:gd name="connsiteY154" fmla="*/ 5997714 h 6448424"/>
              <a:gd name="connsiteX155" fmla="*/ 1581164 w 5092700"/>
              <a:gd name="connsiteY155" fmla="*/ 6053246 h 6448424"/>
              <a:gd name="connsiteX156" fmla="*/ 1572426 w 5092700"/>
              <a:gd name="connsiteY156" fmla="*/ 6061606 h 6448424"/>
              <a:gd name="connsiteX157" fmla="*/ 1533223 w 5092700"/>
              <a:gd name="connsiteY157" fmla="*/ 6102807 h 6448424"/>
              <a:gd name="connsiteX158" fmla="*/ 1517872 w 5092700"/>
              <a:gd name="connsiteY158" fmla="*/ 6119227 h 6448424"/>
              <a:gd name="connsiteX159" fmla="*/ 1499924 w 5092700"/>
              <a:gd name="connsiteY159" fmla="*/ 6138335 h 6448424"/>
              <a:gd name="connsiteX160" fmla="*/ 1503702 w 5092700"/>
              <a:gd name="connsiteY160" fmla="*/ 6152666 h 6448424"/>
              <a:gd name="connsiteX161" fmla="*/ 1505592 w 5092700"/>
              <a:gd name="connsiteY161" fmla="*/ 6160130 h 6448424"/>
              <a:gd name="connsiteX162" fmla="*/ 1482684 w 5092700"/>
              <a:gd name="connsiteY162" fmla="*/ 6335084 h 6448424"/>
              <a:gd name="connsiteX163" fmla="*/ 1345944 w 5092700"/>
              <a:gd name="connsiteY163" fmla="*/ 6440176 h 6448424"/>
              <a:gd name="connsiteX164" fmla="*/ 1288574 w 5092700"/>
              <a:gd name="connsiteY164" fmla="*/ 6448424 h 6448424"/>
              <a:gd name="connsiteX165" fmla="*/ 1282601 w 5092700"/>
              <a:gd name="connsiteY165" fmla="*/ 6448424 h 6448424"/>
              <a:gd name="connsiteX166" fmla="*/ 1227235 w 5092700"/>
              <a:gd name="connsiteY166" fmla="*/ 6441151 h 6448424"/>
              <a:gd name="connsiteX167" fmla="*/ 1087816 w 5092700"/>
              <a:gd name="connsiteY167" fmla="*/ 6335980 h 6448424"/>
              <a:gd name="connsiteX168" fmla="*/ 1081204 w 5092700"/>
              <a:gd name="connsiteY168" fmla="*/ 6325530 h 6448424"/>
              <a:gd name="connsiteX169" fmla="*/ 1046723 w 5092700"/>
              <a:gd name="connsiteY169" fmla="*/ 6262535 h 6448424"/>
              <a:gd name="connsiteX170" fmla="*/ 1022871 w 5092700"/>
              <a:gd name="connsiteY170" fmla="*/ 6207899 h 6448424"/>
              <a:gd name="connsiteX171" fmla="*/ 1014369 w 5092700"/>
              <a:gd name="connsiteY171" fmla="*/ 6183118 h 6448424"/>
              <a:gd name="connsiteX172" fmla="*/ 1013188 w 5092700"/>
              <a:gd name="connsiteY172" fmla="*/ 6180133 h 6448424"/>
              <a:gd name="connsiteX173" fmla="*/ 1003741 w 5092700"/>
              <a:gd name="connsiteY173" fmla="*/ 6113256 h 6448424"/>
              <a:gd name="connsiteX174" fmla="*/ 1002797 w 5092700"/>
              <a:gd name="connsiteY174" fmla="*/ 6099821 h 6448424"/>
              <a:gd name="connsiteX175" fmla="*/ 1002797 w 5092700"/>
              <a:gd name="connsiteY175" fmla="*/ 6097134 h 6448424"/>
              <a:gd name="connsiteX176" fmla="*/ 1016258 w 5092700"/>
              <a:gd name="connsiteY176" fmla="*/ 6007268 h 6448424"/>
              <a:gd name="connsiteX177" fmla="*/ 1052391 w 5092700"/>
              <a:gd name="connsiteY177" fmla="*/ 5929942 h 6448424"/>
              <a:gd name="connsiteX178" fmla="*/ 1056406 w 5092700"/>
              <a:gd name="connsiteY178" fmla="*/ 5925165 h 6448424"/>
              <a:gd name="connsiteX179" fmla="*/ 986501 w 5092700"/>
              <a:gd name="connsiteY179" fmla="*/ 5849630 h 6448424"/>
              <a:gd name="connsiteX180" fmla="*/ 962649 w 5092700"/>
              <a:gd name="connsiteY180" fmla="*/ 5665122 h 6448424"/>
              <a:gd name="connsiteX181" fmla="*/ 1035388 w 5092700"/>
              <a:gd name="connsiteY181" fmla="*/ 5531368 h 6448424"/>
              <a:gd name="connsiteX182" fmla="*/ 1064908 w 5092700"/>
              <a:gd name="connsiteY182" fmla="*/ 5505394 h 6448424"/>
              <a:gd name="connsiteX183" fmla="*/ 1046723 w 5092700"/>
              <a:gd name="connsiteY183" fmla="*/ 5506289 h 6448424"/>
              <a:gd name="connsiteX184" fmla="*/ 1016258 w 5092700"/>
              <a:gd name="connsiteY184" fmla="*/ 5508379 h 6448424"/>
              <a:gd name="connsiteX185" fmla="*/ 978944 w 5092700"/>
              <a:gd name="connsiteY185" fmla="*/ 5512261 h 6448424"/>
              <a:gd name="connsiteX186" fmla="*/ 910929 w 5092700"/>
              <a:gd name="connsiteY186" fmla="*/ 5517933 h 6448424"/>
              <a:gd name="connsiteX187" fmla="*/ 801112 w 5092700"/>
              <a:gd name="connsiteY187" fmla="*/ 5507484 h 6448424"/>
              <a:gd name="connsiteX188" fmla="*/ 712314 w 5092700"/>
              <a:gd name="connsiteY188" fmla="*/ 5471060 h 6448424"/>
              <a:gd name="connsiteX189" fmla="*/ 610999 w 5092700"/>
              <a:gd name="connsiteY189" fmla="*/ 5362086 h 6448424"/>
              <a:gd name="connsiteX190" fmla="*/ 585021 w 5092700"/>
              <a:gd name="connsiteY190" fmla="*/ 5296105 h 6448424"/>
              <a:gd name="connsiteX191" fmla="*/ 584076 w 5092700"/>
              <a:gd name="connsiteY191" fmla="*/ 5294314 h 6448424"/>
              <a:gd name="connsiteX192" fmla="*/ 580298 w 5092700"/>
              <a:gd name="connsiteY192" fmla="*/ 5284760 h 6448424"/>
              <a:gd name="connsiteX193" fmla="*/ 578409 w 5092700"/>
              <a:gd name="connsiteY193" fmla="*/ 5280879 h 6448424"/>
              <a:gd name="connsiteX194" fmla="*/ 577464 w 5092700"/>
              <a:gd name="connsiteY194" fmla="*/ 5276102 h 6448424"/>
              <a:gd name="connsiteX195" fmla="*/ 577464 w 5092700"/>
              <a:gd name="connsiteY195" fmla="*/ 5149812 h 6448424"/>
              <a:gd name="connsiteX196" fmla="*/ 578409 w 5092700"/>
              <a:gd name="connsiteY196" fmla="*/ 5145931 h 6448424"/>
              <a:gd name="connsiteX197" fmla="*/ 580298 w 5092700"/>
              <a:gd name="connsiteY197" fmla="*/ 5142348 h 6448424"/>
              <a:gd name="connsiteX198" fmla="*/ 598483 w 5092700"/>
              <a:gd name="connsiteY198" fmla="*/ 5098162 h 6448424"/>
              <a:gd name="connsiteX199" fmla="*/ 600372 w 5092700"/>
              <a:gd name="connsiteY199" fmla="*/ 5094579 h 6448424"/>
              <a:gd name="connsiteX200" fmla="*/ 602261 w 5092700"/>
              <a:gd name="connsiteY200" fmla="*/ 5091594 h 6448424"/>
              <a:gd name="connsiteX201" fmla="*/ 687281 w 5092700"/>
              <a:gd name="connsiteY201" fmla="*/ 5006505 h 6448424"/>
              <a:gd name="connsiteX202" fmla="*/ 729318 w 5092700"/>
              <a:gd name="connsiteY202" fmla="*/ 4980829 h 6448424"/>
              <a:gd name="connsiteX203" fmla="*/ 860389 w 5092700"/>
              <a:gd name="connsiteY203" fmla="*/ 4906190 h 6448424"/>
              <a:gd name="connsiteX204" fmla="*/ 913999 w 5092700"/>
              <a:gd name="connsiteY204" fmla="*/ 4883201 h 6448424"/>
              <a:gd name="connsiteX205" fmla="*/ 818352 w 5092700"/>
              <a:gd name="connsiteY205" fmla="*/ 4864093 h 6448424"/>
              <a:gd name="connsiteX206" fmla="*/ 751517 w 5092700"/>
              <a:gd name="connsiteY206" fmla="*/ 4834536 h 6448424"/>
              <a:gd name="connsiteX207" fmla="*/ 726484 w 5092700"/>
              <a:gd name="connsiteY207" fmla="*/ 4821996 h 6448424"/>
              <a:gd name="connsiteX208" fmla="*/ 721761 w 5092700"/>
              <a:gd name="connsiteY208" fmla="*/ 4819309 h 6448424"/>
              <a:gd name="connsiteX209" fmla="*/ 636741 w 5092700"/>
              <a:gd name="connsiteY209" fmla="*/ 4734221 h 6448424"/>
              <a:gd name="connsiteX210" fmla="*/ 604150 w 5092700"/>
              <a:gd name="connsiteY210" fmla="*/ 4613604 h 6448424"/>
              <a:gd name="connsiteX211" fmla="*/ 636741 w 5092700"/>
              <a:gd name="connsiteY211" fmla="*/ 4493285 h 6448424"/>
              <a:gd name="connsiteX212" fmla="*/ 720816 w 5092700"/>
              <a:gd name="connsiteY212" fmla="*/ 4408196 h 6448424"/>
              <a:gd name="connsiteX213" fmla="*/ 762853 w 5092700"/>
              <a:gd name="connsiteY213" fmla="*/ 4378639 h 6448424"/>
              <a:gd name="connsiteX214" fmla="*/ 896759 w 5092700"/>
              <a:gd name="connsiteY214" fmla="*/ 4294446 h 6448424"/>
              <a:gd name="connsiteX215" fmla="*/ 1136702 w 5092700"/>
              <a:gd name="connsiteY215" fmla="*/ 4200699 h 6448424"/>
              <a:gd name="connsiteX216" fmla="*/ 1285722 w 5092700"/>
              <a:gd name="connsiteY216" fmla="*/ 4152930 h 6448424"/>
              <a:gd name="connsiteX217" fmla="*/ 1271316 w 5092700"/>
              <a:gd name="connsiteY217" fmla="*/ 4155020 h 6448424"/>
              <a:gd name="connsiteX218" fmla="*/ 1225500 w 5092700"/>
              <a:gd name="connsiteY218" fmla="*/ 4162484 h 6448424"/>
              <a:gd name="connsiteX219" fmla="*/ 1173780 w 5092700"/>
              <a:gd name="connsiteY219" fmla="*/ 4174127 h 6448424"/>
              <a:gd name="connsiteX220" fmla="*/ 1096554 w 5092700"/>
              <a:gd name="connsiteY220" fmla="*/ 4190249 h 6448424"/>
              <a:gd name="connsiteX221" fmla="*/ 1013188 w 5092700"/>
              <a:gd name="connsiteY221" fmla="*/ 4201595 h 6448424"/>
              <a:gd name="connsiteX222" fmla="*/ 1012243 w 5092700"/>
              <a:gd name="connsiteY222" fmla="*/ 4201595 h 6448424"/>
              <a:gd name="connsiteX223" fmla="*/ 977999 w 5092700"/>
              <a:gd name="connsiteY223" fmla="*/ 4204580 h 6448424"/>
              <a:gd name="connsiteX224" fmla="*/ 868891 w 5092700"/>
              <a:gd name="connsiteY224" fmla="*/ 4193235 h 6448424"/>
              <a:gd name="connsiteX225" fmla="*/ 836537 w 5092700"/>
              <a:gd name="connsiteY225" fmla="*/ 4183681 h 6448424"/>
              <a:gd name="connsiteX226" fmla="*/ 731443 w 5092700"/>
              <a:gd name="connsiteY226" fmla="*/ 4122477 h 6448424"/>
              <a:gd name="connsiteX227" fmla="*/ 681613 w 5092700"/>
              <a:gd name="connsiteY227" fmla="*/ 4063064 h 6448424"/>
              <a:gd name="connsiteX228" fmla="*/ 635797 w 5092700"/>
              <a:gd name="connsiteY228" fmla="*/ 3975288 h 6448424"/>
              <a:gd name="connsiteX229" fmla="*/ 635797 w 5092700"/>
              <a:gd name="connsiteY229" fmla="*/ 3849894 h 6448424"/>
              <a:gd name="connsiteX230" fmla="*/ 696963 w 5092700"/>
              <a:gd name="connsiteY230" fmla="*/ 3745698 h 6448424"/>
              <a:gd name="connsiteX231" fmla="*/ 702631 w 5092700"/>
              <a:gd name="connsiteY231" fmla="*/ 3740921 h 6448424"/>
              <a:gd name="connsiteX232" fmla="*/ 719871 w 5092700"/>
              <a:gd name="connsiteY232" fmla="*/ 3727784 h 6448424"/>
              <a:gd name="connsiteX233" fmla="*/ 650203 w 5092700"/>
              <a:gd name="connsiteY233" fmla="*/ 3728680 h 6448424"/>
              <a:gd name="connsiteX234" fmla="*/ 642409 w 5092700"/>
              <a:gd name="connsiteY234" fmla="*/ 3727784 h 6448424"/>
              <a:gd name="connsiteX235" fmla="*/ 573685 w 5092700"/>
              <a:gd name="connsiteY235" fmla="*/ 3716141 h 6448424"/>
              <a:gd name="connsiteX236" fmla="*/ 505670 w 5092700"/>
              <a:gd name="connsiteY236" fmla="*/ 3687479 h 6448424"/>
              <a:gd name="connsiteX237" fmla="*/ 425374 w 5092700"/>
              <a:gd name="connsiteY237" fmla="*/ 3614930 h 6448424"/>
              <a:gd name="connsiteX238" fmla="*/ 367277 w 5092700"/>
              <a:gd name="connsiteY238" fmla="*/ 3513420 h 6448424"/>
              <a:gd name="connsiteX239" fmla="*/ 367277 w 5092700"/>
              <a:gd name="connsiteY239" fmla="*/ 3388325 h 6448424"/>
              <a:gd name="connsiteX240" fmla="*/ 427499 w 5092700"/>
              <a:gd name="connsiteY240" fmla="*/ 3284129 h 6448424"/>
              <a:gd name="connsiteX241" fmla="*/ 433167 w 5092700"/>
              <a:gd name="connsiteY241" fmla="*/ 3279352 h 6448424"/>
              <a:gd name="connsiteX242" fmla="*/ 474260 w 5092700"/>
              <a:gd name="connsiteY242" fmla="*/ 3247705 h 6448424"/>
              <a:gd name="connsiteX243" fmla="*/ 478983 w 5092700"/>
              <a:gd name="connsiteY243" fmla="*/ 3245018 h 6448424"/>
              <a:gd name="connsiteX244" fmla="*/ 534482 w 5092700"/>
              <a:gd name="connsiteY244" fmla="*/ 3217252 h 6448424"/>
              <a:gd name="connsiteX245" fmla="*/ 586910 w 5092700"/>
              <a:gd name="connsiteY245" fmla="*/ 3190382 h 6448424"/>
              <a:gd name="connsiteX246" fmla="*/ 648077 w 5092700"/>
              <a:gd name="connsiteY246" fmla="*/ 3161720 h 6448424"/>
              <a:gd name="connsiteX247" fmla="*/ 628003 w 5092700"/>
              <a:gd name="connsiteY247" fmla="*/ 3158138 h 6448424"/>
              <a:gd name="connsiteX248" fmla="*/ 625169 w 5092700"/>
              <a:gd name="connsiteY248" fmla="*/ 3156943 h 6448424"/>
              <a:gd name="connsiteX249" fmla="*/ 552667 w 5092700"/>
              <a:gd name="connsiteY249" fmla="*/ 3125595 h 6448424"/>
              <a:gd name="connsiteX250" fmla="*/ 496223 w 5092700"/>
              <a:gd name="connsiteY250" fmla="*/ 3079617 h 6448424"/>
              <a:gd name="connsiteX251" fmla="*/ 438835 w 5092700"/>
              <a:gd name="connsiteY251" fmla="*/ 2979302 h 6448424"/>
              <a:gd name="connsiteX252" fmla="*/ 434112 w 5092700"/>
              <a:gd name="connsiteY252" fmla="*/ 2961985 h 6448424"/>
              <a:gd name="connsiteX253" fmla="*/ 432222 w 5092700"/>
              <a:gd name="connsiteY253" fmla="*/ 2955417 h 6448424"/>
              <a:gd name="connsiteX254" fmla="*/ 456075 w 5092700"/>
              <a:gd name="connsiteY254" fmla="*/ 2773895 h 6448424"/>
              <a:gd name="connsiteX255" fmla="*/ 529759 w 5092700"/>
              <a:gd name="connsiteY255" fmla="*/ 2696270 h 6448424"/>
              <a:gd name="connsiteX256" fmla="*/ 469537 w 5092700"/>
              <a:gd name="connsiteY256" fmla="*/ 2671489 h 6448424"/>
              <a:gd name="connsiteX257" fmla="*/ 463632 w 5092700"/>
              <a:gd name="connsiteY257" fmla="*/ 2667608 h 6448424"/>
              <a:gd name="connsiteX258" fmla="*/ 421595 w 5092700"/>
              <a:gd name="connsiteY258" fmla="*/ 2634170 h 6448424"/>
              <a:gd name="connsiteX259" fmla="*/ 361373 w 5092700"/>
              <a:gd name="connsiteY259" fmla="*/ 2529973 h 6448424"/>
              <a:gd name="connsiteX260" fmla="*/ 385226 w 5092700"/>
              <a:gd name="connsiteY260" fmla="*/ 2347555 h 6448424"/>
              <a:gd name="connsiteX261" fmla="*/ 444503 w 5092700"/>
              <a:gd name="connsiteY261" fmla="*/ 2280678 h 6448424"/>
              <a:gd name="connsiteX262" fmla="*/ 338465 w 5092700"/>
              <a:gd name="connsiteY262" fmla="*/ 2140953 h 6448424"/>
              <a:gd name="connsiteX263" fmla="*/ 362318 w 5092700"/>
              <a:gd name="connsiteY263" fmla="*/ 1959431 h 6448424"/>
              <a:gd name="connsiteX264" fmla="*/ 427499 w 5092700"/>
              <a:gd name="connsiteY264" fmla="*/ 1888673 h 6448424"/>
              <a:gd name="connsiteX265" fmla="*/ 420650 w 5092700"/>
              <a:gd name="connsiteY265" fmla="*/ 1868669 h 6448424"/>
              <a:gd name="connsiteX266" fmla="*/ 414982 w 5092700"/>
              <a:gd name="connsiteY266" fmla="*/ 1774027 h 6448424"/>
              <a:gd name="connsiteX267" fmla="*/ 372000 w 5092700"/>
              <a:gd name="connsiteY267" fmla="*/ 1774922 h 6448424"/>
              <a:gd name="connsiteX268" fmla="*/ 313668 w 5092700"/>
              <a:gd name="connsiteY268" fmla="*/ 1775818 h 6448424"/>
              <a:gd name="connsiteX269" fmla="*/ 308000 w 5092700"/>
              <a:gd name="connsiteY269" fmla="*/ 1775818 h 6448424"/>
              <a:gd name="connsiteX270" fmla="*/ 113872 w 5092700"/>
              <a:gd name="connsiteY270" fmla="*/ 1662068 h 6448424"/>
              <a:gd name="connsiteX271" fmla="*/ 82462 w 5092700"/>
              <a:gd name="connsiteY271" fmla="*/ 1546526 h 6448424"/>
              <a:gd name="connsiteX272" fmla="*/ 82462 w 5092700"/>
              <a:gd name="connsiteY272" fmla="*/ 1542645 h 6448424"/>
              <a:gd name="connsiteX273" fmla="*/ 90020 w 5092700"/>
              <a:gd name="connsiteY273" fmla="*/ 1486217 h 6448424"/>
              <a:gd name="connsiteX274" fmla="*/ 91909 w 5092700"/>
              <a:gd name="connsiteY274" fmla="*/ 1480545 h 6448424"/>
              <a:gd name="connsiteX275" fmla="*/ 99466 w 5092700"/>
              <a:gd name="connsiteY275" fmla="*/ 1459646 h 6448424"/>
              <a:gd name="connsiteX276" fmla="*/ 123555 w 5092700"/>
              <a:gd name="connsiteY276" fmla="*/ 1398442 h 6448424"/>
              <a:gd name="connsiteX277" fmla="*/ 162522 w 5092700"/>
              <a:gd name="connsiteY277" fmla="*/ 1342910 h 6448424"/>
              <a:gd name="connsiteX278" fmla="*/ 165592 w 5092700"/>
              <a:gd name="connsiteY278" fmla="*/ 1339029 h 6448424"/>
              <a:gd name="connsiteX279" fmla="*/ 169371 w 5092700"/>
              <a:gd name="connsiteY279" fmla="*/ 1334252 h 6448424"/>
              <a:gd name="connsiteX280" fmla="*/ 175039 w 5092700"/>
              <a:gd name="connsiteY280" fmla="*/ 1328579 h 6448424"/>
              <a:gd name="connsiteX281" fmla="*/ 105370 w 5092700"/>
              <a:gd name="connsiteY281" fmla="*/ 1302904 h 6448424"/>
              <a:gd name="connsiteX282" fmla="*/ 99466 w 5092700"/>
              <a:gd name="connsiteY282" fmla="*/ 1299022 h 6448424"/>
              <a:gd name="connsiteX283" fmla="*/ 61207 w 5092700"/>
              <a:gd name="connsiteY283" fmla="*/ 1269167 h 6448424"/>
              <a:gd name="connsiteX284" fmla="*/ 6890 w 5092700"/>
              <a:gd name="connsiteY284" fmla="*/ 1174822 h 6448424"/>
              <a:gd name="connsiteX285" fmla="*/ 0 w 5092700"/>
              <a:gd name="connsiteY285" fmla="*/ 1133753 h 6448424"/>
              <a:gd name="connsiteX286" fmla="*/ 0 w 5092700"/>
              <a:gd name="connsiteY286" fmla="*/ 1126710 h 6448424"/>
              <a:gd name="connsiteX287" fmla="*/ 1310 w 5092700"/>
              <a:gd name="connsiteY287" fmla="*/ 1089883 h 6448424"/>
              <a:gd name="connsiteX288" fmla="*/ 28853 w 5092700"/>
              <a:gd name="connsiteY288" fmla="*/ 1009422 h 6448424"/>
              <a:gd name="connsiteX289" fmla="*/ 104426 w 5092700"/>
              <a:gd name="connsiteY289" fmla="*/ 932991 h 6448424"/>
              <a:gd name="connsiteX290" fmla="*/ 115762 w 5092700"/>
              <a:gd name="connsiteY290" fmla="*/ 925229 h 6448424"/>
              <a:gd name="connsiteX291" fmla="*/ 175984 w 5092700"/>
              <a:gd name="connsiteY291" fmla="*/ 889999 h 6448424"/>
              <a:gd name="connsiteX292" fmla="*/ 284856 w 5092700"/>
              <a:gd name="connsiteY292" fmla="*/ 846708 h 6448424"/>
              <a:gd name="connsiteX293" fmla="*/ 321225 w 5092700"/>
              <a:gd name="connsiteY293" fmla="*/ 835363 h 6448424"/>
              <a:gd name="connsiteX294" fmla="*/ 380502 w 5092700"/>
              <a:gd name="connsiteY294" fmla="*/ 816255 h 6448424"/>
              <a:gd name="connsiteX295" fmla="*/ 500002 w 5092700"/>
              <a:gd name="connsiteY295" fmla="*/ 776249 h 6448424"/>
              <a:gd name="connsiteX296" fmla="*/ 560224 w 5092700"/>
              <a:gd name="connsiteY296" fmla="*/ 755947 h 6448424"/>
              <a:gd name="connsiteX297" fmla="*/ 696963 w 5092700"/>
              <a:gd name="connsiteY297" fmla="*/ 709073 h 6448424"/>
              <a:gd name="connsiteX298" fmla="*/ 948243 w 5092700"/>
              <a:gd name="connsiteY298" fmla="*/ 618312 h 6448424"/>
              <a:gd name="connsiteX299" fmla="*/ 999963 w 5092700"/>
              <a:gd name="connsiteY299" fmla="*/ 599204 h 6448424"/>
              <a:gd name="connsiteX300" fmla="*/ 1109779 w 5092700"/>
              <a:gd name="connsiteY300" fmla="*/ 560093 h 6448424"/>
              <a:gd name="connsiteX301" fmla="*/ 1579984 w 5092700"/>
              <a:gd name="connsiteY301" fmla="*/ 401559 h 6448424"/>
              <a:gd name="connsiteX302" fmla="*/ 1674686 w 5092700"/>
              <a:gd name="connsiteY302" fmla="*/ 374689 h 6448424"/>
              <a:gd name="connsiteX303" fmla="*/ 1706332 w 5092700"/>
              <a:gd name="connsiteY303" fmla="*/ 366031 h 6448424"/>
              <a:gd name="connsiteX304" fmla="*/ 2110646 w 5092700"/>
              <a:gd name="connsiteY304" fmla="*/ 259148 h 6448424"/>
              <a:gd name="connsiteX305" fmla="*/ 2141111 w 5092700"/>
              <a:gd name="connsiteY305" fmla="*/ 251385 h 6448424"/>
              <a:gd name="connsiteX306" fmla="*/ 2370428 w 5092700"/>
              <a:gd name="connsiteY306" fmla="*/ 204512 h 6448424"/>
              <a:gd name="connsiteX307" fmla="*/ 2477646 w 5092700"/>
              <a:gd name="connsiteY307" fmla="*/ 182419 h 6448424"/>
              <a:gd name="connsiteX308" fmla="*/ 2757738 w 5092700"/>
              <a:gd name="connsiteY308" fmla="*/ 126290 h 6448424"/>
              <a:gd name="connsiteX309" fmla="*/ 3279426 w 5092700"/>
              <a:gd name="connsiteY309" fmla="*/ 27766 h 6448424"/>
              <a:gd name="connsiteX310" fmla="*/ 3419944 w 5092700"/>
              <a:gd name="connsiteY310" fmla="*/ 0 h 6448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Lst>
            <a:rect l="l" t="t" r="r" b="b"/>
            <a:pathLst>
              <a:path w="5092700" h="6448424">
                <a:moveTo>
                  <a:pt x="3419944" y="0"/>
                </a:moveTo>
                <a:lnTo>
                  <a:pt x="3419944" y="5673"/>
                </a:lnTo>
                <a:lnTo>
                  <a:pt x="5092700" y="5673"/>
                </a:lnTo>
                <a:cubicBezTo>
                  <a:pt x="5075460" y="11345"/>
                  <a:pt x="5058220" y="15227"/>
                  <a:pt x="5040035" y="18212"/>
                </a:cubicBezTo>
                <a:lnTo>
                  <a:pt x="5030588" y="19108"/>
                </a:lnTo>
                <a:cubicBezTo>
                  <a:pt x="5007680" y="22989"/>
                  <a:pt x="4985718" y="25676"/>
                  <a:pt x="4963754" y="30453"/>
                </a:cubicBezTo>
                <a:lnTo>
                  <a:pt x="4823236" y="61204"/>
                </a:lnTo>
                <a:cubicBezTo>
                  <a:pt x="4749552" y="76431"/>
                  <a:pt x="4689330" y="90761"/>
                  <a:pt x="4631942" y="104196"/>
                </a:cubicBezTo>
                <a:cubicBezTo>
                  <a:pt x="4507720" y="133754"/>
                  <a:pt x="4352796" y="171073"/>
                  <a:pt x="4204720" y="205407"/>
                </a:cubicBezTo>
                <a:lnTo>
                  <a:pt x="4139775" y="220932"/>
                </a:lnTo>
                <a:cubicBezTo>
                  <a:pt x="4029958" y="246608"/>
                  <a:pt x="3917071" y="273478"/>
                  <a:pt x="3804184" y="297363"/>
                </a:cubicBezTo>
                <a:lnTo>
                  <a:pt x="3504255" y="361254"/>
                </a:lnTo>
                <a:cubicBezTo>
                  <a:pt x="3491738" y="364240"/>
                  <a:pt x="3478277" y="366927"/>
                  <a:pt x="3465996" y="369912"/>
                </a:cubicBezTo>
                <a:cubicBezTo>
                  <a:pt x="3436240" y="375585"/>
                  <a:pt x="3404830" y="382452"/>
                  <a:pt x="3373184" y="389020"/>
                </a:cubicBezTo>
                <a:cubicBezTo>
                  <a:pt x="3201256" y="423354"/>
                  <a:pt x="3028146" y="457688"/>
                  <a:pt x="2856218" y="492321"/>
                </a:cubicBezTo>
                <a:cubicBezTo>
                  <a:pt x="2763406" y="510533"/>
                  <a:pt x="2669648" y="531432"/>
                  <a:pt x="2578961" y="551435"/>
                </a:cubicBezTo>
                <a:cubicBezTo>
                  <a:pt x="2545426" y="558302"/>
                  <a:pt x="2510946" y="565766"/>
                  <a:pt x="2477646" y="573528"/>
                </a:cubicBezTo>
                <a:lnTo>
                  <a:pt x="2240537" y="625179"/>
                </a:lnTo>
                <a:cubicBezTo>
                  <a:pt x="2232980" y="626970"/>
                  <a:pt x="2225186" y="629060"/>
                  <a:pt x="2215740" y="631747"/>
                </a:cubicBezTo>
                <a:lnTo>
                  <a:pt x="1951943" y="707282"/>
                </a:lnTo>
                <a:cubicBezTo>
                  <a:pt x="2031295" y="696832"/>
                  <a:pt x="2105686" y="686383"/>
                  <a:pt x="2178425" y="676829"/>
                </a:cubicBezTo>
                <a:cubicBezTo>
                  <a:pt x="2240537" y="667275"/>
                  <a:pt x="2301704" y="658617"/>
                  <a:pt x="2363815" y="649959"/>
                </a:cubicBezTo>
                <a:lnTo>
                  <a:pt x="2441277" y="638614"/>
                </a:lnTo>
                <a:cubicBezTo>
                  <a:pt x="2480480" y="632643"/>
                  <a:pt x="2520628" y="626970"/>
                  <a:pt x="2559832" y="621297"/>
                </a:cubicBezTo>
                <a:cubicBezTo>
                  <a:pt x="2648630" y="607862"/>
                  <a:pt x="2740498" y="594427"/>
                  <a:pt x="2831185" y="582186"/>
                </a:cubicBezTo>
                <a:cubicBezTo>
                  <a:pt x="2847480" y="578305"/>
                  <a:pt x="2863776" y="575320"/>
                  <a:pt x="2880071" y="575320"/>
                </a:cubicBezTo>
                <a:lnTo>
                  <a:pt x="3251795" y="524864"/>
                </a:lnTo>
                <a:cubicBezTo>
                  <a:pt x="3268090" y="520982"/>
                  <a:pt x="3284386" y="517997"/>
                  <a:pt x="3301626" y="517997"/>
                </a:cubicBezTo>
                <a:lnTo>
                  <a:pt x="3317685" y="516205"/>
                </a:lnTo>
                <a:cubicBezTo>
                  <a:pt x="3333980" y="512324"/>
                  <a:pt x="3351220" y="509339"/>
                  <a:pt x="3368460" y="509339"/>
                </a:cubicBezTo>
                <a:cubicBezTo>
                  <a:pt x="3415221" y="503666"/>
                  <a:pt x="3463162" y="498889"/>
                  <a:pt x="3508978" y="494112"/>
                </a:cubicBezTo>
                <a:cubicBezTo>
                  <a:pt x="3523148" y="492321"/>
                  <a:pt x="3538499" y="491425"/>
                  <a:pt x="3553850" y="489335"/>
                </a:cubicBezTo>
                <a:cubicBezTo>
                  <a:pt x="3643592" y="479781"/>
                  <a:pt x="3732626" y="470228"/>
                  <a:pt x="3821424" y="460674"/>
                </a:cubicBezTo>
                <a:cubicBezTo>
                  <a:pt x="3865351" y="455897"/>
                  <a:pt x="3909514" y="452911"/>
                  <a:pt x="3952496" y="450224"/>
                </a:cubicBezTo>
                <a:cubicBezTo>
                  <a:pt x="3970681" y="449329"/>
                  <a:pt x="3989810" y="447239"/>
                  <a:pt x="4008703" y="446343"/>
                </a:cubicBezTo>
                <a:lnTo>
                  <a:pt x="4138830" y="436789"/>
                </a:lnTo>
                <a:cubicBezTo>
                  <a:pt x="4151347" y="435894"/>
                  <a:pt x="4163627" y="434998"/>
                  <a:pt x="4176144" y="433804"/>
                </a:cubicBezTo>
                <a:cubicBezTo>
                  <a:pt x="4230462" y="429027"/>
                  <a:pt x="4287850" y="424250"/>
                  <a:pt x="4345238" y="428131"/>
                </a:cubicBezTo>
                <a:cubicBezTo>
                  <a:pt x="4384442" y="429027"/>
                  <a:pt x="4421756" y="439775"/>
                  <a:pt x="4455291" y="458882"/>
                </a:cubicBezTo>
                <a:lnTo>
                  <a:pt x="4460959" y="462465"/>
                </a:lnTo>
                <a:lnTo>
                  <a:pt x="4500162" y="493216"/>
                </a:lnTo>
                <a:cubicBezTo>
                  <a:pt x="4541255" y="534417"/>
                  <a:pt x="4565108" y="591740"/>
                  <a:pt x="4565108" y="649959"/>
                </a:cubicBezTo>
                <a:cubicBezTo>
                  <a:pt x="4565108" y="697728"/>
                  <a:pt x="4548812" y="744602"/>
                  <a:pt x="4520236" y="782817"/>
                </a:cubicBezTo>
                <a:cubicBezTo>
                  <a:pt x="4545978" y="787594"/>
                  <a:pt x="4571720" y="796252"/>
                  <a:pt x="4595573" y="810583"/>
                </a:cubicBezTo>
                <a:lnTo>
                  <a:pt x="4601477" y="814464"/>
                </a:lnTo>
                <a:lnTo>
                  <a:pt x="4641625" y="845813"/>
                </a:lnTo>
                <a:cubicBezTo>
                  <a:pt x="4684607" y="888805"/>
                  <a:pt x="4708460" y="947322"/>
                  <a:pt x="4708460" y="1007332"/>
                </a:cubicBezTo>
                <a:cubicBezTo>
                  <a:pt x="4708460" y="1067640"/>
                  <a:pt x="4683662" y="1126755"/>
                  <a:pt x="4641625" y="1168851"/>
                </a:cubicBezTo>
                <a:cubicBezTo>
                  <a:pt x="4622496" y="1187959"/>
                  <a:pt x="4600532" y="1203484"/>
                  <a:pt x="4576680" y="1214829"/>
                </a:cubicBezTo>
                <a:cubicBezTo>
                  <a:pt x="4594628" y="1249163"/>
                  <a:pt x="4604311" y="1285587"/>
                  <a:pt x="4604311" y="1324698"/>
                </a:cubicBezTo>
                <a:cubicBezTo>
                  <a:pt x="4604311" y="1365899"/>
                  <a:pt x="4593684" y="1405010"/>
                  <a:pt x="4572665" y="1441434"/>
                </a:cubicBezTo>
                <a:cubicBezTo>
                  <a:pt x="4553536" y="1474872"/>
                  <a:pt x="4526849" y="1501444"/>
                  <a:pt x="4494258" y="1521746"/>
                </a:cubicBezTo>
                <a:cubicBezTo>
                  <a:pt x="4494258" y="1524433"/>
                  <a:pt x="4494258" y="1527418"/>
                  <a:pt x="4494258" y="1530105"/>
                </a:cubicBezTo>
                <a:cubicBezTo>
                  <a:pt x="4494258" y="1591310"/>
                  <a:pt x="4469461" y="1651618"/>
                  <a:pt x="4425534" y="1695506"/>
                </a:cubicBezTo>
                <a:cubicBezTo>
                  <a:pt x="4396958" y="1724168"/>
                  <a:pt x="4362478" y="1744469"/>
                  <a:pt x="4323275" y="1755815"/>
                </a:cubicBezTo>
                <a:cubicBezTo>
                  <a:pt x="4306980" y="1760592"/>
                  <a:pt x="4290684" y="1765368"/>
                  <a:pt x="4274625" y="1771041"/>
                </a:cubicBezTo>
                <a:cubicBezTo>
                  <a:pt x="4240145" y="1782685"/>
                  <a:pt x="4205664" y="1794030"/>
                  <a:pt x="4170240" y="1803584"/>
                </a:cubicBezTo>
                <a:cubicBezTo>
                  <a:pt x="4184646" y="1824483"/>
                  <a:pt x="4195274" y="1846576"/>
                  <a:pt x="4201886" y="1871356"/>
                </a:cubicBezTo>
                <a:cubicBezTo>
                  <a:pt x="4218182" y="1931665"/>
                  <a:pt x="4209444" y="1997646"/>
                  <a:pt x="4178034" y="2051983"/>
                </a:cubicBezTo>
                <a:cubicBezTo>
                  <a:pt x="4157960" y="2085422"/>
                  <a:pt x="4132218" y="2112292"/>
                  <a:pt x="4099627" y="2132295"/>
                </a:cubicBezTo>
                <a:cubicBezTo>
                  <a:pt x="4088054" y="2140953"/>
                  <a:pt x="4077663" y="2149611"/>
                  <a:pt x="4066091" y="2158270"/>
                </a:cubicBezTo>
                <a:lnTo>
                  <a:pt x="4063257" y="2160061"/>
                </a:lnTo>
                <a:cubicBezTo>
                  <a:pt x="4058534" y="2163942"/>
                  <a:pt x="4053811" y="2166928"/>
                  <a:pt x="4048851" y="2170510"/>
                </a:cubicBezTo>
                <a:cubicBezTo>
                  <a:pt x="4108128" y="2186035"/>
                  <a:pt x="4160794" y="2224251"/>
                  <a:pt x="4192440" y="2278588"/>
                </a:cubicBezTo>
                <a:cubicBezTo>
                  <a:pt x="4222904" y="2331134"/>
                  <a:pt x="4231406" y="2393234"/>
                  <a:pt x="4216292" y="2457424"/>
                </a:cubicBezTo>
                <a:cubicBezTo>
                  <a:pt x="4215348" y="2461305"/>
                  <a:pt x="4214403" y="2464888"/>
                  <a:pt x="4213458" y="2468769"/>
                </a:cubicBezTo>
                <a:cubicBezTo>
                  <a:pt x="4208498" y="2492654"/>
                  <a:pt x="4201886" y="2521315"/>
                  <a:pt x="4182757" y="2549977"/>
                </a:cubicBezTo>
                <a:lnTo>
                  <a:pt x="4180868" y="2553858"/>
                </a:lnTo>
                <a:cubicBezTo>
                  <a:pt x="4168351" y="2572070"/>
                  <a:pt x="4155126" y="2592969"/>
                  <a:pt x="4135052" y="2610285"/>
                </a:cubicBezTo>
                <a:cubicBezTo>
                  <a:pt x="4120645" y="2622825"/>
                  <a:pt x="4105295" y="2635065"/>
                  <a:pt x="4088999" y="2646709"/>
                </a:cubicBezTo>
                <a:cubicBezTo>
                  <a:pt x="4072940" y="2658950"/>
                  <a:pt x="4058534" y="2667608"/>
                  <a:pt x="4043183" y="2674475"/>
                </a:cubicBezTo>
                <a:lnTo>
                  <a:pt x="4037515" y="2677162"/>
                </a:lnTo>
                <a:cubicBezTo>
                  <a:pt x="4013663" y="2687611"/>
                  <a:pt x="3987684" y="2699255"/>
                  <a:pt x="3960998" y="2707913"/>
                </a:cubicBezTo>
                <a:cubicBezTo>
                  <a:pt x="3950607" y="2710600"/>
                  <a:pt x="3940924" y="2713586"/>
                  <a:pt x="3930532" y="2716273"/>
                </a:cubicBezTo>
                <a:cubicBezTo>
                  <a:pt x="3931477" y="2716273"/>
                  <a:pt x="3932422" y="2716273"/>
                  <a:pt x="3933366" y="2716273"/>
                </a:cubicBezTo>
                <a:cubicBezTo>
                  <a:pt x="3958164" y="2717467"/>
                  <a:pt x="3983906" y="2717467"/>
                  <a:pt x="4009884" y="2718363"/>
                </a:cubicBezTo>
                <a:cubicBezTo>
                  <a:pt x="4034681" y="2719258"/>
                  <a:pt x="4060423" y="2720154"/>
                  <a:pt x="4085220" y="2720154"/>
                </a:cubicBezTo>
                <a:cubicBezTo>
                  <a:pt x="4168351" y="2721050"/>
                  <a:pt x="4245812" y="2765236"/>
                  <a:pt x="4286906" y="2835994"/>
                </a:cubicBezTo>
                <a:cubicBezTo>
                  <a:pt x="4308869" y="2873015"/>
                  <a:pt x="4319496" y="2912425"/>
                  <a:pt x="4319496" y="2954521"/>
                </a:cubicBezTo>
                <a:cubicBezTo>
                  <a:pt x="4319496" y="2995424"/>
                  <a:pt x="4309814" y="3033639"/>
                  <a:pt x="4289740" y="3069167"/>
                </a:cubicBezTo>
                <a:cubicBezTo>
                  <a:pt x="4288794" y="3073944"/>
                  <a:pt x="4286906" y="3077826"/>
                  <a:pt x="4285016" y="3081408"/>
                </a:cubicBezTo>
                <a:lnTo>
                  <a:pt x="4284072" y="3083498"/>
                </a:lnTo>
                <a:cubicBezTo>
                  <a:pt x="4274625" y="3104397"/>
                  <a:pt x="4260219" y="3124400"/>
                  <a:pt x="4242979" y="3140821"/>
                </a:cubicBezTo>
                <a:cubicBezTo>
                  <a:pt x="4223850" y="3161720"/>
                  <a:pt x="4201886" y="3177245"/>
                  <a:pt x="4184646" y="3187695"/>
                </a:cubicBezTo>
                <a:cubicBezTo>
                  <a:pt x="4162683" y="3201130"/>
                  <a:pt x="4141664" y="3209489"/>
                  <a:pt x="4121590" y="3218147"/>
                </a:cubicBezTo>
                <a:lnTo>
                  <a:pt x="4110018" y="3222924"/>
                </a:lnTo>
                <a:cubicBezTo>
                  <a:pt x="4101516" y="3226806"/>
                  <a:pt x="4091125" y="3230687"/>
                  <a:pt x="4078608" y="3234568"/>
                </a:cubicBezTo>
                <a:cubicBezTo>
                  <a:pt x="4030903" y="3247705"/>
                  <a:pt x="3982961" y="3252481"/>
                  <a:pt x="3936200" y="3258453"/>
                </a:cubicBezTo>
                <a:lnTo>
                  <a:pt x="3925573" y="3259348"/>
                </a:lnTo>
                <a:cubicBezTo>
                  <a:pt x="3903610" y="3263230"/>
                  <a:pt x="3882591" y="3268006"/>
                  <a:pt x="3856849" y="3273679"/>
                </a:cubicBezTo>
                <a:lnTo>
                  <a:pt x="3459148" y="3368322"/>
                </a:lnTo>
                <a:cubicBezTo>
                  <a:pt x="3444033" y="3372203"/>
                  <a:pt x="3427738" y="3375786"/>
                  <a:pt x="3412387" y="3379667"/>
                </a:cubicBezTo>
                <a:cubicBezTo>
                  <a:pt x="3427738" y="3377875"/>
                  <a:pt x="3444033" y="3377875"/>
                  <a:pt x="3460092" y="3377875"/>
                </a:cubicBezTo>
                <a:cubicBezTo>
                  <a:pt x="3472609" y="3377875"/>
                  <a:pt x="3484181" y="3378771"/>
                  <a:pt x="3494572" y="3379667"/>
                </a:cubicBezTo>
                <a:lnTo>
                  <a:pt x="3502130" y="3380563"/>
                </a:lnTo>
                <a:cubicBezTo>
                  <a:pt x="3522204" y="3382652"/>
                  <a:pt x="3548182" y="3385339"/>
                  <a:pt x="3570145" y="3391311"/>
                </a:cubicBezTo>
                <a:cubicBezTo>
                  <a:pt x="3592108" y="3397879"/>
                  <a:pt x="3610293" y="3405641"/>
                  <a:pt x="3627533" y="3413105"/>
                </a:cubicBezTo>
                <a:lnTo>
                  <a:pt x="3637924" y="3417882"/>
                </a:lnTo>
                <a:cubicBezTo>
                  <a:pt x="3661777" y="3428630"/>
                  <a:pt x="3688700" y="3446544"/>
                  <a:pt x="3707829" y="3466846"/>
                </a:cubicBezTo>
                <a:cubicBezTo>
                  <a:pt x="3725778" y="3485953"/>
                  <a:pt x="3739239" y="3505956"/>
                  <a:pt x="3752700" y="3525064"/>
                </a:cubicBezTo>
                <a:cubicBezTo>
                  <a:pt x="3757424" y="3532528"/>
                  <a:pt x="3762147" y="3539395"/>
                  <a:pt x="3767106" y="3545963"/>
                </a:cubicBezTo>
                <a:lnTo>
                  <a:pt x="3769940" y="3550740"/>
                </a:lnTo>
                <a:cubicBezTo>
                  <a:pt x="3791904" y="3587164"/>
                  <a:pt x="3802295" y="3627171"/>
                  <a:pt x="3802295" y="3669267"/>
                </a:cubicBezTo>
                <a:lnTo>
                  <a:pt x="3802295" y="3673148"/>
                </a:lnTo>
                <a:lnTo>
                  <a:pt x="3794738" y="3728680"/>
                </a:lnTo>
                <a:lnTo>
                  <a:pt x="3793793" y="3732561"/>
                </a:lnTo>
                <a:cubicBezTo>
                  <a:pt x="3782221" y="3771672"/>
                  <a:pt x="3762147" y="3806902"/>
                  <a:pt x="3733571" y="3835564"/>
                </a:cubicBezTo>
                <a:lnTo>
                  <a:pt x="3727903" y="3840340"/>
                </a:lnTo>
                <a:lnTo>
                  <a:pt x="3685630" y="3872883"/>
                </a:lnTo>
                <a:lnTo>
                  <a:pt x="3679962" y="3875869"/>
                </a:lnTo>
                <a:cubicBezTo>
                  <a:pt x="3656109" y="3885423"/>
                  <a:pt x="3633201" y="3895872"/>
                  <a:pt x="3610293" y="3906322"/>
                </a:cubicBezTo>
                <a:cubicBezTo>
                  <a:pt x="3545348" y="3935879"/>
                  <a:pt x="3477332" y="3966630"/>
                  <a:pt x="3406719" y="3990515"/>
                </a:cubicBezTo>
                <a:lnTo>
                  <a:pt x="3369405" y="4003054"/>
                </a:lnTo>
                <a:cubicBezTo>
                  <a:pt x="3388534" y="4004845"/>
                  <a:pt x="3408608" y="4007831"/>
                  <a:pt x="3429627" y="4015295"/>
                </a:cubicBezTo>
                <a:cubicBezTo>
                  <a:pt x="3460092" y="4025744"/>
                  <a:pt x="3482056" y="4036493"/>
                  <a:pt x="3498351" y="4046942"/>
                </a:cubicBezTo>
                <a:cubicBezTo>
                  <a:pt x="3521259" y="4059183"/>
                  <a:pt x="3540388" y="4075604"/>
                  <a:pt x="3555739" y="4095607"/>
                </a:cubicBezTo>
                <a:lnTo>
                  <a:pt x="3587385" y="4136808"/>
                </a:lnTo>
                <a:lnTo>
                  <a:pt x="3592108" y="4144272"/>
                </a:lnTo>
                <a:cubicBezTo>
                  <a:pt x="3594942" y="4149049"/>
                  <a:pt x="3597776" y="4152930"/>
                  <a:pt x="3600610" y="4157707"/>
                </a:cubicBezTo>
                <a:lnTo>
                  <a:pt x="3602500" y="4159797"/>
                </a:lnTo>
                <a:cubicBezTo>
                  <a:pt x="3623518" y="4196818"/>
                  <a:pt x="3635090" y="4237123"/>
                  <a:pt x="3635090" y="4279220"/>
                </a:cubicBezTo>
                <a:cubicBezTo>
                  <a:pt x="3635090" y="4322212"/>
                  <a:pt x="3623518" y="4362218"/>
                  <a:pt x="3602500" y="4398642"/>
                </a:cubicBezTo>
                <a:cubicBezTo>
                  <a:pt x="3581481" y="4433872"/>
                  <a:pt x="3552905" y="4462534"/>
                  <a:pt x="3517480" y="4483731"/>
                </a:cubicBezTo>
                <a:lnTo>
                  <a:pt x="3510868" y="4486418"/>
                </a:lnTo>
                <a:cubicBezTo>
                  <a:pt x="3496462" y="4492389"/>
                  <a:pt x="3481111" y="4498958"/>
                  <a:pt x="3466941" y="4504630"/>
                </a:cubicBezTo>
                <a:lnTo>
                  <a:pt x="3465996" y="4505526"/>
                </a:lnTo>
                <a:cubicBezTo>
                  <a:pt x="3445922" y="4513288"/>
                  <a:pt x="3426793" y="4521947"/>
                  <a:pt x="3406719" y="4529709"/>
                </a:cubicBezTo>
                <a:cubicBezTo>
                  <a:pt x="3358778" y="4548817"/>
                  <a:pt x="3308238" y="4569716"/>
                  <a:pt x="3256518" y="4585838"/>
                </a:cubicBezTo>
                <a:lnTo>
                  <a:pt x="3129461" y="4626143"/>
                </a:lnTo>
                <a:cubicBezTo>
                  <a:pt x="3103719" y="4633607"/>
                  <a:pt x="3077741" y="4642265"/>
                  <a:pt x="3051999" y="4650028"/>
                </a:cubicBezTo>
                <a:cubicBezTo>
                  <a:pt x="3002405" y="4666150"/>
                  <a:pt x="2950684" y="4681675"/>
                  <a:pt x="2901090" y="4698692"/>
                </a:cubicBezTo>
                <a:cubicBezTo>
                  <a:pt x="2748055" y="4750343"/>
                  <a:pt x="2594312" y="4802889"/>
                  <a:pt x="2440332" y="4854539"/>
                </a:cubicBezTo>
                <a:cubicBezTo>
                  <a:pt x="2415535" y="4863197"/>
                  <a:pt x="2391682" y="4870661"/>
                  <a:pt x="2367594" y="4879319"/>
                </a:cubicBezTo>
                <a:cubicBezTo>
                  <a:pt x="2396406" y="4882305"/>
                  <a:pt x="2426871" y="4886186"/>
                  <a:pt x="2456628" y="4898427"/>
                </a:cubicBezTo>
                <a:cubicBezTo>
                  <a:pt x="2473868" y="4905294"/>
                  <a:pt x="2489927" y="4911862"/>
                  <a:pt x="2507167" y="4919625"/>
                </a:cubicBezTo>
                <a:cubicBezTo>
                  <a:pt x="2544481" y="4930970"/>
                  <a:pt x="2578016" y="4950973"/>
                  <a:pt x="2606592" y="4978739"/>
                </a:cubicBezTo>
                <a:cubicBezTo>
                  <a:pt x="2636349" y="5008296"/>
                  <a:pt x="2656423" y="5043824"/>
                  <a:pt x="2667759" y="5083831"/>
                </a:cubicBezTo>
                <a:cubicBezTo>
                  <a:pt x="2679331" y="5125928"/>
                  <a:pt x="2679331" y="5168024"/>
                  <a:pt x="2667759" y="5210121"/>
                </a:cubicBezTo>
                <a:cubicBezTo>
                  <a:pt x="2656423" y="5250127"/>
                  <a:pt x="2636349" y="5284760"/>
                  <a:pt x="2607537" y="5314317"/>
                </a:cubicBezTo>
                <a:cubicBezTo>
                  <a:pt x="2601869" y="5319990"/>
                  <a:pt x="2596201" y="5326857"/>
                  <a:pt x="2590297" y="5333425"/>
                </a:cubicBezTo>
                <a:cubicBezTo>
                  <a:pt x="2578961" y="5346860"/>
                  <a:pt x="2566444" y="5361191"/>
                  <a:pt x="2552038" y="5374626"/>
                </a:cubicBezTo>
                <a:cubicBezTo>
                  <a:pt x="2524407" y="5399406"/>
                  <a:pt x="2494886" y="5422395"/>
                  <a:pt x="2463240" y="5442398"/>
                </a:cubicBezTo>
                <a:cubicBezTo>
                  <a:pt x="2420258" y="5469268"/>
                  <a:pt x="2375387" y="5491063"/>
                  <a:pt x="2337128" y="5509275"/>
                </a:cubicBezTo>
                <a:cubicBezTo>
                  <a:pt x="2322722" y="5515843"/>
                  <a:pt x="2308316" y="5522710"/>
                  <a:pt x="2294146" y="5529278"/>
                </a:cubicBezTo>
                <a:cubicBezTo>
                  <a:pt x="2261556" y="5545699"/>
                  <a:pt x="2227075" y="5560925"/>
                  <a:pt x="2193776" y="5576152"/>
                </a:cubicBezTo>
                <a:cubicBezTo>
                  <a:pt x="2139222" y="5600036"/>
                  <a:pt x="2081834" y="5623921"/>
                  <a:pt x="2019722" y="5649895"/>
                </a:cubicBezTo>
                <a:cubicBezTo>
                  <a:pt x="1979574" y="5666017"/>
                  <a:pt x="1932814" y="5685125"/>
                  <a:pt x="1883928" y="5702441"/>
                </a:cubicBezTo>
                <a:lnTo>
                  <a:pt x="1806702" y="5730207"/>
                </a:lnTo>
                <a:cubicBezTo>
                  <a:pt x="1807646" y="5755883"/>
                  <a:pt x="1804812" y="5782753"/>
                  <a:pt x="1797964" y="5806638"/>
                </a:cubicBezTo>
                <a:cubicBezTo>
                  <a:pt x="1787572" y="5846645"/>
                  <a:pt x="1762539" y="5888741"/>
                  <a:pt x="1733963" y="5917403"/>
                </a:cubicBezTo>
                <a:cubicBezTo>
                  <a:pt x="1718612" y="5932629"/>
                  <a:pt x="1701372" y="5946960"/>
                  <a:pt x="1682479" y="5958603"/>
                </a:cubicBezTo>
                <a:cubicBezTo>
                  <a:pt x="1681298" y="5959499"/>
                  <a:pt x="1679409" y="5960395"/>
                  <a:pt x="1678464" y="5961290"/>
                </a:cubicBezTo>
                <a:lnTo>
                  <a:pt x="1666184" y="5972039"/>
                </a:lnTo>
                <a:cubicBezTo>
                  <a:pt x="1662405" y="5974726"/>
                  <a:pt x="1658390" y="5978607"/>
                  <a:pt x="1654612" y="5981592"/>
                </a:cubicBezTo>
                <a:cubicBezTo>
                  <a:pt x="1647999" y="5987265"/>
                  <a:pt x="1642331" y="5992938"/>
                  <a:pt x="1636427" y="5997714"/>
                </a:cubicBezTo>
                <a:cubicBezTo>
                  <a:pt x="1618242" y="6015926"/>
                  <a:pt x="1600058" y="6035034"/>
                  <a:pt x="1581164" y="6053246"/>
                </a:cubicBezTo>
                <a:lnTo>
                  <a:pt x="1572426" y="6061606"/>
                </a:lnTo>
                <a:cubicBezTo>
                  <a:pt x="1558965" y="6075041"/>
                  <a:pt x="1546684" y="6088476"/>
                  <a:pt x="1533223" y="6102807"/>
                </a:cubicBezTo>
                <a:cubicBezTo>
                  <a:pt x="1528500" y="6107583"/>
                  <a:pt x="1522832" y="6113256"/>
                  <a:pt x="1517872" y="6119227"/>
                </a:cubicBezTo>
                <a:cubicBezTo>
                  <a:pt x="1511260" y="6125795"/>
                  <a:pt x="1505592" y="6132364"/>
                  <a:pt x="1499924" y="6138335"/>
                </a:cubicBezTo>
                <a:cubicBezTo>
                  <a:pt x="1500868" y="6143112"/>
                  <a:pt x="1502758" y="6147889"/>
                  <a:pt x="1503702" y="6152666"/>
                </a:cubicBezTo>
                <a:lnTo>
                  <a:pt x="1505592" y="6160130"/>
                </a:lnTo>
                <a:cubicBezTo>
                  <a:pt x="1521887" y="6220438"/>
                  <a:pt x="1513149" y="6282538"/>
                  <a:pt x="1482684" y="6335084"/>
                </a:cubicBezTo>
                <a:cubicBezTo>
                  <a:pt x="1452927" y="6386734"/>
                  <a:pt x="1403332" y="6424950"/>
                  <a:pt x="1345944" y="6440176"/>
                </a:cubicBezTo>
                <a:lnTo>
                  <a:pt x="1288574" y="6448424"/>
                </a:lnTo>
                <a:lnTo>
                  <a:pt x="1282601" y="6448424"/>
                </a:lnTo>
                <a:lnTo>
                  <a:pt x="1227235" y="6441151"/>
                </a:lnTo>
                <a:cubicBezTo>
                  <a:pt x="1170267" y="6425995"/>
                  <a:pt x="1119344" y="6389048"/>
                  <a:pt x="1087816" y="6335980"/>
                </a:cubicBezTo>
                <a:lnTo>
                  <a:pt x="1081204" y="6325530"/>
                </a:lnTo>
                <a:cubicBezTo>
                  <a:pt x="1069631" y="6305527"/>
                  <a:pt x="1057351" y="6285524"/>
                  <a:pt x="1046723" y="6262535"/>
                </a:cubicBezTo>
                <a:cubicBezTo>
                  <a:pt x="1038222" y="6245218"/>
                  <a:pt x="1030428" y="6227006"/>
                  <a:pt x="1022871" y="6207899"/>
                </a:cubicBezTo>
                <a:cubicBezTo>
                  <a:pt x="1020037" y="6199240"/>
                  <a:pt x="1017203" y="6191777"/>
                  <a:pt x="1014369" y="6183118"/>
                </a:cubicBezTo>
                <a:lnTo>
                  <a:pt x="1013188" y="6180133"/>
                </a:lnTo>
                <a:cubicBezTo>
                  <a:pt x="1008465" y="6158338"/>
                  <a:pt x="1005631" y="6136245"/>
                  <a:pt x="1003741" y="6113256"/>
                </a:cubicBezTo>
                <a:lnTo>
                  <a:pt x="1002797" y="6099821"/>
                </a:lnTo>
                <a:lnTo>
                  <a:pt x="1002797" y="6097134"/>
                </a:lnTo>
                <a:cubicBezTo>
                  <a:pt x="1003741" y="6070264"/>
                  <a:pt x="1006575" y="6038915"/>
                  <a:pt x="1016258" y="6007268"/>
                </a:cubicBezTo>
                <a:cubicBezTo>
                  <a:pt x="1023815" y="5980398"/>
                  <a:pt x="1037277" y="5951737"/>
                  <a:pt x="1052391" y="5929942"/>
                </a:cubicBezTo>
                <a:cubicBezTo>
                  <a:pt x="1053336" y="5928748"/>
                  <a:pt x="1055462" y="5926956"/>
                  <a:pt x="1056406" y="5925165"/>
                </a:cubicBezTo>
                <a:cubicBezTo>
                  <a:pt x="1027594" y="5904863"/>
                  <a:pt x="1004686" y="5880083"/>
                  <a:pt x="986501" y="5849630"/>
                </a:cubicBezTo>
                <a:cubicBezTo>
                  <a:pt x="954147" y="5794098"/>
                  <a:pt x="945409" y="5726326"/>
                  <a:pt x="962649" y="5665122"/>
                </a:cubicBezTo>
                <a:cubicBezTo>
                  <a:pt x="976110" y="5620040"/>
                  <a:pt x="994295" y="5569584"/>
                  <a:pt x="1035388" y="5531368"/>
                </a:cubicBezTo>
                <a:cubicBezTo>
                  <a:pt x="1043889" y="5522710"/>
                  <a:pt x="1053336" y="5514052"/>
                  <a:pt x="1064908" y="5505394"/>
                </a:cubicBezTo>
                <a:cubicBezTo>
                  <a:pt x="1059240" y="5505394"/>
                  <a:pt x="1052391" y="5506289"/>
                  <a:pt x="1046723" y="5506289"/>
                </a:cubicBezTo>
                <a:cubicBezTo>
                  <a:pt x="1037277" y="5506289"/>
                  <a:pt x="1026649" y="5507484"/>
                  <a:pt x="1016258" y="5508379"/>
                </a:cubicBezTo>
                <a:cubicBezTo>
                  <a:pt x="1003741" y="5509275"/>
                  <a:pt x="992169" y="5510171"/>
                  <a:pt x="978944" y="5512261"/>
                </a:cubicBezTo>
                <a:cubicBezTo>
                  <a:pt x="956981" y="5514052"/>
                  <a:pt x="935017" y="5517037"/>
                  <a:pt x="910929" y="5517933"/>
                </a:cubicBezTo>
                <a:cubicBezTo>
                  <a:pt x="872906" y="5518829"/>
                  <a:pt x="834647" y="5514948"/>
                  <a:pt x="801112" y="5507484"/>
                </a:cubicBezTo>
                <a:cubicBezTo>
                  <a:pt x="772536" y="5499721"/>
                  <a:pt x="741835" y="5488376"/>
                  <a:pt x="712314" y="5471060"/>
                </a:cubicBezTo>
                <a:cubicBezTo>
                  <a:pt x="669332" y="5447175"/>
                  <a:pt x="631073" y="5405079"/>
                  <a:pt x="610999" y="5362086"/>
                </a:cubicBezTo>
                <a:cubicBezTo>
                  <a:pt x="601317" y="5339993"/>
                  <a:pt x="592815" y="5319094"/>
                  <a:pt x="585021" y="5296105"/>
                </a:cubicBezTo>
                <a:lnTo>
                  <a:pt x="584076" y="5294314"/>
                </a:lnTo>
                <a:cubicBezTo>
                  <a:pt x="583132" y="5290433"/>
                  <a:pt x="581242" y="5287447"/>
                  <a:pt x="580298" y="5284760"/>
                </a:cubicBezTo>
                <a:lnTo>
                  <a:pt x="578409" y="5280879"/>
                </a:lnTo>
                <a:lnTo>
                  <a:pt x="577464" y="5276102"/>
                </a:lnTo>
                <a:cubicBezTo>
                  <a:pt x="565892" y="5234005"/>
                  <a:pt x="565892" y="5191909"/>
                  <a:pt x="577464" y="5149812"/>
                </a:cubicBezTo>
                <a:lnTo>
                  <a:pt x="578409" y="5145931"/>
                </a:lnTo>
                <a:lnTo>
                  <a:pt x="580298" y="5142348"/>
                </a:lnTo>
                <a:cubicBezTo>
                  <a:pt x="585966" y="5128018"/>
                  <a:pt x="592815" y="5112493"/>
                  <a:pt x="598483" y="5098162"/>
                </a:cubicBezTo>
                <a:lnTo>
                  <a:pt x="600372" y="5094579"/>
                </a:lnTo>
                <a:lnTo>
                  <a:pt x="602261" y="5091594"/>
                </a:lnTo>
                <a:cubicBezTo>
                  <a:pt x="623280" y="5056364"/>
                  <a:pt x="652092" y="5027702"/>
                  <a:pt x="687281" y="5006505"/>
                </a:cubicBezTo>
                <a:cubicBezTo>
                  <a:pt x="701687" y="4998742"/>
                  <a:pt x="715148" y="4989188"/>
                  <a:pt x="729318" y="4980829"/>
                </a:cubicBezTo>
                <a:cubicBezTo>
                  <a:pt x="770647" y="4954854"/>
                  <a:pt x="813629" y="4927089"/>
                  <a:pt x="860389" y="4906190"/>
                </a:cubicBezTo>
                <a:cubicBezTo>
                  <a:pt x="878574" y="4898427"/>
                  <a:pt x="895814" y="4890963"/>
                  <a:pt x="913999" y="4883201"/>
                </a:cubicBezTo>
                <a:cubicBezTo>
                  <a:pt x="883297" y="4881409"/>
                  <a:pt x="849762" y="4876632"/>
                  <a:pt x="818352" y="4864093"/>
                </a:cubicBezTo>
                <a:cubicBezTo>
                  <a:pt x="796389" y="4855435"/>
                  <a:pt x="774425" y="4846777"/>
                  <a:pt x="751517" y="4834536"/>
                </a:cubicBezTo>
                <a:cubicBezTo>
                  <a:pt x="741835" y="4828863"/>
                  <a:pt x="734277" y="4824982"/>
                  <a:pt x="726484" y="4821996"/>
                </a:cubicBezTo>
                <a:lnTo>
                  <a:pt x="721761" y="4819309"/>
                </a:lnTo>
                <a:cubicBezTo>
                  <a:pt x="686336" y="4798112"/>
                  <a:pt x="657760" y="4769450"/>
                  <a:pt x="636741" y="4734221"/>
                </a:cubicBezTo>
                <a:cubicBezTo>
                  <a:pt x="615723" y="4696901"/>
                  <a:pt x="604150" y="4656596"/>
                  <a:pt x="604150" y="4613604"/>
                </a:cubicBezTo>
                <a:cubicBezTo>
                  <a:pt x="604150" y="4570611"/>
                  <a:pt x="615723" y="4530605"/>
                  <a:pt x="636741" y="4493285"/>
                </a:cubicBezTo>
                <a:cubicBezTo>
                  <a:pt x="657760" y="4456861"/>
                  <a:pt x="686336" y="4429095"/>
                  <a:pt x="720816" y="4408196"/>
                </a:cubicBezTo>
                <a:cubicBezTo>
                  <a:pt x="735222" y="4398642"/>
                  <a:pt x="749392" y="4388193"/>
                  <a:pt x="762853" y="4378639"/>
                </a:cubicBezTo>
                <a:cubicBezTo>
                  <a:pt x="803946" y="4348783"/>
                  <a:pt x="846928" y="4317435"/>
                  <a:pt x="896759" y="4294446"/>
                </a:cubicBezTo>
                <a:cubicBezTo>
                  <a:pt x="970206" y="4260112"/>
                  <a:pt x="1049557" y="4229361"/>
                  <a:pt x="1136702" y="4200699"/>
                </a:cubicBezTo>
                <a:cubicBezTo>
                  <a:pt x="1189131" y="4183681"/>
                  <a:pt x="1238017" y="4168156"/>
                  <a:pt x="1285722" y="4152930"/>
                </a:cubicBezTo>
                <a:cubicBezTo>
                  <a:pt x="1280999" y="4153825"/>
                  <a:pt x="1276040" y="4153825"/>
                  <a:pt x="1271316" y="4155020"/>
                </a:cubicBezTo>
                <a:cubicBezTo>
                  <a:pt x="1255021" y="4157707"/>
                  <a:pt x="1239906" y="4159797"/>
                  <a:pt x="1225500" y="4162484"/>
                </a:cubicBezTo>
                <a:cubicBezTo>
                  <a:pt x="1208260" y="4166365"/>
                  <a:pt x="1191020" y="4170246"/>
                  <a:pt x="1173780" y="4174127"/>
                </a:cubicBezTo>
                <a:cubicBezTo>
                  <a:pt x="1148983" y="4179800"/>
                  <a:pt x="1123241" y="4185473"/>
                  <a:pt x="1096554" y="4190249"/>
                </a:cubicBezTo>
                <a:cubicBezTo>
                  <a:pt x="1063963" y="4195026"/>
                  <a:pt x="1038222" y="4198908"/>
                  <a:pt x="1013188" y="4201595"/>
                </a:cubicBezTo>
                <a:lnTo>
                  <a:pt x="1012243" y="4201595"/>
                </a:lnTo>
                <a:cubicBezTo>
                  <a:pt x="1001852" y="4203685"/>
                  <a:pt x="990280" y="4204580"/>
                  <a:pt x="977999" y="4204580"/>
                </a:cubicBezTo>
                <a:cubicBezTo>
                  <a:pt x="940685" y="4204580"/>
                  <a:pt x="903371" y="4200699"/>
                  <a:pt x="868891" y="4193235"/>
                </a:cubicBezTo>
                <a:cubicBezTo>
                  <a:pt x="857555" y="4190249"/>
                  <a:pt x="846928" y="4187264"/>
                  <a:pt x="836537" y="4183681"/>
                </a:cubicBezTo>
                <a:cubicBezTo>
                  <a:pt x="793555" y="4168156"/>
                  <a:pt x="769466" y="4155915"/>
                  <a:pt x="731443" y="4122477"/>
                </a:cubicBezTo>
                <a:cubicBezTo>
                  <a:pt x="710425" y="4104265"/>
                  <a:pt x="695074" y="4083366"/>
                  <a:pt x="681613" y="4063064"/>
                </a:cubicBezTo>
                <a:cubicBezTo>
                  <a:pt x="660594" y="4037388"/>
                  <a:pt x="645243" y="4007831"/>
                  <a:pt x="635797" y="3975288"/>
                </a:cubicBezTo>
                <a:cubicBezTo>
                  <a:pt x="624224" y="3933192"/>
                  <a:pt x="624224" y="3891095"/>
                  <a:pt x="635797" y="3849894"/>
                </a:cubicBezTo>
                <a:cubicBezTo>
                  <a:pt x="647132" y="3809888"/>
                  <a:pt x="668151" y="3775554"/>
                  <a:pt x="696963" y="3745698"/>
                </a:cubicBezTo>
                <a:lnTo>
                  <a:pt x="702631" y="3740921"/>
                </a:lnTo>
                <a:lnTo>
                  <a:pt x="719871" y="3727784"/>
                </a:lnTo>
                <a:cubicBezTo>
                  <a:pt x="694129" y="3730471"/>
                  <a:pt x="672166" y="3730471"/>
                  <a:pt x="650203" y="3728680"/>
                </a:cubicBezTo>
                <a:lnTo>
                  <a:pt x="642409" y="3727784"/>
                </a:lnTo>
                <a:cubicBezTo>
                  <a:pt x="623280" y="3725695"/>
                  <a:pt x="595649" y="3723008"/>
                  <a:pt x="573685" y="3716141"/>
                </a:cubicBezTo>
                <a:cubicBezTo>
                  <a:pt x="550777" y="3708677"/>
                  <a:pt x="527869" y="3699123"/>
                  <a:pt x="505670" y="3687479"/>
                </a:cubicBezTo>
                <a:cubicBezTo>
                  <a:pt x="470481" y="3668372"/>
                  <a:pt x="446629" y="3641501"/>
                  <a:pt x="425374" y="3614930"/>
                </a:cubicBezTo>
                <a:cubicBezTo>
                  <a:pt x="397742" y="3586268"/>
                  <a:pt x="377668" y="3551636"/>
                  <a:pt x="367277" y="3513420"/>
                </a:cubicBezTo>
                <a:cubicBezTo>
                  <a:pt x="355705" y="3471622"/>
                  <a:pt x="355705" y="3429526"/>
                  <a:pt x="367277" y="3388325"/>
                </a:cubicBezTo>
                <a:cubicBezTo>
                  <a:pt x="377668" y="3348318"/>
                  <a:pt x="398687" y="3313686"/>
                  <a:pt x="427499" y="3284129"/>
                </a:cubicBezTo>
                <a:lnTo>
                  <a:pt x="433167" y="3279352"/>
                </a:lnTo>
                <a:lnTo>
                  <a:pt x="474260" y="3247705"/>
                </a:lnTo>
                <a:lnTo>
                  <a:pt x="478983" y="3245018"/>
                </a:lnTo>
                <a:cubicBezTo>
                  <a:pt x="498112" y="3236359"/>
                  <a:pt x="516297" y="3226806"/>
                  <a:pt x="534482" y="3217252"/>
                </a:cubicBezTo>
                <a:cubicBezTo>
                  <a:pt x="552667" y="3207698"/>
                  <a:pt x="569907" y="3199040"/>
                  <a:pt x="586910" y="3190382"/>
                </a:cubicBezTo>
                <a:cubicBezTo>
                  <a:pt x="606040" y="3180828"/>
                  <a:pt x="626114" y="3171274"/>
                  <a:pt x="648077" y="3161720"/>
                </a:cubicBezTo>
                <a:cubicBezTo>
                  <a:pt x="641465" y="3160824"/>
                  <a:pt x="634852" y="3159929"/>
                  <a:pt x="628003" y="3158138"/>
                </a:cubicBezTo>
                <a:lnTo>
                  <a:pt x="625169" y="3156943"/>
                </a:lnTo>
                <a:cubicBezTo>
                  <a:pt x="605095" y="3150375"/>
                  <a:pt x="578409" y="3140821"/>
                  <a:pt x="552667" y="3125595"/>
                </a:cubicBezTo>
                <a:cubicBezTo>
                  <a:pt x="529759" y="3113951"/>
                  <a:pt x="510629" y="3098725"/>
                  <a:pt x="496223" y="3079617"/>
                </a:cubicBezTo>
                <a:cubicBezTo>
                  <a:pt x="469537" y="3050955"/>
                  <a:pt x="449462" y="3017517"/>
                  <a:pt x="438835" y="2979302"/>
                </a:cubicBezTo>
                <a:cubicBezTo>
                  <a:pt x="436946" y="2972435"/>
                  <a:pt x="435056" y="2966763"/>
                  <a:pt x="434112" y="2961985"/>
                </a:cubicBezTo>
                <a:cubicBezTo>
                  <a:pt x="433167" y="2960194"/>
                  <a:pt x="433167" y="2957208"/>
                  <a:pt x="432222" y="2955417"/>
                </a:cubicBezTo>
                <a:cubicBezTo>
                  <a:pt x="415927" y="2892422"/>
                  <a:pt x="424429" y="2828232"/>
                  <a:pt x="456075" y="2773895"/>
                </a:cubicBezTo>
                <a:cubicBezTo>
                  <a:pt x="475204" y="2742247"/>
                  <a:pt x="499057" y="2716273"/>
                  <a:pt x="529759" y="2696270"/>
                </a:cubicBezTo>
                <a:cubicBezTo>
                  <a:pt x="508740" y="2690597"/>
                  <a:pt x="488666" y="2682834"/>
                  <a:pt x="469537" y="2671489"/>
                </a:cubicBezTo>
                <a:lnTo>
                  <a:pt x="463632" y="2667608"/>
                </a:lnTo>
                <a:lnTo>
                  <a:pt x="421595" y="2634170"/>
                </a:lnTo>
                <a:cubicBezTo>
                  <a:pt x="393019" y="2604613"/>
                  <a:pt x="372945" y="2570278"/>
                  <a:pt x="361373" y="2529973"/>
                </a:cubicBezTo>
                <a:cubicBezTo>
                  <a:pt x="345078" y="2467874"/>
                  <a:pt x="353816" y="2401892"/>
                  <a:pt x="385226" y="2347555"/>
                </a:cubicBezTo>
                <a:cubicBezTo>
                  <a:pt x="401521" y="2321580"/>
                  <a:pt x="420650" y="2298591"/>
                  <a:pt x="444503" y="2280678"/>
                </a:cubicBezTo>
                <a:cubicBezTo>
                  <a:pt x="393019" y="2249927"/>
                  <a:pt x="354760" y="2199172"/>
                  <a:pt x="338465" y="2140953"/>
                </a:cubicBezTo>
                <a:cubicBezTo>
                  <a:pt x="322170" y="2079749"/>
                  <a:pt x="330908" y="2013768"/>
                  <a:pt x="362318" y="1959431"/>
                </a:cubicBezTo>
                <a:cubicBezTo>
                  <a:pt x="378613" y="1931665"/>
                  <a:pt x="400576" y="1907780"/>
                  <a:pt x="427499" y="1888673"/>
                </a:cubicBezTo>
                <a:cubicBezTo>
                  <a:pt x="424429" y="1882104"/>
                  <a:pt x="422540" y="1875238"/>
                  <a:pt x="420650" y="1868669"/>
                </a:cubicBezTo>
                <a:cubicBezTo>
                  <a:pt x="413093" y="1837022"/>
                  <a:pt x="410259" y="1805375"/>
                  <a:pt x="414982" y="1774027"/>
                </a:cubicBezTo>
                <a:cubicBezTo>
                  <a:pt x="400576" y="1774922"/>
                  <a:pt x="386406" y="1774922"/>
                  <a:pt x="372000" y="1774922"/>
                </a:cubicBezTo>
                <a:cubicBezTo>
                  <a:pt x="352871" y="1774922"/>
                  <a:pt x="332797" y="1774922"/>
                  <a:pt x="313668" y="1775818"/>
                </a:cubicBezTo>
                <a:cubicBezTo>
                  <a:pt x="311778" y="1775818"/>
                  <a:pt x="309889" y="1775818"/>
                  <a:pt x="308000" y="1775818"/>
                </a:cubicBezTo>
                <a:cubicBezTo>
                  <a:pt x="230538" y="1775818"/>
                  <a:pt x="154965" y="1731930"/>
                  <a:pt x="113872" y="1662068"/>
                </a:cubicBezTo>
                <a:cubicBezTo>
                  <a:pt x="92854" y="1626838"/>
                  <a:pt x="82462" y="1587727"/>
                  <a:pt x="82462" y="1546526"/>
                </a:cubicBezTo>
                <a:lnTo>
                  <a:pt x="82462" y="1542645"/>
                </a:lnTo>
                <a:lnTo>
                  <a:pt x="90020" y="1486217"/>
                </a:lnTo>
                <a:lnTo>
                  <a:pt x="91909" y="1480545"/>
                </a:lnTo>
                <a:cubicBezTo>
                  <a:pt x="94743" y="1472783"/>
                  <a:pt x="97577" y="1466214"/>
                  <a:pt x="99466" y="1459646"/>
                </a:cubicBezTo>
                <a:cubicBezTo>
                  <a:pt x="105370" y="1440538"/>
                  <a:pt x="112928" y="1420236"/>
                  <a:pt x="123555" y="1398442"/>
                </a:cubicBezTo>
                <a:cubicBezTo>
                  <a:pt x="133002" y="1378140"/>
                  <a:pt x="146463" y="1359032"/>
                  <a:pt x="162522" y="1342910"/>
                </a:cubicBezTo>
                <a:cubicBezTo>
                  <a:pt x="163467" y="1342014"/>
                  <a:pt x="164648" y="1339925"/>
                  <a:pt x="165592" y="1339029"/>
                </a:cubicBezTo>
                <a:lnTo>
                  <a:pt x="169371" y="1334252"/>
                </a:lnTo>
                <a:cubicBezTo>
                  <a:pt x="171260" y="1332461"/>
                  <a:pt x="173150" y="1330371"/>
                  <a:pt x="175039" y="1328579"/>
                </a:cubicBezTo>
                <a:cubicBezTo>
                  <a:pt x="151186" y="1323802"/>
                  <a:pt x="127334" y="1315144"/>
                  <a:pt x="105370" y="1302904"/>
                </a:cubicBezTo>
                <a:lnTo>
                  <a:pt x="99466" y="1299022"/>
                </a:lnTo>
                <a:lnTo>
                  <a:pt x="61207" y="1269167"/>
                </a:lnTo>
                <a:cubicBezTo>
                  <a:pt x="35465" y="1242595"/>
                  <a:pt x="17281" y="1210948"/>
                  <a:pt x="6890" y="1174822"/>
                </a:cubicBezTo>
                <a:lnTo>
                  <a:pt x="0" y="1133753"/>
                </a:lnTo>
                <a:lnTo>
                  <a:pt x="0" y="1126710"/>
                </a:lnTo>
                <a:lnTo>
                  <a:pt x="1310" y="1089883"/>
                </a:lnTo>
                <a:cubicBezTo>
                  <a:pt x="5118" y="1061669"/>
                  <a:pt x="14447" y="1034202"/>
                  <a:pt x="28853" y="1009422"/>
                </a:cubicBezTo>
                <a:cubicBezTo>
                  <a:pt x="47982" y="976879"/>
                  <a:pt x="72780" y="952099"/>
                  <a:pt x="104426" y="932991"/>
                </a:cubicBezTo>
                <a:cubicBezTo>
                  <a:pt x="108204" y="930901"/>
                  <a:pt x="111983" y="928214"/>
                  <a:pt x="115762" y="925229"/>
                </a:cubicBezTo>
                <a:cubicBezTo>
                  <a:pt x="133002" y="913884"/>
                  <a:pt x="153076" y="900448"/>
                  <a:pt x="175984" y="889999"/>
                </a:cubicBezTo>
                <a:cubicBezTo>
                  <a:pt x="207630" y="875668"/>
                  <a:pt x="244708" y="859248"/>
                  <a:pt x="284856" y="846708"/>
                </a:cubicBezTo>
                <a:cubicBezTo>
                  <a:pt x="297372" y="843125"/>
                  <a:pt x="308944" y="839244"/>
                  <a:pt x="321225" y="835363"/>
                </a:cubicBezTo>
                <a:cubicBezTo>
                  <a:pt x="341299" y="828795"/>
                  <a:pt x="361373" y="822824"/>
                  <a:pt x="380502" y="816255"/>
                </a:cubicBezTo>
                <a:lnTo>
                  <a:pt x="500002" y="776249"/>
                </a:lnTo>
                <a:cubicBezTo>
                  <a:pt x="520076" y="769382"/>
                  <a:pt x="540150" y="762814"/>
                  <a:pt x="560224" y="755947"/>
                </a:cubicBezTo>
                <a:cubicBezTo>
                  <a:pt x="605095" y="740720"/>
                  <a:pt x="652092" y="725494"/>
                  <a:pt x="696963" y="709073"/>
                </a:cubicBezTo>
                <a:lnTo>
                  <a:pt x="948243" y="618312"/>
                </a:lnTo>
                <a:cubicBezTo>
                  <a:pt x="965483" y="611744"/>
                  <a:pt x="982723" y="606071"/>
                  <a:pt x="999963" y="599204"/>
                </a:cubicBezTo>
                <a:cubicBezTo>
                  <a:pt x="1035388" y="585769"/>
                  <a:pt x="1072465" y="572633"/>
                  <a:pt x="1109779" y="560093"/>
                </a:cubicBezTo>
                <a:lnTo>
                  <a:pt x="1579984" y="401559"/>
                </a:lnTo>
                <a:cubicBezTo>
                  <a:pt x="1611630" y="390811"/>
                  <a:pt x="1644220" y="382452"/>
                  <a:pt x="1674686" y="374689"/>
                </a:cubicBezTo>
                <a:cubicBezTo>
                  <a:pt x="1685313" y="371704"/>
                  <a:pt x="1695704" y="369017"/>
                  <a:pt x="1706332" y="366031"/>
                </a:cubicBezTo>
                <a:lnTo>
                  <a:pt x="2110646" y="259148"/>
                </a:lnTo>
                <a:cubicBezTo>
                  <a:pt x="2121037" y="256162"/>
                  <a:pt x="2130720" y="253177"/>
                  <a:pt x="2141111" y="251385"/>
                </a:cubicBezTo>
                <a:lnTo>
                  <a:pt x="2370428" y="204512"/>
                </a:lnTo>
                <a:cubicBezTo>
                  <a:pt x="2405852" y="197943"/>
                  <a:pt x="2442222" y="190181"/>
                  <a:pt x="2477646" y="182419"/>
                </a:cubicBezTo>
                <a:cubicBezTo>
                  <a:pt x="2569278" y="163311"/>
                  <a:pt x="2663980" y="144203"/>
                  <a:pt x="2757738" y="126290"/>
                </a:cubicBezTo>
                <a:cubicBezTo>
                  <a:pt x="2931555" y="93747"/>
                  <a:pt x="3105609" y="60309"/>
                  <a:pt x="3279426" y="27766"/>
                </a:cubicBezTo>
                <a:cubicBezTo>
                  <a:pt x="3326423" y="18212"/>
                  <a:pt x="3373184" y="9554"/>
                  <a:pt x="3419944" y="0"/>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4511374"/>
            <a:ext cx="7886700" cy="994816"/>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5506190"/>
            <a:ext cx="7886700" cy="850160"/>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157458"/>
            <a:ext cx="1333500" cy="1333500"/>
          </a:xfrm>
          <a:prstGeom prst="ellipse">
            <a:avLst/>
          </a:prstGeom>
          <a:solidFill>
            <a:schemeClr val="accent5"/>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584731"/>
            <a:ext cx="1701800" cy="27090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1873813"/>
            <a:ext cx="1701800" cy="27090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162896"/>
            <a:ext cx="1701800" cy="27090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Picture Placeholder 14">
            <a:extLst>
              <a:ext uri="{FF2B5EF4-FFF2-40B4-BE49-F238E27FC236}">
                <a16:creationId xmlns:a16="http://schemas.microsoft.com/office/drawing/2014/main" id="{02CE7FB8-D2F0-AC4C-A36E-092FDFDD787C}"/>
              </a:ext>
            </a:extLst>
          </p:cNvPr>
          <p:cNvSpPr>
            <a:spLocks noGrp="1"/>
          </p:cNvSpPr>
          <p:nvPr>
            <p:ph type="pic" sz="quarter" idx="17"/>
          </p:nvPr>
        </p:nvSpPr>
        <p:spPr>
          <a:xfrm>
            <a:off x="-1" y="1720709"/>
            <a:ext cx="8501921" cy="2790665"/>
          </a:xfrm>
          <a:custGeom>
            <a:avLst/>
            <a:gdLst>
              <a:gd name="connsiteX0" fmla="*/ 2623521 w 9645750"/>
              <a:gd name="connsiteY0" fmla="*/ 0 h 3166115"/>
              <a:gd name="connsiteX1" fmla="*/ 2651932 w 9645750"/>
              <a:gd name="connsiteY1" fmla="*/ 0 h 3166115"/>
              <a:gd name="connsiteX2" fmla="*/ 2777815 w 9645750"/>
              <a:gd name="connsiteY2" fmla="*/ 17058 h 3166115"/>
              <a:gd name="connsiteX3" fmla="*/ 2907962 w 9645750"/>
              <a:gd name="connsiteY3" fmla="*/ 70477 h 3166115"/>
              <a:gd name="connsiteX4" fmla="*/ 3021114 w 9645750"/>
              <a:gd name="connsiteY4" fmla="*/ 156476 h 3166115"/>
              <a:gd name="connsiteX5" fmla="*/ 3111010 w 9645750"/>
              <a:gd name="connsiteY5" fmla="*/ 267863 h 3166115"/>
              <a:gd name="connsiteX6" fmla="*/ 3133372 w 9645750"/>
              <a:gd name="connsiteY6" fmla="*/ 303524 h 3166115"/>
              <a:gd name="connsiteX7" fmla="*/ 3189724 w 9645750"/>
              <a:gd name="connsiteY7" fmla="*/ 437365 h 3166115"/>
              <a:gd name="connsiteX8" fmla="*/ 3210297 w 9645750"/>
              <a:gd name="connsiteY8" fmla="*/ 524391 h 3166115"/>
              <a:gd name="connsiteX9" fmla="*/ 3234448 w 9645750"/>
              <a:gd name="connsiteY9" fmla="*/ 748046 h 3166115"/>
              <a:gd name="connsiteX10" fmla="*/ 3233554 w 9645750"/>
              <a:gd name="connsiteY10" fmla="*/ 851948 h 3166115"/>
              <a:gd name="connsiteX11" fmla="*/ 3214770 w 9645750"/>
              <a:gd name="connsiteY11" fmla="*/ 1056818 h 3166115"/>
              <a:gd name="connsiteX12" fmla="*/ 3155734 w 9645750"/>
              <a:gd name="connsiteY12" fmla="*/ 1427522 h 3166115"/>
              <a:gd name="connsiteX13" fmla="*/ 3176307 w 9645750"/>
              <a:gd name="connsiteY13" fmla="*/ 1403160 h 3166115"/>
              <a:gd name="connsiteX14" fmla="*/ 3570327 w 9645750"/>
              <a:gd name="connsiteY14" fmla="*/ 968031 h 3166115"/>
              <a:gd name="connsiteX15" fmla="*/ 3956296 w 9645750"/>
              <a:gd name="connsiteY15" fmla="*/ 602905 h 3166115"/>
              <a:gd name="connsiteX16" fmla="*/ 4490301 w 9645750"/>
              <a:gd name="connsiteY16" fmla="*/ 271679 h 3166115"/>
              <a:gd name="connsiteX17" fmla="*/ 4547548 w 9645750"/>
              <a:gd name="connsiteY17" fmla="*/ 258617 h 3166115"/>
              <a:gd name="connsiteX18" fmla="*/ 4603006 w 9645750"/>
              <a:gd name="connsiteY18" fmla="*/ 248198 h 3166115"/>
              <a:gd name="connsiteX19" fmla="*/ 4710344 w 9645750"/>
              <a:gd name="connsiteY19" fmla="*/ 238952 h 3166115"/>
              <a:gd name="connsiteX20" fmla="*/ 4871351 w 9645750"/>
              <a:gd name="connsiteY20" fmla="*/ 261406 h 3166115"/>
              <a:gd name="connsiteX21" fmla="*/ 5019388 w 9645750"/>
              <a:gd name="connsiteY21" fmla="*/ 322162 h 3166115"/>
              <a:gd name="connsiteX22" fmla="*/ 5325301 w 9645750"/>
              <a:gd name="connsiteY22" fmla="*/ 720896 h 3166115"/>
              <a:gd name="connsiteX23" fmla="*/ 5338271 w 9645750"/>
              <a:gd name="connsiteY23" fmla="*/ 779891 h 3166115"/>
              <a:gd name="connsiteX24" fmla="*/ 5358844 w 9645750"/>
              <a:gd name="connsiteY24" fmla="*/ 945431 h 3166115"/>
              <a:gd name="connsiteX25" fmla="*/ 5355266 w 9645750"/>
              <a:gd name="connsiteY25" fmla="*/ 1042877 h 3166115"/>
              <a:gd name="connsiteX26" fmla="*/ 5346768 w 9645750"/>
              <a:gd name="connsiteY26" fmla="*/ 1126087 h 3166115"/>
              <a:gd name="connsiteX27" fmla="*/ 5433086 w 9645750"/>
              <a:gd name="connsiteY27" fmla="*/ 1024092 h 3166115"/>
              <a:gd name="connsiteX28" fmla="*/ 5626741 w 9645750"/>
              <a:gd name="connsiteY28" fmla="*/ 805133 h 3166115"/>
              <a:gd name="connsiteX29" fmla="*/ 5781934 w 9645750"/>
              <a:gd name="connsiteY29" fmla="*/ 643262 h 3166115"/>
              <a:gd name="connsiteX30" fmla="*/ 5943835 w 9645750"/>
              <a:gd name="connsiteY30" fmla="*/ 497241 h 3166115"/>
              <a:gd name="connsiteX31" fmla="*/ 6114234 w 9645750"/>
              <a:gd name="connsiteY31" fmla="*/ 364281 h 3166115"/>
              <a:gd name="connsiteX32" fmla="*/ 6192949 w 9645750"/>
              <a:gd name="connsiteY32" fmla="*/ 308074 h 3166115"/>
              <a:gd name="connsiteX33" fmla="*/ 6286422 w 9645750"/>
              <a:gd name="connsiteY33" fmla="*/ 253921 h 3166115"/>
              <a:gd name="connsiteX34" fmla="*/ 6479183 w 9645750"/>
              <a:gd name="connsiteY34" fmla="*/ 180837 h 3166115"/>
              <a:gd name="connsiteX35" fmla="*/ 6809694 w 9645750"/>
              <a:gd name="connsiteY35" fmla="*/ 183625 h 3166115"/>
              <a:gd name="connsiteX36" fmla="*/ 6955495 w 9645750"/>
              <a:gd name="connsiteY36" fmla="*/ 249225 h 3166115"/>
              <a:gd name="connsiteX37" fmla="*/ 7081169 w 9645750"/>
              <a:gd name="connsiteY37" fmla="*/ 349312 h 3166115"/>
              <a:gd name="connsiteX38" fmla="*/ 7171065 w 9645750"/>
              <a:gd name="connsiteY38" fmla="*/ 464515 h 3166115"/>
              <a:gd name="connsiteX39" fmla="*/ 7185824 w 9645750"/>
              <a:gd name="connsiteY39" fmla="*/ 487849 h 3166115"/>
              <a:gd name="connsiteX40" fmla="*/ 7247543 w 9645750"/>
              <a:gd name="connsiteY40" fmla="*/ 635778 h 3166115"/>
              <a:gd name="connsiteX41" fmla="*/ 7278403 w 9645750"/>
              <a:gd name="connsiteY41" fmla="*/ 842556 h 3166115"/>
              <a:gd name="connsiteX42" fmla="*/ 7252463 w 9645750"/>
              <a:gd name="connsiteY42" fmla="*/ 1157052 h 3166115"/>
              <a:gd name="connsiteX43" fmla="*/ 7245754 w 9645750"/>
              <a:gd name="connsiteY43" fmla="*/ 1198143 h 3166115"/>
              <a:gd name="connsiteX44" fmla="*/ 7469375 w 9645750"/>
              <a:gd name="connsiteY44" fmla="*/ 1022184 h 3166115"/>
              <a:gd name="connsiteX45" fmla="*/ 7638879 w 9645750"/>
              <a:gd name="connsiteY45" fmla="*/ 914613 h 3166115"/>
              <a:gd name="connsiteX46" fmla="*/ 7792283 w 9645750"/>
              <a:gd name="connsiteY46" fmla="*/ 850040 h 3166115"/>
              <a:gd name="connsiteX47" fmla="*/ 7835218 w 9645750"/>
              <a:gd name="connsiteY47" fmla="*/ 836979 h 3166115"/>
              <a:gd name="connsiteX48" fmla="*/ 8044974 w 9645750"/>
              <a:gd name="connsiteY48" fmla="*/ 814526 h 3166115"/>
              <a:gd name="connsiteX49" fmla="*/ 8210901 w 9645750"/>
              <a:gd name="connsiteY49" fmla="*/ 840648 h 3166115"/>
              <a:gd name="connsiteX50" fmla="*/ 8361174 w 9645750"/>
              <a:gd name="connsiteY50" fmla="*/ 904340 h 3166115"/>
              <a:gd name="connsiteX51" fmla="*/ 8399636 w 9645750"/>
              <a:gd name="connsiteY51" fmla="*/ 926793 h 3166115"/>
              <a:gd name="connsiteX52" fmla="*/ 8526205 w 9645750"/>
              <a:gd name="connsiteY52" fmla="*/ 1026000 h 3166115"/>
              <a:gd name="connsiteX53" fmla="*/ 8659036 w 9645750"/>
              <a:gd name="connsiteY53" fmla="*/ 1179505 h 3166115"/>
              <a:gd name="connsiteX54" fmla="*/ 8718966 w 9645750"/>
              <a:gd name="connsiteY54" fmla="*/ 1243051 h 3166115"/>
              <a:gd name="connsiteX55" fmla="*/ 8765479 w 9645750"/>
              <a:gd name="connsiteY55" fmla="*/ 1254351 h 3166115"/>
              <a:gd name="connsiteX56" fmla="*/ 8848219 w 9645750"/>
              <a:gd name="connsiteY56" fmla="*/ 1262716 h 3166115"/>
              <a:gd name="connsiteX57" fmla="*/ 9031588 w 9645750"/>
              <a:gd name="connsiteY57" fmla="*/ 1265504 h 3166115"/>
              <a:gd name="connsiteX58" fmla="*/ 9131770 w 9645750"/>
              <a:gd name="connsiteY58" fmla="*/ 1272108 h 3166115"/>
              <a:gd name="connsiteX59" fmla="*/ 9231057 w 9645750"/>
              <a:gd name="connsiteY59" fmla="*/ 1278712 h 3166115"/>
              <a:gd name="connsiteX60" fmla="*/ 9440366 w 9645750"/>
              <a:gd name="connsiteY60" fmla="*/ 1335800 h 3166115"/>
              <a:gd name="connsiteX61" fmla="*/ 9524895 w 9645750"/>
              <a:gd name="connsiteY61" fmla="*/ 1400372 h 3166115"/>
              <a:gd name="connsiteX62" fmla="*/ 9631338 w 9645750"/>
              <a:gd name="connsiteY62" fmla="*/ 1583816 h 3166115"/>
              <a:gd name="connsiteX63" fmla="*/ 9585720 w 9645750"/>
              <a:gd name="connsiteY63" fmla="*/ 1906677 h 3166115"/>
              <a:gd name="connsiteX64" fmla="*/ 9436788 w 9645750"/>
              <a:gd name="connsiteY64" fmla="*/ 2055487 h 3166115"/>
              <a:gd name="connsiteX65" fmla="*/ 9309325 w 9645750"/>
              <a:gd name="connsiteY65" fmla="*/ 2123875 h 3166115"/>
              <a:gd name="connsiteX66" fmla="*/ 9070945 w 9645750"/>
              <a:gd name="connsiteY66" fmla="*/ 2211781 h 3166115"/>
              <a:gd name="connsiteX67" fmla="*/ 8664403 w 9645750"/>
              <a:gd name="connsiteY67" fmla="*/ 2256688 h 3166115"/>
              <a:gd name="connsiteX68" fmla="*/ 8466275 w 9645750"/>
              <a:gd name="connsiteY68" fmla="*/ 2231446 h 3166115"/>
              <a:gd name="connsiteX69" fmla="*/ 8404556 w 9645750"/>
              <a:gd name="connsiteY69" fmla="*/ 2219265 h 3166115"/>
              <a:gd name="connsiteX70" fmla="*/ 8223871 w 9645750"/>
              <a:gd name="connsiteY70" fmla="*/ 2149116 h 3166115"/>
              <a:gd name="connsiteX71" fmla="*/ 8173332 w 9645750"/>
              <a:gd name="connsiteY71" fmla="*/ 2120939 h 3166115"/>
              <a:gd name="connsiteX72" fmla="*/ 7977441 w 9645750"/>
              <a:gd name="connsiteY72" fmla="*/ 1964645 h 3166115"/>
              <a:gd name="connsiteX73" fmla="*/ 7955973 w 9645750"/>
              <a:gd name="connsiteY73" fmla="*/ 1943219 h 3166115"/>
              <a:gd name="connsiteX74" fmla="*/ 7625909 w 9645750"/>
              <a:gd name="connsiteY74" fmla="*/ 2260503 h 3166115"/>
              <a:gd name="connsiteX75" fmla="*/ 7440304 w 9645750"/>
              <a:gd name="connsiteY75" fmla="*/ 2451432 h 3166115"/>
              <a:gd name="connsiteX76" fmla="*/ 7372323 w 9645750"/>
              <a:gd name="connsiteY76" fmla="*/ 2521581 h 3166115"/>
              <a:gd name="connsiteX77" fmla="*/ 7267222 w 9645750"/>
              <a:gd name="connsiteY77" fmla="*/ 2625483 h 3166115"/>
              <a:gd name="connsiteX78" fmla="*/ 7142889 w 9645750"/>
              <a:gd name="connsiteY78" fmla="*/ 2729386 h 3166115"/>
              <a:gd name="connsiteX79" fmla="*/ 6989485 w 9645750"/>
              <a:gd name="connsiteY79" fmla="*/ 2845323 h 3166115"/>
              <a:gd name="connsiteX80" fmla="*/ 6799408 w 9645750"/>
              <a:gd name="connsiteY80" fmla="*/ 2931468 h 3166115"/>
              <a:gd name="connsiteX81" fmla="*/ 6760945 w 9645750"/>
              <a:gd name="connsiteY81" fmla="*/ 2939980 h 3166115"/>
              <a:gd name="connsiteX82" fmla="*/ 6597255 w 9645750"/>
              <a:gd name="connsiteY82" fmla="*/ 2960525 h 3166115"/>
              <a:gd name="connsiteX83" fmla="*/ 6288211 w 9645750"/>
              <a:gd name="connsiteY83" fmla="*/ 2882892 h 3166115"/>
              <a:gd name="connsiteX84" fmla="*/ 6086952 w 9645750"/>
              <a:gd name="connsiteY84" fmla="*/ 2686240 h 3166115"/>
              <a:gd name="connsiteX85" fmla="*/ 6070404 w 9645750"/>
              <a:gd name="connsiteY85" fmla="*/ 2657329 h 3166115"/>
              <a:gd name="connsiteX86" fmla="*/ 6003766 w 9645750"/>
              <a:gd name="connsiteY86" fmla="*/ 2472858 h 3166115"/>
              <a:gd name="connsiteX87" fmla="*/ 5988112 w 9645750"/>
              <a:gd name="connsiteY87" fmla="*/ 2260503 h 3166115"/>
              <a:gd name="connsiteX88" fmla="*/ 6015841 w 9645750"/>
              <a:gd name="connsiteY88" fmla="*/ 2041398 h 3166115"/>
              <a:gd name="connsiteX89" fmla="*/ 6043123 w 9645750"/>
              <a:gd name="connsiteY89" fmla="*/ 1889800 h 3166115"/>
              <a:gd name="connsiteX90" fmla="*/ 5695169 w 9645750"/>
              <a:gd name="connsiteY90" fmla="*/ 2319352 h 3166115"/>
              <a:gd name="connsiteX91" fmla="*/ 5380311 w 9645750"/>
              <a:gd name="connsiteY91" fmla="*/ 2698421 h 3166115"/>
              <a:gd name="connsiteX92" fmla="*/ 5233616 w 9645750"/>
              <a:gd name="connsiteY92" fmla="*/ 2849138 h 3166115"/>
              <a:gd name="connsiteX93" fmla="*/ 5069032 w 9645750"/>
              <a:gd name="connsiteY93" fmla="*/ 2981071 h 3166115"/>
              <a:gd name="connsiteX94" fmla="*/ 4993001 w 9645750"/>
              <a:gd name="connsiteY94" fmla="*/ 3032582 h 3166115"/>
              <a:gd name="connsiteX95" fmla="*/ 4830205 w 9645750"/>
              <a:gd name="connsiteY95" fmla="*/ 3104639 h 3166115"/>
              <a:gd name="connsiteX96" fmla="*/ 4789059 w 9645750"/>
              <a:gd name="connsiteY96" fmla="*/ 3118727 h 3166115"/>
              <a:gd name="connsiteX97" fmla="*/ 4625368 w 9645750"/>
              <a:gd name="connsiteY97" fmla="*/ 3141181 h 3166115"/>
              <a:gd name="connsiteX98" fmla="*/ 4581091 w 9645750"/>
              <a:gd name="connsiteY98" fmla="*/ 3140153 h 3166115"/>
              <a:gd name="connsiteX99" fmla="*/ 4419190 w 9645750"/>
              <a:gd name="connsiteY99" fmla="*/ 3114031 h 3166115"/>
              <a:gd name="connsiteX100" fmla="*/ 4182600 w 9645750"/>
              <a:gd name="connsiteY100" fmla="*/ 2975494 h 3166115"/>
              <a:gd name="connsiteX101" fmla="*/ 4082417 w 9645750"/>
              <a:gd name="connsiteY101" fmla="*/ 2851926 h 3166115"/>
              <a:gd name="connsiteX102" fmla="*/ 4060950 w 9645750"/>
              <a:gd name="connsiteY102" fmla="*/ 2815384 h 3166115"/>
              <a:gd name="connsiteX103" fmla="*/ 3998336 w 9645750"/>
              <a:gd name="connsiteY103" fmla="*/ 2649845 h 3166115"/>
              <a:gd name="connsiteX104" fmla="*/ 3976869 w 9645750"/>
              <a:gd name="connsiteY104" fmla="*/ 2484158 h 3166115"/>
              <a:gd name="connsiteX105" fmla="*/ 3981341 w 9645750"/>
              <a:gd name="connsiteY105" fmla="*/ 2392436 h 3166115"/>
              <a:gd name="connsiteX106" fmla="*/ 4037694 w 9645750"/>
              <a:gd name="connsiteY106" fmla="*/ 2081756 h 3166115"/>
              <a:gd name="connsiteX107" fmla="*/ 4093599 w 9645750"/>
              <a:gd name="connsiteY107" fmla="*/ 1903889 h 3166115"/>
              <a:gd name="connsiteX108" fmla="*/ 4107463 w 9645750"/>
              <a:gd name="connsiteY108" fmla="*/ 1859862 h 3166115"/>
              <a:gd name="connsiteX109" fmla="*/ 4024276 w 9645750"/>
              <a:gd name="connsiteY109" fmla="*/ 1950704 h 3166115"/>
              <a:gd name="connsiteX110" fmla="*/ 3828832 w 9645750"/>
              <a:gd name="connsiteY110" fmla="*/ 2175239 h 3166115"/>
              <a:gd name="connsiteX111" fmla="*/ 3645463 w 9645750"/>
              <a:gd name="connsiteY111" fmla="*/ 2389648 h 3166115"/>
              <a:gd name="connsiteX112" fmla="*/ 3275594 w 9645750"/>
              <a:gd name="connsiteY112" fmla="*/ 2800415 h 3166115"/>
              <a:gd name="connsiteX113" fmla="*/ 3025587 w 9645750"/>
              <a:gd name="connsiteY113" fmla="*/ 3008221 h 3166115"/>
              <a:gd name="connsiteX114" fmla="*/ 2948214 w 9645750"/>
              <a:gd name="connsiteY114" fmla="*/ 3061640 h 3166115"/>
              <a:gd name="connsiteX115" fmla="*/ 2801966 w 9645750"/>
              <a:gd name="connsiteY115" fmla="*/ 3125184 h 3166115"/>
              <a:gd name="connsiteX116" fmla="*/ 2761714 w 9645750"/>
              <a:gd name="connsiteY116" fmla="*/ 3139273 h 3166115"/>
              <a:gd name="connsiteX117" fmla="*/ 2588632 w 9645750"/>
              <a:gd name="connsiteY117" fmla="*/ 3165395 h 3166115"/>
              <a:gd name="connsiteX118" fmla="*/ 2429414 w 9645750"/>
              <a:gd name="connsiteY118" fmla="*/ 3148665 h 3166115"/>
              <a:gd name="connsiteX119" fmla="*/ 2286297 w 9645750"/>
              <a:gd name="connsiteY119" fmla="*/ 3093339 h 3166115"/>
              <a:gd name="connsiteX120" fmla="*/ 2250965 w 9645750"/>
              <a:gd name="connsiteY120" fmla="*/ 3073673 h 3166115"/>
              <a:gd name="connsiteX121" fmla="*/ 2042998 w 9645750"/>
              <a:gd name="connsiteY121" fmla="*/ 2857503 h 3166115"/>
              <a:gd name="connsiteX122" fmla="*/ 1978595 w 9645750"/>
              <a:gd name="connsiteY122" fmla="*/ 2675967 h 3166115"/>
              <a:gd name="connsiteX123" fmla="*/ 1958916 w 9645750"/>
              <a:gd name="connsiteY123" fmla="*/ 2452312 h 3166115"/>
              <a:gd name="connsiteX124" fmla="*/ 1966520 w 9645750"/>
              <a:gd name="connsiteY124" fmla="*/ 2353106 h 3166115"/>
              <a:gd name="connsiteX125" fmla="*/ 2007666 w 9645750"/>
              <a:gd name="connsiteY125" fmla="*/ 2077940 h 3166115"/>
              <a:gd name="connsiteX126" fmla="*/ 2044787 w 9645750"/>
              <a:gd name="connsiteY126" fmla="*/ 1909465 h 3166115"/>
              <a:gd name="connsiteX127" fmla="*/ 2084144 w 9645750"/>
              <a:gd name="connsiteY127" fmla="*/ 1766232 h 3166115"/>
              <a:gd name="connsiteX128" fmla="*/ 2115004 w 9645750"/>
              <a:gd name="connsiteY128" fmla="*/ 1658661 h 3166115"/>
              <a:gd name="connsiteX129" fmla="*/ 2191035 w 9645750"/>
              <a:gd name="connsiteY129" fmla="*/ 1406829 h 3166115"/>
              <a:gd name="connsiteX130" fmla="*/ 1881096 w 9645750"/>
              <a:gd name="connsiteY130" fmla="*/ 1760656 h 3166115"/>
              <a:gd name="connsiteX131" fmla="*/ 1458901 w 9645750"/>
              <a:gd name="connsiteY131" fmla="*/ 2251992 h 3166115"/>
              <a:gd name="connsiteX132" fmla="*/ 1232597 w 9645750"/>
              <a:gd name="connsiteY132" fmla="*/ 2493551 h 3166115"/>
              <a:gd name="connsiteX133" fmla="*/ 1074273 w 9645750"/>
              <a:gd name="connsiteY133" fmla="*/ 2635756 h 3166115"/>
              <a:gd name="connsiteX134" fmla="*/ 843050 w 9645750"/>
              <a:gd name="connsiteY134" fmla="*/ 2799535 h 3166115"/>
              <a:gd name="connsiteX135" fmla="*/ 657892 w 9645750"/>
              <a:gd name="connsiteY135" fmla="*/ 2879957 h 3166115"/>
              <a:gd name="connsiteX136" fmla="*/ 569785 w 9645750"/>
              <a:gd name="connsiteY136" fmla="*/ 2901530 h 3166115"/>
              <a:gd name="connsiteX137" fmla="*/ 429799 w 9645750"/>
              <a:gd name="connsiteY137" fmla="*/ 2920314 h 3166115"/>
              <a:gd name="connsiteX138" fmla="*/ 385522 w 9645750"/>
              <a:gd name="connsiteY138" fmla="*/ 2920314 h 3166115"/>
              <a:gd name="connsiteX139" fmla="*/ 249114 w 9645750"/>
              <a:gd name="connsiteY139" fmla="*/ 2900649 h 3166115"/>
              <a:gd name="connsiteX140" fmla="*/ 125228 w 9645750"/>
              <a:gd name="connsiteY140" fmla="*/ 2848258 h 3166115"/>
              <a:gd name="connsiteX141" fmla="*/ 0 w 9645750"/>
              <a:gd name="connsiteY141" fmla="*/ 2751840 h 3166115"/>
              <a:gd name="connsiteX142" fmla="*/ 0 w 9645750"/>
              <a:gd name="connsiteY142" fmla="*/ 1358253 h 3166115"/>
              <a:gd name="connsiteX143" fmla="*/ 23257 w 9645750"/>
              <a:gd name="connsiteY143" fmla="*/ 1284289 h 3166115"/>
              <a:gd name="connsiteX144" fmla="*/ 125228 w 9645750"/>
              <a:gd name="connsiteY144" fmla="*/ 1011911 h 3166115"/>
              <a:gd name="connsiteX145" fmla="*/ 209756 w 9645750"/>
              <a:gd name="connsiteY145" fmla="*/ 837860 h 3166115"/>
              <a:gd name="connsiteX146" fmla="*/ 304124 w 9645750"/>
              <a:gd name="connsiteY146" fmla="*/ 696535 h 3166115"/>
              <a:gd name="connsiteX147" fmla="*/ 411909 w 9645750"/>
              <a:gd name="connsiteY147" fmla="*/ 668504 h 3166115"/>
              <a:gd name="connsiteX148" fmla="*/ 478101 w 9645750"/>
              <a:gd name="connsiteY148" fmla="*/ 718988 h 3166115"/>
              <a:gd name="connsiteX149" fmla="*/ 500910 w 9645750"/>
              <a:gd name="connsiteY149" fmla="*/ 771380 h 3166115"/>
              <a:gd name="connsiteX150" fmla="*/ 505383 w 9645750"/>
              <a:gd name="connsiteY150" fmla="*/ 808802 h 3166115"/>
              <a:gd name="connsiteX151" fmla="*/ 508066 w 9645750"/>
              <a:gd name="connsiteY151" fmla="*/ 849160 h 3166115"/>
              <a:gd name="connsiteX152" fmla="*/ 512986 w 9645750"/>
              <a:gd name="connsiteY152" fmla="*/ 912705 h 3166115"/>
              <a:gd name="connsiteX153" fmla="*/ 515669 w 9645750"/>
              <a:gd name="connsiteY153" fmla="*/ 1062542 h 3166115"/>
              <a:gd name="connsiteX154" fmla="*/ 506277 w 9645750"/>
              <a:gd name="connsiteY154" fmla="*/ 1312319 h 3166115"/>
              <a:gd name="connsiteX155" fmla="*/ 493307 w 9645750"/>
              <a:gd name="connsiteY155" fmla="*/ 1594089 h 3166115"/>
              <a:gd name="connsiteX156" fmla="*/ 488388 w 9645750"/>
              <a:gd name="connsiteY156" fmla="*/ 1782229 h 3166115"/>
              <a:gd name="connsiteX157" fmla="*/ 498674 w 9645750"/>
              <a:gd name="connsiteY157" fmla="*/ 2008672 h 3166115"/>
              <a:gd name="connsiteX158" fmla="*/ 683385 w 9645750"/>
              <a:gd name="connsiteY158" fmla="*/ 1822440 h 3166115"/>
              <a:gd name="connsiteX159" fmla="*/ 847969 w 9645750"/>
              <a:gd name="connsiteY159" fmla="*/ 1634299 h 3166115"/>
              <a:gd name="connsiteX160" fmla="*/ 1053700 w 9645750"/>
              <a:gd name="connsiteY160" fmla="*/ 1389072 h 3166115"/>
              <a:gd name="connsiteX161" fmla="*/ 1343960 w 9645750"/>
              <a:gd name="connsiteY161" fmla="*/ 1041849 h 3166115"/>
              <a:gd name="connsiteX162" fmla="*/ 1552821 w 9645750"/>
              <a:gd name="connsiteY162" fmla="*/ 800437 h 3166115"/>
              <a:gd name="connsiteX163" fmla="*/ 1653003 w 9645750"/>
              <a:gd name="connsiteY163" fmla="*/ 689931 h 3166115"/>
              <a:gd name="connsiteX164" fmla="*/ 1752738 w 9645750"/>
              <a:gd name="connsiteY164" fmla="*/ 579571 h 3166115"/>
              <a:gd name="connsiteX165" fmla="*/ 2020636 w 9645750"/>
              <a:gd name="connsiteY165" fmla="*/ 314678 h 3166115"/>
              <a:gd name="connsiteX166" fmla="*/ 2107848 w 9645750"/>
              <a:gd name="connsiteY166" fmla="*/ 240713 h 3166115"/>
              <a:gd name="connsiteX167" fmla="*/ 2259463 w 9645750"/>
              <a:gd name="connsiteY167" fmla="*/ 124777 h 3166115"/>
              <a:gd name="connsiteX168" fmla="*/ 2340861 w 9645750"/>
              <a:gd name="connsiteY168" fmla="*/ 76054 h 3166115"/>
              <a:gd name="connsiteX169" fmla="*/ 2620386 w 9645750"/>
              <a:gd name="connsiteY169" fmla="*/ 182 h 316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Lst>
            <a:rect l="l" t="t" r="r" b="b"/>
            <a:pathLst>
              <a:path w="9645750" h="3166115">
                <a:moveTo>
                  <a:pt x="2623521" y="0"/>
                </a:moveTo>
                <a:lnTo>
                  <a:pt x="2651932" y="0"/>
                </a:lnTo>
                <a:lnTo>
                  <a:pt x="2777815" y="17058"/>
                </a:lnTo>
                <a:cubicBezTo>
                  <a:pt x="2822539" y="29239"/>
                  <a:pt x="2868605" y="46116"/>
                  <a:pt x="2907962" y="70477"/>
                </a:cubicBezTo>
                <a:cubicBezTo>
                  <a:pt x="2948214" y="95719"/>
                  <a:pt x="2986677" y="123749"/>
                  <a:pt x="3021114" y="156476"/>
                </a:cubicBezTo>
                <a:cubicBezTo>
                  <a:pt x="3055552" y="190229"/>
                  <a:pt x="3081939" y="228533"/>
                  <a:pt x="3111010" y="267863"/>
                </a:cubicBezTo>
                <a:cubicBezTo>
                  <a:pt x="3119507" y="279163"/>
                  <a:pt x="3128005" y="290316"/>
                  <a:pt x="3133372" y="303524"/>
                </a:cubicBezTo>
                <a:cubicBezTo>
                  <a:pt x="3153051" y="347404"/>
                  <a:pt x="3174518" y="391431"/>
                  <a:pt x="3189724" y="437365"/>
                </a:cubicBezTo>
                <a:cubicBezTo>
                  <a:pt x="3197774" y="465395"/>
                  <a:pt x="3205377" y="494453"/>
                  <a:pt x="3210297" y="524391"/>
                </a:cubicBezTo>
                <a:cubicBezTo>
                  <a:pt x="3220584" y="598209"/>
                  <a:pt x="3233554" y="673200"/>
                  <a:pt x="3234448" y="748046"/>
                </a:cubicBezTo>
                <a:cubicBezTo>
                  <a:pt x="3234448" y="782680"/>
                  <a:pt x="3235343" y="817314"/>
                  <a:pt x="3233554" y="851948"/>
                </a:cubicBezTo>
                <a:cubicBezTo>
                  <a:pt x="3230870" y="920189"/>
                  <a:pt x="3224162" y="988577"/>
                  <a:pt x="3214770" y="1056818"/>
                </a:cubicBezTo>
                <a:cubicBezTo>
                  <a:pt x="3199116" y="1181413"/>
                  <a:pt x="3183016" y="1305862"/>
                  <a:pt x="3155734" y="1427522"/>
                </a:cubicBezTo>
                <a:cubicBezTo>
                  <a:pt x="3162442" y="1419010"/>
                  <a:pt x="3170046" y="1411525"/>
                  <a:pt x="3176307" y="1403160"/>
                </a:cubicBezTo>
                <a:cubicBezTo>
                  <a:pt x="3304665" y="1255231"/>
                  <a:pt x="3433918" y="1108329"/>
                  <a:pt x="3570327" y="968031"/>
                </a:cubicBezTo>
                <a:cubicBezTo>
                  <a:pt x="3694212" y="840648"/>
                  <a:pt x="3816756" y="714292"/>
                  <a:pt x="3956296" y="602905"/>
                </a:cubicBezTo>
                <a:cubicBezTo>
                  <a:pt x="4119091" y="472880"/>
                  <a:pt x="4288148" y="336251"/>
                  <a:pt x="4490301" y="271679"/>
                </a:cubicBezTo>
                <a:cubicBezTo>
                  <a:pt x="4509086" y="266102"/>
                  <a:pt x="4527870" y="261406"/>
                  <a:pt x="4547548" y="258617"/>
                </a:cubicBezTo>
                <a:cubicBezTo>
                  <a:pt x="4544865" y="258617"/>
                  <a:pt x="4569910" y="253921"/>
                  <a:pt x="4603006" y="248198"/>
                </a:cubicBezTo>
                <a:cubicBezTo>
                  <a:pt x="4640127" y="242621"/>
                  <a:pt x="4687088" y="236017"/>
                  <a:pt x="4710344" y="238952"/>
                </a:cubicBezTo>
                <a:cubicBezTo>
                  <a:pt x="4763566" y="244529"/>
                  <a:pt x="4819918" y="244529"/>
                  <a:pt x="4871351" y="261406"/>
                </a:cubicBezTo>
                <a:cubicBezTo>
                  <a:pt x="4919206" y="276375"/>
                  <a:pt x="4985397" y="304405"/>
                  <a:pt x="5019388" y="322162"/>
                </a:cubicBezTo>
                <a:cubicBezTo>
                  <a:pt x="5172791" y="403611"/>
                  <a:pt x="5276551" y="556090"/>
                  <a:pt x="5325301" y="720896"/>
                </a:cubicBezTo>
                <a:cubicBezTo>
                  <a:pt x="5331115" y="740561"/>
                  <a:pt x="5335587" y="759199"/>
                  <a:pt x="5338271" y="779891"/>
                </a:cubicBezTo>
                <a:cubicBezTo>
                  <a:pt x="5344979" y="823771"/>
                  <a:pt x="5357949" y="892159"/>
                  <a:pt x="5358844" y="945431"/>
                </a:cubicBezTo>
                <a:cubicBezTo>
                  <a:pt x="5359738" y="977277"/>
                  <a:pt x="5357949" y="1010003"/>
                  <a:pt x="5355266" y="1042877"/>
                </a:cubicBezTo>
                <a:cubicBezTo>
                  <a:pt x="5353477" y="1070907"/>
                  <a:pt x="5350793" y="1098056"/>
                  <a:pt x="5346768" y="1126087"/>
                </a:cubicBezTo>
                <a:cubicBezTo>
                  <a:pt x="5375839" y="1092480"/>
                  <a:pt x="5404910" y="1057845"/>
                  <a:pt x="5433086" y="1024092"/>
                </a:cubicBezTo>
                <a:cubicBezTo>
                  <a:pt x="5495700" y="949247"/>
                  <a:pt x="5560997" y="878071"/>
                  <a:pt x="5626741" y="805133"/>
                </a:cubicBezTo>
                <a:cubicBezTo>
                  <a:pt x="5676385" y="749953"/>
                  <a:pt x="5727818" y="695654"/>
                  <a:pt x="5781934" y="643262"/>
                </a:cubicBezTo>
                <a:cubicBezTo>
                  <a:pt x="5834261" y="592632"/>
                  <a:pt x="5887930" y="543029"/>
                  <a:pt x="5943835" y="497241"/>
                </a:cubicBezTo>
                <a:cubicBezTo>
                  <a:pt x="6000188" y="451307"/>
                  <a:pt x="6056987" y="407280"/>
                  <a:pt x="6114234" y="364281"/>
                </a:cubicBezTo>
                <a:cubicBezTo>
                  <a:pt x="6139727" y="344616"/>
                  <a:pt x="6165667" y="325978"/>
                  <a:pt x="6192949" y="308074"/>
                </a:cubicBezTo>
                <a:cubicBezTo>
                  <a:pt x="6222914" y="288555"/>
                  <a:pt x="6253773" y="268890"/>
                  <a:pt x="6286422" y="253921"/>
                </a:cubicBezTo>
                <a:cubicBezTo>
                  <a:pt x="6349036" y="225744"/>
                  <a:pt x="6410755" y="193018"/>
                  <a:pt x="6479183" y="180837"/>
                </a:cubicBezTo>
                <a:cubicBezTo>
                  <a:pt x="6599938" y="159264"/>
                  <a:pt x="6688939" y="150899"/>
                  <a:pt x="6809694" y="183625"/>
                </a:cubicBezTo>
                <a:cubicBezTo>
                  <a:pt x="6840554" y="192137"/>
                  <a:pt x="6914349" y="221048"/>
                  <a:pt x="6955495" y="249225"/>
                </a:cubicBezTo>
                <a:cubicBezTo>
                  <a:pt x="6957731" y="250986"/>
                  <a:pt x="7052993" y="315705"/>
                  <a:pt x="7081169" y="349312"/>
                </a:cubicBezTo>
                <a:cubicBezTo>
                  <a:pt x="7112029" y="386735"/>
                  <a:pt x="7141994" y="425184"/>
                  <a:pt x="7171065" y="464515"/>
                </a:cubicBezTo>
                <a:cubicBezTo>
                  <a:pt x="7176432" y="471999"/>
                  <a:pt x="7181351" y="479484"/>
                  <a:pt x="7185824" y="487849"/>
                </a:cubicBezTo>
                <a:cubicBezTo>
                  <a:pt x="7208186" y="536571"/>
                  <a:pt x="7232784" y="584267"/>
                  <a:pt x="7247543" y="635778"/>
                </a:cubicBezTo>
                <a:cubicBezTo>
                  <a:pt x="7267222" y="703139"/>
                  <a:pt x="7273930" y="773287"/>
                  <a:pt x="7278403" y="842556"/>
                </a:cubicBezTo>
                <a:cubicBezTo>
                  <a:pt x="7285111" y="949247"/>
                  <a:pt x="7268116" y="1051242"/>
                  <a:pt x="7252463" y="1157052"/>
                </a:cubicBezTo>
                <a:cubicBezTo>
                  <a:pt x="7250674" y="1170994"/>
                  <a:pt x="7247543" y="1184202"/>
                  <a:pt x="7245754" y="1198143"/>
                </a:cubicBezTo>
                <a:cubicBezTo>
                  <a:pt x="7318655" y="1137387"/>
                  <a:pt x="7394686" y="1079272"/>
                  <a:pt x="7469375" y="1022184"/>
                </a:cubicBezTo>
                <a:cubicBezTo>
                  <a:pt x="7521702" y="983000"/>
                  <a:pt x="7578054" y="940882"/>
                  <a:pt x="7638879" y="914613"/>
                </a:cubicBezTo>
                <a:cubicBezTo>
                  <a:pt x="7689417" y="892159"/>
                  <a:pt x="7739956" y="867798"/>
                  <a:pt x="7792283" y="850040"/>
                </a:cubicBezTo>
                <a:cubicBezTo>
                  <a:pt x="7806595" y="845344"/>
                  <a:pt x="7820459" y="839767"/>
                  <a:pt x="7835218" y="836979"/>
                </a:cubicBezTo>
                <a:cubicBezTo>
                  <a:pt x="7903646" y="822891"/>
                  <a:pt x="7974757" y="805133"/>
                  <a:pt x="8044974" y="814526"/>
                </a:cubicBezTo>
                <a:cubicBezTo>
                  <a:pt x="8069572" y="818195"/>
                  <a:pt x="8163046" y="822891"/>
                  <a:pt x="8210901" y="840648"/>
                </a:cubicBezTo>
                <a:cubicBezTo>
                  <a:pt x="8261439" y="860313"/>
                  <a:pt x="8312872" y="879098"/>
                  <a:pt x="8361174" y="904340"/>
                </a:cubicBezTo>
                <a:cubicBezTo>
                  <a:pt x="8375485" y="910797"/>
                  <a:pt x="8387561" y="918428"/>
                  <a:pt x="8399636" y="926793"/>
                </a:cubicBezTo>
                <a:cubicBezTo>
                  <a:pt x="8419315" y="940882"/>
                  <a:pt x="8491321" y="992246"/>
                  <a:pt x="8526205" y="1026000"/>
                </a:cubicBezTo>
                <a:cubicBezTo>
                  <a:pt x="8574955" y="1072815"/>
                  <a:pt x="8617890" y="1126087"/>
                  <a:pt x="8659036" y="1179505"/>
                </a:cubicBezTo>
                <a:cubicBezTo>
                  <a:pt x="8677820" y="1201959"/>
                  <a:pt x="8698393" y="1222505"/>
                  <a:pt x="8718966" y="1243051"/>
                </a:cubicBezTo>
                <a:cubicBezTo>
                  <a:pt x="8733725" y="1247747"/>
                  <a:pt x="8749826" y="1251562"/>
                  <a:pt x="8765479" y="1254351"/>
                </a:cubicBezTo>
                <a:cubicBezTo>
                  <a:pt x="8793656" y="1256258"/>
                  <a:pt x="8820937" y="1259047"/>
                  <a:pt x="8848219" y="1262716"/>
                </a:cubicBezTo>
                <a:cubicBezTo>
                  <a:pt x="8909044" y="1267412"/>
                  <a:pt x="8970763" y="1266531"/>
                  <a:pt x="9031588" y="1265504"/>
                </a:cubicBezTo>
                <a:cubicBezTo>
                  <a:pt x="9065131" y="1265504"/>
                  <a:pt x="9097780" y="1269320"/>
                  <a:pt x="9131770" y="1272108"/>
                </a:cubicBezTo>
                <a:cubicBezTo>
                  <a:pt x="9165313" y="1274016"/>
                  <a:pt x="9197962" y="1276804"/>
                  <a:pt x="9231057" y="1278712"/>
                </a:cubicBezTo>
                <a:cubicBezTo>
                  <a:pt x="9305747" y="1279592"/>
                  <a:pt x="9375964" y="1298377"/>
                  <a:pt x="9440366" y="1335800"/>
                </a:cubicBezTo>
                <a:cubicBezTo>
                  <a:pt x="9468543" y="1357226"/>
                  <a:pt x="9496719" y="1378799"/>
                  <a:pt x="9524895" y="1400372"/>
                </a:cubicBezTo>
                <a:cubicBezTo>
                  <a:pt x="9576328" y="1452763"/>
                  <a:pt x="9611660" y="1513667"/>
                  <a:pt x="9631338" y="1583816"/>
                </a:cubicBezTo>
                <a:cubicBezTo>
                  <a:pt x="9660409" y="1691387"/>
                  <a:pt x="9645650" y="1807471"/>
                  <a:pt x="9585720" y="1906677"/>
                </a:cubicBezTo>
                <a:cubicBezTo>
                  <a:pt x="9549046" y="1969341"/>
                  <a:pt x="9499402" y="2018945"/>
                  <a:pt x="9436788" y="2055487"/>
                </a:cubicBezTo>
                <a:cubicBezTo>
                  <a:pt x="9393853" y="2077060"/>
                  <a:pt x="9352260" y="2103182"/>
                  <a:pt x="9309325" y="2123875"/>
                </a:cubicBezTo>
                <a:cubicBezTo>
                  <a:pt x="9231952" y="2161297"/>
                  <a:pt x="9153237" y="2189327"/>
                  <a:pt x="9070945" y="2211781"/>
                </a:cubicBezTo>
                <a:cubicBezTo>
                  <a:pt x="8939009" y="2248323"/>
                  <a:pt x="8801259" y="2267988"/>
                  <a:pt x="8664403" y="2256688"/>
                </a:cubicBezTo>
                <a:cubicBezTo>
                  <a:pt x="8598211" y="2251111"/>
                  <a:pt x="8531572" y="2241719"/>
                  <a:pt x="8466275" y="2231446"/>
                </a:cubicBezTo>
                <a:cubicBezTo>
                  <a:pt x="8445702" y="2227630"/>
                  <a:pt x="8425129" y="2224842"/>
                  <a:pt x="8404556" y="2219265"/>
                </a:cubicBezTo>
                <a:cubicBezTo>
                  <a:pt x="8341495" y="2202388"/>
                  <a:pt x="8282906" y="2176266"/>
                  <a:pt x="8223871" y="2149116"/>
                </a:cubicBezTo>
                <a:cubicBezTo>
                  <a:pt x="8205981" y="2140605"/>
                  <a:pt x="8188986" y="2132240"/>
                  <a:pt x="8173332" y="2120939"/>
                </a:cubicBezTo>
                <a:cubicBezTo>
                  <a:pt x="8104904" y="2073244"/>
                  <a:pt x="8038266" y="2021733"/>
                  <a:pt x="7977441" y="1964645"/>
                </a:cubicBezTo>
                <a:cubicBezTo>
                  <a:pt x="7970285" y="1958188"/>
                  <a:pt x="7963576" y="1950704"/>
                  <a:pt x="7955973" y="1943219"/>
                </a:cubicBezTo>
                <a:cubicBezTo>
                  <a:pt x="7841032" y="2043306"/>
                  <a:pt x="7732353" y="2150877"/>
                  <a:pt x="7625909" y="2260503"/>
                </a:cubicBezTo>
                <a:cubicBezTo>
                  <a:pt x="7564190" y="2324048"/>
                  <a:pt x="7502023" y="2387740"/>
                  <a:pt x="7440304" y="2451432"/>
                </a:cubicBezTo>
                <a:cubicBezTo>
                  <a:pt x="7417942" y="2474766"/>
                  <a:pt x="7395580" y="2498100"/>
                  <a:pt x="7372323" y="2521581"/>
                </a:cubicBezTo>
                <a:cubicBezTo>
                  <a:pt x="7337439" y="2556215"/>
                  <a:pt x="7303896" y="2591730"/>
                  <a:pt x="7267222" y="2625483"/>
                </a:cubicBezTo>
                <a:cubicBezTo>
                  <a:pt x="7226970" y="2662906"/>
                  <a:pt x="7185824" y="2696513"/>
                  <a:pt x="7142889" y="2729386"/>
                </a:cubicBezTo>
                <a:cubicBezTo>
                  <a:pt x="7093245" y="2769597"/>
                  <a:pt x="7043601" y="2810688"/>
                  <a:pt x="6989485" y="2845323"/>
                </a:cubicBezTo>
                <a:cubicBezTo>
                  <a:pt x="6931344" y="2881865"/>
                  <a:pt x="6863810" y="2912830"/>
                  <a:pt x="6799408" y="2931468"/>
                </a:cubicBezTo>
                <a:cubicBezTo>
                  <a:pt x="6786438" y="2935283"/>
                  <a:pt x="6773915" y="2938072"/>
                  <a:pt x="6760945" y="2939980"/>
                </a:cubicBezTo>
                <a:cubicBezTo>
                  <a:pt x="6749764" y="2941741"/>
                  <a:pt x="6645109" y="2961406"/>
                  <a:pt x="6597255" y="2960525"/>
                </a:cubicBezTo>
                <a:cubicBezTo>
                  <a:pt x="6484103" y="2958617"/>
                  <a:pt x="6386604" y="2937044"/>
                  <a:pt x="6288211" y="2882892"/>
                </a:cubicBezTo>
                <a:cubicBezTo>
                  <a:pt x="6188029" y="2827565"/>
                  <a:pt x="6153591" y="2774293"/>
                  <a:pt x="6086952" y="2686240"/>
                </a:cubicBezTo>
                <a:cubicBezTo>
                  <a:pt x="6079797" y="2676994"/>
                  <a:pt x="6074877" y="2668483"/>
                  <a:pt x="6070404" y="2657329"/>
                </a:cubicBezTo>
                <a:cubicBezTo>
                  <a:pt x="6043123" y="2592757"/>
                  <a:pt x="6014052" y="2539338"/>
                  <a:pt x="6003766" y="2472858"/>
                </a:cubicBezTo>
                <a:cubicBezTo>
                  <a:pt x="5992584" y="2395225"/>
                  <a:pt x="5979614" y="2334321"/>
                  <a:pt x="5988112" y="2260503"/>
                </a:cubicBezTo>
                <a:cubicBezTo>
                  <a:pt x="5996162" y="2187419"/>
                  <a:pt x="6004660" y="2114482"/>
                  <a:pt x="6015841" y="2041398"/>
                </a:cubicBezTo>
                <a:cubicBezTo>
                  <a:pt x="6023444" y="1990914"/>
                  <a:pt x="6032836" y="1940431"/>
                  <a:pt x="6043123" y="1889800"/>
                </a:cubicBezTo>
                <a:cubicBezTo>
                  <a:pt x="5925051" y="2031125"/>
                  <a:pt x="5811005" y="2176266"/>
                  <a:pt x="5695169" y="2319352"/>
                </a:cubicBezTo>
                <a:cubicBezTo>
                  <a:pt x="5591856" y="2446736"/>
                  <a:pt x="5491674" y="2577788"/>
                  <a:pt x="5380311" y="2698421"/>
                </a:cubicBezTo>
                <a:cubicBezTo>
                  <a:pt x="5333798" y="2749932"/>
                  <a:pt x="5285049" y="2802323"/>
                  <a:pt x="5233616" y="2849138"/>
                </a:cubicBezTo>
                <a:cubicBezTo>
                  <a:pt x="5182184" y="2896834"/>
                  <a:pt x="5124937" y="2939980"/>
                  <a:pt x="5069032" y="2981071"/>
                </a:cubicBezTo>
                <a:cubicBezTo>
                  <a:pt x="5044433" y="2998828"/>
                  <a:pt x="5019388" y="3017613"/>
                  <a:pt x="4993001" y="3032582"/>
                </a:cubicBezTo>
                <a:cubicBezTo>
                  <a:pt x="4940673" y="3061640"/>
                  <a:pt x="4885215" y="3082185"/>
                  <a:pt x="4830205" y="3104639"/>
                </a:cubicBezTo>
                <a:cubicBezTo>
                  <a:pt x="4817235" y="3110215"/>
                  <a:pt x="4802923" y="3115939"/>
                  <a:pt x="4789059" y="3118727"/>
                </a:cubicBezTo>
                <a:cubicBezTo>
                  <a:pt x="4734942" y="3129000"/>
                  <a:pt x="4680379" y="3138392"/>
                  <a:pt x="4625368" y="3141181"/>
                </a:cubicBezTo>
                <a:cubicBezTo>
                  <a:pt x="4610162" y="3142061"/>
                  <a:pt x="4596298" y="3142061"/>
                  <a:pt x="4581091" y="3140153"/>
                </a:cubicBezTo>
                <a:cubicBezTo>
                  <a:pt x="4535473" y="3134577"/>
                  <a:pt x="4469728" y="3132669"/>
                  <a:pt x="4419190" y="3114031"/>
                </a:cubicBezTo>
                <a:cubicBezTo>
                  <a:pt x="4303355" y="3070885"/>
                  <a:pt x="4276073" y="3055916"/>
                  <a:pt x="4182600" y="2975494"/>
                </a:cubicBezTo>
                <a:cubicBezTo>
                  <a:pt x="4143242" y="2941741"/>
                  <a:pt x="4109699" y="2889349"/>
                  <a:pt x="4082417" y="2851926"/>
                </a:cubicBezTo>
                <a:cubicBezTo>
                  <a:pt x="4073920" y="2840773"/>
                  <a:pt x="4067659" y="2828592"/>
                  <a:pt x="4060950" y="2815384"/>
                </a:cubicBezTo>
                <a:cubicBezTo>
                  <a:pt x="4040377" y="2771505"/>
                  <a:pt x="4005492" y="2705905"/>
                  <a:pt x="3998336" y="2649845"/>
                </a:cubicBezTo>
                <a:cubicBezTo>
                  <a:pt x="3990733" y="2594518"/>
                  <a:pt x="3978658" y="2539338"/>
                  <a:pt x="3976869" y="2484158"/>
                </a:cubicBezTo>
                <a:cubicBezTo>
                  <a:pt x="3975527" y="2453193"/>
                  <a:pt x="3977763" y="2422374"/>
                  <a:pt x="3981341" y="2392436"/>
                </a:cubicBezTo>
                <a:cubicBezTo>
                  <a:pt x="3994311" y="2285745"/>
                  <a:pt x="4006386" y="2183751"/>
                  <a:pt x="4037694" y="2081756"/>
                </a:cubicBezTo>
                <a:cubicBezTo>
                  <a:pt x="4055136" y="2022760"/>
                  <a:pt x="4074815" y="1962884"/>
                  <a:pt x="4093599" y="1903889"/>
                </a:cubicBezTo>
                <a:cubicBezTo>
                  <a:pt x="4098518" y="1888920"/>
                  <a:pt x="4102991" y="1874831"/>
                  <a:pt x="4107463" y="1859862"/>
                </a:cubicBezTo>
                <a:cubicBezTo>
                  <a:pt x="4079734" y="1889800"/>
                  <a:pt x="4052452" y="1920766"/>
                  <a:pt x="4024276" y="1950704"/>
                </a:cubicBezTo>
                <a:cubicBezTo>
                  <a:pt x="3958084" y="2023641"/>
                  <a:pt x="3894129" y="2100394"/>
                  <a:pt x="3828832" y="2175239"/>
                </a:cubicBezTo>
                <a:cubicBezTo>
                  <a:pt x="3767112" y="2246415"/>
                  <a:pt x="3706288" y="2318472"/>
                  <a:pt x="3645463" y="2389648"/>
                </a:cubicBezTo>
                <a:cubicBezTo>
                  <a:pt x="3526497" y="2529065"/>
                  <a:pt x="3407530" y="2671271"/>
                  <a:pt x="3275594" y="2800415"/>
                </a:cubicBezTo>
                <a:cubicBezTo>
                  <a:pt x="3197774" y="2877168"/>
                  <a:pt x="3112799" y="2941741"/>
                  <a:pt x="3025587" y="3008221"/>
                </a:cubicBezTo>
                <a:cubicBezTo>
                  <a:pt x="3001436" y="3027886"/>
                  <a:pt x="2976390" y="3046670"/>
                  <a:pt x="2948214" y="3061640"/>
                </a:cubicBezTo>
                <a:cubicBezTo>
                  <a:pt x="2901254" y="3086881"/>
                  <a:pt x="2851610" y="3104639"/>
                  <a:pt x="2801966" y="3125184"/>
                </a:cubicBezTo>
                <a:cubicBezTo>
                  <a:pt x="2788996" y="3129881"/>
                  <a:pt x="2776026" y="3135457"/>
                  <a:pt x="2761714" y="3139273"/>
                </a:cubicBezTo>
                <a:cubicBezTo>
                  <a:pt x="2707598" y="3153361"/>
                  <a:pt x="2637381" y="3162607"/>
                  <a:pt x="2588632" y="3165395"/>
                </a:cubicBezTo>
                <a:cubicBezTo>
                  <a:pt x="2534516" y="3169211"/>
                  <a:pt x="2486661" y="3157030"/>
                  <a:pt x="2429414" y="3148665"/>
                </a:cubicBezTo>
                <a:cubicBezTo>
                  <a:pt x="2377982" y="3141181"/>
                  <a:pt x="2333257" y="3114031"/>
                  <a:pt x="2286297" y="3093339"/>
                </a:cubicBezTo>
                <a:cubicBezTo>
                  <a:pt x="2273327" y="3087762"/>
                  <a:pt x="2262146" y="3082185"/>
                  <a:pt x="2250965" y="3073673"/>
                </a:cubicBezTo>
                <a:cubicBezTo>
                  <a:pt x="2168673" y="3015705"/>
                  <a:pt x="2087275" y="2951133"/>
                  <a:pt x="2042998" y="2857503"/>
                </a:cubicBezTo>
                <a:cubicBezTo>
                  <a:pt x="2013033" y="2792931"/>
                  <a:pt x="1988882" y="2742447"/>
                  <a:pt x="1978595" y="2675967"/>
                </a:cubicBezTo>
                <a:cubicBezTo>
                  <a:pt x="1966520" y="2600242"/>
                  <a:pt x="1956233" y="2528185"/>
                  <a:pt x="1958916" y="2452312"/>
                </a:cubicBezTo>
                <a:cubicBezTo>
                  <a:pt x="1959811" y="2419586"/>
                  <a:pt x="1962494" y="2385832"/>
                  <a:pt x="1966520" y="2353106"/>
                </a:cubicBezTo>
                <a:cubicBezTo>
                  <a:pt x="1977701" y="2262265"/>
                  <a:pt x="1987987" y="2167754"/>
                  <a:pt x="2007666" y="2077940"/>
                </a:cubicBezTo>
                <a:cubicBezTo>
                  <a:pt x="2019741" y="2021733"/>
                  <a:pt x="2032711" y="1965673"/>
                  <a:pt x="2044787" y="1909465"/>
                </a:cubicBezTo>
                <a:cubicBezTo>
                  <a:pt x="2055073" y="1861770"/>
                  <a:pt x="2071174" y="1814075"/>
                  <a:pt x="2084144" y="1766232"/>
                </a:cubicBezTo>
                <a:cubicBezTo>
                  <a:pt x="2094431" y="1729837"/>
                  <a:pt x="2103823" y="1694176"/>
                  <a:pt x="2115004" y="1658661"/>
                </a:cubicBezTo>
                <a:cubicBezTo>
                  <a:pt x="2140496" y="1574423"/>
                  <a:pt x="2166437" y="1491067"/>
                  <a:pt x="2191035" y="1406829"/>
                </a:cubicBezTo>
                <a:cubicBezTo>
                  <a:pt x="2085038" y="1522032"/>
                  <a:pt x="1983067" y="1641784"/>
                  <a:pt x="1881096" y="1760656"/>
                </a:cubicBezTo>
                <a:cubicBezTo>
                  <a:pt x="1740663" y="1924434"/>
                  <a:pt x="1600229" y="2088213"/>
                  <a:pt x="1458901" y="2251992"/>
                </a:cubicBezTo>
                <a:cubicBezTo>
                  <a:pt x="1386895" y="2335349"/>
                  <a:pt x="1311311" y="2416798"/>
                  <a:pt x="1232597" y="2493551"/>
                </a:cubicBezTo>
                <a:cubicBezTo>
                  <a:pt x="1182059" y="2542126"/>
                  <a:pt x="1129731" y="2591730"/>
                  <a:pt x="1074273" y="2635756"/>
                </a:cubicBezTo>
                <a:cubicBezTo>
                  <a:pt x="1001373" y="2694752"/>
                  <a:pt x="926684" y="2754628"/>
                  <a:pt x="843050" y="2799535"/>
                </a:cubicBezTo>
                <a:cubicBezTo>
                  <a:pt x="784461" y="2830353"/>
                  <a:pt x="721400" y="2859411"/>
                  <a:pt x="657892" y="2879957"/>
                </a:cubicBezTo>
                <a:cubicBezTo>
                  <a:pt x="628821" y="2889349"/>
                  <a:pt x="599751" y="2896834"/>
                  <a:pt x="569785" y="2901530"/>
                </a:cubicBezTo>
                <a:cubicBezTo>
                  <a:pt x="523272" y="2908134"/>
                  <a:pt x="476312" y="2917526"/>
                  <a:pt x="429799" y="2920314"/>
                </a:cubicBezTo>
                <a:cubicBezTo>
                  <a:pt x="414593" y="2921195"/>
                  <a:pt x="400728" y="2922075"/>
                  <a:pt x="385522" y="2920314"/>
                </a:cubicBezTo>
                <a:cubicBezTo>
                  <a:pt x="339903" y="2913710"/>
                  <a:pt x="291154" y="2916499"/>
                  <a:pt x="249114" y="2900649"/>
                </a:cubicBezTo>
                <a:cubicBezTo>
                  <a:pt x="207967" y="2884653"/>
                  <a:pt x="163690" y="2871592"/>
                  <a:pt x="125228" y="2848258"/>
                </a:cubicBezTo>
                <a:cubicBezTo>
                  <a:pt x="81398" y="2821108"/>
                  <a:pt x="36674" y="2789262"/>
                  <a:pt x="0" y="2751840"/>
                </a:cubicBezTo>
                <a:lnTo>
                  <a:pt x="0" y="1358253"/>
                </a:lnTo>
                <a:cubicBezTo>
                  <a:pt x="7603" y="1333892"/>
                  <a:pt x="14759" y="1308650"/>
                  <a:pt x="23257" y="1284289"/>
                </a:cubicBezTo>
                <a:cubicBezTo>
                  <a:pt x="53222" y="1191686"/>
                  <a:pt x="89896" y="1102753"/>
                  <a:pt x="125228" y="1011911"/>
                </a:cubicBezTo>
                <a:cubicBezTo>
                  <a:pt x="148931" y="952035"/>
                  <a:pt x="180686" y="894947"/>
                  <a:pt x="209756" y="837860"/>
                </a:cubicBezTo>
                <a:cubicBezTo>
                  <a:pt x="235696" y="787376"/>
                  <a:pt x="265661" y="737773"/>
                  <a:pt x="304124" y="696535"/>
                </a:cubicBezTo>
                <a:cubicBezTo>
                  <a:pt x="330511" y="668504"/>
                  <a:pt x="375236" y="658231"/>
                  <a:pt x="411909" y="668504"/>
                </a:cubicBezTo>
                <a:cubicBezTo>
                  <a:pt x="436955" y="674962"/>
                  <a:pt x="466920" y="693746"/>
                  <a:pt x="478101" y="718988"/>
                </a:cubicBezTo>
                <a:cubicBezTo>
                  <a:pt x="485704" y="736745"/>
                  <a:pt x="493307" y="753622"/>
                  <a:pt x="500910" y="771380"/>
                </a:cubicBezTo>
                <a:cubicBezTo>
                  <a:pt x="503594" y="778864"/>
                  <a:pt x="504488" y="796621"/>
                  <a:pt x="505383" y="808802"/>
                </a:cubicBezTo>
                <a:cubicBezTo>
                  <a:pt x="506277" y="822010"/>
                  <a:pt x="507172" y="835952"/>
                  <a:pt x="508066" y="849160"/>
                </a:cubicBezTo>
                <a:cubicBezTo>
                  <a:pt x="509855" y="870586"/>
                  <a:pt x="512986" y="891279"/>
                  <a:pt x="512986" y="912705"/>
                </a:cubicBezTo>
                <a:cubicBezTo>
                  <a:pt x="513880" y="962308"/>
                  <a:pt x="517458" y="1012939"/>
                  <a:pt x="515669" y="1062542"/>
                </a:cubicBezTo>
                <a:cubicBezTo>
                  <a:pt x="512986" y="1145752"/>
                  <a:pt x="511197" y="1229109"/>
                  <a:pt x="506277" y="1312319"/>
                </a:cubicBezTo>
                <a:cubicBezTo>
                  <a:pt x="501805" y="1405949"/>
                  <a:pt x="495991" y="1499578"/>
                  <a:pt x="493307" y="1594089"/>
                </a:cubicBezTo>
                <a:cubicBezTo>
                  <a:pt x="491518" y="1656753"/>
                  <a:pt x="490624" y="1719418"/>
                  <a:pt x="488388" y="1782229"/>
                </a:cubicBezTo>
                <a:cubicBezTo>
                  <a:pt x="486599" y="1857074"/>
                  <a:pt x="490624" y="1933827"/>
                  <a:pt x="498674" y="2008672"/>
                </a:cubicBezTo>
                <a:cubicBezTo>
                  <a:pt x="564419" y="1950704"/>
                  <a:pt x="624349" y="1886131"/>
                  <a:pt x="683385" y="1822440"/>
                </a:cubicBezTo>
                <a:cubicBezTo>
                  <a:pt x="739290" y="1760656"/>
                  <a:pt x="794748" y="1697991"/>
                  <a:pt x="847969" y="1634299"/>
                </a:cubicBezTo>
                <a:cubicBezTo>
                  <a:pt x="916397" y="1552851"/>
                  <a:pt x="985720" y="1470521"/>
                  <a:pt x="1053700" y="1389072"/>
                </a:cubicBezTo>
                <a:cubicBezTo>
                  <a:pt x="1150304" y="1273135"/>
                  <a:pt x="1245567" y="1156025"/>
                  <a:pt x="1343960" y="1041849"/>
                </a:cubicBezTo>
                <a:cubicBezTo>
                  <a:pt x="1413282" y="961427"/>
                  <a:pt x="1481710" y="879098"/>
                  <a:pt x="1552821" y="800437"/>
                </a:cubicBezTo>
                <a:cubicBezTo>
                  <a:pt x="1586365" y="763015"/>
                  <a:pt x="1619013" y="726473"/>
                  <a:pt x="1653003" y="689931"/>
                </a:cubicBezTo>
                <a:cubicBezTo>
                  <a:pt x="1685652" y="653535"/>
                  <a:pt x="1718301" y="615085"/>
                  <a:pt x="1752738" y="579571"/>
                </a:cubicBezTo>
                <a:cubicBezTo>
                  <a:pt x="1840845" y="489757"/>
                  <a:pt x="1927162" y="398035"/>
                  <a:pt x="2020636" y="314678"/>
                </a:cubicBezTo>
                <a:cubicBezTo>
                  <a:pt x="2048812" y="289436"/>
                  <a:pt x="2077883" y="265075"/>
                  <a:pt x="2107848" y="240713"/>
                </a:cubicBezTo>
                <a:cubicBezTo>
                  <a:pt x="2157044" y="201530"/>
                  <a:pt x="2206688" y="160291"/>
                  <a:pt x="2259463" y="124777"/>
                </a:cubicBezTo>
                <a:cubicBezTo>
                  <a:pt x="2285402" y="106873"/>
                  <a:pt x="2312684" y="90142"/>
                  <a:pt x="2340861" y="76054"/>
                </a:cubicBezTo>
                <a:cubicBezTo>
                  <a:pt x="2437912" y="26451"/>
                  <a:pt x="2510812" y="6786"/>
                  <a:pt x="2620386" y="182"/>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accent2"/>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lumMod val="50000"/>
                    <a:lumOff val="50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lumMod val="50000"/>
                    <a:lumOff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accent2"/>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5"/>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5"/>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5"/>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5"/>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5"/>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4862944" y="498765"/>
            <a:ext cx="3823855" cy="1842653"/>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4948668" y="2389623"/>
            <a:ext cx="3652405" cy="450560"/>
          </a:xfrm>
        </p:spPr>
        <p:txBody>
          <a:bodyPr>
            <a:normAutofit fontScale="92500"/>
          </a:bodyPr>
          <a:lstStyle/>
          <a:p>
            <a:r>
              <a:rPr lang="en-US" dirty="0"/>
              <a:t>A Free Presentation Template</a:t>
            </a:r>
          </a:p>
        </p:txBody>
      </p:sp>
      <p:sp>
        <p:nvSpPr>
          <p:cNvPr id="4" name="Picture Placeholder 3">
            <a:extLst>
              <a:ext uri="{FF2B5EF4-FFF2-40B4-BE49-F238E27FC236}">
                <a16:creationId xmlns:a16="http://schemas.microsoft.com/office/drawing/2014/main" id="{A8728ECA-1FB1-314A-91EF-B7BF7E3FA3CC}"/>
              </a:ext>
            </a:extLst>
          </p:cNvPr>
          <p:cNvSpPr>
            <a:spLocks noGrp="1"/>
          </p:cNvSpPr>
          <p:nvPr>
            <p:ph type="pic" sz="quarter" idx="13"/>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proident, sunt in culpa qui officia deserunt mollit.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4" name="Picture Placeholder 3">
            <a:extLst>
              <a:ext uri="{FF2B5EF4-FFF2-40B4-BE49-F238E27FC236}">
                <a16:creationId xmlns:a16="http://schemas.microsoft.com/office/drawing/2014/main" id="{85A35E43-61A0-BB4F-A8D7-AC3347FA2D0D}"/>
              </a:ext>
            </a:extLst>
          </p:cNvPr>
          <p:cNvSpPr>
            <a:spLocks noGrp="1"/>
          </p:cNvSpPr>
          <p:nvPr>
            <p:ph type="pic" sz="quarter" idx="13"/>
          </p:nvPr>
        </p:nvSpPr>
        <p:spPr/>
      </p:sp>
      <p:sp>
        <p:nvSpPr>
          <p:cNvPr id="8" name="Picture Placeholder 7">
            <a:extLst>
              <a:ext uri="{FF2B5EF4-FFF2-40B4-BE49-F238E27FC236}">
                <a16:creationId xmlns:a16="http://schemas.microsoft.com/office/drawing/2014/main" id="{6B6963C0-FA6D-CB41-B733-DA1B6E813744}"/>
              </a:ext>
            </a:extLst>
          </p:cNvPr>
          <p:cNvSpPr>
            <a:spLocks noGrp="1"/>
          </p:cNvSpPr>
          <p:nvPr>
            <p:ph type="pic" sz="quarter" idx="14"/>
          </p:nvPr>
        </p:nvSpPr>
        <p:spPr/>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7086600" y="6356350"/>
            <a:ext cx="2057400" cy="365125"/>
          </a:xfrm>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Picture Placeholder 6">
            <a:extLst>
              <a:ext uri="{FF2B5EF4-FFF2-40B4-BE49-F238E27FC236}">
                <a16:creationId xmlns:a16="http://schemas.microsoft.com/office/drawing/2014/main" id="{16539710-4FAD-3641-B952-B229AFF61A75}"/>
              </a:ext>
            </a:extLst>
          </p:cNvPr>
          <p:cNvSpPr>
            <a:spLocks noGrp="1"/>
          </p:cNvSpPr>
          <p:nvPr>
            <p:ph type="pic" sz="quarter" idx="13"/>
          </p:nvPr>
        </p:nvSpPr>
        <p:spPr/>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7086600" y="6356350"/>
            <a:ext cx="2057400" cy="365125"/>
          </a:xfrm>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
        <p:nvSpPr>
          <p:cNvPr id="2" name="Picture Placeholder 1">
            <a:extLst>
              <a:ext uri="{FF2B5EF4-FFF2-40B4-BE49-F238E27FC236}">
                <a16:creationId xmlns:a16="http://schemas.microsoft.com/office/drawing/2014/main" id="{C8B78824-A172-4C41-AD39-677DE136E23C}"/>
              </a:ext>
            </a:extLst>
          </p:cNvPr>
          <p:cNvSpPr>
            <a:spLocks noGrp="1"/>
          </p:cNvSpPr>
          <p:nvPr>
            <p:ph type="pic" sz="quarter" idx="13"/>
          </p:nvPr>
        </p:nvSpPr>
        <p:spPr/>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
        <p:nvSpPr>
          <p:cNvPr id="7" name="Picture Placeholder 6">
            <a:extLst>
              <a:ext uri="{FF2B5EF4-FFF2-40B4-BE49-F238E27FC236}">
                <a16:creationId xmlns:a16="http://schemas.microsoft.com/office/drawing/2014/main" id="{82FE0CDC-337B-7D48-AD97-599DC32F7443}"/>
              </a:ext>
            </a:extLst>
          </p:cNvPr>
          <p:cNvSpPr>
            <a:spLocks noGrp="1"/>
          </p:cNvSpPr>
          <p:nvPr>
            <p:ph type="pic" sz="quarter" idx="13"/>
          </p:nvPr>
        </p:nvSpPr>
        <p:spPr/>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7" name="Picture Placeholder 6">
            <a:extLst>
              <a:ext uri="{FF2B5EF4-FFF2-40B4-BE49-F238E27FC236}">
                <a16:creationId xmlns:a16="http://schemas.microsoft.com/office/drawing/2014/main" id="{01BEA8DF-0101-D64D-8B23-6506EE62B30A}"/>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2A89ED4B-29A9-0E43-8F30-6B96C7ED08BD}"/>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trokes">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4_T_PGO_Strokes-4x3.pptx" id="{D74CD026-019A-4E29-98A2-814E7F24F9CE}" vid="{E614EC1E-ECB3-46E7-AACA-08B2EED8A73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4_T_PGO_Strokes-4x3.pptx" id="{D74CD026-019A-4E29-98A2-814E7F24F9CE}" vid="{C8A4CB46-FC2E-420F-A136-0B44A1D5D4A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349</TotalTime>
  <Words>349</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STROKES</dc:title>
  <dc:creator>PresentationGO.com</dc:creator>
  <dc:description>© Copyright PresentationGo.com</dc:description>
  <dcterms:created xsi:type="dcterms:W3CDTF">2019-11-21T05:08:20Z</dcterms:created>
  <dcterms:modified xsi:type="dcterms:W3CDTF">2020-09-01T17:53:27Z</dcterms:modified>
  <cp:category>Templates</cp:category>
</cp:coreProperties>
</file>