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19" r:id="rId1"/>
    <p:sldMasterId id="2147483690" r:id="rId2"/>
  </p:sldMasterIdLst>
  <p:notesMasterIdLst>
    <p:notesMasterId r:id="rId11"/>
  </p:notesMasterIdLst>
  <p:sldIdLst>
    <p:sldId id="350" r:id="rId3"/>
    <p:sldId id="348" r:id="rId4"/>
    <p:sldId id="349" r:id="rId5"/>
    <p:sldId id="346" r:id="rId6"/>
    <p:sldId id="347" r:id="rId7"/>
    <p:sldId id="351" r:id="rId8"/>
    <p:sldId id="352" r:id="rId9"/>
    <p:sldId id="307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818" autoAdjust="0"/>
    <p:restoredTop sz="96327" autoAdjust="0"/>
  </p:normalViewPr>
  <p:slideViewPr>
    <p:cSldViewPr snapToGrid="0">
      <p:cViewPr>
        <p:scale>
          <a:sx n="100" d="100"/>
          <a:sy n="100" d="100"/>
        </p:scale>
        <p:origin x="3354" y="12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6FA2CC-75C3-4E43-A6E4-8BB4AFC2C756}" type="datetimeFigureOut">
              <a:rPr lang="en-US" smtClean="0"/>
              <a:t>7/31/2020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161351-45AB-40CD-AF62-AF3DF66873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30718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61351-45AB-40CD-AF62-AF3DF6687339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27453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61351-45AB-40CD-AF62-AF3DF6687339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81199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61351-45AB-40CD-AF62-AF3DF6687339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6674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61351-45AB-40CD-AF62-AF3DF6687339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26595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61351-45AB-40CD-AF62-AF3DF6687339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24871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61351-45AB-40CD-AF62-AF3DF6687339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32617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61351-45AB-40CD-AF62-AF3DF6687339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01903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938FEC7A-5B18-4B66-9EF5-0FC67C8D631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41986" y="3747837"/>
            <a:ext cx="5142186" cy="2200335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B29E4FEF-DBF0-48D1-B1B7-AC8CEFB7F10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41986" y="6061459"/>
            <a:ext cx="5142186" cy="560059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>
                <a:solidFill>
                  <a:schemeClr val="accent4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2B96CF12-BFE2-8C44-BD51-96CB2BC0360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14313" y="4686300"/>
            <a:ext cx="2800350" cy="1185863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accent4">
                    <a:lumMod val="60000"/>
                    <a:lumOff val="40000"/>
                  </a:schemeClr>
                </a:solidFill>
                <a:latin typeface="Gochi Hand" pitchFamily="2" charset="77"/>
              </a:defRPr>
            </a:lvl1pPr>
            <a:lvl2pPr marL="457200" indent="0" algn="ctr">
              <a:buNone/>
              <a:defRPr>
                <a:solidFill>
                  <a:schemeClr val="accent4">
                    <a:lumMod val="60000"/>
                    <a:lumOff val="40000"/>
                  </a:schemeClr>
                </a:solidFill>
                <a:latin typeface="Gochi Hand" pitchFamily="2" charset="77"/>
              </a:defRPr>
            </a:lvl2pPr>
            <a:lvl3pPr marL="914400" indent="0" algn="ctr">
              <a:buNone/>
              <a:defRPr>
                <a:solidFill>
                  <a:schemeClr val="accent4">
                    <a:lumMod val="60000"/>
                    <a:lumOff val="40000"/>
                  </a:schemeClr>
                </a:solidFill>
                <a:latin typeface="Gochi Hand" pitchFamily="2" charset="77"/>
              </a:defRPr>
            </a:lvl3pPr>
            <a:lvl4pPr marL="1371600" indent="0" algn="ctr">
              <a:buNone/>
              <a:defRPr>
                <a:solidFill>
                  <a:schemeClr val="accent4">
                    <a:lumMod val="60000"/>
                    <a:lumOff val="40000"/>
                  </a:schemeClr>
                </a:solidFill>
                <a:latin typeface="Gochi Hand" pitchFamily="2" charset="77"/>
              </a:defRPr>
            </a:lvl4pPr>
            <a:lvl5pPr marL="1828800" indent="0" algn="ctr">
              <a:buNone/>
              <a:defRPr>
                <a:solidFill>
                  <a:schemeClr val="accent4">
                    <a:lumMod val="60000"/>
                    <a:lumOff val="40000"/>
                  </a:schemeClr>
                </a:solidFill>
                <a:latin typeface="Gochi Hand" pitchFamily="2" charset="77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5568315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itle 1">
            <a:extLst>
              <a:ext uri="{FF2B5EF4-FFF2-40B4-BE49-F238E27FC236}">
                <a16:creationId xmlns:a16="http://schemas.microsoft.com/office/drawing/2014/main" id="{C89E6CC6-39BF-46E2-B1D0-7967F6F97C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4836729" cy="1325563"/>
          </a:xfrm>
        </p:spPr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9" name="Content Placeholder 2">
            <a:extLst>
              <a:ext uri="{FF2B5EF4-FFF2-40B4-BE49-F238E27FC236}">
                <a16:creationId xmlns:a16="http://schemas.microsoft.com/office/drawing/2014/main" id="{EB79CB35-9B92-4624-B48F-C0CF7A2C5F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4836729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0" name="Date Placeholder 3">
            <a:extLst>
              <a:ext uri="{FF2B5EF4-FFF2-40B4-BE49-F238E27FC236}">
                <a16:creationId xmlns:a16="http://schemas.microsoft.com/office/drawing/2014/main" id="{6C1CE33F-5189-414B-9B26-A58EC61B34D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1" name="Footer Placeholder 4">
            <a:extLst>
              <a:ext uri="{FF2B5EF4-FFF2-40B4-BE49-F238E27FC236}">
                <a16:creationId xmlns:a16="http://schemas.microsoft.com/office/drawing/2014/main" id="{9E161DA4-AA69-44DA-AD82-6A3B9288D5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32" name="Slide Number Placeholder 5">
            <a:extLst>
              <a:ext uri="{FF2B5EF4-FFF2-40B4-BE49-F238E27FC236}">
                <a16:creationId xmlns:a16="http://schemas.microsoft.com/office/drawing/2014/main" id="{C1571870-B8E8-4979-BDF5-9E965C35F0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</p:spPr>
        <p:txBody>
          <a:bodyPr/>
          <a:lstStyle/>
          <a:p>
            <a:fld id="{83A218E8-C0C8-4525-BD5F-99356FF4A842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785FF7DC-F6FC-5A40-BC64-9F72DF273AC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 rot="20769183">
            <a:off x="7481065" y="1834859"/>
            <a:ext cx="1458156" cy="969317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accent2">
                    <a:lumMod val="75000"/>
                  </a:schemeClr>
                </a:solidFill>
                <a:latin typeface="Gochi Hand" pitchFamily="2" charset="77"/>
              </a:defRPr>
            </a:lvl1pPr>
            <a:lvl2pPr marL="457200" indent="0" algn="ctr">
              <a:buNone/>
              <a:defRPr>
                <a:solidFill>
                  <a:schemeClr val="accent2">
                    <a:lumMod val="75000"/>
                  </a:schemeClr>
                </a:solidFill>
                <a:latin typeface="Gochi Hand" pitchFamily="2" charset="77"/>
              </a:defRPr>
            </a:lvl2pPr>
            <a:lvl3pPr marL="914400" indent="0" algn="ctr">
              <a:buNone/>
              <a:defRPr>
                <a:solidFill>
                  <a:schemeClr val="accent2">
                    <a:lumMod val="75000"/>
                  </a:schemeClr>
                </a:solidFill>
                <a:latin typeface="Gochi Hand" pitchFamily="2" charset="77"/>
              </a:defRPr>
            </a:lvl3pPr>
            <a:lvl4pPr marL="1371600" indent="0" algn="ctr">
              <a:buNone/>
              <a:defRPr>
                <a:solidFill>
                  <a:schemeClr val="accent2">
                    <a:lumMod val="75000"/>
                  </a:schemeClr>
                </a:solidFill>
                <a:latin typeface="Gochi Hand" pitchFamily="2" charset="77"/>
              </a:defRPr>
            </a:lvl4pPr>
            <a:lvl5pPr marL="1828800" indent="0" algn="ctr">
              <a:buNone/>
              <a:defRPr>
                <a:solidFill>
                  <a:schemeClr val="accent2">
                    <a:lumMod val="75000"/>
                  </a:schemeClr>
                </a:solidFill>
                <a:latin typeface="Gochi Hand" pitchFamily="2" charset="77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913980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itle 1">
            <a:extLst>
              <a:ext uri="{FF2B5EF4-FFF2-40B4-BE49-F238E27FC236}">
                <a16:creationId xmlns:a16="http://schemas.microsoft.com/office/drawing/2014/main" id="{946BF2A4-2203-49A4-A0A3-F3320F75E7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20358" y="365125"/>
            <a:ext cx="4594991" cy="1325563"/>
          </a:xfrm>
        </p:spPr>
        <p:txBody>
          <a:bodyPr/>
          <a:lstStyle>
            <a:lvl1pPr>
              <a:defRPr>
                <a:solidFill>
                  <a:schemeClr val="accent6">
                    <a:lumMod val="75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9" name="Content Placeholder 2">
            <a:extLst>
              <a:ext uri="{FF2B5EF4-FFF2-40B4-BE49-F238E27FC236}">
                <a16:creationId xmlns:a16="http://schemas.microsoft.com/office/drawing/2014/main" id="{EE36C935-202C-45E1-AAC2-E76C25781D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20358" y="1825625"/>
            <a:ext cx="4594991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0" name="Date Placeholder 3">
            <a:extLst>
              <a:ext uri="{FF2B5EF4-FFF2-40B4-BE49-F238E27FC236}">
                <a16:creationId xmlns:a16="http://schemas.microsoft.com/office/drawing/2014/main" id="{74413308-021A-4482-BA51-2E12E6BAE79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1" name="Footer Placeholder 4">
            <a:extLst>
              <a:ext uri="{FF2B5EF4-FFF2-40B4-BE49-F238E27FC236}">
                <a16:creationId xmlns:a16="http://schemas.microsoft.com/office/drawing/2014/main" id="{F5ABE93D-47C7-4C5D-9CBC-D68A4B8C5E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32" name="Slide Number Placeholder 5">
            <a:extLst>
              <a:ext uri="{FF2B5EF4-FFF2-40B4-BE49-F238E27FC236}">
                <a16:creationId xmlns:a16="http://schemas.microsoft.com/office/drawing/2014/main" id="{58BE1DA5-7A31-4970-8B1A-A57B63F7BC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</p:spPr>
        <p:txBody>
          <a:bodyPr/>
          <a:lstStyle/>
          <a:p>
            <a:fld id="{83A218E8-C0C8-4525-BD5F-99356FF4A842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A4948F44-CAC9-7443-B6D0-3B856E60097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02892" y="4363081"/>
            <a:ext cx="2800350" cy="1185863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accent6"/>
                </a:solidFill>
                <a:latin typeface="Gochi Hand" pitchFamily="2" charset="77"/>
              </a:defRPr>
            </a:lvl1pPr>
            <a:lvl2pPr marL="457200" indent="0" algn="ctr">
              <a:buNone/>
              <a:defRPr>
                <a:solidFill>
                  <a:schemeClr val="accent6"/>
                </a:solidFill>
                <a:latin typeface="Gochi Hand" pitchFamily="2" charset="77"/>
              </a:defRPr>
            </a:lvl2pPr>
            <a:lvl3pPr marL="914400" indent="0" algn="ctr">
              <a:buNone/>
              <a:defRPr>
                <a:solidFill>
                  <a:schemeClr val="accent6"/>
                </a:solidFill>
                <a:latin typeface="Gochi Hand" pitchFamily="2" charset="77"/>
              </a:defRPr>
            </a:lvl3pPr>
            <a:lvl4pPr marL="1371600" indent="0" algn="ctr">
              <a:buNone/>
              <a:defRPr>
                <a:solidFill>
                  <a:schemeClr val="accent6"/>
                </a:solidFill>
                <a:latin typeface="Gochi Hand" pitchFamily="2" charset="77"/>
              </a:defRPr>
            </a:lvl4pPr>
            <a:lvl5pPr marL="1828800" indent="0" algn="ctr">
              <a:buNone/>
              <a:defRPr>
                <a:solidFill>
                  <a:schemeClr val="accent6"/>
                </a:solidFill>
                <a:latin typeface="Gochi Hand" pitchFamily="2" charset="77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6520916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>
            <a:extLst>
              <a:ext uri="{FF2B5EF4-FFF2-40B4-BE49-F238E27FC236}">
                <a16:creationId xmlns:a16="http://schemas.microsoft.com/office/drawing/2014/main" id="{17C3195D-1724-4A88-BD6D-9DFE6FCDC2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4179340" cy="2852737"/>
          </a:xfrm>
          <a:prstGeom prst="rect">
            <a:avLst/>
          </a:prstGeom>
        </p:spPr>
        <p:txBody>
          <a:bodyPr anchor="b"/>
          <a:lstStyle>
            <a:lvl1pPr>
              <a:defRPr sz="6000">
                <a:solidFill>
                  <a:schemeClr val="accent3">
                    <a:lumMod val="75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FA648EDA-6713-4A81-80F6-FECA02B6F6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417934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C3199031-3894-4988-AD6A-1D5A1837ED2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13" name="Footer Placeholder 4">
            <a:extLst>
              <a:ext uri="{FF2B5EF4-FFF2-40B4-BE49-F238E27FC236}">
                <a16:creationId xmlns:a16="http://schemas.microsoft.com/office/drawing/2014/main" id="{F5C51C7F-11B2-45E9-BD36-07AB456FB7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9BE049E1-FD38-4199-B011-6F9B783A5F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9319E888-69DF-4A19-BF5D-F6CF70DE7D06}" type="slidenum">
              <a:rPr lang="en-US" smtClean="0"/>
              <a:t>‹#›</a:t>
            </a:fld>
            <a:endParaRPr lang="en-US"/>
          </a:p>
        </p:txBody>
      </p:sp>
      <p:sp>
        <p:nvSpPr>
          <p:cNvPr id="15" name="Text Placeholder 2">
            <a:extLst>
              <a:ext uri="{FF2B5EF4-FFF2-40B4-BE49-F238E27FC236}">
                <a16:creationId xmlns:a16="http://schemas.microsoft.com/office/drawing/2014/main" id="{910FB95A-7855-D345-9B25-2218C52F193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227748" y="4746624"/>
            <a:ext cx="2800350" cy="1185863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accent3"/>
                </a:solidFill>
                <a:latin typeface="Gochi Hand" pitchFamily="2" charset="77"/>
              </a:defRPr>
            </a:lvl1pPr>
            <a:lvl2pPr marL="457200" indent="0" algn="ctr">
              <a:buNone/>
              <a:defRPr>
                <a:solidFill>
                  <a:schemeClr val="accent3"/>
                </a:solidFill>
                <a:latin typeface="Gochi Hand" pitchFamily="2" charset="77"/>
              </a:defRPr>
            </a:lvl2pPr>
            <a:lvl3pPr marL="914400" indent="0" algn="ctr">
              <a:buNone/>
              <a:defRPr>
                <a:solidFill>
                  <a:schemeClr val="accent3"/>
                </a:solidFill>
                <a:latin typeface="Gochi Hand" pitchFamily="2" charset="77"/>
              </a:defRPr>
            </a:lvl3pPr>
            <a:lvl4pPr marL="1371600" indent="0" algn="ctr">
              <a:buNone/>
              <a:defRPr>
                <a:solidFill>
                  <a:schemeClr val="accent3"/>
                </a:solidFill>
                <a:latin typeface="Gochi Hand" pitchFamily="2" charset="77"/>
              </a:defRPr>
            </a:lvl4pPr>
            <a:lvl5pPr marL="1828800" indent="0" algn="ctr">
              <a:buNone/>
              <a:defRPr>
                <a:solidFill>
                  <a:schemeClr val="accent3"/>
                </a:solidFill>
                <a:latin typeface="Gochi Hand" pitchFamily="2" charset="77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7496814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>
            <a:extLst>
              <a:ext uri="{FF2B5EF4-FFF2-40B4-BE49-F238E27FC236}">
                <a16:creationId xmlns:a16="http://schemas.microsoft.com/office/drawing/2014/main" id="{DA380202-F3F2-4AC0-8936-ED6BADE056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4505160" cy="2852737"/>
          </a:xfrm>
          <a:prstGeom prst="rect">
            <a:avLst/>
          </a:prstGeom>
        </p:spPr>
        <p:txBody>
          <a:bodyPr anchor="b"/>
          <a:lstStyle>
            <a:lvl1pPr>
              <a:defRPr sz="6000">
                <a:solidFill>
                  <a:schemeClr val="accent6">
                    <a:lumMod val="75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557C91EF-9ECF-426B-B335-36ED8057F1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450516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8242CDC6-C80B-4491-B1E2-366FDCB68A5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13" name="Footer Placeholder 4">
            <a:extLst>
              <a:ext uri="{FF2B5EF4-FFF2-40B4-BE49-F238E27FC236}">
                <a16:creationId xmlns:a16="http://schemas.microsoft.com/office/drawing/2014/main" id="{854C03DC-D27B-4334-B9C0-FE0B3C2E57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71518FF9-282A-4BBA-A731-44ABDF5A33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9319E888-69DF-4A19-BF5D-F6CF70DE7D06}" type="slidenum">
              <a:rPr lang="en-US" smtClean="0"/>
              <a:t>‹#›</a:t>
            </a:fld>
            <a:endParaRPr lang="en-US"/>
          </a:p>
        </p:txBody>
      </p:sp>
      <p:sp>
        <p:nvSpPr>
          <p:cNvPr id="15" name="Text Placeholder 2">
            <a:extLst>
              <a:ext uri="{FF2B5EF4-FFF2-40B4-BE49-F238E27FC236}">
                <a16:creationId xmlns:a16="http://schemas.microsoft.com/office/drawing/2014/main" id="{2D0CCF39-DF88-3642-8731-5589E6CFE57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411629" y="4499415"/>
            <a:ext cx="2800350" cy="1185863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accent6"/>
                </a:solidFill>
                <a:latin typeface="Gochi Hand" pitchFamily="2" charset="77"/>
              </a:defRPr>
            </a:lvl1pPr>
            <a:lvl2pPr marL="457200" indent="0" algn="ctr">
              <a:buNone/>
              <a:defRPr>
                <a:solidFill>
                  <a:schemeClr val="accent6"/>
                </a:solidFill>
                <a:latin typeface="Gochi Hand" pitchFamily="2" charset="77"/>
              </a:defRPr>
            </a:lvl2pPr>
            <a:lvl3pPr marL="914400" indent="0" algn="ctr">
              <a:buNone/>
              <a:defRPr>
                <a:solidFill>
                  <a:schemeClr val="accent6"/>
                </a:solidFill>
                <a:latin typeface="Gochi Hand" pitchFamily="2" charset="77"/>
              </a:defRPr>
            </a:lvl3pPr>
            <a:lvl4pPr marL="1371600" indent="0" algn="ctr">
              <a:buNone/>
              <a:defRPr>
                <a:solidFill>
                  <a:schemeClr val="accent6"/>
                </a:solidFill>
                <a:latin typeface="Gochi Hand" pitchFamily="2" charset="77"/>
              </a:defRPr>
            </a:lvl4pPr>
            <a:lvl5pPr marL="1828800" indent="0" algn="ctr">
              <a:buNone/>
              <a:defRPr>
                <a:solidFill>
                  <a:schemeClr val="accent6"/>
                </a:solidFill>
                <a:latin typeface="Gochi Hand" pitchFamily="2" charset="77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5230705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icture Placeholder 20">
            <a:extLst>
              <a:ext uri="{FF2B5EF4-FFF2-40B4-BE49-F238E27FC236}">
                <a16:creationId xmlns:a16="http://schemas.microsoft.com/office/drawing/2014/main" id="{8086C9EE-28D6-FE45-8D48-F45C03C82F2F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0" y="371061"/>
            <a:ext cx="3173209" cy="4204582"/>
          </a:xfrm>
          <a:custGeom>
            <a:avLst/>
            <a:gdLst>
              <a:gd name="connsiteX0" fmla="*/ 2682878 w 3173209"/>
              <a:gd name="connsiteY0" fmla="*/ 0 h 4204582"/>
              <a:gd name="connsiteX1" fmla="*/ 3173209 w 3173209"/>
              <a:gd name="connsiteY1" fmla="*/ 3790122 h 4204582"/>
              <a:gd name="connsiteX2" fmla="*/ 0 w 3173209"/>
              <a:gd name="connsiteY2" fmla="*/ 4204582 h 4204582"/>
              <a:gd name="connsiteX3" fmla="*/ 0 w 3173209"/>
              <a:gd name="connsiteY3" fmla="*/ 335359 h 4204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173209" h="4204582">
                <a:moveTo>
                  <a:pt x="2682878" y="0"/>
                </a:moveTo>
                <a:lnTo>
                  <a:pt x="3173209" y="3790122"/>
                </a:lnTo>
                <a:lnTo>
                  <a:pt x="0" y="4204582"/>
                </a:lnTo>
                <a:lnTo>
                  <a:pt x="0" y="335359"/>
                </a:ln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1E401285-0A6E-4F70-86DB-227CB70FE1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63006" y="1709738"/>
            <a:ext cx="4947581" cy="2852737"/>
          </a:xfrm>
          <a:prstGeom prst="rect">
            <a:avLst/>
          </a:prstGeom>
        </p:spPr>
        <p:txBody>
          <a:bodyPr anchor="b"/>
          <a:lstStyle>
            <a:lvl1pPr>
              <a:defRPr sz="6000">
                <a:solidFill>
                  <a:schemeClr val="accent3">
                    <a:lumMod val="75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4A11A794-A338-4A3D-A44B-9F224F209E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63006" y="4589463"/>
            <a:ext cx="4947581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F084121D-C173-41BF-A8BF-A7307C52D56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13" name="Footer Placeholder 4">
            <a:extLst>
              <a:ext uri="{FF2B5EF4-FFF2-40B4-BE49-F238E27FC236}">
                <a16:creationId xmlns:a16="http://schemas.microsoft.com/office/drawing/2014/main" id="{D7E377AD-FE2F-4ACD-975A-1CA31E6EAF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8DD8FB59-3532-4BA9-BBBF-A18CF50441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9319E888-69DF-4A19-BF5D-F6CF70DE7D06}" type="slidenum">
              <a:rPr lang="en-US" smtClean="0"/>
              <a:t>‹#›</a:t>
            </a:fld>
            <a:endParaRPr lang="en-US"/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88B00100-82A6-46DB-AB35-5266F91AE75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69828" y="4796922"/>
            <a:ext cx="1701800" cy="280194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9" name="Text Placeholder 17">
            <a:extLst>
              <a:ext uri="{FF2B5EF4-FFF2-40B4-BE49-F238E27FC236}">
                <a16:creationId xmlns:a16="http://schemas.microsoft.com/office/drawing/2014/main" id="{CCE23A20-9D3A-4A2C-8AD2-D6BCBFFE8052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69828" y="5104199"/>
            <a:ext cx="1701800" cy="280194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20" name="Text Placeholder 17">
            <a:extLst>
              <a:ext uri="{FF2B5EF4-FFF2-40B4-BE49-F238E27FC236}">
                <a16:creationId xmlns:a16="http://schemas.microsoft.com/office/drawing/2014/main" id="{7686557C-B6EC-41CF-A5C6-C78D6675CEFD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769828" y="5411476"/>
            <a:ext cx="1701800" cy="280194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</p:spTree>
    <p:extLst>
      <p:ext uri="{BB962C8B-B14F-4D97-AF65-F5344CB8AC3E}">
        <p14:creationId xmlns:p14="http://schemas.microsoft.com/office/powerpoint/2010/main" val="18919712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lor and Typograp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Title 1">
            <a:extLst>
              <a:ext uri="{FF2B5EF4-FFF2-40B4-BE49-F238E27FC236}">
                <a16:creationId xmlns:a16="http://schemas.microsoft.com/office/drawing/2014/main" id="{D64FDF5F-B87A-48FB-8836-28911241AE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DC858C0-70A5-4521-A1D8-C1DA8BB60EF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28650" y="3709150"/>
            <a:ext cx="7886699" cy="13258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dirty="0" smtClean="0">
                <a:ln w="3175" cmpd="sng">
                  <a:noFill/>
                </a:ln>
                <a:latin typeface="+mj-lt"/>
                <a:ea typeface="+mj-ea"/>
              </a:defRPr>
            </a:lvl1pPr>
            <a:lvl2pPr>
              <a:defRPr lang="en-US" dirty="0" smtClean="0"/>
            </a:lvl2pPr>
            <a:lvl3pPr>
              <a:defRPr lang="en-US" dirty="0" smtClean="0"/>
            </a:lvl3pPr>
            <a:lvl4pPr>
              <a:defRPr lang="en-US" dirty="0" smtClean="0"/>
            </a:lvl4pPr>
            <a:lvl5pPr>
              <a:defRPr lang="en-US" dirty="0"/>
            </a:lvl5pPr>
          </a:lstStyle>
          <a:p>
            <a:pPr marL="228600" lvl="0" indent="-228600">
              <a:spcBef>
                <a:spcPct val="0"/>
              </a:spcBef>
            </a:pPr>
            <a:r>
              <a:rPr lang="en-US" dirty="0"/>
              <a:t>Click to edit Master text styles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268C047-D4C6-4716-A78B-EE5000FD1F52}"/>
              </a:ext>
            </a:extLst>
          </p:cNvPr>
          <p:cNvSpPr txBox="1"/>
          <p:nvPr userDrawn="1"/>
        </p:nvSpPr>
        <p:spPr>
          <a:xfrm>
            <a:off x="718979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/>
              <a:t>Aa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806B303D-5E6A-47BF-AFC1-2852F337BEC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39530" y="6125270"/>
            <a:ext cx="2394180" cy="56445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pPr lvl="0"/>
            <a:r>
              <a:rPr lang="en-US" dirty="0"/>
              <a:t>Font name</a:t>
            </a:r>
          </a:p>
        </p:txBody>
      </p:sp>
      <p:sp>
        <p:nvSpPr>
          <p:cNvPr id="161" name="TextBox 160">
            <a:extLst>
              <a:ext uri="{FF2B5EF4-FFF2-40B4-BE49-F238E27FC236}">
                <a16:creationId xmlns:a16="http://schemas.microsoft.com/office/drawing/2014/main" id="{CE4C982F-2435-454E-964B-6E2FA8DAE509}"/>
              </a:ext>
            </a:extLst>
          </p:cNvPr>
          <p:cNvSpPr txBox="1"/>
          <p:nvPr userDrawn="1"/>
        </p:nvSpPr>
        <p:spPr>
          <a:xfrm>
            <a:off x="3416694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latin typeface="+mj-lt"/>
              </a:rPr>
              <a:t>Aa</a:t>
            </a:r>
          </a:p>
        </p:txBody>
      </p:sp>
      <p:sp>
        <p:nvSpPr>
          <p:cNvPr id="162" name="Text Placeholder 7">
            <a:extLst>
              <a:ext uri="{FF2B5EF4-FFF2-40B4-BE49-F238E27FC236}">
                <a16:creationId xmlns:a16="http://schemas.microsoft.com/office/drawing/2014/main" id="{D8C94DFA-96D0-4436-B11B-F4ECD914841B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437245" y="6125270"/>
            <a:ext cx="2394180" cy="56445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>
                <a:latin typeface="+mj-lt"/>
                <a:cs typeface="Calibri Light" panose="020F0302020204030204" pitchFamily="34" charset="0"/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26475A9A-CDDE-42D3-A31B-0620B825F2A0}"/>
              </a:ext>
            </a:extLst>
          </p:cNvPr>
          <p:cNvGrpSpPr/>
          <p:nvPr userDrawn="1"/>
        </p:nvGrpSpPr>
        <p:grpSpPr>
          <a:xfrm>
            <a:off x="628650" y="1946104"/>
            <a:ext cx="7891272" cy="1481328"/>
            <a:chOff x="628650" y="1946104"/>
            <a:chExt cx="7891272" cy="1481328"/>
          </a:xfrm>
        </p:grpSpPr>
        <p:sp>
          <p:nvSpPr>
            <p:cNvPr id="83" name="Rectangle 82">
              <a:extLst>
                <a:ext uri="{FF2B5EF4-FFF2-40B4-BE49-F238E27FC236}">
                  <a16:creationId xmlns:a16="http://schemas.microsoft.com/office/drawing/2014/main" id="{4D825DDC-B1B7-4A22-AE1A-DFFE8C468588}"/>
                </a:ext>
              </a:extLst>
            </p:cNvPr>
            <p:cNvSpPr/>
            <p:nvPr userDrawn="1"/>
          </p:nvSpPr>
          <p:spPr>
            <a:xfrm>
              <a:off x="628650" y="1946104"/>
              <a:ext cx="671123" cy="1481328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4" name="Rectangle 83">
              <a:extLst>
                <a:ext uri="{FF2B5EF4-FFF2-40B4-BE49-F238E27FC236}">
                  <a16:creationId xmlns:a16="http://schemas.microsoft.com/office/drawing/2014/main" id="{CAC08C7C-E3C9-4D9C-80B0-16E41E85987D}"/>
                </a:ext>
              </a:extLst>
            </p:cNvPr>
            <p:cNvSpPr/>
            <p:nvPr userDrawn="1"/>
          </p:nvSpPr>
          <p:spPr>
            <a:xfrm>
              <a:off x="628650" y="1946104"/>
              <a:ext cx="671123" cy="1319832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5" name="Rectangle 84">
              <a:extLst>
                <a:ext uri="{FF2B5EF4-FFF2-40B4-BE49-F238E27FC236}">
                  <a16:creationId xmlns:a16="http://schemas.microsoft.com/office/drawing/2014/main" id="{BA49656F-2DAE-40AB-AA90-DB2938FC49AC}"/>
                </a:ext>
              </a:extLst>
            </p:cNvPr>
            <p:cNvSpPr/>
            <p:nvPr userDrawn="1"/>
          </p:nvSpPr>
          <p:spPr>
            <a:xfrm>
              <a:off x="628650" y="1946104"/>
              <a:ext cx="671123" cy="1158334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6" name="Rectangle 85">
              <a:extLst>
                <a:ext uri="{FF2B5EF4-FFF2-40B4-BE49-F238E27FC236}">
                  <a16:creationId xmlns:a16="http://schemas.microsoft.com/office/drawing/2014/main" id="{DCD712ED-28B0-410A-9BD1-7616FBF74042}"/>
                </a:ext>
              </a:extLst>
            </p:cNvPr>
            <p:cNvSpPr/>
            <p:nvPr userDrawn="1"/>
          </p:nvSpPr>
          <p:spPr>
            <a:xfrm>
              <a:off x="628650" y="1946104"/>
              <a:ext cx="671123" cy="996838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7" name="Rectangle 86">
              <a:extLst>
                <a:ext uri="{FF2B5EF4-FFF2-40B4-BE49-F238E27FC236}">
                  <a16:creationId xmlns:a16="http://schemas.microsoft.com/office/drawing/2014/main" id="{6849DA16-5630-42C0-B032-CF4E4236809C}"/>
                </a:ext>
              </a:extLst>
            </p:cNvPr>
            <p:cNvSpPr/>
            <p:nvPr userDrawn="1"/>
          </p:nvSpPr>
          <p:spPr>
            <a:xfrm>
              <a:off x="628650" y="1946104"/>
              <a:ext cx="671123" cy="83534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0" name="Rectangle 159">
              <a:extLst>
                <a:ext uri="{FF2B5EF4-FFF2-40B4-BE49-F238E27FC236}">
                  <a16:creationId xmlns:a16="http://schemas.microsoft.com/office/drawing/2014/main" id="{E6F035CF-B43D-439C-AD0F-8D953B579313}"/>
                </a:ext>
              </a:extLst>
            </p:cNvPr>
            <p:cNvSpPr/>
            <p:nvPr userDrawn="1"/>
          </p:nvSpPr>
          <p:spPr>
            <a:xfrm>
              <a:off x="628651" y="1946104"/>
              <a:ext cx="671123" cy="67064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3" name="Rectangle 162">
              <a:extLst>
                <a:ext uri="{FF2B5EF4-FFF2-40B4-BE49-F238E27FC236}">
                  <a16:creationId xmlns:a16="http://schemas.microsoft.com/office/drawing/2014/main" id="{41E5DA4D-2356-4A5A-9A78-37FC3426A8A4}"/>
                </a:ext>
              </a:extLst>
            </p:cNvPr>
            <p:cNvSpPr/>
            <p:nvPr userDrawn="1"/>
          </p:nvSpPr>
          <p:spPr>
            <a:xfrm>
              <a:off x="1430889" y="1946104"/>
              <a:ext cx="671123" cy="1481328"/>
            </a:xfrm>
            <a:prstGeom prst="rect">
              <a:avLst/>
            </a:prstGeom>
            <a:solidFill>
              <a:schemeClr val="tx1">
                <a:lumMod val="90000"/>
                <a:lumOff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4" name="Rectangle 163">
              <a:extLst>
                <a:ext uri="{FF2B5EF4-FFF2-40B4-BE49-F238E27FC236}">
                  <a16:creationId xmlns:a16="http://schemas.microsoft.com/office/drawing/2014/main" id="{94FE7071-946A-4F12-893A-526B25468EB3}"/>
                </a:ext>
              </a:extLst>
            </p:cNvPr>
            <p:cNvSpPr/>
            <p:nvPr userDrawn="1"/>
          </p:nvSpPr>
          <p:spPr>
            <a:xfrm>
              <a:off x="1430889" y="1946104"/>
              <a:ext cx="671123" cy="1319832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5" name="Rectangle 164">
              <a:extLst>
                <a:ext uri="{FF2B5EF4-FFF2-40B4-BE49-F238E27FC236}">
                  <a16:creationId xmlns:a16="http://schemas.microsoft.com/office/drawing/2014/main" id="{0B4820EC-57AA-49FD-9B74-B858DD1AE71D}"/>
                </a:ext>
              </a:extLst>
            </p:cNvPr>
            <p:cNvSpPr/>
            <p:nvPr userDrawn="1"/>
          </p:nvSpPr>
          <p:spPr>
            <a:xfrm>
              <a:off x="1430889" y="1946104"/>
              <a:ext cx="671123" cy="1158334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6" name="Rectangle 165">
              <a:extLst>
                <a:ext uri="{FF2B5EF4-FFF2-40B4-BE49-F238E27FC236}">
                  <a16:creationId xmlns:a16="http://schemas.microsoft.com/office/drawing/2014/main" id="{829BCA57-159F-4238-A8C6-090DBF3ED9CB}"/>
                </a:ext>
              </a:extLst>
            </p:cNvPr>
            <p:cNvSpPr/>
            <p:nvPr userDrawn="1"/>
          </p:nvSpPr>
          <p:spPr>
            <a:xfrm>
              <a:off x="1430889" y="1946104"/>
              <a:ext cx="671123" cy="996838"/>
            </a:xfrm>
            <a:prstGeom prst="rect">
              <a:avLst/>
            </a:pr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7" name="Rectangle 166">
              <a:extLst>
                <a:ext uri="{FF2B5EF4-FFF2-40B4-BE49-F238E27FC236}">
                  <a16:creationId xmlns:a16="http://schemas.microsoft.com/office/drawing/2014/main" id="{220D4EDF-EA25-4D8A-B8A4-0AB513B97627}"/>
                </a:ext>
              </a:extLst>
            </p:cNvPr>
            <p:cNvSpPr/>
            <p:nvPr userDrawn="1"/>
          </p:nvSpPr>
          <p:spPr>
            <a:xfrm>
              <a:off x="1430889" y="1946104"/>
              <a:ext cx="671123" cy="835342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8" name="Rectangle 167">
              <a:extLst>
                <a:ext uri="{FF2B5EF4-FFF2-40B4-BE49-F238E27FC236}">
                  <a16:creationId xmlns:a16="http://schemas.microsoft.com/office/drawing/2014/main" id="{1D4305EB-B3E8-44B7-8B0F-EA03970179FF}"/>
                </a:ext>
              </a:extLst>
            </p:cNvPr>
            <p:cNvSpPr/>
            <p:nvPr userDrawn="1"/>
          </p:nvSpPr>
          <p:spPr>
            <a:xfrm>
              <a:off x="1430889" y="1946104"/>
              <a:ext cx="671123" cy="67064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9" name="Rectangle 168">
              <a:extLst>
                <a:ext uri="{FF2B5EF4-FFF2-40B4-BE49-F238E27FC236}">
                  <a16:creationId xmlns:a16="http://schemas.microsoft.com/office/drawing/2014/main" id="{BF0C67D4-85EB-4EE5-AF2E-00FE916B8A04}"/>
                </a:ext>
              </a:extLst>
            </p:cNvPr>
            <p:cNvSpPr/>
            <p:nvPr userDrawn="1"/>
          </p:nvSpPr>
          <p:spPr>
            <a:xfrm>
              <a:off x="2233127" y="1946104"/>
              <a:ext cx="671123" cy="1481328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0" name="Rectangle 169">
              <a:extLst>
                <a:ext uri="{FF2B5EF4-FFF2-40B4-BE49-F238E27FC236}">
                  <a16:creationId xmlns:a16="http://schemas.microsoft.com/office/drawing/2014/main" id="{7BDDFC57-9EC3-437D-B2FC-B6290981C500}"/>
                </a:ext>
              </a:extLst>
            </p:cNvPr>
            <p:cNvSpPr/>
            <p:nvPr userDrawn="1"/>
          </p:nvSpPr>
          <p:spPr>
            <a:xfrm>
              <a:off x="2233127" y="1946104"/>
              <a:ext cx="671123" cy="1319832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1" name="Rectangle 170">
              <a:extLst>
                <a:ext uri="{FF2B5EF4-FFF2-40B4-BE49-F238E27FC236}">
                  <a16:creationId xmlns:a16="http://schemas.microsoft.com/office/drawing/2014/main" id="{A6BFD32E-3CA9-47B8-A9E9-842EB47B3C34}"/>
                </a:ext>
              </a:extLst>
            </p:cNvPr>
            <p:cNvSpPr/>
            <p:nvPr userDrawn="1"/>
          </p:nvSpPr>
          <p:spPr>
            <a:xfrm>
              <a:off x="2233127" y="1946104"/>
              <a:ext cx="671123" cy="1158334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2" name="Rectangle 171">
              <a:extLst>
                <a:ext uri="{FF2B5EF4-FFF2-40B4-BE49-F238E27FC236}">
                  <a16:creationId xmlns:a16="http://schemas.microsoft.com/office/drawing/2014/main" id="{27F6C923-45B6-4A07-BF72-4EA3A79B94E2}"/>
                </a:ext>
              </a:extLst>
            </p:cNvPr>
            <p:cNvSpPr/>
            <p:nvPr userDrawn="1"/>
          </p:nvSpPr>
          <p:spPr>
            <a:xfrm>
              <a:off x="2233127" y="1946104"/>
              <a:ext cx="671123" cy="996838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3" name="Rectangle 172">
              <a:extLst>
                <a:ext uri="{FF2B5EF4-FFF2-40B4-BE49-F238E27FC236}">
                  <a16:creationId xmlns:a16="http://schemas.microsoft.com/office/drawing/2014/main" id="{6EDAF0FF-ED88-4001-ACE8-F2C99F0F6081}"/>
                </a:ext>
              </a:extLst>
            </p:cNvPr>
            <p:cNvSpPr/>
            <p:nvPr userDrawn="1"/>
          </p:nvSpPr>
          <p:spPr>
            <a:xfrm>
              <a:off x="2233127" y="1946104"/>
              <a:ext cx="671123" cy="835342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4" name="Rectangle 173">
              <a:extLst>
                <a:ext uri="{FF2B5EF4-FFF2-40B4-BE49-F238E27FC236}">
                  <a16:creationId xmlns:a16="http://schemas.microsoft.com/office/drawing/2014/main" id="{9BB3B5D8-C72B-482B-9920-23107B3B85FD}"/>
                </a:ext>
              </a:extLst>
            </p:cNvPr>
            <p:cNvSpPr/>
            <p:nvPr userDrawn="1"/>
          </p:nvSpPr>
          <p:spPr>
            <a:xfrm>
              <a:off x="2233128" y="1946104"/>
              <a:ext cx="671123" cy="67064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5" name="Rectangle 174">
              <a:extLst>
                <a:ext uri="{FF2B5EF4-FFF2-40B4-BE49-F238E27FC236}">
                  <a16:creationId xmlns:a16="http://schemas.microsoft.com/office/drawing/2014/main" id="{2547ECFF-5A99-4BDD-9D82-AF7E2BC6ED91}"/>
                </a:ext>
              </a:extLst>
            </p:cNvPr>
            <p:cNvSpPr/>
            <p:nvPr userDrawn="1"/>
          </p:nvSpPr>
          <p:spPr>
            <a:xfrm>
              <a:off x="3035366" y="1946104"/>
              <a:ext cx="671123" cy="1481328"/>
            </a:xfrm>
            <a:prstGeom prst="rect">
              <a:avLst/>
            </a:prstGeom>
            <a:solidFill>
              <a:schemeClr val="tx2">
                <a:lumMod val="90000"/>
                <a:lumOff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6" name="Rectangle 175">
              <a:extLst>
                <a:ext uri="{FF2B5EF4-FFF2-40B4-BE49-F238E27FC236}">
                  <a16:creationId xmlns:a16="http://schemas.microsoft.com/office/drawing/2014/main" id="{D24D3EB6-7B2A-44AF-9F83-2EB304CB9012}"/>
                </a:ext>
              </a:extLst>
            </p:cNvPr>
            <p:cNvSpPr/>
            <p:nvPr userDrawn="1"/>
          </p:nvSpPr>
          <p:spPr>
            <a:xfrm>
              <a:off x="3035366" y="1946104"/>
              <a:ext cx="671123" cy="1319832"/>
            </a:xfrm>
            <a:prstGeom prst="rect">
              <a:avLst/>
            </a:prstGeom>
            <a:solidFill>
              <a:schemeClr val="tx2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7" name="Rectangle 176">
              <a:extLst>
                <a:ext uri="{FF2B5EF4-FFF2-40B4-BE49-F238E27FC236}">
                  <a16:creationId xmlns:a16="http://schemas.microsoft.com/office/drawing/2014/main" id="{F473FD6F-105A-4A5E-BB7B-E748A685D5A6}"/>
                </a:ext>
              </a:extLst>
            </p:cNvPr>
            <p:cNvSpPr/>
            <p:nvPr userDrawn="1"/>
          </p:nvSpPr>
          <p:spPr>
            <a:xfrm>
              <a:off x="3035366" y="1946104"/>
              <a:ext cx="671123" cy="1158334"/>
            </a:xfrm>
            <a:prstGeom prst="rect">
              <a:avLst/>
            </a:prstGeom>
            <a:solidFill>
              <a:schemeClr val="tx2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8" name="Rectangle 177">
              <a:extLst>
                <a:ext uri="{FF2B5EF4-FFF2-40B4-BE49-F238E27FC236}">
                  <a16:creationId xmlns:a16="http://schemas.microsoft.com/office/drawing/2014/main" id="{3339347A-FF0E-40C7-89C0-36AFFF6F9E77}"/>
                </a:ext>
              </a:extLst>
            </p:cNvPr>
            <p:cNvSpPr/>
            <p:nvPr userDrawn="1"/>
          </p:nvSpPr>
          <p:spPr>
            <a:xfrm>
              <a:off x="3035366" y="1946104"/>
              <a:ext cx="671123" cy="996838"/>
            </a:xfrm>
            <a:prstGeom prst="rect">
              <a:avLst/>
            </a:prstGeom>
            <a:solidFill>
              <a:schemeClr val="tx2">
                <a:lumMod val="25000"/>
                <a:lumOff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9" name="Rectangle 178">
              <a:extLst>
                <a:ext uri="{FF2B5EF4-FFF2-40B4-BE49-F238E27FC236}">
                  <a16:creationId xmlns:a16="http://schemas.microsoft.com/office/drawing/2014/main" id="{BC367306-AB93-4C38-8042-A2D897E19657}"/>
                </a:ext>
              </a:extLst>
            </p:cNvPr>
            <p:cNvSpPr/>
            <p:nvPr userDrawn="1"/>
          </p:nvSpPr>
          <p:spPr>
            <a:xfrm>
              <a:off x="3035366" y="1946104"/>
              <a:ext cx="671123" cy="835342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0" name="Rectangle 179">
              <a:extLst>
                <a:ext uri="{FF2B5EF4-FFF2-40B4-BE49-F238E27FC236}">
                  <a16:creationId xmlns:a16="http://schemas.microsoft.com/office/drawing/2014/main" id="{54D63E32-A004-4AFD-BE82-56549F30C11C}"/>
                </a:ext>
              </a:extLst>
            </p:cNvPr>
            <p:cNvSpPr/>
            <p:nvPr userDrawn="1"/>
          </p:nvSpPr>
          <p:spPr>
            <a:xfrm>
              <a:off x="3035367" y="1946104"/>
              <a:ext cx="671123" cy="670640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1" name="Rectangle 180">
              <a:extLst>
                <a:ext uri="{FF2B5EF4-FFF2-40B4-BE49-F238E27FC236}">
                  <a16:creationId xmlns:a16="http://schemas.microsoft.com/office/drawing/2014/main" id="{95194278-6696-4FD2-8D66-10625FBCACA4}"/>
                </a:ext>
              </a:extLst>
            </p:cNvPr>
            <p:cNvSpPr/>
            <p:nvPr userDrawn="1"/>
          </p:nvSpPr>
          <p:spPr>
            <a:xfrm>
              <a:off x="3837605" y="1946104"/>
              <a:ext cx="671123" cy="1481328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2" name="Rectangle 181">
              <a:extLst>
                <a:ext uri="{FF2B5EF4-FFF2-40B4-BE49-F238E27FC236}">
                  <a16:creationId xmlns:a16="http://schemas.microsoft.com/office/drawing/2014/main" id="{C3383B67-395B-4618-94B2-8FFB09170689}"/>
                </a:ext>
              </a:extLst>
            </p:cNvPr>
            <p:cNvSpPr/>
            <p:nvPr userDrawn="1"/>
          </p:nvSpPr>
          <p:spPr>
            <a:xfrm>
              <a:off x="3837605" y="1946104"/>
              <a:ext cx="671123" cy="1319832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3" name="Rectangle 182">
              <a:extLst>
                <a:ext uri="{FF2B5EF4-FFF2-40B4-BE49-F238E27FC236}">
                  <a16:creationId xmlns:a16="http://schemas.microsoft.com/office/drawing/2014/main" id="{ACFCFB25-1D6C-475A-A271-185C58B6D8CD}"/>
                </a:ext>
              </a:extLst>
            </p:cNvPr>
            <p:cNvSpPr/>
            <p:nvPr userDrawn="1"/>
          </p:nvSpPr>
          <p:spPr>
            <a:xfrm>
              <a:off x="3837605" y="1946104"/>
              <a:ext cx="671123" cy="1158334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4" name="Rectangle 183">
              <a:extLst>
                <a:ext uri="{FF2B5EF4-FFF2-40B4-BE49-F238E27FC236}">
                  <a16:creationId xmlns:a16="http://schemas.microsoft.com/office/drawing/2014/main" id="{73828B87-D0D9-4219-9A26-4E60D6640DC7}"/>
                </a:ext>
              </a:extLst>
            </p:cNvPr>
            <p:cNvSpPr/>
            <p:nvPr userDrawn="1"/>
          </p:nvSpPr>
          <p:spPr>
            <a:xfrm>
              <a:off x="3837605" y="1946104"/>
              <a:ext cx="671123" cy="996838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5" name="Rectangle 184">
              <a:extLst>
                <a:ext uri="{FF2B5EF4-FFF2-40B4-BE49-F238E27FC236}">
                  <a16:creationId xmlns:a16="http://schemas.microsoft.com/office/drawing/2014/main" id="{32F1CA9D-A578-4C66-ACB9-661F5482120A}"/>
                </a:ext>
              </a:extLst>
            </p:cNvPr>
            <p:cNvSpPr/>
            <p:nvPr userDrawn="1"/>
          </p:nvSpPr>
          <p:spPr>
            <a:xfrm>
              <a:off x="3837605" y="1946104"/>
              <a:ext cx="671123" cy="835342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6" name="Rectangle 185">
              <a:extLst>
                <a:ext uri="{FF2B5EF4-FFF2-40B4-BE49-F238E27FC236}">
                  <a16:creationId xmlns:a16="http://schemas.microsoft.com/office/drawing/2014/main" id="{FBA4A2F3-8BCC-434A-B746-2BDB48D8AB71}"/>
                </a:ext>
              </a:extLst>
            </p:cNvPr>
            <p:cNvSpPr/>
            <p:nvPr userDrawn="1"/>
          </p:nvSpPr>
          <p:spPr>
            <a:xfrm>
              <a:off x="3837605" y="1946104"/>
              <a:ext cx="671123" cy="67064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7" name="Rectangle 186">
              <a:extLst>
                <a:ext uri="{FF2B5EF4-FFF2-40B4-BE49-F238E27FC236}">
                  <a16:creationId xmlns:a16="http://schemas.microsoft.com/office/drawing/2014/main" id="{94CE36C5-39FB-4F90-8E32-674401CD3D3F}"/>
                </a:ext>
              </a:extLst>
            </p:cNvPr>
            <p:cNvSpPr/>
            <p:nvPr userDrawn="1"/>
          </p:nvSpPr>
          <p:spPr>
            <a:xfrm>
              <a:off x="4639843" y="1946104"/>
              <a:ext cx="671123" cy="1481328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8" name="Rectangle 187">
              <a:extLst>
                <a:ext uri="{FF2B5EF4-FFF2-40B4-BE49-F238E27FC236}">
                  <a16:creationId xmlns:a16="http://schemas.microsoft.com/office/drawing/2014/main" id="{A6E16A70-98A2-4827-A41D-0E0D06F225EA}"/>
                </a:ext>
              </a:extLst>
            </p:cNvPr>
            <p:cNvSpPr/>
            <p:nvPr userDrawn="1"/>
          </p:nvSpPr>
          <p:spPr>
            <a:xfrm>
              <a:off x="4639843" y="1946104"/>
              <a:ext cx="671123" cy="1319832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9" name="Rectangle 188">
              <a:extLst>
                <a:ext uri="{FF2B5EF4-FFF2-40B4-BE49-F238E27FC236}">
                  <a16:creationId xmlns:a16="http://schemas.microsoft.com/office/drawing/2014/main" id="{C1D78562-9E82-4152-A4A8-69D145DC1F39}"/>
                </a:ext>
              </a:extLst>
            </p:cNvPr>
            <p:cNvSpPr/>
            <p:nvPr userDrawn="1"/>
          </p:nvSpPr>
          <p:spPr>
            <a:xfrm>
              <a:off x="4639843" y="1946104"/>
              <a:ext cx="671123" cy="1158334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0" name="Rectangle 189">
              <a:extLst>
                <a:ext uri="{FF2B5EF4-FFF2-40B4-BE49-F238E27FC236}">
                  <a16:creationId xmlns:a16="http://schemas.microsoft.com/office/drawing/2014/main" id="{5FF04718-41E7-4CBC-B319-0FCB4F715A30}"/>
                </a:ext>
              </a:extLst>
            </p:cNvPr>
            <p:cNvSpPr/>
            <p:nvPr userDrawn="1"/>
          </p:nvSpPr>
          <p:spPr>
            <a:xfrm>
              <a:off x="4639843" y="1946104"/>
              <a:ext cx="671123" cy="996838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1" name="Rectangle 190">
              <a:extLst>
                <a:ext uri="{FF2B5EF4-FFF2-40B4-BE49-F238E27FC236}">
                  <a16:creationId xmlns:a16="http://schemas.microsoft.com/office/drawing/2014/main" id="{784528AC-5133-4570-AE06-21420B61A9DB}"/>
                </a:ext>
              </a:extLst>
            </p:cNvPr>
            <p:cNvSpPr/>
            <p:nvPr userDrawn="1"/>
          </p:nvSpPr>
          <p:spPr>
            <a:xfrm>
              <a:off x="4639843" y="1946104"/>
              <a:ext cx="671123" cy="835342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2" name="Rectangle 191">
              <a:extLst>
                <a:ext uri="{FF2B5EF4-FFF2-40B4-BE49-F238E27FC236}">
                  <a16:creationId xmlns:a16="http://schemas.microsoft.com/office/drawing/2014/main" id="{AB7BE177-89EB-4FA3-9079-8FA861814FF7}"/>
                </a:ext>
              </a:extLst>
            </p:cNvPr>
            <p:cNvSpPr/>
            <p:nvPr userDrawn="1"/>
          </p:nvSpPr>
          <p:spPr>
            <a:xfrm>
              <a:off x="4639844" y="1946104"/>
              <a:ext cx="671123" cy="6706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3" name="Rectangle 192">
              <a:extLst>
                <a:ext uri="{FF2B5EF4-FFF2-40B4-BE49-F238E27FC236}">
                  <a16:creationId xmlns:a16="http://schemas.microsoft.com/office/drawing/2014/main" id="{C9C8021D-DDA1-4E1E-8E0D-CB3AC805ED0E}"/>
                </a:ext>
              </a:extLst>
            </p:cNvPr>
            <p:cNvSpPr/>
            <p:nvPr userDrawn="1"/>
          </p:nvSpPr>
          <p:spPr>
            <a:xfrm>
              <a:off x="5442082" y="1946104"/>
              <a:ext cx="671123" cy="1481328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4" name="Rectangle 193">
              <a:extLst>
                <a:ext uri="{FF2B5EF4-FFF2-40B4-BE49-F238E27FC236}">
                  <a16:creationId xmlns:a16="http://schemas.microsoft.com/office/drawing/2014/main" id="{08DCABD2-698D-4425-BB59-83846A51C9F3}"/>
                </a:ext>
              </a:extLst>
            </p:cNvPr>
            <p:cNvSpPr/>
            <p:nvPr userDrawn="1"/>
          </p:nvSpPr>
          <p:spPr>
            <a:xfrm>
              <a:off x="5442082" y="1946104"/>
              <a:ext cx="671123" cy="1319832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5" name="Rectangle 194">
              <a:extLst>
                <a:ext uri="{FF2B5EF4-FFF2-40B4-BE49-F238E27FC236}">
                  <a16:creationId xmlns:a16="http://schemas.microsoft.com/office/drawing/2014/main" id="{0F65B3E0-F086-48E1-803B-AB3B20CFB869}"/>
                </a:ext>
              </a:extLst>
            </p:cNvPr>
            <p:cNvSpPr/>
            <p:nvPr userDrawn="1"/>
          </p:nvSpPr>
          <p:spPr>
            <a:xfrm>
              <a:off x="5442082" y="1946104"/>
              <a:ext cx="671123" cy="1158334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6" name="Rectangle 195">
              <a:extLst>
                <a:ext uri="{FF2B5EF4-FFF2-40B4-BE49-F238E27FC236}">
                  <a16:creationId xmlns:a16="http://schemas.microsoft.com/office/drawing/2014/main" id="{7E6D9187-7623-4588-904C-A809428DC8CD}"/>
                </a:ext>
              </a:extLst>
            </p:cNvPr>
            <p:cNvSpPr/>
            <p:nvPr userDrawn="1"/>
          </p:nvSpPr>
          <p:spPr>
            <a:xfrm>
              <a:off x="5442082" y="1946104"/>
              <a:ext cx="671123" cy="996838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7" name="Rectangle 196">
              <a:extLst>
                <a:ext uri="{FF2B5EF4-FFF2-40B4-BE49-F238E27FC236}">
                  <a16:creationId xmlns:a16="http://schemas.microsoft.com/office/drawing/2014/main" id="{790931BC-3EC0-4505-ACD9-4358033DE4F6}"/>
                </a:ext>
              </a:extLst>
            </p:cNvPr>
            <p:cNvSpPr/>
            <p:nvPr userDrawn="1"/>
          </p:nvSpPr>
          <p:spPr>
            <a:xfrm>
              <a:off x="5442082" y="1946104"/>
              <a:ext cx="671123" cy="835342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8" name="Rectangle 197">
              <a:extLst>
                <a:ext uri="{FF2B5EF4-FFF2-40B4-BE49-F238E27FC236}">
                  <a16:creationId xmlns:a16="http://schemas.microsoft.com/office/drawing/2014/main" id="{A4D4E93C-BC1B-4461-9A45-29B483EC73BF}"/>
                </a:ext>
              </a:extLst>
            </p:cNvPr>
            <p:cNvSpPr/>
            <p:nvPr userDrawn="1"/>
          </p:nvSpPr>
          <p:spPr>
            <a:xfrm>
              <a:off x="5442083" y="1946104"/>
              <a:ext cx="671123" cy="67064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9" name="Rectangle 198">
              <a:extLst>
                <a:ext uri="{FF2B5EF4-FFF2-40B4-BE49-F238E27FC236}">
                  <a16:creationId xmlns:a16="http://schemas.microsoft.com/office/drawing/2014/main" id="{E6E3B6DB-4A45-4C4C-9100-69A6FEAB2F71}"/>
                </a:ext>
              </a:extLst>
            </p:cNvPr>
            <p:cNvSpPr/>
            <p:nvPr userDrawn="1"/>
          </p:nvSpPr>
          <p:spPr>
            <a:xfrm>
              <a:off x="6244321" y="1946104"/>
              <a:ext cx="671123" cy="1481328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0" name="Rectangle 199">
              <a:extLst>
                <a:ext uri="{FF2B5EF4-FFF2-40B4-BE49-F238E27FC236}">
                  <a16:creationId xmlns:a16="http://schemas.microsoft.com/office/drawing/2014/main" id="{7E52722F-33D2-44D1-ADE2-F379ECF8E85C}"/>
                </a:ext>
              </a:extLst>
            </p:cNvPr>
            <p:cNvSpPr/>
            <p:nvPr userDrawn="1"/>
          </p:nvSpPr>
          <p:spPr>
            <a:xfrm>
              <a:off x="6244321" y="1946104"/>
              <a:ext cx="671123" cy="1319832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1" name="Rectangle 200">
              <a:extLst>
                <a:ext uri="{FF2B5EF4-FFF2-40B4-BE49-F238E27FC236}">
                  <a16:creationId xmlns:a16="http://schemas.microsoft.com/office/drawing/2014/main" id="{B146F01B-FAF7-459A-95FC-471FD6F44FE7}"/>
                </a:ext>
              </a:extLst>
            </p:cNvPr>
            <p:cNvSpPr/>
            <p:nvPr userDrawn="1"/>
          </p:nvSpPr>
          <p:spPr>
            <a:xfrm>
              <a:off x="6244321" y="1946104"/>
              <a:ext cx="671123" cy="1158334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2" name="Rectangle 201">
              <a:extLst>
                <a:ext uri="{FF2B5EF4-FFF2-40B4-BE49-F238E27FC236}">
                  <a16:creationId xmlns:a16="http://schemas.microsoft.com/office/drawing/2014/main" id="{CBCD4ABC-5320-4DF8-A422-49658D6A72DF}"/>
                </a:ext>
              </a:extLst>
            </p:cNvPr>
            <p:cNvSpPr/>
            <p:nvPr userDrawn="1"/>
          </p:nvSpPr>
          <p:spPr>
            <a:xfrm>
              <a:off x="6244321" y="1946104"/>
              <a:ext cx="671123" cy="996838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3" name="Rectangle 202">
              <a:extLst>
                <a:ext uri="{FF2B5EF4-FFF2-40B4-BE49-F238E27FC236}">
                  <a16:creationId xmlns:a16="http://schemas.microsoft.com/office/drawing/2014/main" id="{975E9A33-9E0E-4E18-A5DD-86EF652AD6FB}"/>
                </a:ext>
              </a:extLst>
            </p:cNvPr>
            <p:cNvSpPr/>
            <p:nvPr userDrawn="1"/>
          </p:nvSpPr>
          <p:spPr>
            <a:xfrm>
              <a:off x="6244321" y="1946104"/>
              <a:ext cx="671123" cy="835342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4" name="Rectangle 203">
              <a:extLst>
                <a:ext uri="{FF2B5EF4-FFF2-40B4-BE49-F238E27FC236}">
                  <a16:creationId xmlns:a16="http://schemas.microsoft.com/office/drawing/2014/main" id="{86DE6780-4E8C-4FC1-AD40-851153AC9C0E}"/>
                </a:ext>
              </a:extLst>
            </p:cNvPr>
            <p:cNvSpPr/>
            <p:nvPr userDrawn="1"/>
          </p:nvSpPr>
          <p:spPr>
            <a:xfrm>
              <a:off x="6244321" y="1946104"/>
              <a:ext cx="671123" cy="67064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5" name="Rectangle 204">
              <a:extLst>
                <a:ext uri="{FF2B5EF4-FFF2-40B4-BE49-F238E27FC236}">
                  <a16:creationId xmlns:a16="http://schemas.microsoft.com/office/drawing/2014/main" id="{93CF397D-F42D-4CB6-A604-09A609A110BD}"/>
                </a:ext>
              </a:extLst>
            </p:cNvPr>
            <p:cNvSpPr/>
            <p:nvPr userDrawn="1"/>
          </p:nvSpPr>
          <p:spPr>
            <a:xfrm>
              <a:off x="7046559" y="1946104"/>
              <a:ext cx="671123" cy="1481328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6" name="Rectangle 205">
              <a:extLst>
                <a:ext uri="{FF2B5EF4-FFF2-40B4-BE49-F238E27FC236}">
                  <a16:creationId xmlns:a16="http://schemas.microsoft.com/office/drawing/2014/main" id="{057D5D7B-B1AE-46F9-A720-823F6987157D}"/>
                </a:ext>
              </a:extLst>
            </p:cNvPr>
            <p:cNvSpPr/>
            <p:nvPr userDrawn="1"/>
          </p:nvSpPr>
          <p:spPr>
            <a:xfrm>
              <a:off x="7046559" y="1946104"/>
              <a:ext cx="671123" cy="1319832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7" name="Rectangle 206">
              <a:extLst>
                <a:ext uri="{FF2B5EF4-FFF2-40B4-BE49-F238E27FC236}">
                  <a16:creationId xmlns:a16="http://schemas.microsoft.com/office/drawing/2014/main" id="{C3F776C9-C8F5-41AB-A50C-E17AA2489CAC}"/>
                </a:ext>
              </a:extLst>
            </p:cNvPr>
            <p:cNvSpPr/>
            <p:nvPr userDrawn="1"/>
          </p:nvSpPr>
          <p:spPr>
            <a:xfrm>
              <a:off x="7046559" y="1946104"/>
              <a:ext cx="671123" cy="115833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8" name="Rectangle 207">
              <a:extLst>
                <a:ext uri="{FF2B5EF4-FFF2-40B4-BE49-F238E27FC236}">
                  <a16:creationId xmlns:a16="http://schemas.microsoft.com/office/drawing/2014/main" id="{1D7A8D87-B1EB-43D5-8080-17E8C01FB2DA}"/>
                </a:ext>
              </a:extLst>
            </p:cNvPr>
            <p:cNvSpPr/>
            <p:nvPr userDrawn="1"/>
          </p:nvSpPr>
          <p:spPr>
            <a:xfrm>
              <a:off x="7046559" y="1946104"/>
              <a:ext cx="671123" cy="996838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9" name="Rectangle 208">
              <a:extLst>
                <a:ext uri="{FF2B5EF4-FFF2-40B4-BE49-F238E27FC236}">
                  <a16:creationId xmlns:a16="http://schemas.microsoft.com/office/drawing/2014/main" id="{EC74B798-98F8-436D-8519-8E6975A11FE1}"/>
                </a:ext>
              </a:extLst>
            </p:cNvPr>
            <p:cNvSpPr/>
            <p:nvPr userDrawn="1"/>
          </p:nvSpPr>
          <p:spPr>
            <a:xfrm>
              <a:off x="7046559" y="1946104"/>
              <a:ext cx="671123" cy="83534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0" name="Rectangle 209">
              <a:extLst>
                <a:ext uri="{FF2B5EF4-FFF2-40B4-BE49-F238E27FC236}">
                  <a16:creationId xmlns:a16="http://schemas.microsoft.com/office/drawing/2014/main" id="{71D3983B-1AF9-4D52-AE43-A0EF0DBE0B61}"/>
                </a:ext>
              </a:extLst>
            </p:cNvPr>
            <p:cNvSpPr/>
            <p:nvPr userDrawn="1"/>
          </p:nvSpPr>
          <p:spPr>
            <a:xfrm>
              <a:off x="7046560" y="1946104"/>
              <a:ext cx="671123" cy="67064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1" name="Rectangle 210">
              <a:extLst>
                <a:ext uri="{FF2B5EF4-FFF2-40B4-BE49-F238E27FC236}">
                  <a16:creationId xmlns:a16="http://schemas.microsoft.com/office/drawing/2014/main" id="{2394C317-F0E7-4FE1-9D1F-8580B23BF1CD}"/>
                </a:ext>
              </a:extLst>
            </p:cNvPr>
            <p:cNvSpPr/>
            <p:nvPr userDrawn="1"/>
          </p:nvSpPr>
          <p:spPr>
            <a:xfrm>
              <a:off x="7848799" y="1946104"/>
              <a:ext cx="671123" cy="1481328"/>
            </a:xfrm>
            <a:prstGeom prst="rect">
              <a:avLst/>
            </a:prstGeom>
            <a:solidFill>
              <a:schemeClr val="accent6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2" name="Rectangle 211">
              <a:extLst>
                <a:ext uri="{FF2B5EF4-FFF2-40B4-BE49-F238E27FC236}">
                  <a16:creationId xmlns:a16="http://schemas.microsoft.com/office/drawing/2014/main" id="{213B29DD-5A5D-44F2-904F-8A6C2779618A}"/>
                </a:ext>
              </a:extLst>
            </p:cNvPr>
            <p:cNvSpPr/>
            <p:nvPr userDrawn="1"/>
          </p:nvSpPr>
          <p:spPr>
            <a:xfrm>
              <a:off x="7848799" y="1946104"/>
              <a:ext cx="671123" cy="1319832"/>
            </a:xfrm>
            <a:prstGeom prst="rect">
              <a:avLst/>
            </a:prstGeom>
            <a:solidFill>
              <a:schemeClr val="accent6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3" name="Rectangle 212">
              <a:extLst>
                <a:ext uri="{FF2B5EF4-FFF2-40B4-BE49-F238E27FC236}">
                  <a16:creationId xmlns:a16="http://schemas.microsoft.com/office/drawing/2014/main" id="{F1DC7031-3EC5-4E19-BB0E-3673D17D72DC}"/>
                </a:ext>
              </a:extLst>
            </p:cNvPr>
            <p:cNvSpPr/>
            <p:nvPr userDrawn="1"/>
          </p:nvSpPr>
          <p:spPr>
            <a:xfrm>
              <a:off x="7848799" y="1946104"/>
              <a:ext cx="671123" cy="1158334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4" name="Rectangle 213">
              <a:extLst>
                <a:ext uri="{FF2B5EF4-FFF2-40B4-BE49-F238E27FC236}">
                  <a16:creationId xmlns:a16="http://schemas.microsoft.com/office/drawing/2014/main" id="{A3313C41-419B-4E5B-A156-8115FB45AE2E}"/>
                </a:ext>
              </a:extLst>
            </p:cNvPr>
            <p:cNvSpPr/>
            <p:nvPr userDrawn="1"/>
          </p:nvSpPr>
          <p:spPr>
            <a:xfrm>
              <a:off x="7848799" y="1946104"/>
              <a:ext cx="671123" cy="996838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5" name="Rectangle 214">
              <a:extLst>
                <a:ext uri="{FF2B5EF4-FFF2-40B4-BE49-F238E27FC236}">
                  <a16:creationId xmlns:a16="http://schemas.microsoft.com/office/drawing/2014/main" id="{93F2405F-A612-4FB4-BEF9-2AD77DF769FB}"/>
                </a:ext>
              </a:extLst>
            </p:cNvPr>
            <p:cNvSpPr/>
            <p:nvPr userDrawn="1"/>
          </p:nvSpPr>
          <p:spPr>
            <a:xfrm>
              <a:off x="7848799" y="1946104"/>
              <a:ext cx="671123" cy="835342"/>
            </a:xfrm>
            <a:prstGeom prst="rect">
              <a:avLst/>
            </a:prstGeom>
            <a:solidFill>
              <a:schemeClr val="accent6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6" name="Rectangle 215">
              <a:extLst>
                <a:ext uri="{FF2B5EF4-FFF2-40B4-BE49-F238E27FC236}">
                  <a16:creationId xmlns:a16="http://schemas.microsoft.com/office/drawing/2014/main" id="{95C345FB-FDED-488A-9DD9-31B2B83CFB1B}"/>
                </a:ext>
              </a:extLst>
            </p:cNvPr>
            <p:cNvSpPr/>
            <p:nvPr userDrawn="1"/>
          </p:nvSpPr>
          <p:spPr>
            <a:xfrm>
              <a:off x="7848799" y="1946104"/>
              <a:ext cx="671123" cy="670640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</p:grpSp>
      <p:sp>
        <p:nvSpPr>
          <p:cNvPr id="72" name="TextBox 71">
            <a:extLst>
              <a:ext uri="{FF2B5EF4-FFF2-40B4-BE49-F238E27FC236}">
                <a16:creationId xmlns:a16="http://schemas.microsoft.com/office/drawing/2014/main" id="{743E418E-5A9C-AE4C-B929-BC98C3D93A6A}"/>
              </a:ext>
            </a:extLst>
          </p:cNvPr>
          <p:cNvSpPr txBox="1"/>
          <p:nvPr userDrawn="1"/>
        </p:nvSpPr>
        <p:spPr>
          <a:xfrm>
            <a:off x="6021435" y="4033186"/>
            <a:ext cx="2621231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latin typeface="Gochi Hand" pitchFamily="2" charset="77"/>
              </a:rPr>
              <a:t>Aa</a:t>
            </a:r>
          </a:p>
        </p:txBody>
      </p:sp>
      <p:sp>
        <p:nvSpPr>
          <p:cNvPr id="73" name="Text Placeholder 7">
            <a:extLst>
              <a:ext uri="{FF2B5EF4-FFF2-40B4-BE49-F238E27FC236}">
                <a16:creationId xmlns:a16="http://schemas.microsoft.com/office/drawing/2014/main" id="{C8884090-31BB-8743-8CF8-95ED032AD8A5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134960" y="6125270"/>
            <a:ext cx="2394180" cy="56445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>
                <a:latin typeface="Gochi Hand" pitchFamily="2" charset="77"/>
                <a:cs typeface="Calibri Light" panose="020F0302020204030204" pitchFamily="34" charset="0"/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</p:spTree>
    <p:extLst>
      <p:ext uri="{BB962C8B-B14F-4D97-AF65-F5344CB8AC3E}">
        <p14:creationId xmlns:p14="http://schemas.microsoft.com/office/powerpoint/2010/main" val="1924929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73C8F66-424B-4BE0-9AB2-2669C9DD0C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E5F4461-CFCB-47B7-A030-98DC5B91FD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5AB1FCF-C84F-4E4B-88F0-C20F0086D3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218E8-C0C8-4525-BD5F-99356FF4A8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98268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 userDrawn="1"/>
        </p:nvSpPr>
        <p:spPr>
          <a:xfrm>
            <a:off x="2673959" y="5982900"/>
            <a:ext cx="3796079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dirty="0">
                <a:solidFill>
                  <a:srgbClr val="A5CD00"/>
                </a:solidFill>
              </a:rPr>
              <a:t>T</a:t>
            </a:r>
            <a:r>
              <a:rPr lang="en-US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dirty="0">
              <a:solidFill>
                <a:srgbClr val="A5CD00"/>
              </a:solidFill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3459936" y="2633133"/>
            <a:ext cx="2224135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effectLst/>
              </a:rPr>
              <a:t>Designed</a:t>
            </a:r>
            <a:r>
              <a:rPr lang="en-US" baseline="0">
                <a:solidFill>
                  <a:schemeClr val="bg1"/>
                </a:solidFill>
                <a:effectLst/>
              </a:rPr>
              <a:t> with        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9" name="Freeform 290"/>
          <p:cNvSpPr/>
          <p:nvPr userDrawn="1"/>
        </p:nvSpPr>
        <p:spPr>
          <a:xfrm>
            <a:off x="4977441" y="2705803"/>
            <a:ext cx="261456" cy="223991"/>
          </a:xfrm>
          <a:custGeom>
            <a:avLst/>
            <a:gdLst/>
            <a:ahLst/>
            <a:cxnLst/>
            <a:rect l="l" t="t" r="r" b="b"/>
            <a:pathLst>
              <a:path w="504825" h="432707">
                <a:moveTo>
                  <a:pt x="134658" y="0"/>
                </a:moveTo>
                <a:cubicBezTo>
                  <a:pt x="146301" y="0"/>
                  <a:pt x="158180" y="2019"/>
                  <a:pt x="170294" y="6057"/>
                </a:cubicBezTo>
                <a:cubicBezTo>
                  <a:pt x="182407" y="10095"/>
                  <a:pt x="193676" y="15541"/>
                  <a:pt x="204099" y="22396"/>
                </a:cubicBezTo>
                <a:cubicBezTo>
                  <a:pt x="214522" y="29251"/>
                  <a:pt x="223490" y="35683"/>
                  <a:pt x="231002" y="41693"/>
                </a:cubicBezTo>
                <a:cubicBezTo>
                  <a:pt x="238514" y="47703"/>
                  <a:pt x="245652" y="54088"/>
                  <a:pt x="252412" y="60849"/>
                </a:cubicBezTo>
                <a:cubicBezTo>
                  <a:pt x="259174" y="54088"/>
                  <a:pt x="266310" y="47703"/>
                  <a:pt x="273823" y="41693"/>
                </a:cubicBezTo>
                <a:cubicBezTo>
                  <a:pt x="281334" y="35683"/>
                  <a:pt x="290303" y="29251"/>
                  <a:pt x="300726" y="22396"/>
                </a:cubicBezTo>
                <a:cubicBezTo>
                  <a:pt x="311149" y="15541"/>
                  <a:pt x="322417" y="10095"/>
                  <a:pt x="334531" y="6057"/>
                </a:cubicBezTo>
                <a:cubicBezTo>
                  <a:pt x="346645" y="2019"/>
                  <a:pt x="358524" y="0"/>
                  <a:pt x="370167" y="0"/>
                </a:cubicBezTo>
                <a:cubicBezTo>
                  <a:pt x="412236" y="0"/>
                  <a:pt x="445197" y="11644"/>
                  <a:pt x="469048" y="34932"/>
                </a:cubicBezTo>
                <a:cubicBezTo>
                  <a:pt x="492899" y="58220"/>
                  <a:pt x="504825" y="90523"/>
                  <a:pt x="504825" y="131840"/>
                </a:cubicBezTo>
                <a:cubicBezTo>
                  <a:pt x="504825" y="173346"/>
                  <a:pt x="483321" y="215602"/>
                  <a:pt x="440313" y="258610"/>
                </a:cubicBezTo>
                <a:lnTo>
                  <a:pt x="264807" y="427636"/>
                </a:lnTo>
                <a:cubicBezTo>
                  <a:pt x="261427" y="431017"/>
                  <a:pt x="257295" y="432707"/>
                  <a:pt x="252412" y="432707"/>
                </a:cubicBezTo>
                <a:cubicBezTo>
                  <a:pt x="247529" y="432707"/>
                  <a:pt x="243398" y="431017"/>
                  <a:pt x="240018" y="427636"/>
                </a:cubicBezTo>
                <a:lnTo>
                  <a:pt x="64230" y="258047"/>
                </a:lnTo>
                <a:cubicBezTo>
                  <a:pt x="62351" y="256544"/>
                  <a:pt x="59770" y="254103"/>
                  <a:pt x="56482" y="250722"/>
                </a:cubicBezTo>
                <a:cubicBezTo>
                  <a:pt x="53196" y="247342"/>
                  <a:pt x="47984" y="241191"/>
                  <a:pt x="40848" y="232270"/>
                </a:cubicBezTo>
                <a:cubicBezTo>
                  <a:pt x="33712" y="223349"/>
                  <a:pt x="27326" y="214194"/>
                  <a:pt x="21692" y="204803"/>
                </a:cubicBezTo>
                <a:cubicBezTo>
                  <a:pt x="16057" y="195413"/>
                  <a:pt x="11035" y="184051"/>
                  <a:pt x="6620" y="170717"/>
                </a:cubicBezTo>
                <a:cubicBezTo>
                  <a:pt x="2207" y="157382"/>
                  <a:pt x="0" y="144423"/>
                  <a:pt x="0" y="131840"/>
                </a:cubicBezTo>
                <a:cubicBezTo>
                  <a:pt x="0" y="90523"/>
                  <a:pt x="11926" y="58220"/>
                  <a:pt x="35777" y="34932"/>
                </a:cubicBezTo>
                <a:cubicBezTo>
                  <a:pt x="59629" y="11644"/>
                  <a:pt x="92588" y="0"/>
                  <a:pt x="134658" y="0"/>
                </a:cubicBezTo>
                <a:close/>
              </a:path>
            </a:pathLst>
          </a:custGeom>
          <a:solidFill>
            <a:srgbClr val="D90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432361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hyperlink" Target="http://www.presentationgo.com/" TargetMode="Externa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4955999-3F16-4981-A06E-18A5D24DA2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2A96D25-75A9-4D75-AB9A-6EE624DCA6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D9AF7A-EE03-4D7F-A307-7313D622B69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A2F644-5B7A-41CE-AF8F-CD3A5E8C9AC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BD2754-AA0C-4D86-9E6D-4B555D983A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A218E8-C0C8-4525-BD5F-99356FF4A842}" type="slidenum">
              <a:rPr lang="en-US" smtClean="0"/>
              <a:t>‹#›</a:t>
            </a:fld>
            <a:endParaRPr lang="en-US" dirty="0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A1857C97-E013-43FE-9E82-298502542D0C}"/>
              </a:ext>
            </a:extLst>
          </p:cNvPr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D6014953-82F7-4EF3-8CFB-C5EA554C47C0}"/>
                </a:ext>
              </a:extLst>
            </p:cNvPr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73E560A8-6351-4498-893D-9570E04A7A14}"/>
                </a:ext>
              </a:extLst>
            </p:cNvPr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CB872D7E-C6E1-47AE-968B-325FA9FB19D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0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1" name="Rectangle 10">
            <a:extLst>
              <a:ext uri="{FF2B5EF4-FFF2-40B4-BE49-F238E27FC236}">
                <a16:creationId xmlns:a16="http://schemas.microsoft.com/office/drawing/2014/main" id="{C3D9864D-2D40-4BCD-B905-77BE8C94187D}"/>
              </a:ext>
            </a:extLst>
          </p:cNvPr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chemeClr val="accent1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chemeClr val="accent1"/>
                </a:solidFill>
                <a:effectLst/>
                <a:latin typeface="Open Sans" panose="020B0606030504020204" pitchFamily="34" charset="0"/>
                <a:hlinkClick r:id="rId11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100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47917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26" r:id="rId8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42085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59D879-5D43-49ED-97E1-B5D8DE30A62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1419F5F-CE7D-4FAF-AE1D-26E8D61FF10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AEE1FA7-A35B-3846-97CC-7A42E1ED631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Lorem Ipsum</a:t>
            </a:r>
          </a:p>
        </p:txBody>
      </p:sp>
    </p:spTree>
    <p:extLst>
      <p:ext uri="{BB962C8B-B14F-4D97-AF65-F5344CB8AC3E}">
        <p14:creationId xmlns:p14="http://schemas.microsoft.com/office/powerpoint/2010/main" val="12492760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79A0C9-2316-4B6E-8413-C76323A40D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BA9CC8-C8C9-4F16-AFB3-7D6A8030C0EB}"/>
              </a:ext>
            </a:extLst>
          </p:cNvPr>
          <p:cNvSpPr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</a:t>
            </a:r>
          </a:p>
          <a:p>
            <a:r>
              <a:rPr lang="en-US" noProof="1"/>
              <a:t>Duis aute irure dolor in reprehenderit in voluptate velit esse cillum dolore eu fugiat nulla pariatur. Excepteur sint occaecat.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03163B7-B913-4A80-B034-20DCCCEA26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BC43650-1A0A-44F5-A980-FAB4BCD2C0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B903AB9-6F41-4A5E-9D22-034E4129D3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9E888-69DF-4A19-BF5D-F6CF70DE7D06}" type="slidenum">
              <a:rPr lang="en-US" smtClean="0"/>
              <a:t>2</a:t>
            </a:fld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9F7A022-9104-284F-96C0-54C5927CDB2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Lorem Ipsum</a:t>
            </a:r>
          </a:p>
        </p:txBody>
      </p:sp>
    </p:spTree>
    <p:extLst>
      <p:ext uri="{BB962C8B-B14F-4D97-AF65-F5344CB8AC3E}">
        <p14:creationId xmlns:p14="http://schemas.microsoft.com/office/powerpoint/2010/main" val="37263578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79A0C9-2316-4B6E-8413-C76323A40D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BA9CC8-C8C9-4F16-AFB3-7D6A8030C0EB}"/>
              </a:ext>
            </a:extLst>
          </p:cNvPr>
          <p:cNvSpPr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</a:t>
            </a:r>
          </a:p>
          <a:p>
            <a:r>
              <a:rPr lang="en-US" noProof="1"/>
              <a:t>Duis aute irure dolor in reprehenderit in voluptate velit esse cillum dolore eu fugiat nulla pariatur. Excepteur sint occaecat.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B12DA8-1234-4922-9B38-553A0AD06E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8D9739-9C97-4AB7-985F-F26DC4755B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E59EF9-F671-42F2-8A2A-0A2B220CAC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9E888-69DF-4A19-BF5D-F6CF70DE7D06}" type="slidenum">
              <a:rPr lang="en-US" smtClean="0"/>
              <a:t>3</a:t>
            </a:fld>
            <a:endParaRPr lang="en-US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B67B1F92-3E07-B140-90C7-EBCFBAD85A8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Lorem Ipsum</a:t>
            </a:r>
          </a:p>
        </p:txBody>
      </p:sp>
    </p:spTree>
    <p:extLst>
      <p:ext uri="{BB962C8B-B14F-4D97-AF65-F5344CB8AC3E}">
        <p14:creationId xmlns:p14="http://schemas.microsoft.com/office/powerpoint/2010/main" val="38787138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F8F5022-268D-41E7-A02E-D4A6A18EEA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0520C93-D099-4204-BCD6-F4B5C8F9B65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4917B8E2-FE72-4A43-9A59-DB3A787187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3CAD636F-EEA9-4A39-AADB-F3D2D783C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47FD06FC-D62F-4596-A7D4-F571441E1A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9E888-69DF-4A19-BF5D-F6CF70DE7D06}" type="slidenum">
              <a:rPr lang="en-US" smtClean="0"/>
              <a:t>4</a:t>
            </a:fld>
            <a:endParaRPr lang="en-US"/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E3BB8512-ABFA-E640-A3D9-53218ACC37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Lorem Ipsum</a:t>
            </a:r>
          </a:p>
        </p:txBody>
      </p:sp>
    </p:spTree>
    <p:extLst>
      <p:ext uri="{BB962C8B-B14F-4D97-AF65-F5344CB8AC3E}">
        <p14:creationId xmlns:p14="http://schemas.microsoft.com/office/powerpoint/2010/main" val="12787895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F8F5022-268D-41E7-A02E-D4A6A18EEA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0520C93-D099-4204-BCD6-F4B5C8F9B65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3719670-B6F7-4C0A-8E1D-FD6039BA8D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7C9D14A-06B6-4610-AD78-139C9C8E9B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1E11D9-2B6A-419D-84D0-A3D3BB7C22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9E888-69DF-4A19-BF5D-F6CF70DE7D06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6B265CEB-90C4-6C44-BD4B-CAFD430A73A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Lorem Ipsum</a:t>
            </a:r>
          </a:p>
        </p:txBody>
      </p:sp>
    </p:spTree>
    <p:extLst>
      <p:ext uri="{BB962C8B-B14F-4D97-AF65-F5344CB8AC3E}">
        <p14:creationId xmlns:p14="http://schemas.microsoft.com/office/powerpoint/2010/main" val="34600013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icture Placeholder 18">
            <a:extLst>
              <a:ext uri="{FF2B5EF4-FFF2-40B4-BE49-F238E27FC236}">
                <a16:creationId xmlns:a16="http://schemas.microsoft.com/office/drawing/2014/main" id="{C9FF3139-E112-A241-AF97-6124CAF6EFB4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/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5220B93-1642-4016-B0F7-BDA1DFE44A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F50450A-AD04-406D-804F-9709D82F639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819375-CFF0-4E34-A5F9-721D92FBFF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A47069-4615-48D5-A783-2C5B8AEAFF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A4F826-E8AB-4DA0-8B38-6404E7A9D8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9E888-69DF-4A19-BF5D-F6CF70DE7D06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6CE39371-E7B1-4185-808C-D50B6DD6A26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CA6EE475-10CD-478A-9EBA-55976C53275A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F1DD2598-F372-43E7-ACEA-01FC7EB52BF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Your Company</a:t>
            </a:r>
          </a:p>
        </p:txBody>
      </p:sp>
    </p:spTree>
    <p:extLst>
      <p:ext uri="{BB962C8B-B14F-4D97-AF65-F5344CB8AC3E}">
        <p14:creationId xmlns:p14="http://schemas.microsoft.com/office/powerpoint/2010/main" val="3702968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89C475BB-900F-4B8F-9FFF-D7E95269627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225E8A0-1B84-4426-B550-BB544CBB697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Calibri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2047FA86-807B-4F05-87FF-FC8CD03AAFA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Calibri Light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CEF478E1-1A6F-784E-9FEB-44341354166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noProof="1"/>
              <a:t>Gochi Hand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Chalboard">
      <a:dk1>
        <a:srgbClr val="091115"/>
      </a:dk1>
      <a:lt1>
        <a:srgbClr val="FFFFFF"/>
      </a:lt1>
      <a:dk2>
        <a:srgbClr val="0F181B"/>
      </a:dk2>
      <a:lt2>
        <a:srgbClr val="E7E6E6"/>
      </a:lt2>
      <a:accent1>
        <a:srgbClr val="FBC58B"/>
      </a:accent1>
      <a:accent2>
        <a:srgbClr val="FEEA89"/>
      </a:accent2>
      <a:accent3>
        <a:srgbClr val="B4D68A"/>
      </a:accent3>
      <a:accent4>
        <a:srgbClr val="58AFCD"/>
      </a:accent4>
      <a:accent5>
        <a:srgbClr val="F2AE2F"/>
      </a:accent5>
      <a:accent6>
        <a:srgbClr val="F5B8D5"/>
      </a:accent6>
      <a:hlink>
        <a:srgbClr val="D0D2D4"/>
      </a:hlink>
      <a:folHlink>
        <a:srgbClr val="D0D2D4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76_T_PGO_Pantone-Flowers-4x3.pptx" id="{6B7FE10B-E6C1-4013-AE3C-4673AE9E0E7C}" vid="{06B952C9-AE49-406B-B099-D8D73041C6A0}"/>
    </a:ext>
  </a:extLst>
</a:theme>
</file>

<file path=ppt/theme/theme2.xml><?xml version="1.0" encoding="utf-8"?>
<a:theme xmlns:a="http://schemas.openxmlformats.org/drawingml/2006/main" name="Designed by PresentationG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76_T_PGO_Pantone-Flowers-4x3.pptx" id="{6B7FE10B-E6C1-4013-AE3C-4673AE9E0E7C}" vid="{E252349F-47CA-4BA0-893B-240B1314ADCE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349</TotalTime>
  <Words>327</Words>
  <PresentationFormat>On-screen Show (4:3)</PresentationFormat>
  <Paragraphs>58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Arial</vt:lpstr>
      <vt:lpstr>Calibri</vt:lpstr>
      <vt:lpstr>Calibri Light</vt:lpstr>
      <vt:lpstr>Gochi Hand</vt:lpstr>
      <vt:lpstr>Open Sans</vt:lpstr>
      <vt:lpstr>PresentationGO</vt:lpstr>
      <vt:lpstr>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Pantone Flowers</dc:title>
  <dc:creator>PresentationGO.com</dc:creator>
  <dc:description>© Copyright PresentationGo.com</dc:description>
  <dcterms:created xsi:type="dcterms:W3CDTF">2019-11-21T05:08:20Z</dcterms:created>
  <dcterms:modified xsi:type="dcterms:W3CDTF">2020-07-31T19:36:54Z</dcterms:modified>
  <cp:category>Templates</cp:category>
</cp:coreProperties>
</file>