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3537" autoAdjust="0"/>
  </p:normalViewPr>
  <p:slideViewPr>
    <p:cSldViewPr snapToGrid="0">
      <p:cViewPr>
        <p:scale>
          <a:sx n="66" d="100"/>
          <a:sy n="66" d="100"/>
        </p:scale>
        <p:origin x="948" y="1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8/16/2020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5797368-323C-9B47-826C-5A97DA69B885}"/>
              </a:ext>
            </a:extLst>
          </p:cNvPr>
          <p:cNvSpPr/>
          <p:nvPr userDrawn="1"/>
        </p:nvSpPr>
        <p:spPr>
          <a:xfrm>
            <a:off x="1328738" y="1771652"/>
            <a:ext cx="9558337" cy="2586037"/>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2012880"/>
            <a:ext cx="9144000" cy="1251261"/>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3429000"/>
            <a:ext cx="9144000" cy="651910"/>
          </a:xfrm>
        </p:spPr>
        <p:txBody>
          <a:bodyPr anchor="ctr"/>
          <a:lstStyle>
            <a:lvl1pPr marL="0" indent="0" algn="ctr">
              <a:buNone/>
              <a:defRPr sz="2400">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E560ED-FFAD-CD4C-8AD5-4C80E8FA84FF}"/>
              </a:ext>
            </a:extLst>
          </p:cNvPr>
          <p:cNvSpPr/>
          <p:nvPr userDrawn="1"/>
        </p:nvSpPr>
        <p:spPr>
          <a:xfrm>
            <a:off x="662609" y="0"/>
            <a:ext cx="10866782" cy="627567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5C8338-D0F8-2849-8A2E-7226AE51C744}"/>
              </a:ext>
            </a:extLst>
          </p:cNvPr>
          <p:cNvSpPr/>
          <p:nvPr userDrawn="1"/>
        </p:nvSpPr>
        <p:spPr>
          <a:xfrm>
            <a:off x="662609" y="0"/>
            <a:ext cx="10866782" cy="627567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06A7522-CB04-2B4E-B7EF-125FFE010FF7}"/>
              </a:ext>
            </a:extLst>
          </p:cNvPr>
          <p:cNvSpPr/>
          <p:nvPr userDrawn="1"/>
        </p:nvSpPr>
        <p:spPr>
          <a:xfrm>
            <a:off x="1" y="3243263"/>
            <a:ext cx="10515600" cy="214312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951230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9512300" cy="1500187"/>
          </a:xfrm>
        </p:spPr>
        <p:txBody>
          <a:bodyPr/>
          <a:lstStyle>
            <a:lvl1pPr marL="0" indent="0">
              <a:buNone/>
              <a:defRPr sz="2400">
                <a:solidFill>
                  <a:schemeClr val="accent6">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Rectangle 14">
            <a:extLst>
              <a:ext uri="{FF2B5EF4-FFF2-40B4-BE49-F238E27FC236}">
                <a16:creationId xmlns:a16="http://schemas.microsoft.com/office/drawing/2014/main" id="{E04CD194-D541-7F45-9630-893C2BA9E0D5}"/>
              </a:ext>
            </a:extLst>
          </p:cNvPr>
          <p:cNvSpPr/>
          <p:nvPr userDrawn="1"/>
        </p:nvSpPr>
        <p:spPr>
          <a:xfrm>
            <a:off x="1" y="3243263"/>
            <a:ext cx="10515600" cy="214312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951230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9512300" cy="1500187"/>
          </a:xfrm>
        </p:spPr>
        <p:txBody>
          <a:bodyPr/>
          <a:lstStyle>
            <a:lvl1pPr marL="0" indent="0">
              <a:buNone/>
              <a:defRPr sz="2400">
                <a:solidFill>
                  <a:schemeClr val="accent4">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CFA13BD-537A-964F-9374-4B43B4ADDDCE}"/>
              </a:ext>
            </a:extLst>
          </p:cNvPr>
          <p:cNvSpPr/>
          <p:nvPr userDrawn="1"/>
        </p:nvSpPr>
        <p:spPr>
          <a:xfrm>
            <a:off x="1" y="3243263"/>
            <a:ext cx="10515600" cy="214312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9576934"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9576934" cy="1500187"/>
          </a:xfrm>
        </p:spPr>
        <p:txBody>
          <a:bodyPr/>
          <a:lstStyle>
            <a:lvl1pPr marL="0" indent="0">
              <a:buNone/>
              <a:defRPr sz="2400">
                <a:solidFill>
                  <a:schemeClr val="accent5">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31205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380558"/>
            <a:ext cx="1701800" cy="31205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711012"/>
            <a:ext cx="1701800" cy="31205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14B8A0A5-A4A0-6C44-9091-0EC48D142E6D}"/>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Liquid Marbling Paint">
      <a:dk1>
        <a:srgbClr val="000000"/>
      </a:dk1>
      <a:lt1>
        <a:srgbClr val="FFFFFF"/>
      </a:lt1>
      <a:dk2>
        <a:srgbClr val="399BC5"/>
      </a:dk2>
      <a:lt2>
        <a:srgbClr val="FFFFFF"/>
      </a:lt2>
      <a:accent1>
        <a:srgbClr val="7D86EE"/>
      </a:accent1>
      <a:accent2>
        <a:srgbClr val="FCF2B9"/>
      </a:accent2>
      <a:accent3>
        <a:srgbClr val="FAC3A9"/>
      </a:accent3>
      <a:accent4>
        <a:srgbClr val="72C9E3"/>
      </a:accent4>
      <a:accent5>
        <a:srgbClr val="F18E7D"/>
      </a:accent5>
      <a:accent6>
        <a:srgbClr val="55E5CE"/>
      </a:accent6>
      <a:hlink>
        <a:srgbClr val="000000"/>
      </a:hlink>
      <a:folHlink>
        <a:srgbClr val="F29A1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7_T_PGO_Liquid-Marbling-Paint-16x9.pptx" id="{2BC2C14C-8766-4F6E-B99A-CFACDD1711F2}" vid="{7A1058B2-8242-4150-8CB0-CE6C0289B48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7_T_PGO_Liquid-Marbling-Paint-16x9.pptx" id="{2BC2C14C-8766-4F6E-B99A-CFACDD1711F2}" vid="{5DABBA6A-CED3-48C1-B095-C28397F976F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Liquid Marbling Paint</dc:title>
  <dc:creator>PresentationGO.com</dc:creator>
  <dc:description>© Copyright PresentationGo.com</dc:description>
  <dcterms:created xsi:type="dcterms:W3CDTF">2019-11-21T05:02:10Z</dcterms:created>
  <dcterms:modified xsi:type="dcterms:W3CDTF">2020-08-16T20:33:11Z</dcterms:modified>
  <cp:category>Templates</cp:category>
</cp:coreProperties>
</file>