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43" autoAdjust="0"/>
    <p:restoredTop sz="96327" autoAdjust="0"/>
  </p:normalViewPr>
  <p:slideViewPr>
    <p:cSldViewPr snapToGrid="0">
      <p:cViewPr>
        <p:scale>
          <a:sx n="75" d="100"/>
          <a:sy n="75" d="100"/>
        </p:scale>
        <p:origin x="1530" y="10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8/16/2020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128031-C96D-F841-86BB-5709E29EF476}"/>
              </a:ext>
            </a:extLst>
          </p:cNvPr>
          <p:cNvSpPr/>
          <p:nvPr userDrawn="1"/>
        </p:nvSpPr>
        <p:spPr>
          <a:xfrm>
            <a:off x="1036320" y="1930400"/>
            <a:ext cx="7122160" cy="244856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143000" y="1864361"/>
            <a:ext cx="6858000" cy="1885315"/>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3749676"/>
            <a:ext cx="6858000" cy="583564"/>
          </a:xfrm>
          <a:prstGeom prst="rect">
            <a:avLst/>
          </a:prstGeom>
        </p:spPr>
        <p:txBody>
          <a:bodyPr anchor="t"/>
          <a:lstStyle>
            <a:lvl1pPr marL="0" indent="0" algn="ctr">
              <a:buNone/>
              <a:defRPr sz="2400">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6FB994B-2BA1-884C-80B0-B3DCD5865E70}"/>
              </a:ext>
            </a:extLst>
          </p:cNvPr>
          <p:cNvSpPr/>
          <p:nvPr userDrawn="1"/>
        </p:nvSpPr>
        <p:spPr>
          <a:xfrm>
            <a:off x="477520" y="0"/>
            <a:ext cx="8239760" cy="625856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5A2B805-ED76-5F44-8EBC-A8526FA19768}"/>
              </a:ext>
            </a:extLst>
          </p:cNvPr>
          <p:cNvSpPr/>
          <p:nvPr userDrawn="1"/>
        </p:nvSpPr>
        <p:spPr>
          <a:xfrm>
            <a:off x="477520" y="0"/>
            <a:ext cx="8239760" cy="625856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Rectangle 14">
            <a:extLst>
              <a:ext uri="{FF2B5EF4-FFF2-40B4-BE49-F238E27FC236}">
                <a16:creationId xmlns:a16="http://schemas.microsoft.com/office/drawing/2014/main" id="{A6A88042-4655-BF48-BF19-2B722F539C35}"/>
              </a:ext>
            </a:extLst>
          </p:cNvPr>
          <p:cNvSpPr/>
          <p:nvPr userDrawn="1"/>
        </p:nvSpPr>
        <p:spPr>
          <a:xfrm>
            <a:off x="0" y="3281680"/>
            <a:ext cx="8158480" cy="206248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352800"/>
            <a:ext cx="7331392" cy="120967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7331392" cy="1500187"/>
          </a:xfrm>
          <a:prstGeom prst="rect">
            <a:avLst/>
          </a:prstGeom>
        </p:spPr>
        <p:txBody>
          <a:bodyPr/>
          <a:lstStyle>
            <a:lvl1pPr marL="0" indent="0">
              <a:buNone/>
              <a:defRPr sz="2400">
                <a:solidFill>
                  <a:schemeClr val="accent6">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45F24A7-1DF0-6744-B8BF-365F0B9A47E6}"/>
              </a:ext>
            </a:extLst>
          </p:cNvPr>
          <p:cNvSpPr/>
          <p:nvPr userDrawn="1"/>
        </p:nvSpPr>
        <p:spPr>
          <a:xfrm>
            <a:off x="0" y="3281680"/>
            <a:ext cx="8158480" cy="206248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EE7CF1A9-B752-E242-BD3D-269B62C5E5CB}"/>
              </a:ext>
            </a:extLst>
          </p:cNvPr>
          <p:cNvSpPr>
            <a:spLocks noGrp="1"/>
          </p:cNvSpPr>
          <p:nvPr>
            <p:ph type="title"/>
          </p:nvPr>
        </p:nvSpPr>
        <p:spPr>
          <a:xfrm>
            <a:off x="623888" y="3352800"/>
            <a:ext cx="7331392" cy="1209675"/>
          </a:xfrm>
          <a:prstGeom prst="rect">
            <a:avLst/>
          </a:prstGeom>
        </p:spPr>
        <p:txBody>
          <a:bodyPr anchor="b"/>
          <a:lstStyle>
            <a:lvl1pPr>
              <a:defRPr sz="6000"/>
            </a:lvl1pPr>
          </a:lstStyle>
          <a:p>
            <a:r>
              <a:rPr lang="en-US" dirty="0"/>
              <a:t>Click to edit Master title style</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7" name="Text Placeholder 2">
            <a:extLst>
              <a:ext uri="{FF2B5EF4-FFF2-40B4-BE49-F238E27FC236}">
                <a16:creationId xmlns:a16="http://schemas.microsoft.com/office/drawing/2014/main" id="{4A510358-97DC-8149-AB1D-3A572DC803C2}"/>
              </a:ext>
            </a:extLst>
          </p:cNvPr>
          <p:cNvSpPr>
            <a:spLocks noGrp="1"/>
          </p:cNvSpPr>
          <p:nvPr>
            <p:ph type="body" idx="1"/>
          </p:nvPr>
        </p:nvSpPr>
        <p:spPr>
          <a:xfrm>
            <a:off x="623888" y="4589463"/>
            <a:ext cx="7331392" cy="1500187"/>
          </a:xfrm>
          <a:prstGeom prst="rect">
            <a:avLst/>
          </a:prstGeom>
        </p:spPr>
        <p:txBody>
          <a:bodyPr/>
          <a:lstStyle>
            <a:lvl1pPr marL="0" indent="0">
              <a:buNone/>
              <a:defRPr sz="2400">
                <a:solidFill>
                  <a:schemeClr val="accent4">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E827F5A-48FD-BC41-A543-026A2876CB2A}"/>
              </a:ext>
            </a:extLst>
          </p:cNvPr>
          <p:cNvSpPr/>
          <p:nvPr userDrawn="1"/>
        </p:nvSpPr>
        <p:spPr>
          <a:xfrm>
            <a:off x="0" y="3281680"/>
            <a:ext cx="8158480" cy="206248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itle 1">
            <a:extLst>
              <a:ext uri="{FF2B5EF4-FFF2-40B4-BE49-F238E27FC236}">
                <a16:creationId xmlns:a16="http://schemas.microsoft.com/office/drawing/2014/main" id="{E228FDA6-0F2C-5041-AF99-D68704EF5287}"/>
              </a:ext>
            </a:extLst>
          </p:cNvPr>
          <p:cNvSpPr>
            <a:spLocks noGrp="1"/>
          </p:cNvSpPr>
          <p:nvPr>
            <p:ph type="title"/>
          </p:nvPr>
        </p:nvSpPr>
        <p:spPr>
          <a:xfrm>
            <a:off x="623888" y="3352800"/>
            <a:ext cx="7331392" cy="1209675"/>
          </a:xfrm>
          <a:prstGeom prst="rect">
            <a:avLst/>
          </a:prstGeom>
        </p:spPr>
        <p:txBody>
          <a:bodyPr anchor="b"/>
          <a:lstStyle>
            <a:lvl1pPr>
              <a:defRPr sz="6000"/>
            </a:lvl1pPr>
          </a:lstStyle>
          <a:p>
            <a:r>
              <a:rPr lang="en-US" dirty="0"/>
              <a:t>Click to edit Master title style</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5"/>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3005"/>
            <a:ext cx="1701800" cy="29516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097899"/>
            <a:ext cx="1701800" cy="29516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362793"/>
            <a:ext cx="1701800" cy="295166"/>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1" name="Text Placeholder 2">
            <a:extLst>
              <a:ext uri="{FF2B5EF4-FFF2-40B4-BE49-F238E27FC236}">
                <a16:creationId xmlns:a16="http://schemas.microsoft.com/office/drawing/2014/main" id="{64B49BE9-593B-774C-B530-68847A1B3970}"/>
              </a:ext>
            </a:extLst>
          </p:cNvPr>
          <p:cNvSpPr>
            <a:spLocks noGrp="1"/>
          </p:cNvSpPr>
          <p:nvPr>
            <p:ph type="body" idx="1"/>
          </p:nvPr>
        </p:nvSpPr>
        <p:spPr>
          <a:xfrm>
            <a:off x="623888" y="4589463"/>
            <a:ext cx="7331392" cy="1500187"/>
          </a:xfrm>
          <a:prstGeom prst="rect">
            <a:avLst/>
          </a:prstGeom>
        </p:spPr>
        <p:txBody>
          <a:bodyPr/>
          <a:lstStyle>
            <a:lvl1pPr marL="0" indent="0">
              <a:buNone/>
              <a:defRPr sz="2400">
                <a:solidFill>
                  <a:schemeClr val="accent5">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709738"/>
            <a:ext cx="7331392"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7" name="Picture Placeholder 6">
            <a:extLst>
              <a:ext uri="{FF2B5EF4-FFF2-40B4-BE49-F238E27FC236}">
                <a16:creationId xmlns:a16="http://schemas.microsoft.com/office/drawing/2014/main" id="{D0914475-D06F-D548-B9F0-1572656DED34}"/>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709738"/>
            <a:ext cx="7331392"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Liquid Marbling Paint">
      <a:dk1>
        <a:srgbClr val="000000"/>
      </a:dk1>
      <a:lt1>
        <a:srgbClr val="FFFFFF"/>
      </a:lt1>
      <a:dk2>
        <a:srgbClr val="399BC5"/>
      </a:dk2>
      <a:lt2>
        <a:srgbClr val="FFFFFF"/>
      </a:lt2>
      <a:accent1>
        <a:srgbClr val="7D86EE"/>
      </a:accent1>
      <a:accent2>
        <a:srgbClr val="FCF2B9"/>
      </a:accent2>
      <a:accent3>
        <a:srgbClr val="FAC3A9"/>
      </a:accent3>
      <a:accent4>
        <a:srgbClr val="72C9E3"/>
      </a:accent4>
      <a:accent5>
        <a:srgbClr val="F18E7D"/>
      </a:accent5>
      <a:accent6>
        <a:srgbClr val="55E5CE"/>
      </a:accent6>
      <a:hlink>
        <a:srgbClr val="000000"/>
      </a:hlink>
      <a:folHlink>
        <a:srgbClr val="F29A1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7_T_PGO_Liquid-Marbling-Paint-4x3.pptx" id="{7B9C4DD7-E0EF-42DC-954A-E0F86E9EE39A}" vid="{02347505-3BF8-41BA-9C4E-420AF1213B2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7_T_PGO_Liquid-Marbling-Paint-4x3.pptx" id="{7B9C4DD7-E0EF-42DC-954A-E0F86E9EE39A}" vid="{F4F792E9-AB7B-4398-B5D7-BF8BA967464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376</TotalTime>
  <Words>357</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Liquid Marbling Paint</dc:title>
  <dc:creator>PresentationGO.com</dc:creator>
  <dc:description>© Copyright PresentationGo.com</dc:description>
  <dcterms:created xsi:type="dcterms:W3CDTF">2019-11-21T05:08:20Z</dcterms:created>
  <dcterms:modified xsi:type="dcterms:W3CDTF">2020-08-16T20:33:29Z</dcterms:modified>
  <cp:category>Templates</cp:category>
</cp:coreProperties>
</file>