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508" autoAdjust="0"/>
    <p:restoredTop sz="93605" autoAdjust="0"/>
  </p:normalViewPr>
  <p:slideViewPr>
    <p:cSldViewPr snapToGrid="0">
      <p:cViewPr>
        <p:scale>
          <a:sx n="125" d="100"/>
          <a:sy n="125" d="100"/>
        </p:scale>
        <p:origin x="1398" y="3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9/15/2020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32" name="Freeform 31">
            <a:extLst>
              <a:ext uri="{FF2B5EF4-FFF2-40B4-BE49-F238E27FC236}">
                <a16:creationId xmlns:a16="http://schemas.microsoft.com/office/drawing/2014/main" id="{8498E420-3238-CB4D-B1A5-8B2EFBFA6A12}"/>
              </a:ext>
            </a:extLst>
          </p:cNvPr>
          <p:cNvSpPr>
            <a:spLocks noGrp="1"/>
          </p:cNvSpPr>
          <p:nvPr>
            <p:ph type="pic" sz="quarter" idx="10"/>
          </p:nvPr>
        </p:nvSpPr>
        <p:spPr>
          <a:xfrm>
            <a:off x="0" y="0"/>
            <a:ext cx="7695143" cy="5232400"/>
          </a:xfrm>
          <a:custGeom>
            <a:avLst/>
            <a:gdLst>
              <a:gd name="connsiteX0" fmla="*/ 0 w 7695143"/>
              <a:gd name="connsiteY0" fmla="*/ 0 h 5232400"/>
              <a:gd name="connsiteX1" fmla="*/ 4208112 w 7695143"/>
              <a:gd name="connsiteY1" fmla="*/ 0 h 5232400"/>
              <a:gd name="connsiteX2" fmla="*/ 4367272 w 7695143"/>
              <a:gd name="connsiteY2" fmla="*/ 77674 h 5232400"/>
              <a:gd name="connsiteX3" fmla="*/ 7611878 w 7695143"/>
              <a:gd name="connsiteY3" fmla="*/ 1979170 h 5232400"/>
              <a:gd name="connsiteX4" fmla="*/ 7695143 w 7695143"/>
              <a:gd name="connsiteY4" fmla="*/ 2032994 h 5232400"/>
              <a:gd name="connsiteX5" fmla="*/ 7695143 w 7695143"/>
              <a:gd name="connsiteY5" fmla="*/ 2622951 h 5232400"/>
              <a:gd name="connsiteX6" fmla="*/ 7561266 w 7695143"/>
              <a:gd name="connsiteY6" fmla="*/ 2710697 h 5232400"/>
              <a:gd name="connsiteX7" fmla="*/ 4923192 w 7695143"/>
              <a:gd name="connsiteY7" fmla="*/ 4401235 h 5232400"/>
              <a:gd name="connsiteX8" fmla="*/ 2662156 w 7695143"/>
              <a:gd name="connsiteY8" fmla="*/ 5208809 h 5232400"/>
              <a:gd name="connsiteX9" fmla="*/ 2516019 w 7695143"/>
              <a:gd name="connsiteY9" fmla="*/ 5232400 h 5232400"/>
              <a:gd name="connsiteX10" fmla="*/ 12227 w 7695143"/>
              <a:gd name="connsiteY10" fmla="*/ 5232400 h 5232400"/>
              <a:gd name="connsiteX11" fmla="*/ 0 w 7695143"/>
              <a:gd name="connsiteY11" fmla="*/ 5230649 h 523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695143" h="5232400">
                <a:moveTo>
                  <a:pt x="0" y="0"/>
                </a:moveTo>
                <a:lnTo>
                  <a:pt x="4208112" y="0"/>
                </a:lnTo>
                <a:lnTo>
                  <a:pt x="4367272" y="77674"/>
                </a:lnTo>
                <a:cubicBezTo>
                  <a:pt x="5538283" y="670083"/>
                  <a:pt x="6884715" y="1511276"/>
                  <a:pt x="7611878" y="1979170"/>
                </a:cubicBezTo>
                <a:lnTo>
                  <a:pt x="7695143" y="2032994"/>
                </a:lnTo>
                <a:lnTo>
                  <a:pt x="7695143" y="2622951"/>
                </a:lnTo>
                <a:lnTo>
                  <a:pt x="7561266" y="2710697"/>
                </a:lnTo>
                <a:cubicBezTo>
                  <a:pt x="6794840" y="3212609"/>
                  <a:pt x="5481346" y="4067772"/>
                  <a:pt x="4923192" y="4401235"/>
                </a:cubicBezTo>
                <a:cubicBezTo>
                  <a:pt x="4467158" y="4674240"/>
                  <a:pt x="3668581" y="5023498"/>
                  <a:pt x="2662156" y="5208809"/>
                </a:cubicBezTo>
                <a:lnTo>
                  <a:pt x="2516019" y="5232400"/>
                </a:lnTo>
                <a:lnTo>
                  <a:pt x="12227" y="5232400"/>
                </a:lnTo>
                <a:lnTo>
                  <a:pt x="0" y="5230649"/>
                </a:lnTo>
                <a:close/>
              </a:path>
            </a:pathLst>
          </a:custGeom>
          <a:solidFill>
            <a:schemeClr val="bg2"/>
          </a:solidFill>
        </p:spPr>
        <p:txBody>
          <a:bodyPr wrap="square" anchor="ctr">
            <a:noAutofit/>
          </a:bodyPr>
          <a:lstStyle>
            <a:lvl1pPr algn="ctr">
              <a:buNone/>
              <a:defRPr>
                <a:solidFill>
                  <a:schemeClr val="tx1"/>
                </a:solidFill>
              </a:defRPr>
            </a:lvl1pPr>
          </a:lstStyle>
          <a:p>
            <a:endParaRPr lang="en-US"/>
          </a:p>
        </p:txBody>
      </p:sp>
      <p:sp>
        <p:nvSpPr>
          <p:cNvPr id="33" name="Freeform 32">
            <a:extLst>
              <a:ext uri="{FF2B5EF4-FFF2-40B4-BE49-F238E27FC236}">
                <a16:creationId xmlns:a16="http://schemas.microsoft.com/office/drawing/2014/main" id="{7A751E75-4C83-6048-B051-FD3199622916}"/>
              </a:ext>
            </a:extLst>
          </p:cNvPr>
          <p:cNvSpPr>
            <a:spLocks noGrp="1"/>
          </p:cNvSpPr>
          <p:nvPr>
            <p:ph type="pic" sz="quarter" idx="11"/>
          </p:nvPr>
        </p:nvSpPr>
        <p:spPr>
          <a:xfrm>
            <a:off x="8545159" y="742951"/>
            <a:ext cx="3646841" cy="3054027"/>
          </a:xfrm>
          <a:custGeom>
            <a:avLst/>
            <a:gdLst>
              <a:gd name="connsiteX0" fmla="*/ 3128939 w 3646841"/>
              <a:gd name="connsiteY0" fmla="*/ 0 h 3054027"/>
              <a:gd name="connsiteX1" fmla="*/ 3646841 w 3646841"/>
              <a:gd name="connsiteY1" fmla="*/ 0 h 3054027"/>
              <a:gd name="connsiteX2" fmla="*/ 3646841 w 3646841"/>
              <a:gd name="connsiteY2" fmla="*/ 3054027 h 3054027"/>
              <a:gd name="connsiteX3" fmla="*/ 2506410 w 3646841"/>
              <a:gd name="connsiteY3" fmla="*/ 2840710 h 3054027"/>
              <a:gd name="connsiteX4" fmla="*/ 20912 w 3646841"/>
              <a:gd name="connsiteY4" fmla="*/ 1640321 h 3054027"/>
              <a:gd name="connsiteX5" fmla="*/ 0 w 3646841"/>
              <a:gd name="connsiteY5" fmla="*/ 1623673 h 3054027"/>
              <a:gd name="connsiteX6" fmla="*/ 0 w 3646841"/>
              <a:gd name="connsiteY6" fmla="*/ 1373602 h 3054027"/>
              <a:gd name="connsiteX7" fmla="*/ 80260 w 3646841"/>
              <a:gd name="connsiteY7" fmla="*/ 1314828 h 3054027"/>
              <a:gd name="connsiteX8" fmla="*/ 3118101 w 3646841"/>
              <a:gd name="connsiteY8" fmla="*/ 3292 h 3054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46841" h="3054027">
                <a:moveTo>
                  <a:pt x="3128939" y="0"/>
                </a:moveTo>
                <a:lnTo>
                  <a:pt x="3646841" y="0"/>
                </a:lnTo>
                <a:lnTo>
                  <a:pt x="3646841" y="3054027"/>
                </a:lnTo>
                <a:lnTo>
                  <a:pt x="2506410" y="2840710"/>
                </a:lnTo>
                <a:cubicBezTo>
                  <a:pt x="1248481" y="2513947"/>
                  <a:pt x="377688" y="1917914"/>
                  <a:pt x="20912" y="1640321"/>
                </a:cubicBezTo>
                <a:lnTo>
                  <a:pt x="0" y="1623673"/>
                </a:lnTo>
                <a:lnTo>
                  <a:pt x="0" y="1373602"/>
                </a:lnTo>
                <a:lnTo>
                  <a:pt x="80260" y="1314828"/>
                </a:lnTo>
                <a:cubicBezTo>
                  <a:pt x="971644" y="711243"/>
                  <a:pt x="2363320" y="234822"/>
                  <a:pt x="3118101" y="3292"/>
                </a:cubicBezTo>
                <a:close/>
              </a:path>
            </a:pathLst>
          </a:custGeom>
          <a:solidFill>
            <a:schemeClr val="bg2"/>
          </a:solidFill>
        </p:spPr>
        <p:txBody>
          <a:bodyPr wrap="square" anchor="ctr">
            <a:noAutofit/>
          </a:bodyPr>
          <a:lstStyle>
            <a:lvl1pPr algn="ctr">
              <a:buNone/>
              <a:defRPr>
                <a:solidFill>
                  <a:schemeClr val="tx1"/>
                </a:solidFill>
              </a:defRPr>
            </a:lvl1pPr>
          </a:lstStyle>
          <a:p>
            <a:endParaRPr lang="en-US"/>
          </a:p>
        </p:txBody>
      </p:sp>
      <p:sp>
        <p:nvSpPr>
          <p:cNvPr id="18" name="Title 1">
            <a:extLst>
              <a:ext uri="{FF2B5EF4-FFF2-40B4-BE49-F238E27FC236}">
                <a16:creationId xmlns:a16="http://schemas.microsoft.com/office/drawing/2014/main" id="{A2A6FDFB-46FD-4D32-A054-BC9C55F6A02B}"/>
              </a:ext>
            </a:extLst>
          </p:cNvPr>
          <p:cNvSpPr>
            <a:spLocks noGrp="1"/>
          </p:cNvSpPr>
          <p:nvPr userDrawn="1">
            <p:ph type="ctrTitle"/>
          </p:nvPr>
        </p:nvSpPr>
        <p:spPr>
          <a:xfrm>
            <a:off x="5152571" y="4113929"/>
            <a:ext cx="6742064" cy="1655762"/>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userDrawn="1">
            <p:ph type="subTitle" idx="1"/>
          </p:nvPr>
        </p:nvSpPr>
        <p:spPr>
          <a:xfrm>
            <a:off x="5152571" y="5968057"/>
            <a:ext cx="6742064" cy="666750"/>
          </a:xfrm>
        </p:spPr>
        <p:txBody>
          <a:bodyPr/>
          <a:lstStyle>
            <a:lvl1pPr marL="0" indent="0" algn="ctr">
              <a:buNone/>
              <a:defRPr sz="2400">
                <a:solidFill>
                  <a:schemeClr val="accent6"/>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73BF9D63-89F7-4091-9EF5-1C3ECA84CA2D}"/>
              </a:ext>
            </a:extLst>
          </p:cNvPr>
          <p:cNvSpPr>
            <a:spLocks noGrp="1"/>
          </p:cNvSpPr>
          <p:nvPr>
            <p:ph type="pic" sz="quarter" idx="13"/>
          </p:nvPr>
        </p:nvSpPr>
        <p:spPr>
          <a:xfrm>
            <a:off x="-1" y="0"/>
            <a:ext cx="7134417" cy="2528573"/>
          </a:xfrm>
          <a:custGeom>
            <a:avLst/>
            <a:gdLst>
              <a:gd name="connsiteX0" fmla="*/ 0 w 7134417"/>
              <a:gd name="connsiteY0" fmla="*/ 0 h 2528573"/>
              <a:gd name="connsiteX1" fmla="*/ 5223 w 7134417"/>
              <a:gd name="connsiteY1" fmla="*/ 0 h 2528573"/>
              <a:gd name="connsiteX2" fmla="*/ 3886200 w 7134417"/>
              <a:gd name="connsiteY2" fmla="*/ 0 h 2528573"/>
              <a:gd name="connsiteX3" fmla="*/ 7134417 w 7134417"/>
              <a:gd name="connsiteY3" fmla="*/ 0 h 2528573"/>
              <a:gd name="connsiteX4" fmla="*/ 7134417 w 7134417"/>
              <a:gd name="connsiteY4" fmla="*/ 298252 h 2528573"/>
              <a:gd name="connsiteX5" fmla="*/ 7027104 w 7134417"/>
              <a:gd name="connsiteY5" fmla="*/ 377466 h 2528573"/>
              <a:gd name="connsiteX6" fmla="*/ 3503792 w 7134417"/>
              <a:gd name="connsiteY6" fmla="*/ 2242867 h 2528573"/>
              <a:gd name="connsiteX7" fmla="*/ 2371788 w 7134417"/>
              <a:gd name="connsiteY7" fmla="*/ 2518190 h 2528573"/>
              <a:gd name="connsiteX8" fmla="*/ 2293388 w 7134417"/>
              <a:gd name="connsiteY8" fmla="*/ 2528573 h 2528573"/>
              <a:gd name="connsiteX9" fmla="*/ 588084 w 7134417"/>
              <a:gd name="connsiteY9" fmla="*/ 2528573 h 2528573"/>
              <a:gd name="connsiteX10" fmla="*/ 534428 w 7134417"/>
              <a:gd name="connsiteY10" fmla="*/ 2519946 h 2528573"/>
              <a:gd name="connsiteX11" fmla="*/ 1 w 7134417"/>
              <a:gd name="connsiteY11" fmla="*/ 2374864 h 2528573"/>
              <a:gd name="connsiteX12" fmla="*/ 986 w 7134417"/>
              <a:gd name="connsiteY12" fmla="*/ 1926744 h 2528573"/>
              <a:gd name="connsiteX13" fmla="*/ 0 w 7134417"/>
              <a:gd name="connsiteY13" fmla="*/ 1926744 h 2528573"/>
              <a:gd name="connsiteX0" fmla="*/ 0 w 7134417"/>
              <a:gd name="connsiteY0" fmla="*/ 0 h 2528573"/>
              <a:gd name="connsiteX1" fmla="*/ 5223 w 7134417"/>
              <a:gd name="connsiteY1" fmla="*/ 0 h 2528573"/>
              <a:gd name="connsiteX2" fmla="*/ 7134417 w 7134417"/>
              <a:gd name="connsiteY2" fmla="*/ 0 h 2528573"/>
              <a:gd name="connsiteX3" fmla="*/ 7134417 w 7134417"/>
              <a:gd name="connsiteY3" fmla="*/ 298252 h 2528573"/>
              <a:gd name="connsiteX4" fmla="*/ 7027104 w 7134417"/>
              <a:gd name="connsiteY4" fmla="*/ 377466 h 2528573"/>
              <a:gd name="connsiteX5" fmla="*/ 3503792 w 7134417"/>
              <a:gd name="connsiteY5" fmla="*/ 2242867 h 2528573"/>
              <a:gd name="connsiteX6" fmla="*/ 2371788 w 7134417"/>
              <a:gd name="connsiteY6" fmla="*/ 2518190 h 2528573"/>
              <a:gd name="connsiteX7" fmla="*/ 2293388 w 7134417"/>
              <a:gd name="connsiteY7" fmla="*/ 2528573 h 2528573"/>
              <a:gd name="connsiteX8" fmla="*/ 588084 w 7134417"/>
              <a:gd name="connsiteY8" fmla="*/ 2528573 h 2528573"/>
              <a:gd name="connsiteX9" fmla="*/ 534428 w 7134417"/>
              <a:gd name="connsiteY9" fmla="*/ 2519946 h 2528573"/>
              <a:gd name="connsiteX10" fmla="*/ 1 w 7134417"/>
              <a:gd name="connsiteY10" fmla="*/ 2374864 h 2528573"/>
              <a:gd name="connsiteX11" fmla="*/ 986 w 7134417"/>
              <a:gd name="connsiteY11" fmla="*/ 1926744 h 2528573"/>
              <a:gd name="connsiteX12" fmla="*/ 0 w 7134417"/>
              <a:gd name="connsiteY12" fmla="*/ 1926744 h 2528573"/>
              <a:gd name="connsiteX13" fmla="*/ 0 w 7134417"/>
              <a:gd name="connsiteY13" fmla="*/ 0 h 2528573"/>
              <a:gd name="connsiteX0" fmla="*/ 0 w 7134417"/>
              <a:gd name="connsiteY0" fmla="*/ 0 h 2528573"/>
              <a:gd name="connsiteX1" fmla="*/ 5223 w 7134417"/>
              <a:gd name="connsiteY1" fmla="*/ 0 h 2528573"/>
              <a:gd name="connsiteX2" fmla="*/ 7134417 w 7134417"/>
              <a:gd name="connsiteY2" fmla="*/ 0 h 2528573"/>
              <a:gd name="connsiteX3" fmla="*/ 7134417 w 7134417"/>
              <a:gd name="connsiteY3" fmla="*/ 298252 h 2528573"/>
              <a:gd name="connsiteX4" fmla="*/ 7027104 w 7134417"/>
              <a:gd name="connsiteY4" fmla="*/ 377466 h 2528573"/>
              <a:gd name="connsiteX5" fmla="*/ 3503792 w 7134417"/>
              <a:gd name="connsiteY5" fmla="*/ 2242867 h 2528573"/>
              <a:gd name="connsiteX6" fmla="*/ 2371788 w 7134417"/>
              <a:gd name="connsiteY6" fmla="*/ 2518190 h 2528573"/>
              <a:gd name="connsiteX7" fmla="*/ 2293388 w 7134417"/>
              <a:gd name="connsiteY7" fmla="*/ 2528573 h 2528573"/>
              <a:gd name="connsiteX8" fmla="*/ 588084 w 7134417"/>
              <a:gd name="connsiteY8" fmla="*/ 2528573 h 2528573"/>
              <a:gd name="connsiteX9" fmla="*/ 534428 w 7134417"/>
              <a:gd name="connsiteY9" fmla="*/ 2519946 h 2528573"/>
              <a:gd name="connsiteX10" fmla="*/ 1 w 7134417"/>
              <a:gd name="connsiteY10" fmla="*/ 2374864 h 2528573"/>
              <a:gd name="connsiteX11" fmla="*/ 986 w 7134417"/>
              <a:gd name="connsiteY11" fmla="*/ 1926744 h 2528573"/>
              <a:gd name="connsiteX12" fmla="*/ 0 w 7134417"/>
              <a:gd name="connsiteY12" fmla="*/ 0 h 25285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134417" h="2528573">
                <a:moveTo>
                  <a:pt x="0" y="0"/>
                </a:moveTo>
                <a:lnTo>
                  <a:pt x="5223" y="0"/>
                </a:lnTo>
                <a:lnTo>
                  <a:pt x="7134417" y="0"/>
                </a:lnTo>
                <a:lnTo>
                  <a:pt x="7134417" y="298252"/>
                </a:lnTo>
                <a:lnTo>
                  <a:pt x="7027104" y="377466"/>
                </a:lnTo>
                <a:cubicBezTo>
                  <a:pt x="6337681" y="878271"/>
                  <a:pt x="5000711" y="1755681"/>
                  <a:pt x="3503792" y="2242867"/>
                </a:cubicBezTo>
                <a:cubicBezTo>
                  <a:pt x="3095476" y="2375735"/>
                  <a:pt x="2717099" y="2463419"/>
                  <a:pt x="2371788" y="2518190"/>
                </a:cubicBezTo>
                <a:lnTo>
                  <a:pt x="2293388" y="2528573"/>
                </a:lnTo>
                <a:lnTo>
                  <a:pt x="588084" y="2528573"/>
                </a:lnTo>
                <a:lnTo>
                  <a:pt x="534428" y="2519946"/>
                </a:lnTo>
                <a:cubicBezTo>
                  <a:pt x="186485" y="2455954"/>
                  <a:pt x="1" y="2374864"/>
                  <a:pt x="1" y="2374864"/>
                </a:cubicBezTo>
                <a:cubicBezTo>
                  <a:pt x="329" y="2225491"/>
                  <a:pt x="658" y="2076117"/>
                  <a:pt x="986" y="1926744"/>
                </a:cubicBezTo>
                <a:cubicBezTo>
                  <a:pt x="657" y="1284496"/>
                  <a:pt x="329" y="642248"/>
                  <a:pt x="0" y="0"/>
                </a:cubicBezTo>
                <a:close/>
              </a:path>
            </a:pathLst>
          </a:custGeom>
          <a:solidFill>
            <a:schemeClr val="bg2"/>
          </a:solidFill>
        </p:spPr>
        <p:txBody>
          <a:bodyPr wrap="square" anchor="ctr">
            <a:noAutofit/>
          </a:bodyPr>
          <a:lstStyle>
            <a:lvl1pPr algn="ctr">
              <a:buNone/>
              <a:defRPr>
                <a:solidFill>
                  <a:schemeClr val="tx1"/>
                </a:solidFill>
              </a:defRPr>
            </a:lvl1pPr>
          </a:lstStyle>
          <a:p>
            <a:endParaRPr lang="en-US"/>
          </a:p>
        </p:txBody>
      </p:sp>
      <p:sp>
        <p:nvSpPr>
          <p:cNvPr id="15" name="Freeform: Shape 14">
            <a:extLst>
              <a:ext uri="{FF2B5EF4-FFF2-40B4-BE49-F238E27FC236}">
                <a16:creationId xmlns:a16="http://schemas.microsoft.com/office/drawing/2014/main" id="{81B209C8-E7D0-4732-8914-A501D635FC45}"/>
              </a:ext>
            </a:extLst>
          </p:cNvPr>
          <p:cNvSpPr/>
          <p:nvPr/>
        </p:nvSpPr>
        <p:spPr>
          <a:xfrm>
            <a:off x="8790666" y="1"/>
            <a:ext cx="3401334" cy="1100264"/>
          </a:xfrm>
          <a:custGeom>
            <a:avLst/>
            <a:gdLst>
              <a:gd name="connsiteX0" fmla="*/ 0 w 3401334"/>
              <a:gd name="connsiteY0" fmla="*/ 0 h 1100264"/>
              <a:gd name="connsiteX1" fmla="*/ 627683 w 3401334"/>
              <a:gd name="connsiteY1" fmla="*/ 0 h 1100264"/>
              <a:gd name="connsiteX2" fmla="*/ 928317 w 3401334"/>
              <a:gd name="connsiteY2" fmla="*/ 153664 h 1100264"/>
              <a:gd name="connsiteX3" fmla="*/ 1040740 w 3401334"/>
              <a:gd name="connsiteY3" fmla="*/ 208296 h 1100264"/>
              <a:gd name="connsiteX4" fmla="*/ 1154421 w 3401334"/>
              <a:gd name="connsiteY4" fmla="*/ 260369 h 1100264"/>
              <a:gd name="connsiteX5" fmla="*/ 1268102 w 3401334"/>
              <a:gd name="connsiteY5" fmla="*/ 312443 h 1100264"/>
              <a:gd name="connsiteX6" fmla="*/ 1383041 w 3401334"/>
              <a:gd name="connsiteY6" fmla="*/ 361960 h 1100264"/>
              <a:gd name="connsiteX7" fmla="*/ 1441061 w 3401334"/>
              <a:gd name="connsiteY7" fmla="*/ 387332 h 1100264"/>
              <a:gd name="connsiteX8" fmla="*/ 1499238 w 3401334"/>
              <a:gd name="connsiteY8" fmla="*/ 411476 h 1100264"/>
              <a:gd name="connsiteX9" fmla="*/ 1616693 w 3401334"/>
              <a:gd name="connsiteY9" fmla="*/ 459713 h 1100264"/>
              <a:gd name="connsiteX10" fmla="*/ 1735406 w 3401334"/>
              <a:gd name="connsiteY10" fmla="*/ 505444 h 1100264"/>
              <a:gd name="connsiteX11" fmla="*/ 1854118 w 3401334"/>
              <a:gd name="connsiteY11" fmla="*/ 551175 h 1100264"/>
              <a:gd name="connsiteX12" fmla="*/ 1974089 w 3401334"/>
              <a:gd name="connsiteY12" fmla="*/ 594348 h 1100264"/>
              <a:gd name="connsiteX13" fmla="*/ 2034782 w 3401334"/>
              <a:gd name="connsiteY13" fmla="*/ 615935 h 1100264"/>
              <a:gd name="connsiteX14" fmla="*/ 2095317 w 3401334"/>
              <a:gd name="connsiteY14" fmla="*/ 636294 h 1100264"/>
              <a:gd name="connsiteX15" fmla="*/ 2216546 w 3401334"/>
              <a:gd name="connsiteY15" fmla="*/ 676909 h 1100264"/>
              <a:gd name="connsiteX16" fmla="*/ 2339189 w 3401334"/>
              <a:gd name="connsiteY16" fmla="*/ 715018 h 1100264"/>
              <a:gd name="connsiteX17" fmla="*/ 2587935 w 3401334"/>
              <a:gd name="connsiteY17" fmla="*/ 788679 h 1100264"/>
              <a:gd name="connsiteX18" fmla="*/ 2712937 w 3401334"/>
              <a:gd name="connsiteY18" fmla="*/ 822952 h 1100264"/>
              <a:gd name="connsiteX19" fmla="*/ 2840612 w 3401334"/>
              <a:gd name="connsiteY19" fmla="*/ 854718 h 1100264"/>
              <a:gd name="connsiteX20" fmla="*/ 3128058 w 3401334"/>
              <a:gd name="connsiteY20" fmla="*/ 918218 h 1100264"/>
              <a:gd name="connsiteX21" fmla="*/ 3401334 w 3401334"/>
              <a:gd name="connsiteY21" fmla="*/ 972595 h 1100264"/>
              <a:gd name="connsiteX22" fmla="*/ 3401334 w 3401334"/>
              <a:gd name="connsiteY22" fmla="*/ 1100264 h 1100264"/>
              <a:gd name="connsiteX23" fmla="*/ 3095727 w 3401334"/>
              <a:gd name="connsiteY23" fmla="*/ 1058716 h 1100264"/>
              <a:gd name="connsiteX24" fmla="*/ 2781178 w 3401334"/>
              <a:gd name="connsiteY24" fmla="*/ 1007103 h 1100264"/>
              <a:gd name="connsiteX25" fmla="*/ 2648628 w 3401334"/>
              <a:gd name="connsiteY25" fmla="*/ 980452 h 1100264"/>
              <a:gd name="connsiteX26" fmla="*/ 2515922 w 3401334"/>
              <a:gd name="connsiteY26" fmla="*/ 952522 h 1100264"/>
              <a:gd name="connsiteX27" fmla="*/ 2254439 w 3401334"/>
              <a:gd name="connsiteY27" fmla="*/ 890269 h 1100264"/>
              <a:gd name="connsiteX28" fmla="*/ 2124406 w 3401334"/>
              <a:gd name="connsiteY28" fmla="*/ 857275 h 1100264"/>
              <a:gd name="connsiteX29" fmla="*/ 1995630 w 3401334"/>
              <a:gd name="connsiteY29" fmla="*/ 821673 h 1100264"/>
              <a:gd name="connsiteX30" fmla="*/ 1931164 w 3401334"/>
              <a:gd name="connsiteY30" fmla="*/ 803923 h 1100264"/>
              <a:gd name="connsiteX31" fmla="*/ 1866697 w 3401334"/>
              <a:gd name="connsiteY31" fmla="*/ 784842 h 1100264"/>
              <a:gd name="connsiteX32" fmla="*/ 1739179 w 3401334"/>
              <a:gd name="connsiteY32" fmla="*/ 745506 h 1100264"/>
              <a:gd name="connsiteX33" fmla="*/ 1612919 w 3401334"/>
              <a:gd name="connsiteY33" fmla="*/ 704839 h 1100264"/>
              <a:gd name="connsiteX34" fmla="*/ 1486660 w 3401334"/>
              <a:gd name="connsiteY34" fmla="*/ 662945 h 1100264"/>
              <a:gd name="connsiteX35" fmla="*/ 1361500 w 3401334"/>
              <a:gd name="connsiteY35" fmla="*/ 618492 h 1100264"/>
              <a:gd name="connsiteX36" fmla="*/ 1299707 w 3401334"/>
              <a:gd name="connsiteY36" fmla="*/ 595627 h 1100264"/>
              <a:gd name="connsiteX37" fmla="*/ 1237756 w 3401334"/>
              <a:gd name="connsiteY37" fmla="*/ 571483 h 1100264"/>
              <a:gd name="connsiteX38" fmla="*/ 1115270 w 3401334"/>
              <a:gd name="connsiteY38" fmla="*/ 524524 h 1100264"/>
              <a:gd name="connsiteX39" fmla="*/ 994041 w 3401334"/>
              <a:gd name="connsiteY39" fmla="*/ 475008 h 1100264"/>
              <a:gd name="connsiteX40" fmla="*/ 872813 w 3401334"/>
              <a:gd name="connsiteY40" fmla="*/ 424162 h 1100264"/>
              <a:gd name="connsiteX41" fmla="*/ 754100 w 3401334"/>
              <a:gd name="connsiteY41" fmla="*/ 372139 h 1100264"/>
              <a:gd name="connsiteX42" fmla="*/ 694665 w 3401334"/>
              <a:gd name="connsiteY42" fmla="*/ 345437 h 1100264"/>
              <a:gd name="connsiteX43" fmla="*/ 636646 w 3401334"/>
              <a:gd name="connsiteY43" fmla="*/ 318786 h 1100264"/>
              <a:gd name="connsiteX44" fmla="*/ 519034 w 3401334"/>
              <a:gd name="connsiteY44" fmla="*/ 264155 h 1100264"/>
              <a:gd name="connsiteX45" fmla="*/ 287898 w 3401334"/>
              <a:gd name="connsiteY45" fmla="*/ 151158 h 1100264"/>
              <a:gd name="connsiteX46" fmla="*/ 174374 w 3401334"/>
              <a:gd name="connsiteY46" fmla="*/ 92690 h 1100264"/>
              <a:gd name="connsiteX47" fmla="*/ 60693 w 3401334"/>
              <a:gd name="connsiteY47" fmla="*/ 33045 h 1100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401334" h="1100264">
                <a:moveTo>
                  <a:pt x="0" y="0"/>
                </a:moveTo>
                <a:lnTo>
                  <a:pt x="627683" y="0"/>
                </a:lnTo>
                <a:cubicBezTo>
                  <a:pt x="727528" y="53353"/>
                  <a:pt x="827215" y="104148"/>
                  <a:pt x="928317" y="153664"/>
                </a:cubicBezTo>
                <a:lnTo>
                  <a:pt x="1040740" y="208296"/>
                </a:lnTo>
                <a:cubicBezTo>
                  <a:pt x="1078634" y="226046"/>
                  <a:pt x="1116528" y="242568"/>
                  <a:pt x="1154421" y="260369"/>
                </a:cubicBezTo>
                <a:cubicBezTo>
                  <a:pt x="1192315" y="278120"/>
                  <a:pt x="1230209" y="295921"/>
                  <a:pt x="1268102" y="312443"/>
                </a:cubicBezTo>
                <a:lnTo>
                  <a:pt x="1383041" y="361960"/>
                </a:lnTo>
                <a:lnTo>
                  <a:pt x="1441061" y="387332"/>
                </a:lnTo>
                <a:lnTo>
                  <a:pt x="1499238" y="411476"/>
                </a:lnTo>
                <a:lnTo>
                  <a:pt x="1616693" y="459713"/>
                </a:lnTo>
                <a:cubicBezTo>
                  <a:pt x="1655845" y="474957"/>
                  <a:pt x="1696254" y="490200"/>
                  <a:pt x="1735406" y="505444"/>
                </a:cubicBezTo>
                <a:cubicBezTo>
                  <a:pt x="1774557" y="520688"/>
                  <a:pt x="1813709" y="537210"/>
                  <a:pt x="1854118" y="551175"/>
                </a:cubicBezTo>
                <a:lnTo>
                  <a:pt x="1974089" y="594348"/>
                </a:lnTo>
                <a:cubicBezTo>
                  <a:pt x="1994372" y="601970"/>
                  <a:pt x="2014498" y="609592"/>
                  <a:pt x="2034782" y="615935"/>
                </a:cubicBezTo>
                <a:lnTo>
                  <a:pt x="2095317" y="636294"/>
                </a:lnTo>
                <a:lnTo>
                  <a:pt x="2216546" y="676909"/>
                </a:lnTo>
                <a:lnTo>
                  <a:pt x="2339189" y="715018"/>
                </a:lnTo>
                <a:cubicBezTo>
                  <a:pt x="2421266" y="741669"/>
                  <a:pt x="2504600" y="764535"/>
                  <a:pt x="2587935" y="788679"/>
                </a:cubicBezTo>
                <a:cubicBezTo>
                  <a:pt x="2628345" y="801365"/>
                  <a:pt x="2671270" y="811544"/>
                  <a:pt x="2712937" y="822952"/>
                </a:cubicBezTo>
                <a:lnTo>
                  <a:pt x="2840612" y="854718"/>
                </a:lnTo>
                <a:cubicBezTo>
                  <a:pt x="2932123" y="877583"/>
                  <a:pt x="3029845" y="898377"/>
                  <a:pt x="3128058" y="918218"/>
                </a:cubicBezTo>
                <a:lnTo>
                  <a:pt x="3401334" y="972595"/>
                </a:lnTo>
                <a:lnTo>
                  <a:pt x="3401334" y="1100264"/>
                </a:lnTo>
                <a:lnTo>
                  <a:pt x="3095727" y="1058716"/>
                </a:lnTo>
                <a:cubicBezTo>
                  <a:pt x="2989122" y="1043153"/>
                  <a:pt x="2882831" y="1026157"/>
                  <a:pt x="2781178" y="1007103"/>
                </a:cubicBezTo>
                <a:lnTo>
                  <a:pt x="2648628" y="980452"/>
                </a:lnTo>
                <a:cubicBezTo>
                  <a:pt x="2604288" y="971551"/>
                  <a:pt x="2560105" y="962651"/>
                  <a:pt x="2515922" y="952522"/>
                </a:cubicBezTo>
                <a:cubicBezTo>
                  <a:pt x="2428813" y="932163"/>
                  <a:pt x="2341705" y="913134"/>
                  <a:pt x="2254439" y="890269"/>
                </a:cubicBezTo>
                <a:cubicBezTo>
                  <a:pt x="2211514" y="878862"/>
                  <a:pt x="2167331" y="868682"/>
                  <a:pt x="2124406" y="857275"/>
                </a:cubicBezTo>
                <a:lnTo>
                  <a:pt x="1995630" y="821673"/>
                </a:lnTo>
                <a:lnTo>
                  <a:pt x="1931164" y="803923"/>
                </a:lnTo>
                <a:lnTo>
                  <a:pt x="1866697" y="784842"/>
                </a:lnTo>
                <a:lnTo>
                  <a:pt x="1739179" y="745506"/>
                </a:lnTo>
                <a:cubicBezTo>
                  <a:pt x="1696254" y="732769"/>
                  <a:pt x="1654587" y="718804"/>
                  <a:pt x="1612919" y="704839"/>
                </a:cubicBezTo>
                <a:cubicBezTo>
                  <a:pt x="1569994" y="690874"/>
                  <a:pt x="1528327" y="678188"/>
                  <a:pt x="1486660" y="662945"/>
                </a:cubicBezTo>
                <a:lnTo>
                  <a:pt x="1361500" y="618492"/>
                </a:lnTo>
                <a:lnTo>
                  <a:pt x="1299707" y="595627"/>
                </a:lnTo>
                <a:lnTo>
                  <a:pt x="1237756" y="571483"/>
                </a:lnTo>
                <a:lnTo>
                  <a:pt x="1115270" y="524524"/>
                </a:lnTo>
                <a:lnTo>
                  <a:pt x="994041" y="475008"/>
                </a:lnTo>
                <a:cubicBezTo>
                  <a:pt x="953632" y="457207"/>
                  <a:pt x="911965" y="441963"/>
                  <a:pt x="872813" y="424162"/>
                </a:cubicBezTo>
                <a:lnTo>
                  <a:pt x="754100" y="372139"/>
                </a:lnTo>
                <a:lnTo>
                  <a:pt x="694665" y="345437"/>
                </a:lnTo>
                <a:lnTo>
                  <a:pt x="636646" y="318786"/>
                </a:lnTo>
                <a:lnTo>
                  <a:pt x="519034" y="264155"/>
                </a:lnTo>
                <a:cubicBezTo>
                  <a:pt x="441988" y="227325"/>
                  <a:pt x="364943" y="189215"/>
                  <a:pt x="287898" y="151158"/>
                </a:cubicBezTo>
                <a:lnTo>
                  <a:pt x="174374" y="92690"/>
                </a:lnTo>
                <a:cubicBezTo>
                  <a:pt x="136480" y="72382"/>
                  <a:pt x="97329" y="53353"/>
                  <a:pt x="60693" y="33045"/>
                </a:cubicBezTo>
                <a:close/>
              </a:path>
            </a:pathLst>
          </a:custGeom>
          <a:solidFill>
            <a:srgbClr val="9E8B5A"/>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6" name="Shape">
            <a:extLst>
              <a:ext uri="{FF2B5EF4-FFF2-40B4-BE49-F238E27FC236}">
                <a16:creationId xmlns:a16="http://schemas.microsoft.com/office/drawing/2014/main" id="{BA054AAE-E5E2-424F-988E-40C93493DF19}"/>
              </a:ext>
            </a:extLst>
          </p:cNvPr>
          <p:cNvSpPr/>
          <p:nvPr/>
        </p:nvSpPr>
        <p:spPr>
          <a:xfrm>
            <a:off x="8222303" y="0"/>
            <a:ext cx="3969697" cy="1329688"/>
          </a:xfrm>
          <a:custGeom>
            <a:avLst/>
            <a:gdLst/>
            <a:ahLst/>
            <a:cxnLst>
              <a:cxn ang="0">
                <a:pos x="wd2" y="hd2"/>
              </a:cxn>
              <a:cxn ang="5400000">
                <a:pos x="wd2" y="hd2"/>
              </a:cxn>
              <a:cxn ang="10800000">
                <a:pos x="wd2" y="hd2"/>
              </a:cxn>
              <a:cxn ang="16200000">
                <a:pos x="wd2" y="hd2"/>
              </a:cxn>
            </a:cxnLst>
            <a:rect l="0" t="0" r="r" b="b"/>
            <a:pathLst>
              <a:path w="21600" h="21600" extrusionOk="0">
                <a:moveTo>
                  <a:pt x="20061" y="16835"/>
                </a:moveTo>
                <a:cubicBezTo>
                  <a:pt x="19834" y="16670"/>
                  <a:pt x="19607" y="16484"/>
                  <a:pt x="19380" y="16298"/>
                </a:cubicBezTo>
                <a:lnTo>
                  <a:pt x="18700" y="15741"/>
                </a:lnTo>
                <a:cubicBezTo>
                  <a:pt x="16899" y="14235"/>
                  <a:pt x="15147" y="12502"/>
                  <a:pt x="13456" y="10522"/>
                </a:cubicBezTo>
                <a:cubicBezTo>
                  <a:pt x="13243" y="10274"/>
                  <a:pt x="13037" y="10006"/>
                  <a:pt x="12824" y="9758"/>
                </a:cubicBezTo>
                <a:cubicBezTo>
                  <a:pt x="12618" y="9490"/>
                  <a:pt x="12405" y="9263"/>
                  <a:pt x="12199" y="8995"/>
                </a:cubicBezTo>
                <a:lnTo>
                  <a:pt x="11580" y="8190"/>
                </a:lnTo>
                <a:lnTo>
                  <a:pt x="11271" y="7798"/>
                </a:lnTo>
                <a:lnTo>
                  <a:pt x="10968" y="7386"/>
                </a:lnTo>
                <a:lnTo>
                  <a:pt x="10357" y="6561"/>
                </a:lnTo>
                <a:cubicBezTo>
                  <a:pt x="10157" y="6272"/>
                  <a:pt x="9958" y="5983"/>
                  <a:pt x="9752" y="5694"/>
                </a:cubicBezTo>
                <a:cubicBezTo>
                  <a:pt x="9553" y="5405"/>
                  <a:pt x="9346" y="5116"/>
                  <a:pt x="9154" y="4828"/>
                </a:cubicBezTo>
                <a:lnTo>
                  <a:pt x="8563" y="3940"/>
                </a:lnTo>
                <a:cubicBezTo>
                  <a:pt x="7731" y="2682"/>
                  <a:pt x="6914" y="1362"/>
                  <a:pt x="6110" y="0"/>
                </a:cubicBezTo>
                <a:lnTo>
                  <a:pt x="0" y="0"/>
                </a:lnTo>
                <a:cubicBezTo>
                  <a:pt x="172" y="309"/>
                  <a:pt x="350" y="598"/>
                  <a:pt x="522" y="908"/>
                </a:cubicBezTo>
                <a:cubicBezTo>
                  <a:pt x="921" y="1609"/>
                  <a:pt x="1333" y="2269"/>
                  <a:pt x="1739" y="2929"/>
                </a:cubicBezTo>
                <a:cubicBezTo>
                  <a:pt x="2557" y="4270"/>
                  <a:pt x="3395" y="5550"/>
                  <a:pt x="4240" y="6787"/>
                </a:cubicBezTo>
                <a:cubicBezTo>
                  <a:pt x="4666" y="7406"/>
                  <a:pt x="5099" y="8005"/>
                  <a:pt x="5532" y="8603"/>
                </a:cubicBezTo>
                <a:lnTo>
                  <a:pt x="6185" y="9469"/>
                </a:lnTo>
                <a:lnTo>
                  <a:pt x="6515" y="9903"/>
                </a:lnTo>
                <a:lnTo>
                  <a:pt x="6845" y="10315"/>
                </a:lnTo>
                <a:cubicBezTo>
                  <a:pt x="8611" y="12564"/>
                  <a:pt x="10446" y="14565"/>
                  <a:pt x="12336" y="16236"/>
                </a:cubicBezTo>
                <a:cubicBezTo>
                  <a:pt x="14226" y="17887"/>
                  <a:pt x="16164" y="19228"/>
                  <a:pt x="18129" y="20218"/>
                </a:cubicBezTo>
                <a:cubicBezTo>
                  <a:pt x="19112" y="20692"/>
                  <a:pt x="20095" y="21126"/>
                  <a:pt x="21085" y="21435"/>
                </a:cubicBezTo>
                <a:lnTo>
                  <a:pt x="21600" y="21600"/>
                </a:lnTo>
                <a:lnTo>
                  <a:pt x="21600" y="17907"/>
                </a:lnTo>
                <a:lnTo>
                  <a:pt x="21442" y="17804"/>
                </a:lnTo>
                <a:cubicBezTo>
                  <a:pt x="20975" y="17515"/>
                  <a:pt x="20514" y="17165"/>
                  <a:pt x="20061" y="16835"/>
                </a:cubicBezTo>
                <a:close/>
              </a:path>
            </a:pathLst>
          </a:custGeom>
          <a:solidFill>
            <a:schemeClr val="accent5">
              <a:lumMod val="50000"/>
            </a:schemeClr>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6254496" y="1407489"/>
            <a:ext cx="5099304" cy="1268657"/>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userDrawn="1">
            <p:ph idx="1"/>
          </p:nvPr>
        </p:nvSpPr>
        <p:spPr>
          <a:xfrm>
            <a:off x="838200" y="2961213"/>
            <a:ext cx="10515600" cy="3215749"/>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userDrawn="1">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23" name="Freeform 22">
            <a:extLst>
              <a:ext uri="{FF2B5EF4-FFF2-40B4-BE49-F238E27FC236}">
                <a16:creationId xmlns:a16="http://schemas.microsoft.com/office/drawing/2014/main" id="{5A499F09-2C05-4947-A864-31704A58021A}"/>
              </a:ext>
            </a:extLst>
          </p:cNvPr>
          <p:cNvSpPr>
            <a:spLocks noGrp="1"/>
          </p:cNvSpPr>
          <p:nvPr>
            <p:ph type="pic" sz="quarter" idx="14"/>
          </p:nvPr>
        </p:nvSpPr>
        <p:spPr>
          <a:xfrm>
            <a:off x="8916755" y="1271"/>
            <a:ext cx="3275245" cy="6856115"/>
          </a:xfrm>
          <a:custGeom>
            <a:avLst/>
            <a:gdLst>
              <a:gd name="connsiteX0" fmla="*/ 121944 w 3275245"/>
              <a:gd name="connsiteY0" fmla="*/ 0 h 6856115"/>
              <a:gd name="connsiteX1" fmla="*/ 3275245 w 3275245"/>
              <a:gd name="connsiteY1" fmla="*/ 0 h 6856115"/>
              <a:gd name="connsiteX2" fmla="*/ 3275245 w 3275245"/>
              <a:gd name="connsiteY2" fmla="*/ 6856115 h 6856115"/>
              <a:gd name="connsiteX3" fmla="*/ 2015416 w 3275245"/>
              <a:gd name="connsiteY3" fmla="*/ 6856115 h 6856115"/>
              <a:gd name="connsiteX4" fmla="*/ 121944 w 3275245"/>
              <a:gd name="connsiteY4" fmla="*/ 2638823 h 6856115"/>
              <a:gd name="connsiteX5" fmla="*/ 121944 w 3275245"/>
              <a:gd name="connsiteY5" fmla="*/ 0 h 6856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75245" h="6856115">
                <a:moveTo>
                  <a:pt x="121944" y="0"/>
                </a:moveTo>
                <a:lnTo>
                  <a:pt x="3275245" y="0"/>
                </a:lnTo>
                <a:lnTo>
                  <a:pt x="3275245" y="6856115"/>
                </a:lnTo>
                <a:lnTo>
                  <a:pt x="2015416" y="6856115"/>
                </a:lnTo>
                <a:cubicBezTo>
                  <a:pt x="2015416" y="6856115"/>
                  <a:pt x="397427" y="4854140"/>
                  <a:pt x="121944" y="2638823"/>
                </a:cubicBezTo>
                <a:cubicBezTo>
                  <a:pt x="-152429" y="422237"/>
                  <a:pt x="121944" y="0"/>
                  <a:pt x="121944" y="0"/>
                </a:cubicBezTo>
                <a:close/>
              </a:path>
            </a:pathLst>
          </a:custGeom>
          <a:solidFill>
            <a:schemeClr val="bg2"/>
          </a:solidFill>
        </p:spPr>
        <p:txBody>
          <a:bodyPr wrap="square" anchor="ctr">
            <a:noAutofit/>
          </a:bodyPr>
          <a:lstStyle>
            <a:lvl1pPr algn="ctr">
              <a:buNone/>
              <a:defRPr>
                <a:solidFill>
                  <a:schemeClr val="tx1"/>
                </a:solidFill>
              </a:defRPr>
            </a:lvl1pPr>
          </a:lstStyle>
          <a:p>
            <a:endParaRPr lang="en-US"/>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7705725"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7705725" cy="4351338"/>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22" name="Freeform 21">
            <a:extLst>
              <a:ext uri="{FF2B5EF4-FFF2-40B4-BE49-F238E27FC236}">
                <a16:creationId xmlns:a16="http://schemas.microsoft.com/office/drawing/2014/main" id="{D4930220-2F44-B14F-9564-F96C8EC55A82}"/>
              </a:ext>
            </a:extLst>
          </p:cNvPr>
          <p:cNvSpPr>
            <a:spLocks noGrp="1"/>
          </p:cNvSpPr>
          <p:nvPr>
            <p:ph type="pic" sz="quarter" idx="13"/>
          </p:nvPr>
        </p:nvSpPr>
        <p:spPr>
          <a:xfrm>
            <a:off x="4374637" y="0"/>
            <a:ext cx="7817363" cy="4291584"/>
          </a:xfrm>
          <a:custGeom>
            <a:avLst/>
            <a:gdLst>
              <a:gd name="connsiteX0" fmla="*/ 2055405 w 7817363"/>
              <a:gd name="connsiteY0" fmla="*/ 0 h 4291584"/>
              <a:gd name="connsiteX1" fmla="*/ 7817363 w 7817363"/>
              <a:gd name="connsiteY1" fmla="*/ 0 h 4291584"/>
              <a:gd name="connsiteX2" fmla="*/ 7817363 w 7817363"/>
              <a:gd name="connsiteY2" fmla="*/ 2949010 h 4291584"/>
              <a:gd name="connsiteX3" fmla="*/ 6132173 w 7817363"/>
              <a:gd name="connsiteY3" fmla="*/ 3959806 h 4291584"/>
              <a:gd name="connsiteX4" fmla="*/ 5032486 w 7817363"/>
              <a:gd name="connsiteY4" fmla="*/ 4242410 h 4291584"/>
              <a:gd name="connsiteX5" fmla="*/ 4795489 w 7817363"/>
              <a:gd name="connsiteY5" fmla="*/ 4291584 h 4291584"/>
              <a:gd name="connsiteX6" fmla="*/ 0 w 7817363"/>
              <a:gd name="connsiteY6" fmla="*/ 4291584 h 4291584"/>
              <a:gd name="connsiteX7" fmla="*/ 0 w 7817363"/>
              <a:gd name="connsiteY7" fmla="*/ 3538985 h 4291584"/>
              <a:gd name="connsiteX8" fmla="*/ 69801 w 7817363"/>
              <a:gd name="connsiteY8" fmla="*/ 3387083 h 4291584"/>
              <a:gd name="connsiteX9" fmla="*/ 796620 w 7817363"/>
              <a:gd name="connsiteY9" fmla="*/ 1856722 h 4291584"/>
              <a:gd name="connsiteX10" fmla="*/ 2055405 w 7817363"/>
              <a:gd name="connsiteY10" fmla="*/ 0 h 4291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817363" h="4291584">
                <a:moveTo>
                  <a:pt x="2055405" y="0"/>
                </a:moveTo>
                <a:lnTo>
                  <a:pt x="7817363" y="0"/>
                </a:lnTo>
                <a:lnTo>
                  <a:pt x="7817363" y="2949010"/>
                </a:lnTo>
                <a:lnTo>
                  <a:pt x="6132173" y="3959806"/>
                </a:lnTo>
                <a:cubicBezTo>
                  <a:pt x="6132173" y="3959806"/>
                  <a:pt x="5685431" y="4101108"/>
                  <a:pt x="5032486" y="4242410"/>
                </a:cubicBezTo>
                <a:lnTo>
                  <a:pt x="4795489" y="4291584"/>
                </a:lnTo>
                <a:lnTo>
                  <a:pt x="0" y="4291584"/>
                </a:lnTo>
                <a:lnTo>
                  <a:pt x="0" y="3538985"/>
                </a:lnTo>
                <a:lnTo>
                  <a:pt x="69801" y="3387083"/>
                </a:lnTo>
                <a:cubicBezTo>
                  <a:pt x="307408" y="2871132"/>
                  <a:pt x="595335" y="2255489"/>
                  <a:pt x="796620" y="1856722"/>
                </a:cubicBezTo>
                <a:cubicBezTo>
                  <a:pt x="1199567" y="1059189"/>
                  <a:pt x="2055405" y="0"/>
                  <a:pt x="2055405" y="0"/>
                </a:cubicBezTo>
                <a:close/>
              </a:path>
            </a:pathLst>
          </a:custGeom>
          <a:solidFill>
            <a:schemeClr val="bg2"/>
          </a:solidFill>
        </p:spPr>
        <p:txBody>
          <a:bodyPr wrap="square" anchor="ctr">
            <a:noAutofit/>
          </a:bodyPr>
          <a:lstStyle>
            <a:lvl1pPr algn="ctr">
              <a:buNone/>
              <a:defRPr>
                <a:solidFill>
                  <a:schemeClr val="tx1"/>
                </a:solidFill>
              </a:defRPr>
            </a:lvl1pPr>
          </a:lstStyle>
          <a:p>
            <a:endParaRPr lang="en-US"/>
          </a:p>
        </p:txBody>
      </p:sp>
      <p:sp>
        <p:nvSpPr>
          <p:cNvPr id="23" name="Freeform 22">
            <a:extLst>
              <a:ext uri="{FF2B5EF4-FFF2-40B4-BE49-F238E27FC236}">
                <a16:creationId xmlns:a16="http://schemas.microsoft.com/office/drawing/2014/main" id="{9A583663-9770-CB49-BC66-D0A68CE57E75}"/>
              </a:ext>
            </a:extLst>
          </p:cNvPr>
          <p:cNvSpPr>
            <a:spLocks noGrp="1"/>
          </p:cNvSpPr>
          <p:nvPr>
            <p:ph type="pic" sz="quarter" idx="14"/>
          </p:nvPr>
        </p:nvSpPr>
        <p:spPr>
          <a:xfrm>
            <a:off x="0" y="4456646"/>
            <a:ext cx="3706494" cy="2401354"/>
          </a:xfrm>
          <a:custGeom>
            <a:avLst/>
            <a:gdLst>
              <a:gd name="connsiteX0" fmla="*/ 3132867 w 3706494"/>
              <a:gd name="connsiteY0" fmla="*/ 523 h 2401354"/>
              <a:gd name="connsiteX1" fmla="*/ 3696000 w 3706494"/>
              <a:gd name="connsiteY1" fmla="*/ 11892 h 2401354"/>
              <a:gd name="connsiteX2" fmla="*/ 3706494 w 3706494"/>
              <a:gd name="connsiteY2" fmla="*/ 12569 h 2401354"/>
              <a:gd name="connsiteX3" fmla="*/ 3706494 w 3706494"/>
              <a:gd name="connsiteY3" fmla="*/ 457507 h 2401354"/>
              <a:gd name="connsiteX4" fmla="*/ 2434674 w 3706494"/>
              <a:gd name="connsiteY4" fmla="*/ 2401354 h 2401354"/>
              <a:gd name="connsiteX5" fmla="*/ 0 w 3706494"/>
              <a:gd name="connsiteY5" fmla="*/ 2401354 h 2401354"/>
              <a:gd name="connsiteX6" fmla="*/ 0 w 3706494"/>
              <a:gd name="connsiteY6" fmla="*/ 432824 h 2401354"/>
              <a:gd name="connsiteX7" fmla="*/ 3132867 w 3706494"/>
              <a:gd name="connsiteY7" fmla="*/ 523 h 24013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06494" h="2401354">
                <a:moveTo>
                  <a:pt x="3132867" y="523"/>
                </a:moveTo>
                <a:cubicBezTo>
                  <a:pt x="3366092" y="-1855"/>
                  <a:pt x="3555609" y="4198"/>
                  <a:pt x="3696000" y="11892"/>
                </a:cubicBezTo>
                <a:lnTo>
                  <a:pt x="3706494" y="12569"/>
                </a:lnTo>
                <a:lnTo>
                  <a:pt x="3706494" y="457507"/>
                </a:lnTo>
                <a:lnTo>
                  <a:pt x="2434674" y="2401354"/>
                </a:lnTo>
                <a:lnTo>
                  <a:pt x="0" y="2401354"/>
                </a:lnTo>
                <a:lnTo>
                  <a:pt x="0" y="432824"/>
                </a:lnTo>
                <a:cubicBezTo>
                  <a:pt x="1340143" y="90656"/>
                  <a:pt x="2433191" y="7656"/>
                  <a:pt x="3132867" y="523"/>
                </a:cubicBezTo>
                <a:close/>
              </a:path>
            </a:pathLst>
          </a:custGeom>
          <a:solidFill>
            <a:schemeClr val="bg2"/>
          </a:solidFill>
        </p:spPr>
        <p:txBody>
          <a:bodyPr wrap="square" anchor="ctr">
            <a:noAutofit/>
          </a:bodyPr>
          <a:lstStyle>
            <a:lvl1pPr algn="ctr">
              <a:buNone/>
              <a:defRPr>
                <a:solidFill>
                  <a:schemeClr val="tx1"/>
                </a:solidFill>
              </a:defRPr>
            </a:lvl1pPr>
          </a:lstStyle>
          <a:p>
            <a:endParaRPr lang="en-US"/>
          </a:p>
        </p:txBody>
      </p:sp>
      <p:sp>
        <p:nvSpPr>
          <p:cNvPr id="8" name="Title 1">
            <a:extLst>
              <a:ext uri="{FF2B5EF4-FFF2-40B4-BE49-F238E27FC236}">
                <a16:creationId xmlns:a16="http://schemas.microsoft.com/office/drawing/2014/main" id="{C7E228BF-1CA5-4856-ADE1-3CF4E8475976}"/>
              </a:ext>
            </a:extLst>
          </p:cNvPr>
          <p:cNvSpPr>
            <a:spLocks noGrp="1"/>
          </p:cNvSpPr>
          <p:nvPr userDrawn="1">
            <p:ph type="title"/>
          </p:nvPr>
        </p:nvSpPr>
        <p:spPr>
          <a:xfrm>
            <a:off x="831850" y="971235"/>
            <a:ext cx="3447542" cy="2852737"/>
          </a:xfrm>
        </p:spPr>
        <p:txBody>
          <a:bodyPr anchor="b"/>
          <a:lstStyle>
            <a:lvl1pPr>
              <a:defRPr sz="6000"/>
            </a:lvl1pPr>
          </a:lstStyle>
          <a:p>
            <a:r>
              <a:rPr lang="en-US"/>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userDrawn="1">
            <p:ph type="body" idx="1"/>
          </p:nvPr>
        </p:nvSpPr>
        <p:spPr>
          <a:xfrm>
            <a:off x="4279392" y="4974336"/>
            <a:ext cx="7068058" cy="1115314"/>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userDrawn="1">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23" name="Freeform 22">
            <a:extLst>
              <a:ext uri="{FF2B5EF4-FFF2-40B4-BE49-F238E27FC236}">
                <a16:creationId xmlns:a16="http://schemas.microsoft.com/office/drawing/2014/main" id="{77C4661D-D887-9543-824A-3A64E7B425C5}"/>
              </a:ext>
            </a:extLst>
          </p:cNvPr>
          <p:cNvSpPr>
            <a:spLocks noGrp="1"/>
          </p:cNvSpPr>
          <p:nvPr>
            <p:ph type="pic" sz="quarter" idx="13"/>
          </p:nvPr>
        </p:nvSpPr>
        <p:spPr>
          <a:xfrm>
            <a:off x="4297681" y="2123341"/>
            <a:ext cx="7894319" cy="4734659"/>
          </a:xfrm>
          <a:custGeom>
            <a:avLst/>
            <a:gdLst>
              <a:gd name="connsiteX0" fmla="*/ 2031885 w 7894319"/>
              <a:gd name="connsiteY0" fmla="*/ 0 h 4734659"/>
              <a:gd name="connsiteX1" fmla="*/ 4512593 w 7894319"/>
              <a:gd name="connsiteY1" fmla="*/ 0 h 4734659"/>
              <a:gd name="connsiteX2" fmla="*/ 4752894 w 7894319"/>
              <a:gd name="connsiteY2" fmla="*/ 29918 h 4734659"/>
              <a:gd name="connsiteX3" fmla="*/ 6167495 w 7894319"/>
              <a:gd name="connsiteY3" fmla="*/ 415231 h 4734659"/>
              <a:gd name="connsiteX4" fmla="*/ 7894319 w 7894319"/>
              <a:gd name="connsiteY4" fmla="*/ 1401293 h 4734659"/>
              <a:gd name="connsiteX5" fmla="*/ 7893190 w 7894319"/>
              <a:gd name="connsiteY5" fmla="*/ 4734659 h 4734659"/>
              <a:gd name="connsiteX6" fmla="*/ 2416951 w 7894319"/>
              <a:gd name="connsiteY6" fmla="*/ 4734659 h 4734659"/>
              <a:gd name="connsiteX7" fmla="*/ 985144 w 7894319"/>
              <a:gd name="connsiteY7" fmla="*/ 2849100 h 4734659"/>
              <a:gd name="connsiteX8" fmla="*/ 22979 w 7894319"/>
              <a:gd name="connsiteY8" fmla="*/ 847447 h 4734659"/>
              <a:gd name="connsiteX9" fmla="*/ 0 w 7894319"/>
              <a:gd name="connsiteY9" fmla="*/ 794532 h 4734659"/>
              <a:gd name="connsiteX10" fmla="*/ 0 w 7894319"/>
              <a:gd name="connsiteY10" fmla="*/ 213653 h 4734659"/>
              <a:gd name="connsiteX11" fmla="*/ 97536 w 7894319"/>
              <a:gd name="connsiteY11" fmla="*/ 200038 h 4734659"/>
              <a:gd name="connsiteX12" fmla="*/ 1826969 w 7894319"/>
              <a:gd name="connsiteY12" fmla="*/ 13332 h 4734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894319" h="4734659">
                <a:moveTo>
                  <a:pt x="2031885" y="0"/>
                </a:moveTo>
                <a:lnTo>
                  <a:pt x="4512593" y="0"/>
                </a:lnTo>
                <a:lnTo>
                  <a:pt x="4752894" y="29918"/>
                </a:lnTo>
                <a:cubicBezTo>
                  <a:pt x="5240237" y="98965"/>
                  <a:pt x="5717069" y="218529"/>
                  <a:pt x="6167495" y="415231"/>
                </a:cubicBezTo>
                <a:cubicBezTo>
                  <a:pt x="7368633" y="939770"/>
                  <a:pt x="7894319" y="1401293"/>
                  <a:pt x="7894319" y="1401293"/>
                </a:cubicBezTo>
                <a:cubicBezTo>
                  <a:pt x="7894319" y="1401293"/>
                  <a:pt x="7890556" y="4734659"/>
                  <a:pt x="7893190" y="4734659"/>
                </a:cubicBezTo>
                <a:lnTo>
                  <a:pt x="2416951" y="4734659"/>
                </a:lnTo>
                <a:cubicBezTo>
                  <a:pt x="2416951" y="4734659"/>
                  <a:pt x="1473953" y="3698140"/>
                  <a:pt x="985144" y="2849100"/>
                </a:cubicBezTo>
                <a:cubicBezTo>
                  <a:pt x="679403" y="2319292"/>
                  <a:pt x="279736" y="1435664"/>
                  <a:pt x="22979" y="847447"/>
                </a:cubicBezTo>
                <a:lnTo>
                  <a:pt x="0" y="794532"/>
                </a:lnTo>
                <a:lnTo>
                  <a:pt x="0" y="213653"/>
                </a:lnTo>
                <a:lnTo>
                  <a:pt x="97536" y="200038"/>
                </a:lnTo>
                <a:cubicBezTo>
                  <a:pt x="472203" y="148553"/>
                  <a:pt x="1122529" y="66907"/>
                  <a:pt x="1826969" y="13332"/>
                </a:cubicBezTo>
                <a:close/>
              </a:path>
            </a:pathLst>
          </a:custGeom>
          <a:solidFill>
            <a:schemeClr val="bg2"/>
          </a:solidFill>
        </p:spPr>
        <p:txBody>
          <a:bodyPr wrap="square" anchor="ctr">
            <a:noAutofit/>
          </a:bodyPr>
          <a:lstStyle>
            <a:lvl1pPr algn="ctr">
              <a:buNone/>
              <a:defRPr>
                <a:solidFill>
                  <a:schemeClr val="tx1"/>
                </a:solidFill>
              </a:defRPr>
            </a:lvl1pPr>
          </a:lstStyle>
          <a:p>
            <a:endParaRPr lang="en-US" dirty="0"/>
          </a:p>
        </p:txBody>
      </p:sp>
      <p:sp>
        <p:nvSpPr>
          <p:cNvPr id="22" name="Freeform 21">
            <a:extLst>
              <a:ext uri="{FF2B5EF4-FFF2-40B4-BE49-F238E27FC236}">
                <a16:creationId xmlns:a16="http://schemas.microsoft.com/office/drawing/2014/main" id="{07F7002B-40AD-614C-A8F2-B145EA1B7935}"/>
              </a:ext>
            </a:extLst>
          </p:cNvPr>
          <p:cNvSpPr>
            <a:spLocks noGrp="1"/>
          </p:cNvSpPr>
          <p:nvPr>
            <p:ph type="pic" sz="quarter" idx="14"/>
          </p:nvPr>
        </p:nvSpPr>
        <p:spPr>
          <a:xfrm>
            <a:off x="0" y="0"/>
            <a:ext cx="3474721" cy="2110643"/>
          </a:xfrm>
          <a:custGeom>
            <a:avLst/>
            <a:gdLst>
              <a:gd name="connsiteX0" fmla="*/ 0 w 3474721"/>
              <a:gd name="connsiteY0" fmla="*/ 0 h 2110643"/>
              <a:gd name="connsiteX1" fmla="*/ 2325454 w 3474721"/>
              <a:gd name="connsiteY1" fmla="*/ 0 h 2110643"/>
              <a:gd name="connsiteX2" fmla="*/ 3474721 w 3474721"/>
              <a:gd name="connsiteY2" fmla="*/ 1633974 h 2110643"/>
              <a:gd name="connsiteX3" fmla="*/ 3474721 w 3474721"/>
              <a:gd name="connsiteY3" fmla="*/ 2110643 h 2110643"/>
              <a:gd name="connsiteX4" fmla="*/ 583935 w 3474721"/>
              <a:gd name="connsiteY4" fmla="*/ 2110643 h 2110643"/>
              <a:gd name="connsiteX5" fmla="*/ 467842 w 3474721"/>
              <a:gd name="connsiteY5" fmla="*/ 2084570 h 2110643"/>
              <a:gd name="connsiteX6" fmla="*/ 0 w 3474721"/>
              <a:gd name="connsiteY6" fmla="*/ 1962132 h 21106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74721" h="2110643">
                <a:moveTo>
                  <a:pt x="0" y="0"/>
                </a:moveTo>
                <a:lnTo>
                  <a:pt x="2325454" y="0"/>
                </a:lnTo>
                <a:lnTo>
                  <a:pt x="3474721" y="1633974"/>
                </a:lnTo>
                <a:lnTo>
                  <a:pt x="3474721" y="2110643"/>
                </a:lnTo>
                <a:lnTo>
                  <a:pt x="583935" y="2110643"/>
                </a:lnTo>
                <a:lnTo>
                  <a:pt x="467842" y="2084570"/>
                </a:lnTo>
                <a:cubicBezTo>
                  <a:pt x="173320" y="2016344"/>
                  <a:pt x="0" y="1962132"/>
                  <a:pt x="0" y="1962132"/>
                </a:cubicBezTo>
                <a:close/>
              </a:path>
            </a:pathLst>
          </a:custGeom>
          <a:solidFill>
            <a:schemeClr val="bg2"/>
          </a:solidFill>
        </p:spPr>
        <p:txBody>
          <a:bodyPr wrap="square" anchor="ctr">
            <a:noAutofit/>
          </a:bodyPr>
          <a:lstStyle>
            <a:lvl1pPr algn="ctr">
              <a:buNone/>
              <a:defRPr>
                <a:solidFill>
                  <a:schemeClr val="tx1"/>
                </a:solidFill>
              </a:defRPr>
            </a:lvl1pPr>
          </a:lstStyle>
          <a:p>
            <a:endParaRPr lang="en-US"/>
          </a:p>
        </p:txBody>
      </p:sp>
      <p:sp>
        <p:nvSpPr>
          <p:cNvPr id="8" name="Title 1">
            <a:extLst>
              <a:ext uri="{FF2B5EF4-FFF2-40B4-BE49-F238E27FC236}">
                <a16:creationId xmlns:a16="http://schemas.microsoft.com/office/drawing/2014/main" id="{74985E82-8BBB-4140-ADE7-3211B76C0426}"/>
              </a:ext>
            </a:extLst>
          </p:cNvPr>
          <p:cNvSpPr>
            <a:spLocks noGrp="1"/>
          </p:cNvSpPr>
          <p:nvPr userDrawn="1">
            <p:ph type="title"/>
          </p:nvPr>
        </p:nvSpPr>
        <p:spPr>
          <a:xfrm>
            <a:off x="3840480" y="500067"/>
            <a:ext cx="7513320" cy="1097086"/>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userDrawn="1">
            <p:ph type="body" idx="1"/>
          </p:nvPr>
        </p:nvSpPr>
        <p:spPr>
          <a:xfrm>
            <a:off x="831850" y="2876718"/>
            <a:ext cx="300863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userDrawn="1">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6" name="Freeform 25">
            <a:extLst>
              <a:ext uri="{FF2B5EF4-FFF2-40B4-BE49-F238E27FC236}">
                <a16:creationId xmlns:a16="http://schemas.microsoft.com/office/drawing/2014/main" id="{D9DFACDD-76CA-9C4E-B8FC-5B6AF80C5DB7}"/>
              </a:ext>
            </a:extLst>
          </p:cNvPr>
          <p:cNvSpPr>
            <a:spLocks noGrp="1"/>
          </p:cNvSpPr>
          <p:nvPr>
            <p:ph type="pic" sz="quarter" idx="10"/>
          </p:nvPr>
        </p:nvSpPr>
        <p:spPr>
          <a:xfrm>
            <a:off x="4425142" y="1391813"/>
            <a:ext cx="7766858" cy="5466187"/>
          </a:xfrm>
          <a:custGeom>
            <a:avLst/>
            <a:gdLst>
              <a:gd name="connsiteX0" fmla="*/ 5644209 w 7766858"/>
              <a:gd name="connsiteY0" fmla="*/ 0 h 5466187"/>
              <a:gd name="connsiteX1" fmla="*/ 7112142 w 7766858"/>
              <a:gd name="connsiteY1" fmla="*/ 0 h 5466187"/>
              <a:gd name="connsiteX2" fmla="*/ 7199448 w 7766858"/>
              <a:gd name="connsiteY2" fmla="*/ 11667 h 5466187"/>
              <a:gd name="connsiteX3" fmla="*/ 7766858 w 7766858"/>
              <a:gd name="connsiteY3" fmla="*/ 133332 h 5466187"/>
              <a:gd name="connsiteX4" fmla="*/ 7766858 w 7766858"/>
              <a:gd name="connsiteY4" fmla="*/ 5466187 h 5466187"/>
              <a:gd name="connsiteX5" fmla="*/ 3822789 w 7766858"/>
              <a:gd name="connsiteY5" fmla="*/ 5466187 h 5466187"/>
              <a:gd name="connsiteX6" fmla="*/ 58994 w 7766858"/>
              <a:gd name="connsiteY6" fmla="*/ 3167086 h 5466187"/>
              <a:gd name="connsiteX7" fmla="*/ 0 w 7766858"/>
              <a:gd name="connsiteY7" fmla="*/ 3114759 h 5466187"/>
              <a:gd name="connsiteX8" fmla="*/ 0 w 7766858"/>
              <a:gd name="connsiteY8" fmla="*/ 2704308 h 5466187"/>
              <a:gd name="connsiteX9" fmla="*/ 55178 w 7766858"/>
              <a:gd name="connsiteY9" fmla="*/ 2659442 h 5466187"/>
              <a:gd name="connsiteX10" fmla="*/ 2618069 w 7766858"/>
              <a:gd name="connsiteY10" fmla="*/ 924567 h 5466187"/>
              <a:gd name="connsiteX11" fmla="*/ 5535450 w 7766858"/>
              <a:gd name="connsiteY11" fmla="*/ 11913 h 5466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766858" h="5466187">
                <a:moveTo>
                  <a:pt x="5644209" y="0"/>
                </a:moveTo>
                <a:lnTo>
                  <a:pt x="7112142" y="0"/>
                </a:lnTo>
                <a:lnTo>
                  <a:pt x="7199448" y="11667"/>
                </a:lnTo>
                <a:cubicBezTo>
                  <a:pt x="7388359" y="40550"/>
                  <a:pt x="7577775" y="80596"/>
                  <a:pt x="7766858" y="133332"/>
                </a:cubicBezTo>
                <a:lnTo>
                  <a:pt x="7766858" y="5466187"/>
                </a:lnTo>
                <a:lnTo>
                  <a:pt x="3822789" y="5466187"/>
                </a:lnTo>
                <a:cubicBezTo>
                  <a:pt x="3822789" y="5466187"/>
                  <a:pt x="1602818" y="4472831"/>
                  <a:pt x="58994" y="3167086"/>
                </a:cubicBezTo>
                <a:lnTo>
                  <a:pt x="0" y="3114759"/>
                </a:lnTo>
                <a:lnTo>
                  <a:pt x="0" y="2704308"/>
                </a:lnTo>
                <a:lnTo>
                  <a:pt x="55178" y="2659442"/>
                </a:lnTo>
                <a:cubicBezTo>
                  <a:pt x="606511" y="2214026"/>
                  <a:pt x="1810166" y="1278904"/>
                  <a:pt x="2618069" y="924567"/>
                </a:cubicBezTo>
                <a:cubicBezTo>
                  <a:pt x="3291322" y="629287"/>
                  <a:pt x="4346408" y="174298"/>
                  <a:pt x="5535450" y="11913"/>
                </a:cubicBezTo>
                <a:close/>
              </a:path>
            </a:pathLst>
          </a:custGeom>
          <a:solidFill>
            <a:schemeClr val="bg2"/>
          </a:solidFill>
        </p:spPr>
        <p:txBody>
          <a:bodyPr wrap="square" anchor="ctr">
            <a:noAutofit/>
          </a:bodyPr>
          <a:lstStyle>
            <a:lvl1pPr algn="ctr">
              <a:buNone/>
              <a:defRPr>
                <a:solidFill>
                  <a:schemeClr val="tx1"/>
                </a:solidFill>
              </a:defRPr>
            </a:lvl1pPr>
          </a:lstStyle>
          <a:p>
            <a:endParaRPr lang="en-US"/>
          </a:p>
        </p:txBody>
      </p:sp>
      <p:sp>
        <p:nvSpPr>
          <p:cNvPr id="27" name="Freeform 26">
            <a:extLst>
              <a:ext uri="{FF2B5EF4-FFF2-40B4-BE49-F238E27FC236}">
                <a16:creationId xmlns:a16="http://schemas.microsoft.com/office/drawing/2014/main" id="{8139C31E-2338-C547-80D0-91E1E3BE19BA}"/>
              </a:ext>
            </a:extLst>
          </p:cNvPr>
          <p:cNvSpPr>
            <a:spLocks noGrp="1"/>
          </p:cNvSpPr>
          <p:nvPr>
            <p:ph type="pic" sz="quarter" idx="11"/>
          </p:nvPr>
        </p:nvSpPr>
        <p:spPr>
          <a:xfrm>
            <a:off x="0" y="2740074"/>
            <a:ext cx="3647638" cy="3141314"/>
          </a:xfrm>
          <a:custGeom>
            <a:avLst/>
            <a:gdLst>
              <a:gd name="connsiteX0" fmla="*/ 0 w 3647638"/>
              <a:gd name="connsiteY0" fmla="*/ 0 h 3141314"/>
              <a:gd name="connsiteX1" fmla="*/ 3490135 w 3647638"/>
              <a:gd name="connsiteY1" fmla="*/ 1265529 h 3141314"/>
              <a:gd name="connsiteX2" fmla="*/ 3647638 w 3647638"/>
              <a:gd name="connsiteY2" fmla="*/ 1360756 h 3141314"/>
              <a:gd name="connsiteX3" fmla="*/ 3647638 w 3647638"/>
              <a:gd name="connsiteY3" fmla="*/ 1722400 h 3141314"/>
              <a:gd name="connsiteX4" fmla="*/ 3643874 w 3647638"/>
              <a:gd name="connsiteY4" fmla="*/ 1725074 h 3141314"/>
              <a:gd name="connsiteX5" fmla="*/ 867887 w 3647638"/>
              <a:gd name="connsiteY5" fmla="*/ 3039628 h 3141314"/>
              <a:gd name="connsiteX6" fmla="*/ 504976 w 3647638"/>
              <a:gd name="connsiteY6" fmla="*/ 3141314 h 3141314"/>
              <a:gd name="connsiteX7" fmla="*/ 0 w 3647638"/>
              <a:gd name="connsiteY7" fmla="*/ 3141314 h 3141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7638" h="3141314">
                <a:moveTo>
                  <a:pt x="0" y="0"/>
                </a:moveTo>
                <a:cubicBezTo>
                  <a:pt x="0" y="0"/>
                  <a:pt x="1420682" y="41287"/>
                  <a:pt x="3490135" y="1265529"/>
                </a:cubicBezTo>
                <a:lnTo>
                  <a:pt x="3647638" y="1360756"/>
                </a:lnTo>
                <a:lnTo>
                  <a:pt x="3647638" y="1722400"/>
                </a:lnTo>
                <a:lnTo>
                  <a:pt x="3643874" y="1725074"/>
                </a:lnTo>
                <a:cubicBezTo>
                  <a:pt x="3202931" y="2031028"/>
                  <a:pt x="2235857" y="2625595"/>
                  <a:pt x="867887" y="3039628"/>
                </a:cubicBezTo>
                <a:lnTo>
                  <a:pt x="504976" y="3141314"/>
                </a:lnTo>
                <a:lnTo>
                  <a:pt x="0" y="3141314"/>
                </a:lnTo>
                <a:close/>
              </a:path>
            </a:pathLst>
          </a:custGeom>
          <a:solidFill>
            <a:schemeClr val="bg2"/>
          </a:solidFill>
        </p:spPr>
        <p:txBody>
          <a:bodyPr wrap="square" anchor="ctr">
            <a:noAutofit/>
          </a:bodyPr>
          <a:lstStyle>
            <a:lvl1pPr algn="ctr">
              <a:buNone/>
              <a:defRPr>
                <a:solidFill>
                  <a:schemeClr val="tx1"/>
                </a:solidFill>
              </a:defRPr>
            </a:lvl1pPr>
          </a:lstStyle>
          <a:p>
            <a:endParaRPr lang="en-US"/>
          </a:p>
        </p:txBody>
      </p:sp>
      <p:sp>
        <p:nvSpPr>
          <p:cNvPr id="8" name="Title 1">
            <a:extLst>
              <a:ext uri="{FF2B5EF4-FFF2-40B4-BE49-F238E27FC236}">
                <a16:creationId xmlns:a16="http://schemas.microsoft.com/office/drawing/2014/main" id="{1907DC5D-4F3E-4A99-A621-6F93F32265C8}"/>
              </a:ext>
            </a:extLst>
          </p:cNvPr>
          <p:cNvSpPr>
            <a:spLocks noGrp="1"/>
          </p:cNvSpPr>
          <p:nvPr userDrawn="1">
            <p:ph type="title"/>
          </p:nvPr>
        </p:nvSpPr>
        <p:spPr>
          <a:xfrm>
            <a:off x="831850" y="353568"/>
            <a:ext cx="7778750" cy="1230413"/>
          </a:xfrm>
        </p:spPr>
        <p:txBody>
          <a:bodyPr anchor="b"/>
          <a:lstStyle>
            <a:lvl1pPr>
              <a:defRPr sz="6000"/>
            </a:lvl1pPr>
          </a:lstStyle>
          <a:p>
            <a:r>
              <a:rPr lang="en-US"/>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userDrawn="1">
            <p:ph type="body" idx="1"/>
          </p:nvPr>
        </p:nvSpPr>
        <p:spPr>
          <a:xfrm>
            <a:off x="831850" y="1726741"/>
            <a:ext cx="5020310" cy="87737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userDrawn="1">
            <p:ph type="body" sz="quarter" idx="14" hasCustomPrompt="1"/>
          </p:nvPr>
        </p:nvSpPr>
        <p:spPr>
          <a:xfrm>
            <a:off x="2490574" y="5654625"/>
            <a:ext cx="1701800" cy="228600"/>
          </a:xfrm>
          <a:noFill/>
        </p:spPr>
        <p:txBody>
          <a:bodyPr anchor="ctr">
            <a:noAutofit/>
          </a:bodyPr>
          <a:lstStyle>
            <a:lvl1pPr marL="0" indent="0" algn="l">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userDrawn="1">
            <p:ph type="body" sz="quarter" idx="15" hasCustomPrompt="1"/>
          </p:nvPr>
        </p:nvSpPr>
        <p:spPr>
          <a:xfrm>
            <a:off x="2490574" y="5881958"/>
            <a:ext cx="1701800" cy="228600"/>
          </a:xfrm>
          <a:noFill/>
        </p:spPr>
        <p:txBody>
          <a:bodyPr anchor="ctr">
            <a:noAutofit/>
          </a:bodyPr>
          <a:lstStyle>
            <a:lvl1pPr marL="0" indent="0" algn="l">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userDrawn="1">
            <p:ph type="body" sz="quarter" idx="16" hasCustomPrompt="1"/>
          </p:nvPr>
        </p:nvSpPr>
        <p:spPr>
          <a:xfrm>
            <a:off x="2490574" y="6109291"/>
            <a:ext cx="1701800" cy="228600"/>
          </a:xfrm>
          <a:noFill/>
        </p:spPr>
        <p:txBody>
          <a:bodyPr anchor="ctr">
            <a:noAutofit/>
          </a:bodyPr>
          <a:lstStyle>
            <a:lvl1pPr marL="0" indent="0" algn="l">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accent6"/>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accent6"/>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4">
            <a:lumMod val="7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Picture Placeholder 21">
            <a:extLst>
              <a:ext uri="{FF2B5EF4-FFF2-40B4-BE49-F238E27FC236}">
                <a16:creationId xmlns:a16="http://schemas.microsoft.com/office/drawing/2014/main" id="{F1B13455-7B0B-4F38-B76C-9B8AB57E55FC}"/>
              </a:ext>
            </a:extLst>
          </p:cNvPr>
          <p:cNvSpPr>
            <a:spLocks noGrp="1"/>
          </p:cNvSpPr>
          <p:nvPr>
            <p:ph type="pic" sz="quarter" idx="10"/>
          </p:nvPr>
        </p:nvSpPr>
        <p:spPr/>
      </p:sp>
      <p:sp>
        <p:nvSpPr>
          <p:cNvPr id="23" name="Picture Placeholder 22">
            <a:extLst>
              <a:ext uri="{FF2B5EF4-FFF2-40B4-BE49-F238E27FC236}">
                <a16:creationId xmlns:a16="http://schemas.microsoft.com/office/drawing/2014/main" id="{C1713862-CAC3-4859-A11A-D68EB3784C4D}"/>
              </a:ext>
            </a:extLst>
          </p:cNvPr>
          <p:cNvSpPr>
            <a:spLocks noGrp="1"/>
          </p:cNvSpPr>
          <p:nvPr>
            <p:ph type="pic" sz="quarter" idx="11"/>
          </p:nvPr>
        </p:nvSpPr>
        <p:spPr/>
      </p:sp>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normAutofit fontScale="90000"/>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
        <p:nvSpPr>
          <p:cNvPr id="21" name="Freeform: Shape 20">
            <a:extLst>
              <a:ext uri="{FF2B5EF4-FFF2-40B4-BE49-F238E27FC236}">
                <a16:creationId xmlns:a16="http://schemas.microsoft.com/office/drawing/2014/main" id="{BB4F86C0-16B7-412C-BDE1-CFB598087B8F}"/>
              </a:ext>
            </a:extLst>
          </p:cNvPr>
          <p:cNvSpPr/>
          <p:nvPr/>
        </p:nvSpPr>
        <p:spPr>
          <a:xfrm>
            <a:off x="0" y="1"/>
            <a:ext cx="12191998" cy="5232273"/>
          </a:xfrm>
          <a:custGeom>
            <a:avLst/>
            <a:gdLst>
              <a:gd name="connsiteX0" fmla="*/ 4444786 w 12191998"/>
              <a:gd name="connsiteY0" fmla="*/ 0 h 5232273"/>
              <a:gd name="connsiteX1" fmla="*/ 5198046 w 12191998"/>
              <a:gd name="connsiteY1" fmla="*/ 0 h 5232273"/>
              <a:gd name="connsiteX2" fmla="*/ 5264573 w 12191998"/>
              <a:gd name="connsiteY2" fmla="*/ 34022 h 5232273"/>
              <a:gd name="connsiteX3" fmla="*/ 5377999 w 12191998"/>
              <a:gd name="connsiteY3" fmla="*/ 93752 h 5232273"/>
              <a:gd name="connsiteX4" fmla="*/ 5601466 w 12191998"/>
              <a:gd name="connsiteY4" fmla="*/ 215797 h 5232273"/>
              <a:gd name="connsiteX5" fmla="*/ 6454135 w 12191998"/>
              <a:gd name="connsiteY5" fmla="*/ 741595 h 5232273"/>
              <a:gd name="connsiteX6" fmla="*/ 6658979 w 12191998"/>
              <a:gd name="connsiteY6" fmla="*/ 880008 h 5232273"/>
              <a:gd name="connsiteX7" fmla="*/ 6859873 w 12191998"/>
              <a:gd name="connsiteY7" fmla="*/ 1021006 h 5232273"/>
              <a:gd name="connsiteX8" fmla="*/ 7057945 w 12191998"/>
              <a:gd name="connsiteY8" fmla="*/ 1164301 h 5232273"/>
              <a:gd name="connsiteX9" fmla="*/ 7252632 w 12191998"/>
              <a:gd name="connsiteY9" fmla="*/ 1306735 h 5232273"/>
              <a:gd name="connsiteX10" fmla="*/ 8038149 w 12191998"/>
              <a:gd name="connsiteY10" fmla="*/ 1862972 h 5232273"/>
              <a:gd name="connsiteX11" fmla="*/ 8141418 w 12191998"/>
              <a:gd name="connsiteY11" fmla="*/ 1932753 h 5232273"/>
              <a:gd name="connsiteX12" fmla="*/ 8627852 w 12191998"/>
              <a:gd name="connsiteY12" fmla="*/ 1647025 h 5232273"/>
              <a:gd name="connsiteX13" fmla="*/ 8683154 w 12191998"/>
              <a:gd name="connsiteY13" fmla="*/ 1616585 h 5232273"/>
              <a:gd name="connsiteX14" fmla="*/ 8739020 w 12191998"/>
              <a:gd name="connsiteY14" fmla="*/ 1586146 h 5232273"/>
              <a:gd name="connsiteX15" fmla="*/ 8851318 w 12191998"/>
              <a:gd name="connsiteY15" fmla="*/ 1524980 h 5232273"/>
              <a:gd name="connsiteX16" fmla="*/ 8965308 w 12191998"/>
              <a:gd name="connsiteY16" fmla="*/ 1465537 h 5232273"/>
              <a:gd name="connsiteX17" fmla="*/ 9078734 w 12191998"/>
              <a:gd name="connsiteY17" fmla="*/ 1406955 h 5232273"/>
              <a:gd name="connsiteX18" fmla="*/ 9310101 w 12191998"/>
              <a:gd name="connsiteY18" fmla="*/ 1294100 h 5232273"/>
              <a:gd name="connsiteX19" fmla="*/ 9427477 w 12191998"/>
              <a:gd name="connsiteY19" fmla="*/ 1239251 h 5232273"/>
              <a:gd name="connsiteX20" fmla="*/ 9485601 w 12191998"/>
              <a:gd name="connsiteY20" fmla="*/ 1212545 h 5232273"/>
              <a:gd name="connsiteX21" fmla="*/ 9544853 w 12191998"/>
              <a:gd name="connsiteY21" fmla="*/ 1186126 h 5232273"/>
              <a:gd name="connsiteX22" fmla="*/ 9663358 w 12191998"/>
              <a:gd name="connsiteY22" fmla="*/ 1133862 h 5232273"/>
              <a:gd name="connsiteX23" fmla="*/ 9784684 w 12191998"/>
              <a:gd name="connsiteY23" fmla="*/ 1083034 h 5232273"/>
              <a:gd name="connsiteX24" fmla="*/ 9906011 w 12191998"/>
              <a:gd name="connsiteY24" fmla="*/ 1033641 h 5232273"/>
              <a:gd name="connsiteX25" fmla="*/ 10028466 w 12191998"/>
              <a:gd name="connsiteY25" fmla="*/ 986546 h 5232273"/>
              <a:gd name="connsiteX26" fmla="*/ 10090540 w 12191998"/>
              <a:gd name="connsiteY26" fmla="*/ 962424 h 5232273"/>
              <a:gd name="connsiteX27" fmla="*/ 10152049 w 12191998"/>
              <a:gd name="connsiteY27" fmla="*/ 939738 h 5232273"/>
              <a:gd name="connsiteX28" fmla="*/ 10277326 w 12191998"/>
              <a:gd name="connsiteY28" fmla="*/ 895228 h 5232273"/>
              <a:gd name="connsiteX29" fmla="*/ 10403731 w 12191998"/>
              <a:gd name="connsiteY29" fmla="*/ 853302 h 5232273"/>
              <a:gd name="connsiteX30" fmla="*/ 10530136 w 12191998"/>
              <a:gd name="connsiteY30" fmla="*/ 812525 h 5232273"/>
              <a:gd name="connsiteX31" fmla="*/ 10657670 w 12191998"/>
              <a:gd name="connsiteY31" fmla="*/ 773183 h 5232273"/>
              <a:gd name="connsiteX32" fmla="*/ 10722001 w 12191998"/>
              <a:gd name="connsiteY32" fmla="*/ 754230 h 5232273"/>
              <a:gd name="connsiteX33" fmla="*/ 10786332 w 12191998"/>
              <a:gd name="connsiteY33" fmla="*/ 736426 h 5232273"/>
              <a:gd name="connsiteX34" fmla="*/ 10914994 w 12191998"/>
              <a:gd name="connsiteY34" fmla="*/ 700818 h 5232273"/>
              <a:gd name="connsiteX35" fmla="*/ 11045350 w 12191998"/>
              <a:gd name="connsiteY35" fmla="*/ 667794 h 5232273"/>
              <a:gd name="connsiteX36" fmla="*/ 11306625 w 12191998"/>
              <a:gd name="connsiteY36" fmla="*/ 605479 h 5232273"/>
              <a:gd name="connsiteX37" fmla="*/ 11439237 w 12191998"/>
              <a:gd name="connsiteY37" fmla="*/ 577624 h 5232273"/>
              <a:gd name="connsiteX38" fmla="*/ 11571850 w 12191998"/>
              <a:gd name="connsiteY38" fmla="*/ 550918 h 5232273"/>
              <a:gd name="connsiteX39" fmla="*/ 11890087 w 12191998"/>
              <a:gd name="connsiteY39" fmla="*/ 494187 h 5232273"/>
              <a:gd name="connsiteX40" fmla="*/ 12191998 w 12191998"/>
              <a:gd name="connsiteY40" fmla="*/ 449475 h 5232273"/>
              <a:gd name="connsiteX41" fmla="*/ 12191998 w 12191998"/>
              <a:gd name="connsiteY41" fmla="*/ 604338 h 5232273"/>
              <a:gd name="connsiteX42" fmla="*/ 12127453 w 12191998"/>
              <a:gd name="connsiteY42" fmla="*/ 615611 h 5232273"/>
              <a:gd name="connsiteX43" fmla="*/ 11631102 w 12191998"/>
              <a:gd name="connsiteY43" fmla="*/ 703402 h 5232273"/>
              <a:gd name="connsiteX44" fmla="*/ 11504697 w 12191998"/>
              <a:gd name="connsiteY44" fmla="*/ 736426 h 5232273"/>
              <a:gd name="connsiteX45" fmla="*/ 11379985 w 12191998"/>
              <a:gd name="connsiteY45" fmla="*/ 770599 h 5232273"/>
              <a:gd name="connsiteX46" fmla="*/ 11131125 w 12191998"/>
              <a:gd name="connsiteY46" fmla="*/ 844400 h 5232273"/>
              <a:gd name="connsiteX47" fmla="*/ 11008670 w 12191998"/>
              <a:gd name="connsiteY47" fmla="*/ 882593 h 5232273"/>
              <a:gd name="connsiteX48" fmla="*/ 10887343 w 12191998"/>
              <a:gd name="connsiteY48" fmla="*/ 923083 h 5232273"/>
              <a:gd name="connsiteX49" fmla="*/ 10826962 w 12191998"/>
              <a:gd name="connsiteY49" fmla="*/ 943472 h 5232273"/>
              <a:gd name="connsiteX50" fmla="*/ 10766017 w 12191998"/>
              <a:gd name="connsiteY50" fmla="*/ 965009 h 5232273"/>
              <a:gd name="connsiteX51" fmla="*/ 10646383 w 12191998"/>
              <a:gd name="connsiteY51" fmla="*/ 1008084 h 5232273"/>
              <a:gd name="connsiteX52" fmla="*/ 10527314 w 12191998"/>
              <a:gd name="connsiteY52" fmla="*/ 1054030 h 5232273"/>
              <a:gd name="connsiteX53" fmla="*/ 10408810 w 12191998"/>
              <a:gd name="connsiteY53" fmla="*/ 1099689 h 5232273"/>
              <a:gd name="connsiteX54" fmla="*/ 10291433 w 12191998"/>
              <a:gd name="connsiteY54" fmla="*/ 1147933 h 5232273"/>
              <a:gd name="connsiteX55" fmla="*/ 10233310 w 12191998"/>
              <a:gd name="connsiteY55" fmla="*/ 1172055 h 5232273"/>
              <a:gd name="connsiteX56" fmla="*/ 10175186 w 12191998"/>
              <a:gd name="connsiteY56" fmla="*/ 1197325 h 5232273"/>
              <a:gd name="connsiteX57" fmla="*/ 10060067 w 12191998"/>
              <a:gd name="connsiteY57" fmla="*/ 1247005 h 5232273"/>
              <a:gd name="connsiteX58" fmla="*/ 9946641 w 12191998"/>
              <a:gd name="connsiteY58" fmla="*/ 1298981 h 5232273"/>
              <a:gd name="connsiteX59" fmla="*/ 9832650 w 12191998"/>
              <a:gd name="connsiteY59" fmla="*/ 1351245 h 5232273"/>
              <a:gd name="connsiteX60" fmla="*/ 9720353 w 12191998"/>
              <a:gd name="connsiteY60" fmla="*/ 1405806 h 5232273"/>
              <a:gd name="connsiteX61" fmla="*/ 8444451 w 12191998"/>
              <a:gd name="connsiteY61" fmla="*/ 2132045 h 5232273"/>
              <a:gd name="connsiteX62" fmla="*/ 9720353 w 12191998"/>
              <a:gd name="connsiteY62" fmla="*/ 2858572 h 5232273"/>
              <a:gd name="connsiteX63" fmla="*/ 9832650 w 12191998"/>
              <a:gd name="connsiteY63" fmla="*/ 2913133 h 5232273"/>
              <a:gd name="connsiteX64" fmla="*/ 9946641 w 12191998"/>
              <a:gd name="connsiteY64" fmla="*/ 2965397 h 5232273"/>
              <a:gd name="connsiteX65" fmla="*/ 10060067 w 12191998"/>
              <a:gd name="connsiteY65" fmla="*/ 3017374 h 5232273"/>
              <a:gd name="connsiteX66" fmla="*/ 10175186 w 12191998"/>
              <a:gd name="connsiteY66" fmla="*/ 3066766 h 5232273"/>
              <a:gd name="connsiteX67" fmla="*/ 10233310 w 12191998"/>
              <a:gd name="connsiteY67" fmla="*/ 3092323 h 5232273"/>
              <a:gd name="connsiteX68" fmla="*/ 10291433 w 12191998"/>
              <a:gd name="connsiteY68" fmla="*/ 3116445 h 5232273"/>
              <a:gd name="connsiteX69" fmla="*/ 10408810 w 12191998"/>
              <a:gd name="connsiteY69" fmla="*/ 3164689 h 5232273"/>
              <a:gd name="connsiteX70" fmla="*/ 10527314 w 12191998"/>
              <a:gd name="connsiteY70" fmla="*/ 3210348 h 5232273"/>
              <a:gd name="connsiteX71" fmla="*/ 10646383 w 12191998"/>
              <a:gd name="connsiteY71" fmla="*/ 3256007 h 5232273"/>
              <a:gd name="connsiteX72" fmla="*/ 10766017 w 12191998"/>
              <a:gd name="connsiteY72" fmla="*/ 3299369 h 5232273"/>
              <a:gd name="connsiteX73" fmla="*/ 10826962 w 12191998"/>
              <a:gd name="connsiteY73" fmla="*/ 3320907 h 5232273"/>
              <a:gd name="connsiteX74" fmla="*/ 10887343 w 12191998"/>
              <a:gd name="connsiteY74" fmla="*/ 3341295 h 5232273"/>
              <a:gd name="connsiteX75" fmla="*/ 11008670 w 12191998"/>
              <a:gd name="connsiteY75" fmla="*/ 3381785 h 5232273"/>
              <a:gd name="connsiteX76" fmla="*/ 11131125 w 12191998"/>
              <a:gd name="connsiteY76" fmla="*/ 3419978 h 5232273"/>
              <a:gd name="connsiteX77" fmla="*/ 11379985 w 12191998"/>
              <a:gd name="connsiteY77" fmla="*/ 3493492 h 5232273"/>
              <a:gd name="connsiteX78" fmla="*/ 11504697 w 12191998"/>
              <a:gd name="connsiteY78" fmla="*/ 3527952 h 5232273"/>
              <a:gd name="connsiteX79" fmla="*/ 11631102 w 12191998"/>
              <a:gd name="connsiteY79" fmla="*/ 3560976 h 5232273"/>
              <a:gd name="connsiteX80" fmla="*/ 12115397 w 12191998"/>
              <a:gd name="connsiteY80" fmla="*/ 3664356 h 5232273"/>
              <a:gd name="connsiteX81" fmla="*/ 12191998 w 12191998"/>
              <a:gd name="connsiteY81" fmla="*/ 3679669 h 5232273"/>
              <a:gd name="connsiteX82" fmla="*/ 12191998 w 12191998"/>
              <a:gd name="connsiteY82" fmla="*/ 3802766 h 5232273"/>
              <a:gd name="connsiteX83" fmla="*/ 12186946 w 12191998"/>
              <a:gd name="connsiteY83" fmla="*/ 3809948 h 5232273"/>
              <a:gd name="connsiteX84" fmla="*/ 11571850 w 12191998"/>
              <a:gd name="connsiteY84" fmla="*/ 3712025 h 5232273"/>
              <a:gd name="connsiteX85" fmla="*/ 11439237 w 12191998"/>
              <a:gd name="connsiteY85" fmla="*/ 3685318 h 5232273"/>
              <a:gd name="connsiteX86" fmla="*/ 11306625 w 12191998"/>
              <a:gd name="connsiteY86" fmla="*/ 3657463 h 5232273"/>
              <a:gd name="connsiteX87" fmla="*/ 11045350 w 12191998"/>
              <a:gd name="connsiteY87" fmla="*/ 3595149 h 5232273"/>
              <a:gd name="connsiteX88" fmla="*/ 10914994 w 12191998"/>
              <a:gd name="connsiteY88" fmla="*/ 3562125 h 5232273"/>
              <a:gd name="connsiteX89" fmla="*/ 10786332 w 12191998"/>
              <a:gd name="connsiteY89" fmla="*/ 3526516 h 5232273"/>
              <a:gd name="connsiteX90" fmla="*/ 10722001 w 12191998"/>
              <a:gd name="connsiteY90" fmla="*/ 3508999 h 5232273"/>
              <a:gd name="connsiteX91" fmla="*/ 10657670 w 12191998"/>
              <a:gd name="connsiteY91" fmla="*/ 3489759 h 5232273"/>
              <a:gd name="connsiteX92" fmla="*/ 10530136 w 12191998"/>
              <a:gd name="connsiteY92" fmla="*/ 3450418 h 5232273"/>
              <a:gd name="connsiteX93" fmla="*/ 10403731 w 12191998"/>
              <a:gd name="connsiteY93" fmla="*/ 3409927 h 5232273"/>
              <a:gd name="connsiteX94" fmla="*/ 10277326 w 12191998"/>
              <a:gd name="connsiteY94" fmla="*/ 3368001 h 5232273"/>
              <a:gd name="connsiteX95" fmla="*/ 10152049 w 12191998"/>
              <a:gd name="connsiteY95" fmla="*/ 3323491 h 5232273"/>
              <a:gd name="connsiteX96" fmla="*/ 10090540 w 12191998"/>
              <a:gd name="connsiteY96" fmla="*/ 3300518 h 5232273"/>
              <a:gd name="connsiteX97" fmla="*/ 10028466 w 12191998"/>
              <a:gd name="connsiteY97" fmla="*/ 3276396 h 5232273"/>
              <a:gd name="connsiteX98" fmla="*/ 9906011 w 12191998"/>
              <a:gd name="connsiteY98" fmla="*/ 3229588 h 5232273"/>
              <a:gd name="connsiteX99" fmla="*/ 9784684 w 12191998"/>
              <a:gd name="connsiteY99" fmla="*/ 3179909 h 5232273"/>
              <a:gd name="connsiteX100" fmla="*/ 9663358 w 12191998"/>
              <a:gd name="connsiteY100" fmla="*/ 3129081 h 5232273"/>
              <a:gd name="connsiteX101" fmla="*/ 9544853 w 12191998"/>
              <a:gd name="connsiteY101" fmla="*/ 3077104 h 5232273"/>
              <a:gd name="connsiteX102" fmla="*/ 9485601 w 12191998"/>
              <a:gd name="connsiteY102" fmla="*/ 3050397 h 5232273"/>
              <a:gd name="connsiteX103" fmla="*/ 9427477 w 12191998"/>
              <a:gd name="connsiteY103" fmla="*/ 3023691 h 5232273"/>
              <a:gd name="connsiteX104" fmla="*/ 9310101 w 12191998"/>
              <a:gd name="connsiteY104" fmla="*/ 2969130 h 5232273"/>
              <a:gd name="connsiteX105" fmla="*/ 9078734 w 12191998"/>
              <a:gd name="connsiteY105" fmla="*/ 2855987 h 5232273"/>
              <a:gd name="connsiteX106" fmla="*/ 8965308 w 12191998"/>
              <a:gd name="connsiteY106" fmla="*/ 2797693 h 5232273"/>
              <a:gd name="connsiteX107" fmla="*/ 8851318 w 12191998"/>
              <a:gd name="connsiteY107" fmla="*/ 2737962 h 5232273"/>
              <a:gd name="connsiteX108" fmla="*/ 8739020 w 12191998"/>
              <a:gd name="connsiteY108" fmla="*/ 2677084 h 5232273"/>
              <a:gd name="connsiteX109" fmla="*/ 8683154 w 12191998"/>
              <a:gd name="connsiteY109" fmla="*/ 2646644 h 5232273"/>
              <a:gd name="connsiteX110" fmla="*/ 8627852 w 12191998"/>
              <a:gd name="connsiteY110" fmla="*/ 2615918 h 5232273"/>
              <a:gd name="connsiteX111" fmla="*/ 8141418 w 12191998"/>
              <a:gd name="connsiteY111" fmla="*/ 2330189 h 5232273"/>
              <a:gd name="connsiteX112" fmla="*/ 8038149 w 12191998"/>
              <a:gd name="connsiteY112" fmla="*/ 2400257 h 5232273"/>
              <a:gd name="connsiteX113" fmla="*/ 7252632 w 12191998"/>
              <a:gd name="connsiteY113" fmla="*/ 2956495 h 5232273"/>
              <a:gd name="connsiteX114" fmla="*/ 7057945 w 12191998"/>
              <a:gd name="connsiteY114" fmla="*/ 3098641 h 5232273"/>
              <a:gd name="connsiteX115" fmla="*/ 6859873 w 12191998"/>
              <a:gd name="connsiteY115" fmla="*/ 3242223 h 5232273"/>
              <a:gd name="connsiteX116" fmla="*/ 6658979 w 12191998"/>
              <a:gd name="connsiteY116" fmla="*/ 3383221 h 5232273"/>
              <a:gd name="connsiteX117" fmla="*/ 6454135 w 12191998"/>
              <a:gd name="connsiteY117" fmla="*/ 3521634 h 5232273"/>
              <a:gd name="connsiteX118" fmla="*/ 5601466 w 12191998"/>
              <a:gd name="connsiteY118" fmla="*/ 4047433 h 5232273"/>
              <a:gd name="connsiteX119" fmla="*/ 5377999 w 12191998"/>
              <a:gd name="connsiteY119" fmla="*/ 4169190 h 5232273"/>
              <a:gd name="connsiteX120" fmla="*/ 5264573 w 12191998"/>
              <a:gd name="connsiteY120" fmla="*/ 4228921 h 5232273"/>
              <a:gd name="connsiteX121" fmla="*/ 5150582 w 12191998"/>
              <a:gd name="connsiteY121" fmla="*/ 4287502 h 5232273"/>
              <a:gd name="connsiteX122" fmla="*/ 4919781 w 12191998"/>
              <a:gd name="connsiteY122" fmla="*/ 4401794 h 5232273"/>
              <a:gd name="connsiteX123" fmla="*/ 4802404 w 12191998"/>
              <a:gd name="connsiteY123" fmla="*/ 4457503 h 5232273"/>
              <a:gd name="connsiteX124" fmla="*/ 4683335 w 12191998"/>
              <a:gd name="connsiteY124" fmla="*/ 4510916 h 5232273"/>
              <a:gd name="connsiteX125" fmla="*/ 4443503 w 12191998"/>
              <a:gd name="connsiteY125" fmla="*/ 4615157 h 5232273"/>
              <a:gd name="connsiteX126" fmla="*/ 4321049 w 12191998"/>
              <a:gd name="connsiteY126" fmla="*/ 4664549 h 5232273"/>
              <a:gd name="connsiteX127" fmla="*/ 4198594 w 12191998"/>
              <a:gd name="connsiteY127" fmla="*/ 4712793 h 5232273"/>
              <a:gd name="connsiteX128" fmla="*/ 4075010 w 12191998"/>
              <a:gd name="connsiteY128" fmla="*/ 4759888 h 5232273"/>
              <a:gd name="connsiteX129" fmla="*/ 4011808 w 12191998"/>
              <a:gd name="connsiteY129" fmla="*/ 4782574 h 5232273"/>
              <a:gd name="connsiteX130" fmla="*/ 3948605 w 12191998"/>
              <a:gd name="connsiteY130" fmla="*/ 4804398 h 5232273"/>
              <a:gd name="connsiteX131" fmla="*/ 3694666 w 12191998"/>
              <a:gd name="connsiteY131" fmla="*/ 4887963 h 5232273"/>
              <a:gd name="connsiteX132" fmla="*/ 3566004 w 12191998"/>
              <a:gd name="connsiteY132" fmla="*/ 4927592 h 5232273"/>
              <a:gd name="connsiteX133" fmla="*/ 3501673 w 12191998"/>
              <a:gd name="connsiteY133" fmla="*/ 4946545 h 5232273"/>
              <a:gd name="connsiteX134" fmla="*/ 3435648 w 12191998"/>
              <a:gd name="connsiteY134" fmla="*/ 4964349 h 5232273"/>
              <a:gd name="connsiteX135" fmla="*/ 3304165 w 12191998"/>
              <a:gd name="connsiteY135" fmla="*/ 4999957 h 5232273"/>
              <a:gd name="connsiteX136" fmla="*/ 3171552 w 12191998"/>
              <a:gd name="connsiteY136" fmla="*/ 5032981 h 5232273"/>
              <a:gd name="connsiteX137" fmla="*/ 2633766 w 12191998"/>
              <a:gd name="connsiteY137" fmla="*/ 5140955 h 5232273"/>
              <a:gd name="connsiteX138" fmla="*/ 2085822 w 12191998"/>
              <a:gd name="connsiteY138" fmla="*/ 5208151 h 5232273"/>
              <a:gd name="connsiteX139" fmla="*/ 1532235 w 12191998"/>
              <a:gd name="connsiteY139" fmla="*/ 5232273 h 5232273"/>
              <a:gd name="connsiteX140" fmla="*/ 980342 w 12191998"/>
              <a:gd name="connsiteY140" fmla="*/ 5214469 h 5232273"/>
              <a:gd name="connsiteX141" fmla="*/ 434655 w 12191998"/>
              <a:gd name="connsiteY141" fmla="*/ 5152154 h 5232273"/>
              <a:gd name="connsiteX142" fmla="*/ 171321 w 12191998"/>
              <a:gd name="connsiteY142" fmla="*/ 5113477 h 5232273"/>
              <a:gd name="connsiteX143" fmla="*/ 0 w 12191998"/>
              <a:gd name="connsiteY143" fmla="*/ 5081245 h 5232273"/>
              <a:gd name="connsiteX144" fmla="*/ 0 w 12191998"/>
              <a:gd name="connsiteY144" fmla="*/ 4932800 h 5232273"/>
              <a:gd name="connsiteX145" fmla="*/ 232421 w 12191998"/>
              <a:gd name="connsiteY145" fmla="*/ 4968513 h 5232273"/>
              <a:gd name="connsiteX146" fmla="*/ 469078 w 12191998"/>
              <a:gd name="connsiteY146" fmla="*/ 4995937 h 5232273"/>
              <a:gd name="connsiteX147" fmla="*/ 1523771 w 12191998"/>
              <a:gd name="connsiteY147" fmla="*/ 5018910 h 5232273"/>
              <a:gd name="connsiteX148" fmla="*/ 2046320 w 12191998"/>
              <a:gd name="connsiteY148" fmla="*/ 4974400 h 5232273"/>
              <a:gd name="connsiteX149" fmla="*/ 2560406 w 12191998"/>
              <a:gd name="connsiteY149" fmla="*/ 4891983 h 5232273"/>
              <a:gd name="connsiteX150" fmla="*/ 3062076 w 12191998"/>
              <a:gd name="connsiteY150" fmla="*/ 4773672 h 5232273"/>
              <a:gd name="connsiteX151" fmla="*/ 3549639 w 12191998"/>
              <a:gd name="connsiteY151" fmla="*/ 4625208 h 5232273"/>
              <a:gd name="connsiteX152" fmla="*/ 4479055 w 12191998"/>
              <a:gd name="connsiteY152" fmla="*/ 4246725 h 5232273"/>
              <a:gd name="connsiteX153" fmla="*/ 5351476 w 12191998"/>
              <a:gd name="connsiteY153" fmla="*/ 3789559 h 5232273"/>
              <a:gd name="connsiteX154" fmla="*/ 6175367 w 12191998"/>
              <a:gd name="connsiteY154" fmla="*/ 3275247 h 5232273"/>
              <a:gd name="connsiteX155" fmla="*/ 6374568 w 12191998"/>
              <a:gd name="connsiteY155" fmla="*/ 3140567 h 5232273"/>
              <a:gd name="connsiteX156" fmla="*/ 6571511 w 12191998"/>
              <a:gd name="connsiteY156" fmla="*/ 3003302 h 5232273"/>
              <a:gd name="connsiteX157" fmla="*/ 6963141 w 12191998"/>
              <a:gd name="connsiteY157" fmla="*/ 2721594 h 5232273"/>
              <a:gd name="connsiteX158" fmla="*/ 7774053 w 12191998"/>
              <a:gd name="connsiteY158" fmla="*/ 2166505 h 5232273"/>
              <a:gd name="connsiteX159" fmla="*/ 7828227 w 12191998"/>
              <a:gd name="connsiteY159" fmla="*/ 2130897 h 5232273"/>
              <a:gd name="connsiteX160" fmla="*/ 7774053 w 12191998"/>
              <a:gd name="connsiteY160" fmla="*/ 2095288 h 5232273"/>
              <a:gd name="connsiteX161" fmla="*/ 6963141 w 12191998"/>
              <a:gd name="connsiteY161" fmla="*/ 1540199 h 5232273"/>
              <a:gd name="connsiteX162" fmla="*/ 6571511 w 12191998"/>
              <a:gd name="connsiteY162" fmla="*/ 1258491 h 5232273"/>
              <a:gd name="connsiteX163" fmla="*/ 6374568 w 12191998"/>
              <a:gd name="connsiteY163" fmla="*/ 1121227 h 5232273"/>
              <a:gd name="connsiteX164" fmla="*/ 6175367 w 12191998"/>
              <a:gd name="connsiteY164" fmla="*/ 986546 h 5232273"/>
              <a:gd name="connsiteX165" fmla="*/ 5351476 w 12191998"/>
              <a:gd name="connsiteY165" fmla="*/ 472235 h 5232273"/>
              <a:gd name="connsiteX166" fmla="*/ 4479055 w 12191998"/>
              <a:gd name="connsiteY166" fmla="*/ 15069 h 5232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Lst>
            <a:rect l="l" t="t" r="r" b="b"/>
            <a:pathLst>
              <a:path w="12191998" h="5232273">
                <a:moveTo>
                  <a:pt x="4444786" y="0"/>
                </a:moveTo>
                <a:lnTo>
                  <a:pt x="5198046" y="0"/>
                </a:lnTo>
                <a:lnTo>
                  <a:pt x="5264573" y="34022"/>
                </a:lnTo>
                <a:lnTo>
                  <a:pt x="5377999" y="93752"/>
                </a:lnTo>
                <a:cubicBezTo>
                  <a:pt x="5454180" y="133093"/>
                  <a:pt x="5526977" y="175019"/>
                  <a:pt x="5601466" y="215797"/>
                </a:cubicBezTo>
                <a:cubicBezTo>
                  <a:pt x="5896034" y="382065"/>
                  <a:pt x="6178752" y="558671"/>
                  <a:pt x="6454135" y="741595"/>
                </a:cubicBezTo>
                <a:lnTo>
                  <a:pt x="6658979" y="880008"/>
                </a:lnTo>
                <a:lnTo>
                  <a:pt x="6859873" y="1021006"/>
                </a:lnTo>
                <a:lnTo>
                  <a:pt x="7057945" y="1164301"/>
                </a:lnTo>
                <a:lnTo>
                  <a:pt x="7252632" y="1306735"/>
                </a:lnTo>
                <a:cubicBezTo>
                  <a:pt x="7509956" y="1497125"/>
                  <a:pt x="7771796" y="1682633"/>
                  <a:pt x="8038149" y="1862972"/>
                </a:cubicBezTo>
                <a:lnTo>
                  <a:pt x="8141418" y="1932753"/>
                </a:lnTo>
                <a:cubicBezTo>
                  <a:pt x="8300553" y="1835117"/>
                  <a:pt x="8462509" y="1739779"/>
                  <a:pt x="8627852" y="1647025"/>
                </a:cubicBezTo>
                <a:lnTo>
                  <a:pt x="8683154" y="1616585"/>
                </a:lnTo>
                <a:lnTo>
                  <a:pt x="8739020" y="1586146"/>
                </a:lnTo>
                <a:lnTo>
                  <a:pt x="8851318" y="1524980"/>
                </a:lnTo>
                <a:cubicBezTo>
                  <a:pt x="8889126" y="1504878"/>
                  <a:pt x="8926935" y="1484490"/>
                  <a:pt x="8965308" y="1465537"/>
                </a:cubicBezTo>
                <a:lnTo>
                  <a:pt x="9078734" y="1406955"/>
                </a:lnTo>
                <a:lnTo>
                  <a:pt x="9310101" y="1294100"/>
                </a:lnTo>
                <a:lnTo>
                  <a:pt x="9427477" y="1239251"/>
                </a:lnTo>
                <a:lnTo>
                  <a:pt x="9485601" y="1212545"/>
                </a:lnTo>
                <a:lnTo>
                  <a:pt x="9544853" y="1186126"/>
                </a:lnTo>
                <a:lnTo>
                  <a:pt x="9663358" y="1133862"/>
                </a:lnTo>
                <a:cubicBezTo>
                  <a:pt x="9703988" y="1116057"/>
                  <a:pt x="9744618" y="1099689"/>
                  <a:pt x="9784684" y="1083034"/>
                </a:cubicBezTo>
                <a:lnTo>
                  <a:pt x="9906011" y="1033641"/>
                </a:lnTo>
                <a:lnTo>
                  <a:pt x="10028466" y="986546"/>
                </a:lnTo>
                <a:lnTo>
                  <a:pt x="10090540" y="962424"/>
                </a:lnTo>
                <a:lnTo>
                  <a:pt x="10152049" y="939738"/>
                </a:lnTo>
                <a:lnTo>
                  <a:pt x="10277326" y="895228"/>
                </a:lnTo>
                <a:lnTo>
                  <a:pt x="10403731" y="853302"/>
                </a:lnTo>
                <a:cubicBezTo>
                  <a:pt x="10445490" y="840667"/>
                  <a:pt x="10487248" y="825447"/>
                  <a:pt x="10530136" y="812525"/>
                </a:cubicBezTo>
                <a:lnTo>
                  <a:pt x="10657670" y="773183"/>
                </a:lnTo>
                <a:lnTo>
                  <a:pt x="10722001" y="754230"/>
                </a:lnTo>
                <a:lnTo>
                  <a:pt x="10786332" y="736426"/>
                </a:lnTo>
                <a:lnTo>
                  <a:pt x="10914994" y="700818"/>
                </a:lnTo>
                <a:cubicBezTo>
                  <a:pt x="10957882" y="689331"/>
                  <a:pt x="11002462" y="679280"/>
                  <a:pt x="11045350" y="667794"/>
                </a:cubicBezTo>
                <a:cubicBezTo>
                  <a:pt x="11131125" y="645108"/>
                  <a:pt x="11219721" y="625868"/>
                  <a:pt x="11306625" y="605479"/>
                </a:cubicBezTo>
                <a:cubicBezTo>
                  <a:pt x="11350641" y="595428"/>
                  <a:pt x="11395221" y="586526"/>
                  <a:pt x="11439237" y="577624"/>
                </a:cubicBezTo>
                <a:lnTo>
                  <a:pt x="11571850" y="550918"/>
                </a:lnTo>
                <a:cubicBezTo>
                  <a:pt x="11674272" y="531247"/>
                  <a:pt x="11782109" y="511927"/>
                  <a:pt x="11890087" y="494187"/>
                </a:cubicBezTo>
                <a:lnTo>
                  <a:pt x="12191998" y="449475"/>
                </a:lnTo>
                <a:lnTo>
                  <a:pt x="12191998" y="604338"/>
                </a:lnTo>
                <a:lnTo>
                  <a:pt x="12127453" y="615611"/>
                </a:lnTo>
                <a:cubicBezTo>
                  <a:pt x="11961050" y="642371"/>
                  <a:pt x="11768652" y="669158"/>
                  <a:pt x="11631102" y="703402"/>
                </a:cubicBezTo>
                <a:lnTo>
                  <a:pt x="11504697" y="736426"/>
                </a:lnTo>
                <a:cubicBezTo>
                  <a:pt x="11463502" y="747913"/>
                  <a:pt x="11421744" y="757964"/>
                  <a:pt x="11379985" y="770599"/>
                </a:cubicBezTo>
                <a:cubicBezTo>
                  <a:pt x="11296467" y="794721"/>
                  <a:pt x="11212949" y="817694"/>
                  <a:pt x="11131125" y="844400"/>
                </a:cubicBezTo>
                <a:lnTo>
                  <a:pt x="11008670" y="882593"/>
                </a:lnTo>
                <a:lnTo>
                  <a:pt x="10887343" y="923083"/>
                </a:lnTo>
                <a:lnTo>
                  <a:pt x="10826962" y="943472"/>
                </a:lnTo>
                <a:cubicBezTo>
                  <a:pt x="10806647" y="950938"/>
                  <a:pt x="10786332" y="957543"/>
                  <a:pt x="10766017" y="965009"/>
                </a:cubicBezTo>
                <a:lnTo>
                  <a:pt x="10646383" y="1008084"/>
                </a:lnTo>
                <a:lnTo>
                  <a:pt x="10527314" y="1054030"/>
                </a:lnTo>
                <a:cubicBezTo>
                  <a:pt x="10488377" y="1069250"/>
                  <a:pt x="10447747" y="1083034"/>
                  <a:pt x="10408810" y="1099689"/>
                </a:cubicBezTo>
                <a:lnTo>
                  <a:pt x="10291433" y="1147933"/>
                </a:lnTo>
                <a:lnTo>
                  <a:pt x="10233310" y="1172055"/>
                </a:lnTo>
                <a:lnTo>
                  <a:pt x="10175186" y="1197325"/>
                </a:lnTo>
                <a:lnTo>
                  <a:pt x="10060067" y="1247005"/>
                </a:lnTo>
                <a:cubicBezTo>
                  <a:pt x="10022258" y="1263373"/>
                  <a:pt x="9984449" y="1281177"/>
                  <a:pt x="9946641" y="1298981"/>
                </a:cubicBezTo>
                <a:cubicBezTo>
                  <a:pt x="9908268" y="1315637"/>
                  <a:pt x="9869331" y="1333441"/>
                  <a:pt x="9832650" y="1351245"/>
                </a:cubicBezTo>
                <a:lnTo>
                  <a:pt x="9720353" y="1405806"/>
                </a:lnTo>
                <a:cubicBezTo>
                  <a:pt x="9274549" y="1624051"/>
                  <a:pt x="8852446" y="1870439"/>
                  <a:pt x="8444451" y="2132045"/>
                </a:cubicBezTo>
                <a:cubicBezTo>
                  <a:pt x="8852446" y="2393652"/>
                  <a:pt x="9274549" y="2640039"/>
                  <a:pt x="9720353" y="2858572"/>
                </a:cubicBezTo>
                <a:lnTo>
                  <a:pt x="9832650" y="2913133"/>
                </a:lnTo>
                <a:cubicBezTo>
                  <a:pt x="9870459" y="2930937"/>
                  <a:pt x="9908268" y="2947593"/>
                  <a:pt x="9946641" y="2965397"/>
                </a:cubicBezTo>
                <a:cubicBezTo>
                  <a:pt x="9984449" y="2983201"/>
                  <a:pt x="10022258" y="3001005"/>
                  <a:pt x="10060067" y="3017374"/>
                </a:cubicBezTo>
                <a:lnTo>
                  <a:pt x="10175186" y="3066766"/>
                </a:lnTo>
                <a:lnTo>
                  <a:pt x="10233310" y="3092323"/>
                </a:lnTo>
                <a:lnTo>
                  <a:pt x="10291433" y="3116445"/>
                </a:lnTo>
                <a:lnTo>
                  <a:pt x="10408810" y="3164689"/>
                </a:lnTo>
                <a:lnTo>
                  <a:pt x="10527314" y="3210348"/>
                </a:lnTo>
                <a:cubicBezTo>
                  <a:pt x="10566816" y="3225568"/>
                  <a:pt x="10605753" y="3242223"/>
                  <a:pt x="10646383" y="3256007"/>
                </a:cubicBezTo>
                <a:lnTo>
                  <a:pt x="10766017" y="3299369"/>
                </a:lnTo>
                <a:cubicBezTo>
                  <a:pt x="10786332" y="3306835"/>
                  <a:pt x="10806647" y="3314589"/>
                  <a:pt x="10826962" y="3320907"/>
                </a:cubicBezTo>
                <a:lnTo>
                  <a:pt x="10887343" y="3341295"/>
                </a:lnTo>
                <a:lnTo>
                  <a:pt x="11008670" y="3381785"/>
                </a:lnTo>
                <a:lnTo>
                  <a:pt x="11131125" y="3419978"/>
                </a:lnTo>
                <a:cubicBezTo>
                  <a:pt x="11212949" y="3446685"/>
                  <a:pt x="11296467" y="3469371"/>
                  <a:pt x="11379985" y="3493492"/>
                </a:cubicBezTo>
                <a:cubicBezTo>
                  <a:pt x="11420051" y="3506415"/>
                  <a:pt x="11463502" y="3516466"/>
                  <a:pt x="11504697" y="3527952"/>
                </a:cubicBezTo>
                <a:lnTo>
                  <a:pt x="11631102" y="3560976"/>
                </a:lnTo>
                <a:cubicBezTo>
                  <a:pt x="11768652" y="3595220"/>
                  <a:pt x="11953013" y="3632077"/>
                  <a:pt x="12115397" y="3664356"/>
                </a:cubicBezTo>
                <a:lnTo>
                  <a:pt x="12191998" y="3679669"/>
                </a:lnTo>
                <a:lnTo>
                  <a:pt x="12191998" y="3802766"/>
                </a:lnTo>
                <a:lnTo>
                  <a:pt x="12186946" y="3809948"/>
                </a:lnTo>
                <a:cubicBezTo>
                  <a:pt x="11980973" y="3783241"/>
                  <a:pt x="11775001" y="3750217"/>
                  <a:pt x="11571850" y="3712025"/>
                </a:cubicBezTo>
                <a:lnTo>
                  <a:pt x="11439237" y="3685318"/>
                </a:lnTo>
                <a:lnTo>
                  <a:pt x="11306625" y="3657463"/>
                </a:lnTo>
                <a:cubicBezTo>
                  <a:pt x="11219721" y="3637075"/>
                  <a:pt x="11132253" y="3618122"/>
                  <a:pt x="11045350" y="3595149"/>
                </a:cubicBezTo>
                <a:cubicBezTo>
                  <a:pt x="11002462" y="3583662"/>
                  <a:pt x="10957882" y="3573611"/>
                  <a:pt x="10914994" y="3562125"/>
                </a:cubicBezTo>
                <a:lnTo>
                  <a:pt x="10786332" y="3526516"/>
                </a:lnTo>
                <a:lnTo>
                  <a:pt x="10722001" y="3508999"/>
                </a:lnTo>
                <a:lnTo>
                  <a:pt x="10657670" y="3489759"/>
                </a:lnTo>
                <a:lnTo>
                  <a:pt x="10530136" y="3450418"/>
                </a:lnTo>
                <a:cubicBezTo>
                  <a:pt x="10487248" y="3437782"/>
                  <a:pt x="10445490" y="3423711"/>
                  <a:pt x="10403731" y="3409927"/>
                </a:cubicBezTo>
                <a:cubicBezTo>
                  <a:pt x="10360843" y="3395856"/>
                  <a:pt x="10319084" y="3383221"/>
                  <a:pt x="10277326" y="3368001"/>
                </a:cubicBezTo>
                <a:lnTo>
                  <a:pt x="10152049" y="3323491"/>
                </a:lnTo>
                <a:lnTo>
                  <a:pt x="10090540" y="3300518"/>
                </a:lnTo>
                <a:lnTo>
                  <a:pt x="10028466" y="3276396"/>
                </a:lnTo>
                <a:lnTo>
                  <a:pt x="9906011" y="3229588"/>
                </a:lnTo>
                <a:lnTo>
                  <a:pt x="9784684" y="3179909"/>
                </a:lnTo>
                <a:cubicBezTo>
                  <a:pt x="9744618" y="3162104"/>
                  <a:pt x="9702859" y="3146885"/>
                  <a:pt x="9663358" y="3129081"/>
                </a:cubicBezTo>
                <a:lnTo>
                  <a:pt x="9544853" y="3077104"/>
                </a:lnTo>
                <a:lnTo>
                  <a:pt x="9485601" y="3050397"/>
                </a:lnTo>
                <a:lnTo>
                  <a:pt x="9427477" y="3023691"/>
                </a:lnTo>
                <a:lnTo>
                  <a:pt x="9310101" y="2969130"/>
                </a:lnTo>
                <a:cubicBezTo>
                  <a:pt x="9232790" y="2932373"/>
                  <a:pt x="9156044" y="2894180"/>
                  <a:pt x="9078734" y="2855987"/>
                </a:cubicBezTo>
                <a:lnTo>
                  <a:pt x="8965308" y="2797693"/>
                </a:lnTo>
                <a:cubicBezTo>
                  <a:pt x="8926935" y="2777304"/>
                  <a:pt x="8887998" y="2758351"/>
                  <a:pt x="8851318" y="2737962"/>
                </a:cubicBezTo>
                <a:lnTo>
                  <a:pt x="8739020" y="2677084"/>
                </a:lnTo>
                <a:lnTo>
                  <a:pt x="8683154" y="2646644"/>
                </a:lnTo>
                <a:lnTo>
                  <a:pt x="8627852" y="2615918"/>
                </a:lnTo>
                <a:cubicBezTo>
                  <a:pt x="8462509" y="2523451"/>
                  <a:pt x="8300553" y="2428112"/>
                  <a:pt x="8141418" y="2330189"/>
                </a:cubicBezTo>
                <a:lnTo>
                  <a:pt x="8038149" y="2400257"/>
                </a:lnTo>
                <a:cubicBezTo>
                  <a:pt x="7772924" y="2581745"/>
                  <a:pt x="7509956" y="2767253"/>
                  <a:pt x="7252632" y="2956495"/>
                </a:cubicBezTo>
                <a:lnTo>
                  <a:pt x="7057945" y="3098641"/>
                </a:lnTo>
                <a:lnTo>
                  <a:pt x="6859873" y="3242223"/>
                </a:lnTo>
                <a:lnTo>
                  <a:pt x="6658979" y="3383221"/>
                </a:lnTo>
                <a:lnTo>
                  <a:pt x="6454135" y="3521634"/>
                </a:lnTo>
                <a:cubicBezTo>
                  <a:pt x="6178752" y="3704558"/>
                  <a:pt x="5896034" y="3880877"/>
                  <a:pt x="5601466" y="4047433"/>
                </a:cubicBezTo>
                <a:lnTo>
                  <a:pt x="5377999" y="4169190"/>
                </a:lnTo>
                <a:lnTo>
                  <a:pt x="5264573" y="4228921"/>
                </a:lnTo>
                <a:cubicBezTo>
                  <a:pt x="5226765" y="4247873"/>
                  <a:pt x="5190084" y="4268262"/>
                  <a:pt x="5150582" y="4287502"/>
                </a:cubicBezTo>
                <a:cubicBezTo>
                  <a:pt x="5073836" y="4325408"/>
                  <a:pt x="4998219" y="4364749"/>
                  <a:pt x="4919781" y="4401794"/>
                </a:cubicBezTo>
                <a:lnTo>
                  <a:pt x="4802404" y="4457503"/>
                </a:lnTo>
                <a:lnTo>
                  <a:pt x="4683335" y="4510916"/>
                </a:lnTo>
                <a:cubicBezTo>
                  <a:pt x="4605462" y="4547673"/>
                  <a:pt x="4524201" y="4580697"/>
                  <a:pt x="4443503" y="4615157"/>
                </a:cubicBezTo>
                <a:cubicBezTo>
                  <a:pt x="4403439" y="4632961"/>
                  <a:pt x="4361679" y="4648181"/>
                  <a:pt x="4321049" y="4664549"/>
                </a:cubicBezTo>
                <a:cubicBezTo>
                  <a:pt x="4280418" y="4681205"/>
                  <a:pt x="4240353" y="4697573"/>
                  <a:pt x="4198594" y="4712793"/>
                </a:cubicBezTo>
                <a:lnTo>
                  <a:pt x="4075010" y="4759888"/>
                </a:lnTo>
                <a:cubicBezTo>
                  <a:pt x="4053566" y="4767354"/>
                  <a:pt x="4033251" y="4775107"/>
                  <a:pt x="4011808" y="4782574"/>
                </a:cubicBezTo>
                <a:lnTo>
                  <a:pt x="3948605" y="4804398"/>
                </a:lnTo>
                <a:cubicBezTo>
                  <a:pt x="3865087" y="4833402"/>
                  <a:pt x="3779312" y="4860108"/>
                  <a:pt x="3694666" y="4887963"/>
                </a:cubicBezTo>
                <a:cubicBezTo>
                  <a:pt x="3651779" y="4902034"/>
                  <a:pt x="3608891" y="4914669"/>
                  <a:pt x="3566004" y="4927592"/>
                </a:cubicBezTo>
                <a:lnTo>
                  <a:pt x="3501673" y="4946545"/>
                </a:lnTo>
                <a:lnTo>
                  <a:pt x="3435648" y="4964349"/>
                </a:lnTo>
                <a:lnTo>
                  <a:pt x="3304165" y="4999957"/>
                </a:lnTo>
                <a:lnTo>
                  <a:pt x="3171552" y="5032981"/>
                </a:lnTo>
                <a:cubicBezTo>
                  <a:pt x="2993795" y="5074907"/>
                  <a:pt x="2815473" y="5111664"/>
                  <a:pt x="2633766" y="5140955"/>
                </a:cubicBezTo>
                <a:cubicBezTo>
                  <a:pt x="2453187" y="5169959"/>
                  <a:pt x="2269787" y="5192932"/>
                  <a:pt x="2085822" y="5208151"/>
                </a:cubicBezTo>
                <a:cubicBezTo>
                  <a:pt x="1902422" y="5223371"/>
                  <a:pt x="1716764" y="5231125"/>
                  <a:pt x="1532235" y="5232273"/>
                </a:cubicBezTo>
                <a:cubicBezTo>
                  <a:pt x="1348271" y="5232273"/>
                  <a:pt x="1164870" y="5227104"/>
                  <a:pt x="980342" y="5214469"/>
                </a:cubicBezTo>
                <a:cubicBezTo>
                  <a:pt x="797505" y="5200398"/>
                  <a:pt x="609511" y="5176515"/>
                  <a:pt x="434655" y="5152154"/>
                </a:cubicBezTo>
                <a:lnTo>
                  <a:pt x="171321" y="5113477"/>
                </a:lnTo>
                <a:lnTo>
                  <a:pt x="0" y="5081245"/>
                </a:lnTo>
                <a:lnTo>
                  <a:pt x="0" y="4932800"/>
                </a:lnTo>
                <a:lnTo>
                  <a:pt x="232421" y="4968513"/>
                </a:lnTo>
                <a:cubicBezTo>
                  <a:pt x="311072" y="4979138"/>
                  <a:pt x="390075" y="4988327"/>
                  <a:pt x="469078" y="4995937"/>
                </a:cubicBezTo>
                <a:cubicBezTo>
                  <a:pt x="820078" y="5031545"/>
                  <a:pt x="1172206" y="5036714"/>
                  <a:pt x="1523771" y="5018910"/>
                </a:cubicBezTo>
                <a:cubicBezTo>
                  <a:pt x="1699271" y="5010008"/>
                  <a:pt x="1873642" y="4995937"/>
                  <a:pt x="2046320" y="4974400"/>
                </a:cubicBezTo>
                <a:cubicBezTo>
                  <a:pt x="2219563" y="4952862"/>
                  <a:pt x="2391113" y="4925007"/>
                  <a:pt x="2560406" y="4891983"/>
                </a:cubicBezTo>
                <a:cubicBezTo>
                  <a:pt x="2729698" y="4857524"/>
                  <a:pt x="2896169" y="4818182"/>
                  <a:pt x="3062076" y="4773672"/>
                </a:cubicBezTo>
                <a:cubicBezTo>
                  <a:pt x="3227418" y="4729448"/>
                  <a:pt x="3388811" y="4678620"/>
                  <a:pt x="3549639" y="4625208"/>
                </a:cubicBezTo>
                <a:cubicBezTo>
                  <a:pt x="3869037" y="4514649"/>
                  <a:pt x="4179407" y="4388871"/>
                  <a:pt x="4479055" y="4246725"/>
                </a:cubicBezTo>
                <a:cubicBezTo>
                  <a:pt x="4778139" y="4105727"/>
                  <a:pt x="5069887" y="3953243"/>
                  <a:pt x="5351476" y="3789559"/>
                </a:cubicBezTo>
                <a:cubicBezTo>
                  <a:pt x="5633066" y="3625588"/>
                  <a:pt x="5908449" y="3454151"/>
                  <a:pt x="6175367" y="3275247"/>
                </a:cubicBezTo>
                <a:lnTo>
                  <a:pt x="6374568" y="3140567"/>
                </a:lnTo>
                <a:lnTo>
                  <a:pt x="6571511" y="3003302"/>
                </a:lnTo>
                <a:lnTo>
                  <a:pt x="6963141" y="2721594"/>
                </a:lnTo>
                <a:cubicBezTo>
                  <a:pt x="7228366" y="2533501"/>
                  <a:pt x="7497542" y="2346844"/>
                  <a:pt x="7774053" y="2166505"/>
                </a:cubicBezTo>
                <a:cubicBezTo>
                  <a:pt x="7791546" y="2153870"/>
                  <a:pt x="7810733" y="2142383"/>
                  <a:pt x="7828227" y="2130897"/>
                </a:cubicBezTo>
                <a:cubicBezTo>
                  <a:pt x="7810733" y="2118262"/>
                  <a:pt x="7791546" y="2106775"/>
                  <a:pt x="7774053" y="2095288"/>
                </a:cubicBezTo>
                <a:cubicBezTo>
                  <a:pt x="7496413" y="1916385"/>
                  <a:pt x="7228366" y="1729441"/>
                  <a:pt x="6963141" y="1540199"/>
                </a:cubicBezTo>
                <a:lnTo>
                  <a:pt x="6571511" y="1258491"/>
                </a:lnTo>
                <a:lnTo>
                  <a:pt x="6374568" y="1121227"/>
                </a:lnTo>
                <a:lnTo>
                  <a:pt x="6175367" y="986546"/>
                </a:lnTo>
                <a:cubicBezTo>
                  <a:pt x="5908449" y="807643"/>
                  <a:pt x="5634760" y="634770"/>
                  <a:pt x="5351476" y="472235"/>
                </a:cubicBezTo>
                <a:cubicBezTo>
                  <a:pt x="5069887" y="308551"/>
                  <a:pt x="4778139" y="156067"/>
                  <a:pt x="4479055" y="15069"/>
                </a:cubicBezTo>
                <a:close/>
              </a:path>
            </a:pathLst>
          </a:custGeom>
          <a:gradFill flip="none" rotWithShape="1">
            <a:gsLst>
              <a:gs pos="26000">
                <a:schemeClr val="accent3">
                  <a:lumMod val="50000"/>
                </a:schemeClr>
              </a:gs>
              <a:gs pos="100000">
                <a:schemeClr val="accent3">
                  <a:lumMod val="90000"/>
                </a:schemeClr>
              </a:gs>
            </a:gsLst>
            <a:lin ang="2700000" scaled="1"/>
            <a:tileRect/>
          </a:gradFill>
          <a:ln w="12700">
            <a:miter lim="400000"/>
          </a:ln>
          <a:effectLst/>
        </p:spPr>
        <p:txBody>
          <a:bodyPr wrap="square" lIns="38100" tIns="38100" rIns="38100" bIns="38100" anchor="ctr">
            <a:noAutofit/>
          </a:bodyPr>
          <a:lstStyle/>
          <a:p>
            <a:pPr>
              <a:defRPr sz="3000">
                <a:solidFill>
                  <a:srgbClr val="FFFFFF"/>
                </a:solidFill>
              </a:defRPr>
            </a:pPr>
            <a:endParaRPr/>
          </a:p>
        </p:txBody>
      </p:sp>
      <p:sp>
        <p:nvSpPr>
          <p:cNvPr id="18" name="Freeform: Shape 17">
            <a:extLst>
              <a:ext uri="{FF2B5EF4-FFF2-40B4-BE49-F238E27FC236}">
                <a16:creationId xmlns:a16="http://schemas.microsoft.com/office/drawing/2014/main" id="{6E524A19-3702-4734-A2DB-E16EC262DA57}"/>
              </a:ext>
            </a:extLst>
          </p:cNvPr>
          <p:cNvSpPr/>
          <p:nvPr/>
        </p:nvSpPr>
        <p:spPr>
          <a:xfrm>
            <a:off x="0" y="1"/>
            <a:ext cx="12192854" cy="5516451"/>
          </a:xfrm>
          <a:custGeom>
            <a:avLst/>
            <a:gdLst>
              <a:gd name="connsiteX0" fmla="*/ 3706052 w 12192854"/>
              <a:gd name="connsiteY0" fmla="*/ 0 h 5516451"/>
              <a:gd name="connsiteX1" fmla="*/ 5155808 w 12192854"/>
              <a:gd name="connsiteY1" fmla="*/ 0 h 5516451"/>
              <a:gd name="connsiteX2" fmla="*/ 5249631 w 12192854"/>
              <a:gd name="connsiteY2" fmla="*/ 44071 h 5516451"/>
              <a:gd name="connsiteX3" fmla="*/ 5707498 w 12192854"/>
              <a:gd name="connsiteY3" fmla="*/ 287439 h 5516451"/>
              <a:gd name="connsiteX4" fmla="*/ 5929904 w 12192854"/>
              <a:gd name="connsiteY4" fmla="*/ 415554 h 5516451"/>
              <a:gd name="connsiteX5" fmla="*/ 6148360 w 12192854"/>
              <a:gd name="connsiteY5" fmla="*/ 546339 h 5516451"/>
              <a:gd name="connsiteX6" fmla="*/ 6361735 w 12192854"/>
              <a:gd name="connsiteY6" fmla="*/ 680980 h 5516451"/>
              <a:gd name="connsiteX7" fmla="*/ 6571158 w 12192854"/>
              <a:gd name="connsiteY7" fmla="*/ 818289 h 5516451"/>
              <a:gd name="connsiteX8" fmla="*/ 6777195 w 12192854"/>
              <a:gd name="connsiteY8" fmla="*/ 957971 h 5516451"/>
              <a:gd name="connsiteX9" fmla="*/ 6980409 w 12192854"/>
              <a:gd name="connsiteY9" fmla="*/ 1100025 h 5516451"/>
              <a:gd name="connsiteX10" fmla="*/ 7180236 w 12192854"/>
              <a:gd name="connsiteY10" fmla="*/ 1244749 h 5516451"/>
              <a:gd name="connsiteX11" fmla="*/ 7373290 w 12192854"/>
              <a:gd name="connsiteY11" fmla="*/ 1387099 h 5516451"/>
              <a:gd name="connsiteX12" fmla="*/ 8150020 w 12192854"/>
              <a:gd name="connsiteY12" fmla="*/ 1943454 h 5516451"/>
              <a:gd name="connsiteX13" fmla="*/ 8174293 w 12192854"/>
              <a:gd name="connsiteY13" fmla="*/ 1959765 h 5516451"/>
              <a:gd name="connsiteX14" fmla="*/ 8319365 w 12192854"/>
              <a:gd name="connsiteY14" fmla="*/ 1876134 h 5516451"/>
              <a:gd name="connsiteX15" fmla="*/ 8542901 w 12192854"/>
              <a:gd name="connsiteY15" fmla="*/ 1751577 h 5516451"/>
              <a:gd name="connsiteX16" fmla="*/ 9002391 w 12192854"/>
              <a:gd name="connsiteY16" fmla="*/ 1514029 h 5516451"/>
              <a:gd name="connsiteX17" fmla="*/ 9240038 w 12192854"/>
              <a:gd name="connsiteY17" fmla="*/ 1402224 h 5516451"/>
              <a:gd name="connsiteX18" fmla="*/ 9359709 w 12192854"/>
              <a:gd name="connsiteY18" fmla="*/ 1349139 h 5516451"/>
              <a:gd name="connsiteX19" fmla="*/ 9420673 w 12192854"/>
              <a:gd name="connsiteY19" fmla="*/ 1322448 h 5516451"/>
              <a:gd name="connsiteX20" fmla="*/ 9481073 w 12192854"/>
              <a:gd name="connsiteY20" fmla="*/ 1296944 h 5516451"/>
              <a:gd name="connsiteX21" fmla="*/ 10490370 w 12192854"/>
              <a:gd name="connsiteY21" fmla="*/ 932466 h 5516451"/>
              <a:gd name="connsiteX22" fmla="*/ 11554987 w 12192854"/>
              <a:gd name="connsiteY22" fmla="*/ 687504 h 5516451"/>
              <a:gd name="connsiteX23" fmla="*/ 12098021 w 12192854"/>
              <a:gd name="connsiteY23" fmla="*/ 612473 h 5516451"/>
              <a:gd name="connsiteX24" fmla="*/ 12191998 w 12192854"/>
              <a:gd name="connsiteY24" fmla="*/ 602481 h 5516451"/>
              <a:gd name="connsiteX25" fmla="*/ 12191998 w 12192854"/>
              <a:gd name="connsiteY25" fmla="*/ 829673 h 5516451"/>
              <a:gd name="connsiteX26" fmla="*/ 12164065 w 12192854"/>
              <a:gd name="connsiteY26" fmla="*/ 836083 h 5516451"/>
              <a:gd name="connsiteX27" fmla="*/ 11910048 w 12192854"/>
              <a:gd name="connsiteY27" fmla="*/ 896879 h 5516451"/>
              <a:gd name="connsiteX28" fmla="*/ 11784732 w 12192854"/>
              <a:gd name="connsiteY28" fmla="*/ 929797 h 5516451"/>
              <a:gd name="connsiteX29" fmla="*/ 11659981 w 12192854"/>
              <a:gd name="connsiteY29" fmla="*/ 964199 h 5516451"/>
              <a:gd name="connsiteX30" fmla="*/ 10696407 w 12192854"/>
              <a:gd name="connsiteY30" fmla="*/ 1285378 h 5516451"/>
              <a:gd name="connsiteX31" fmla="*/ 10580123 w 12192854"/>
              <a:gd name="connsiteY31" fmla="*/ 1332532 h 5516451"/>
              <a:gd name="connsiteX32" fmla="*/ 10464969 w 12192854"/>
              <a:gd name="connsiteY32" fmla="*/ 1379389 h 5516451"/>
              <a:gd name="connsiteX33" fmla="*/ 10351507 w 12192854"/>
              <a:gd name="connsiteY33" fmla="*/ 1428915 h 5516451"/>
              <a:gd name="connsiteX34" fmla="*/ 10294494 w 12192854"/>
              <a:gd name="connsiteY34" fmla="*/ 1453233 h 5516451"/>
              <a:gd name="connsiteX35" fmla="*/ 10239175 w 12192854"/>
              <a:gd name="connsiteY35" fmla="*/ 1478441 h 5516451"/>
              <a:gd name="connsiteX36" fmla="*/ 10126843 w 12192854"/>
              <a:gd name="connsiteY36" fmla="*/ 1529450 h 5516451"/>
              <a:gd name="connsiteX37" fmla="*/ 10015639 w 12192854"/>
              <a:gd name="connsiteY37" fmla="*/ 1582832 h 5516451"/>
              <a:gd name="connsiteX38" fmla="*/ 9905565 w 12192854"/>
              <a:gd name="connsiteY38" fmla="*/ 1635917 h 5516451"/>
              <a:gd name="connsiteX39" fmla="*/ 9797184 w 12192854"/>
              <a:gd name="connsiteY39" fmla="*/ 1690781 h 5516451"/>
              <a:gd name="connsiteX40" fmla="*/ 8953280 w 12192854"/>
              <a:gd name="connsiteY40" fmla="*/ 2165581 h 5516451"/>
              <a:gd name="connsiteX41" fmla="*/ 8750066 w 12192854"/>
              <a:gd name="connsiteY41" fmla="*/ 2292511 h 5516451"/>
              <a:gd name="connsiteX42" fmla="*/ 8710552 w 12192854"/>
              <a:gd name="connsiteY42" fmla="*/ 2316829 h 5516451"/>
              <a:gd name="connsiteX43" fmla="*/ 8750066 w 12192854"/>
              <a:gd name="connsiteY43" fmla="*/ 2340851 h 5516451"/>
              <a:gd name="connsiteX44" fmla="*/ 8953280 w 12192854"/>
              <a:gd name="connsiteY44" fmla="*/ 2467780 h 5516451"/>
              <a:gd name="connsiteX45" fmla="*/ 9797184 w 12192854"/>
              <a:gd name="connsiteY45" fmla="*/ 2942876 h 5516451"/>
              <a:gd name="connsiteX46" fmla="*/ 9905565 w 12192854"/>
              <a:gd name="connsiteY46" fmla="*/ 2997444 h 5516451"/>
              <a:gd name="connsiteX47" fmla="*/ 10015639 w 12192854"/>
              <a:gd name="connsiteY47" fmla="*/ 3050826 h 5516451"/>
              <a:gd name="connsiteX48" fmla="*/ 10126843 w 12192854"/>
              <a:gd name="connsiteY48" fmla="*/ 3104207 h 5516451"/>
              <a:gd name="connsiteX49" fmla="*/ 10239175 w 12192854"/>
              <a:gd name="connsiteY49" fmla="*/ 3154920 h 5516451"/>
              <a:gd name="connsiteX50" fmla="*/ 10294494 w 12192854"/>
              <a:gd name="connsiteY50" fmla="*/ 3180424 h 5516451"/>
              <a:gd name="connsiteX51" fmla="*/ 10351507 w 12192854"/>
              <a:gd name="connsiteY51" fmla="*/ 3204446 h 5516451"/>
              <a:gd name="connsiteX52" fmla="*/ 10464969 w 12192854"/>
              <a:gd name="connsiteY52" fmla="*/ 3253972 h 5516451"/>
              <a:gd name="connsiteX53" fmla="*/ 10580123 w 12192854"/>
              <a:gd name="connsiteY53" fmla="*/ 3301126 h 5516451"/>
              <a:gd name="connsiteX54" fmla="*/ 10696407 w 12192854"/>
              <a:gd name="connsiteY54" fmla="*/ 3347983 h 5516451"/>
              <a:gd name="connsiteX55" fmla="*/ 11659981 w 12192854"/>
              <a:gd name="connsiteY55" fmla="*/ 3669163 h 5516451"/>
              <a:gd name="connsiteX56" fmla="*/ 11784732 w 12192854"/>
              <a:gd name="connsiteY56" fmla="*/ 3703564 h 5516451"/>
              <a:gd name="connsiteX57" fmla="*/ 11910048 w 12192854"/>
              <a:gd name="connsiteY57" fmla="*/ 3736483 h 5516451"/>
              <a:gd name="connsiteX58" fmla="*/ 12164065 w 12192854"/>
              <a:gd name="connsiteY58" fmla="*/ 3797575 h 5516451"/>
              <a:gd name="connsiteX59" fmla="*/ 12192854 w 12192854"/>
              <a:gd name="connsiteY59" fmla="*/ 3803803 h 5516451"/>
              <a:gd name="connsiteX60" fmla="*/ 12192854 w 12192854"/>
              <a:gd name="connsiteY60" fmla="*/ 4033640 h 5516451"/>
              <a:gd name="connsiteX61" fmla="*/ 12098021 w 12192854"/>
              <a:gd name="connsiteY61" fmla="*/ 4023557 h 5516451"/>
              <a:gd name="connsiteX62" fmla="*/ 11554987 w 12192854"/>
              <a:gd name="connsiteY62" fmla="*/ 3948526 h 5516451"/>
              <a:gd name="connsiteX63" fmla="*/ 10490370 w 12192854"/>
              <a:gd name="connsiteY63" fmla="*/ 3703564 h 5516451"/>
              <a:gd name="connsiteX64" fmla="*/ 9481073 w 12192854"/>
              <a:gd name="connsiteY64" fmla="*/ 3339086 h 5516451"/>
              <a:gd name="connsiteX65" fmla="*/ 9420673 w 12192854"/>
              <a:gd name="connsiteY65" fmla="*/ 3313582 h 5516451"/>
              <a:gd name="connsiteX66" fmla="*/ 9359709 w 12192854"/>
              <a:gd name="connsiteY66" fmla="*/ 3286891 h 5516451"/>
              <a:gd name="connsiteX67" fmla="*/ 9240038 w 12192854"/>
              <a:gd name="connsiteY67" fmla="*/ 3233806 h 5516451"/>
              <a:gd name="connsiteX68" fmla="*/ 9002391 w 12192854"/>
              <a:gd name="connsiteY68" fmla="*/ 3122001 h 5516451"/>
              <a:gd name="connsiteX69" fmla="*/ 8542901 w 12192854"/>
              <a:gd name="connsiteY69" fmla="*/ 2884453 h 5516451"/>
              <a:gd name="connsiteX70" fmla="*/ 8319365 w 12192854"/>
              <a:gd name="connsiteY70" fmla="*/ 2759896 h 5516451"/>
              <a:gd name="connsiteX71" fmla="*/ 8174293 w 12192854"/>
              <a:gd name="connsiteY71" fmla="*/ 2676265 h 5516451"/>
              <a:gd name="connsiteX72" fmla="*/ 8150020 w 12192854"/>
              <a:gd name="connsiteY72" fmla="*/ 2692576 h 5516451"/>
              <a:gd name="connsiteX73" fmla="*/ 7373290 w 12192854"/>
              <a:gd name="connsiteY73" fmla="*/ 3248931 h 5516451"/>
              <a:gd name="connsiteX74" fmla="*/ 7180236 w 12192854"/>
              <a:gd name="connsiteY74" fmla="*/ 3391282 h 5516451"/>
              <a:gd name="connsiteX75" fmla="*/ 6980409 w 12192854"/>
              <a:gd name="connsiteY75" fmla="*/ 3536005 h 5516451"/>
              <a:gd name="connsiteX76" fmla="*/ 6777195 w 12192854"/>
              <a:gd name="connsiteY76" fmla="*/ 3678060 h 5516451"/>
              <a:gd name="connsiteX77" fmla="*/ 6571158 w 12192854"/>
              <a:gd name="connsiteY77" fmla="*/ 3817741 h 5516451"/>
              <a:gd name="connsiteX78" fmla="*/ 6361735 w 12192854"/>
              <a:gd name="connsiteY78" fmla="*/ 3955051 h 5516451"/>
              <a:gd name="connsiteX79" fmla="*/ 6148360 w 12192854"/>
              <a:gd name="connsiteY79" fmla="*/ 4089691 h 5516451"/>
              <a:gd name="connsiteX80" fmla="*/ 5929904 w 12192854"/>
              <a:gd name="connsiteY80" fmla="*/ 4220476 h 5516451"/>
              <a:gd name="connsiteX81" fmla="*/ 5707498 w 12192854"/>
              <a:gd name="connsiteY81" fmla="*/ 4348592 h 5516451"/>
              <a:gd name="connsiteX82" fmla="*/ 4772712 w 12192854"/>
              <a:gd name="connsiteY82" fmla="*/ 4815977 h 5516451"/>
              <a:gd name="connsiteX83" fmla="*/ 3758899 w 12192854"/>
              <a:gd name="connsiteY83" fmla="*/ 5193207 h 5516451"/>
              <a:gd name="connsiteX84" fmla="*/ 3626245 w 12192854"/>
              <a:gd name="connsiteY84" fmla="*/ 5231464 h 5516451"/>
              <a:gd name="connsiteX85" fmla="*/ 3559072 w 12192854"/>
              <a:gd name="connsiteY85" fmla="*/ 5250444 h 5516451"/>
              <a:gd name="connsiteX86" fmla="*/ 3491898 w 12192854"/>
              <a:gd name="connsiteY86" fmla="*/ 5268238 h 5516451"/>
              <a:gd name="connsiteX87" fmla="*/ 3358116 w 12192854"/>
              <a:gd name="connsiteY87" fmla="*/ 5302343 h 5516451"/>
              <a:gd name="connsiteX88" fmla="*/ 3222075 w 12192854"/>
              <a:gd name="connsiteY88" fmla="*/ 5334075 h 5516451"/>
              <a:gd name="connsiteX89" fmla="*/ 2670010 w 12192854"/>
              <a:gd name="connsiteY89" fmla="*/ 5438466 h 5516451"/>
              <a:gd name="connsiteX90" fmla="*/ 1541041 w 12192854"/>
              <a:gd name="connsiteY90" fmla="*/ 5515869 h 5516451"/>
              <a:gd name="connsiteX91" fmla="*/ 1399356 w 12192854"/>
              <a:gd name="connsiteY91" fmla="*/ 5513200 h 5516451"/>
              <a:gd name="connsiteX92" fmla="*/ 1328795 w 12192854"/>
              <a:gd name="connsiteY92" fmla="*/ 5510828 h 5516451"/>
              <a:gd name="connsiteX93" fmla="*/ 1257670 w 12192854"/>
              <a:gd name="connsiteY93" fmla="*/ 5506972 h 5516451"/>
              <a:gd name="connsiteX94" fmla="*/ 977687 w 12192854"/>
              <a:gd name="connsiteY94" fmla="*/ 5487992 h 5516451"/>
              <a:gd name="connsiteX95" fmla="*/ 423363 w 12192854"/>
              <a:gd name="connsiteY95" fmla="*/ 5414148 h 5516451"/>
              <a:gd name="connsiteX96" fmla="*/ 0 w 12192854"/>
              <a:gd name="connsiteY96" fmla="*/ 5322806 h 5516451"/>
              <a:gd name="connsiteX97" fmla="*/ 0 w 12192854"/>
              <a:gd name="connsiteY97" fmla="*/ 5077547 h 5516451"/>
              <a:gd name="connsiteX98" fmla="*/ 484892 w 12192854"/>
              <a:gd name="connsiteY98" fmla="*/ 5130929 h 5516451"/>
              <a:gd name="connsiteX99" fmla="*/ 1004217 w 12192854"/>
              <a:gd name="connsiteY99" fmla="*/ 5150205 h 5516451"/>
              <a:gd name="connsiteX100" fmla="*/ 1520720 w 12192854"/>
              <a:gd name="connsiteY100" fmla="*/ 5130929 h 5516451"/>
              <a:gd name="connsiteX101" fmla="*/ 2530018 w 12192854"/>
              <a:gd name="connsiteY101" fmla="*/ 4990060 h 5516451"/>
              <a:gd name="connsiteX102" fmla="*/ 3016038 w 12192854"/>
              <a:gd name="connsiteY102" fmla="*/ 4868172 h 5516451"/>
              <a:gd name="connsiteX103" fmla="*/ 3489640 w 12192854"/>
              <a:gd name="connsiteY103" fmla="*/ 4716925 h 5516451"/>
              <a:gd name="connsiteX104" fmla="*/ 3720514 w 12192854"/>
              <a:gd name="connsiteY104" fmla="*/ 4630624 h 5516451"/>
              <a:gd name="connsiteX105" fmla="*/ 3949130 w 12192854"/>
              <a:gd name="connsiteY105" fmla="*/ 4539283 h 5516451"/>
              <a:gd name="connsiteX106" fmla="*/ 4395073 w 12192854"/>
              <a:gd name="connsiteY106" fmla="*/ 4338508 h 5516451"/>
              <a:gd name="connsiteX107" fmla="*/ 5250266 w 12192854"/>
              <a:gd name="connsiteY107" fmla="*/ 3883875 h 5516451"/>
              <a:gd name="connsiteX108" fmla="*/ 5457431 w 12192854"/>
              <a:gd name="connsiteY108" fmla="*/ 3760801 h 5516451"/>
              <a:gd name="connsiteX109" fmla="*/ 5661776 w 12192854"/>
              <a:gd name="connsiteY109" fmla="*/ 3635058 h 5516451"/>
              <a:gd name="connsiteX110" fmla="*/ 5863860 w 12192854"/>
              <a:gd name="connsiteY110" fmla="*/ 3506645 h 5516451"/>
              <a:gd name="connsiteX111" fmla="*/ 6063688 w 12192854"/>
              <a:gd name="connsiteY111" fmla="*/ 3374674 h 5516451"/>
              <a:gd name="connsiteX112" fmla="*/ 6260692 w 12192854"/>
              <a:gd name="connsiteY112" fmla="*/ 3241220 h 5516451"/>
              <a:gd name="connsiteX113" fmla="*/ 6456568 w 12192854"/>
              <a:gd name="connsiteY113" fmla="*/ 3105394 h 5516451"/>
              <a:gd name="connsiteX114" fmla="*/ 6847755 w 12192854"/>
              <a:gd name="connsiteY114" fmla="*/ 2826030 h 5516451"/>
              <a:gd name="connsiteX115" fmla="*/ 7594568 w 12192854"/>
              <a:gd name="connsiteY115" fmla="*/ 2318015 h 5516451"/>
              <a:gd name="connsiteX116" fmla="*/ 6847755 w 12192854"/>
              <a:gd name="connsiteY116" fmla="*/ 1810000 h 5516451"/>
              <a:gd name="connsiteX117" fmla="*/ 6456568 w 12192854"/>
              <a:gd name="connsiteY117" fmla="*/ 1530637 h 5516451"/>
              <a:gd name="connsiteX118" fmla="*/ 6260692 w 12192854"/>
              <a:gd name="connsiteY118" fmla="*/ 1394810 h 5516451"/>
              <a:gd name="connsiteX119" fmla="*/ 6063688 w 12192854"/>
              <a:gd name="connsiteY119" fmla="*/ 1261356 h 5516451"/>
              <a:gd name="connsiteX120" fmla="*/ 5863860 w 12192854"/>
              <a:gd name="connsiteY120" fmla="*/ 1129385 h 5516451"/>
              <a:gd name="connsiteX121" fmla="*/ 5661776 w 12192854"/>
              <a:gd name="connsiteY121" fmla="*/ 1000973 h 5516451"/>
              <a:gd name="connsiteX122" fmla="*/ 5457431 w 12192854"/>
              <a:gd name="connsiteY122" fmla="*/ 875229 h 5516451"/>
              <a:gd name="connsiteX123" fmla="*/ 5250266 w 12192854"/>
              <a:gd name="connsiteY123" fmla="*/ 752155 h 5516451"/>
              <a:gd name="connsiteX124" fmla="*/ 4395073 w 12192854"/>
              <a:gd name="connsiteY124" fmla="*/ 297522 h 5516451"/>
              <a:gd name="connsiteX125" fmla="*/ 3949130 w 12192854"/>
              <a:gd name="connsiteY125" fmla="*/ 96748 h 5516451"/>
              <a:gd name="connsiteX126" fmla="*/ 3720514 w 12192854"/>
              <a:gd name="connsiteY126" fmla="*/ 5406 h 55164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Lst>
            <a:rect l="l" t="t" r="r" b="b"/>
            <a:pathLst>
              <a:path w="12192854" h="5516451">
                <a:moveTo>
                  <a:pt x="3706052" y="0"/>
                </a:moveTo>
                <a:lnTo>
                  <a:pt x="5155808" y="0"/>
                </a:lnTo>
                <a:lnTo>
                  <a:pt x="5249631" y="44071"/>
                </a:lnTo>
                <a:cubicBezTo>
                  <a:pt x="5405358" y="122178"/>
                  <a:pt x="5557910" y="203511"/>
                  <a:pt x="5707498" y="287439"/>
                </a:cubicBezTo>
                <a:lnTo>
                  <a:pt x="5929904" y="415554"/>
                </a:lnTo>
                <a:lnTo>
                  <a:pt x="6148360" y="546339"/>
                </a:lnTo>
                <a:lnTo>
                  <a:pt x="6361735" y="680980"/>
                </a:lnTo>
                <a:lnTo>
                  <a:pt x="6571158" y="818289"/>
                </a:lnTo>
                <a:lnTo>
                  <a:pt x="6777195" y="957971"/>
                </a:lnTo>
                <a:lnTo>
                  <a:pt x="6980409" y="1100025"/>
                </a:lnTo>
                <a:lnTo>
                  <a:pt x="7180236" y="1244749"/>
                </a:lnTo>
                <a:lnTo>
                  <a:pt x="7373290" y="1387099"/>
                </a:lnTo>
                <a:cubicBezTo>
                  <a:pt x="7629566" y="1576308"/>
                  <a:pt x="7887535" y="1761660"/>
                  <a:pt x="8150020" y="1943454"/>
                </a:cubicBezTo>
                <a:lnTo>
                  <a:pt x="8174293" y="1959765"/>
                </a:lnTo>
                <a:lnTo>
                  <a:pt x="8319365" y="1876134"/>
                </a:lnTo>
                <a:cubicBezTo>
                  <a:pt x="8392748" y="1834022"/>
                  <a:pt x="8468389" y="1793393"/>
                  <a:pt x="8542901" y="1751577"/>
                </a:cubicBezTo>
                <a:cubicBezTo>
                  <a:pt x="8693053" y="1670318"/>
                  <a:pt x="8847157" y="1591729"/>
                  <a:pt x="9002391" y="1514029"/>
                </a:cubicBezTo>
                <a:lnTo>
                  <a:pt x="9240038" y="1402224"/>
                </a:lnTo>
                <a:lnTo>
                  <a:pt x="9359709" y="1349139"/>
                </a:lnTo>
                <a:lnTo>
                  <a:pt x="9420673" y="1322448"/>
                </a:lnTo>
                <a:lnTo>
                  <a:pt x="9481073" y="1296944"/>
                </a:lnTo>
                <a:cubicBezTo>
                  <a:pt x="9805651" y="1158448"/>
                  <a:pt x="10143213" y="1034188"/>
                  <a:pt x="10490370" y="932466"/>
                </a:cubicBezTo>
                <a:cubicBezTo>
                  <a:pt x="10838657" y="830745"/>
                  <a:pt x="11194846" y="748300"/>
                  <a:pt x="11554987" y="687504"/>
                </a:cubicBezTo>
                <a:cubicBezTo>
                  <a:pt x="11735622" y="659331"/>
                  <a:pt x="11916257" y="631453"/>
                  <a:pt x="12098021" y="612473"/>
                </a:cubicBezTo>
                <a:lnTo>
                  <a:pt x="12191998" y="602481"/>
                </a:lnTo>
                <a:lnTo>
                  <a:pt x="12191998" y="829673"/>
                </a:lnTo>
                <a:lnTo>
                  <a:pt x="12164065" y="836083"/>
                </a:lnTo>
                <a:cubicBezTo>
                  <a:pt x="12077699" y="855063"/>
                  <a:pt x="11994720" y="876712"/>
                  <a:pt x="11910048" y="896879"/>
                </a:cubicBezTo>
                <a:cubicBezTo>
                  <a:pt x="11868276" y="906962"/>
                  <a:pt x="11826504" y="918528"/>
                  <a:pt x="11784732" y="929797"/>
                </a:cubicBezTo>
                <a:lnTo>
                  <a:pt x="11659981" y="964199"/>
                </a:lnTo>
                <a:cubicBezTo>
                  <a:pt x="11329194" y="1057023"/>
                  <a:pt x="11006873" y="1164973"/>
                  <a:pt x="10696407" y="1285378"/>
                </a:cubicBezTo>
                <a:cubicBezTo>
                  <a:pt x="10656893" y="1300799"/>
                  <a:pt x="10619073" y="1317407"/>
                  <a:pt x="10580123" y="1332532"/>
                </a:cubicBezTo>
                <a:cubicBezTo>
                  <a:pt x="10542303" y="1347656"/>
                  <a:pt x="10502789" y="1363078"/>
                  <a:pt x="10464969" y="1379389"/>
                </a:cubicBezTo>
                <a:lnTo>
                  <a:pt x="10351507" y="1428915"/>
                </a:lnTo>
                <a:lnTo>
                  <a:pt x="10294494" y="1453233"/>
                </a:lnTo>
                <a:lnTo>
                  <a:pt x="10239175" y="1478441"/>
                </a:lnTo>
                <a:lnTo>
                  <a:pt x="10126843" y="1529450"/>
                </a:lnTo>
                <a:cubicBezTo>
                  <a:pt x="10088458" y="1547244"/>
                  <a:pt x="10052331" y="1565038"/>
                  <a:pt x="10015639" y="1582832"/>
                </a:cubicBezTo>
                <a:cubicBezTo>
                  <a:pt x="9978948" y="1600626"/>
                  <a:pt x="9942256" y="1616937"/>
                  <a:pt x="9905565" y="1635917"/>
                </a:cubicBezTo>
                <a:lnTo>
                  <a:pt x="9797184" y="1690781"/>
                </a:lnTo>
                <a:cubicBezTo>
                  <a:pt x="9506475" y="1837877"/>
                  <a:pt x="9225926" y="1998022"/>
                  <a:pt x="8953280" y="2165581"/>
                </a:cubicBezTo>
                <a:cubicBezTo>
                  <a:pt x="8884978" y="2207397"/>
                  <a:pt x="8816675" y="2249509"/>
                  <a:pt x="8750066" y="2292511"/>
                </a:cubicBezTo>
                <a:lnTo>
                  <a:pt x="8710552" y="2316829"/>
                </a:lnTo>
                <a:lnTo>
                  <a:pt x="8750066" y="2340851"/>
                </a:lnTo>
                <a:cubicBezTo>
                  <a:pt x="8816675" y="2384149"/>
                  <a:pt x="8884978" y="2425965"/>
                  <a:pt x="8953280" y="2467780"/>
                </a:cubicBezTo>
                <a:cubicBezTo>
                  <a:pt x="9225926" y="2635636"/>
                  <a:pt x="9506475" y="2795484"/>
                  <a:pt x="9797184" y="2942876"/>
                </a:cubicBezTo>
                <a:lnTo>
                  <a:pt x="9905565" y="2997444"/>
                </a:lnTo>
                <a:cubicBezTo>
                  <a:pt x="9941127" y="3015238"/>
                  <a:pt x="9978948" y="3033032"/>
                  <a:pt x="10015639" y="3050826"/>
                </a:cubicBezTo>
                <a:lnTo>
                  <a:pt x="10126843" y="3104207"/>
                </a:lnTo>
                <a:lnTo>
                  <a:pt x="10239175" y="3154920"/>
                </a:lnTo>
                <a:lnTo>
                  <a:pt x="10294494" y="3180424"/>
                </a:lnTo>
                <a:lnTo>
                  <a:pt x="10351507" y="3204446"/>
                </a:lnTo>
                <a:lnTo>
                  <a:pt x="10464969" y="3253972"/>
                </a:lnTo>
                <a:cubicBezTo>
                  <a:pt x="10502789" y="3270580"/>
                  <a:pt x="10542303" y="3284518"/>
                  <a:pt x="10580123" y="3301126"/>
                </a:cubicBezTo>
                <a:cubicBezTo>
                  <a:pt x="10619073" y="3316251"/>
                  <a:pt x="10656893" y="3332859"/>
                  <a:pt x="10696407" y="3347983"/>
                </a:cubicBezTo>
                <a:cubicBezTo>
                  <a:pt x="11006873" y="3469871"/>
                  <a:pt x="11329194" y="3576635"/>
                  <a:pt x="11659981" y="3669163"/>
                </a:cubicBezTo>
                <a:lnTo>
                  <a:pt x="11784732" y="3703564"/>
                </a:lnTo>
                <a:cubicBezTo>
                  <a:pt x="11826504" y="3715130"/>
                  <a:pt x="11868276" y="3726400"/>
                  <a:pt x="11910048" y="3736483"/>
                </a:cubicBezTo>
                <a:lnTo>
                  <a:pt x="12164065" y="3797575"/>
                </a:lnTo>
                <a:lnTo>
                  <a:pt x="12192854" y="3803803"/>
                </a:lnTo>
                <a:lnTo>
                  <a:pt x="12192854" y="4033640"/>
                </a:lnTo>
                <a:lnTo>
                  <a:pt x="12098021" y="4023557"/>
                </a:lnTo>
                <a:cubicBezTo>
                  <a:pt x="11916257" y="4004577"/>
                  <a:pt x="11735622" y="3977886"/>
                  <a:pt x="11554987" y="3948526"/>
                </a:cubicBezTo>
                <a:cubicBezTo>
                  <a:pt x="11193717" y="3887731"/>
                  <a:pt x="10837528" y="3805286"/>
                  <a:pt x="10490370" y="3703564"/>
                </a:cubicBezTo>
                <a:cubicBezTo>
                  <a:pt x="10143213" y="3600656"/>
                  <a:pt x="9805651" y="3477582"/>
                  <a:pt x="9481073" y="3339086"/>
                </a:cubicBezTo>
                <a:lnTo>
                  <a:pt x="9420673" y="3313582"/>
                </a:lnTo>
                <a:lnTo>
                  <a:pt x="9359709" y="3286891"/>
                </a:lnTo>
                <a:lnTo>
                  <a:pt x="9240038" y="3233806"/>
                </a:lnTo>
                <a:lnTo>
                  <a:pt x="9002391" y="3122001"/>
                </a:lnTo>
                <a:cubicBezTo>
                  <a:pt x="8847157" y="3045784"/>
                  <a:pt x="8693053" y="2966898"/>
                  <a:pt x="8542901" y="2884453"/>
                </a:cubicBezTo>
                <a:cubicBezTo>
                  <a:pt x="8468389" y="2843824"/>
                  <a:pt x="8392748" y="2803194"/>
                  <a:pt x="8319365" y="2759896"/>
                </a:cubicBezTo>
                <a:lnTo>
                  <a:pt x="8174293" y="2676265"/>
                </a:lnTo>
                <a:lnTo>
                  <a:pt x="8150020" y="2692576"/>
                </a:lnTo>
                <a:cubicBezTo>
                  <a:pt x="7887535" y="2874370"/>
                  <a:pt x="7629566" y="3059723"/>
                  <a:pt x="7373290" y="3248931"/>
                </a:cubicBezTo>
                <a:lnTo>
                  <a:pt x="7180236" y="3391282"/>
                </a:lnTo>
                <a:lnTo>
                  <a:pt x="6980409" y="3536005"/>
                </a:lnTo>
                <a:lnTo>
                  <a:pt x="6777195" y="3678060"/>
                </a:lnTo>
                <a:lnTo>
                  <a:pt x="6571158" y="3817741"/>
                </a:lnTo>
                <a:lnTo>
                  <a:pt x="6361735" y="3955051"/>
                </a:lnTo>
                <a:cubicBezTo>
                  <a:pt x="6291174" y="4000722"/>
                  <a:pt x="6220049" y="4045206"/>
                  <a:pt x="6148360" y="4089691"/>
                </a:cubicBezTo>
                <a:cubicBezTo>
                  <a:pt x="6076106" y="4134176"/>
                  <a:pt x="6002723" y="4177177"/>
                  <a:pt x="5929904" y="4220476"/>
                </a:cubicBezTo>
                <a:lnTo>
                  <a:pt x="5707498" y="4348592"/>
                </a:lnTo>
                <a:cubicBezTo>
                  <a:pt x="5408321" y="4516447"/>
                  <a:pt x="5097291" y="4673923"/>
                  <a:pt x="4772712" y="4815977"/>
                </a:cubicBezTo>
                <a:cubicBezTo>
                  <a:pt x="4448134" y="4959514"/>
                  <a:pt x="4110008" y="5086444"/>
                  <a:pt x="3758899" y="5193207"/>
                </a:cubicBezTo>
                <a:lnTo>
                  <a:pt x="3626245" y="5231464"/>
                </a:lnTo>
                <a:lnTo>
                  <a:pt x="3559072" y="5250444"/>
                </a:lnTo>
                <a:lnTo>
                  <a:pt x="3491898" y="5268238"/>
                </a:lnTo>
                <a:lnTo>
                  <a:pt x="3358116" y="5302343"/>
                </a:lnTo>
                <a:lnTo>
                  <a:pt x="3222075" y="5334075"/>
                </a:lnTo>
                <a:cubicBezTo>
                  <a:pt x="3039746" y="5375001"/>
                  <a:pt x="2855725" y="5410292"/>
                  <a:pt x="2670010" y="5438466"/>
                </a:cubicBezTo>
                <a:cubicBezTo>
                  <a:pt x="2297450" y="5493034"/>
                  <a:pt x="1916988" y="5520911"/>
                  <a:pt x="1541041" y="5515869"/>
                </a:cubicBezTo>
                <a:cubicBezTo>
                  <a:pt x="1493060" y="5515869"/>
                  <a:pt x="1446208" y="5514683"/>
                  <a:pt x="1399356" y="5513200"/>
                </a:cubicBezTo>
                <a:lnTo>
                  <a:pt x="1328795" y="5510828"/>
                </a:lnTo>
                <a:lnTo>
                  <a:pt x="1257670" y="5506972"/>
                </a:lnTo>
                <a:cubicBezTo>
                  <a:pt x="1165660" y="5503117"/>
                  <a:pt x="1070826" y="5495406"/>
                  <a:pt x="977687" y="5487992"/>
                </a:cubicBezTo>
                <a:cubicBezTo>
                  <a:pt x="790842" y="5471384"/>
                  <a:pt x="605127" y="5447363"/>
                  <a:pt x="423363" y="5414148"/>
                </a:cubicBezTo>
                <a:cubicBezTo>
                  <a:pt x="280549" y="5387457"/>
                  <a:pt x="138863" y="5357207"/>
                  <a:pt x="0" y="5322806"/>
                </a:cubicBezTo>
                <a:lnTo>
                  <a:pt x="0" y="5077547"/>
                </a:lnTo>
                <a:cubicBezTo>
                  <a:pt x="160314" y="5101865"/>
                  <a:pt x="323449" y="5119659"/>
                  <a:pt x="484892" y="5130929"/>
                </a:cubicBezTo>
                <a:cubicBezTo>
                  <a:pt x="658188" y="5143681"/>
                  <a:pt x="830921" y="5150205"/>
                  <a:pt x="1004217" y="5150205"/>
                </a:cubicBezTo>
                <a:cubicBezTo>
                  <a:pt x="1175820" y="5148722"/>
                  <a:pt x="1349117" y="5142495"/>
                  <a:pt x="1520720" y="5130929"/>
                </a:cubicBezTo>
                <a:cubicBezTo>
                  <a:pt x="1863926" y="5108093"/>
                  <a:pt x="2200359" y="5058567"/>
                  <a:pt x="2530018" y="4990060"/>
                </a:cubicBezTo>
                <a:cubicBezTo>
                  <a:pt x="2693718" y="4954473"/>
                  <a:pt x="2855725" y="4913843"/>
                  <a:pt x="3016038" y="4868172"/>
                </a:cubicBezTo>
                <a:cubicBezTo>
                  <a:pt x="3176352" y="4823688"/>
                  <a:pt x="3334407" y="4771492"/>
                  <a:pt x="3489640" y="4716925"/>
                </a:cubicBezTo>
                <a:cubicBezTo>
                  <a:pt x="3566410" y="4687861"/>
                  <a:pt x="3644873" y="4661171"/>
                  <a:pt x="3720514" y="4630624"/>
                </a:cubicBezTo>
                <a:cubicBezTo>
                  <a:pt x="3797849" y="4601561"/>
                  <a:pt x="3873489" y="4569829"/>
                  <a:pt x="3949130" y="4539283"/>
                </a:cubicBezTo>
                <a:cubicBezTo>
                  <a:pt x="4099848" y="4475818"/>
                  <a:pt x="4248871" y="4408498"/>
                  <a:pt x="4395073" y="4338508"/>
                </a:cubicBezTo>
                <a:cubicBezTo>
                  <a:pt x="4688040" y="4197640"/>
                  <a:pt x="4972541" y="4045206"/>
                  <a:pt x="5250266" y="3883875"/>
                </a:cubicBezTo>
                <a:lnTo>
                  <a:pt x="5457431" y="3760801"/>
                </a:lnTo>
                <a:cubicBezTo>
                  <a:pt x="5525735" y="3718689"/>
                  <a:pt x="5595166" y="3678060"/>
                  <a:pt x="5661776" y="3635058"/>
                </a:cubicBezTo>
                <a:lnTo>
                  <a:pt x="5863860" y="3506645"/>
                </a:lnTo>
                <a:lnTo>
                  <a:pt x="6063688" y="3374674"/>
                </a:lnTo>
                <a:lnTo>
                  <a:pt x="6260692" y="3241220"/>
                </a:lnTo>
                <a:lnTo>
                  <a:pt x="6456568" y="3105394"/>
                </a:lnTo>
                <a:lnTo>
                  <a:pt x="6847755" y="2826030"/>
                </a:lnTo>
                <a:cubicBezTo>
                  <a:pt x="7091613" y="2653429"/>
                  <a:pt x="7339421" y="2483201"/>
                  <a:pt x="7594568" y="2318015"/>
                </a:cubicBezTo>
                <a:cubicBezTo>
                  <a:pt x="7339421" y="2152829"/>
                  <a:pt x="7091613" y="1982601"/>
                  <a:pt x="6847755" y="1810000"/>
                </a:cubicBezTo>
                <a:lnTo>
                  <a:pt x="6456568" y="1530637"/>
                </a:lnTo>
                <a:lnTo>
                  <a:pt x="6260692" y="1394810"/>
                </a:lnTo>
                <a:lnTo>
                  <a:pt x="6063688" y="1261356"/>
                </a:lnTo>
                <a:cubicBezTo>
                  <a:pt x="5997643" y="1216872"/>
                  <a:pt x="5931033" y="1173870"/>
                  <a:pt x="5863860" y="1129385"/>
                </a:cubicBezTo>
                <a:cubicBezTo>
                  <a:pt x="5797252" y="1086087"/>
                  <a:pt x="5728948" y="1044271"/>
                  <a:pt x="5661776" y="1000973"/>
                </a:cubicBezTo>
                <a:lnTo>
                  <a:pt x="5457431" y="875229"/>
                </a:lnTo>
                <a:lnTo>
                  <a:pt x="5250266" y="752155"/>
                </a:lnTo>
                <a:cubicBezTo>
                  <a:pt x="4973669" y="589638"/>
                  <a:pt x="4688040" y="438390"/>
                  <a:pt x="4395073" y="297522"/>
                </a:cubicBezTo>
                <a:cubicBezTo>
                  <a:pt x="4248871" y="226346"/>
                  <a:pt x="4099848" y="160213"/>
                  <a:pt x="3949130" y="96748"/>
                </a:cubicBezTo>
                <a:cubicBezTo>
                  <a:pt x="3873489" y="66202"/>
                  <a:pt x="3797849" y="34469"/>
                  <a:pt x="3720514" y="5406"/>
                </a:cubicBezTo>
                <a:close/>
              </a:path>
            </a:pathLst>
          </a:custGeom>
          <a:solidFill>
            <a:schemeClr val="accent5">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DBCB7AC2-F245-453E-BD8C-FB63B6646C2F}"/>
              </a:ext>
            </a:extLst>
          </p:cNvPr>
          <p:cNvSpPr>
            <a:spLocks noGrp="1"/>
          </p:cNvSpPr>
          <p:nvPr>
            <p:ph type="pic" sz="quarter" idx="13"/>
          </p:nvPr>
        </p:nvSpPr>
        <p:spPr/>
      </p:sp>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pPr/>
              <a:t>2</a:t>
            </a:fld>
            <a:endParaRPr lang="en-US"/>
          </a:p>
        </p:txBody>
      </p:sp>
      <p:sp>
        <p:nvSpPr>
          <p:cNvPr id="11" name="Freeform: Shape 10">
            <a:extLst>
              <a:ext uri="{FF2B5EF4-FFF2-40B4-BE49-F238E27FC236}">
                <a16:creationId xmlns:a16="http://schemas.microsoft.com/office/drawing/2014/main" id="{1EC6B2F6-3CC9-4BE6-9E4E-C8984F75D123}"/>
              </a:ext>
            </a:extLst>
          </p:cNvPr>
          <p:cNvSpPr/>
          <p:nvPr/>
        </p:nvSpPr>
        <p:spPr>
          <a:xfrm>
            <a:off x="0" y="0"/>
            <a:ext cx="7602157" cy="2528573"/>
          </a:xfrm>
          <a:custGeom>
            <a:avLst/>
            <a:gdLst>
              <a:gd name="connsiteX0" fmla="*/ 6990817 w 7602157"/>
              <a:gd name="connsiteY0" fmla="*/ 0 h 2528573"/>
              <a:gd name="connsiteX1" fmla="*/ 6990817 w 7602157"/>
              <a:gd name="connsiteY1" fmla="*/ 1288 h 2528573"/>
              <a:gd name="connsiteX2" fmla="*/ 7602157 w 7602157"/>
              <a:gd name="connsiteY2" fmla="*/ 1288 h 2528573"/>
              <a:gd name="connsiteX3" fmla="*/ 7254781 w 7602157"/>
              <a:gd name="connsiteY3" fmla="*/ 252740 h 2528573"/>
              <a:gd name="connsiteX4" fmla="*/ 7060152 w 7602157"/>
              <a:gd name="connsiteY4" fmla="*/ 394973 h 2528573"/>
              <a:gd name="connsiteX5" fmla="*/ 6862003 w 7602157"/>
              <a:gd name="connsiteY5" fmla="*/ 538492 h 2528573"/>
              <a:gd name="connsiteX6" fmla="*/ 6661038 w 7602157"/>
              <a:gd name="connsiteY6" fmla="*/ 679437 h 2528573"/>
              <a:gd name="connsiteX7" fmla="*/ 6456554 w 7602157"/>
              <a:gd name="connsiteY7" fmla="*/ 817923 h 2528573"/>
              <a:gd name="connsiteX8" fmla="*/ 5604127 w 7602157"/>
              <a:gd name="connsiteY8" fmla="*/ 1343656 h 2528573"/>
              <a:gd name="connsiteX9" fmla="*/ 5380638 w 7602157"/>
              <a:gd name="connsiteY9" fmla="*/ 1465636 h 2528573"/>
              <a:gd name="connsiteX10" fmla="*/ 5266958 w 7602157"/>
              <a:gd name="connsiteY10" fmla="*/ 1525221 h 2528573"/>
              <a:gd name="connsiteX11" fmla="*/ 5153277 w 7602157"/>
              <a:gd name="connsiteY11" fmla="*/ 1583636 h 2528573"/>
              <a:gd name="connsiteX12" fmla="*/ 4922045 w 7602157"/>
              <a:gd name="connsiteY12" fmla="*/ 1698007 h 2528573"/>
              <a:gd name="connsiteX13" fmla="*/ 4804493 w 7602157"/>
              <a:gd name="connsiteY13" fmla="*/ 1753846 h 2528573"/>
              <a:gd name="connsiteX14" fmla="*/ 4685885 w 7602157"/>
              <a:gd name="connsiteY14" fmla="*/ 1807227 h 2528573"/>
              <a:gd name="connsiteX15" fmla="*/ 4445854 w 7602157"/>
              <a:gd name="connsiteY15" fmla="*/ 1911414 h 2528573"/>
              <a:gd name="connsiteX16" fmla="*/ 4323375 w 7602157"/>
              <a:gd name="connsiteY16" fmla="*/ 1960932 h 2528573"/>
              <a:gd name="connsiteX17" fmla="*/ 4200896 w 7602157"/>
              <a:gd name="connsiteY17" fmla="*/ 2009162 h 2528573"/>
              <a:gd name="connsiteX18" fmla="*/ 4077009 w 7602157"/>
              <a:gd name="connsiteY18" fmla="*/ 2056105 h 2528573"/>
              <a:gd name="connsiteX19" fmla="*/ 4014009 w 7602157"/>
              <a:gd name="connsiteY19" fmla="*/ 2079049 h 2528573"/>
              <a:gd name="connsiteX20" fmla="*/ 3950658 w 7602157"/>
              <a:gd name="connsiteY20" fmla="*/ 2100589 h 2528573"/>
              <a:gd name="connsiteX21" fmla="*/ 3696901 w 7602157"/>
              <a:gd name="connsiteY21" fmla="*/ 2184406 h 2528573"/>
              <a:gd name="connsiteX22" fmla="*/ 3568086 w 7602157"/>
              <a:gd name="connsiteY22" fmla="*/ 2223740 h 2528573"/>
              <a:gd name="connsiteX23" fmla="*/ 3503679 w 7602157"/>
              <a:gd name="connsiteY23" fmla="*/ 2242821 h 2528573"/>
              <a:gd name="connsiteX24" fmla="*/ 3437864 w 7602157"/>
              <a:gd name="connsiteY24" fmla="*/ 2260615 h 2528573"/>
              <a:gd name="connsiteX25" fmla="*/ 3306586 w 7602157"/>
              <a:gd name="connsiteY25" fmla="*/ 2296202 h 2528573"/>
              <a:gd name="connsiteX26" fmla="*/ 3173901 w 7602157"/>
              <a:gd name="connsiteY26" fmla="*/ 2329214 h 2528573"/>
              <a:gd name="connsiteX27" fmla="*/ 2635766 w 7602157"/>
              <a:gd name="connsiteY27" fmla="*/ 2437146 h 2528573"/>
              <a:gd name="connsiteX28" fmla="*/ 2087777 w 7602157"/>
              <a:gd name="connsiteY28" fmla="*/ 2504458 h 2528573"/>
              <a:gd name="connsiteX29" fmla="*/ 1534509 w 7602157"/>
              <a:gd name="connsiteY29" fmla="*/ 2528573 h 2528573"/>
              <a:gd name="connsiteX30" fmla="*/ 982649 w 7602157"/>
              <a:gd name="connsiteY30" fmla="*/ 2510779 h 2528573"/>
              <a:gd name="connsiteX31" fmla="*/ 437124 w 7602157"/>
              <a:gd name="connsiteY31" fmla="*/ 2448619 h 2528573"/>
              <a:gd name="connsiteX32" fmla="*/ 91661 w 7602157"/>
              <a:gd name="connsiteY32" fmla="*/ 2404945 h 2528573"/>
              <a:gd name="connsiteX33" fmla="*/ 0 w 7602157"/>
              <a:gd name="connsiteY33" fmla="*/ 2387103 h 2528573"/>
              <a:gd name="connsiteX34" fmla="*/ 0 w 7602157"/>
              <a:gd name="connsiteY34" fmla="*/ 2228890 h 2528573"/>
              <a:gd name="connsiteX35" fmla="*/ 234576 w 7602157"/>
              <a:gd name="connsiteY35" fmla="*/ 2264917 h 2528573"/>
              <a:gd name="connsiteX36" fmla="*/ 471263 w 7602157"/>
              <a:gd name="connsiteY36" fmla="*/ 2292339 h 2528573"/>
              <a:gd name="connsiteX37" fmla="*/ 1525711 w 7602157"/>
              <a:gd name="connsiteY37" fmla="*/ 2315166 h 2528573"/>
              <a:gd name="connsiteX38" fmla="*/ 2048711 w 7602157"/>
              <a:gd name="connsiteY38" fmla="*/ 2270799 h 2528573"/>
              <a:gd name="connsiteX39" fmla="*/ 2562561 w 7602157"/>
              <a:gd name="connsiteY39" fmla="*/ 2188152 h 2528573"/>
              <a:gd name="connsiteX40" fmla="*/ 3064092 w 7602157"/>
              <a:gd name="connsiteY40" fmla="*/ 2070152 h 2528573"/>
              <a:gd name="connsiteX41" fmla="*/ 3551545 w 7602157"/>
              <a:gd name="connsiteY41" fmla="*/ 1921481 h 2528573"/>
              <a:gd name="connsiteX42" fmla="*/ 4481049 w 7602157"/>
              <a:gd name="connsiteY42" fmla="*/ 1543015 h 2528573"/>
              <a:gd name="connsiteX43" fmla="*/ 5353890 w 7602157"/>
              <a:gd name="connsiteY43" fmla="*/ 1085882 h 2528573"/>
              <a:gd name="connsiteX44" fmla="*/ 6177457 w 7602157"/>
              <a:gd name="connsiteY44" fmla="*/ 571504 h 2528573"/>
              <a:gd name="connsiteX45" fmla="*/ 6377013 w 7602157"/>
              <a:gd name="connsiteY45" fmla="*/ 436881 h 2528573"/>
              <a:gd name="connsiteX46" fmla="*/ 6574106 w 7602157"/>
              <a:gd name="connsiteY46" fmla="*/ 299683 h 2528573"/>
              <a:gd name="connsiteX47" fmla="*/ 6965477 w 7602157"/>
              <a:gd name="connsiteY47" fmla="*/ 17794 h 2528573"/>
              <a:gd name="connsiteX48" fmla="*/ 6990817 w 7602157"/>
              <a:gd name="connsiteY48" fmla="*/ 0 h 25285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7602157" h="2528573">
                <a:moveTo>
                  <a:pt x="6990817" y="0"/>
                </a:moveTo>
                <a:lnTo>
                  <a:pt x="6990817" y="1288"/>
                </a:lnTo>
                <a:lnTo>
                  <a:pt x="7602157" y="1288"/>
                </a:lnTo>
                <a:cubicBezTo>
                  <a:pt x="7486013" y="85105"/>
                  <a:pt x="7369869" y="167635"/>
                  <a:pt x="7254781" y="252740"/>
                </a:cubicBezTo>
                <a:lnTo>
                  <a:pt x="7060152" y="394973"/>
                </a:lnTo>
                <a:lnTo>
                  <a:pt x="6862003" y="538492"/>
                </a:lnTo>
                <a:lnTo>
                  <a:pt x="6661038" y="679437"/>
                </a:lnTo>
                <a:lnTo>
                  <a:pt x="6456554" y="817923"/>
                </a:lnTo>
                <a:cubicBezTo>
                  <a:pt x="6181328" y="1000776"/>
                  <a:pt x="5898359" y="1177308"/>
                  <a:pt x="5604127" y="1343656"/>
                </a:cubicBezTo>
                <a:lnTo>
                  <a:pt x="5380638" y="1465636"/>
                </a:lnTo>
                <a:lnTo>
                  <a:pt x="5266958" y="1525221"/>
                </a:lnTo>
                <a:cubicBezTo>
                  <a:pt x="5228947" y="1544303"/>
                  <a:pt x="5192344" y="1564672"/>
                  <a:pt x="5153277" y="1583636"/>
                </a:cubicBezTo>
                <a:cubicBezTo>
                  <a:pt x="5076200" y="1621799"/>
                  <a:pt x="5000178" y="1661132"/>
                  <a:pt x="4922045" y="1698007"/>
                </a:cubicBezTo>
                <a:lnTo>
                  <a:pt x="4804493" y="1753846"/>
                </a:lnTo>
                <a:lnTo>
                  <a:pt x="4685885" y="1807227"/>
                </a:lnTo>
                <a:cubicBezTo>
                  <a:pt x="4607400" y="1844102"/>
                  <a:pt x="4526803" y="1877114"/>
                  <a:pt x="4445854" y="1911414"/>
                </a:cubicBezTo>
                <a:cubicBezTo>
                  <a:pt x="4405380" y="1929091"/>
                  <a:pt x="4363849" y="1944426"/>
                  <a:pt x="4323375" y="1960932"/>
                </a:cubicBezTo>
                <a:cubicBezTo>
                  <a:pt x="4282901" y="1977438"/>
                  <a:pt x="4242426" y="1993944"/>
                  <a:pt x="4200896" y="2009162"/>
                </a:cubicBezTo>
                <a:lnTo>
                  <a:pt x="4077009" y="2056105"/>
                </a:lnTo>
                <a:cubicBezTo>
                  <a:pt x="4055540" y="2063714"/>
                  <a:pt x="4035478" y="2071323"/>
                  <a:pt x="4014009" y="2079049"/>
                </a:cubicBezTo>
                <a:lnTo>
                  <a:pt x="3950658" y="2100589"/>
                </a:lnTo>
                <a:cubicBezTo>
                  <a:pt x="3867245" y="2129855"/>
                  <a:pt x="3781369" y="2156428"/>
                  <a:pt x="3696901" y="2184406"/>
                </a:cubicBezTo>
                <a:cubicBezTo>
                  <a:pt x="3653963" y="2198337"/>
                  <a:pt x="3611025" y="2211097"/>
                  <a:pt x="3568086" y="2223740"/>
                </a:cubicBezTo>
                <a:lnTo>
                  <a:pt x="3503679" y="2242821"/>
                </a:lnTo>
                <a:lnTo>
                  <a:pt x="3437864" y="2260615"/>
                </a:lnTo>
                <a:cubicBezTo>
                  <a:pt x="3393870" y="2272087"/>
                  <a:pt x="3350932" y="2284730"/>
                  <a:pt x="3306586" y="2296202"/>
                </a:cubicBezTo>
                <a:lnTo>
                  <a:pt x="3173901" y="2329214"/>
                </a:lnTo>
                <a:cubicBezTo>
                  <a:pt x="2995813" y="2371123"/>
                  <a:pt x="2817726" y="2407881"/>
                  <a:pt x="2635766" y="2437146"/>
                </a:cubicBezTo>
                <a:cubicBezTo>
                  <a:pt x="2455215" y="2466295"/>
                  <a:pt x="2272200" y="2489240"/>
                  <a:pt x="2087777" y="2504458"/>
                </a:cubicBezTo>
                <a:cubicBezTo>
                  <a:pt x="1904763" y="2519676"/>
                  <a:pt x="1718932" y="2527285"/>
                  <a:pt x="1534509" y="2528573"/>
                </a:cubicBezTo>
                <a:cubicBezTo>
                  <a:pt x="1350087" y="2528573"/>
                  <a:pt x="1167072" y="2523539"/>
                  <a:pt x="982649" y="2510779"/>
                </a:cubicBezTo>
                <a:cubicBezTo>
                  <a:pt x="799634" y="2496849"/>
                  <a:pt x="603597" y="2469807"/>
                  <a:pt x="437124" y="2448619"/>
                </a:cubicBezTo>
                <a:cubicBezTo>
                  <a:pt x="312269" y="2432727"/>
                  <a:pt x="200480" y="2422828"/>
                  <a:pt x="91661" y="2404945"/>
                </a:cubicBezTo>
                <a:lnTo>
                  <a:pt x="0" y="2387103"/>
                </a:lnTo>
                <a:lnTo>
                  <a:pt x="0" y="2228890"/>
                </a:lnTo>
                <a:lnTo>
                  <a:pt x="234576" y="2264917"/>
                </a:lnTo>
                <a:cubicBezTo>
                  <a:pt x="313237" y="2275540"/>
                  <a:pt x="392250" y="2284730"/>
                  <a:pt x="471263" y="2292339"/>
                </a:cubicBezTo>
                <a:cubicBezTo>
                  <a:pt x="822159" y="2327926"/>
                  <a:pt x="1174463" y="2332960"/>
                  <a:pt x="1525711" y="2315166"/>
                </a:cubicBezTo>
                <a:cubicBezTo>
                  <a:pt x="1701335" y="2306269"/>
                  <a:pt x="1875551" y="2292339"/>
                  <a:pt x="2048711" y="2270799"/>
                </a:cubicBezTo>
                <a:cubicBezTo>
                  <a:pt x="2221519" y="2249142"/>
                  <a:pt x="2393272" y="2221281"/>
                  <a:pt x="2562561" y="2188152"/>
                </a:cubicBezTo>
                <a:cubicBezTo>
                  <a:pt x="2731849" y="2153970"/>
                  <a:pt x="2898675" y="2114519"/>
                  <a:pt x="3064092" y="2070152"/>
                </a:cubicBezTo>
                <a:cubicBezTo>
                  <a:pt x="3229509" y="2025668"/>
                  <a:pt x="3391055" y="1974862"/>
                  <a:pt x="3551545" y="1921481"/>
                </a:cubicBezTo>
                <a:cubicBezTo>
                  <a:pt x="3871117" y="1810973"/>
                  <a:pt x="4181890" y="1685247"/>
                  <a:pt x="4481049" y="1543015"/>
                </a:cubicBezTo>
                <a:cubicBezTo>
                  <a:pt x="4780560" y="1402070"/>
                  <a:pt x="5072328" y="1249654"/>
                  <a:pt x="5353890" y="1085882"/>
                </a:cubicBezTo>
                <a:cubicBezTo>
                  <a:pt x="5635451" y="921993"/>
                  <a:pt x="5911029" y="750612"/>
                  <a:pt x="6177457" y="571504"/>
                </a:cubicBezTo>
                <a:lnTo>
                  <a:pt x="6377013" y="436881"/>
                </a:lnTo>
                <a:lnTo>
                  <a:pt x="6574106" y="299683"/>
                </a:lnTo>
                <a:lnTo>
                  <a:pt x="6965477" y="17794"/>
                </a:lnTo>
                <a:cubicBezTo>
                  <a:pt x="6974275" y="11472"/>
                  <a:pt x="6982018" y="6321"/>
                  <a:pt x="6990817" y="0"/>
                </a:cubicBezTo>
                <a:close/>
              </a:path>
            </a:pathLst>
          </a:custGeom>
          <a:gradFill>
            <a:gsLst>
              <a:gs pos="26000">
                <a:schemeClr val="accent3">
                  <a:lumMod val="50000"/>
                </a:schemeClr>
              </a:gs>
              <a:gs pos="100000">
                <a:schemeClr val="accent3">
                  <a:lumMod val="90000"/>
                </a:schemeClr>
              </a:gs>
            </a:gsLst>
            <a:lin ang="2700000" scaled="1"/>
          </a:gradFill>
          <a:ln w="12700">
            <a:miter lim="400000"/>
          </a:ln>
        </p:spPr>
        <p:txBody>
          <a:bodyPr wrap="square" lIns="38100" tIns="38100" rIns="38100" bIns="38100" anchor="ctr">
            <a:noAutofit/>
          </a:bodyPr>
          <a:lstStyle/>
          <a:p>
            <a:pPr>
              <a:defRPr sz="3000">
                <a:solidFill>
                  <a:srgbClr val="FFFFFF"/>
                </a:solidFill>
              </a:defRPr>
            </a:pPr>
            <a:endParaRPr/>
          </a:p>
        </p:txBody>
      </p:sp>
      <p:sp>
        <p:nvSpPr>
          <p:cNvPr id="14" name="Shape">
            <a:extLst>
              <a:ext uri="{FF2B5EF4-FFF2-40B4-BE49-F238E27FC236}">
                <a16:creationId xmlns:a16="http://schemas.microsoft.com/office/drawing/2014/main" id="{59DD896D-0659-6E4C-A1AF-0EFAA02A34CE}"/>
              </a:ext>
            </a:extLst>
          </p:cNvPr>
          <p:cNvSpPr/>
          <p:nvPr/>
        </p:nvSpPr>
        <p:spPr>
          <a:xfrm>
            <a:off x="1" y="0"/>
            <a:ext cx="8132631" cy="2813640"/>
          </a:xfrm>
          <a:custGeom>
            <a:avLst/>
            <a:gdLst/>
            <a:ahLst/>
            <a:cxnLst>
              <a:cxn ang="0">
                <a:pos x="wd2" y="hd2"/>
              </a:cxn>
              <a:cxn ang="5400000">
                <a:pos x="wd2" y="hd2"/>
              </a:cxn>
              <a:cxn ang="10800000">
                <a:pos x="wd2" y="hd2"/>
              </a:cxn>
              <a:cxn ang="16200000">
                <a:pos x="wd2" y="hd2"/>
              </a:cxn>
            </a:cxnLst>
            <a:rect l="0" t="0" r="r" b="b"/>
            <a:pathLst>
              <a:path w="21600" h="21566" extrusionOk="0">
                <a:moveTo>
                  <a:pt x="18655" y="0"/>
                </a:moveTo>
                <a:cubicBezTo>
                  <a:pt x="18500" y="312"/>
                  <a:pt x="18343" y="633"/>
                  <a:pt x="18188" y="944"/>
                </a:cubicBezTo>
                <a:lnTo>
                  <a:pt x="17149" y="3086"/>
                </a:lnTo>
                <a:lnTo>
                  <a:pt x="16629" y="4127"/>
                </a:lnTo>
                <a:lnTo>
                  <a:pt x="16105" y="5149"/>
                </a:lnTo>
                <a:cubicBezTo>
                  <a:pt x="15931" y="5490"/>
                  <a:pt x="15753" y="5821"/>
                  <a:pt x="15575" y="6162"/>
                </a:cubicBezTo>
                <a:cubicBezTo>
                  <a:pt x="15397" y="6493"/>
                  <a:pt x="15216" y="6814"/>
                  <a:pt x="15038" y="7145"/>
                </a:cubicBezTo>
                <a:cubicBezTo>
                  <a:pt x="14861" y="7476"/>
                  <a:pt x="14676" y="7787"/>
                  <a:pt x="14495" y="8109"/>
                </a:cubicBezTo>
                <a:lnTo>
                  <a:pt x="13945" y="9053"/>
                </a:lnTo>
                <a:cubicBezTo>
                  <a:pt x="13207" y="10289"/>
                  <a:pt x="12452" y="11457"/>
                  <a:pt x="11674" y="12538"/>
                </a:cubicBezTo>
                <a:cubicBezTo>
                  <a:pt x="11285" y="13073"/>
                  <a:pt x="10889" y="13589"/>
                  <a:pt x="10490" y="14076"/>
                </a:cubicBezTo>
                <a:cubicBezTo>
                  <a:pt x="10288" y="14309"/>
                  <a:pt x="10087" y="14553"/>
                  <a:pt x="9883" y="14776"/>
                </a:cubicBezTo>
                <a:cubicBezTo>
                  <a:pt x="9681" y="15010"/>
                  <a:pt x="9473" y="15214"/>
                  <a:pt x="9269" y="15438"/>
                </a:cubicBezTo>
                <a:cubicBezTo>
                  <a:pt x="8856" y="15857"/>
                  <a:pt x="8437" y="16256"/>
                  <a:pt x="8011" y="16597"/>
                </a:cubicBezTo>
                <a:cubicBezTo>
                  <a:pt x="7585" y="16947"/>
                  <a:pt x="7155" y="17259"/>
                  <a:pt x="6719" y="17531"/>
                </a:cubicBezTo>
                <a:cubicBezTo>
                  <a:pt x="5844" y="18057"/>
                  <a:pt x="4951" y="18436"/>
                  <a:pt x="4039" y="18612"/>
                </a:cubicBezTo>
                <a:cubicBezTo>
                  <a:pt x="3583" y="18699"/>
                  <a:pt x="3123" y="18748"/>
                  <a:pt x="2667" y="18758"/>
                </a:cubicBezTo>
                <a:cubicBezTo>
                  <a:pt x="2207" y="18758"/>
                  <a:pt x="1748" y="18709"/>
                  <a:pt x="1288" y="18612"/>
                </a:cubicBezTo>
                <a:cubicBezTo>
                  <a:pt x="859" y="18524"/>
                  <a:pt x="426" y="18388"/>
                  <a:pt x="0" y="18203"/>
                </a:cubicBezTo>
                <a:lnTo>
                  <a:pt x="0" y="20081"/>
                </a:lnTo>
                <a:cubicBezTo>
                  <a:pt x="369" y="20344"/>
                  <a:pt x="745" y="20578"/>
                  <a:pt x="1124" y="20782"/>
                </a:cubicBezTo>
                <a:cubicBezTo>
                  <a:pt x="1607" y="21035"/>
                  <a:pt x="2100" y="21220"/>
                  <a:pt x="2596" y="21347"/>
                </a:cubicBezTo>
                <a:cubicBezTo>
                  <a:pt x="2845" y="21405"/>
                  <a:pt x="3096" y="21464"/>
                  <a:pt x="3341" y="21493"/>
                </a:cubicBezTo>
                <a:lnTo>
                  <a:pt x="3529" y="21522"/>
                </a:lnTo>
                <a:lnTo>
                  <a:pt x="3717" y="21542"/>
                </a:lnTo>
                <a:cubicBezTo>
                  <a:pt x="3841" y="21551"/>
                  <a:pt x="3965" y="21561"/>
                  <a:pt x="4093" y="21561"/>
                </a:cubicBezTo>
                <a:cubicBezTo>
                  <a:pt x="5092" y="21600"/>
                  <a:pt x="6102" y="21386"/>
                  <a:pt x="7092" y="20967"/>
                </a:cubicBezTo>
                <a:cubicBezTo>
                  <a:pt x="7585" y="20753"/>
                  <a:pt x="8074" y="20481"/>
                  <a:pt x="8557" y="20169"/>
                </a:cubicBezTo>
                <a:lnTo>
                  <a:pt x="8920" y="19926"/>
                </a:lnTo>
                <a:cubicBezTo>
                  <a:pt x="9041" y="19838"/>
                  <a:pt x="9158" y="19751"/>
                  <a:pt x="9275" y="19663"/>
                </a:cubicBezTo>
                <a:lnTo>
                  <a:pt x="9453" y="19527"/>
                </a:lnTo>
                <a:lnTo>
                  <a:pt x="9631" y="19381"/>
                </a:lnTo>
                <a:cubicBezTo>
                  <a:pt x="9748" y="19283"/>
                  <a:pt x="9866" y="19186"/>
                  <a:pt x="9983" y="19089"/>
                </a:cubicBezTo>
                <a:cubicBezTo>
                  <a:pt x="10916" y="18271"/>
                  <a:pt x="11815" y="17297"/>
                  <a:pt x="12677" y="16198"/>
                </a:cubicBezTo>
                <a:cubicBezTo>
                  <a:pt x="13539" y="15107"/>
                  <a:pt x="14364" y="13900"/>
                  <a:pt x="15159" y="12615"/>
                </a:cubicBezTo>
                <a:cubicBezTo>
                  <a:pt x="15357" y="12294"/>
                  <a:pt x="15555" y="11963"/>
                  <a:pt x="15750" y="11632"/>
                </a:cubicBezTo>
                <a:cubicBezTo>
                  <a:pt x="15944" y="11301"/>
                  <a:pt x="16139" y="10970"/>
                  <a:pt x="16330" y="10630"/>
                </a:cubicBezTo>
                <a:cubicBezTo>
                  <a:pt x="16521" y="10289"/>
                  <a:pt x="16709" y="9948"/>
                  <a:pt x="16897" y="9598"/>
                </a:cubicBezTo>
                <a:cubicBezTo>
                  <a:pt x="17081" y="9247"/>
                  <a:pt x="17269" y="8897"/>
                  <a:pt x="17454" y="8547"/>
                </a:cubicBezTo>
                <a:lnTo>
                  <a:pt x="18001" y="7476"/>
                </a:lnTo>
                <a:lnTo>
                  <a:pt x="18541" y="6386"/>
                </a:lnTo>
                <a:lnTo>
                  <a:pt x="19071" y="5276"/>
                </a:lnTo>
                <a:lnTo>
                  <a:pt x="19584" y="4186"/>
                </a:lnTo>
                <a:cubicBezTo>
                  <a:pt x="20248" y="2774"/>
                  <a:pt x="20919" y="1382"/>
                  <a:pt x="21600" y="19"/>
                </a:cubicBezTo>
                <a:lnTo>
                  <a:pt x="18655" y="19"/>
                </a:lnTo>
                <a:close/>
              </a:path>
            </a:pathLst>
          </a:custGeom>
          <a:solidFill>
            <a:schemeClr val="accent5">
              <a:lumMod val="50000"/>
            </a:schemeClr>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B622E90-443A-488C-BE7B-E0AE3EBEC201}"/>
              </a:ext>
            </a:extLst>
          </p:cNvPr>
          <p:cNvSpPr>
            <a:spLocks noGrp="1"/>
          </p:cNvSpPr>
          <p:nvPr>
            <p:ph type="pic" sz="quarter" idx="14"/>
          </p:nvPr>
        </p:nvSpPr>
        <p:spPr/>
      </p:sp>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pPr/>
              <a:t>3</a:t>
            </a:fld>
            <a:endParaRPr lang="en-US"/>
          </a:p>
        </p:txBody>
      </p:sp>
      <p:sp>
        <p:nvSpPr>
          <p:cNvPr id="13" name="Shape">
            <a:extLst>
              <a:ext uri="{FF2B5EF4-FFF2-40B4-BE49-F238E27FC236}">
                <a16:creationId xmlns:a16="http://schemas.microsoft.com/office/drawing/2014/main" id="{0306B13A-5345-4342-97F3-FF2E32E2154A}"/>
              </a:ext>
            </a:extLst>
          </p:cNvPr>
          <p:cNvSpPr/>
          <p:nvPr/>
        </p:nvSpPr>
        <p:spPr>
          <a:xfrm>
            <a:off x="8940207" y="0"/>
            <a:ext cx="2429511" cy="6858663"/>
          </a:xfrm>
          <a:custGeom>
            <a:avLst/>
            <a:gdLst/>
            <a:ahLst/>
            <a:cxnLst>
              <a:cxn ang="0">
                <a:pos x="wd2" y="hd2"/>
              </a:cxn>
              <a:cxn ang="5400000">
                <a:pos x="wd2" y="hd2"/>
              </a:cxn>
              <a:cxn ang="10800000">
                <a:pos x="wd2" y="hd2"/>
              </a:cxn>
              <a:cxn ang="16200000">
                <a:pos x="wd2" y="hd2"/>
              </a:cxn>
            </a:cxnLst>
            <a:rect l="0" t="0" r="r" b="b"/>
            <a:pathLst>
              <a:path w="21600" h="21600" extrusionOk="0">
                <a:moveTo>
                  <a:pt x="158" y="3101"/>
                </a:moveTo>
                <a:cubicBezTo>
                  <a:pt x="45" y="3682"/>
                  <a:pt x="0" y="4259"/>
                  <a:pt x="0" y="4841"/>
                </a:cubicBezTo>
                <a:cubicBezTo>
                  <a:pt x="11" y="5422"/>
                  <a:pt x="79" y="6007"/>
                  <a:pt x="215" y="6584"/>
                </a:cubicBezTo>
                <a:cubicBezTo>
                  <a:pt x="350" y="7165"/>
                  <a:pt x="553" y="7743"/>
                  <a:pt x="813" y="8312"/>
                </a:cubicBezTo>
                <a:cubicBezTo>
                  <a:pt x="1073" y="8885"/>
                  <a:pt x="1400" y="9446"/>
                  <a:pt x="1773" y="10008"/>
                </a:cubicBezTo>
                <a:lnTo>
                  <a:pt x="2066" y="10426"/>
                </a:lnTo>
                <a:cubicBezTo>
                  <a:pt x="2168" y="10565"/>
                  <a:pt x="2281" y="10700"/>
                  <a:pt x="2382" y="10840"/>
                </a:cubicBezTo>
                <a:lnTo>
                  <a:pt x="2541" y="11047"/>
                </a:lnTo>
                <a:lnTo>
                  <a:pt x="2710" y="11250"/>
                </a:lnTo>
                <a:cubicBezTo>
                  <a:pt x="2823" y="11385"/>
                  <a:pt x="2936" y="11521"/>
                  <a:pt x="3060" y="11656"/>
                </a:cubicBezTo>
                <a:cubicBezTo>
                  <a:pt x="3308" y="11923"/>
                  <a:pt x="3545" y="12193"/>
                  <a:pt x="3805" y="12456"/>
                </a:cubicBezTo>
                <a:lnTo>
                  <a:pt x="3997" y="12655"/>
                </a:lnTo>
                <a:cubicBezTo>
                  <a:pt x="4065" y="12723"/>
                  <a:pt x="4133" y="12786"/>
                  <a:pt x="4200" y="12854"/>
                </a:cubicBezTo>
                <a:lnTo>
                  <a:pt x="4618" y="13244"/>
                </a:lnTo>
                <a:cubicBezTo>
                  <a:pt x="4754" y="13376"/>
                  <a:pt x="4900" y="13503"/>
                  <a:pt x="5047" y="13630"/>
                </a:cubicBezTo>
                <a:cubicBezTo>
                  <a:pt x="5194" y="13758"/>
                  <a:pt x="5329" y="13889"/>
                  <a:pt x="5488" y="14017"/>
                </a:cubicBezTo>
                <a:cubicBezTo>
                  <a:pt x="5792" y="14271"/>
                  <a:pt x="6086" y="14526"/>
                  <a:pt x="6413" y="14773"/>
                </a:cubicBezTo>
                <a:lnTo>
                  <a:pt x="6888" y="15147"/>
                </a:lnTo>
                <a:lnTo>
                  <a:pt x="7384" y="15517"/>
                </a:lnTo>
                <a:cubicBezTo>
                  <a:pt x="7712" y="15764"/>
                  <a:pt x="8062" y="16003"/>
                  <a:pt x="8401" y="16246"/>
                </a:cubicBezTo>
                <a:cubicBezTo>
                  <a:pt x="8570" y="16369"/>
                  <a:pt x="8751" y="16485"/>
                  <a:pt x="8920" y="16604"/>
                </a:cubicBezTo>
                <a:lnTo>
                  <a:pt x="9451" y="16962"/>
                </a:lnTo>
                <a:cubicBezTo>
                  <a:pt x="9812" y="17197"/>
                  <a:pt x="10173" y="17432"/>
                  <a:pt x="10535" y="17667"/>
                </a:cubicBezTo>
                <a:cubicBezTo>
                  <a:pt x="12014" y="18594"/>
                  <a:pt x="13583" y="19486"/>
                  <a:pt x="15209" y="20354"/>
                </a:cubicBezTo>
                <a:lnTo>
                  <a:pt x="16440" y="20999"/>
                </a:lnTo>
                <a:lnTo>
                  <a:pt x="17637" y="21600"/>
                </a:lnTo>
                <a:lnTo>
                  <a:pt x="21600" y="21600"/>
                </a:lnTo>
                <a:lnTo>
                  <a:pt x="19805" y="20720"/>
                </a:lnTo>
                <a:lnTo>
                  <a:pt x="18585" y="20099"/>
                </a:lnTo>
                <a:lnTo>
                  <a:pt x="17388" y="19470"/>
                </a:lnTo>
                <a:cubicBezTo>
                  <a:pt x="15796" y="18630"/>
                  <a:pt x="14272" y="17762"/>
                  <a:pt x="12815" y="16875"/>
                </a:cubicBezTo>
                <a:cubicBezTo>
                  <a:pt x="11359" y="15987"/>
                  <a:pt x="10004" y="15067"/>
                  <a:pt x="8751" y="14124"/>
                </a:cubicBezTo>
                <a:cubicBezTo>
                  <a:pt x="7486" y="13181"/>
                  <a:pt x="6368" y="12201"/>
                  <a:pt x="5386" y="11194"/>
                </a:cubicBezTo>
                <a:cubicBezTo>
                  <a:pt x="4912" y="10689"/>
                  <a:pt x="4460" y="10179"/>
                  <a:pt x="4065" y="9657"/>
                </a:cubicBezTo>
                <a:cubicBezTo>
                  <a:pt x="3670" y="9136"/>
                  <a:pt x="3320" y="8611"/>
                  <a:pt x="3015" y="8077"/>
                </a:cubicBezTo>
                <a:cubicBezTo>
                  <a:pt x="2721" y="7544"/>
                  <a:pt x="2473" y="7002"/>
                  <a:pt x="2281" y="6457"/>
                </a:cubicBezTo>
                <a:cubicBezTo>
                  <a:pt x="2089" y="5912"/>
                  <a:pt x="1965" y="5362"/>
                  <a:pt x="1886" y="4809"/>
                </a:cubicBezTo>
                <a:cubicBezTo>
                  <a:pt x="1728" y="3702"/>
                  <a:pt x="1773" y="2592"/>
                  <a:pt x="2089" y="1485"/>
                </a:cubicBezTo>
                <a:cubicBezTo>
                  <a:pt x="2224" y="987"/>
                  <a:pt x="2416" y="490"/>
                  <a:pt x="2653" y="0"/>
                </a:cubicBezTo>
                <a:lnTo>
                  <a:pt x="1445" y="0"/>
                </a:lnTo>
                <a:cubicBezTo>
                  <a:pt x="1152" y="454"/>
                  <a:pt x="903" y="912"/>
                  <a:pt x="700" y="1377"/>
                </a:cubicBezTo>
                <a:cubicBezTo>
                  <a:pt x="463" y="1947"/>
                  <a:pt x="282" y="2524"/>
                  <a:pt x="158" y="3101"/>
                </a:cubicBezTo>
                <a:close/>
              </a:path>
            </a:pathLst>
          </a:custGeom>
          <a:gradFill>
            <a:gsLst>
              <a:gs pos="26000">
                <a:schemeClr val="accent3">
                  <a:lumMod val="50000"/>
                </a:schemeClr>
              </a:gs>
              <a:gs pos="100000">
                <a:schemeClr val="accent3">
                  <a:lumMod val="90000"/>
                </a:schemeClr>
              </a:gs>
            </a:gsLst>
            <a:lin ang="2700000" scaled="1"/>
          </a:gra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E96C0C2B-EF12-8046-BC20-E52D64DE117A}"/>
              </a:ext>
            </a:extLst>
          </p:cNvPr>
          <p:cNvSpPr/>
          <p:nvPr/>
        </p:nvSpPr>
        <p:spPr>
          <a:xfrm>
            <a:off x="8660807" y="0"/>
            <a:ext cx="2692993" cy="6857385"/>
          </a:xfrm>
          <a:custGeom>
            <a:avLst/>
            <a:gdLst/>
            <a:ahLst/>
            <a:cxnLst>
              <a:cxn ang="0">
                <a:pos x="wd2" y="hd2"/>
              </a:cxn>
              <a:cxn ang="5400000">
                <a:pos x="wd2" y="hd2"/>
              </a:cxn>
              <a:cxn ang="10800000">
                <a:pos x="wd2" y="hd2"/>
              </a:cxn>
              <a:cxn ang="16200000">
                <a:pos x="wd2" y="hd2"/>
              </a:cxn>
            </a:cxnLst>
            <a:rect l="0" t="0" r="r" b="b"/>
            <a:pathLst>
              <a:path w="21564" h="21600" extrusionOk="0">
                <a:moveTo>
                  <a:pt x="228" y="3074"/>
                </a:moveTo>
                <a:cubicBezTo>
                  <a:pt x="157" y="3368"/>
                  <a:pt x="106" y="3667"/>
                  <a:pt x="76" y="3958"/>
                </a:cubicBezTo>
                <a:lnTo>
                  <a:pt x="45" y="4181"/>
                </a:lnTo>
                <a:lnTo>
                  <a:pt x="25" y="4404"/>
                </a:lnTo>
                <a:cubicBezTo>
                  <a:pt x="15" y="4551"/>
                  <a:pt x="5" y="4698"/>
                  <a:pt x="5" y="4850"/>
                </a:cubicBezTo>
                <a:cubicBezTo>
                  <a:pt x="-36" y="6036"/>
                  <a:pt x="188" y="7235"/>
                  <a:pt x="625" y="8409"/>
                </a:cubicBezTo>
                <a:cubicBezTo>
                  <a:pt x="849" y="8994"/>
                  <a:pt x="1133" y="9576"/>
                  <a:pt x="1459" y="10149"/>
                </a:cubicBezTo>
                <a:lnTo>
                  <a:pt x="1713" y="10579"/>
                </a:lnTo>
                <a:cubicBezTo>
                  <a:pt x="1805" y="10722"/>
                  <a:pt x="1896" y="10862"/>
                  <a:pt x="1988" y="11001"/>
                </a:cubicBezTo>
                <a:lnTo>
                  <a:pt x="2130" y="11212"/>
                </a:lnTo>
                <a:lnTo>
                  <a:pt x="2283" y="11423"/>
                </a:lnTo>
                <a:cubicBezTo>
                  <a:pt x="2384" y="11562"/>
                  <a:pt x="2486" y="11702"/>
                  <a:pt x="2588" y="11841"/>
                </a:cubicBezTo>
                <a:cubicBezTo>
                  <a:pt x="3442" y="12948"/>
                  <a:pt x="4459" y="14015"/>
                  <a:pt x="5608" y="15038"/>
                </a:cubicBezTo>
                <a:cubicBezTo>
                  <a:pt x="6747" y="16062"/>
                  <a:pt x="8008" y="17041"/>
                  <a:pt x="9350" y="17985"/>
                </a:cubicBezTo>
                <a:cubicBezTo>
                  <a:pt x="9686" y="18220"/>
                  <a:pt x="10032" y="18455"/>
                  <a:pt x="10378" y="18686"/>
                </a:cubicBezTo>
                <a:cubicBezTo>
                  <a:pt x="10723" y="18916"/>
                  <a:pt x="11069" y="19147"/>
                  <a:pt x="11425" y="19374"/>
                </a:cubicBezTo>
                <a:cubicBezTo>
                  <a:pt x="11781" y="19601"/>
                  <a:pt x="12137" y="19824"/>
                  <a:pt x="12503" y="20047"/>
                </a:cubicBezTo>
                <a:cubicBezTo>
                  <a:pt x="12869" y="20266"/>
                  <a:pt x="13235" y="20489"/>
                  <a:pt x="13601" y="20708"/>
                </a:cubicBezTo>
                <a:lnTo>
                  <a:pt x="14720" y="21357"/>
                </a:lnTo>
                <a:lnTo>
                  <a:pt x="15157" y="21600"/>
                </a:lnTo>
                <a:lnTo>
                  <a:pt x="21564" y="21600"/>
                </a:lnTo>
                <a:cubicBezTo>
                  <a:pt x="21554" y="21596"/>
                  <a:pt x="21544" y="21592"/>
                  <a:pt x="21544" y="21588"/>
                </a:cubicBezTo>
                <a:lnTo>
                  <a:pt x="19306" y="20354"/>
                </a:lnTo>
                <a:lnTo>
                  <a:pt x="18218" y="19737"/>
                </a:lnTo>
                <a:lnTo>
                  <a:pt x="17150" y="19116"/>
                </a:lnTo>
                <a:cubicBezTo>
                  <a:pt x="16795" y="18908"/>
                  <a:pt x="16449" y="18697"/>
                  <a:pt x="16093" y="18486"/>
                </a:cubicBezTo>
                <a:cubicBezTo>
                  <a:pt x="15747" y="18275"/>
                  <a:pt x="15411" y="18060"/>
                  <a:pt x="15066" y="17849"/>
                </a:cubicBezTo>
                <a:cubicBezTo>
                  <a:pt x="14720" y="17638"/>
                  <a:pt x="14395" y="17419"/>
                  <a:pt x="14059" y="17204"/>
                </a:cubicBezTo>
                <a:lnTo>
                  <a:pt x="13073" y="16551"/>
                </a:lnTo>
                <a:cubicBezTo>
                  <a:pt x="11781" y="15675"/>
                  <a:pt x="10561" y="14780"/>
                  <a:pt x="9432" y="13856"/>
                </a:cubicBezTo>
                <a:cubicBezTo>
                  <a:pt x="8873" y="13394"/>
                  <a:pt x="8334" y="12924"/>
                  <a:pt x="7825" y="12450"/>
                </a:cubicBezTo>
                <a:cubicBezTo>
                  <a:pt x="7581" y="12211"/>
                  <a:pt x="7327" y="11973"/>
                  <a:pt x="7093" y="11730"/>
                </a:cubicBezTo>
                <a:cubicBezTo>
                  <a:pt x="6849" y="11491"/>
                  <a:pt x="6635" y="11244"/>
                  <a:pt x="6401" y="11001"/>
                </a:cubicBezTo>
                <a:cubicBezTo>
                  <a:pt x="5964" y="10511"/>
                  <a:pt x="5547" y="10014"/>
                  <a:pt x="5191" y="9508"/>
                </a:cubicBezTo>
                <a:cubicBezTo>
                  <a:pt x="4825" y="9002"/>
                  <a:pt x="4500" y="8493"/>
                  <a:pt x="4215" y="7975"/>
                </a:cubicBezTo>
                <a:cubicBezTo>
                  <a:pt x="3666" y="6936"/>
                  <a:pt x="3269" y="5877"/>
                  <a:pt x="3086" y="4794"/>
                </a:cubicBezTo>
                <a:cubicBezTo>
                  <a:pt x="2995" y="4252"/>
                  <a:pt x="2944" y="3707"/>
                  <a:pt x="2934" y="3165"/>
                </a:cubicBezTo>
                <a:cubicBezTo>
                  <a:pt x="2934" y="2620"/>
                  <a:pt x="2984" y="2074"/>
                  <a:pt x="3086" y="1529"/>
                </a:cubicBezTo>
                <a:cubicBezTo>
                  <a:pt x="3178" y="1019"/>
                  <a:pt x="3320" y="506"/>
                  <a:pt x="3513" y="0"/>
                </a:cubicBezTo>
                <a:lnTo>
                  <a:pt x="1550" y="0"/>
                </a:lnTo>
                <a:cubicBezTo>
                  <a:pt x="1276" y="438"/>
                  <a:pt x="1032" y="884"/>
                  <a:pt x="818" y="1334"/>
                </a:cubicBezTo>
                <a:cubicBezTo>
                  <a:pt x="564" y="1899"/>
                  <a:pt x="361" y="2484"/>
                  <a:pt x="228" y="3074"/>
                </a:cubicBezTo>
                <a:close/>
              </a:path>
            </a:pathLst>
          </a:custGeom>
          <a:solidFill>
            <a:schemeClr val="accent5">
              <a:lumMod val="50000"/>
            </a:schemeClr>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A8E08F09-D960-A345-B1C1-CC5C015975B7}"/>
              </a:ext>
            </a:extLst>
          </p:cNvPr>
          <p:cNvSpPr>
            <a:spLocks noGrp="1"/>
          </p:cNvSpPr>
          <p:nvPr>
            <p:ph type="pic" sz="quarter" idx="13"/>
          </p:nvPr>
        </p:nvSpPr>
        <p:spPr/>
      </p:sp>
      <p:sp>
        <p:nvSpPr>
          <p:cNvPr id="13" name="Picture Placeholder 12">
            <a:extLst>
              <a:ext uri="{FF2B5EF4-FFF2-40B4-BE49-F238E27FC236}">
                <a16:creationId xmlns:a16="http://schemas.microsoft.com/office/drawing/2014/main" id="{BAC69ECB-C77D-4141-84C8-26164AFDC588}"/>
              </a:ext>
            </a:extLst>
          </p:cNvPr>
          <p:cNvSpPr>
            <a:spLocks noGrp="1"/>
          </p:cNvSpPr>
          <p:nvPr>
            <p:ph type="pic" sz="quarter" idx="14"/>
          </p:nvPr>
        </p:nvSpPr>
        <p:spPr/>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pPr/>
              <a:t>4</a:t>
            </a:fld>
            <a:endParaRPr lang="en-US"/>
          </a:p>
        </p:txBody>
      </p:sp>
      <p:sp>
        <p:nvSpPr>
          <p:cNvPr id="14" name="Shape">
            <a:extLst>
              <a:ext uri="{FF2B5EF4-FFF2-40B4-BE49-F238E27FC236}">
                <a16:creationId xmlns:a16="http://schemas.microsoft.com/office/drawing/2014/main" id="{6B855E0A-8AC9-2F42-B33D-06FC6C7F243B}"/>
              </a:ext>
            </a:extLst>
          </p:cNvPr>
          <p:cNvSpPr/>
          <p:nvPr/>
        </p:nvSpPr>
        <p:spPr>
          <a:xfrm>
            <a:off x="0" y="0"/>
            <a:ext cx="12186937" cy="6857999"/>
          </a:xfrm>
          <a:custGeom>
            <a:avLst/>
            <a:gdLst/>
            <a:ahLst/>
            <a:cxnLst>
              <a:cxn ang="0">
                <a:pos x="wd2" y="hd2"/>
              </a:cxn>
              <a:cxn ang="5400000">
                <a:pos x="wd2" y="hd2"/>
              </a:cxn>
              <a:cxn ang="10800000">
                <a:pos x="wd2" y="hd2"/>
              </a:cxn>
              <a:cxn ang="16200000">
                <a:pos x="wd2" y="hd2"/>
              </a:cxn>
            </a:cxnLst>
            <a:rect l="0" t="0" r="r" b="b"/>
            <a:pathLst>
              <a:path w="21600" h="21600" extrusionOk="0">
                <a:moveTo>
                  <a:pt x="21600" y="9587"/>
                </a:moveTo>
                <a:cubicBezTo>
                  <a:pt x="21112" y="10216"/>
                  <a:pt x="20596" y="10774"/>
                  <a:pt x="20061" y="11272"/>
                </a:cubicBezTo>
                <a:cubicBezTo>
                  <a:pt x="19785" y="11527"/>
                  <a:pt x="19505" y="11770"/>
                  <a:pt x="19223" y="11989"/>
                </a:cubicBezTo>
                <a:cubicBezTo>
                  <a:pt x="18941" y="12208"/>
                  <a:pt x="18654" y="12407"/>
                  <a:pt x="18365" y="12590"/>
                </a:cubicBezTo>
                <a:cubicBezTo>
                  <a:pt x="18076" y="12770"/>
                  <a:pt x="17785" y="12933"/>
                  <a:pt x="17494" y="13076"/>
                </a:cubicBezTo>
                <a:cubicBezTo>
                  <a:pt x="17202" y="13220"/>
                  <a:pt x="16909" y="13343"/>
                  <a:pt x="16616" y="13455"/>
                </a:cubicBezTo>
                <a:cubicBezTo>
                  <a:pt x="16029" y="13666"/>
                  <a:pt x="15442" y="13829"/>
                  <a:pt x="14857" y="13925"/>
                </a:cubicBezTo>
                <a:cubicBezTo>
                  <a:pt x="14272" y="14024"/>
                  <a:pt x="13690" y="14080"/>
                  <a:pt x="13114" y="14088"/>
                </a:cubicBezTo>
                <a:cubicBezTo>
                  <a:pt x="12536" y="14100"/>
                  <a:pt x="11963" y="14076"/>
                  <a:pt x="11396" y="14020"/>
                </a:cubicBezTo>
                <a:lnTo>
                  <a:pt x="10970" y="13976"/>
                </a:lnTo>
                <a:lnTo>
                  <a:pt x="10547" y="13921"/>
                </a:lnTo>
                <a:lnTo>
                  <a:pt x="9696" y="13785"/>
                </a:lnTo>
                <a:cubicBezTo>
                  <a:pt x="9122" y="13702"/>
                  <a:pt x="8544" y="13626"/>
                  <a:pt x="7959" y="13586"/>
                </a:cubicBezTo>
                <a:cubicBezTo>
                  <a:pt x="7921" y="13582"/>
                  <a:pt x="7883" y="13582"/>
                  <a:pt x="7845" y="13578"/>
                </a:cubicBezTo>
                <a:cubicBezTo>
                  <a:pt x="7863" y="13518"/>
                  <a:pt x="7881" y="13455"/>
                  <a:pt x="7897" y="13395"/>
                </a:cubicBezTo>
                <a:cubicBezTo>
                  <a:pt x="8159" y="12463"/>
                  <a:pt x="8401" y="11531"/>
                  <a:pt x="8636" y="10595"/>
                </a:cubicBezTo>
                <a:lnTo>
                  <a:pt x="8981" y="9205"/>
                </a:lnTo>
                <a:lnTo>
                  <a:pt x="9158" y="8520"/>
                </a:lnTo>
                <a:lnTo>
                  <a:pt x="9342" y="7835"/>
                </a:lnTo>
                <a:cubicBezTo>
                  <a:pt x="9588" y="6923"/>
                  <a:pt x="9855" y="6018"/>
                  <a:pt x="10139" y="5126"/>
                </a:cubicBezTo>
                <a:cubicBezTo>
                  <a:pt x="10424" y="4234"/>
                  <a:pt x="10733" y="3354"/>
                  <a:pt x="11062" y="2489"/>
                </a:cubicBezTo>
                <a:cubicBezTo>
                  <a:pt x="11389" y="1633"/>
                  <a:pt x="11750" y="801"/>
                  <a:pt x="12133" y="0"/>
                </a:cubicBezTo>
                <a:lnTo>
                  <a:pt x="11434" y="0"/>
                </a:lnTo>
                <a:cubicBezTo>
                  <a:pt x="11412" y="48"/>
                  <a:pt x="11389" y="92"/>
                  <a:pt x="11367" y="139"/>
                </a:cubicBezTo>
                <a:lnTo>
                  <a:pt x="11291" y="299"/>
                </a:lnTo>
                <a:cubicBezTo>
                  <a:pt x="11264" y="350"/>
                  <a:pt x="11239" y="406"/>
                  <a:pt x="11214" y="458"/>
                </a:cubicBezTo>
                <a:lnTo>
                  <a:pt x="11067" y="785"/>
                </a:lnTo>
                <a:cubicBezTo>
                  <a:pt x="11017" y="892"/>
                  <a:pt x="10970" y="1004"/>
                  <a:pt x="10923" y="1111"/>
                </a:cubicBezTo>
                <a:cubicBezTo>
                  <a:pt x="10876" y="1223"/>
                  <a:pt x="10827" y="1330"/>
                  <a:pt x="10782" y="1442"/>
                </a:cubicBezTo>
                <a:cubicBezTo>
                  <a:pt x="10690" y="1665"/>
                  <a:pt x="10596" y="1884"/>
                  <a:pt x="10509" y="2107"/>
                </a:cubicBezTo>
                <a:lnTo>
                  <a:pt x="10374" y="2442"/>
                </a:lnTo>
                <a:lnTo>
                  <a:pt x="10247" y="2780"/>
                </a:lnTo>
                <a:cubicBezTo>
                  <a:pt x="10159" y="3003"/>
                  <a:pt x="10079" y="3234"/>
                  <a:pt x="9996" y="3461"/>
                </a:cubicBezTo>
                <a:cubicBezTo>
                  <a:pt x="9953" y="3573"/>
                  <a:pt x="9915" y="3688"/>
                  <a:pt x="9875" y="3804"/>
                </a:cubicBezTo>
                <a:lnTo>
                  <a:pt x="9756" y="4146"/>
                </a:lnTo>
                <a:cubicBezTo>
                  <a:pt x="9678" y="4377"/>
                  <a:pt x="9602" y="4604"/>
                  <a:pt x="9525" y="4835"/>
                </a:cubicBezTo>
                <a:cubicBezTo>
                  <a:pt x="9225" y="5756"/>
                  <a:pt x="8952" y="6688"/>
                  <a:pt x="8694" y="7624"/>
                </a:cubicBezTo>
                <a:lnTo>
                  <a:pt x="8506" y="8325"/>
                </a:lnTo>
                <a:lnTo>
                  <a:pt x="8327" y="9030"/>
                </a:lnTo>
                <a:lnTo>
                  <a:pt x="8152" y="9735"/>
                </a:lnTo>
                <a:lnTo>
                  <a:pt x="7982" y="10432"/>
                </a:lnTo>
                <a:cubicBezTo>
                  <a:pt x="7758" y="11356"/>
                  <a:pt x="7525" y="12276"/>
                  <a:pt x="7278" y="13192"/>
                </a:cubicBezTo>
                <a:cubicBezTo>
                  <a:pt x="7247" y="13311"/>
                  <a:pt x="7216" y="13431"/>
                  <a:pt x="7182" y="13546"/>
                </a:cubicBezTo>
                <a:cubicBezTo>
                  <a:pt x="6851" y="13538"/>
                  <a:pt x="6519" y="13538"/>
                  <a:pt x="6183" y="13554"/>
                </a:cubicBezTo>
                <a:lnTo>
                  <a:pt x="6071" y="13558"/>
                </a:lnTo>
                <a:lnTo>
                  <a:pt x="5959" y="13566"/>
                </a:lnTo>
                <a:lnTo>
                  <a:pt x="5733" y="13582"/>
                </a:lnTo>
                <a:cubicBezTo>
                  <a:pt x="5659" y="13586"/>
                  <a:pt x="5583" y="13594"/>
                  <a:pt x="5506" y="13602"/>
                </a:cubicBezTo>
                <a:lnTo>
                  <a:pt x="5280" y="13626"/>
                </a:lnTo>
                <a:cubicBezTo>
                  <a:pt x="5128" y="13646"/>
                  <a:pt x="4978" y="13670"/>
                  <a:pt x="4825" y="13694"/>
                </a:cubicBezTo>
                <a:lnTo>
                  <a:pt x="4597" y="13734"/>
                </a:lnTo>
                <a:lnTo>
                  <a:pt x="4483" y="13753"/>
                </a:lnTo>
                <a:lnTo>
                  <a:pt x="4368" y="13777"/>
                </a:lnTo>
                <a:lnTo>
                  <a:pt x="4140" y="13825"/>
                </a:lnTo>
                <a:cubicBezTo>
                  <a:pt x="4064" y="13841"/>
                  <a:pt x="3988" y="13865"/>
                  <a:pt x="3911" y="13881"/>
                </a:cubicBezTo>
                <a:cubicBezTo>
                  <a:pt x="3835" y="13901"/>
                  <a:pt x="3759" y="13921"/>
                  <a:pt x="3681" y="13941"/>
                </a:cubicBezTo>
                <a:lnTo>
                  <a:pt x="3450" y="14008"/>
                </a:lnTo>
                <a:lnTo>
                  <a:pt x="3336" y="14044"/>
                </a:lnTo>
                <a:lnTo>
                  <a:pt x="3221" y="14084"/>
                </a:lnTo>
                <a:lnTo>
                  <a:pt x="2991" y="14164"/>
                </a:lnTo>
                <a:cubicBezTo>
                  <a:pt x="2915" y="14192"/>
                  <a:pt x="2836" y="14223"/>
                  <a:pt x="2760" y="14251"/>
                </a:cubicBezTo>
                <a:cubicBezTo>
                  <a:pt x="2684" y="14283"/>
                  <a:pt x="2608" y="14311"/>
                  <a:pt x="2529" y="14343"/>
                </a:cubicBezTo>
                <a:lnTo>
                  <a:pt x="2298" y="14443"/>
                </a:lnTo>
                <a:cubicBezTo>
                  <a:pt x="2260" y="14458"/>
                  <a:pt x="2222" y="14474"/>
                  <a:pt x="2184" y="14494"/>
                </a:cubicBezTo>
                <a:lnTo>
                  <a:pt x="2070" y="14550"/>
                </a:lnTo>
                <a:lnTo>
                  <a:pt x="1841" y="14658"/>
                </a:lnTo>
                <a:cubicBezTo>
                  <a:pt x="1765" y="14697"/>
                  <a:pt x="1689" y="14737"/>
                  <a:pt x="1613" y="14777"/>
                </a:cubicBezTo>
                <a:cubicBezTo>
                  <a:pt x="1461" y="14853"/>
                  <a:pt x="1308" y="14944"/>
                  <a:pt x="1158" y="15028"/>
                </a:cubicBezTo>
                <a:cubicBezTo>
                  <a:pt x="1082" y="15068"/>
                  <a:pt x="1006" y="15120"/>
                  <a:pt x="932" y="15163"/>
                </a:cubicBezTo>
                <a:lnTo>
                  <a:pt x="706" y="15303"/>
                </a:lnTo>
                <a:cubicBezTo>
                  <a:pt x="468" y="15454"/>
                  <a:pt x="233" y="15618"/>
                  <a:pt x="0" y="15789"/>
                </a:cubicBezTo>
                <a:lnTo>
                  <a:pt x="0" y="16239"/>
                </a:lnTo>
                <a:cubicBezTo>
                  <a:pt x="251" y="16088"/>
                  <a:pt x="504" y="15944"/>
                  <a:pt x="755" y="15813"/>
                </a:cubicBezTo>
                <a:lnTo>
                  <a:pt x="977" y="15701"/>
                </a:lnTo>
                <a:cubicBezTo>
                  <a:pt x="1051" y="15665"/>
                  <a:pt x="1125" y="15625"/>
                  <a:pt x="1198" y="15590"/>
                </a:cubicBezTo>
                <a:cubicBezTo>
                  <a:pt x="1346" y="15522"/>
                  <a:pt x="1494" y="15450"/>
                  <a:pt x="1644" y="15390"/>
                </a:cubicBezTo>
                <a:lnTo>
                  <a:pt x="1866" y="15295"/>
                </a:lnTo>
                <a:lnTo>
                  <a:pt x="2088" y="15207"/>
                </a:lnTo>
                <a:lnTo>
                  <a:pt x="2200" y="15163"/>
                </a:lnTo>
                <a:cubicBezTo>
                  <a:pt x="2238" y="15148"/>
                  <a:pt x="2274" y="15140"/>
                  <a:pt x="2312" y="15124"/>
                </a:cubicBezTo>
                <a:lnTo>
                  <a:pt x="2534" y="15048"/>
                </a:lnTo>
                <a:cubicBezTo>
                  <a:pt x="2608" y="15020"/>
                  <a:pt x="2682" y="15004"/>
                  <a:pt x="2755" y="14980"/>
                </a:cubicBezTo>
                <a:cubicBezTo>
                  <a:pt x="2829" y="14960"/>
                  <a:pt x="2903" y="14932"/>
                  <a:pt x="2977" y="14913"/>
                </a:cubicBezTo>
                <a:lnTo>
                  <a:pt x="3199" y="14853"/>
                </a:lnTo>
                <a:lnTo>
                  <a:pt x="3309" y="14825"/>
                </a:lnTo>
                <a:lnTo>
                  <a:pt x="3419" y="14801"/>
                </a:lnTo>
                <a:lnTo>
                  <a:pt x="3640" y="14753"/>
                </a:lnTo>
                <a:cubicBezTo>
                  <a:pt x="3714" y="14737"/>
                  <a:pt x="3788" y="14725"/>
                  <a:pt x="3860" y="14713"/>
                </a:cubicBezTo>
                <a:cubicBezTo>
                  <a:pt x="3934" y="14701"/>
                  <a:pt x="4008" y="14685"/>
                  <a:pt x="4079" y="14674"/>
                </a:cubicBezTo>
                <a:lnTo>
                  <a:pt x="4299" y="14642"/>
                </a:lnTo>
                <a:cubicBezTo>
                  <a:pt x="5175" y="14518"/>
                  <a:pt x="6042" y="14506"/>
                  <a:pt x="6900" y="14558"/>
                </a:cubicBezTo>
                <a:cubicBezTo>
                  <a:pt x="6512" y="15916"/>
                  <a:pt x="6087" y="17258"/>
                  <a:pt x="5603" y="18565"/>
                </a:cubicBezTo>
                <a:lnTo>
                  <a:pt x="5480" y="18892"/>
                </a:lnTo>
                <a:cubicBezTo>
                  <a:pt x="5439" y="18999"/>
                  <a:pt x="5394" y="19107"/>
                  <a:pt x="5354" y="19214"/>
                </a:cubicBezTo>
                <a:cubicBezTo>
                  <a:pt x="5311" y="19322"/>
                  <a:pt x="5271" y="19429"/>
                  <a:pt x="5226" y="19537"/>
                </a:cubicBezTo>
                <a:lnTo>
                  <a:pt x="5094" y="19855"/>
                </a:lnTo>
                <a:lnTo>
                  <a:pt x="5029" y="20015"/>
                </a:lnTo>
                <a:lnTo>
                  <a:pt x="4962" y="20174"/>
                </a:lnTo>
                <a:lnTo>
                  <a:pt x="4825" y="20489"/>
                </a:lnTo>
                <a:cubicBezTo>
                  <a:pt x="4781" y="20592"/>
                  <a:pt x="4731" y="20696"/>
                  <a:pt x="4686" y="20803"/>
                </a:cubicBezTo>
                <a:cubicBezTo>
                  <a:pt x="4639" y="20907"/>
                  <a:pt x="4595" y="21015"/>
                  <a:pt x="4545" y="21114"/>
                </a:cubicBezTo>
                <a:lnTo>
                  <a:pt x="4400" y="21425"/>
                </a:lnTo>
                <a:cubicBezTo>
                  <a:pt x="4375" y="21477"/>
                  <a:pt x="4353" y="21528"/>
                  <a:pt x="4328" y="21580"/>
                </a:cubicBezTo>
                <a:lnTo>
                  <a:pt x="4317" y="21600"/>
                </a:lnTo>
                <a:lnTo>
                  <a:pt x="4823" y="21600"/>
                </a:lnTo>
                <a:lnTo>
                  <a:pt x="4895" y="21461"/>
                </a:lnTo>
                <a:cubicBezTo>
                  <a:pt x="4949" y="21357"/>
                  <a:pt x="5000" y="21249"/>
                  <a:pt x="5052" y="21146"/>
                </a:cubicBezTo>
                <a:cubicBezTo>
                  <a:pt x="5103" y="21042"/>
                  <a:pt x="5157" y="20935"/>
                  <a:pt x="5206" y="20831"/>
                </a:cubicBezTo>
                <a:lnTo>
                  <a:pt x="5356" y="20513"/>
                </a:lnTo>
                <a:lnTo>
                  <a:pt x="5430" y="20353"/>
                </a:lnTo>
                <a:lnTo>
                  <a:pt x="5502" y="20190"/>
                </a:lnTo>
                <a:lnTo>
                  <a:pt x="5648" y="19867"/>
                </a:lnTo>
                <a:cubicBezTo>
                  <a:pt x="5695" y="19760"/>
                  <a:pt x="5742" y="19648"/>
                  <a:pt x="5789" y="19541"/>
                </a:cubicBezTo>
                <a:cubicBezTo>
                  <a:pt x="5836" y="19429"/>
                  <a:pt x="5883" y="19322"/>
                  <a:pt x="5928" y="19210"/>
                </a:cubicBezTo>
                <a:lnTo>
                  <a:pt x="6062" y="18880"/>
                </a:lnTo>
                <a:lnTo>
                  <a:pt x="6129" y="18712"/>
                </a:lnTo>
                <a:lnTo>
                  <a:pt x="6194" y="18545"/>
                </a:lnTo>
                <a:lnTo>
                  <a:pt x="6324" y="18210"/>
                </a:lnTo>
                <a:cubicBezTo>
                  <a:pt x="6409" y="17987"/>
                  <a:pt x="6492" y="17760"/>
                  <a:pt x="6577" y="17533"/>
                </a:cubicBezTo>
                <a:lnTo>
                  <a:pt x="6698" y="17191"/>
                </a:lnTo>
                <a:cubicBezTo>
                  <a:pt x="6738" y="17075"/>
                  <a:pt x="6779" y="16964"/>
                  <a:pt x="6817" y="16848"/>
                </a:cubicBezTo>
                <a:lnTo>
                  <a:pt x="6933" y="16506"/>
                </a:lnTo>
                <a:lnTo>
                  <a:pt x="6992" y="16334"/>
                </a:lnTo>
                <a:lnTo>
                  <a:pt x="7048" y="16163"/>
                </a:lnTo>
                <a:cubicBezTo>
                  <a:pt x="7218" y="15649"/>
                  <a:pt x="7379" y="15132"/>
                  <a:pt x="7534" y="14610"/>
                </a:cubicBezTo>
                <a:cubicBezTo>
                  <a:pt x="7608" y="14618"/>
                  <a:pt x="7682" y="14626"/>
                  <a:pt x="7756" y="14634"/>
                </a:cubicBezTo>
                <a:cubicBezTo>
                  <a:pt x="8325" y="14697"/>
                  <a:pt x="8891" y="14777"/>
                  <a:pt x="9454" y="14873"/>
                </a:cubicBezTo>
                <a:lnTo>
                  <a:pt x="9877" y="14944"/>
                </a:lnTo>
                <a:lnTo>
                  <a:pt x="10307" y="15016"/>
                </a:lnTo>
                <a:lnTo>
                  <a:pt x="10742" y="15076"/>
                </a:lnTo>
                <a:lnTo>
                  <a:pt x="11179" y="15124"/>
                </a:lnTo>
                <a:cubicBezTo>
                  <a:pt x="11763" y="15175"/>
                  <a:pt x="12355" y="15199"/>
                  <a:pt x="12953" y="15179"/>
                </a:cubicBezTo>
                <a:cubicBezTo>
                  <a:pt x="13103" y="15171"/>
                  <a:pt x="13253" y="15163"/>
                  <a:pt x="13403" y="15151"/>
                </a:cubicBezTo>
                <a:lnTo>
                  <a:pt x="13629" y="15132"/>
                </a:lnTo>
                <a:cubicBezTo>
                  <a:pt x="13705" y="15124"/>
                  <a:pt x="13779" y="15120"/>
                  <a:pt x="13856" y="15108"/>
                </a:cubicBezTo>
                <a:cubicBezTo>
                  <a:pt x="14008" y="15088"/>
                  <a:pt x="14158" y="15072"/>
                  <a:pt x="14310" y="15044"/>
                </a:cubicBezTo>
                <a:lnTo>
                  <a:pt x="14539" y="15008"/>
                </a:lnTo>
                <a:lnTo>
                  <a:pt x="14767" y="14960"/>
                </a:lnTo>
                <a:cubicBezTo>
                  <a:pt x="14920" y="14932"/>
                  <a:pt x="15074" y="14893"/>
                  <a:pt x="15227" y="14857"/>
                </a:cubicBezTo>
                <a:cubicBezTo>
                  <a:pt x="15303" y="14841"/>
                  <a:pt x="15381" y="14817"/>
                  <a:pt x="15457" y="14793"/>
                </a:cubicBezTo>
                <a:cubicBezTo>
                  <a:pt x="15533" y="14769"/>
                  <a:pt x="15612" y="14753"/>
                  <a:pt x="15688" y="14725"/>
                </a:cubicBezTo>
                <a:lnTo>
                  <a:pt x="15919" y="14654"/>
                </a:lnTo>
                <a:cubicBezTo>
                  <a:pt x="15957" y="14642"/>
                  <a:pt x="15995" y="14630"/>
                  <a:pt x="16035" y="14614"/>
                </a:cubicBezTo>
                <a:lnTo>
                  <a:pt x="16152" y="14570"/>
                </a:lnTo>
                <a:cubicBezTo>
                  <a:pt x="16306" y="14518"/>
                  <a:pt x="16461" y="14450"/>
                  <a:pt x="16616" y="14391"/>
                </a:cubicBezTo>
                <a:cubicBezTo>
                  <a:pt x="16694" y="14359"/>
                  <a:pt x="16770" y="14323"/>
                  <a:pt x="16848" y="14287"/>
                </a:cubicBezTo>
                <a:lnTo>
                  <a:pt x="16965" y="14235"/>
                </a:lnTo>
                <a:lnTo>
                  <a:pt x="17081" y="14180"/>
                </a:lnTo>
                <a:cubicBezTo>
                  <a:pt x="17158" y="14140"/>
                  <a:pt x="17236" y="14104"/>
                  <a:pt x="17312" y="14064"/>
                </a:cubicBezTo>
                <a:lnTo>
                  <a:pt x="17543" y="13941"/>
                </a:lnTo>
                <a:cubicBezTo>
                  <a:pt x="17850" y="13769"/>
                  <a:pt x="18157" y="13582"/>
                  <a:pt x="18461" y="13371"/>
                </a:cubicBezTo>
                <a:cubicBezTo>
                  <a:pt x="18764" y="13160"/>
                  <a:pt x="19064" y="12925"/>
                  <a:pt x="19360" y="12674"/>
                </a:cubicBezTo>
                <a:cubicBezTo>
                  <a:pt x="19655" y="12423"/>
                  <a:pt x="19944" y="12148"/>
                  <a:pt x="20227" y="11853"/>
                </a:cubicBezTo>
                <a:cubicBezTo>
                  <a:pt x="20509" y="11559"/>
                  <a:pt x="20787" y="11252"/>
                  <a:pt x="21056" y="10921"/>
                </a:cubicBezTo>
                <a:cubicBezTo>
                  <a:pt x="21237" y="10698"/>
                  <a:pt x="21416" y="10463"/>
                  <a:pt x="21589" y="10224"/>
                </a:cubicBezTo>
                <a:lnTo>
                  <a:pt x="21589" y="9587"/>
                </a:lnTo>
                <a:close/>
              </a:path>
            </a:pathLst>
          </a:custGeom>
          <a:gradFill>
            <a:gsLst>
              <a:gs pos="26000">
                <a:schemeClr val="accent3">
                  <a:lumMod val="50000"/>
                </a:schemeClr>
              </a:gs>
              <a:gs pos="100000">
                <a:schemeClr val="accent3">
                  <a:lumMod val="90000"/>
                </a:schemeClr>
              </a:gs>
            </a:gsLst>
            <a:lin ang="2700000" scaled="1"/>
          </a:gra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E3E277AF-FCFF-2340-B8B8-E61368638B0A}"/>
              </a:ext>
            </a:extLst>
          </p:cNvPr>
          <p:cNvSpPr/>
          <p:nvPr/>
        </p:nvSpPr>
        <p:spPr>
          <a:xfrm>
            <a:off x="0" y="1"/>
            <a:ext cx="12192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21589" y="8654"/>
                </a:moveTo>
                <a:cubicBezTo>
                  <a:pt x="21528" y="8733"/>
                  <a:pt x="21466" y="8809"/>
                  <a:pt x="21403" y="8888"/>
                </a:cubicBezTo>
                <a:cubicBezTo>
                  <a:pt x="21150" y="9199"/>
                  <a:pt x="20892" y="9494"/>
                  <a:pt x="20628" y="9773"/>
                </a:cubicBezTo>
                <a:cubicBezTo>
                  <a:pt x="20366" y="10047"/>
                  <a:pt x="20093" y="10306"/>
                  <a:pt x="19822" y="10549"/>
                </a:cubicBezTo>
                <a:cubicBezTo>
                  <a:pt x="19278" y="11035"/>
                  <a:pt x="18718" y="11445"/>
                  <a:pt x="18154" y="11784"/>
                </a:cubicBezTo>
                <a:cubicBezTo>
                  <a:pt x="17872" y="11951"/>
                  <a:pt x="17587" y="12102"/>
                  <a:pt x="17303" y="12234"/>
                </a:cubicBezTo>
                <a:cubicBezTo>
                  <a:pt x="17018" y="12369"/>
                  <a:pt x="16732" y="12481"/>
                  <a:pt x="16445" y="12584"/>
                </a:cubicBezTo>
                <a:cubicBezTo>
                  <a:pt x="16302" y="12632"/>
                  <a:pt x="16159" y="12684"/>
                  <a:pt x="16015" y="12723"/>
                </a:cubicBezTo>
                <a:cubicBezTo>
                  <a:pt x="15872" y="12767"/>
                  <a:pt x="15729" y="12803"/>
                  <a:pt x="15585" y="12843"/>
                </a:cubicBezTo>
                <a:cubicBezTo>
                  <a:pt x="15299" y="12911"/>
                  <a:pt x="15012" y="12970"/>
                  <a:pt x="14725" y="13018"/>
                </a:cubicBezTo>
                <a:cubicBezTo>
                  <a:pt x="14152" y="13110"/>
                  <a:pt x="13581" y="13154"/>
                  <a:pt x="13012" y="13161"/>
                </a:cubicBezTo>
                <a:lnTo>
                  <a:pt x="12587" y="13161"/>
                </a:lnTo>
                <a:cubicBezTo>
                  <a:pt x="12446" y="13158"/>
                  <a:pt x="12303" y="13154"/>
                  <a:pt x="12161" y="13150"/>
                </a:cubicBezTo>
                <a:cubicBezTo>
                  <a:pt x="12020" y="13142"/>
                  <a:pt x="11879" y="13138"/>
                  <a:pt x="11738" y="13126"/>
                </a:cubicBezTo>
                <a:cubicBezTo>
                  <a:pt x="11597" y="13114"/>
                  <a:pt x="11456" y="13106"/>
                  <a:pt x="11315" y="13090"/>
                </a:cubicBezTo>
                <a:lnTo>
                  <a:pt x="10894" y="13046"/>
                </a:lnTo>
                <a:lnTo>
                  <a:pt x="10473" y="12990"/>
                </a:lnTo>
                <a:lnTo>
                  <a:pt x="9624" y="12863"/>
                </a:lnTo>
                <a:cubicBezTo>
                  <a:pt x="9098" y="12787"/>
                  <a:pt x="8567" y="12723"/>
                  <a:pt x="8030" y="12688"/>
                </a:cubicBezTo>
                <a:cubicBezTo>
                  <a:pt x="8272" y="11831"/>
                  <a:pt x="8498" y="10975"/>
                  <a:pt x="8715" y="10119"/>
                </a:cubicBezTo>
                <a:lnTo>
                  <a:pt x="9062" y="8737"/>
                </a:lnTo>
                <a:lnTo>
                  <a:pt x="9239" y="8056"/>
                </a:lnTo>
                <a:lnTo>
                  <a:pt x="9421" y="7379"/>
                </a:lnTo>
                <a:cubicBezTo>
                  <a:pt x="9481" y="7152"/>
                  <a:pt x="9546" y="6929"/>
                  <a:pt x="9606" y="6706"/>
                </a:cubicBezTo>
                <a:cubicBezTo>
                  <a:pt x="9669" y="6483"/>
                  <a:pt x="9736" y="6260"/>
                  <a:pt x="9799" y="6033"/>
                </a:cubicBezTo>
                <a:cubicBezTo>
                  <a:pt x="9864" y="5810"/>
                  <a:pt x="9931" y="5587"/>
                  <a:pt x="9998" y="5364"/>
                </a:cubicBezTo>
                <a:lnTo>
                  <a:pt x="10204" y="4699"/>
                </a:lnTo>
                <a:cubicBezTo>
                  <a:pt x="10482" y="3819"/>
                  <a:pt x="10782" y="2951"/>
                  <a:pt x="11102" y="2103"/>
                </a:cubicBezTo>
                <a:cubicBezTo>
                  <a:pt x="11264" y="1677"/>
                  <a:pt x="11431" y="1258"/>
                  <a:pt x="11604" y="848"/>
                </a:cubicBezTo>
                <a:cubicBezTo>
                  <a:pt x="11691" y="641"/>
                  <a:pt x="11779" y="438"/>
                  <a:pt x="11870" y="235"/>
                </a:cubicBezTo>
                <a:cubicBezTo>
                  <a:pt x="11904" y="155"/>
                  <a:pt x="11940" y="76"/>
                  <a:pt x="11976" y="0"/>
                </a:cubicBezTo>
                <a:lnTo>
                  <a:pt x="10717" y="0"/>
                </a:lnTo>
                <a:cubicBezTo>
                  <a:pt x="10502" y="466"/>
                  <a:pt x="10298" y="940"/>
                  <a:pt x="10104" y="1418"/>
                </a:cubicBezTo>
                <a:cubicBezTo>
                  <a:pt x="9736" y="2322"/>
                  <a:pt x="9403" y="3246"/>
                  <a:pt x="9096" y="4177"/>
                </a:cubicBezTo>
                <a:cubicBezTo>
                  <a:pt x="9020" y="4412"/>
                  <a:pt x="8946" y="4643"/>
                  <a:pt x="8872" y="4878"/>
                </a:cubicBezTo>
                <a:cubicBezTo>
                  <a:pt x="8800" y="5113"/>
                  <a:pt x="8726" y="5348"/>
                  <a:pt x="8657" y="5583"/>
                </a:cubicBezTo>
                <a:cubicBezTo>
                  <a:pt x="8588" y="5818"/>
                  <a:pt x="8518" y="6053"/>
                  <a:pt x="8451" y="6288"/>
                </a:cubicBezTo>
                <a:cubicBezTo>
                  <a:pt x="8386" y="6523"/>
                  <a:pt x="8319" y="6758"/>
                  <a:pt x="8254" y="6997"/>
                </a:cubicBezTo>
                <a:lnTo>
                  <a:pt x="8066" y="7706"/>
                </a:lnTo>
                <a:lnTo>
                  <a:pt x="7884" y="8415"/>
                </a:lnTo>
                <a:lnTo>
                  <a:pt x="7712" y="9127"/>
                </a:lnTo>
                <a:lnTo>
                  <a:pt x="7544" y="9820"/>
                </a:lnTo>
                <a:cubicBezTo>
                  <a:pt x="7322" y="10740"/>
                  <a:pt x="7094" y="11656"/>
                  <a:pt x="6857" y="12564"/>
                </a:cubicBezTo>
                <a:lnTo>
                  <a:pt x="6834" y="12648"/>
                </a:lnTo>
                <a:cubicBezTo>
                  <a:pt x="6736" y="12648"/>
                  <a:pt x="6637" y="12652"/>
                  <a:pt x="6536" y="12652"/>
                </a:cubicBezTo>
                <a:cubicBezTo>
                  <a:pt x="6386" y="12656"/>
                  <a:pt x="6234" y="12664"/>
                  <a:pt x="6084" y="12672"/>
                </a:cubicBezTo>
                <a:cubicBezTo>
                  <a:pt x="5782" y="12692"/>
                  <a:pt x="5475" y="12723"/>
                  <a:pt x="5168" y="12767"/>
                </a:cubicBezTo>
                <a:cubicBezTo>
                  <a:pt x="5014" y="12791"/>
                  <a:pt x="4861" y="12815"/>
                  <a:pt x="4707" y="12843"/>
                </a:cubicBezTo>
                <a:lnTo>
                  <a:pt x="4474" y="12891"/>
                </a:lnTo>
                <a:lnTo>
                  <a:pt x="4358" y="12915"/>
                </a:lnTo>
                <a:lnTo>
                  <a:pt x="4241" y="12942"/>
                </a:lnTo>
                <a:cubicBezTo>
                  <a:pt x="3621" y="13090"/>
                  <a:pt x="2996" y="13297"/>
                  <a:pt x="2374" y="13576"/>
                </a:cubicBezTo>
                <a:cubicBezTo>
                  <a:pt x="1751" y="13858"/>
                  <a:pt x="1133" y="14205"/>
                  <a:pt x="528" y="14619"/>
                </a:cubicBezTo>
                <a:cubicBezTo>
                  <a:pt x="352" y="14742"/>
                  <a:pt x="175" y="14870"/>
                  <a:pt x="0" y="15001"/>
                </a:cubicBezTo>
                <a:lnTo>
                  <a:pt x="0" y="15850"/>
                </a:lnTo>
                <a:cubicBezTo>
                  <a:pt x="58" y="15818"/>
                  <a:pt x="116" y="15786"/>
                  <a:pt x="175" y="15758"/>
                </a:cubicBezTo>
                <a:cubicBezTo>
                  <a:pt x="249" y="15718"/>
                  <a:pt x="322" y="15682"/>
                  <a:pt x="396" y="15646"/>
                </a:cubicBezTo>
                <a:lnTo>
                  <a:pt x="618" y="15539"/>
                </a:lnTo>
                <a:cubicBezTo>
                  <a:pt x="1207" y="15260"/>
                  <a:pt x="1794" y="15033"/>
                  <a:pt x="2376" y="14862"/>
                </a:cubicBezTo>
                <a:cubicBezTo>
                  <a:pt x="2450" y="14838"/>
                  <a:pt x="2521" y="14822"/>
                  <a:pt x="2595" y="14802"/>
                </a:cubicBezTo>
                <a:cubicBezTo>
                  <a:pt x="2669" y="14782"/>
                  <a:pt x="2741" y="14762"/>
                  <a:pt x="2813" y="14746"/>
                </a:cubicBezTo>
                <a:lnTo>
                  <a:pt x="3030" y="14695"/>
                </a:lnTo>
                <a:lnTo>
                  <a:pt x="3139" y="14671"/>
                </a:lnTo>
                <a:lnTo>
                  <a:pt x="3249" y="14651"/>
                </a:lnTo>
                <a:lnTo>
                  <a:pt x="3466" y="14607"/>
                </a:lnTo>
                <a:cubicBezTo>
                  <a:pt x="3538" y="14595"/>
                  <a:pt x="3612" y="14583"/>
                  <a:pt x="3684" y="14571"/>
                </a:cubicBezTo>
                <a:cubicBezTo>
                  <a:pt x="3755" y="14559"/>
                  <a:pt x="3827" y="14547"/>
                  <a:pt x="3901" y="14539"/>
                </a:cubicBezTo>
                <a:lnTo>
                  <a:pt x="4116" y="14512"/>
                </a:lnTo>
                <a:cubicBezTo>
                  <a:pt x="4691" y="14444"/>
                  <a:pt x="5262" y="14428"/>
                  <a:pt x="5831" y="14444"/>
                </a:cubicBezTo>
                <a:cubicBezTo>
                  <a:pt x="5972" y="14448"/>
                  <a:pt x="6115" y="14452"/>
                  <a:pt x="6257" y="14460"/>
                </a:cubicBezTo>
                <a:lnTo>
                  <a:pt x="6337" y="14464"/>
                </a:lnTo>
                <a:lnTo>
                  <a:pt x="6301" y="14591"/>
                </a:lnTo>
                <a:cubicBezTo>
                  <a:pt x="6239" y="14818"/>
                  <a:pt x="6171" y="15037"/>
                  <a:pt x="6104" y="15260"/>
                </a:cubicBezTo>
                <a:cubicBezTo>
                  <a:pt x="5838" y="16152"/>
                  <a:pt x="5553" y="17032"/>
                  <a:pt x="5242" y="17896"/>
                </a:cubicBezTo>
                <a:lnTo>
                  <a:pt x="5126" y="18219"/>
                </a:lnTo>
                <a:cubicBezTo>
                  <a:pt x="5088" y="18327"/>
                  <a:pt x="5045" y="18434"/>
                  <a:pt x="5005" y="18542"/>
                </a:cubicBezTo>
                <a:cubicBezTo>
                  <a:pt x="4964" y="18649"/>
                  <a:pt x="4924" y="18757"/>
                  <a:pt x="4884" y="18864"/>
                </a:cubicBezTo>
                <a:lnTo>
                  <a:pt x="4758" y="19183"/>
                </a:lnTo>
                <a:lnTo>
                  <a:pt x="4696" y="19342"/>
                </a:lnTo>
                <a:lnTo>
                  <a:pt x="4631" y="19501"/>
                </a:lnTo>
                <a:lnTo>
                  <a:pt x="4501" y="19816"/>
                </a:lnTo>
                <a:cubicBezTo>
                  <a:pt x="4458" y="19919"/>
                  <a:pt x="4411" y="20023"/>
                  <a:pt x="4367" y="20127"/>
                </a:cubicBezTo>
                <a:cubicBezTo>
                  <a:pt x="4322" y="20230"/>
                  <a:pt x="4277" y="20334"/>
                  <a:pt x="4232" y="20437"/>
                </a:cubicBezTo>
                <a:cubicBezTo>
                  <a:pt x="4058" y="20827"/>
                  <a:pt x="3878" y="21218"/>
                  <a:pt x="3690" y="21600"/>
                </a:cubicBezTo>
                <a:lnTo>
                  <a:pt x="4570" y="21600"/>
                </a:lnTo>
                <a:cubicBezTo>
                  <a:pt x="4669" y="21421"/>
                  <a:pt x="4767" y="21242"/>
                  <a:pt x="4864" y="21062"/>
                </a:cubicBezTo>
                <a:cubicBezTo>
                  <a:pt x="5303" y="20230"/>
                  <a:pt x="5706" y="19358"/>
                  <a:pt x="6077" y="18462"/>
                </a:cubicBezTo>
                <a:lnTo>
                  <a:pt x="6147" y="18295"/>
                </a:lnTo>
                <a:lnTo>
                  <a:pt x="6214" y="18127"/>
                </a:lnTo>
                <a:lnTo>
                  <a:pt x="6348" y="17789"/>
                </a:lnTo>
                <a:cubicBezTo>
                  <a:pt x="6436" y="17562"/>
                  <a:pt x="6523" y="17335"/>
                  <a:pt x="6610" y="17108"/>
                </a:cubicBezTo>
                <a:cubicBezTo>
                  <a:pt x="6778" y="16650"/>
                  <a:pt x="6944" y="16192"/>
                  <a:pt x="7098" y="15730"/>
                </a:cubicBezTo>
                <a:cubicBezTo>
                  <a:pt x="7175" y="15499"/>
                  <a:pt x="7255" y="15268"/>
                  <a:pt x="7327" y="15033"/>
                </a:cubicBezTo>
                <a:cubicBezTo>
                  <a:pt x="7376" y="14882"/>
                  <a:pt x="7425" y="14727"/>
                  <a:pt x="7472" y="14571"/>
                </a:cubicBezTo>
                <a:lnTo>
                  <a:pt x="7524" y="14579"/>
                </a:lnTo>
                <a:cubicBezTo>
                  <a:pt x="8086" y="14647"/>
                  <a:pt x="8648" y="14735"/>
                  <a:pt x="9208" y="14834"/>
                </a:cubicBezTo>
                <a:lnTo>
                  <a:pt x="9631" y="14910"/>
                </a:lnTo>
                <a:lnTo>
                  <a:pt x="10066" y="14985"/>
                </a:lnTo>
                <a:lnTo>
                  <a:pt x="10502" y="15045"/>
                </a:lnTo>
                <a:lnTo>
                  <a:pt x="10943" y="15093"/>
                </a:lnTo>
                <a:cubicBezTo>
                  <a:pt x="11091" y="15105"/>
                  <a:pt x="11239" y="15117"/>
                  <a:pt x="11387" y="15129"/>
                </a:cubicBezTo>
                <a:cubicBezTo>
                  <a:pt x="11534" y="15137"/>
                  <a:pt x="11685" y="15145"/>
                  <a:pt x="11835" y="15149"/>
                </a:cubicBezTo>
                <a:cubicBezTo>
                  <a:pt x="11985" y="15153"/>
                  <a:pt x="12135" y="15153"/>
                  <a:pt x="12285" y="15153"/>
                </a:cubicBezTo>
                <a:cubicBezTo>
                  <a:pt x="12435" y="15153"/>
                  <a:pt x="12587" y="15149"/>
                  <a:pt x="12739" y="15141"/>
                </a:cubicBezTo>
                <a:cubicBezTo>
                  <a:pt x="13346" y="15113"/>
                  <a:pt x="13962" y="15041"/>
                  <a:pt x="14587" y="14906"/>
                </a:cubicBezTo>
                <a:cubicBezTo>
                  <a:pt x="15209" y="14774"/>
                  <a:pt x="15841" y="14571"/>
                  <a:pt x="16472" y="14300"/>
                </a:cubicBezTo>
                <a:cubicBezTo>
                  <a:pt x="16550" y="14269"/>
                  <a:pt x="16631" y="14229"/>
                  <a:pt x="16709" y="14193"/>
                </a:cubicBezTo>
                <a:lnTo>
                  <a:pt x="16828" y="14137"/>
                </a:lnTo>
                <a:lnTo>
                  <a:pt x="16947" y="14077"/>
                </a:lnTo>
                <a:cubicBezTo>
                  <a:pt x="17025" y="14038"/>
                  <a:pt x="17104" y="13998"/>
                  <a:pt x="17184" y="13954"/>
                </a:cubicBezTo>
                <a:lnTo>
                  <a:pt x="17419" y="13823"/>
                </a:lnTo>
                <a:cubicBezTo>
                  <a:pt x="17733" y="13639"/>
                  <a:pt x="18046" y="13440"/>
                  <a:pt x="18355" y="13217"/>
                </a:cubicBezTo>
                <a:cubicBezTo>
                  <a:pt x="18973" y="12767"/>
                  <a:pt x="19578" y="12234"/>
                  <a:pt x="20149" y="11616"/>
                </a:cubicBezTo>
                <a:cubicBezTo>
                  <a:pt x="20221" y="11541"/>
                  <a:pt x="20292" y="11461"/>
                  <a:pt x="20362" y="11381"/>
                </a:cubicBezTo>
                <a:lnTo>
                  <a:pt x="20467" y="11262"/>
                </a:lnTo>
                <a:lnTo>
                  <a:pt x="20572" y="11138"/>
                </a:lnTo>
                <a:cubicBezTo>
                  <a:pt x="20711" y="10979"/>
                  <a:pt x="20850" y="10808"/>
                  <a:pt x="20984" y="10637"/>
                </a:cubicBezTo>
                <a:cubicBezTo>
                  <a:pt x="21197" y="10366"/>
                  <a:pt x="21401" y="10083"/>
                  <a:pt x="21600" y="9792"/>
                </a:cubicBezTo>
                <a:lnTo>
                  <a:pt x="21600" y="8654"/>
                </a:lnTo>
                <a:close/>
              </a:path>
            </a:pathLst>
          </a:custGeom>
          <a:solidFill>
            <a:schemeClr val="accent5">
              <a:lumMod val="50000"/>
            </a:schemeClr>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28D04733-2EAC-AB4B-A21B-EBD51194E9A7}"/>
              </a:ext>
            </a:extLst>
          </p:cNvPr>
          <p:cNvSpPr>
            <a:spLocks noGrp="1"/>
          </p:cNvSpPr>
          <p:nvPr>
            <p:ph type="pic" sz="quarter" idx="13"/>
          </p:nvPr>
        </p:nvSpPr>
        <p:spPr/>
      </p:sp>
      <p:sp>
        <p:nvSpPr>
          <p:cNvPr id="13" name="Picture Placeholder 12">
            <a:extLst>
              <a:ext uri="{FF2B5EF4-FFF2-40B4-BE49-F238E27FC236}">
                <a16:creationId xmlns:a16="http://schemas.microsoft.com/office/drawing/2014/main" id="{AE9C4B06-0820-BA49-BB14-BA7C6B72595A}"/>
              </a:ext>
            </a:extLst>
          </p:cNvPr>
          <p:cNvSpPr>
            <a:spLocks noGrp="1"/>
          </p:cNvSpPr>
          <p:nvPr>
            <p:ph type="pic" sz="quarter" idx="14"/>
          </p:nvPr>
        </p:nvSpPr>
        <p:spPr/>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pPr/>
              <a:t>5</a:t>
            </a:fld>
            <a:endParaRPr lang="en-US"/>
          </a:p>
        </p:txBody>
      </p:sp>
      <p:sp>
        <p:nvSpPr>
          <p:cNvPr id="14" name="Shape">
            <a:extLst>
              <a:ext uri="{FF2B5EF4-FFF2-40B4-BE49-F238E27FC236}">
                <a16:creationId xmlns:a16="http://schemas.microsoft.com/office/drawing/2014/main" id="{6C4C2E9D-7B57-0042-987F-BAC4693653E1}"/>
              </a:ext>
            </a:extLst>
          </p:cNvPr>
          <p:cNvSpPr/>
          <p:nvPr/>
        </p:nvSpPr>
        <p:spPr>
          <a:xfrm>
            <a:off x="1" y="-1"/>
            <a:ext cx="12191998" cy="6858000"/>
          </a:xfrm>
          <a:custGeom>
            <a:avLst/>
            <a:gdLst/>
            <a:ahLst/>
            <a:cxnLst>
              <a:cxn ang="0">
                <a:pos x="wd2" y="hd2"/>
              </a:cxn>
              <a:cxn ang="5400000">
                <a:pos x="wd2" y="hd2"/>
              </a:cxn>
              <a:cxn ang="10800000">
                <a:pos x="wd2" y="hd2"/>
              </a:cxn>
              <a:cxn ang="16200000">
                <a:pos x="wd2" y="hd2"/>
              </a:cxn>
            </a:cxnLst>
            <a:rect l="0" t="0" r="r" b="b"/>
            <a:pathLst>
              <a:path w="21600" h="21600" extrusionOk="0">
                <a:moveTo>
                  <a:pt x="21600" y="11439"/>
                </a:moveTo>
                <a:cubicBezTo>
                  <a:pt x="21508" y="11304"/>
                  <a:pt x="21412" y="11168"/>
                  <a:pt x="21318" y="11041"/>
                </a:cubicBezTo>
                <a:cubicBezTo>
                  <a:pt x="21062" y="10690"/>
                  <a:pt x="20796" y="10360"/>
                  <a:pt x="20520" y="10045"/>
                </a:cubicBezTo>
                <a:cubicBezTo>
                  <a:pt x="20245" y="9731"/>
                  <a:pt x="19963" y="9440"/>
                  <a:pt x="19676" y="9161"/>
                </a:cubicBezTo>
                <a:cubicBezTo>
                  <a:pt x="19387" y="8882"/>
                  <a:pt x="19093" y="8627"/>
                  <a:pt x="18793" y="8392"/>
                </a:cubicBezTo>
                <a:cubicBezTo>
                  <a:pt x="18493" y="8157"/>
                  <a:pt x="18191" y="7938"/>
                  <a:pt x="17884" y="7747"/>
                </a:cubicBezTo>
                <a:cubicBezTo>
                  <a:pt x="17577" y="7556"/>
                  <a:pt x="17268" y="7385"/>
                  <a:pt x="16957" y="7229"/>
                </a:cubicBezTo>
                <a:lnTo>
                  <a:pt x="16724" y="7118"/>
                </a:lnTo>
                <a:cubicBezTo>
                  <a:pt x="16645" y="7082"/>
                  <a:pt x="16567" y="7050"/>
                  <a:pt x="16491" y="7018"/>
                </a:cubicBezTo>
                <a:lnTo>
                  <a:pt x="16374" y="6970"/>
                </a:lnTo>
                <a:lnTo>
                  <a:pt x="16258" y="6927"/>
                </a:lnTo>
                <a:cubicBezTo>
                  <a:pt x="16179" y="6899"/>
                  <a:pt x="16101" y="6867"/>
                  <a:pt x="16025" y="6839"/>
                </a:cubicBezTo>
                <a:cubicBezTo>
                  <a:pt x="15868" y="6787"/>
                  <a:pt x="15713" y="6731"/>
                  <a:pt x="15557" y="6688"/>
                </a:cubicBezTo>
                <a:lnTo>
                  <a:pt x="15440" y="6652"/>
                </a:lnTo>
                <a:cubicBezTo>
                  <a:pt x="15402" y="6640"/>
                  <a:pt x="15362" y="6628"/>
                  <a:pt x="15324" y="6620"/>
                </a:cubicBezTo>
                <a:lnTo>
                  <a:pt x="15091" y="6560"/>
                </a:lnTo>
                <a:cubicBezTo>
                  <a:pt x="15012" y="6540"/>
                  <a:pt x="14936" y="6524"/>
                  <a:pt x="14858" y="6508"/>
                </a:cubicBezTo>
                <a:cubicBezTo>
                  <a:pt x="14782" y="6492"/>
                  <a:pt x="14703" y="6472"/>
                  <a:pt x="14625" y="6461"/>
                </a:cubicBezTo>
                <a:cubicBezTo>
                  <a:pt x="14470" y="6433"/>
                  <a:pt x="14316" y="6401"/>
                  <a:pt x="14163" y="6381"/>
                </a:cubicBezTo>
                <a:lnTo>
                  <a:pt x="13933" y="6349"/>
                </a:lnTo>
                <a:lnTo>
                  <a:pt x="13704" y="6325"/>
                </a:lnTo>
                <a:cubicBezTo>
                  <a:pt x="13552" y="6309"/>
                  <a:pt x="13399" y="6301"/>
                  <a:pt x="13247" y="6289"/>
                </a:cubicBezTo>
                <a:cubicBezTo>
                  <a:pt x="13171" y="6281"/>
                  <a:pt x="13095" y="6281"/>
                  <a:pt x="13021" y="6277"/>
                </a:cubicBezTo>
                <a:lnTo>
                  <a:pt x="12795" y="6269"/>
                </a:lnTo>
                <a:cubicBezTo>
                  <a:pt x="12645" y="6265"/>
                  <a:pt x="12495" y="6269"/>
                  <a:pt x="12344" y="6269"/>
                </a:cubicBezTo>
                <a:cubicBezTo>
                  <a:pt x="11746" y="6281"/>
                  <a:pt x="11155" y="6341"/>
                  <a:pt x="10573" y="6429"/>
                </a:cubicBezTo>
                <a:lnTo>
                  <a:pt x="10138" y="6500"/>
                </a:lnTo>
                <a:lnTo>
                  <a:pt x="9706" y="6584"/>
                </a:lnTo>
                <a:lnTo>
                  <a:pt x="9276" y="6680"/>
                </a:lnTo>
                <a:lnTo>
                  <a:pt x="8852" y="6775"/>
                </a:lnTo>
                <a:cubicBezTo>
                  <a:pt x="8290" y="6907"/>
                  <a:pt x="7726" y="7018"/>
                  <a:pt x="7159" y="7114"/>
                </a:cubicBezTo>
                <a:cubicBezTo>
                  <a:pt x="7085" y="7126"/>
                  <a:pt x="7011" y="7138"/>
                  <a:pt x="6937" y="7150"/>
                </a:cubicBezTo>
                <a:cubicBezTo>
                  <a:pt x="6771" y="6640"/>
                  <a:pt x="6601" y="6130"/>
                  <a:pt x="6422" y="5628"/>
                </a:cubicBezTo>
                <a:lnTo>
                  <a:pt x="6361" y="5461"/>
                </a:lnTo>
                <a:lnTo>
                  <a:pt x="6301" y="5293"/>
                </a:lnTo>
                <a:lnTo>
                  <a:pt x="6178" y="4959"/>
                </a:lnTo>
                <a:cubicBezTo>
                  <a:pt x="6137" y="4847"/>
                  <a:pt x="6095" y="4736"/>
                  <a:pt x="6052" y="4624"/>
                </a:cubicBezTo>
                <a:lnTo>
                  <a:pt x="5925" y="4290"/>
                </a:lnTo>
                <a:cubicBezTo>
                  <a:pt x="5837" y="4071"/>
                  <a:pt x="5750" y="3848"/>
                  <a:pt x="5660" y="3629"/>
                </a:cubicBezTo>
                <a:lnTo>
                  <a:pt x="5524" y="3302"/>
                </a:lnTo>
                <a:lnTo>
                  <a:pt x="5454" y="3139"/>
                </a:lnTo>
                <a:lnTo>
                  <a:pt x="5385" y="2975"/>
                </a:lnTo>
                <a:lnTo>
                  <a:pt x="5244" y="2653"/>
                </a:lnTo>
                <a:cubicBezTo>
                  <a:pt x="5197" y="2545"/>
                  <a:pt x="5147" y="2438"/>
                  <a:pt x="5098" y="2330"/>
                </a:cubicBezTo>
                <a:cubicBezTo>
                  <a:pt x="5049" y="2223"/>
                  <a:pt x="5002" y="2115"/>
                  <a:pt x="4950" y="2011"/>
                </a:cubicBezTo>
                <a:lnTo>
                  <a:pt x="4798" y="1697"/>
                </a:lnTo>
                <a:lnTo>
                  <a:pt x="4722" y="1537"/>
                </a:lnTo>
                <a:lnTo>
                  <a:pt x="4643" y="1382"/>
                </a:lnTo>
                <a:lnTo>
                  <a:pt x="4487" y="1071"/>
                </a:lnTo>
                <a:cubicBezTo>
                  <a:pt x="4435" y="968"/>
                  <a:pt x="4379" y="868"/>
                  <a:pt x="4328" y="765"/>
                </a:cubicBezTo>
                <a:cubicBezTo>
                  <a:pt x="4274" y="665"/>
                  <a:pt x="4220" y="562"/>
                  <a:pt x="4166" y="462"/>
                </a:cubicBezTo>
                <a:lnTo>
                  <a:pt x="4001" y="163"/>
                </a:lnTo>
                <a:cubicBezTo>
                  <a:pt x="3974" y="112"/>
                  <a:pt x="3945" y="64"/>
                  <a:pt x="3918" y="12"/>
                </a:cubicBezTo>
                <a:lnTo>
                  <a:pt x="3911" y="0"/>
                </a:lnTo>
                <a:lnTo>
                  <a:pt x="3400" y="0"/>
                </a:lnTo>
                <a:lnTo>
                  <a:pt x="3521" y="231"/>
                </a:lnTo>
                <a:lnTo>
                  <a:pt x="3600" y="378"/>
                </a:lnTo>
                <a:cubicBezTo>
                  <a:pt x="3624" y="426"/>
                  <a:pt x="3649" y="478"/>
                  <a:pt x="3676" y="530"/>
                </a:cubicBezTo>
                <a:lnTo>
                  <a:pt x="3826" y="828"/>
                </a:lnTo>
                <a:cubicBezTo>
                  <a:pt x="3875" y="928"/>
                  <a:pt x="3924" y="1032"/>
                  <a:pt x="3971" y="1131"/>
                </a:cubicBezTo>
                <a:cubicBezTo>
                  <a:pt x="4018" y="1235"/>
                  <a:pt x="4070" y="1334"/>
                  <a:pt x="4117" y="1438"/>
                </a:cubicBezTo>
                <a:lnTo>
                  <a:pt x="4258" y="1745"/>
                </a:lnTo>
                <a:lnTo>
                  <a:pt x="4330" y="1900"/>
                </a:lnTo>
                <a:lnTo>
                  <a:pt x="4399" y="2055"/>
                </a:lnTo>
                <a:lnTo>
                  <a:pt x="4536" y="2366"/>
                </a:lnTo>
                <a:cubicBezTo>
                  <a:pt x="4581" y="2469"/>
                  <a:pt x="4626" y="2577"/>
                  <a:pt x="4668" y="2681"/>
                </a:cubicBezTo>
                <a:cubicBezTo>
                  <a:pt x="4713" y="2788"/>
                  <a:pt x="4758" y="2892"/>
                  <a:pt x="4800" y="2995"/>
                </a:cubicBezTo>
                <a:lnTo>
                  <a:pt x="4928" y="3314"/>
                </a:lnTo>
                <a:cubicBezTo>
                  <a:pt x="5436" y="4588"/>
                  <a:pt x="5887" y="5907"/>
                  <a:pt x="6299" y="7241"/>
                </a:cubicBezTo>
                <a:cubicBezTo>
                  <a:pt x="5443" y="7345"/>
                  <a:pt x="4578" y="7385"/>
                  <a:pt x="3698" y="7309"/>
                </a:cubicBezTo>
                <a:lnTo>
                  <a:pt x="3479" y="7289"/>
                </a:lnTo>
                <a:cubicBezTo>
                  <a:pt x="3405" y="7281"/>
                  <a:pt x="3331" y="7269"/>
                  <a:pt x="3257" y="7261"/>
                </a:cubicBezTo>
                <a:cubicBezTo>
                  <a:pt x="3183" y="7253"/>
                  <a:pt x="3109" y="7245"/>
                  <a:pt x="3035" y="7233"/>
                </a:cubicBezTo>
                <a:lnTo>
                  <a:pt x="2813" y="7197"/>
                </a:lnTo>
                <a:lnTo>
                  <a:pt x="2701" y="7177"/>
                </a:lnTo>
                <a:lnTo>
                  <a:pt x="2589" y="7154"/>
                </a:lnTo>
                <a:lnTo>
                  <a:pt x="2368" y="7106"/>
                </a:lnTo>
                <a:cubicBezTo>
                  <a:pt x="2294" y="7090"/>
                  <a:pt x="2220" y="7070"/>
                  <a:pt x="2146" y="7054"/>
                </a:cubicBezTo>
                <a:cubicBezTo>
                  <a:pt x="2072" y="7034"/>
                  <a:pt x="1998" y="7018"/>
                  <a:pt x="1922" y="6998"/>
                </a:cubicBezTo>
                <a:lnTo>
                  <a:pt x="1698" y="6934"/>
                </a:lnTo>
                <a:cubicBezTo>
                  <a:pt x="1660" y="6922"/>
                  <a:pt x="1624" y="6915"/>
                  <a:pt x="1586" y="6903"/>
                </a:cubicBezTo>
                <a:lnTo>
                  <a:pt x="1474" y="6867"/>
                </a:lnTo>
                <a:lnTo>
                  <a:pt x="1250" y="6795"/>
                </a:lnTo>
                <a:lnTo>
                  <a:pt x="1026" y="6715"/>
                </a:lnTo>
                <a:cubicBezTo>
                  <a:pt x="876" y="6664"/>
                  <a:pt x="728" y="6600"/>
                  <a:pt x="578" y="6540"/>
                </a:cubicBezTo>
                <a:cubicBezTo>
                  <a:pt x="504" y="6512"/>
                  <a:pt x="428" y="6476"/>
                  <a:pt x="354" y="6445"/>
                </a:cubicBezTo>
                <a:lnTo>
                  <a:pt x="130" y="6345"/>
                </a:lnTo>
                <a:cubicBezTo>
                  <a:pt x="87" y="6325"/>
                  <a:pt x="45" y="6305"/>
                  <a:pt x="0" y="6285"/>
                </a:cubicBezTo>
                <a:lnTo>
                  <a:pt x="0" y="6803"/>
                </a:lnTo>
                <a:cubicBezTo>
                  <a:pt x="29" y="6819"/>
                  <a:pt x="60" y="6839"/>
                  <a:pt x="90" y="6855"/>
                </a:cubicBezTo>
                <a:lnTo>
                  <a:pt x="318" y="6982"/>
                </a:lnTo>
                <a:cubicBezTo>
                  <a:pt x="394" y="7022"/>
                  <a:pt x="470" y="7066"/>
                  <a:pt x="547" y="7106"/>
                </a:cubicBezTo>
                <a:cubicBezTo>
                  <a:pt x="699" y="7181"/>
                  <a:pt x="853" y="7265"/>
                  <a:pt x="1006" y="7333"/>
                </a:cubicBezTo>
                <a:cubicBezTo>
                  <a:pt x="1082" y="7369"/>
                  <a:pt x="1160" y="7404"/>
                  <a:pt x="1236" y="7440"/>
                </a:cubicBezTo>
                <a:lnTo>
                  <a:pt x="1467" y="7536"/>
                </a:lnTo>
                <a:lnTo>
                  <a:pt x="1584" y="7584"/>
                </a:lnTo>
                <a:cubicBezTo>
                  <a:pt x="1622" y="7600"/>
                  <a:pt x="1660" y="7612"/>
                  <a:pt x="1700" y="7628"/>
                </a:cubicBezTo>
                <a:lnTo>
                  <a:pt x="1931" y="7715"/>
                </a:lnTo>
                <a:cubicBezTo>
                  <a:pt x="2007" y="7743"/>
                  <a:pt x="2085" y="7767"/>
                  <a:pt x="2162" y="7795"/>
                </a:cubicBezTo>
                <a:cubicBezTo>
                  <a:pt x="2238" y="7819"/>
                  <a:pt x="2316" y="7847"/>
                  <a:pt x="2392" y="7871"/>
                </a:cubicBezTo>
                <a:lnTo>
                  <a:pt x="2623" y="7934"/>
                </a:lnTo>
                <a:lnTo>
                  <a:pt x="2739" y="7966"/>
                </a:lnTo>
                <a:lnTo>
                  <a:pt x="2856" y="7994"/>
                </a:lnTo>
                <a:lnTo>
                  <a:pt x="3087" y="8050"/>
                </a:lnTo>
                <a:cubicBezTo>
                  <a:pt x="3163" y="8066"/>
                  <a:pt x="3241" y="8082"/>
                  <a:pt x="3317" y="8098"/>
                </a:cubicBezTo>
                <a:cubicBezTo>
                  <a:pt x="3394" y="8113"/>
                  <a:pt x="3472" y="8129"/>
                  <a:pt x="3548" y="8141"/>
                </a:cubicBezTo>
                <a:lnTo>
                  <a:pt x="3779" y="8177"/>
                </a:lnTo>
                <a:lnTo>
                  <a:pt x="3893" y="8193"/>
                </a:lnTo>
                <a:lnTo>
                  <a:pt x="4007" y="8205"/>
                </a:lnTo>
                <a:lnTo>
                  <a:pt x="4236" y="8233"/>
                </a:lnTo>
                <a:cubicBezTo>
                  <a:pt x="4388" y="8249"/>
                  <a:pt x="4540" y="8261"/>
                  <a:pt x="4690" y="8273"/>
                </a:cubicBezTo>
                <a:lnTo>
                  <a:pt x="4917" y="8285"/>
                </a:lnTo>
                <a:cubicBezTo>
                  <a:pt x="4993" y="8289"/>
                  <a:pt x="5069" y="8293"/>
                  <a:pt x="5143" y="8293"/>
                </a:cubicBezTo>
                <a:lnTo>
                  <a:pt x="5369" y="8297"/>
                </a:lnTo>
                <a:lnTo>
                  <a:pt x="5481" y="8297"/>
                </a:lnTo>
                <a:lnTo>
                  <a:pt x="5593" y="8293"/>
                </a:lnTo>
                <a:cubicBezTo>
                  <a:pt x="5929" y="8289"/>
                  <a:pt x="6261" y="8273"/>
                  <a:pt x="6592" y="8241"/>
                </a:cubicBezTo>
                <a:cubicBezTo>
                  <a:pt x="6626" y="8356"/>
                  <a:pt x="6662" y="8476"/>
                  <a:pt x="6695" y="8591"/>
                </a:cubicBezTo>
                <a:cubicBezTo>
                  <a:pt x="6957" y="9492"/>
                  <a:pt x="7208" y="10400"/>
                  <a:pt x="7448" y="11312"/>
                </a:cubicBezTo>
                <a:lnTo>
                  <a:pt x="7629" y="11997"/>
                </a:lnTo>
                <a:lnTo>
                  <a:pt x="7815" y="12690"/>
                </a:lnTo>
                <a:lnTo>
                  <a:pt x="8008" y="13383"/>
                </a:lnTo>
                <a:lnTo>
                  <a:pt x="8207" y="14076"/>
                </a:lnTo>
                <a:cubicBezTo>
                  <a:pt x="8481" y="14996"/>
                  <a:pt x="8772" y="15908"/>
                  <a:pt x="9090" y="16812"/>
                </a:cubicBezTo>
                <a:cubicBezTo>
                  <a:pt x="9170" y="17035"/>
                  <a:pt x="9251" y="17262"/>
                  <a:pt x="9334" y="17486"/>
                </a:cubicBezTo>
                <a:lnTo>
                  <a:pt x="9459" y="17820"/>
                </a:lnTo>
                <a:cubicBezTo>
                  <a:pt x="9502" y="17932"/>
                  <a:pt x="9542" y="18043"/>
                  <a:pt x="9587" y="18155"/>
                </a:cubicBezTo>
                <a:cubicBezTo>
                  <a:pt x="9674" y="18378"/>
                  <a:pt x="9760" y="18601"/>
                  <a:pt x="9849" y="18820"/>
                </a:cubicBezTo>
                <a:lnTo>
                  <a:pt x="9984" y="19150"/>
                </a:lnTo>
                <a:lnTo>
                  <a:pt x="10122" y="19477"/>
                </a:lnTo>
                <a:cubicBezTo>
                  <a:pt x="10214" y="19696"/>
                  <a:pt x="10313" y="19911"/>
                  <a:pt x="10409" y="20126"/>
                </a:cubicBezTo>
                <a:cubicBezTo>
                  <a:pt x="10456" y="20234"/>
                  <a:pt x="10508" y="20341"/>
                  <a:pt x="10557" y="20449"/>
                </a:cubicBezTo>
                <a:cubicBezTo>
                  <a:pt x="10606" y="20556"/>
                  <a:pt x="10656" y="20664"/>
                  <a:pt x="10707" y="20768"/>
                </a:cubicBezTo>
                <a:lnTo>
                  <a:pt x="10862" y="21082"/>
                </a:lnTo>
                <a:cubicBezTo>
                  <a:pt x="10886" y="21134"/>
                  <a:pt x="10913" y="21186"/>
                  <a:pt x="10940" y="21238"/>
                </a:cubicBezTo>
                <a:lnTo>
                  <a:pt x="11021" y="21393"/>
                </a:lnTo>
                <a:cubicBezTo>
                  <a:pt x="11056" y="21465"/>
                  <a:pt x="11092" y="21532"/>
                  <a:pt x="11128" y="21600"/>
                </a:cubicBezTo>
                <a:lnTo>
                  <a:pt x="11847" y="21600"/>
                </a:lnTo>
                <a:cubicBezTo>
                  <a:pt x="11832" y="21568"/>
                  <a:pt x="11814" y="21536"/>
                  <a:pt x="11798" y="21508"/>
                </a:cubicBezTo>
                <a:cubicBezTo>
                  <a:pt x="11395" y="20720"/>
                  <a:pt x="11016" y="19907"/>
                  <a:pt x="10671" y="19063"/>
                </a:cubicBezTo>
                <a:cubicBezTo>
                  <a:pt x="10324" y="18222"/>
                  <a:pt x="9999" y="17358"/>
                  <a:pt x="9699" y="16482"/>
                </a:cubicBezTo>
                <a:cubicBezTo>
                  <a:pt x="9397" y="15606"/>
                  <a:pt x="9117" y="14717"/>
                  <a:pt x="8852" y="13821"/>
                </a:cubicBezTo>
                <a:lnTo>
                  <a:pt x="8655" y="13148"/>
                </a:lnTo>
                <a:lnTo>
                  <a:pt x="8465" y="12471"/>
                </a:lnTo>
                <a:lnTo>
                  <a:pt x="8095" y="11105"/>
                </a:lnTo>
                <a:cubicBezTo>
                  <a:pt x="7842" y="10185"/>
                  <a:pt x="7582" y="9265"/>
                  <a:pt x="7305" y="8348"/>
                </a:cubicBezTo>
                <a:cubicBezTo>
                  <a:pt x="7287" y="8289"/>
                  <a:pt x="7269" y="8229"/>
                  <a:pt x="7249" y="8169"/>
                </a:cubicBezTo>
                <a:cubicBezTo>
                  <a:pt x="7287" y="8165"/>
                  <a:pt x="7325" y="8161"/>
                  <a:pt x="7363" y="8153"/>
                </a:cubicBezTo>
                <a:cubicBezTo>
                  <a:pt x="7945" y="8078"/>
                  <a:pt x="8523" y="7970"/>
                  <a:pt x="9094" y="7851"/>
                </a:cubicBezTo>
                <a:lnTo>
                  <a:pt x="9941" y="7667"/>
                </a:lnTo>
                <a:lnTo>
                  <a:pt x="10364" y="7588"/>
                </a:lnTo>
                <a:lnTo>
                  <a:pt x="10790" y="7520"/>
                </a:lnTo>
                <a:cubicBezTo>
                  <a:pt x="11357" y="7432"/>
                  <a:pt x="11930" y="7373"/>
                  <a:pt x="12506" y="7353"/>
                </a:cubicBezTo>
                <a:cubicBezTo>
                  <a:pt x="13084" y="7329"/>
                  <a:pt x="13666" y="7349"/>
                  <a:pt x="14251" y="7416"/>
                </a:cubicBezTo>
                <a:cubicBezTo>
                  <a:pt x="14838" y="7480"/>
                  <a:pt x="15427" y="7604"/>
                  <a:pt x="16018" y="7783"/>
                </a:cubicBezTo>
                <a:cubicBezTo>
                  <a:pt x="16314" y="7878"/>
                  <a:pt x="16607" y="7982"/>
                  <a:pt x="16903" y="8110"/>
                </a:cubicBezTo>
                <a:cubicBezTo>
                  <a:pt x="17196" y="8237"/>
                  <a:pt x="17490" y="8380"/>
                  <a:pt x="17783" y="8544"/>
                </a:cubicBezTo>
                <a:cubicBezTo>
                  <a:pt x="18074" y="8711"/>
                  <a:pt x="18366" y="8890"/>
                  <a:pt x="18652" y="9093"/>
                </a:cubicBezTo>
                <a:cubicBezTo>
                  <a:pt x="18939" y="9296"/>
                  <a:pt x="19223" y="9519"/>
                  <a:pt x="19503" y="9758"/>
                </a:cubicBezTo>
                <a:cubicBezTo>
                  <a:pt x="20066" y="10240"/>
                  <a:pt x="20610" y="10790"/>
                  <a:pt x="21123" y="11415"/>
                </a:cubicBezTo>
                <a:cubicBezTo>
                  <a:pt x="21282" y="11607"/>
                  <a:pt x="21439" y="11810"/>
                  <a:pt x="21593" y="12013"/>
                </a:cubicBezTo>
                <a:lnTo>
                  <a:pt x="21593" y="11439"/>
                </a:lnTo>
                <a:close/>
              </a:path>
            </a:pathLst>
          </a:custGeom>
          <a:gradFill>
            <a:gsLst>
              <a:gs pos="26000">
                <a:schemeClr val="accent3">
                  <a:lumMod val="50000"/>
                </a:schemeClr>
              </a:gs>
              <a:gs pos="100000">
                <a:schemeClr val="accent3">
                  <a:lumMod val="90000"/>
                </a:schemeClr>
              </a:gs>
            </a:gsLst>
            <a:lin ang="2700000" scaled="1"/>
          </a:gra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666811AB-159C-D348-8A79-376B91A7023E}"/>
              </a:ext>
            </a:extLst>
          </p:cNvPr>
          <p:cNvSpPr/>
          <p:nvPr/>
        </p:nvSpPr>
        <p:spPr>
          <a:xfrm>
            <a:off x="1" y="1"/>
            <a:ext cx="12191998" cy="6858000"/>
          </a:xfrm>
          <a:custGeom>
            <a:avLst/>
            <a:gdLst/>
            <a:ahLst/>
            <a:cxnLst>
              <a:cxn ang="0">
                <a:pos x="wd2" y="hd2"/>
              </a:cxn>
              <a:cxn ang="5400000">
                <a:pos x="wd2" y="hd2"/>
              </a:cxn>
              <a:cxn ang="10800000">
                <a:pos x="wd2" y="hd2"/>
              </a:cxn>
              <a:cxn ang="16200000">
                <a:pos x="wd2" y="hd2"/>
              </a:cxn>
            </a:cxnLst>
            <a:rect l="0" t="0" r="r" b="b"/>
            <a:pathLst>
              <a:path w="21600" h="21600" extrusionOk="0">
                <a:moveTo>
                  <a:pt x="21600" y="10390"/>
                </a:moveTo>
                <a:cubicBezTo>
                  <a:pt x="21587" y="10370"/>
                  <a:pt x="21573" y="10350"/>
                  <a:pt x="21560" y="10330"/>
                </a:cubicBezTo>
                <a:cubicBezTo>
                  <a:pt x="21304" y="9964"/>
                  <a:pt x="21038" y="9618"/>
                  <a:pt x="20760" y="9287"/>
                </a:cubicBezTo>
                <a:cubicBezTo>
                  <a:pt x="20621" y="9124"/>
                  <a:pt x="20480" y="8961"/>
                  <a:pt x="20339" y="8810"/>
                </a:cubicBezTo>
                <a:lnTo>
                  <a:pt x="20232" y="8694"/>
                </a:lnTo>
                <a:lnTo>
                  <a:pt x="20124" y="8583"/>
                </a:lnTo>
                <a:cubicBezTo>
                  <a:pt x="20053" y="8507"/>
                  <a:pt x="19981" y="8431"/>
                  <a:pt x="19907" y="8364"/>
                </a:cubicBezTo>
                <a:cubicBezTo>
                  <a:pt x="19325" y="7779"/>
                  <a:pt x="18711" y="7285"/>
                  <a:pt x="18087" y="6871"/>
                </a:cubicBezTo>
                <a:cubicBezTo>
                  <a:pt x="17773" y="6664"/>
                  <a:pt x="17457" y="6485"/>
                  <a:pt x="17139" y="6322"/>
                </a:cubicBezTo>
                <a:lnTo>
                  <a:pt x="16902" y="6206"/>
                </a:lnTo>
                <a:cubicBezTo>
                  <a:pt x="16824" y="6166"/>
                  <a:pt x="16743" y="6134"/>
                  <a:pt x="16662" y="6099"/>
                </a:cubicBezTo>
                <a:lnTo>
                  <a:pt x="16544" y="6047"/>
                </a:lnTo>
                <a:lnTo>
                  <a:pt x="16425" y="5999"/>
                </a:lnTo>
                <a:cubicBezTo>
                  <a:pt x="16344" y="5967"/>
                  <a:pt x="16266" y="5935"/>
                  <a:pt x="16185" y="5904"/>
                </a:cubicBezTo>
                <a:cubicBezTo>
                  <a:pt x="15550" y="5669"/>
                  <a:pt x="14914" y="5502"/>
                  <a:pt x="14289" y="5406"/>
                </a:cubicBezTo>
                <a:cubicBezTo>
                  <a:pt x="13664" y="5306"/>
                  <a:pt x="13046" y="5271"/>
                  <a:pt x="12439" y="5279"/>
                </a:cubicBezTo>
                <a:cubicBezTo>
                  <a:pt x="12287" y="5283"/>
                  <a:pt x="12137" y="5287"/>
                  <a:pt x="11985" y="5295"/>
                </a:cubicBezTo>
                <a:cubicBezTo>
                  <a:pt x="11835" y="5306"/>
                  <a:pt x="11685" y="5314"/>
                  <a:pt x="11534" y="5326"/>
                </a:cubicBezTo>
                <a:cubicBezTo>
                  <a:pt x="11384" y="5342"/>
                  <a:pt x="11237" y="5354"/>
                  <a:pt x="11089" y="5374"/>
                </a:cubicBezTo>
                <a:cubicBezTo>
                  <a:pt x="10941" y="5394"/>
                  <a:pt x="10793" y="5414"/>
                  <a:pt x="10646" y="5434"/>
                </a:cubicBezTo>
                <a:lnTo>
                  <a:pt x="10207" y="5509"/>
                </a:lnTo>
                <a:lnTo>
                  <a:pt x="9770" y="5593"/>
                </a:lnTo>
                <a:lnTo>
                  <a:pt x="9338" y="5693"/>
                </a:lnTo>
                <a:lnTo>
                  <a:pt x="8917" y="5792"/>
                </a:lnTo>
                <a:cubicBezTo>
                  <a:pt x="8359" y="5923"/>
                  <a:pt x="7799" y="6043"/>
                  <a:pt x="7240" y="6146"/>
                </a:cubicBezTo>
                <a:lnTo>
                  <a:pt x="7188" y="6154"/>
                </a:lnTo>
                <a:cubicBezTo>
                  <a:pt x="7137" y="6003"/>
                  <a:pt x="7085" y="5852"/>
                  <a:pt x="7034" y="5705"/>
                </a:cubicBezTo>
                <a:cubicBezTo>
                  <a:pt x="6955" y="5478"/>
                  <a:pt x="6872" y="5251"/>
                  <a:pt x="6792" y="5024"/>
                </a:cubicBezTo>
                <a:cubicBezTo>
                  <a:pt x="6628" y="4570"/>
                  <a:pt x="6456" y="4120"/>
                  <a:pt x="6279" y="3674"/>
                </a:cubicBezTo>
                <a:cubicBezTo>
                  <a:pt x="6189" y="3451"/>
                  <a:pt x="6098" y="3228"/>
                  <a:pt x="6006" y="3010"/>
                </a:cubicBezTo>
                <a:lnTo>
                  <a:pt x="5865" y="2679"/>
                </a:lnTo>
                <a:lnTo>
                  <a:pt x="5793" y="2516"/>
                </a:lnTo>
                <a:lnTo>
                  <a:pt x="5719" y="2353"/>
                </a:lnTo>
                <a:cubicBezTo>
                  <a:pt x="5359" y="1545"/>
                  <a:pt x="4971" y="752"/>
                  <a:pt x="4552" y="0"/>
                </a:cubicBezTo>
                <a:lnTo>
                  <a:pt x="3603" y="0"/>
                </a:lnTo>
                <a:cubicBezTo>
                  <a:pt x="3684" y="159"/>
                  <a:pt x="3762" y="322"/>
                  <a:pt x="3838" y="486"/>
                </a:cubicBezTo>
                <a:cubicBezTo>
                  <a:pt x="3887" y="585"/>
                  <a:pt x="3932" y="689"/>
                  <a:pt x="3979" y="788"/>
                </a:cubicBezTo>
                <a:cubicBezTo>
                  <a:pt x="4026" y="892"/>
                  <a:pt x="4073" y="991"/>
                  <a:pt x="4118" y="1091"/>
                </a:cubicBezTo>
                <a:lnTo>
                  <a:pt x="4255" y="1397"/>
                </a:lnTo>
                <a:lnTo>
                  <a:pt x="4322" y="1553"/>
                </a:lnTo>
                <a:lnTo>
                  <a:pt x="4387" y="1708"/>
                </a:lnTo>
                <a:lnTo>
                  <a:pt x="4519" y="2018"/>
                </a:lnTo>
                <a:cubicBezTo>
                  <a:pt x="4561" y="2122"/>
                  <a:pt x="4604" y="2225"/>
                  <a:pt x="4646" y="2333"/>
                </a:cubicBezTo>
                <a:cubicBezTo>
                  <a:pt x="4689" y="2436"/>
                  <a:pt x="4732" y="2540"/>
                  <a:pt x="4772" y="2647"/>
                </a:cubicBezTo>
                <a:lnTo>
                  <a:pt x="4895" y="2962"/>
                </a:lnTo>
                <a:cubicBezTo>
                  <a:pt x="5222" y="3806"/>
                  <a:pt x="5522" y="4670"/>
                  <a:pt x="5804" y="5545"/>
                </a:cubicBezTo>
                <a:cubicBezTo>
                  <a:pt x="5874" y="5764"/>
                  <a:pt x="5945" y="5983"/>
                  <a:pt x="6012" y="6202"/>
                </a:cubicBezTo>
                <a:lnTo>
                  <a:pt x="6053" y="6330"/>
                </a:lnTo>
                <a:lnTo>
                  <a:pt x="5972" y="6337"/>
                </a:lnTo>
                <a:cubicBezTo>
                  <a:pt x="5831" y="6357"/>
                  <a:pt x="5690" y="6365"/>
                  <a:pt x="5547" y="6381"/>
                </a:cubicBezTo>
                <a:cubicBezTo>
                  <a:pt x="4980" y="6429"/>
                  <a:pt x="4409" y="6445"/>
                  <a:pt x="3831" y="6413"/>
                </a:cubicBezTo>
                <a:lnTo>
                  <a:pt x="3614" y="6401"/>
                </a:lnTo>
                <a:cubicBezTo>
                  <a:pt x="3543" y="6397"/>
                  <a:pt x="3469" y="6389"/>
                  <a:pt x="3397" y="6381"/>
                </a:cubicBezTo>
                <a:cubicBezTo>
                  <a:pt x="3325" y="6373"/>
                  <a:pt x="3251" y="6369"/>
                  <a:pt x="3180" y="6361"/>
                </a:cubicBezTo>
                <a:lnTo>
                  <a:pt x="2963" y="6334"/>
                </a:lnTo>
                <a:lnTo>
                  <a:pt x="2853" y="6318"/>
                </a:lnTo>
                <a:lnTo>
                  <a:pt x="2743" y="6298"/>
                </a:lnTo>
                <a:lnTo>
                  <a:pt x="2524" y="6262"/>
                </a:lnTo>
                <a:cubicBezTo>
                  <a:pt x="2450" y="6250"/>
                  <a:pt x="2378" y="6230"/>
                  <a:pt x="2304" y="6218"/>
                </a:cubicBezTo>
                <a:cubicBezTo>
                  <a:pt x="2230" y="6202"/>
                  <a:pt x="2159" y="6190"/>
                  <a:pt x="2085" y="6170"/>
                </a:cubicBezTo>
                <a:cubicBezTo>
                  <a:pt x="1498" y="6035"/>
                  <a:pt x="909" y="5840"/>
                  <a:pt x="313" y="5597"/>
                </a:cubicBezTo>
                <a:lnTo>
                  <a:pt x="92" y="5502"/>
                </a:lnTo>
                <a:cubicBezTo>
                  <a:pt x="60" y="5490"/>
                  <a:pt x="31" y="5474"/>
                  <a:pt x="0" y="5462"/>
                </a:cubicBezTo>
                <a:lnTo>
                  <a:pt x="0" y="6361"/>
                </a:lnTo>
                <a:cubicBezTo>
                  <a:pt x="81" y="6413"/>
                  <a:pt x="161" y="6465"/>
                  <a:pt x="244" y="6517"/>
                </a:cubicBezTo>
                <a:cubicBezTo>
                  <a:pt x="855" y="6895"/>
                  <a:pt x="1480" y="7205"/>
                  <a:pt x="2107" y="7452"/>
                </a:cubicBezTo>
                <a:cubicBezTo>
                  <a:pt x="2734" y="7695"/>
                  <a:pt x="3363" y="7866"/>
                  <a:pt x="3986" y="7978"/>
                </a:cubicBezTo>
                <a:lnTo>
                  <a:pt x="4102" y="7998"/>
                </a:lnTo>
                <a:lnTo>
                  <a:pt x="4219" y="8013"/>
                </a:lnTo>
                <a:lnTo>
                  <a:pt x="4452" y="8045"/>
                </a:lnTo>
                <a:cubicBezTo>
                  <a:pt x="4606" y="8065"/>
                  <a:pt x="4761" y="8081"/>
                  <a:pt x="4915" y="8097"/>
                </a:cubicBezTo>
                <a:cubicBezTo>
                  <a:pt x="5222" y="8121"/>
                  <a:pt x="5529" y="8137"/>
                  <a:pt x="5831" y="8137"/>
                </a:cubicBezTo>
                <a:cubicBezTo>
                  <a:pt x="5983" y="8137"/>
                  <a:pt x="6133" y="8137"/>
                  <a:pt x="6283" y="8133"/>
                </a:cubicBezTo>
                <a:cubicBezTo>
                  <a:pt x="6382" y="8129"/>
                  <a:pt x="6483" y="8125"/>
                  <a:pt x="6581" y="8121"/>
                </a:cubicBezTo>
                <a:lnTo>
                  <a:pt x="6604" y="8201"/>
                </a:lnTo>
                <a:cubicBezTo>
                  <a:pt x="6859" y="9096"/>
                  <a:pt x="7103" y="9996"/>
                  <a:pt x="7343" y="10904"/>
                </a:cubicBezTo>
                <a:lnTo>
                  <a:pt x="7522" y="11588"/>
                </a:lnTo>
                <a:lnTo>
                  <a:pt x="7708" y="12289"/>
                </a:lnTo>
                <a:lnTo>
                  <a:pt x="7902" y="12989"/>
                </a:lnTo>
                <a:lnTo>
                  <a:pt x="8104" y="13686"/>
                </a:lnTo>
                <a:cubicBezTo>
                  <a:pt x="8173" y="13917"/>
                  <a:pt x="8245" y="14148"/>
                  <a:pt x="8314" y="14383"/>
                </a:cubicBezTo>
                <a:cubicBezTo>
                  <a:pt x="8386" y="14614"/>
                  <a:pt x="8460" y="14845"/>
                  <a:pt x="8534" y="15075"/>
                </a:cubicBezTo>
                <a:cubicBezTo>
                  <a:pt x="8608" y="15306"/>
                  <a:pt x="8686" y="15537"/>
                  <a:pt x="8762" y="15764"/>
                </a:cubicBezTo>
                <a:cubicBezTo>
                  <a:pt x="8841" y="15995"/>
                  <a:pt x="8919" y="16222"/>
                  <a:pt x="9000" y="16453"/>
                </a:cubicBezTo>
                <a:cubicBezTo>
                  <a:pt x="9324" y="17364"/>
                  <a:pt x="9674" y="18268"/>
                  <a:pt x="10059" y="19152"/>
                </a:cubicBezTo>
                <a:cubicBezTo>
                  <a:pt x="10422" y="19992"/>
                  <a:pt x="10822" y="20812"/>
                  <a:pt x="11250" y="21600"/>
                </a:cubicBezTo>
                <a:lnTo>
                  <a:pt x="12544" y="21600"/>
                </a:lnTo>
                <a:cubicBezTo>
                  <a:pt x="12403" y="21341"/>
                  <a:pt x="12267" y="21082"/>
                  <a:pt x="12132" y="20816"/>
                </a:cubicBezTo>
                <a:cubicBezTo>
                  <a:pt x="12036" y="20621"/>
                  <a:pt x="11938" y="20430"/>
                  <a:pt x="11846" y="20231"/>
                </a:cubicBezTo>
                <a:cubicBezTo>
                  <a:pt x="11752" y="20036"/>
                  <a:pt x="11660" y="19832"/>
                  <a:pt x="11568" y="19633"/>
                </a:cubicBezTo>
                <a:cubicBezTo>
                  <a:pt x="11387" y="19231"/>
                  <a:pt x="11212" y="18821"/>
                  <a:pt x="11044" y="18407"/>
                </a:cubicBezTo>
                <a:cubicBezTo>
                  <a:pt x="10708" y="17579"/>
                  <a:pt x="10392" y="16727"/>
                  <a:pt x="10097" y="15864"/>
                </a:cubicBezTo>
                <a:lnTo>
                  <a:pt x="9880" y="15215"/>
                </a:lnTo>
                <a:cubicBezTo>
                  <a:pt x="9810" y="14996"/>
                  <a:pt x="9739" y="14777"/>
                  <a:pt x="9669" y="14558"/>
                </a:cubicBezTo>
                <a:cubicBezTo>
                  <a:pt x="9602" y="14339"/>
                  <a:pt x="9530" y="14120"/>
                  <a:pt x="9463" y="13897"/>
                </a:cubicBezTo>
                <a:cubicBezTo>
                  <a:pt x="9396" y="13674"/>
                  <a:pt x="9329" y="13455"/>
                  <a:pt x="9264" y="13232"/>
                </a:cubicBezTo>
                <a:lnTo>
                  <a:pt x="9069" y="12567"/>
                </a:lnTo>
                <a:lnTo>
                  <a:pt x="8881" y="11899"/>
                </a:lnTo>
                <a:lnTo>
                  <a:pt x="8509" y="10537"/>
                </a:lnTo>
                <a:cubicBezTo>
                  <a:pt x="8276" y="9693"/>
                  <a:pt x="8035" y="8849"/>
                  <a:pt x="7777" y="8009"/>
                </a:cubicBezTo>
                <a:cubicBezTo>
                  <a:pt x="8314" y="7942"/>
                  <a:pt x="8843" y="7850"/>
                  <a:pt x="9369" y="7743"/>
                </a:cubicBezTo>
                <a:lnTo>
                  <a:pt x="10216" y="7564"/>
                </a:lnTo>
                <a:lnTo>
                  <a:pt x="10634" y="7484"/>
                </a:lnTo>
                <a:lnTo>
                  <a:pt x="11055" y="7416"/>
                </a:lnTo>
                <a:cubicBezTo>
                  <a:pt x="11196" y="7396"/>
                  <a:pt x="11335" y="7376"/>
                  <a:pt x="11476" y="7357"/>
                </a:cubicBezTo>
                <a:cubicBezTo>
                  <a:pt x="11617" y="7337"/>
                  <a:pt x="11758" y="7325"/>
                  <a:pt x="11899" y="7309"/>
                </a:cubicBezTo>
                <a:cubicBezTo>
                  <a:pt x="12041" y="7293"/>
                  <a:pt x="12182" y="7285"/>
                  <a:pt x="12323" y="7269"/>
                </a:cubicBezTo>
                <a:lnTo>
                  <a:pt x="12748" y="7245"/>
                </a:lnTo>
                <a:cubicBezTo>
                  <a:pt x="13317" y="7221"/>
                  <a:pt x="13888" y="7233"/>
                  <a:pt x="14463" y="7289"/>
                </a:cubicBezTo>
                <a:cubicBezTo>
                  <a:pt x="14750" y="7317"/>
                  <a:pt x="15039" y="7361"/>
                  <a:pt x="15328" y="7412"/>
                </a:cubicBezTo>
                <a:cubicBezTo>
                  <a:pt x="15471" y="7440"/>
                  <a:pt x="15617" y="7468"/>
                  <a:pt x="15760" y="7504"/>
                </a:cubicBezTo>
                <a:cubicBezTo>
                  <a:pt x="15903" y="7536"/>
                  <a:pt x="16049" y="7579"/>
                  <a:pt x="16192" y="7615"/>
                </a:cubicBezTo>
                <a:cubicBezTo>
                  <a:pt x="16481" y="7703"/>
                  <a:pt x="16770" y="7798"/>
                  <a:pt x="17057" y="7914"/>
                </a:cubicBezTo>
                <a:cubicBezTo>
                  <a:pt x="17343" y="8033"/>
                  <a:pt x="17630" y="8165"/>
                  <a:pt x="17916" y="8316"/>
                </a:cubicBezTo>
                <a:cubicBezTo>
                  <a:pt x="18487" y="8622"/>
                  <a:pt x="19052" y="8997"/>
                  <a:pt x="19607" y="9454"/>
                </a:cubicBezTo>
                <a:cubicBezTo>
                  <a:pt x="19885" y="9681"/>
                  <a:pt x="20160" y="9924"/>
                  <a:pt x="20427" y="10187"/>
                </a:cubicBezTo>
                <a:cubicBezTo>
                  <a:pt x="20695" y="10446"/>
                  <a:pt x="20960" y="10728"/>
                  <a:pt x="21217" y="11023"/>
                </a:cubicBezTo>
                <a:cubicBezTo>
                  <a:pt x="21345" y="11170"/>
                  <a:pt x="21470" y="11317"/>
                  <a:pt x="21593" y="11473"/>
                </a:cubicBezTo>
                <a:lnTo>
                  <a:pt x="21593" y="10390"/>
                </a:lnTo>
                <a:close/>
              </a:path>
            </a:pathLst>
          </a:custGeom>
          <a:solidFill>
            <a:schemeClr val="accent5">
              <a:lumMod val="50000"/>
            </a:schemeClr>
          </a:solidFill>
          <a:ln w="12700">
            <a:miter lim="400000"/>
          </a:ln>
        </p:spPr>
        <p:txBody>
          <a:bodyPr lIns="38100" tIns="38100" rIns="38100" bIns="38100" anchor="ctr"/>
          <a:lstStyle/>
          <a:p>
            <a:pPr>
              <a:defRPr sz="3000">
                <a:solidFill>
                  <a:srgbClr val="FFFFFF"/>
                </a:solidFill>
              </a:defRPr>
            </a:pPr>
            <a:endParaRP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dirty="0"/>
              <a:t>Your Footer Here</a:t>
            </a:r>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77A25EDF-1234-4946-AFE3-58CFE2A829A3}"/>
              </a:ext>
            </a:extLst>
          </p:cNvPr>
          <p:cNvSpPr>
            <a:spLocks noGrp="1"/>
          </p:cNvSpPr>
          <p:nvPr>
            <p:ph type="pic" sz="quarter" idx="10"/>
          </p:nvPr>
        </p:nvSpPr>
        <p:spPr/>
      </p:sp>
      <p:sp>
        <p:nvSpPr>
          <p:cNvPr id="13" name="Picture Placeholder 12">
            <a:extLst>
              <a:ext uri="{FF2B5EF4-FFF2-40B4-BE49-F238E27FC236}">
                <a16:creationId xmlns:a16="http://schemas.microsoft.com/office/drawing/2014/main" id="{219E60D3-29CB-4417-A902-B3091CCDFB57}"/>
              </a:ext>
            </a:extLst>
          </p:cNvPr>
          <p:cNvSpPr>
            <a:spLocks noGrp="1"/>
          </p:cNvSpPr>
          <p:nvPr>
            <p:ph type="pic" sz="quarter" idx="11"/>
          </p:nvPr>
        </p:nvSpPr>
        <p:spPr/>
      </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normAutofit fontScale="92500"/>
          </a:bodyPr>
          <a:lstStyle/>
          <a:p>
            <a:r>
              <a:rPr lang="en-US" noProof="1"/>
              <a:t>Lorem ipsum dolor sit amet, tollit epicuri est ex, exerci accumsan singulis ei mel.</a:t>
            </a:r>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
        <p:nvSpPr>
          <p:cNvPr id="18" name="Shape">
            <a:extLst>
              <a:ext uri="{FF2B5EF4-FFF2-40B4-BE49-F238E27FC236}">
                <a16:creationId xmlns:a16="http://schemas.microsoft.com/office/drawing/2014/main" id="{1720E4D6-F979-B84D-9639-794105710317}"/>
              </a:ext>
            </a:extLst>
          </p:cNvPr>
          <p:cNvSpPr/>
          <p:nvPr/>
        </p:nvSpPr>
        <p:spPr>
          <a:xfrm>
            <a:off x="0" y="1368475"/>
            <a:ext cx="12192000" cy="5488955"/>
          </a:xfrm>
          <a:custGeom>
            <a:avLst/>
            <a:gdLst/>
            <a:ahLst/>
            <a:cxnLst>
              <a:cxn ang="0">
                <a:pos x="wd2" y="hd2"/>
              </a:cxn>
              <a:cxn ang="5400000">
                <a:pos x="wd2" y="hd2"/>
              </a:cxn>
              <a:cxn ang="10800000">
                <a:pos x="wd2" y="hd2"/>
              </a:cxn>
              <a:cxn ang="16200000">
                <a:pos x="wd2" y="hd2"/>
              </a:cxn>
            </a:cxnLst>
            <a:rect l="0" t="0" r="r" b="b"/>
            <a:pathLst>
              <a:path w="21600" h="21600" extrusionOk="0">
                <a:moveTo>
                  <a:pt x="20830" y="315"/>
                </a:moveTo>
                <a:cubicBezTo>
                  <a:pt x="20509" y="205"/>
                  <a:pt x="20187" y="125"/>
                  <a:pt x="19862" y="70"/>
                </a:cubicBezTo>
                <a:cubicBezTo>
                  <a:pt x="19535" y="20"/>
                  <a:pt x="19210" y="0"/>
                  <a:pt x="18883" y="0"/>
                </a:cubicBezTo>
                <a:cubicBezTo>
                  <a:pt x="18556" y="5"/>
                  <a:pt x="18227" y="35"/>
                  <a:pt x="17902" y="95"/>
                </a:cubicBezTo>
                <a:cubicBezTo>
                  <a:pt x="17575" y="155"/>
                  <a:pt x="17250" y="245"/>
                  <a:pt x="16930" y="360"/>
                </a:cubicBezTo>
                <a:cubicBezTo>
                  <a:pt x="16608" y="475"/>
                  <a:pt x="16292" y="620"/>
                  <a:pt x="15976" y="785"/>
                </a:cubicBezTo>
                <a:lnTo>
                  <a:pt x="15741" y="915"/>
                </a:lnTo>
                <a:cubicBezTo>
                  <a:pt x="15662" y="960"/>
                  <a:pt x="15586" y="1010"/>
                  <a:pt x="15508" y="1054"/>
                </a:cubicBezTo>
                <a:lnTo>
                  <a:pt x="15391" y="1124"/>
                </a:lnTo>
                <a:lnTo>
                  <a:pt x="15277" y="1199"/>
                </a:lnTo>
                <a:cubicBezTo>
                  <a:pt x="15201" y="1249"/>
                  <a:pt x="15125" y="1299"/>
                  <a:pt x="15049" y="1354"/>
                </a:cubicBezTo>
                <a:cubicBezTo>
                  <a:pt x="14899" y="1464"/>
                  <a:pt x="14746" y="1569"/>
                  <a:pt x="14599" y="1684"/>
                </a:cubicBezTo>
                <a:lnTo>
                  <a:pt x="14487" y="1769"/>
                </a:lnTo>
                <a:cubicBezTo>
                  <a:pt x="14449" y="1799"/>
                  <a:pt x="14413" y="1829"/>
                  <a:pt x="14375" y="1859"/>
                </a:cubicBezTo>
                <a:lnTo>
                  <a:pt x="14155" y="2044"/>
                </a:lnTo>
                <a:cubicBezTo>
                  <a:pt x="14081" y="2104"/>
                  <a:pt x="14010" y="2169"/>
                  <a:pt x="13938" y="2234"/>
                </a:cubicBezTo>
                <a:cubicBezTo>
                  <a:pt x="13866" y="2299"/>
                  <a:pt x="13792" y="2359"/>
                  <a:pt x="13721" y="2429"/>
                </a:cubicBezTo>
                <a:cubicBezTo>
                  <a:pt x="13577" y="2564"/>
                  <a:pt x="13434" y="2694"/>
                  <a:pt x="13295" y="2839"/>
                </a:cubicBezTo>
                <a:lnTo>
                  <a:pt x="13085" y="3049"/>
                </a:lnTo>
                <a:lnTo>
                  <a:pt x="12876" y="3268"/>
                </a:lnTo>
                <a:cubicBezTo>
                  <a:pt x="12737" y="3413"/>
                  <a:pt x="12603" y="3568"/>
                  <a:pt x="12466" y="3718"/>
                </a:cubicBezTo>
                <a:cubicBezTo>
                  <a:pt x="12397" y="3793"/>
                  <a:pt x="12332" y="3873"/>
                  <a:pt x="12265" y="3948"/>
                </a:cubicBezTo>
                <a:lnTo>
                  <a:pt x="12063" y="4183"/>
                </a:lnTo>
                <a:cubicBezTo>
                  <a:pt x="11931" y="4343"/>
                  <a:pt x="11799" y="4503"/>
                  <a:pt x="11667" y="4663"/>
                </a:cubicBezTo>
                <a:cubicBezTo>
                  <a:pt x="11145" y="5318"/>
                  <a:pt x="10643" y="6012"/>
                  <a:pt x="10155" y="6732"/>
                </a:cubicBezTo>
                <a:lnTo>
                  <a:pt x="9792" y="7277"/>
                </a:lnTo>
                <a:lnTo>
                  <a:pt x="9436" y="7831"/>
                </a:lnTo>
                <a:lnTo>
                  <a:pt x="9084" y="8396"/>
                </a:lnTo>
                <a:lnTo>
                  <a:pt x="8739" y="8956"/>
                </a:lnTo>
                <a:cubicBezTo>
                  <a:pt x="8283" y="9700"/>
                  <a:pt x="7817" y="10430"/>
                  <a:pt x="7346" y="11145"/>
                </a:cubicBezTo>
                <a:cubicBezTo>
                  <a:pt x="7286" y="11235"/>
                  <a:pt x="7223" y="11330"/>
                  <a:pt x="7163" y="11420"/>
                </a:cubicBezTo>
                <a:cubicBezTo>
                  <a:pt x="6880" y="11035"/>
                  <a:pt x="6594" y="10660"/>
                  <a:pt x="6300" y="10295"/>
                </a:cubicBezTo>
                <a:lnTo>
                  <a:pt x="6202" y="10175"/>
                </a:lnTo>
                <a:lnTo>
                  <a:pt x="6103" y="10055"/>
                </a:lnTo>
                <a:lnTo>
                  <a:pt x="5904" y="9815"/>
                </a:lnTo>
                <a:cubicBezTo>
                  <a:pt x="5839" y="9735"/>
                  <a:pt x="5770" y="9661"/>
                  <a:pt x="5702" y="9581"/>
                </a:cubicBezTo>
                <a:lnTo>
                  <a:pt x="5501" y="9351"/>
                </a:lnTo>
                <a:cubicBezTo>
                  <a:pt x="5364" y="9201"/>
                  <a:pt x="5228" y="9051"/>
                  <a:pt x="5091" y="8906"/>
                </a:cubicBezTo>
                <a:lnTo>
                  <a:pt x="4883" y="8691"/>
                </a:lnTo>
                <a:lnTo>
                  <a:pt x="4780" y="8586"/>
                </a:lnTo>
                <a:lnTo>
                  <a:pt x="4674" y="8481"/>
                </a:lnTo>
                <a:lnTo>
                  <a:pt x="4464" y="8276"/>
                </a:lnTo>
                <a:cubicBezTo>
                  <a:pt x="4394" y="8206"/>
                  <a:pt x="4320" y="8146"/>
                  <a:pt x="4249" y="8076"/>
                </a:cubicBezTo>
                <a:cubicBezTo>
                  <a:pt x="4177" y="8011"/>
                  <a:pt x="4105" y="7946"/>
                  <a:pt x="4034" y="7881"/>
                </a:cubicBezTo>
                <a:lnTo>
                  <a:pt x="3817" y="7696"/>
                </a:lnTo>
                <a:lnTo>
                  <a:pt x="3707" y="7601"/>
                </a:lnTo>
                <a:lnTo>
                  <a:pt x="3597" y="7512"/>
                </a:lnTo>
                <a:lnTo>
                  <a:pt x="3375" y="7337"/>
                </a:lnTo>
                <a:cubicBezTo>
                  <a:pt x="3301" y="7277"/>
                  <a:pt x="3227" y="7227"/>
                  <a:pt x="3151" y="7172"/>
                </a:cubicBezTo>
                <a:cubicBezTo>
                  <a:pt x="3077" y="7117"/>
                  <a:pt x="3003" y="7062"/>
                  <a:pt x="2927" y="7012"/>
                </a:cubicBezTo>
                <a:lnTo>
                  <a:pt x="2701" y="6857"/>
                </a:lnTo>
                <a:cubicBezTo>
                  <a:pt x="2663" y="6832"/>
                  <a:pt x="2625" y="6807"/>
                  <a:pt x="2587" y="6782"/>
                </a:cubicBezTo>
                <a:lnTo>
                  <a:pt x="2473" y="6712"/>
                </a:lnTo>
                <a:lnTo>
                  <a:pt x="2244" y="6572"/>
                </a:lnTo>
                <a:cubicBezTo>
                  <a:pt x="2168" y="6527"/>
                  <a:pt x="2090" y="6487"/>
                  <a:pt x="2014" y="6442"/>
                </a:cubicBezTo>
                <a:cubicBezTo>
                  <a:pt x="1859" y="6352"/>
                  <a:pt x="1704" y="6277"/>
                  <a:pt x="1550" y="6197"/>
                </a:cubicBezTo>
                <a:cubicBezTo>
                  <a:pt x="1472" y="6157"/>
                  <a:pt x="1393" y="6122"/>
                  <a:pt x="1315" y="6087"/>
                </a:cubicBezTo>
                <a:lnTo>
                  <a:pt x="1080" y="5982"/>
                </a:lnTo>
                <a:cubicBezTo>
                  <a:pt x="721" y="5832"/>
                  <a:pt x="361" y="5707"/>
                  <a:pt x="0" y="5602"/>
                </a:cubicBezTo>
                <a:lnTo>
                  <a:pt x="0" y="6102"/>
                </a:lnTo>
                <a:cubicBezTo>
                  <a:pt x="329" y="6247"/>
                  <a:pt x="654" y="6412"/>
                  <a:pt x="977" y="6592"/>
                </a:cubicBezTo>
                <a:lnTo>
                  <a:pt x="1200" y="6722"/>
                </a:lnTo>
                <a:cubicBezTo>
                  <a:pt x="1274" y="6767"/>
                  <a:pt x="1351" y="6807"/>
                  <a:pt x="1422" y="6857"/>
                </a:cubicBezTo>
                <a:cubicBezTo>
                  <a:pt x="1570" y="6952"/>
                  <a:pt x="1718" y="7042"/>
                  <a:pt x="1863" y="7147"/>
                </a:cubicBezTo>
                <a:lnTo>
                  <a:pt x="2081" y="7297"/>
                </a:lnTo>
                <a:lnTo>
                  <a:pt x="2296" y="7457"/>
                </a:lnTo>
                <a:lnTo>
                  <a:pt x="2403" y="7537"/>
                </a:lnTo>
                <a:cubicBezTo>
                  <a:pt x="2439" y="7561"/>
                  <a:pt x="2475" y="7591"/>
                  <a:pt x="2511" y="7621"/>
                </a:cubicBezTo>
                <a:lnTo>
                  <a:pt x="2724" y="7791"/>
                </a:lnTo>
                <a:cubicBezTo>
                  <a:pt x="2795" y="7846"/>
                  <a:pt x="2865" y="7911"/>
                  <a:pt x="2934" y="7971"/>
                </a:cubicBezTo>
                <a:cubicBezTo>
                  <a:pt x="3003" y="8031"/>
                  <a:pt x="3075" y="8091"/>
                  <a:pt x="3145" y="8151"/>
                </a:cubicBezTo>
                <a:lnTo>
                  <a:pt x="3353" y="8341"/>
                </a:lnTo>
                <a:lnTo>
                  <a:pt x="3456" y="8436"/>
                </a:lnTo>
                <a:lnTo>
                  <a:pt x="3559" y="8536"/>
                </a:lnTo>
                <a:lnTo>
                  <a:pt x="3763" y="8731"/>
                </a:lnTo>
                <a:cubicBezTo>
                  <a:pt x="3830" y="8796"/>
                  <a:pt x="3897" y="8866"/>
                  <a:pt x="3964" y="8936"/>
                </a:cubicBezTo>
                <a:cubicBezTo>
                  <a:pt x="4032" y="9006"/>
                  <a:pt x="4099" y="9071"/>
                  <a:pt x="4166" y="9141"/>
                </a:cubicBezTo>
                <a:lnTo>
                  <a:pt x="4365" y="9356"/>
                </a:lnTo>
                <a:cubicBezTo>
                  <a:pt x="5156" y="10215"/>
                  <a:pt x="5904" y="11185"/>
                  <a:pt x="6627" y="12214"/>
                </a:cubicBezTo>
                <a:cubicBezTo>
                  <a:pt x="5904" y="13244"/>
                  <a:pt x="5156" y="14213"/>
                  <a:pt x="4365" y="15073"/>
                </a:cubicBezTo>
                <a:lnTo>
                  <a:pt x="4166" y="15288"/>
                </a:lnTo>
                <a:cubicBezTo>
                  <a:pt x="4101" y="15358"/>
                  <a:pt x="4032" y="15428"/>
                  <a:pt x="3964" y="15493"/>
                </a:cubicBezTo>
                <a:cubicBezTo>
                  <a:pt x="3897" y="15563"/>
                  <a:pt x="3830" y="15633"/>
                  <a:pt x="3763" y="15698"/>
                </a:cubicBezTo>
                <a:lnTo>
                  <a:pt x="3559" y="15893"/>
                </a:lnTo>
                <a:lnTo>
                  <a:pt x="3456" y="15993"/>
                </a:lnTo>
                <a:lnTo>
                  <a:pt x="3353" y="16088"/>
                </a:lnTo>
                <a:lnTo>
                  <a:pt x="3145" y="16277"/>
                </a:lnTo>
                <a:cubicBezTo>
                  <a:pt x="3075" y="16342"/>
                  <a:pt x="3003" y="16397"/>
                  <a:pt x="2934" y="16457"/>
                </a:cubicBezTo>
                <a:cubicBezTo>
                  <a:pt x="2865" y="16517"/>
                  <a:pt x="2795" y="16577"/>
                  <a:pt x="2724" y="16637"/>
                </a:cubicBezTo>
                <a:lnTo>
                  <a:pt x="2511" y="16807"/>
                </a:lnTo>
                <a:cubicBezTo>
                  <a:pt x="2475" y="16837"/>
                  <a:pt x="2439" y="16862"/>
                  <a:pt x="2403" y="16892"/>
                </a:cubicBezTo>
                <a:lnTo>
                  <a:pt x="2296" y="16972"/>
                </a:lnTo>
                <a:lnTo>
                  <a:pt x="2081" y="17132"/>
                </a:lnTo>
                <a:lnTo>
                  <a:pt x="1863" y="17282"/>
                </a:lnTo>
                <a:cubicBezTo>
                  <a:pt x="1718" y="17387"/>
                  <a:pt x="1570" y="17477"/>
                  <a:pt x="1422" y="17572"/>
                </a:cubicBezTo>
                <a:cubicBezTo>
                  <a:pt x="1348" y="17622"/>
                  <a:pt x="1274" y="17662"/>
                  <a:pt x="1200" y="17707"/>
                </a:cubicBezTo>
                <a:lnTo>
                  <a:pt x="977" y="17837"/>
                </a:lnTo>
                <a:cubicBezTo>
                  <a:pt x="654" y="18017"/>
                  <a:pt x="329" y="18177"/>
                  <a:pt x="0" y="18326"/>
                </a:cubicBezTo>
                <a:lnTo>
                  <a:pt x="0" y="18826"/>
                </a:lnTo>
                <a:cubicBezTo>
                  <a:pt x="363" y="18721"/>
                  <a:pt x="723" y="18596"/>
                  <a:pt x="1080" y="18446"/>
                </a:cubicBezTo>
                <a:lnTo>
                  <a:pt x="1315" y="18341"/>
                </a:lnTo>
                <a:cubicBezTo>
                  <a:pt x="1393" y="18306"/>
                  <a:pt x="1472" y="18272"/>
                  <a:pt x="1550" y="18232"/>
                </a:cubicBezTo>
                <a:cubicBezTo>
                  <a:pt x="1704" y="18152"/>
                  <a:pt x="1861" y="18077"/>
                  <a:pt x="2014" y="17987"/>
                </a:cubicBezTo>
                <a:cubicBezTo>
                  <a:pt x="2090" y="17942"/>
                  <a:pt x="2168" y="17902"/>
                  <a:pt x="2244" y="17857"/>
                </a:cubicBezTo>
                <a:lnTo>
                  <a:pt x="2473" y="17717"/>
                </a:lnTo>
                <a:lnTo>
                  <a:pt x="2587" y="17647"/>
                </a:lnTo>
                <a:cubicBezTo>
                  <a:pt x="2625" y="17622"/>
                  <a:pt x="2663" y="17597"/>
                  <a:pt x="2701" y="17572"/>
                </a:cubicBezTo>
                <a:lnTo>
                  <a:pt x="2927" y="17417"/>
                </a:lnTo>
                <a:cubicBezTo>
                  <a:pt x="3003" y="17367"/>
                  <a:pt x="3077" y="17307"/>
                  <a:pt x="3151" y="17257"/>
                </a:cubicBezTo>
                <a:cubicBezTo>
                  <a:pt x="3225" y="17202"/>
                  <a:pt x="3301" y="17147"/>
                  <a:pt x="3375" y="17092"/>
                </a:cubicBezTo>
                <a:lnTo>
                  <a:pt x="3597" y="16917"/>
                </a:lnTo>
                <a:lnTo>
                  <a:pt x="3707" y="16827"/>
                </a:lnTo>
                <a:lnTo>
                  <a:pt x="3817" y="16732"/>
                </a:lnTo>
                <a:lnTo>
                  <a:pt x="4034" y="16547"/>
                </a:lnTo>
                <a:cubicBezTo>
                  <a:pt x="4105" y="16482"/>
                  <a:pt x="4177" y="16417"/>
                  <a:pt x="4249" y="16352"/>
                </a:cubicBezTo>
                <a:cubicBezTo>
                  <a:pt x="4320" y="16287"/>
                  <a:pt x="4392" y="16222"/>
                  <a:pt x="4464" y="16153"/>
                </a:cubicBezTo>
                <a:lnTo>
                  <a:pt x="4674" y="15948"/>
                </a:lnTo>
                <a:lnTo>
                  <a:pt x="4780" y="15843"/>
                </a:lnTo>
                <a:lnTo>
                  <a:pt x="4883" y="15738"/>
                </a:lnTo>
                <a:lnTo>
                  <a:pt x="5091" y="15523"/>
                </a:lnTo>
                <a:cubicBezTo>
                  <a:pt x="5228" y="15378"/>
                  <a:pt x="5364" y="15228"/>
                  <a:pt x="5501" y="15078"/>
                </a:cubicBezTo>
                <a:lnTo>
                  <a:pt x="5702" y="14848"/>
                </a:lnTo>
                <a:cubicBezTo>
                  <a:pt x="5770" y="14773"/>
                  <a:pt x="5837" y="14693"/>
                  <a:pt x="5904" y="14613"/>
                </a:cubicBezTo>
                <a:lnTo>
                  <a:pt x="6103" y="14373"/>
                </a:lnTo>
                <a:lnTo>
                  <a:pt x="6202" y="14253"/>
                </a:lnTo>
                <a:lnTo>
                  <a:pt x="6300" y="14133"/>
                </a:lnTo>
                <a:cubicBezTo>
                  <a:pt x="6594" y="13769"/>
                  <a:pt x="6880" y="13394"/>
                  <a:pt x="7163" y="13009"/>
                </a:cubicBezTo>
                <a:cubicBezTo>
                  <a:pt x="7225" y="13099"/>
                  <a:pt x="7286" y="13194"/>
                  <a:pt x="7346" y="13284"/>
                </a:cubicBezTo>
                <a:cubicBezTo>
                  <a:pt x="7819" y="13994"/>
                  <a:pt x="8283" y="14723"/>
                  <a:pt x="8739" y="15473"/>
                </a:cubicBezTo>
                <a:lnTo>
                  <a:pt x="9084" y="16033"/>
                </a:lnTo>
                <a:lnTo>
                  <a:pt x="9436" y="16597"/>
                </a:lnTo>
                <a:lnTo>
                  <a:pt x="9792" y="17152"/>
                </a:lnTo>
                <a:lnTo>
                  <a:pt x="10155" y="17697"/>
                </a:lnTo>
                <a:cubicBezTo>
                  <a:pt x="10643" y="18416"/>
                  <a:pt x="11145" y="19111"/>
                  <a:pt x="11667" y="19766"/>
                </a:cubicBezTo>
                <a:cubicBezTo>
                  <a:pt x="11799" y="19926"/>
                  <a:pt x="11929" y="20091"/>
                  <a:pt x="12063" y="20246"/>
                </a:cubicBezTo>
                <a:lnTo>
                  <a:pt x="12265" y="20481"/>
                </a:lnTo>
                <a:cubicBezTo>
                  <a:pt x="12332" y="20560"/>
                  <a:pt x="12399" y="20635"/>
                  <a:pt x="12466" y="20710"/>
                </a:cubicBezTo>
                <a:cubicBezTo>
                  <a:pt x="12603" y="20860"/>
                  <a:pt x="12737" y="21015"/>
                  <a:pt x="12876" y="21160"/>
                </a:cubicBezTo>
                <a:lnTo>
                  <a:pt x="13085" y="21380"/>
                </a:lnTo>
                <a:lnTo>
                  <a:pt x="13295" y="21590"/>
                </a:lnTo>
                <a:cubicBezTo>
                  <a:pt x="13300" y="21595"/>
                  <a:pt x="13304" y="21600"/>
                  <a:pt x="13309" y="21600"/>
                </a:cubicBezTo>
                <a:lnTo>
                  <a:pt x="14776" y="21600"/>
                </a:lnTo>
                <a:cubicBezTo>
                  <a:pt x="14397" y="21275"/>
                  <a:pt x="14025" y="20925"/>
                  <a:pt x="13662" y="20545"/>
                </a:cubicBezTo>
                <a:cubicBezTo>
                  <a:pt x="13132" y="19991"/>
                  <a:pt x="12614" y="19391"/>
                  <a:pt x="12115" y="18746"/>
                </a:cubicBezTo>
                <a:cubicBezTo>
                  <a:pt x="11613" y="18107"/>
                  <a:pt x="11127" y="17427"/>
                  <a:pt x="10654" y="16722"/>
                </a:cubicBezTo>
                <a:lnTo>
                  <a:pt x="10301" y="16193"/>
                </a:lnTo>
                <a:lnTo>
                  <a:pt x="9951" y="15653"/>
                </a:lnTo>
                <a:lnTo>
                  <a:pt x="9257" y="14543"/>
                </a:lnTo>
                <a:cubicBezTo>
                  <a:pt x="8786" y="13799"/>
                  <a:pt x="8312" y="13064"/>
                  <a:pt x="7819" y="12359"/>
                </a:cubicBezTo>
                <a:cubicBezTo>
                  <a:pt x="7788" y="12314"/>
                  <a:pt x="7754" y="12269"/>
                  <a:pt x="7723" y="12219"/>
                </a:cubicBezTo>
                <a:cubicBezTo>
                  <a:pt x="7754" y="12174"/>
                  <a:pt x="7788" y="12129"/>
                  <a:pt x="7819" y="12079"/>
                </a:cubicBezTo>
                <a:cubicBezTo>
                  <a:pt x="8309" y="11370"/>
                  <a:pt x="8786" y="10635"/>
                  <a:pt x="9257" y="9895"/>
                </a:cubicBezTo>
                <a:lnTo>
                  <a:pt x="9951" y="8786"/>
                </a:lnTo>
                <a:lnTo>
                  <a:pt x="10301" y="8246"/>
                </a:lnTo>
                <a:lnTo>
                  <a:pt x="10654" y="7716"/>
                </a:lnTo>
                <a:cubicBezTo>
                  <a:pt x="11127" y="7012"/>
                  <a:pt x="11615" y="6337"/>
                  <a:pt x="12115" y="5692"/>
                </a:cubicBezTo>
                <a:cubicBezTo>
                  <a:pt x="12614" y="5048"/>
                  <a:pt x="13132" y="4448"/>
                  <a:pt x="13662" y="3893"/>
                </a:cubicBezTo>
                <a:cubicBezTo>
                  <a:pt x="14193" y="3333"/>
                  <a:pt x="14744" y="2839"/>
                  <a:pt x="15311" y="2404"/>
                </a:cubicBezTo>
                <a:cubicBezTo>
                  <a:pt x="15595" y="2194"/>
                  <a:pt x="15882" y="1994"/>
                  <a:pt x="16175" y="1819"/>
                </a:cubicBezTo>
                <a:cubicBezTo>
                  <a:pt x="16469" y="1644"/>
                  <a:pt x="16764" y="1489"/>
                  <a:pt x="17065" y="1354"/>
                </a:cubicBezTo>
                <a:cubicBezTo>
                  <a:pt x="17365" y="1224"/>
                  <a:pt x="17669" y="1115"/>
                  <a:pt x="17976" y="1030"/>
                </a:cubicBezTo>
                <a:cubicBezTo>
                  <a:pt x="18283" y="945"/>
                  <a:pt x="18592" y="890"/>
                  <a:pt x="18903" y="855"/>
                </a:cubicBezTo>
                <a:cubicBezTo>
                  <a:pt x="19526" y="785"/>
                  <a:pt x="20151" y="805"/>
                  <a:pt x="20774" y="945"/>
                </a:cubicBezTo>
                <a:cubicBezTo>
                  <a:pt x="21051" y="1005"/>
                  <a:pt x="21327" y="1090"/>
                  <a:pt x="21600" y="1189"/>
                </a:cubicBezTo>
                <a:lnTo>
                  <a:pt x="21600" y="655"/>
                </a:lnTo>
                <a:cubicBezTo>
                  <a:pt x="21345" y="515"/>
                  <a:pt x="21089" y="405"/>
                  <a:pt x="20830" y="315"/>
                </a:cubicBezTo>
                <a:close/>
              </a:path>
            </a:pathLst>
          </a:custGeom>
          <a:gradFill>
            <a:gsLst>
              <a:gs pos="26000">
                <a:schemeClr val="accent3">
                  <a:lumMod val="50000"/>
                </a:schemeClr>
              </a:gs>
              <a:gs pos="100000">
                <a:schemeClr val="accent3">
                  <a:lumMod val="90000"/>
                </a:schemeClr>
              </a:gs>
            </a:gsLst>
            <a:lin ang="2700000" scaled="1"/>
          </a:gra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4B3AD16C-D560-E740-9F76-848D46EC0A33}"/>
              </a:ext>
            </a:extLst>
          </p:cNvPr>
          <p:cNvSpPr/>
          <p:nvPr/>
        </p:nvSpPr>
        <p:spPr>
          <a:xfrm>
            <a:off x="0" y="1133856"/>
            <a:ext cx="12178075" cy="5724144"/>
          </a:xfrm>
          <a:custGeom>
            <a:avLst/>
            <a:gdLst/>
            <a:ahLst/>
            <a:cxnLst>
              <a:cxn ang="0">
                <a:pos x="wd2" y="hd2"/>
              </a:cxn>
              <a:cxn ang="5400000">
                <a:pos x="wd2" y="hd2"/>
              </a:cxn>
              <a:cxn ang="10800000">
                <a:pos x="wd2" y="hd2"/>
              </a:cxn>
              <a:cxn ang="16200000">
                <a:pos x="wd2" y="hd2"/>
              </a:cxn>
            </a:cxnLst>
            <a:rect l="0" t="0" r="r" b="b"/>
            <a:pathLst>
              <a:path w="21600" h="21583" extrusionOk="0">
                <a:moveTo>
                  <a:pt x="20865" y="382"/>
                </a:moveTo>
                <a:cubicBezTo>
                  <a:pt x="20543" y="259"/>
                  <a:pt x="20213" y="168"/>
                  <a:pt x="19882" y="107"/>
                </a:cubicBezTo>
                <a:cubicBezTo>
                  <a:pt x="19716" y="73"/>
                  <a:pt x="19548" y="50"/>
                  <a:pt x="19385" y="35"/>
                </a:cubicBezTo>
                <a:lnTo>
                  <a:pt x="19259" y="21"/>
                </a:lnTo>
                <a:lnTo>
                  <a:pt x="19134" y="12"/>
                </a:lnTo>
                <a:cubicBezTo>
                  <a:pt x="19051" y="7"/>
                  <a:pt x="18968" y="2"/>
                  <a:pt x="18883" y="2"/>
                </a:cubicBezTo>
                <a:cubicBezTo>
                  <a:pt x="18215" y="-17"/>
                  <a:pt x="17541" y="88"/>
                  <a:pt x="16880" y="292"/>
                </a:cubicBezTo>
                <a:cubicBezTo>
                  <a:pt x="16551" y="396"/>
                  <a:pt x="16224" y="529"/>
                  <a:pt x="15902" y="681"/>
                </a:cubicBezTo>
                <a:lnTo>
                  <a:pt x="15660" y="800"/>
                </a:lnTo>
                <a:cubicBezTo>
                  <a:pt x="15579" y="843"/>
                  <a:pt x="15501" y="886"/>
                  <a:pt x="15422" y="929"/>
                </a:cubicBezTo>
                <a:lnTo>
                  <a:pt x="15303" y="995"/>
                </a:lnTo>
                <a:lnTo>
                  <a:pt x="15185" y="1066"/>
                </a:lnTo>
                <a:cubicBezTo>
                  <a:pt x="15106" y="1114"/>
                  <a:pt x="15028" y="1161"/>
                  <a:pt x="14950" y="1209"/>
                </a:cubicBezTo>
                <a:cubicBezTo>
                  <a:pt x="14327" y="1608"/>
                  <a:pt x="13727" y="2083"/>
                  <a:pt x="13151" y="2620"/>
                </a:cubicBezTo>
                <a:cubicBezTo>
                  <a:pt x="12575" y="3152"/>
                  <a:pt x="12024" y="3741"/>
                  <a:pt x="11493" y="4369"/>
                </a:cubicBezTo>
                <a:cubicBezTo>
                  <a:pt x="11361" y="4525"/>
                  <a:pt x="11229" y="4687"/>
                  <a:pt x="11099" y="4848"/>
                </a:cubicBezTo>
                <a:cubicBezTo>
                  <a:pt x="10969" y="5010"/>
                  <a:pt x="10839" y="5172"/>
                  <a:pt x="10712" y="5338"/>
                </a:cubicBezTo>
                <a:cubicBezTo>
                  <a:pt x="10584" y="5504"/>
                  <a:pt x="10458" y="5670"/>
                  <a:pt x="10333" y="5842"/>
                </a:cubicBezTo>
                <a:cubicBezTo>
                  <a:pt x="10210" y="6013"/>
                  <a:pt x="10084" y="6184"/>
                  <a:pt x="9961" y="6355"/>
                </a:cubicBezTo>
                <a:lnTo>
                  <a:pt x="9596" y="6877"/>
                </a:lnTo>
                <a:lnTo>
                  <a:pt x="9235" y="7410"/>
                </a:lnTo>
                <a:lnTo>
                  <a:pt x="8881" y="7951"/>
                </a:lnTo>
                <a:lnTo>
                  <a:pt x="8539" y="8483"/>
                </a:lnTo>
                <a:cubicBezTo>
                  <a:pt x="8084" y="9191"/>
                  <a:pt x="7627" y="9885"/>
                  <a:pt x="7161" y="10564"/>
                </a:cubicBezTo>
                <a:lnTo>
                  <a:pt x="7119" y="10626"/>
                </a:lnTo>
                <a:cubicBezTo>
                  <a:pt x="7033" y="10522"/>
                  <a:pt x="6948" y="10417"/>
                  <a:pt x="6861" y="10313"/>
                </a:cubicBezTo>
                <a:cubicBezTo>
                  <a:pt x="6731" y="10151"/>
                  <a:pt x="6597" y="9999"/>
                  <a:pt x="6465" y="9847"/>
                </a:cubicBezTo>
                <a:cubicBezTo>
                  <a:pt x="6198" y="9538"/>
                  <a:pt x="5925" y="9244"/>
                  <a:pt x="5649" y="8958"/>
                </a:cubicBezTo>
                <a:cubicBezTo>
                  <a:pt x="5510" y="8816"/>
                  <a:pt x="5369" y="8678"/>
                  <a:pt x="5228" y="8540"/>
                </a:cubicBezTo>
                <a:lnTo>
                  <a:pt x="5015" y="8341"/>
                </a:lnTo>
                <a:lnTo>
                  <a:pt x="4908" y="8241"/>
                </a:lnTo>
                <a:lnTo>
                  <a:pt x="4800" y="8146"/>
                </a:lnTo>
                <a:cubicBezTo>
                  <a:pt x="4225" y="7628"/>
                  <a:pt x="3627" y="7167"/>
                  <a:pt x="3011" y="6782"/>
                </a:cubicBezTo>
                <a:cubicBezTo>
                  <a:pt x="2395" y="6402"/>
                  <a:pt x="1763" y="6093"/>
                  <a:pt x="1122" y="5865"/>
                </a:cubicBezTo>
                <a:cubicBezTo>
                  <a:pt x="802" y="5756"/>
                  <a:pt x="482" y="5656"/>
                  <a:pt x="159" y="5585"/>
                </a:cubicBezTo>
                <a:lnTo>
                  <a:pt x="0" y="5547"/>
                </a:lnTo>
                <a:lnTo>
                  <a:pt x="0" y="6402"/>
                </a:lnTo>
                <a:lnTo>
                  <a:pt x="43" y="6421"/>
                </a:lnTo>
                <a:cubicBezTo>
                  <a:pt x="193" y="6492"/>
                  <a:pt x="343" y="6573"/>
                  <a:pt x="493" y="6649"/>
                </a:cubicBezTo>
                <a:cubicBezTo>
                  <a:pt x="567" y="6687"/>
                  <a:pt x="641" y="6730"/>
                  <a:pt x="715" y="6773"/>
                </a:cubicBezTo>
                <a:lnTo>
                  <a:pt x="936" y="6901"/>
                </a:lnTo>
                <a:cubicBezTo>
                  <a:pt x="1523" y="7248"/>
                  <a:pt x="2094" y="7647"/>
                  <a:pt x="2645" y="8103"/>
                </a:cubicBezTo>
                <a:cubicBezTo>
                  <a:pt x="2715" y="8160"/>
                  <a:pt x="2782" y="8222"/>
                  <a:pt x="2851" y="8279"/>
                </a:cubicBezTo>
                <a:cubicBezTo>
                  <a:pt x="2919" y="8341"/>
                  <a:pt x="2988" y="8393"/>
                  <a:pt x="3055" y="8455"/>
                </a:cubicBezTo>
                <a:lnTo>
                  <a:pt x="3257" y="8640"/>
                </a:lnTo>
                <a:lnTo>
                  <a:pt x="3358" y="8730"/>
                </a:lnTo>
                <a:lnTo>
                  <a:pt x="3456" y="8825"/>
                </a:lnTo>
                <a:lnTo>
                  <a:pt x="3656" y="9015"/>
                </a:lnTo>
                <a:cubicBezTo>
                  <a:pt x="3721" y="9082"/>
                  <a:pt x="3786" y="9149"/>
                  <a:pt x="3853" y="9215"/>
                </a:cubicBezTo>
                <a:cubicBezTo>
                  <a:pt x="3918" y="9282"/>
                  <a:pt x="3985" y="9348"/>
                  <a:pt x="4048" y="9415"/>
                </a:cubicBezTo>
                <a:lnTo>
                  <a:pt x="4240" y="9619"/>
                </a:lnTo>
                <a:cubicBezTo>
                  <a:pt x="4755" y="10170"/>
                  <a:pt x="5253" y="10769"/>
                  <a:pt x="5737" y="11396"/>
                </a:cubicBezTo>
                <a:cubicBezTo>
                  <a:pt x="5858" y="11553"/>
                  <a:pt x="5978" y="11710"/>
                  <a:pt x="6097" y="11871"/>
                </a:cubicBezTo>
                <a:lnTo>
                  <a:pt x="6167" y="11961"/>
                </a:lnTo>
                <a:lnTo>
                  <a:pt x="6097" y="12052"/>
                </a:lnTo>
                <a:cubicBezTo>
                  <a:pt x="5978" y="12213"/>
                  <a:pt x="5858" y="12370"/>
                  <a:pt x="5737" y="12527"/>
                </a:cubicBezTo>
                <a:cubicBezTo>
                  <a:pt x="5253" y="13154"/>
                  <a:pt x="4755" y="13753"/>
                  <a:pt x="4240" y="14304"/>
                </a:cubicBezTo>
                <a:lnTo>
                  <a:pt x="4048" y="14508"/>
                </a:lnTo>
                <a:cubicBezTo>
                  <a:pt x="3983" y="14579"/>
                  <a:pt x="3918" y="14641"/>
                  <a:pt x="3853" y="14708"/>
                </a:cubicBezTo>
                <a:cubicBezTo>
                  <a:pt x="3788" y="14774"/>
                  <a:pt x="3723" y="14841"/>
                  <a:pt x="3656" y="14907"/>
                </a:cubicBezTo>
                <a:lnTo>
                  <a:pt x="3456" y="15097"/>
                </a:lnTo>
                <a:lnTo>
                  <a:pt x="3358" y="15192"/>
                </a:lnTo>
                <a:lnTo>
                  <a:pt x="3257" y="15283"/>
                </a:lnTo>
                <a:lnTo>
                  <a:pt x="3055" y="15468"/>
                </a:lnTo>
                <a:cubicBezTo>
                  <a:pt x="2988" y="15530"/>
                  <a:pt x="2919" y="15587"/>
                  <a:pt x="2851" y="15644"/>
                </a:cubicBezTo>
                <a:cubicBezTo>
                  <a:pt x="2782" y="15701"/>
                  <a:pt x="2715" y="15763"/>
                  <a:pt x="2645" y="15820"/>
                </a:cubicBezTo>
                <a:cubicBezTo>
                  <a:pt x="2094" y="16271"/>
                  <a:pt x="1523" y="16675"/>
                  <a:pt x="936" y="17022"/>
                </a:cubicBezTo>
                <a:lnTo>
                  <a:pt x="715" y="17150"/>
                </a:lnTo>
                <a:cubicBezTo>
                  <a:pt x="641" y="17193"/>
                  <a:pt x="567" y="17235"/>
                  <a:pt x="493" y="17273"/>
                </a:cubicBezTo>
                <a:cubicBezTo>
                  <a:pt x="343" y="17350"/>
                  <a:pt x="195" y="17430"/>
                  <a:pt x="43" y="17502"/>
                </a:cubicBezTo>
                <a:lnTo>
                  <a:pt x="0" y="17521"/>
                </a:lnTo>
                <a:lnTo>
                  <a:pt x="0" y="18376"/>
                </a:lnTo>
                <a:lnTo>
                  <a:pt x="159" y="18338"/>
                </a:lnTo>
                <a:cubicBezTo>
                  <a:pt x="482" y="18267"/>
                  <a:pt x="802" y="18162"/>
                  <a:pt x="1122" y="18057"/>
                </a:cubicBezTo>
                <a:cubicBezTo>
                  <a:pt x="1761" y="17829"/>
                  <a:pt x="2392" y="17521"/>
                  <a:pt x="3011" y="17140"/>
                </a:cubicBezTo>
                <a:cubicBezTo>
                  <a:pt x="3627" y="16760"/>
                  <a:pt x="4225" y="16295"/>
                  <a:pt x="4800" y="15777"/>
                </a:cubicBezTo>
                <a:lnTo>
                  <a:pt x="4908" y="15682"/>
                </a:lnTo>
                <a:lnTo>
                  <a:pt x="5015" y="15582"/>
                </a:lnTo>
                <a:lnTo>
                  <a:pt x="5228" y="15382"/>
                </a:lnTo>
                <a:cubicBezTo>
                  <a:pt x="5369" y="15245"/>
                  <a:pt x="5508" y="15102"/>
                  <a:pt x="5649" y="14964"/>
                </a:cubicBezTo>
                <a:cubicBezTo>
                  <a:pt x="5925" y="14674"/>
                  <a:pt x="6198" y="14380"/>
                  <a:pt x="6465" y="14076"/>
                </a:cubicBezTo>
                <a:cubicBezTo>
                  <a:pt x="6597" y="13919"/>
                  <a:pt x="6731" y="13767"/>
                  <a:pt x="6861" y="13610"/>
                </a:cubicBezTo>
                <a:cubicBezTo>
                  <a:pt x="6948" y="13506"/>
                  <a:pt x="7033" y="13401"/>
                  <a:pt x="7119" y="13297"/>
                </a:cubicBezTo>
                <a:lnTo>
                  <a:pt x="7161" y="13358"/>
                </a:lnTo>
                <a:cubicBezTo>
                  <a:pt x="7627" y="14038"/>
                  <a:pt x="8084" y="14731"/>
                  <a:pt x="8539" y="15439"/>
                </a:cubicBezTo>
                <a:lnTo>
                  <a:pt x="8881" y="15972"/>
                </a:lnTo>
                <a:lnTo>
                  <a:pt x="9235" y="16513"/>
                </a:lnTo>
                <a:lnTo>
                  <a:pt x="9596" y="17045"/>
                </a:lnTo>
                <a:lnTo>
                  <a:pt x="9961" y="17568"/>
                </a:lnTo>
                <a:cubicBezTo>
                  <a:pt x="10084" y="17739"/>
                  <a:pt x="10210" y="17910"/>
                  <a:pt x="10333" y="18081"/>
                </a:cubicBezTo>
                <a:cubicBezTo>
                  <a:pt x="10458" y="18252"/>
                  <a:pt x="10586" y="18419"/>
                  <a:pt x="10712" y="18585"/>
                </a:cubicBezTo>
                <a:cubicBezTo>
                  <a:pt x="10839" y="18751"/>
                  <a:pt x="10969" y="18913"/>
                  <a:pt x="11099" y="19074"/>
                </a:cubicBezTo>
                <a:cubicBezTo>
                  <a:pt x="11229" y="19236"/>
                  <a:pt x="11361" y="19393"/>
                  <a:pt x="11493" y="19554"/>
                </a:cubicBezTo>
                <a:cubicBezTo>
                  <a:pt x="12024" y="20181"/>
                  <a:pt x="12575" y="20771"/>
                  <a:pt x="13151" y="21303"/>
                </a:cubicBezTo>
                <a:cubicBezTo>
                  <a:pt x="13252" y="21398"/>
                  <a:pt x="13355" y="21493"/>
                  <a:pt x="13460" y="21583"/>
                </a:cubicBezTo>
                <a:lnTo>
                  <a:pt x="16399" y="21583"/>
                </a:lnTo>
                <a:cubicBezTo>
                  <a:pt x="16352" y="21554"/>
                  <a:pt x="16307" y="21531"/>
                  <a:pt x="16260" y="21502"/>
                </a:cubicBezTo>
                <a:cubicBezTo>
                  <a:pt x="15975" y="21331"/>
                  <a:pt x="15698" y="21141"/>
                  <a:pt x="15420" y="20937"/>
                </a:cubicBezTo>
                <a:cubicBezTo>
                  <a:pt x="15283" y="20832"/>
                  <a:pt x="15144" y="20728"/>
                  <a:pt x="15010" y="20614"/>
                </a:cubicBezTo>
                <a:cubicBezTo>
                  <a:pt x="14873" y="20504"/>
                  <a:pt x="14739" y="20386"/>
                  <a:pt x="14605" y="20272"/>
                </a:cubicBezTo>
                <a:cubicBezTo>
                  <a:pt x="14338" y="20034"/>
                  <a:pt x="14074" y="19787"/>
                  <a:pt x="13814" y="19521"/>
                </a:cubicBezTo>
                <a:cubicBezTo>
                  <a:pt x="13294" y="18993"/>
                  <a:pt x="12788" y="18428"/>
                  <a:pt x="12297" y="17820"/>
                </a:cubicBezTo>
                <a:lnTo>
                  <a:pt x="11930" y="17359"/>
                </a:lnTo>
                <a:cubicBezTo>
                  <a:pt x="11809" y="17202"/>
                  <a:pt x="11688" y="17045"/>
                  <a:pt x="11567" y="16889"/>
                </a:cubicBezTo>
                <a:cubicBezTo>
                  <a:pt x="11448" y="16727"/>
                  <a:pt x="11327" y="16570"/>
                  <a:pt x="11209" y="16409"/>
                </a:cubicBezTo>
                <a:cubicBezTo>
                  <a:pt x="11090" y="16242"/>
                  <a:pt x="10971" y="16081"/>
                  <a:pt x="10855" y="15915"/>
                </a:cubicBezTo>
                <a:lnTo>
                  <a:pt x="10505" y="15416"/>
                </a:lnTo>
                <a:lnTo>
                  <a:pt x="10158" y="14907"/>
                </a:lnTo>
                <a:lnTo>
                  <a:pt x="9464" y="13862"/>
                </a:lnTo>
                <a:cubicBezTo>
                  <a:pt x="9032" y="13216"/>
                  <a:pt x="8592" y="12579"/>
                  <a:pt x="8140" y="11961"/>
                </a:cubicBezTo>
                <a:cubicBezTo>
                  <a:pt x="8592" y="11344"/>
                  <a:pt x="9032" y="10707"/>
                  <a:pt x="9464" y="10061"/>
                </a:cubicBezTo>
                <a:lnTo>
                  <a:pt x="10158" y="9015"/>
                </a:lnTo>
                <a:lnTo>
                  <a:pt x="10505" y="8507"/>
                </a:lnTo>
                <a:lnTo>
                  <a:pt x="10855" y="8008"/>
                </a:lnTo>
                <a:cubicBezTo>
                  <a:pt x="10971" y="7842"/>
                  <a:pt x="11090" y="7680"/>
                  <a:pt x="11209" y="7514"/>
                </a:cubicBezTo>
                <a:cubicBezTo>
                  <a:pt x="11327" y="7352"/>
                  <a:pt x="11448" y="7196"/>
                  <a:pt x="11567" y="7034"/>
                </a:cubicBezTo>
                <a:cubicBezTo>
                  <a:pt x="11686" y="6873"/>
                  <a:pt x="11809" y="6721"/>
                  <a:pt x="11930" y="6564"/>
                </a:cubicBezTo>
                <a:lnTo>
                  <a:pt x="12297" y="6103"/>
                </a:lnTo>
                <a:cubicBezTo>
                  <a:pt x="12790" y="5499"/>
                  <a:pt x="13294" y="4929"/>
                  <a:pt x="13814" y="4402"/>
                </a:cubicBezTo>
                <a:cubicBezTo>
                  <a:pt x="14074" y="4140"/>
                  <a:pt x="14338" y="3889"/>
                  <a:pt x="14605" y="3651"/>
                </a:cubicBezTo>
                <a:cubicBezTo>
                  <a:pt x="14739" y="3537"/>
                  <a:pt x="14873" y="3418"/>
                  <a:pt x="15010" y="3309"/>
                </a:cubicBezTo>
                <a:cubicBezTo>
                  <a:pt x="15144" y="3195"/>
                  <a:pt x="15283" y="3090"/>
                  <a:pt x="15420" y="2986"/>
                </a:cubicBezTo>
                <a:cubicBezTo>
                  <a:pt x="15695" y="2782"/>
                  <a:pt x="15975" y="2587"/>
                  <a:pt x="16260" y="2420"/>
                </a:cubicBezTo>
                <a:cubicBezTo>
                  <a:pt x="16544" y="2249"/>
                  <a:pt x="16831" y="2097"/>
                  <a:pt x="17122" y="1964"/>
                </a:cubicBezTo>
                <a:cubicBezTo>
                  <a:pt x="17707" y="1708"/>
                  <a:pt x="18303" y="1522"/>
                  <a:pt x="18912" y="1437"/>
                </a:cubicBezTo>
                <a:cubicBezTo>
                  <a:pt x="19217" y="1394"/>
                  <a:pt x="19524" y="1370"/>
                  <a:pt x="19828" y="1366"/>
                </a:cubicBezTo>
                <a:cubicBezTo>
                  <a:pt x="20135" y="1366"/>
                  <a:pt x="20442" y="1389"/>
                  <a:pt x="20749" y="1437"/>
                </a:cubicBezTo>
                <a:cubicBezTo>
                  <a:pt x="21033" y="1480"/>
                  <a:pt x="21318" y="1546"/>
                  <a:pt x="21600" y="1632"/>
                </a:cubicBezTo>
                <a:lnTo>
                  <a:pt x="21600" y="715"/>
                </a:lnTo>
                <a:cubicBezTo>
                  <a:pt x="21363" y="586"/>
                  <a:pt x="21116" y="477"/>
                  <a:pt x="20865" y="382"/>
                </a:cubicBezTo>
                <a:close/>
              </a:path>
            </a:pathLst>
          </a:custGeom>
          <a:solidFill>
            <a:schemeClr val="accent5">
              <a:lumMod val="50000"/>
            </a:schemeClr>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ELEGANZA">
      <a:dk1>
        <a:srgbClr val="000000"/>
      </a:dk1>
      <a:lt1>
        <a:srgbClr val="FFFFFF"/>
      </a:lt1>
      <a:dk2>
        <a:srgbClr val="44546A"/>
      </a:dk2>
      <a:lt2>
        <a:srgbClr val="E7E6E6"/>
      </a:lt2>
      <a:accent1>
        <a:srgbClr val="002E44"/>
      </a:accent1>
      <a:accent2>
        <a:srgbClr val="C4B897"/>
      </a:accent2>
      <a:accent3>
        <a:srgbClr val="EDE6D5"/>
      </a:accent3>
      <a:accent4>
        <a:srgbClr val="819293"/>
      </a:accent4>
      <a:accent5>
        <a:srgbClr val="6E8387"/>
      </a:accent5>
      <a:accent6>
        <a:srgbClr val="D1C7AB"/>
      </a:accent6>
      <a:hlink>
        <a:srgbClr val="C4B897"/>
      </a:hlink>
      <a:folHlink>
        <a:srgbClr val="002E44"/>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85_T_PGO_Eleganza-16x9.pptx" id="{6D6B3E80-18DF-4BC3-B77E-9074173EF3DB}" vid="{ECEB0D10-5941-4A29-AB6D-F024FDA8B6E4}"/>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85_T_PGO_Eleganza-16x9.pptx" id="{6D6B3E80-18DF-4BC3-B77E-9074173EF3DB}" vid="{84488528-CFBE-4003-91EC-88837876510E}"/>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457</TotalTime>
  <Words>358</Words>
  <PresentationFormat>Widescreen</PresentationFormat>
  <Paragraphs>49</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ELEGANZA</dc:title>
  <dc:creator>PresentationGO.com</dc:creator>
  <dc:description>© Copyright PresentationGo.com</dc:description>
  <dcterms:created xsi:type="dcterms:W3CDTF">2019-11-21T05:02:10Z</dcterms:created>
  <dcterms:modified xsi:type="dcterms:W3CDTF">2020-09-15T16:30:39Z</dcterms:modified>
  <cp:category>Templates</cp:category>
</cp:coreProperties>
</file>