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18" autoAdjust="0"/>
    <p:restoredTop sz="96327"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9/15/2020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E4A22DC8-2E6C-8B48-949C-66472DD50750}"/>
              </a:ext>
            </a:extLst>
          </p:cNvPr>
          <p:cNvSpPr>
            <a:spLocks noGrp="1"/>
          </p:cNvSpPr>
          <p:nvPr>
            <p:ph type="pic" sz="quarter" idx="10"/>
          </p:nvPr>
        </p:nvSpPr>
        <p:spPr>
          <a:xfrm>
            <a:off x="0" y="0"/>
            <a:ext cx="5813956" cy="3924300"/>
          </a:xfrm>
          <a:custGeom>
            <a:avLst/>
            <a:gdLst>
              <a:gd name="connsiteX0" fmla="*/ 0 w 5813956"/>
              <a:gd name="connsiteY0" fmla="*/ 0 h 3924300"/>
              <a:gd name="connsiteX1" fmla="*/ 3156267 w 5813956"/>
              <a:gd name="connsiteY1" fmla="*/ 0 h 3924300"/>
              <a:gd name="connsiteX2" fmla="*/ 3275644 w 5813956"/>
              <a:gd name="connsiteY2" fmla="*/ 58259 h 3924300"/>
              <a:gd name="connsiteX3" fmla="*/ 5709239 w 5813956"/>
              <a:gd name="connsiteY3" fmla="*/ 1484463 h 3924300"/>
              <a:gd name="connsiteX4" fmla="*/ 5813956 w 5813956"/>
              <a:gd name="connsiteY4" fmla="*/ 1552154 h 3924300"/>
              <a:gd name="connsiteX5" fmla="*/ 5813956 w 5813956"/>
              <a:gd name="connsiteY5" fmla="*/ 1939626 h 3924300"/>
              <a:gd name="connsiteX6" fmla="*/ 5671278 w 5813956"/>
              <a:gd name="connsiteY6" fmla="*/ 2033141 h 3924300"/>
              <a:gd name="connsiteX7" fmla="*/ 3692608 w 5813956"/>
              <a:gd name="connsiteY7" fmla="*/ 3301118 h 3924300"/>
              <a:gd name="connsiteX8" fmla="*/ 1996732 w 5813956"/>
              <a:gd name="connsiteY8" fmla="*/ 3906833 h 3924300"/>
              <a:gd name="connsiteX9" fmla="*/ 1888532 w 5813956"/>
              <a:gd name="connsiteY9" fmla="*/ 3924300 h 3924300"/>
              <a:gd name="connsiteX10" fmla="*/ 7584 w 5813956"/>
              <a:gd name="connsiteY10" fmla="*/ 3924300 h 3924300"/>
              <a:gd name="connsiteX11" fmla="*/ 0 w 5813956"/>
              <a:gd name="connsiteY11" fmla="*/ 3923214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13956" h="3924300">
                <a:moveTo>
                  <a:pt x="0" y="0"/>
                </a:moveTo>
                <a:lnTo>
                  <a:pt x="3156267" y="0"/>
                </a:lnTo>
                <a:lnTo>
                  <a:pt x="3275644" y="58259"/>
                </a:lnTo>
                <a:cubicBezTo>
                  <a:pt x="4153953" y="502591"/>
                  <a:pt x="5163835" y="1133523"/>
                  <a:pt x="5709239" y="1484463"/>
                </a:cubicBezTo>
                <a:lnTo>
                  <a:pt x="5813956" y="1552154"/>
                </a:lnTo>
                <a:lnTo>
                  <a:pt x="5813956" y="1939626"/>
                </a:lnTo>
                <a:lnTo>
                  <a:pt x="5671278" y="2033141"/>
                </a:lnTo>
                <a:cubicBezTo>
                  <a:pt x="5096425" y="2409597"/>
                  <a:pt x="4111247" y="3051006"/>
                  <a:pt x="3692608" y="3301118"/>
                </a:cubicBezTo>
                <a:cubicBezTo>
                  <a:pt x="3350563" y="3505883"/>
                  <a:pt x="2751595" y="3767842"/>
                  <a:pt x="1996732" y="3906833"/>
                </a:cubicBezTo>
                <a:lnTo>
                  <a:pt x="1888532" y="3924300"/>
                </a:lnTo>
                <a:lnTo>
                  <a:pt x="7584" y="3924300"/>
                </a:lnTo>
                <a:lnTo>
                  <a:pt x="0" y="3923214"/>
                </a:ln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9" name="Freeform 28">
            <a:extLst>
              <a:ext uri="{FF2B5EF4-FFF2-40B4-BE49-F238E27FC236}">
                <a16:creationId xmlns:a16="http://schemas.microsoft.com/office/drawing/2014/main" id="{6CB24B2C-D67A-C946-A5A6-01E86F311041}"/>
              </a:ext>
            </a:extLst>
          </p:cNvPr>
          <p:cNvSpPr>
            <a:spLocks noGrp="1"/>
          </p:cNvSpPr>
          <p:nvPr>
            <p:ph type="pic" sz="quarter" idx="11"/>
          </p:nvPr>
        </p:nvSpPr>
        <p:spPr>
          <a:xfrm>
            <a:off x="6409664" y="528638"/>
            <a:ext cx="2734336" cy="2319260"/>
          </a:xfrm>
          <a:custGeom>
            <a:avLst/>
            <a:gdLst>
              <a:gd name="connsiteX0" fmla="*/ 2440785 w 2734336"/>
              <a:gd name="connsiteY0" fmla="*/ 0 h 2319260"/>
              <a:gd name="connsiteX1" fmla="*/ 2734336 w 2734336"/>
              <a:gd name="connsiteY1" fmla="*/ 0 h 2319260"/>
              <a:gd name="connsiteX2" fmla="*/ 2734336 w 2734336"/>
              <a:gd name="connsiteY2" fmla="*/ 2319260 h 2319260"/>
              <a:gd name="connsiteX3" fmla="*/ 1878964 w 2734336"/>
              <a:gd name="connsiteY3" fmla="*/ 2159263 h 2319260"/>
              <a:gd name="connsiteX4" fmla="*/ 14732 w 2734336"/>
              <a:gd name="connsiteY4" fmla="*/ 1258919 h 2319260"/>
              <a:gd name="connsiteX5" fmla="*/ 0 w 2734336"/>
              <a:gd name="connsiteY5" fmla="*/ 1247190 h 2319260"/>
              <a:gd name="connsiteX6" fmla="*/ 0 w 2734336"/>
              <a:gd name="connsiteY6" fmla="*/ 1058170 h 2319260"/>
              <a:gd name="connsiteX7" fmla="*/ 59246 w 2734336"/>
              <a:gd name="connsiteY7" fmla="*/ 1014786 h 2319260"/>
              <a:gd name="connsiteX8" fmla="*/ 2415291 w 2734336"/>
              <a:gd name="connsiteY8" fmla="*/ 7527 h 2319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4336" h="2319260">
                <a:moveTo>
                  <a:pt x="2440785" y="0"/>
                </a:moveTo>
                <a:lnTo>
                  <a:pt x="2734336" y="0"/>
                </a:lnTo>
                <a:lnTo>
                  <a:pt x="2734336" y="2319260"/>
                </a:lnTo>
                <a:lnTo>
                  <a:pt x="1878964" y="2159263"/>
                </a:lnTo>
                <a:cubicBezTo>
                  <a:pt x="935462" y="1914177"/>
                  <a:pt x="282330" y="1467126"/>
                  <a:pt x="14732" y="1258919"/>
                </a:cubicBezTo>
                <a:lnTo>
                  <a:pt x="0" y="1247190"/>
                </a:lnTo>
                <a:lnTo>
                  <a:pt x="0" y="1058170"/>
                </a:lnTo>
                <a:lnTo>
                  <a:pt x="59246" y="1014786"/>
                </a:lnTo>
                <a:cubicBezTo>
                  <a:pt x="759660" y="540512"/>
                  <a:pt x="1871902" y="170918"/>
                  <a:pt x="2415291" y="7527"/>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1657350" y="3803843"/>
            <a:ext cx="6858000" cy="1890919"/>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1657350" y="5790644"/>
            <a:ext cx="6858000" cy="622754"/>
          </a:xfrm>
          <a:prstGeom prst="rect">
            <a:avLst/>
          </a:prstGeom>
        </p:spPr>
        <p:txBody>
          <a:bodyPr/>
          <a:lstStyle>
            <a:lvl1pPr marL="0" indent="0" algn="ctr">
              <a:buNone/>
              <a:defRPr sz="2400">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05A96714-465C-43B1-9C38-31D940329AB3}"/>
              </a:ext>
            </a:extLst>
          </p:cNvPr>
          <p:cNvSpPr>
            <a:spLocks noGrp="1"/>
          </p:cNvSpPr>
          <p:nvPr>
            <p:ph type="pic" sz="quarter" idx="13"/>
          </p:nvPr>
        </p:nvSpPr>
        <p:spPr>
          <a:xfrm>
            <a:off x="-3552" y="0"/>
            <a:ext cx="5397938" cy="1816206"/>
          </a:xfrm>
          <a:custGeom>
            <a:avLst/>
            <a:gdLst>
              <a:gd name="connsiteX0" fmla="*/ 0 w 5394386"/>
              <a:gd name="connsiteY0" fmla="*/ 0 h 1816206"/>
              <a:gd name="connsiteX1" fmla="*/ 3918 w 5394386"/>
              <a:gd name="connsiteY1" fmla="*/ 0 h 1816206"/>
              <a:gd name="connsiteX2" fmla="*/ 3101914 w 5394386"/>
              <a:gd name="connsiteY2" fmla="*/ 0 h 1816206"/>
              <a:gd name="connsiteX3" fmla="*/ 5394386 w 5394386"/>
              <a:gd name="connsiteY3" fmla="*/ 0 h 1816206"/>
              <a:gd name="connsiteX4" fmla="*/ 5394386 w 5394386"/>
              <a:gd name="connsiteY4" fmla="*/ 193153 h 1816206"/>
              <a:gd name="connsiteX5" fmla="*/ 5272384 w 5394386"/>
              <a:gd name="connsiteY5" fmla="*/ 283210 h 1816206"/>
              <a:gd name="connsiteX6" fmla="*/ 2628869 w 5394386"/>
              <a:gd name="connsiteY6" fmla="*/ 1682806 h 1816206"/>
              <a:gd name="connsiteX7" fmla="*/ 2330087 w 5394386"/>
              <a:gd name="connsiteY7" fmla="*/ 1771537 h 1816206"/>
              <a:gd name="connsiteX8" fmla="*/ 2144476 w 5394386"/>
              <a:gd name="connsiteY8" fmla="*/ 1816206 h 1816206"/>
              <a:gd name="connsiteX9" fmla="*/ 96411 w 5394386"/>
              <a:gd name="connsiteY9" fmla="*/ 1816206 h 1816206"/>
              <a:gd name="connsiteX10" fmla="*/ 45944 w 5394386"/>
              <a:gd name="connsiteY10" fmla="*/ 1799395 h 1816206"/>
              <a:gd name="connsiteX11" fmla="*/ 0 w 5394386"/>
              <a:gd name="connsiteY11" fmla="*/ 1781843 h 1816206"/>
              <a:gd name="connsiteX12" fmla="*/ 1033 w 5394386"/>
              <a:gd name="connsiteY12" fmla="*/ 1312037 h 1816206"/>
              <a:gd name="connsiteX13" fmla="*/ 0 w 5394386"/>
              <a:gd name="connsiteY13" fmla="*/ 1312037 h 1816206"/>
              <a:gd name="connsiteX0" fmla="*/ 0 w 5394386"/>
              <a:gd name="connsiteY0" fmla="*/ 0 h 1816206"/>
              <a:gd name="connsiteX1" fmla="*/ 3918 w 5394386"/>
              <a:gd name="connsiteY1" fmla="*/ 0 h 1816206"/>
              <a:gd name="connsiteX2" fmla="*/ 3101914 w 5394386"/>
              <a:gd name="connsiteY2" fmla="*/ 0 h 1816206"/>
              <a:gd name="connsiteX3" fmla="*/ 5394386 w 5394386"/>
              <a:gd name="connsiteY3" fmla="*/ 0 h 1816206"/>
              <a:gd name="connsiteX4" fmla="*/ 5394386 w 5394386"/>
              <a:gd name="connsiteY4" fmla="*/ 193153 h 1816206"/>
              <a:gd name="connsiteX5" fmla="*/ 5272384 w 5394386"/>
              <a:gd name="connsiteY5" fmla="*/ 283210 h 1816206"/>
              <a:gd name="connsiteX6" fmla="*/ 2628869 w 5394386"/>
              <a:gd name="connsiteY6" fmla="*/ 1682806 h 1816206"/>
              <a:gd name="connsiteX7" fmla="*/ 2330087 w 5394386"/>
              <a:gd name="connsiteY7" fmla="*/ 1771537 h 1816206"/>
              <a:gd name="connsiteX8" fmla="*/ 2144476 w 5394386"/>
              <a:gd name="connsiteY8" fmla="*/ 1816206 h 1816206"/>
              <a:gd name="connsiteX9" fmla="*/ 96411 w 5394386"/>
              <a:gd name="connsiteY9" fmla="*/ 1816206 h 1816206"/>
              <a:gd name="connsiteX10" fmla="*/ 45944 w 5394386"/>
              <a:gd name="connsiteY10" fmla="*/ 1799395 h 1816206"/>
              <a:gd name="connsiteX11" fmla="*/ 0 w 5394386"/>
              <a:gd name="connsiteY11" fmla="*/ 1781843 h 1816206"/>
              <a:gd name="connsiteX12" fmla="*/ 1033 w 5394386"/>
              <a:gd name="connsiteY12" fmla="*/ 1312037 h 1816206"/>
              <a:gd name="connsiteX13" fmla="*/ 0 w 5394386"/>
              <a:gd name="connsiteY13" fmla="*/ 0 h 1816206"/>
              <a:gd name="connsiteX0" fmla="*/ 0 w 5394386"/>
              <a:gd name="connsiteY0" fmla="*/ 0 h 1816206"/>
              <a:gd name="connsiteX1" fmla="*/ 3918 w 5394386"/>
              <a:gd name="connsiteY1" fmla="*/ 0 h 1816206"/>
              <a:gd name="connsiteX2" fmla="*/ 5394386 w 5394386"/>
              <a:gd name="connsiteY2" fmla="*/ 0 h 1816206"/>
              <a:gd name="connsiteX3" fmla="*/ 5394386 w 5394386"/>
              <a:gd name="connsiteY3" fmla="*/ 193153 h 1816206"/>
              <a:gd name="connsiteX4" fmla="*/ 5272384 w 5394386"/>
              <a:gd name="connsiteY4" fmla="*/ 283210 h 1816206"/>
              <a:gd name="connsiteX5" fmla="*/ 2628869 w 5394386"/>
              <a:gd name="connsiteY5" fmla="*/ 1682806 h 1816206"/>
              <a:gd name="connsiteX6" fmla="*/ 2330087 w 5394386"/>
              <a:gd name="connsiteY6" fmla="*/ 1771537 h 1816206"/>
              <a:gd name="connsiteX7" fmla="*/ 2144476 w 5394386"/>
              <a:gd name="connsiteY7" fmla="*/ 1816206 h 1816206"/>
              <a:gd name="connsiteX8" fmla="*/ 96411 w 5394386"/>
              <a:gd name="connsiteY8" fmla="*/ 1816206 h 1816206"/>
              <a:gd name="connsiteX9" fmla="*/ 45944 w 5394386"/>
              <a:gd name="connsiteY9" fmla="*/ 1799395 h 1816206"/>
              <a:gd name="connsiteX10" fmla="*/ 0 w 5394386"/>
              <a:gd name="connsiteY10" fmla="*/ 1781843 h 1816206"/>
              <a:gd name="connsiteX11" fmla="*/ 1033 w 5394386"/>
              <a:gd name="connsiteY11" fmla="*/ 1312037 h 1816206"/>
              <a:gd name="connsiteX12" fmla="*/ 0 w 5394386"/>
              <a:gd name="connsiteY12" fmla="*/ 0 h 1816206"/>
              <a:gd name="connsiteX0" fmla="*/ 3552 w 5397938"/>
              <a:gd name="connsiteY0" fmla="*/ 0 h 1816206"/>
              <a:gd name="connsiteX1" fmla="*/ 7470 w 5397938"/>
              <a:gd name="connsiteY1" fmla="*/ 0 h 1816206"/>
              <a:gd name="connsiteX2" fmla="*/ 5397938 w 5397938"/>
              <a:gd name="connsiteY2" fmla="*/ 0 h 1816206"/>
              <a:gd name="connsiteX3" fmla="*/ 5397938 w 5397938"/>
              <a:gd name="connsiteY3" fmla="*/ 193153 h 1816206"/>
              <a:gd name="connsiteX4" fmla="*/ 5275936 w 5397938"/>
              <a:gd name="connsiteY4" fmla="*/ 283210 h 1816206"/>
              <a:gd name="connsiteX5" fmla="*/ 2632421 w 5397938"/>
              <a:gd name="connsiteY5" fmla="*/ 1682806 h 1816206"/>
              <a:gd name="connsiteX6" fmla="*/ 2333639 w 5397938"/>
              <a:gd name="connsiteY6" fmla="*/ 1771537 h 1816206"/>
              <a:gd name="connsiteX7" fmla="*/ 2148028 w 5397938"/>
              <a:gd name="connsiteY7" fmla="*/ 1816206 h 1816206"/>
              <a:gd name="connsiteX8" fmla="*/ 99963 w 5397938"/>
              <a:gd name="connsiteY8" fmla="*/ 1816206 h 1816206"/>
              <a:gd name="connsiteX9" fmla="*/ 49496 w 5397938"/>
              <a:gd name="connsiteY9" fmla="*/ 1799395 h 1816206"/>
              <a:gd name="connsiteX10" fmla="*/ 3552 w 5397938"/>
              <a:gd name="connsiteY10" fmla="*/ 1781843 h 1816206"/>
              <a:gd name="connsiteX11" fmla="*/ 3552 w 5397938"/>
              <a:gd name="connsiteY11" fmla="*/ 0 h 1816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97938" h="1816206">
                <a:moveTo>
                  <a:pt x="3552" y="0"/>
                </a:moveTo>
                <a:lnTo>
                  <a:pt x="7470" y="0"/>
                </a:lnTo>
                <a:lnTo>
                  <a:pt x="5397938" y="0"/>
                </a:lnTo>
                <a:lnTo>
                  <a:pt x="5397938" y="193153"/>
                </a:lnTo>
                <a:lnTo>
                  <a:pt x="5275936" y="283210"/>
                </a:lnTo>
                <a:cubicBezTo>
                  <a:pt x="4758667" y="658960"/>
                  <a:pt x="3755548" y="1317275"/>
                  <a:pt x="2632421" y="1682806"/>
                </a:cubicBezTo>
                <a:cubicBezTo>
                  <a:pt x="2530302" y="1716036"/>
                  <a:pt x="2430679" y="1745499"/>
                  <a:pt x="2333639" y="1771537"/>
                </a:cubicBezTo>
                <a:lnTo>
                  <a:pt x="2148028" y="1816206"/>
                </a:lnTo>
                <a:lnTo>
                  <a:pt x="99963" y="1816206"/>
                </a:lnTo>
                <a:lnTo>
                  <a:pt x="49496" y="1799395"/>
                </a:lnTo>
                <a:cubicBezTo>
                  <a:pt x="19098" y="1788603"/>
                  <a:pt x="3552" y="1781843"/>
                  <a:pt x="3552" y="1781843"/>
                </a:cubicBezTo>
                <a:cubicBezTo>
                  <a:pt x="-4105" y="1481944"/>
                  <a:pt x="2899" y="296974"/>
                  <a:pt x="3552"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4572000" y="1030902"/>
            <a:ext cx="3943350" cy="1164476"/>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312951"/>
            <a:ext cx="7886700" cy="3864012"/>
          </a:xfrm>
          <a:prstGeom prst="rect">
            <a:avLst/>
          </a:prstGeo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9/15/2020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3" name="Shape">
            <a:extLst>
              <a:ext uri="{FF2B5EF4-FFF2-40B4-BE49-F238E27FC236}">
                <a16:creationId xmlns:a16="http://schemas.microsoft.com/office/drawing/2014/main" id="{9F9B01D5-2380-A848-8D6A-BE5A52D173A2}"/>
              </a:ext>
            </a:extLst>
          </p:cNvPr>
          <p:cNvSpPr/>
          <p:nvPr/>
        </p:nvSpPr>
        <p:spPr>
          <a:xfrm>
            <a:off x="6595795" y="0"/>
            <a:ext cx="2548205" cy="829003"/>
          </a:xfrm>
          <a:custGeom>
            <a:avLst/>
            <a:gdLst/>
            <a:ahLst/>
            <a:cxnLst>
              <a:cxn ang="0">
                <a:pos x="wd2" y="hd2"/>
              </a:cxn>
              <a:cxn ang="5400000">
                <a:pos x="wd2" y="hd2"/>
              </a:cxn>
              <a:cxn ang="10800000">
                <a:pos x="wd2" y="hd2"/>
              </a:cxn>
              <a:cxn ang="16200000">
                <a:pos x="wd2" y="hd2"/>
              </a:cxn>
            </a:cxnLst>
            <a:rect l="0" t="0" r="r" b="b"/>
            <a:pathLst>
              <a:path w="21600" h="21600" extrusionOk="0">
                <a:moveTo>
                  <a:pt x="17254" y="16088"/>
                </a:moveTo>
                <a:cubicBezTo>
                  <a:pt x="16989" y="15865"/>
                  <a:pt x="16716" y="15666"/>
                  <a:pt x="16459" y="15418"/>
                </a:cubicBezTo>
                <a:cubicBezTo>
                  <a:pt x="15929" y="14946"/>
                  <a:pt x="15399" y="14499"/>
                  <a:pt x="14877" y="13978"/>
                </a:cubicBezTo>
                <a:lnTo>
                  <a:pt x="14097" y="13233"/>
                </a:lnTo>
                <a:lnTo>
                  <a:pt x="13326" y="12439"/>
                </a:lnTo>
                <a:lnTo>
                  <a:pt x="12941" y="12041"/>
                </a:lnTo>
                <a:cubicBezTo>
                  <a:pt x="12812" y="11917"/>
                  <a:pt x="12684" y="11768"/>
                  <a:pt x="12555" y="11619"/>
                </a:cubicBezTo>
                <a:lnTo>
                  <a:pt x="11792" y="10775"/>
                </a:lnTo>
                <a:cubicBezTo>
                  <a:pt x="11535" y="10502"/>
                  <a:pt x="11286" y="10179"/>
                  <a:pt x="11037" y="9881"/>
                </a:cubicBezTo>
                <a:cubicBezTo>
                  <a:pt x="10788" y="9583"/>
                  <a:pt x="10531" y="9285"/>
                  <a:pt x="10282" y="8987"/>
                </a:cubicBezTo>
                <a:lnTo>
                  <a:pt x="9535" y="8044"/>
                </a:lnTo>
                <a:lnTo>
                  <a:pt x="9165" y="7572"/>
                </a:lnTo>
                <a:lnTo>
                  <a:pt x="8796" y="7076"/>
                </a:lnTo>
                <a:lnTo>
                  <a:pt x="8065" y="6108"/>
                </a:lnTo>
                <a:cubicBezTo>
                  <a:pt x="7824" y="5785"/>
                  <a:pt x="7583" y="5437"/>
                  <a:pt x="7342" y="5090"/>
                </a:cubicBezTo>
                <a:cubicBezTo>
                  <a:pt x="7101" y="4742"/>
                  <a:pt x="6860" y="4419"/>
                  <a:pt x="6619" y="4072"/>
                </a:cubicBezTo>
                <a:lnTo>
                  <a:pt x="5904" y="3004"/>
                </a:lnTo>
                <a:cubicBezTo>
                  <a:pt x="5261" y="2036"/>
                  <a:pt x="4627" y="1043"/>
                  <a:pt x="3992" y="0"/>
                </a:cubicBezTo>
                <a:lnTo>
                  <a:pt x="0" y="0"/>
                </a:lnTo>
                <a:lnTo>
                  <a:pt x="386" y="646"/>
                </a:lnTo>
                <a:cubicBezTo>
                  <a:pt x="619" y="1043"/>
                  <a:pt x="868" y="1415"/>
                  <a:pt x="1109" y="1812"/>
                </a:cubicBezTo>
                <a:lnTo>
                  <a:pt x="1831" y="2955"/>
                </a:lnTo>
                <a:cubicBezTo>
                  <a:pt x="2321" y="3699"/>
                  <a:pt x="2811" y="4444"/>
                  <a:pt x="3301" y="5164"/>
                </a:cubicBezTo>
                <a:lnTo>
                  <a:pt x="4049" y="6232"/>
                </a:lnTo>
                <a:lnTo>
                  <a:pt x="4418" y="6753"/>
                </a:lnTo>
                <a:lnTo>
                  <a:pt x="4796" y="7275"/>
                </a:lnTo>
                <a:lnTo>
                  <a:pt x="5551" y="8292"/>
                </a:lnTo>
                <a:cubicBezTo>
                  <a:pt x="5800" y="8640"/>
                  <a:pt x="6065" y="8938"/>
                  <a:pt x="6322" y="9286"/>
                </a:cubicBezTo>
                <a:cubicBezTo>
                  <a:pt x="6579" y="9608"/>
                  <a:pt x="6836" y="9931"/>
                  <a:pt x="7093" y="10254"/>
                </a:cubicBezTo>
                <a:lnTo>
                  <a:pt x="7872" y="11172"/>
                </a:lnTo>
                <a:lnTo>
                  <a:pt x="8266" y="11644"/>
                </a:lnTo>
                <a:lnTo>
                  <a:pt x="8659" y="12091"/>
                </a:lnTo>
                <a:lnTo>
                  <a:pt x="9455" y="12960"/>
                </a:lnTo>
                <a:cubicBezTo>
                  <a:pt x="9720" y="13258"/>
                  <a:pt x="9985" y="13506"/>
                  <a:pt x="10258" y="13779"/>
                </a:cubicBezTo>
                <a:cubicBezTo>
                  <a:pt x="10523" y="14052"/>
                  <a:pt x="10788" y="14325"/>
                  <a:pt x="11061" y="14574"/>
                </a:cubicBezTo>
                <a:lnTo>
                  <a:pt x="11872" y="15343"/>
                </a:lnTo>
                <a:cubicBezTo>
                  <a:pt x="12009" y="15468"/>
                  <a:pt x="12145" y="15592"/>
                  <a:pt x="12282" y="15716"/>
                </a:cubicBezTo>
                <a:lnTo>
                  <a:pt x="12692" y="16063"/>
                </a:lnTo>
                <a:lnTo>
                  <a:pt x="13511" y="16759"/>
                </a:lnTo>
                <a:cubicBezTo>
                  <a:pt x="13784" y="16982"/>
                  <a:pt x="14065" y="17181"/>
                  <a:pt x="14338" y="17404"/>
                </a:cubicBezTo>
                <a:cubicBezTo>
                  <a:pt x="14893" y="17851"/>
                  <a:pt x="15447" y="18223"/>
                  <a:pt x="16001" y="18621"/>
                </a:cubicBezTo>
                <a:cubicBezTo>
                  <a:pt x="16282" y="18819"/>
                  <a:pt x="16563" y="18993"/>
                  <a:pt x="16845" y="19167"/>
                </a:cubicBezTo>
                <a:lnTo>
                  <a:pt x="17688" y="19688"/>
                </a:lnTo>
                <a:cubicBezTo>
                  <a:pt x="18981" y="20433"/>
                  <a:pt x="20291" y="21079"/>
                  <a:pt x="21600" y="21600"/>
                </a:cubicBezTo>
                <a:lnTo>
                  <a:pt x="21600" y="19142"/>
                </a:lnTo>
                <a:cubicBezTo>
                  <a:pt x="20411" y="18397"/>
                  <a:pt x="19230" y="17603"/>
                  <a:pt x="18066" y="16709"/>
                </a:cubicBezTo>
                <a:lnTo>
                  <a:pt x="17254" y="16088"/>
                </a:lnTo>
                <a:close/>
              </a:path>
            </a:pathLst>
          </a:custGeom>
          <a:solidFill>
            <a:srgbClr val="9E8B5A"/>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2FAB798-F629-7447-A403-B5DBA5ABD3C7}"/>
              </a:ext>
            </a:extLst>
          </p:cNvPr>
          <p:cNvSpPr/>
          <p:nvPr/>
        </p:nvSpPr>
        <p:spPr>
          <a:xfrm>
            <a:off x="6165566" y="0"/>
            <a:ext cx="2978434" cy="997655"/>
          </a:xfrm>
          <a:custGeom>
            <a:avLst/>
            <a:gdLst/>
            <a:ahLst/>
            <a:cxnLst>
              <a:cxn ang="0">
                <a:pos x="wd2" y="hd2"/>
              </a:cxn>
              <a:cxn ang="5400000">
                <a:pos x="wd2" y="hd2"/>
              </a:cxn>
              <a:cxn ang="10800000">
                <a:pos x="wd2" y="hd2"/>
              </a:cxn>
              <a:cxn ang="16200000">
                <a:pos x="wd2" y="hd2"/>
              </a:cxn>
            </a:cxnLst>
            <a:rect l="0" t="0" r="r" b="b"/>
            <a:pathLst>
              <a:path w="21600" h="21600" extrusionOk="0">
                <a:moveTo>
                  <a:pt x="20061" y="16835"/>
                </a:moveTo>
                <a:cubicBezTo>
                  <a:pt x="19834" y="16670"/>
                  <a:pt x="19607" y="16484"/>
                  <a:pt x="19380" y="16298"/>
                </a:cubicBezTo>
                <a:lnTo>
                  <a:pt x="18700" y="15741"/>
                </a:lnTo>
                <a:cubicBezTo>
                  <a:pt x="16899" y="14235"/>
                  <a:pt x="15147" y="12502"/>
                  <a:pt x="13456" y="10522"/>
                </a:cubicBezTo>
                <a:cubicBezTo>
                  <a:pt x="13243" y="10274"/>
                  <a:pt x="13037" y="10006"/>
                  <a:pt x="12824" y="9758"/>
                </a:cubicBezTo>
                <a:cubicBezTo>
                  <a:pt x="12618" y="9490"/>
                  <a:pt x="12405" y="9263"/>
                  <a:pt x="12199" y="8995"/>
                </a:cubicBezTo>
                <a:lnTo>
                  <a:pt x="11580" y="8190"/>
                </a:lnTo>
                <a:lnTo>
                  <a:pt x="11271" y="7798"/>
                </a:lnTo>
                <a:lnTo>
                  <a:pt x="10968" y="7386"/>
                </a:lnTo>
                <a:lnTo>
                  <a:pt x="10357" y="6561"/>
                </a:lnTo>
                <a:cubicBezTo>
                  <a:pt x="10157" y="6272"/>
                  <a:pt x="9958" y="5983"/>
                  <a:pt x="9752" y="5694"/>
                </a:cubicBezTo>
                <a:cubicBezTo>
                  <a:pt x="9553" y="5405"/>
                  <a:pt x="9346" y="5116"/>
                  <a:pt x="9154" y="4828"/>
                </a:cubicBezTo>
                <a:lnTo>
                  <a:pt x="8563" y="3940"/>
                </a:lnTo>
                <a:cubicBezTo>
                  <a:pt x="7731" y="2682"/>
                  <a:pt x="6914" y="1362"/>
                  <a:pt x="6110" y="0"/>
                </a:cubicBezTo>
                <a:lnTo>
                  <a:pt x="0" y="0"/>
                </a:lnTo>
                <a:cubicBezTo>
                  <a:pt x="172" y="309"/>
                  <a:pt x="350" y="598"/>
                  <a:pt x="522" y="908"/>
                </a:cubicBezTo>
                <a:cubicBezTo>
                  <a:pt x="921" y="1609"/>
                  <a:pt x="1333" y="2269"/>
                  <a:pt x="1739" y="2929"/>
                </a:cubicBezTo>
                <a:cubicBezTo>
                  <a:pt x="2557" y="4270"/>
                  <a:pt x="3395" y="5550"/>
                  <a:pt x="4240" y="6787"/>
                </a:cubicBezTo>
                <a:cubicBezTo>
                  <a:pt x="4666" y="7406"/>
                  <a:pt x="5099" y="8005"/>
                  <a:pt x="5532" y="8603"/>
                </a:cubicBezTo>
                <a:lnTo>
                  <a:pt x="6185" y="9469"/>
                </a:lnTo>
                <a:lnTo>
                  <a:pt x="6515" y="9903"/>
                </a:lnTo>
                <a:lnTo>
                  <a:pt x="6845" y="10315"/>
                </a:lnTo>
                <a:cubicBezTo>
                  <a:pt x="8611" y="12564"/>
                  <a:pt x="10446" y="14565"/>
                  <a:pt x="12336" y="16236"/>
                </a:cubicBezTo>
                <a:cubicBezTo>
                  <a:pt x="14226" y="17887"/>
                  <a:pt x="16164" y="19228"/>
                  <a:pt x="18129" y="20218"/>
                </a:cubicBezTo>
                <a:cubicBezTo>
                  <a:pt x="19112" y="20692"/>
                  <a:pt x="20095" y="21126"/>
                  <a:pt x="21085" y="21435"/>
                </a:cubicBezTo>
                <a:lnTo>
                  <a:pt x="21600" y="21600"/>
                </a:lnTo>
                <a:lnTo>
                  <a:pt x="21600" y="17907"/>
                </a:lnTo>
                <a:lnTo>
                  <a:pt x="21442" y="17804"/>
                </a:lnTo>
                <a:cubicBezTo>
                  <a:pt x="20975" y="17515"/>
                  <a:pt x="20514" y="17165"/>
                  <a:pt x="20061" y="16835"/>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A78A90CF-9D40-1E46-A631-05F7D6122A0B}"/>
              </a:ext>
            </a:extLst>
          </p:cNvPr>
          <p:cNvSpPr>
            <a:spLocks noGrp="1"/>
          </p:cNvSpPr>
          <p:nvPr>
            <p:ph type="pic" sz="quarter" idx="13"/>
          </p:nvPr>
        </p:nvSpPr>
        <p:spPr>
          <a:xfrm>
            <a:off x="5923598" y="1270"/>
            <a:ext cx="3220402" cy="6856115"/>
          </a:xfrm>
          <a:custGeom>
            <a:avLst/>
            <a:gdLst>
              <a:gd name="connsiteX0" fmla="*/ 67101 w 3220402"/>
              <a:gd name="connsiteY0" fmla="*/ 0 h 6856115"/>
              <a:gd name="connsiteX1" fmla="*/ 3220402 w 3220402"/>
              <a:gd name="connsiteY1" fmla="*/ 0 h 6856115"/>
              <a:gd name="connsiteX2" fmla="*/ 3220402 w 3220402"/>
              <a:gd name="connsiteY2" fmla="*/ 6856115 h 6856115"/>
              <a:gd name="connsiteX3" fmla="*/ 1960573 w 3220402"/>
              <a:gd name="connsiteY3" fmla="*/ 6856115 h 6856115"/>
              <a:gd name="connsiteX4" fmla="*/ 67101 w 3220402"/>
              <a:gd name="connsiteY4" fmla="*/ 2638823 h 6856115"/>
              <a:gd name="connsiteX5" fmla="*/ 21886 w 3220402"/>
              <a:gd name="connsiteY5" fmla="*/ 2243906 h 6856115"/>
              <a:gd name="connsiteX6" fmla="*/ 0 w 3220402"/>
              <a:gd name="connsiteY6" fmla="*/ 2012483 h 6856115"/>
              <a:gd name="connsiteX7" fmla="*/ 0 w 3220402"/>
              <a:gd name="connsiteY7" fmla="*/ 224421 h 6856115"/>
              <a:gd name="connsiteX8" fmla="*/ 11838 w 3220402"/>
              <a:gd name="connsiteY8" fmla="*/ 165576 h 6856115"/>
              <a:gd name="connsiteX9" fmla="*/ 67101 w 3220402"/>
              <a:gd name="connsiteY9" fmla="*/ 0 h 68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20402" h="6856115">
                <a:moveTo>
                  <a:pt x="67101" y="0"/>
                </a:moveTo>
                <a:lnTo>
                  <a:pt x="3220402" y="0"/>
                </a:lnTo>
                <a:lnTo>
                  <a:pt x="3220402" y="6856115"/>
                </a:lnTo>
                <a:lnTo>
                  <a:pt x="1960573" y="6856115"/>
                </a:lnTo>
                <a:cubicBezTo>
                  <a:pt x="1960573" y="6856115"/>
                  <a:pt x="342584" y="4854140"/>
                  <a:pt x="67101" y="2638823"/>
                </a:cubicBezTo>
                <a:cubicBezTo>
                  <a:pt x="49953" y="2500287"/>
                  <a:pt x="34948" y="2368759"/>
                  <a:pt x="21886" y="2243906"/>
                </a:cubicBezTo>
                <a:lnTo>
                  <a:pt x="0" y="2012483"/>
                </a:lnTo>
                <a:lnTo>
                  <a:pt x="0" y="224421"/>
                </a:lnTo>
                <a:lnTo>
                  <a:pt x="11838" y="165576"/>
                </a:lnTo>
                <a:cubicBezTo>
                  <a:pt x="40307" y="41234"/>
                  <a:pt x="67101" y="0"/>
                  <a:pt x="67101"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475144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4751449" cy="4351338"/>
          </a:xfrm>
          <a:prstGeom prst="rect">
            <a:avLst/>
          </a:prstGeo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9/15/2020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B7CE7AB5-C898-2741-8B0D-06F86270E33E}"/>
              </a:ext>
            </a:extLst>
          </p:cNvPr>
          <p:cNvSpPr>
            <a:spLocks noGrp="1"/>
          </p:cNvSpPr>
          <p:nvPr>
            <p:ph type="pic" sz="quarter" idx="13"/>
          </p:nvPr>
        </p:nvSpPr>
        <p:spPr>
          <a:xfrm>
            <a:off x="3251200" y="0"/>
            <a:ext cx="5892800" cy="4223703"/>
          </a:xfrm>
          <a:custGeom>
            <a:avLst/>
            <a:gdLst>
              <a:gd name="connsiteX0" fmla="*/ 1571184 w 5892800"/>
              <a:gd name="connsiteY0" fmla="*/ 0 h 4223703"/>
              <a:gd name="connsiteX1" fmla="*/ 5892800 w 5892800"/>
              <a:gd name="connsiteY1" fmla="*/ 0 h 4223703"/>
              <a:gd name="connsiteX2" fmla="*/ 5892800 w 5892800"/>
              <a:gd name="connsiteY2" fmla="*/ 2949010 h 4223703"/>
              <a:gd name="connsiteX3" fmla="*/ 4628864 w 5892800"/>
              <a:gd name="connsiteY3" fmla="*/ 3959806 h 4223703"/>
              <a:gd name="connsiteX4" fmla="*/ 3980116 w 5892800"/>
              <a:gd name="connsiteY4" fmla="*/ 4189698 h 4223703"/>
              <a:gd name="connsiteX5" fmla="*/ 3866548 w 5892800"/>
              <a:gd name="connsiteY5" fmla="*/ 4223703 h 4223703"/>
              <a:gd name="connsiteX6" fmla="*/ 0 w 5892800"/>
              <a:gd name="connsiteY6" fmla="*/ 4223703 h 4223703"/>
              <a:gd name="connsiteX7" fmla="*/ 0 w 5892800"/>
              <a:gd name="connsiteY7" fmla="*/ 3625004 h 4223703"/>
              <a:gd name="connsiteX8" fmla="*/ 17071 w 5892800"/>
              <a:gd name="connsiteY8" fmla="*/ 3575273 h 4223703"/>
              <a:gd name="connsiteX9" fmla="*/ 627063 w 5892800"/>
              <a:gd name="connsiteY9" fmla="*/ 1856722 h 4223703"/>
              <a:gd name="connsiteX10" fmla="*/ 1571184 w 5892800"/>
              <a:gd name="connsiteY10" fmla="*/ 0 h 42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92800" h="4223703">
                <a:moveTo>
                  <a:pt x="1571184" y="0"/>
                </a:moveTo>
                <a:lnTo>
                  <a:pt x="5892800" y="0"/>
                </a:lnTo>
                <a:lnTo>
                  <a:pt x="5892800" y="2949010"/>
                </a:lnTo>
                <a:lnTo>
                  <a:pt x="4628864" y="3959806"/>
                </a:lnTo>
                <a:cubicBezTo>
                  <a:pt x="4628864" y="3959806"/>
                  <a:pt x="4372328" y="4067991"/>
                  <a:pt x="3980116" y="4189698"/>
                </a:cubicBezTo>
                <a:lnTo>
                  <a:pt x="3866548" y="4223703"/>
                </a:lnTo>
                <a:lnTo>
                  <a:pt x="0" y="4223703"/>
                </a:lnTo>
                <a:lnTo>
                  <a:pt x="0" y="3625004"/>
                </a:lnTo>
                <a:lnTo>
                  <a:pt x="17071" y="3575273"/>
                </a:lnTo>
                <a:cubicBezTo>
                  <a:pt x="205137" y="3028431"/>
                  <a:pt x="457223" y="2305335"/>
                  <a:pt x="627063" y="1856722"/>
                </a:cubicBezTo>
                <a:cubicBezTo>
                  <a:pt x="929284" y="1059189"/>
                  <a:pt x="1571184" y="0"/>
                  <a:pt x="1571184"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2" name="Freeform 21">
            <a:extLst>
              <a:ext uri="{FF2B5EF4-FFF2-40B4-BE49-F238E27FC236}">
                <a16:creationId xmlns:a16="http://schemas.microsoft.com/office/drawing/2014/main" id="{53FA9EE7-9ECE-8145-B906-72E985484B52}"/>
              </a:ext>
            </a:extLst>
          </p:cNvPr>
          <p:cNvSpPr>
            <a:spLocks noGrp="1"/>
          </p:cNvSpPr>
          <p:nvPr>
            <p:ph type="pic" sz="quarter" idx="14"/>
          </p:nvPr>
        </p:nvSpPr>
        <p:spPr>
          <a:xfrm>
            <a:off x="0" y="4485872"/>
            <a:ext cx="2794476" cy="2372128"/>
          </a:xfrm>
          <a:custGeom>
            <a:avLst/>
            <a:gdLst>
              <a:gd name="connsiteX0" fmla="*/ 1843012 w 2794476"/>
              <a:gd name="connsiteY0" fmla="*/ 0 h 2372128"/>
              <a:gd name="connsiteX1" fmla="*/ 2794476 w 2794476"/>
              <a:gd name="connsiteY1" fmla="*/ 0 h 2372128"/>
              <a:gd name="connsiteX2" fmla="*/ 2794476 w 2794476"/>
              <a:gd name="connsiteY2" fmla="*/ 398712 h 2372128"/>
              <a:gd name="connsiteX3" fmla="*/ 1826068 w 2794476"/>
              <a:gd name="connsiteY3" fmla="*/ 2372128 h 2372128"/>
              <a:gd name="connsiteX4" fmla="*/ 0 w 2794476"/>
              <a:gd name="connsiteY4" fmla="*/ 2372128 h 2372128"/>
              <a:gd name="connsiteX5" fmla="*/ 0 w 2794476"/>
              <a:gd name="connsiteY5" fmla="*/ 403598 h 2372128"/>
              <a:gd name="connsiteX6" fmla="*/ 1730672 w 2794476"/>
              <a:gd name="connsiteY6" fmla="*/ 10508 h 237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94476" h="2372128">
                <a:moveTo>
                  <a:pt x="1843012" y="0"/>
                </a:moveTo>
                <a:lnTo>
                  <a:pt x="2794476" y="0"/>
                </a:lnTo>
                <a:lnTo>
                  <a:pt x="2794476" y="398712"/>
                </a:lnTo>
                <a:lnTo>
                  <a:pt x="1826068" y="2372128"/>
                </a:lnTo>
                <a:lnTo>
                  <a:pt x="0" y="2372128"/>
                </a:lnTo>
                <a:lnTo>
                  <a:pt x="0" y="403598"/>
                </a:lnTo>
                <a:cubicBezTo>
                  <a:pt x="670094" y="175486"/>
                  <a:pt x="1257821" y="62560"/>
                  <a:pt x="1730672" y="10508"/>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538480"/>
            <a:ext cx="3175952" cy="338391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3251200" y="4992052"/>
            <a:ext cx="5259388" cy="1097598"/>
          </a:xfrm>
          <a:prstGeom prst="rect">
            <a:avLst/>
          </a:prstGeo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79CF3668-D2EE-5E48-9A72-F3A65C0D2C7D}"/>
              </a:ext>
            </a:extLst>
          </p:cNvPr>
          <p:cNvSpPr>
            <a:spLocks noGrp="1"/>
          </p:cNvSpPr>
          <p:nvPr>
            <p:ph type="pic" sz="quarter" idx="13"/>
          </p:nvPr>
        </p:nvSpPr>
        <p:spPr>
          <a:xfrm>
            <a:off x="3239452" y="2222180"/>
            <a:ext cx="5904548" cy="4635820"/>
          </a:xfrm>
          <a:custGeom>
            <a:avLst/>
            <a:gdLst>
              <a:gd name="connsiteX0" fmla="*/ 589656 w 5904548"/>
              <a:gd name="connsiteY0" fmla="*/ 0 h 4635820"/>
              <a:gd name="connsiteX1" fmla="*/ 3889545 w 5904548"/>
              <a:gd name="connsiteY1" fmla="*/ 0 h 4635820"/>
              <a:gd name="connsiteX2" fmla="*/ 3910917 w 5904548"/>
              <a:gd name="connsiteY2" fmla="*/ 5704 h 4635820"/>
              <a:gd name="connsiteX3" fmla="*/ 4609431 w 5904548"/>
              <a:gd name="connsiteY3" fmla="*/ 304937 h 4635820"/>
              <a:gd name="connsiteX4" fmla="*/ 5904548 w 5904548"/>
              <a:gd name="connsiteY4" fmla="*/ 1293613 h 4635820"/>
              <a:gd name="connsiteX5" fmla="*/ 5903702 w 5904548"/>
              <a:gd name="connsiteY5" fmla="*/ 4635820 h 4635820"/>
              <a:gd name="connsiteX6" fmla="*/ 1796522 w 5904548"/>
              <a:gd name="connsiteY6" fmla="*/ 4635820 h 4635820"/>
              <a:gd name="connsiteX7" fmla="*/ 722667 w 5904548"/>
              <a:gd name="connsiteY7" fmla="*/ 2745261 h 4635820"/>
              <a:gd name="connsiteX8" fmla="*/ 1044 w 5904548"/>
              <a:gd name="connsiteY8" fmla="*/ 738299 h 4635820"/>
              <a:gd name="connsiteX9" fmla="*/ 0 w 5904548"/>
              <a:gd name="connsiteY9" fmla="*/ 735087 h 4635820"/>
              <a:gd name="connsiteX10" fmla="*/ 0 w 5904548"/>
              <a:gd name="connsiteY10" fmla="*/ 99802 h 4635820"/>
              <a:gd name="connsiteX11" fmla="*/ 56961 w 5904548"/>
              <a:gd name="connsiteY11" fmla="*/ 89173 h 4635820"/>
              <a:gd name="connsiteX12" fmla="*/ 539556 w 5904548"/>
              <a:gd name="connsiteY12" fmla="*/ 7549 h 4635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04548" h="4635820">
                <a:moveTo>
                  <a:pt x="589656" y="0"/>
                </a:moveTo>
                <a:lnTo>
                  <a:pt x="3889545" y="0"/>
                </a:lnTo>
                <a:lnTo>
                  <a:pt x="3910917" y="5704"/>
                </a:lnTo>
                <a:cubicBezTo>
                  <a:pt x="4150202" y="76346"/>
                  <a:pt x="4384217" y="173454"/>
                  <a:pt x="4609431" y="304937"/>
                </a:cubicBezTo>
                <a:cubicBezTo>
                  <a:pt x="5510284" y="830867"/>
                  <a:pt x="5904548" y="1293613"/>
                  <a:pt x="5904548" y="1293613"/>
                </a:cubicBezTo>
                <a:cubicBezTo>
                  <a:pt x="5904548" y="1293613"/>
                  <a:pt x="5901726" y="4635820"/>
                  <a:pt x="5903702" y="4635820"/>
                </a:cubicBezTo>
                <a:lnTo>
                  <a:pt x="1796522" y="4635820"/>
                </a:lnTo>
                <a:cubicBezTo>
                  <a:pt x="1796522" y="4635820"/>
                  <a:pt x="1089273" y="3596552"/>
                  <a:pt x="722667" y="2745261"/>
                </a:cubicBezTo>
                <a:cubicBezTo>
                  <a:pt x="493361" y="2214047"/>
                  <a:pt x="193610" y="1328075"/>
                  <a:pt x="1044" y="738299"/>
                </a:cubicBezTo>
                <a:lnTo>
                  <a:pt x="0" y="735087"/>
                </a:lnTo>
                <a:lnTo>
                  <a:pt x="0" y="99802"/>
                </a:lnTo>
                <a:lnTo>
                  <a:pt x="56961" y="89173"/>
                </a:lnTo>
                <a:cubicBezTo>
                  <a:pt x="181850" y="66230"/>
                  <a:pt x="347577" y="37313"/>
                  <a:pt x="539556" y="7549"/>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3" name="Freeform 22">
            <a:extLst>
              <a:ext uri="{FF2B5EF4-FFF2-40B4-BE49-F238E27FC236}">
                <a16:creationId xmlns:a16="http://schemas.microsoft.com/office/drawing/2014/main" id="{4CE1796D-4792-C24D-AA69-54128BDB099D}"/>
              </a:ext>
            </a:extLst>
          </p:cNvPr>
          <p:cNvSpPr>
            <a:spLocks noGrp="1"/>
          </p:cNvSpPr>
          <p:nvPr>
            <p:ph type="pic" sz="quarter" idx="14"/>
          </p:nvPr>
        </p:nvSpPr>
        <p:spPr>
          <a:xfrm>
            <a:off x="0" y="0"/>
            <a:ext cx="2611121" cy="2157734"/>
          </a:xfrm>
          <a:custGeom>
            <a:avLst/>
            <a:gdLst>
              <a:gd name="connsiteX0" fmla="*/ 0 w 2611121"/>
              <a:gd name="connsiteY0" fmla="*/ 0 h 2157734"/>
              <a:gd name="connsiteX1" fmla="*/ 1744090 w 2611121"/>
              <a:gd name="connsiteY1" fmla="*/ 0 h 2157734"/>
              <a:gd name="connsiteX2" fmla="*/ 2611121 w 2611121"/>
              <a:gd name="connsiteY2" fmla="*/ 1643604 h 2157734"/>
              <a:gd name="connsiteX3" fmla="*/ 2611121 w 2611121"/>
              <a:gd name="connsiteY3" fmla="*/ 2157734 h 2157734"/>
              <a:gd name="connsiteX4" fmla="*/ 608427 w 2611121"/>
              <a:gd name="connsiteY4" fmla="*/ 2157734 h 2157734"/>
              <a:gd name="connsiteX5" fmla="*/ 561568 w 2611121"/>
              <a:gd name="connsiteY5" fmla="*/ 2145544 h 2157734"/>
              <a:gd name="connsiteX6" fmla="*/ 0 w 2611121"/>
              <a:gd name="connsiteY6" fmla="*/ 1962132 h 2157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11121" h="2157734">
                <a:moveTo>
                  <a:pt x="0" y="0"/>
                </a:moveTo>
                <a:lnTo>
                  <a:pt x="1744090" y="0"/>
                </a:lnTo>
                <a:lnTo>
                  <a:pt x="2611121" y="1643604"/>
                </a:lnTo>
                <a:lnTo>
                  <a:pt x="2611121" y="2157734"/>
                </a:lnTo>
                <a:lnTo>
                  <a:pt x="608427" y="2157734"/>
                </a:lnTo>
                <a:lnTo>
                  <a:pt x="561568" y="2145544"/>
                </a:lnTo>
                <a:cubicBezTo>
                  <a:pt x="214881" y="2051748"/>
                  <a:pt x="0" y="1962132"/>
                  <a:pt x="0" y="1962132"/>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048000" y="467361"/>
            <a:ext cx="5462587" cy="1287458"/>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2926081"/>
            <a:ext cx="2324101" cy="3163570"/>
          </a:xfrm>
          <a:prstGeom prst="rect">
            <a:avLst/>
          </a:prstGeo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5F97D407-1075-BB42-94F8-2D59657814BF}"/>
              </a:ext>
            </a:extLst>
          </p:cNvPr>
          <p:cNvSpPr>
            <a:spLocks noGrp="1"/>
          </p:cNvSpPr>
          <p:nvPr>
            <p:ph type="pic" sz="quarter" idx="10"/>
          </p:nvPr>
        </p:nvSpPr>
        <p:spPr>
          <a:xfrm>
            <a:off x="3324824" y="2847485"/>
            <a:ext cx="5819177" cy="4010089"/>
          </a:xfrm>
          <a:custGeom>
            <a:avLst/>
            <a:gdLst>
              <a:gd name="connsiteX0" fmla="*/ 3713210 w 5819177"/>
              <a:gd name="connsiteY0" fmla="*/ 0 h 4010089"/>
              <a:gd name="connsiteX1" fmla="*/ 5764827 w 5819177"/>
              <a:gd name="connsiteY1" fmla="*/ 0 h 4010089"/>
              <a:gd name="connsiteX2" fmla="*/ 5819177 w 5819177"/>
              <a:gd name="connsiteY2" fmla="*/ 12785 h 4010089"/>
              <a:gd name="connsiteX3" fmla="*/ 5819177 w 5819177"/>
              <a:gd name="connsiteY3" fmla="*/ 4010089 h 4010089"/>
              <a:gd name="connsiteX4" fmla="*/ 2862855 w 5819177"/>
              <a:gd name="connsiteY4" fmla="*/ 4010089 h 4010089"/>
              <a:gd name="connsiteX5" fmla="*/ 41658 w 5819177"/>
              <a:gd name="connsiteY5" fmla="*/ 2286771 h 4010089"/>
              <a:gd name="connsiteX6" fmla="*/ 0 w 5819177"/>
              <a:gd name="connsiteY6" fmla="*/ 2249821 h 4010089"/>
              <a:gd name="connsiteX7" fmla="*/ 0 w 5819177"/>
              <a:gd name="connsiteY7" fmla="*/ 1937807 h 4010089"/>
              <a:gd name="connsiteX8" fmla="*/ 38797 w 5819177"/>
              <a:gd name="connsiteY8" fmla="*/ 1906260 h 4010089"/>
              <a:gd name="connsiteX9" fmla="*/ 1959843 w 5819177"/>
              <a:gd name="connsiteY9" fmla="*/ 605865 h 4010089"/>
              <a:gd name="connsiteX10" fmla="*/ 3625379 w 5819177"/>
              <a:gd name="connsiteY10" fmla="*/ 18411 h 4010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9177" h="4010089">
                <a:moveTo>
                  <a:pt x="3713210" y="0"/>
                </a:moveTo>
                <a:lnTo>
                  <a:pt x="5764827" y="0"/>
                </a:lnTo>
                <a:lnTo>
                  <a:pt x="5819177" y="12785"/>
                </a:lnTo>
                <a:lnTo>
                  <a:pt x="5819177" y="4010089"/>
                </a:lnTo>
                <a:lnTo>
                  <a:pt x="2862855" y="4010089"/>
                </a:lnTo>
                <a:cubicBezTo>
                  <a:pt x="2862855" y="4010089"/>
                  <a:pt x="1198849" y="3265507"/>
                  <a:pt x="41658" y="2286771"/>
                </a:cubicBezTo>
                <a:lnTo>
                  <a:pt x="0" y="2249821"/>
                </a:lnTo>
                <a:lnTo>
                  <a:pt x="0" y="1937807"/>
                </a:lnTo>
                <a:lnTo>
                  <a:pt x="38797" y="1906260"/>
                </a:lnTo>
                <a:cubicBezTo>
                  <a:pt x="452056" y="1572394"/>
                  <a:pt x="1354269" y="871462"/>
                  <a:pt x="1959843" y="605865"/>
                </a:cubicBezTo>
                <a:cubicBezTo>
                  <a:pt x="2363559" y="428800"/>
                  <a:pt x="2950447" y="175120"/>
                  <a:pt x="3625379" y="18411"/>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7" name="Freeform 26">
            <a:extLst>
              <a:ext uri="{FF2B5EF4-FFF2-40B4-BE49-F238E27FC236}">
                <a16:creationId xmlns:a16="http://schemas.microsoft.com/office/drawing/2014/main" id="{A85CB262-EC80-FD4C-A399-25DC79673C9F}"/>
              </a:ext>
            </a:extLst>
          </p:cNvPr>
          <p:cNvSpPr>
            <a:spLocks noGrp="1"/>
          </p:cNvSpPr>
          <p:nvPr>
            <p:ph type="pic" sz="quarter" idx="11"/>
          </p:nvPr>
        </p:nvSpPr>
        <p:spPr>
          <a:xfrm>
            <a:off x="0" y="3771361"/>
            <a:ext cx="2714923" cy="2445542"/>
          </a:xfrm>
          <a:custGeom>
            <a:avLst/>
            <a:gdLst>
              <a:gd name="connsiteX0" fmla="*/ 0 w 2714923"/>
              <a:gd name="connsiteY0" fmla="*/ 0 h 2445542"/>
              <a:gd name="connsiteX1" fmla="*/ 2616071 w 2714923"/>
              <a:gd name="connsiteY1" fmla="*/ 948592 h 2445542"/>
              <a:gd name="connsiteX2" fmla="*/ 2714923 w 2714923"/>
              <a:gd name="connsiteY2" fmla="*/ 1009675 h 2445542"/>
              <a:gd name="connsiteX3" fmla="*/ 2714923 w 2714923"/>
              <a:gd name="connsiteY3" fmla="*/ 1304121 h 2445542"/>
              <a:gd name="connsiteX4" fmla="*/ 2620417 w 2714923"/>
              <a:gd name="connsiteY4" fmla="*/ 1367986 h 2445542"/>
              <a:gd name="connsiteX5" fmla="*/ 0 w 2714923"/>
              <a:gd name="connsiteY5" fmla="*/ 2445542 h 2445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4923" h="2445542">
                <a:moveTo>
                  <a:pt x="0" y="0"/>
                </a:moveTo>
                <a:cubicBezTo>
                  <a:pt x="0" y="0"/>
                  <a:pt x="1064889" y="30948"/>
                  <a:pt x="2616071" y="948592"/>
                </a:cubicBezTo>
                <a:lnTo>
                  <a:pt x="2714923" y="1009675"/>
                </a:lnTo>
                <a:lnTo>
                  <a:pt x="2714923" y="1304121"/>
                </a:lnTo>
                <a:lnTo>
                  <a:pt x="2620417" y="1367986"/>
                </a:lnTo>
                <a:cubicBezTo>
                  <a:pt x="2171123" y="1663976"/>
                  <a:pt x="1256003" y="2179179"/>
                  <a:pt x="0" y="2445542"/>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433070"/>
            <a:ext cx="7886700" cy="136330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1986936"/>
            <a:ext cx="4953952" cy="1143756"/>
          </a:xfrm>
          <a:prstGeom prst="rect">
            <a:avLst/>
          </a:prstGeo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1973262" y="5743982"/>
            <a:ext cx="1701800" cy="281489"/>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1973262" y="6038326"/>
            <a:ext cx="1701800" cy="281489"/>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1973262" y="6332670"/>
            <a:ext cx="1701800" cy="281489"/>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6"/>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6"/>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9/15/2020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9/15/2020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14AD7797-D5E7-49CE-92DF-447EA2CE4511}"/>
              </a:ext>
            </a:extLst>
          </p:cNvPr>
          <p:cNvSpPr>
            <a:spLocks noGrp="1"/>
          </p:cNvSpPr>
          <p:nvPr>
            <p:ph type="pic" sz="quarter" idx="10"/>
          </p:nvPr>
        </p:nvSpPr>
        <p:spPr/>
      </p:sp>
      <p:sp>
        <p:nvSpPr>
          <p:cNvPr id="5" name="Picture Placeholder 4">
            <a:extLst>
              <a:ext uri="{FF2B5EF4-FFF2-40B4-BE49-F238E27FC236}">
                <a16:creationId xmlns:a16="http://schemas.microsoft.com/office/drawing/2014/main" id="{67B7F384-5E62-4D87-82F3-9BCC9F9B050B}"/>
              </a:ext>
            </a:extLst>
          </p:cNvPr>
          <p:cNvSpPr>
            <a:spLocks noGrp="1"/>
          </p:cNvSpPr>
          <p:nvPr>
            <p:ph type="pic" sz="quarter" idx="11"/>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23" name="Freeform: Shape 22">
            <a:extLst>
              <a:ext uri="{FF2B5EF4-FFF2-40B4-BE49-F238E27FC236}">
                <a16:creationId xmlns:a16="http://schemas.microsoft.com/office/drawing/2014/main" id="{5BC2E62E-A643-484E-8B24-70DBCF7D0B2A}"/>
              </a:ext>
            </a:extLst>
          </p:cNvPr>
          <p:cNvSpPr/>
          <p:nvPr/>
        </p:nvSpPr>
        <p:spPr>
          <a:xfrm>
            <a:off x="0" y="1"/>
            <a:ext cx="9144000" cy="3924432"/>
          </a:xfrm>
          <a:custGeom>
            <a:avLst/>
            <a:gdLst>
              <a:gd name="connsiteX0" fmla="*/ 3333255 w 9144000"/>
              <a:gd name="connsiteY0" fmla="*/ 0 h 3924432"/>
              <a:gd name="connsiteX1" fmla="*/ 3898233 w 9144000"/>
              <a:gd name="connsiteY1" fmla="*/ 0 h 3924432"/>
              <a:gd name="connsiteX2" fmla="*/ 3948131 w 9144000"/>
              <a:gd name="connsiteY2" fmla="*/ 25518 h 3924432"/>
              <a:gd name="connsiteX3" fmla="*/ 4033205 w 9144000"/>
              <a:gd name="connsiteY3" fmla="*/ 70318 h 3924432"/>
              <a:gd name="connsiteX4" fmla="*/ 4200815 w 9144000"/>
              <a:gd name="connsiteY4" fmla="*/ 161857 h 3924432"/>
              <a:gd name="connsiteX5" fmla="*/ 4840354 w 9144000"/>
              <a:gd name="connsiteY5" fmla="*/ 556229 h 3924432"/>
              <a:gd name="connsiteX6" fmla="*/ 4993996 w 9144000"/>
              <a:gd name="connsiteY6" fmla="*/ 660044 h 3924432"/>
              <a:gd name="connsiteX7" fmla="*/ 5144675 w 9144000"/>
              <a:gd name="connsiteY7" fmla="*/ 765799 h 3924432"/>
              <a:gd name="connsiteX8" fmla="*/ 5293238 w 9144000"/>
              <a:gd name="connsiteY8" fmla="*/ 873276 h 3924432"/>
              <a:gd name="connsiteX9" fmla="*/ 5439261 w 9144000"/>
              <a:gd name="connsiteY9" fmla="*/ 980108 h 3924432"/>
              <a:gd name="connsiteX10" fmla="*/ 6028433 w 9144000"/>
              <a:gd name="connsiteY10" fmla="*/ 1397310 h 3924432"/>
              <a:gd name="connsiteX11" fmla="*/ 6105890 w 9144000"/>
              <a:gd name="connsiteY11" fmla="*/ 1449649 h 3924432"/>
              <a:gd name="connsiteX12" fmla="*/ 6470736 w 9144000"/>
              <a:gd name="connsiteY12" fmla="*/ 1235340 h 3924432"/>
              <a:gd name="connsiteX13" fmla="*/ 6512215 w 9144000"/>
              <a:gd name="connsiteY13" fmla="*/ 1212509 h 3924432"/>
              <a:gd name="connsiteX14" fmla="*/ 6554117 w 9144000"/>
              <a:gd name="connsiteY14" fmla="*/ 1189678 h 3924432"/>
              <a:gd name="connsiteX15" fmla="*/ 6638345 w 9144000"/>
              <a:gd name="connsiteY15" fmla="*/ 1143801 h 3924432"/>
              <a:gd name="connsiteX16" fmla="*/ 6723843 w 9144000"/>
              <a:gd name="connsiteY16" fmla="*/ 1099217 h 3924432"/>
              <a:gd name="connsiteX17" fmla="*/ 6808917 w 9144000"/>
              <a:gd name="connsiteY17" fmla="*/ 1055278 h 3924432"/>
              <a:gd name="connsiteX18" fmla="*/ 6982453 w 9144000"/>
              <a:gd name="connsiteY18" fmla="*/ 970631 h 3924432"/>
              <a:gd name="connsiteX19" fmla="*/ 7070490 w 9144000"/>
              <a:gd name="connsiteY19" fmla="*/ 929492 h 3924432"/>
              <a:gd name="connsiteX20" fmla="*/ 7114085 w 9144000"/>
              <a:gd name="connsiteY20" fmla="*/ 909462 h 3924432"/>
              <a:gd name="connsiteX21" fmla="*/ 7158527 w 9144000"/>
              <a:gd name="connsiteY21" fmla="*/ 889646 h 3924432"/>
              <a:gd name="connsiteX22" fmla="*/ 7247411 w 9144000"/>
              <a:gd name="connsiteY22" fmla="*/ 850446 h 3924432"/>
              <a:gd name="connsiteX23" fmla="*/ 7338410 w 9144000"/>
              <a:gd name="connsiteY23" fmla="*/ 812323 h 3924432"/>
              <a:gd name="connsiteX24" fmla="*/ 7429411 w 9144000"/>
              <a:gd name="connsiteY24" fmla="*/ 775276 h 3924432"/>
              <a:gd name="connsiteX25" fmla="*/ 7521258 w 9144000"/>
              <a:gd name="connsiteY25" fmla="*/ 739952 h 3924432"/>
              <a:gd name="connsiteX26" fmla="*/ 7567816 w 9144000"/>
              <a:gd name="connsiteY26" fmla="*/ 721860 h 3924432"/>
              <a:gd name="connsiteX27" fmla="*/ 7613950 w 9144000"/>
              <a:gd name="connsiteY27" fmla="*/ 704844 h 3924432"/>
              <a:gd name="connsiteX28" fmla="*/ 7707913 w 9144000"/>
              <a:gd name="connsiteY28" fmla="*/ 671460 h 3924432"/>
              <a:gd name="connsiteX29" fmla="*/ 7802723 w 9144000"/>
              <a:gd name="connsiteY29" fmla="*/ 640014 h 3924432"/>
              <a:gd name="connsiteX30" fmla="*/ 7897532 w 9144000"/>
              <a:gd name="connsiteY30" fmla="*/ 609429 h 3924432"/>
              <a:gd name="connsiteX31" fmla="*/ 7993188 w 9144000"/>
              <a:gd name="connsiteY31" fmla="*/ 579921 h 3924432"/>
              <a:gd name="connsiteX32" fmla="*/ 8041439 w 9144000"/>
              <a:gd name="connsiteY32" fmla="*/ 565705 h 3924432"/>
              <a:gd name="connsiteX33" fmla="*/ 8089690 w 9144000"/>
              <a:gd name="connsiteY33" fmla="*/ 552352 h 3924432"/>
              <a:gd name="connsiteX34" fmla="*/ 8186192 w 9144000"/>
              <a:gd name="connsiteY34" fmla="*/ 525644 h 3924432"/>
              <a:gd name="connsiteX35" fmla="*/ 8283965 w 9144000"/>
              <a:gd name="connsiteY35" fmla="*/ 500875 h 3924432"/>
              <a:gd name="connsiteX36" fmla="*/ 8479932 w 9144000"/>
              <a:gd name="connsiteY36" fmla="*/ 454136 h 3924432"/>
              <a:gd name="connsiteX37" fmla="*/ 8579397 w 9144000"/>
              <a:gd name="connsiteY37" fmla="*/ 433243 h 3924432"/>
              <a:gd name="connsiteX38" fmla="*/ 8678862 w 9144000"/>
              <a:gd name="connsiteY38" fmla="*/ 413213 h 3924432"/>
              <a:gd name="connsiteX39" fmla="*/ 9140211 w 9144000"/>
              <a:gd name="connsiteY39" fmla="*/ 339981 h 3924432"/>
              <a:gd name="connsiteX40" fmla="*/ 9144000 w 9144000"/>
              <a:gd name="connsiteY40" fmla="*/ 347167 h 3924432"/>
              <a:gd name="connsiteX41" fmla="*/ 9144000 w 9144000"/>
              <a:gd name="connsiteY41" fmla="*/ 452786 h 3924432"/>
              <a:gd name="connsiteX42" fmla="*/ 9081521 w 9144000"/>
              <a:gd name="connsiteY42" fmla="*/ 463744 h 3924432"/>
              <a:gd name="connsiteX43" fmla="*/ 8723304 w 9144000"/>
              <a:gd name="connsiteY43" fmla="*/ 527582 h 3924432"/>
              <a:gd name="connsiteX44" fmla="*/ 8628495 w 9144000"/>
              <a:gd name="connsiteY44" fmla="*/ 552352 h 3924432"/>
              <a:gd name="connsiteX45" fmla="*/ 8534955 w 9144000"/>
              <a:gd name="connsiteY45" fmla="*/ 577983 h 3924432"/>
              <a:gd name="connsiteX46" fmla="*/ 8348299 w 9144000"/>
              <a:gd name="connsiteY46" fmla="*/ 633337 h 3924432"/>
              <a:gd name="connsiteX47" fmla="*/ 8256453 w 9144000"/>
              <a:gd name="connsiteY47" fmla="*/ 661983 h 3924432"/>
              <a:gd name="connsiteX48" fmla="*/ 8165453 w 9144000"/>
              <a:gd name="connsiteY48" fmla="*/ 692352 h 3924432"/>
              <a:gd name="connsiteX49" fmla="*/ 8120164 w 9144000"/>
              <a:gd name="connsiteY49" fmla="*/ 707645 h 3924432"/>
              <a:gd name="connsiteX50" fmla="*/ 8074453 w 9144000"/>
              <a:gd name="connsiteY50" fmla="*/ 723799 h 3924432"/>
              <a:gd name="connsiteX51" fmla="*/ 7984722 w 9144000"/>
              <a:gd name="connsiteY51" fmla="*/ 756107 h 3924432"/>
              <a:gd name="connsiteX52" fmla="*/ 7895415 w 9144000"/>
              <a:gd name="connsiteY52" fmla="*/ 790568 h 3924432"/>
              <a:gd name="connsiteX53" fmla="*/ 7806532 w 9144000"/>
              <a:gd name="connsiteY53" fmla="*/ 824815 h 3924432"/>
              <a:gd name="connsiteX54" fmla="*/ 7718494 w 9144000"/>
              <a:gd name="connsiteY54" fmla="*/ 861000 h 3924432"/>
              <a:gd name="connsiteX55" fmla="*/ 7674899 w 9144000"/>
              <a:gd name="connsiteY55" fmla="*/ 879092 h 3924432"/>
              <a:gd name="connsiteX56" fmla="*/ 7631304 w 9144000"/>
              <a:gd name="connsiteY56" fmla="*/ 898046 h 3924432"/>
              <a:gd name="connsiteX57" fmla="*/ 7544960 w 9144000"/>
              <a:gd name="connsiteY57" fmla="*/ 935308 h 3924432"/>
              <a:gd name="connsiteX58" fmla="*/ 7459885 w 9144000"/>
              <a:gd name="connsiteY58" fmla="*/ 974292 h 3924432"/>
              <a:gd name="connsiteX59" fmla="*/ 7374387 w 9144000"/>
              <a:gd name="connsiteY59" fmla="*/ 1013493 h 3924432"/>
              <a:gd name="connsiteX60" fmla="*/ 7290159 w 9144000"/>
              <a:gd name="connsiteY60" fmla="*/ 1054416 h 3924432"/>
              <a:gd name="connsiteX61" fmla="*/ 6333178 w 9144000"/>
              <a:gd name="connsiteY61" fmla="*/ 1599127 h 3924432"/>
              <a:gd name="connsiteX62" fmla="*/ 7290159 w 9144000"/>
              <a:gd name="connsiteY62" fmla="*/ 2144053 h 3924432"/>
              <a:gd name="connsiteX63" fmla="*/ 7374387 w 9144000"/>
              <a:gd name="connsiteY63" fmla="*/ 2184976 h 3924432"/>
              <a:gd name="connsiteX64" fmla="*/ 7459885 w 9144000"/>
              <a:gd name="connsiteY64" fmla="*/ 2224177 h 3924432"/>
              <a:gd name="connsiteX65" fmla="*/ 7544960 w 9144000"/>
              <a:gd name="connsiteY65" fmla="*/ 2263162 h 3924432"/>
              <a:gd name="connsiteX66" fmla="*/ 7631304 w 9144000"/>
              <a:gd name="connsiteY66" fmla="*/ 2300208 h 3924432"/>
              <a:gd name="connsiteX67" fmla="*/ 7674899 w 9144000"/>
              <a:gd name="connsiteY67" fmla="*/ 2319377 h 3924432"/>
              <a:gd name="connsiteX68" fmla="*/ 7718494 w 9144000"/>
              <a:gd name="connsiteY68" fmla="*/ 2337469 h 3924432"/>
              <a:gd name="connsiteX69" fmla="*/ 7806532 w 9144000"/>
              <a:gd name="connsiteY69" fmla="*/ 2373654 h 3924432"/>
              <a:gd name="connsiteX70" fmla="*/ 7895415 w 9144000"/>
              <a:gd name="connsiteY70" fmla="*/ 2407901 h 3924432"/>
              <a:gd name="connsiteX71" fmla="*/ 7984722 w 9144000"/>
              <a:gd name="connsiteY71" fmla="*/ 2442147 h 3924432"/>
              <a:gd name="connsiteX72" fmla="*/ 8074453 w 9144000"/>
              <a:gd name="connsiteY72" fmla="*/ 2474670 h 3924432"/>
              <a:gd name="connsiteX73" fmla="*/ 8120164 w 9144000"/>
              <a:gd name="connsiteY73" fmla="*/ 2490825 h 3924432"/>
              <a:gd name="connsiteX74" fmla="*/ 8165453 w 9144000"/>
              <a:gd name="connsiteY74" fmla="*/ 2506116 h 3924432"/>
              <a:gd name="connsiteX75" fmla="*/ 8256453 w 9144000"/>
              <a:gd name="connsiteY75" fmla="*/ 2536486 h 3924432"/>
              <a:gd name="connsiteX76" fmla="*/ 8348299 w 9144000"/>
              <a:gd name="connsiteY76" fmla="*/ 2565132 h 3924432"/>
              <a:gd name="connsiteX77" fmla="*/ 8534955 w 9144000"/>
              <a:gd name="connsiteY77" fmla="*/ 2620271 h 3924432"/>
              <a:gd name="connsiteX78" fmla="*/ 8628495 w 9144000"/>
              <a:gd name="connsiteY78" fmla="*/ 2646117 h 3924432"/>
              <a:gd name="connsiteX79" fmla="*/ 8723304 w 9144000"/>
              <a:gd name="connsiteY79" fmla="*/ 2670887 h 3924432"/>
              <a:gd name="connsiteX80" fmla="*/ 8942712 w 9144000"/>
              <a:gd name="connsiteY80" fmla="*/ 2720890 h 3924432"/>
              <a:gd name="connsiteX81" fmla="*/ 9144000 w 9144000"/>
              <a:gd name="connsiteY81" fmla="*/ 2762401 h 3924432"/>
              <a:gd name="connsiteX82" fmla="*/ 9144000 w 9144000"/>
              <a:gd name="connsiteY82" fmla="*/ 2854785 h 3924432"/>
              <a:gd name="connsiteX83" fmla="*/ 8912314 w 9144000"/>
              <a:gd name="connsiteY83" fmla="*/ 2822944 h 3924432"/>
              <a:gd name="connsiteX84" fmla="*/ 8678862 w 9144000"/>
              <a:gd name="connsiteY84" fmla="*/ 2784180 h 3924432"/>
              <a:gd name="connsiteX85" fmla="*/ 8579397 w 9144000"/>
              <a:gd name="connsiteY85" fmla="*/ 2764149 h 3924432"/>
              <a:gd name="connsiteX86" fmla="*/ 8479932 w 9144000"/>
              <a:gd name="connsiteY86" fmla="*/ 2743256 h 3924432"/>
              <a:gd name="connsiteX87" fmla="*/ 8283965 w 9144000"/>
              <a:gd name="connsiteY87" fmla="*/ 2696518 h 3924432"/>
              <a:gd name="connsiteX88" fmla="*/ 8186192 w 9144000"/>
              <a:gd name="connsiteY88" fmla="*/ 2671749 h 3924432"/>
              <a:gd name="connsiteX89" fmla="*/ 8089690 w 9144000"/>
              <a:gd name="connsiteY89" fmla="*/ 2645040 h 3924432"/>
              <a:gd name="connsiteX90" fmla="*/ 8041439 w 9144000"/>
              <a:gd name="connsiteY90" fmla="*/ 2631902 h 3924432"/>
              <a:gd name="connsiteX91" fmla="*/ 7993188 w 9144000"/>
              <a:gd name="connsiteY91" fmla="*/ 2617471 h 3924432"/>
              <a:gd name="connsiteX92" fmla="*/ 7897532 w 9144000"/>
              <a:gd name="connsiteY92" fmla="*/ 2587963 h 3924432"/>
              <a:gd name="connsiteX93" fmla="*/ 7802723 w 9144000"/>
              <a:gd name="connsiteY93" fmla="*/ 2557593 h 3924432"/>
              <a:gd name="connsiteX94" fmla="*/ 7707913 w 9144000"/>
              <a:gd name="connsiteY94" fmla="*/ 2526147 h 3924432"/>
              <a:gd name="connsiteX95" fmla="*/ 7613950 w 9144000"/>
              <a:gd name="connsiteY95" fmla="*/ 2492763 h 3924432"/>
              <a:gd name="connsiteX96" fmla="*/ 7567816 w 9144000"/>
              <a:gd name="connsiteY96" fmla="*/ 2475532 h 3924432"/>
              <a:gd name="connsiteX97" fmla="*/ 7521258 w 9144000"/>
              <a:gd name="connsiteY97" fmla="*/ 2457439 h 3924432"/>
              <a:gd name="connsiteX98" fmla="*/ 7429411 w 9144000"/>
              <a:gd name="connsiteY98" fmla="*/ 2422331 h 3924432"/>
              <a:gd name="connsiteX99" fmla="*/ 7338410 w 9144000"/>
              <a:gd name="connsiteY99" fmla="*/ 2385070 h 3924432"/>
              <a:gd name="connsiteX100" fmla="*/ 7247411 w 9144000"/>
              <a:gd name="connsiteY100" fmla="*/ 2346947 h 3924432"/>
              <a:gd name="connsiteX101" fmla="*/ 7158527 w 9144000"/>
              <a:gd name="connsiteY101" fmla="*/ 2307962 h 3924432"/>
              <a:gd name="connsiteX102" fmla="*/ 7114085 w 9144000"/>
              <a:gd name="connsiteY102" fmla="*/ 2287930 h 3924432"/>
              <a:gd name="connsiteX103" fmla="*/ 7070490 w 9144000"/>
              <a:gd name="connsiteY103" fmla="*/ 2267900 h 3924432"/>
              <a:gd name="connsiteX104" fmla="*/ 6982453 w 9144000"/>
              <a:gd name="connsiteY104" fmla="*/ 2226977 h 3924432"/>
              <a:gd name="connsiteX105" fmla="*/ 6808917 w 9144000"/>
              <a:gd name="connsiteY105" fmla="*/ 2142114 h 3924432"/>
              <a:gd name="connsiteX106" fmla="*/ 6723843 w 9144000"/>
              <a:gd name="connsiteY106" fmla="*/ 2098391 h 3924432"/>
              <a:gd name="connsiteX107" fmla="*/ 6638345 w 9144000"/>
              <a:gd name="connsiteY107" fmla="*/ 2053591 h 3924432"/>
              <a:gd name="connsiteX108" fmla="*/ 6554117 w 9144000"/>
              <a:gd name="connsiteY108" fmla="*/ 2007929 h 3924432"/>
              <a:gd name="connsiteX109" fmla="*/ 6512215 w 9144000"/>
              <a:gd name="connsiteY109" fmla="*/ 1985098 h 3924432"/>
              <a:gd name="connsiteX110" fmla="*/ 6470736 w 9144000"/>
              <a:gd name="connsiteY110" fmla="*/ 1962052 h 3924432"/>
              <a:gd name="connsiteX111" fmla="*/ 6105890 w 9144000"/>
              <a:gd name="connsiteY111" fmla="*/ 1747743 h 3924432"/>
              <a:gd name="connsiteX112" fmla="*/ 6028433 w 9144000"/>
              <a:gd name="connsiteY112" fmla="*/ 1800297 h 3924432"/>
              <a:gd name="connsiteX113" fmla="*/ 5439261 w 9144000"/>
              <a:gd name="connsiteY113" fmla="*/ 2217500 h 3924432"/>
              <a:gd name="connsiteX114" fmla="*/ 5293238 w 9144000"/>
              <a:gd name="connsiteY114" fmla="*/ 2324115 h 3924432"/>
              <a:gd name="connsiteX115" fmla="*/ 5144675 w 9144000"/>
              <a:gd name="connsiteY115" fmla="*/ 2431808 h 3924432"/>
              <a:gd name="connsiteX116" fmla="*/ 4993996 w 9144000"/>
              <a:gd name="connsiteY116" fmla="*/ 2537563 h 3924432"/>
              <a:gd name="connsiteX117" fmla="*/ 4840354 w 9144000"/>
              <a:gd name="connsiteY117" fmla="*/ 2641379 h 3924432"/>
              <a:gd name="connsiteX118" fmla="*/ 4200815 w 9144000"/>
              <a:gd name="connsiteY118" fmla="*/ 3035751 h 3924432"/>
              <a:gd name="connsiteX119" fmla="*/ 4033205 w 9144000"/>
              <a:gd name="connsiteY119" fmla="*/ 3127074 h 3924432"/>
              <a:gd name="connsiteX120" fmla="*/ 3948131 w 9144000"/>
              <a:gd name="connsiteY120" fmla="*/ 3171875 h 3924432"/>
              <a:gd name="connsiteX121" fmla="*/ 3862633 w 9144000"/>
              <a:gd name="connsiteY121" fmla="*/ 3215813 h 3924432"/>
              <a:gd name="connsiteX122" fmla="*/ 3689521 w 9144000"/>
              <a:gd name="connsiteY122" fmla="*/ 3301537 h 3924432"/>
              <a:gd name="connsiteX123" fmla="*/ 3601484 w 9144000"/>
              <a:gd name="connsiteY123" fmla="*/ 3343321 h 3924432"/>
              <a:gd name="connsiteX124" fmla="*/ 3512177 w 9144000"/>
              <a:gd name="connsiteY124" fmla="*/ 3383383 h 3924432"/>
              <a:gd name="connsiteX125" fmla="*/ 3332293 w 9144000"/>
              <a:gd name="connsiteY125" fmla="*/ 3461568 h 3924432"/>
              <a:gd name="connsiteX126" fmla="*/ 3240447 w 9144000"/>
              <a:gd name="connsiteY126" fmla="*/ 3498614 h 3924432"/>
              <a:gd name="connsiteX127" fmla="*/ 3148600 w 9144000"/>
              <a:gd name="connsiteY127" fmla="*/ 3534800 h 3924432"/>
              <a:gd name="connsiteX128" fmla="*/ 3055907 w 9144000"/>
              <a:gd name="connsiteY128" fmla="*/ 3570123 h 3924432"/>
              <a:gd name="connsiteX129" fmla="*/ 3008503 w 9144000"/>
              <a:gd name="connsiteY129" fmla="*/ 3587138 h 3924432"/>
              <a:gd name="connsiteX130" fmla="*/ 2961098 w 9144000"/>
              <a:gd name="connsiteY130" fmla="*/ 3603507 h 3924432"/>
              <a:gd name="connsiteX131" fmla="*/ 2770632 w 9144000"/>
              <a:gd name="connsiteY131" fmla="*/ 3666185 h 3924432"/>
              <a:gd name="connsiteX132" fmla="*/ 2674130 w 9144000"/>
              <a:gd name="connsiteY132" fmla="*/ 3695908 h 3924432"/>
              <a:gd name="connsiteX133" fmla="*/ 2625879 w 9144000"/>
              <a:gd name="connsiteY133" fmla="*/ 3710124 h 3924432"/>
              <a:gd name="connsiteX134" fmla="*/ 2576358 w 9144000"/>
              <a:gd name="connsiteY134" fmla="*/ 3723477 h 3924432"/>
              <a:gd name="connsiteX135" fmla="*/ 2477740 w 9144000"/>
              <a:gd name="connsiteY135" fmla="*/ 3750185 h 3924432"/>
              <a:gd name="connsiteX136" fmla="*/ 2378274 w 9144000"/>
              <a:gd name="connsiteY136" fmla="*/ 3774954 h 3924432"/>
              <a:gd name="connsiteX137" fmla="*/ 1974911 w 9144000"/>
              <a:gd name="connsiteY137" fmla="*/ 3855940 h 3924432"/>
              <a:gd name="connsiteX138" fmla="*/ 1563930 w 9144000"/>
              <a:gd name="connsiteY138" fmla="*/ 3906340 h 3924432"/>
              <a:gd name="connsiteX139" fmla="*/ 1148715 w 9144000"/>
              <a:gd name="connsiteY139" fmla="*/ 3924432 h 3924432"/>
              <a:gd name="connsiteX140" fmla="*/ 734772 w 9144000"/>
              <a:gd name="connsiteY140" fmla="*/ 3911078 h 3924432"/>
              <a:gd name="connsiteX141" fmla="*/ 325482 w 9144000"/>
              <a:gd name="connsiteY141" fmla="*/ 3864339 h 3924432"/>
              <a:gd name="connsiteX142" fmla="*/ 133330 w 9144000"/>
              <a:gd name="connsiteY142" fmla="*/ 3840688 h 3924432"/>
              <a:gd name="connsiteX143" fmla="*/ 0 w 9144000"/>
              <a:gd name="connsiteY143" fmla="*/ 3818168 h 3924432"/>
              <a:gd name="connsiteX144" fmla="*/ 0 w 9144000"/>
              <a:gd name="connsiteY144" fmla="*/ 3699855 h 3924432"/>
              <a:gd name="connsiteX145" fmla="*/ 351301 w 9144000"/>
              <a:gd name="connsiteY145" fmla="*/ 3747170 h 3924432"/>
              <a:gd name="connsiteX146" fmla="*/ 1142367 w 9144000"/>
              <a:gd name="connsiteY146" fmla="*/ 3764401 h 3924432"/>
              <a:gd name="connsiteX147" fmla="*/ 1534301 w 9144000"/>
              <a:gd name="connsiteY147" fmla="*/ 3731016 h 3924432"/>
              <a:gd name="connsiteX148" fmla="*/ 1919888 w 9144000"/>
              <a:gd name="connsiteY148" fmla="*/ 3669200 h 3924432"/>
              <a:gd name="connsiteX149" fmla="*/ 2296163 w 9144000"/>
              <a:gd name="connsiteY149" fmla="*/ 3580461 h 3924432"/>
              <a:gd name="connsiteX150" fmla="*/ 2661856 w 9144000"/>
              <a:gd name="connsiteY150" fmla="*/ 3469107 h 3924432"/>
              <a:gd name="connsiteX151" fmla="*/ 3358958 w 9144000"/>
              <a:gd name="connsiteY151" fmla="*/ 3185228 h 3924432"/>
              <a:gd name="connsiteX152" fmla="*/ 4013312 w 9144000"/>
              <a:gd name="connsiteY152" fmla="*/ 2842334 h 3924432"/>
              <a:gd name="connsiteX153" fmla="*/ 4631266 w 9144000"/>
              <a:gd name="connsiteY153" fmla="*/ 2456578 h 3924432"/>
              <a:gd name="connsiteX154" fmla="*/ 4780675 w 9144000"/>
              <a:gd name="connsiteY154" fmla="*/ 2355562 h 3924432"/>
              <a:gd name="connsiteX155" fmla="*/ 4928391 w 9144000"/>
              <a:gd name="connsiteY155" fmla="*/ 2252607 h 3924432"/>
              <a:gd name="connsiteX156" fmla="*/ 5222131 w 9144000"/>
              <a:gd name="connsiteY156" fmla="*/ 2041314 h 3924432"/>
              <a:gd name="connsiteX157" fmla="*/ 5830350 w 9144000"/>
              <a:gd name="connsiteY157" fmla="*/ 1624973 h 3924432"/>
              <a:gd name="connsiteX158" fmla="*/ 5870983 w 9144000"/>
              <a:gd name="connsiteY158" fmla="*/ 1598265 h 3924432"/>
              <a:gd name="connsiteX159" fmla="*/ 5830350 w 9144000"/>
              <a:gd name="connsiteY159" fmla="*/ 1571557 h 3924432"/>
              <a:gd name="connsiteX160" fmla="*/ 5222131 w 9144000"/>
              <a:gd name="connsiteY160" fmla="*/ 1155216 h 3924432"/>
              <a:gd name="connsiteX161" fmla="*/ 4928391 w 9144000"/>
              <a:gd name="connsiteY161" fmla="*/ 943923 h 3924432"/>
              <a:gd name="connsiteX162" fmla="*/ 4780675 w 9144000"/>
              <a:gd name="connsiteY162" fmla="*/ 840969 h 3924432"/>
              <a:gd name="connsiteX163" fmla="*/ 4631266 w 9144000"/>
              <a:gd name="connsiteY163" fmla="*/ 739952 h 3924432"/>
              <a:gd name="connsiteX164" fmla="*/ 4013312 w 9144000"/>
              <a:gd name="connsiteY164" fmla="*/ 354197 h 3924432"/>
              <a:gd name="connsiteX165" fmla="*/ 3358958 w 9144000"/>
              <a:gd name="connsiteY165" fmla="*/ 11303 h 392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Lst>
            <a:rect l="l" t="t" r="r" b="b"/>
            <a:pathLst>
              <a:path w="9144000" h="3924432">
                <a:moveTo>
                  <a:pt x="3333255" y="0"/>
                </a:moveTo>
                <a:lnTo>
                  <a:pt x="3898233" y="0"/>
                </a:lnTo>
                <a:lnTo>
                  <a:pt x="3948131" y="25518"/>
                </a:lnTo>
                <a:lnTo>
                  <a:pt x="4033205" y="70318"/>
                </a:lnTo>
                <a:cubicBezTo>
                  <a:pt x="4090344" y="99826"/>
                  <a:pt x="4144944" y="131272"/>
                  <a:pt x="4200815" y="161857"/>
                </a:cubicBezTo>
                <a:cubicBezTo>
                  <a:pt x="4421754" y="286565"/>
                  <a:pt x="4633805" y="419028"/>
                  <a:pt x="4840354" y="556229"/>
                </a:cubicBezTo>
                <a:lnTo>
                  <a:pt x="4993996" y="660044"/>
                </a:lnTo>
                <a:lnTo>
                  <a:pt x="5144675" y="765799"/>
                </a:lnTo>
                <a:lnTo>
                  <a:pt x="5293238" y="873276"/>
                </a:lnTo>
                <a:lnTo>
                  <a:pt x="5439261" y="980108"/>
                </a:lnTo>
                <a:cubicBezTo>
                  <a:pt x="5632266" y="1122909"/>
                  <a:pt x="5828657" y="1262048"/>
                  <a:pt x="6028433" y="1397310"/>
                </a:cubicBezTo>
                <a:lnTo>
                  <a:pt x="6105890" y="1449649"/>
                </a:lnTo>
                <a:cubicBezTo>
                  <a:pt x="6225248" y="1376418"/>
                  <a:pt x="6346722" y="1304910"/>
                  <a:pt x="6470736" y="1235340"/>
                </a:cubicBezTo>
                <a:lnTo>
                  <a:pt x="6512215" y="1212509"/>
                </a:lnTo>
                <a:lnTo>
                  <a:pt x="6554117" y="1189678"/>
                </a:lnTo>
                <a:lnTo>
                  <a:pt x="6638345" y="1143801"/>
                </a:lnTo>
                <a:cubicBezTo>
                  <a:pt x="6666703" y="1128724"/>
                  <a:pt x="6695061" y="1113432"/>
                  <a:pt x="6723843" y="1099217"/>
                </a:cubicBezTo>
                <a:lnTo>
                  <a:pt x="6808917" y="1055278"/>
                </a:lnTo>
                <a:lnTo>
                  <a:pt x="6982453" y="970631"/>
                </a:lnTo>
                <a:lnTo>
                  <a:pt x="7070490" y="929492"/>
                </a:lnTo>
                <a:lnTo>
                  <a:pt x="7114085" y="909462"/>
                </a:lnTo>
                <a:lnTo>
                  <a:pt x="7158527" y="889646"/>
                </a:lnTo>
                <a:lnTo>
                  <a:pt x="7247411" y="850446"/>
                </a:lnTo>
                <a:cubicBezTo>
                  <a:pt x="7277885" y="837091"/>
                  <a:pt x="7308359" y="824815"/>
                  <a:pt x="7338410" y="812323"/>
                </a:cubicBezTo>
                <a:lnTo>
                  <a:pt x="7429411" y="775276"/>
                </a:lnTo>
                <a:lnTo>
                  <a:pt x="7521258" y="739952"/>
                </a:lnTo>
                <a:lnTo>
                  <a:pt x="7567816" y="721860"/>
                </a:lnTo>
                <a:lnTo>
                  <a:pt x="7613950" y="704844"/>
                </a:lnTo>
                <a:lnTo>
                  <a:pt x="7707913" y="671460"/>
                </a:lnTo>
                <a:lnTo>
                  <a:pt x="7802723" y="640014"/>
                </a:lnTo>
                <a:cubicBezTo>
                  <a:pt x="7834044" y="630537"/>
                  <a:pt x="7865364" y="619121"/>
                  <a:pt x="7897532" y="609429"/>
                </a:cubicBezTo>
                <a:lnTo>
                  <a:pt x="7993188" y="579921"/>
                </a:lnTo>
                <a:lnTo>
                  <a:pt x="8041439" y="565705"/>
                </a:lnTo>
                <a:lnTo>
                  <a:pt x="8089690" y="552352"/>
                </a:lnTo>
                <a:lnTo>
                  <a:pt x="8186192" y="525644"/>
                </a:lnTo>
                <a:cubicBezTo>
                  <a:pt x="8218360" y="517028"/>
                  <a:pt x="8251797" y="509490"/>
                  <a:pt x="8283965" y="500875"/>
                </a:cubicBezTo>
                <a:cubicBezTo>
                  <a:pt x="8348299" y="483859"/>
                  <a:pt x="8414750" y="469428"/>
                  <a:pt x="8479932" y="454136"/>
                </a:cubicBezTo>
                <a:cubicBezTo>
                  <a:pt x="8512946" y="446597"/>
                  <a:pt x="8546383" y="439920"/>
                  <a:pt x="8579397" y="433243"/>
                </a:cubicBezTo>
                <a:lnTo>
                  <a:pt x="8678862" y="413213"/>
                </a:lnTo>
                <a:cubicBezTo>
                  <a:pt x="8832504" y="383704"/>
                  <a:pt x="8985722" y="360012"/>
                  <a:pt x="9140211" y="339981"/>
                </a:cubicBezTo>
                <a:lnTo>
                  <a:pt x="9144000" y="347167"/>
                </a:lnTo>
                <a:lnTo>
                  <a:pt x="9144000" y="452786"/>
                </a:lnTo>
                <a:lnTo>
                  <a:pt x="9081521" y="463744"/>
                </a:lnTo>
                <a:cubicBezTo>
                  <a:pt x="8961401" y="483145"/>
                  <a:pt x="8826473" y="501898"/>
                  <a:pt x="8723304" y="527582"/>
                </a:cubicBezTo>
                <a:lnTo>
                  <a:pt x="8628495" y="552352"/>
                </a:lnTo>
                <a:cubicBezTo>
                  <a:pt x="8597597" y="560967"/>
                  <a:pt x="8566276" y="568506"/>
                  <a:pt x="8534955" y="577983"/>
                </a:cubicBezTo>
                <a:cubicBezTo>
                  <a:pt x="8472313" y="596075"/>
                  <a:pt x="8409671" y="613306"/>
                  <a:pt x="8348299" y="633337"/>
                </a:cubicBezTo>
                <a:lnTo>
                  <a:pt x="8256453" y="661983"/>
                </a:lnTo>
                <a:lnTo>
                  <a:pt x="8165453" y="692352"/>
                </a:lnTo>
                <a:lnTo>
                  <a:pt x="8120164" y="707645"/>
                </a:lnTo>
                <a:cubicBezTo>
                  <a:pt x="8104927" y="713245"/>
                  <a:pt x="8089690" y="718199"/>
                  <a:pt x="8074453" y="723799"/>
                </a:cubicBezTo>
                <a:lnTo>
                  <a:pt x="7984722" y="756107"/>
                </a:lnTo>
                <a:lnTo>
                  <a:pt x="7895415" y="790568"/>
                </a:lnTo>
                <a:cubicBezTo>
                  <a:pt x="7866211" y="801984"/>
                  <a:pt x="7835737" y="812323"/>
                  <a:pt x="7806532" y="824815"/>
                </a:cubicBezTo>
                <a:lnTo>
                  <a:pt x="7718494" y="861000"/>
                </a:lnTo>
                <a:lnTo>
                  <a:pt x="7674899" y="879092"/>
                </a:lnTo>
                <a:lnTo>
                  <a:pt x="7631304" y="898046"/>
                </a:lnTo>
                <a:lnTo>
                  <a:pt x="7544960" y="935308"/>
                </a:lnTo>
                <a:cubicBezTo>
                  <a:pt x="7516601" y="947585"/>
                  <a:pt x="7488243" y="960938"/>
                  <a:pt x="7459885" y="974292"/>
                </a:cubicBezTo>
                <a:cubicBezTo>
                  <a:pt x="7431104" y="986785"/>
                  <a:pt x="7401899" y="1000139"/>
                  <a:pt x="7374387" y="1013493"/>
                </a:cubicBezTo>
                <a:lnTo>
                  <a:pt x="7290159" y="1054416"/>
                </a:lnTo>
                <a:cubicBezTo>
                  <a:pt x="6955787" y="1218109"/>
                  <a:pt x="6639191" y="1402911"/>
                  <a:pt x="6333178" y="1599127"/>
                </a:cubicBezTo>
                <a:cubicBezTo>
                  <a:pt x="6639191" y="1795343"/>
                  <a:pt x="6955787" y="1980144"/>
                  <a:pt x="7290159" y="2144053"/>
                </a:cubicBezTo>
                <a:lnTo>
                  <a:pt x="7374387" y="2184976"/>
                </a:lnTo>
                <a:cubicBezTo>
                  <a:pt x="7402745" y="2198330"/>
                  <a:pt x="7431104" y="2210823"/>
                  <a:pt x="7459885" y="2224177"/>
                </a:cubicBezTo>
                <a:cubicBezTo>
                  <a:pt x="7488243" y="2237530"/>
                  <a:pt x="7516601" y="2250884"/>
                  <a:pt x="7544960" y="2263162"/>
                </a:cubicBezTo>
                <a:lnTo>
                  <a:pt x="7631304" y="2300208"/>
                </a:lnTo>
                <a:lnTo>
                  <a:pt x="7674899" y="2319377"/>
                </a:lnTo>
                <a:lnTo>
                  <a:pt x="7718494" y="2337469"/>
                </a:lnTo>
                <a:lnTo>
                  <a:pt x="7806532" y="2373654"/>
                </a:lnTo>
                <a:lnTo>
                  <a:pt x="7895415" y="2407901"/>
                </a:lnTo>
                <a:cubicBezTo>
                  <a:pt x="7925043" y="2419316"/>
                  <a:pt x="7954248" y="2431808"/>
                  <a:pt x="7984722" y="2442147"/>
                </a:cubicBezTo>
                <a:lnTo>
                  <a:pt x="8074453" y="2474670"/>
                </a:lnTo>
                <a:cubicBezTo>
                  <a:pt x="8089690" y="2480270"/>
                  <a:pt x="8104927" y="2486086"/>
                  <a:pt x="8120164" y="2490825"/>
                </a:cubicBezTo>
                <a:lnTo>
                  <a:pt x="8165453" y="2506116"/>
                </a:lnTo>
                <a:lnTo>
                  <a:pt x="8256453" y="2536486"/>
                </a:lnTo>
                <a:lnTo>
                  <a:pt x="8348299" y="2565132"/>
                </a:lnTo>
                <a:cubicBezTo>
                  <a:pt x="8409671" y="2585164"/>
                  <a:pt x="8472313" y="2602179"/>
                  <a:pt x="8534955" y="2620271"/>
                </a:cubicBezTo>
                <a:cubicBezTo>
                  <a:pt x="8565007" y="2629964"/>
                  <a:pt x="8597597" y="2637502"/>
                  <a:pt x="8628495" y="2646117"/>
                </a:cubicBezTo>
                <a:lnTo>
                  <a:pt x="8723304" y="2670887"/>
                </a:lnTo>
                <a:cubicBezTo>
                  <a:pt x="8792083" y="2688010"/>
                  <a:pt x="8867239" y="2704813"/>
                  <a:pt x="8942712" y="2720890"/>
                </a:cubicBezTo>
                <a:lnTo>
                  <a:pt x="9144000" y="2762401"/>
                </a:lnTo>
                <a:lnTo>
                  <a:pt x="9144000" y="2854785"/>
                </a:lnTo>
                <a:lnTo>
                  <a:pt x="8912314" y="2822944"/>
                </a:lnTo>
                <a:cubicBezTo>
                  <a:pt x="8833549" y="2811262"/>
                  <a:pt x="8755048" y="2798503"/>
                  <a:pt x="8678862" y="2784180"/>
                </a:cubicBezTo>
                <a:lnTo>
                  <a:pt x="8579397" y="2764149"/>
                </a:lnTo>
                <a:lnTo>
                  <a:pt x="8479932" y="2743256"/>
                </a:lnTo>
                <a:cubicBezTo>
                  <a:pt x="8414750" y="2727964"/>
                  <a:pt x="8349146" y="2713749"/>
                  <a:pt x="8283965" y="2696518"/>
                </a:cubicBezTo>
                <a:cubicBezTo>
                  <a:pt x="8251797" y="2687902"/>
                  <a:pt x="8218360" y="2680364"/>
                  <a:pt x="8186192" y="2671749"/>
                </a:cubicBezTo>
                <a:lnTo>
                  <a:pt x="8089690" y="2645040"/>
                </a:lnTo>
                <a:lnTo>
                  <a:pt x="8041439" y="2631902"/>
                </a:lnTo>
                <a:lnTo>
                  <a:pt x="7993188" y="2617471"/>
                </a:lnTo>
                <a:lnTo>
                  <a:pt x="7897532" y="2587963"/>
                </a:lnTo>
                <a:cubicBezTo>
                  <a:pt x="7865364" y="2578486"/>
                  <a:pt x="7834044" y="2567932"/>
                  <a:pt x="7802723" y="2557593"/>
                </a:cubicBezTo>
                <a:cubicBezTo>
                  <a:pt x="7770555" y="2547040"/>
                  <a:pt x="7739234" y="2537563"/>
                  <a:pt x="7707913" y="2526147"/>
                </a:cubicBezTo>
                <a:lnTo>
                  <a:pt x="7613950" y="2492763"/>
                </a:lnTo>
                <a:lnTo>
                  <a:pt x="7567816" y="2475532"/>
                </a:lnTo>
                <a:lnTo>
                  <a:pt x="7521258" y="2457439"/>
                </a:lnTo>
                <a:lnTo>
                  <a:pt x="7429411" y="2422331"/>
                </a:lnTo>
                <a:lnTo>
                  <a:pt x="7338410" y="2385070"/>
                </a:lnTo>
                <a:cubicBezTo>
                  <a:pt x="7308359" y="2371715"/>
                  <a:pt x="7277038" y="2360301"/>
                  <a:pt x="7247411" y="2346947"/>
                </a:cubicBezTo>
                <a:lnTo>
                  <a:pt x="7158527" y="2307962"/>
                </a:lnTo>
                <a:lnTo>
                  <a:pt x="7114085" y="2287930"/>
                </a:lnTo>
                <a:lnTo>
                  <a:pt x="7070490" y="2267900"/>
                </a:lnTo>
                <a:lnTo>
                  <a:pt x="6982453" y="2226977"/>
                </a:lnTo>
                <a:cubicBezTo>
                  <a:pt x="6924466" y="2199407"/>
                  <a:pt x="6866903" y="2170761"/>
                  <a:pt x="6808917" y="2142114"/>
                </a:cubicBezTo>
                <a:lnTo>
                  <a:pt x="6723843" y="2098391"/>
                </a:lnTo>
                <a:cubicBezTo>
                  <a:pt x="6695061" y="2083099"/>
                  <a:pt x="6665857" y="2068883"/>
                  <a:pt x="6638345" y="2053591"/>
                </a:cubicBezTo>
                <a:lnTo>
                  <a:pt x="6554117" y="2007929"/>
                </a:lnTo>
                <a:lnTo>
                  <a:pt x="6512215" y="1985098"/>
                </a:lnTo>
                <a:lnTo>
                  <a:pt x="6470736" y="1962052"/>
                </a:lnTo>
                <a:cubicBezTo>
                  <a:pt x="6346722" y="1892698"/>
                  <a:pt x="6225248" y="1821190"/>
                  <a:pt x="6105890" y="1747743"/>
                </a:cubicBezTo>
                <a:lnTo>
                  <a:pt x="6028433" y="1800297"/>
                </a:lnTo>
                <a:cubicBezTo>
                  <a:pt x="5829503" y="1936421"/>
                  <a:pt x="5632266" y="2075560"/>
                  <a:pt x="5439261" y="2217500"/>
                </a:cubicBezTo>
                <a:lnTo>
                  <a:pt x="5293238" y="2324115"/>
                </a:lnTo>
                <a:lnTo>
                  <a:pt x="5144675" y="2431808"/>
                </a:lnTo>
                <a:lnTo>
                  <a:pt x="4993996" y="2537563"/>
                </a:lnTo>
                <a:lnTo>
                  <a:pt x="4840354" y="2641379"/>
                </a:lnTo>
                <a:cubicBezTo>
                  <a:pt x="4633805" y="2778580"/>
                  <a:pt x="4421754" y="2910826"/>
                  <a:pt x="4200815" y="3035751"/>
                </a:cubicBezTo>
                <a:lnTo>
                  <a:pt x="4033205" y="3127074"/>
                </a:lnTo>
                <a:lnTo>
                  <a:pt x="3948131" y="3171875"/>
                </a:lnTo>
                <a:cubicBezTo>
                  <a:pt x="3919773" y="3186089"/>
                  <a:pt x="3892261" y="3201382"/>
                  <a:pt x="3862633" y="3215813"/>
                </a:cubicBezTo>
                <a:cubicBezTo>
                  <a:pt x="3805070" y="3244244"/>
                  <a:pt x="3748354" y="3273751"/>
                  <a:pt x="3689521" y="3301537"/>
                </a:cubicBezTo>
                <a:lnTo>
                  <a:pt x="3601484" y="3343321"/>
                </a:lnTo>
                <a:lnTo>
                  <a:pt x="3512177" y="3383383"/>
                </a:lnTo>
                <a:cubicBezTo>
                  <a:pt x="3453768" y="3410952"/>
                  <a:pt x="3392819" y="3435722"/>
                  <a:pt x="3332293" y="3461568"/>
                </a:cubicBezTo>
                <a:cubicBezTo>
                  <a:pt x="3302242" y="3474922"/>
                  <a:pt x="3270921" y="3486338"/>
                  <a:pt x="3240447" y="3498614"/>
                </a:cubicBezTo>
                <a:cubicBezTo>
                  <a:pt x="3209972" y="3511107"/>
                  <a:pt x="3179922" y="3523384"/>
                  <a:pt x="3148600" y="3534800"/>
                </a:cubicBezTo>
                <a:lnTo>
                  <a:pt x="3055907" y="3570123"/>
                </a:lnTo>
                <a:cubicBezTo>
                  <a:pt x="3039823" y="3575723"/>
                  <a:pt x="3024586" y="3581538"/>
                  <a:pt x="3008503" y="3587138"/>
                </a:cubicBezTo>
                <a:lnTo>
                  <a:pt x="2961098" y="3603507"/>
                </a:lnTo>
                <a:cubicBezTo>
                  <a:pt x="2898455" y="3625262"/>
                  <a:pt x="2834120" y="3645292"/>
                  <a:pt x="2770632" y="3666185"/>
                </a:cubicBezTo>
                <a:cubicBezTo>
                  <a:pt x="2738465" y="3676739"/>
                  <a:pt x="2706297" y="3686215"/>
                  <a:pt x="2674130" y="3695908"/>
                </a:cubicBezTo>
                <a:lnTo>
                  <a:pt x="2625879" y="3710124"/>
                </a:lnTo>
                <a:lnTo>
                  <a:pt x="2576358" y="3723477"/>
                </a:lnTo>
                <a:lnTo>
                  <a:pt x="2477740" y="3750185"/>
                </a:lnTo>
                <a:lnTo>
                  <a:pt x="2378274" y="3774954"/>
                </a:lnTo>
                <a:cubicBezTo>
                  <a:pt x="2244949" y="3806401"/>
                  <a:pt x="2111200" y="3833970"/>
                  <a:pt x="1974911" y="3855940"/>
                </a:cubicBezTo>
                <a:cubicBezTo>
                  <a:pt x="1839469" y="3877694"/>
                  <a:pt x="1701911" y="3894925"/>
                  <a:pt x="1563930" y="3906340"/>
                </a:cubicBezTo>
                <a:cubicBezTo>
                  <a:pt x="1426372" y="3917755"/>
                  <a:pt x="1287120" y="3923571"/>
                  <a:pt x="1148715" y="3924432"/>
                </a:cubicBezTo>
                <a:cubicBezTo>
                  <a:pt x="1010734" y="3924432"/>
                  <a:pt x="873176" y="3920555"/>
                  <a:pt x="734772" y="3911078"/>
                </a:cubicBezTo>
                <a:cubicBezTo>
                  <a:pt x="597636" y="3900524"/>
                  <a:pt x="455044" y="3881024"/>
                  <a:pt x="325482" y="3864339"/>
                </a:cubicBezTo>
                <a:cubicBezTo>
                  <a:pt x="260702" y="3855997"/>
                  <a:pt x="195664" y="3848848"/>
                  <a:pt x="133330" y="3840688"/>
                </a:cubicBezTo>
                <a:lnTo>
                  <a:pt x="0" y="3818168"/>
                </a:lnTo>
                <a:lnTo>
                  <a:pt x="0" y="3699855"/>
                </a:lnTo>
                <a:lnTo>
                  <a:pt x="351301" y="3747170"/>
                </a:lnTo>
                <a:cubicBezTo>
                  <a:pt x="614566" y="3773877"/>
                  <a:pt x="878678" y="3777754"/>
                  <a:pt x="1142367" y="3764401"/>
                </a:cubicBezTo>
                <a:cubicBezTo>
                  <a:pt x="1273999" y="3757724"/>
                  <a:pt x="1404785" y="3747170"/>
                  <a:pt x="1534301" y="3731016"/>
                </a:cubicBezTo>
                <a:cubicBezTo>
                  <a:pt x="1664241" y="3714862"/>
                  <a:pt x="1792911" y="3693969"/>
                  <a:pt x="1919888" y="3669200"/>
                </a:cubicBezTo>
                <a:cubicBezTo>
                  <a:pt x="2046865" y="3643354"/>
                  <a:pt x="2171725" y="3613846"/>
                  <a:pt x="2296163" y="3580461"/>
                </a:cubicBezTo>
                <a:cubicBezTo>
                  <a:pt x="2420176" y="3547292"/>
                  <a:pt x="2541228" y="3509168"/>
                  <a:pt x="2661856" y="3469107"/>
                </a:cubicBezTo>
                <a:cubicBezTo>
                  <a:pt x="2901418" y="3386183"/>
                  <a:pt x="3134209" y="3291844"/>
                  <a:pt x="3358958" y="3185228"/>
                </a:cubicBezTo>
                <a:cubicBezTo>
                  <a:pt x="3583284" y="3079474"/>
                  <a:pt x="3802108" y="2965104"/>
                  <a:pt x="4013312" y="2842334"/>
                </a:cubicBezTo>
                <a:cubicBezTo>
                  <a:pt x="4224517" y="2719349"/>
                  <a:pt x="4431066" y="2590763"/>
                  <a:pt x="4631266" y="2456578"/>
                </a:cubicBezTo>
                <a:lnTo>
                  <a:pt x="4780675" y="2355562"/>
                </a:lnTo>
                <a:lnTo>
                  <a:pt x="4928391" y="2252607"/>
                </a:lnTo>
                <a:lnTo>
                  <a:pt x="5222131" y="2041314"/>
                </a:lnTo>
                <a:cubicBezTo>
                  <a:pt x="5421061" y="1900236"/>
                  <a:pt x="5622955" y="1760235"/>
                  <a:pt x="5830350" y="1624973"/>
                </a:cubicBezTo>
                <a:cubicBezTo>
                  <a:pt x="5843470" y="1615496"/>
                  <a:pt x="5857861" y="1606880"/>
                  <a:pt x="5870983" y="1598265"/>
                </a:cubicBezTo>
                <a:cubicBezTo>
                  <a:pt x="5857861" y="1588789"/>
                  <a:pt x="5843470" y="1580173"/>
                  <a:pt x="5830350" y="1571557"/>
                </a:cubicBezTo>
                <a:cubicBezTo>
                  <a:pt x="5622108" y="1437372"/>
                  <a:pt x="5421061" y="1297156"/>
                  <a:pt x="5222131" y="1155216"/>
                </a:cubicBezTo>
                <a:lnTo>
                  <a:pt x="4928391" y="943923"/>
                </a:lnTo>
                <a:lnTo>
                  <a:pt x="4780675" y="840969"/>
                </a:lnTo>
                <a:lnTo>
                  <a:pt x="4631266" y="739952"/>
                </a:lnTo>
                <a:cubicBezTo>
                  <a:pt x="4431066" y="605767"/>
                  <a:pt x="4225786" y="476105"/>
                  <a:pt x="4013312" y="354197"/>
                </a:cubicBezTo>
                <a:cubicBezTo>
                  <a:pt x="3802108" y="231427"/>
                  <a:pt x="3583284" y="117057"/>
                  <a:pt x="3358958" y="11303"/>
                </a:cubicBezTo>
                <a:close/>
              </a:path>
            </a:pathLst>
          </a:custGeom>
          <a:gradFill flip="none" rotWithShape="1">
            <a:gsLst>
              <a:gs pos="26000">
                <a:schemeClr val="accent3">
                  <a:lumMod val="50000"/>
                </a:schemeClr>
              </a:gs>
              <a:gs pos="100000">
                <a:schemeClr val="accent3">
                  <a:lumMod val="90000"/>
                </a:schemeClr>
              </a:gs>
            </a:gsLst>
            <a:lin ang="2700000" scaled="1"/>
            <a:tileRect/>
          </a:gradFill>
          <a:ln w="12700">
            <a:miter lim="400000"/>
          </a:ln>
          <a:effectLst/>
        </p:spPr>
        <p:txBody>
          <a:bodyPr wrap="square" lIns="38100" tIns="38100" rIns="38100" bIns="38100" anchor="ctr">
            <a:noAutofit/>
          </a:bodyPr>
          <a:lstStyle/>
          <a:p>
            <a:pPr>
              <a:defRPr sz="3000">
                <a:solidFill>
                  <a:srgbClr val="FFFFFF"/>
                </a:solidFill>
              </a:defRPr>
            </a:pPr>
            <a:endParaRPr/>
          </a:p>
        </p:txBody>
      </p:sp>
      <p:sp>
        <p:nvSpPr>
          <p:cNvPr id="20" name="Freeform: Shape 19">
            <a:extLst>
              <a:ext uri="{FF2B5EF4-FFF2-40B4-BE49-F238E27FC236}">
                <a16:creationId xmlns:a16="http://schemas.microsoft.com/office/drawing/2014/main" id="{450F837A-3423-4268-8649-CEFEE3C608CA}"/>
              </a:ext>
            </a:extLst>
          </p:cNvPr>
          <p:cNvSpPr/>
          <p:nvPr/>
        </p:nvSpPr>
        <p:spPr>
          <a:xfrm>
            <a:off x="1" y="1"/>
            <a:ext cx="9143051" cy="4137578"/>
          </a:xfrm>
          <a:custGeom>
            <a:avLst/>
            <a:gdLst>
              <a:gd name="connsiteX0" fmla="*/ 2777581 w 9143051"/>
              <a:gd name="connsiteY0" fmla="*/ 0 h 4137578"/>
              <a:gd name="connsiteX1" fmla="*/ 3864961 w 9143051"/>
              <a:gd name="connsiteY1" fmla="*/ 0 h 4137578"/>
              <a:gd name="connsiteX2" fmla="*/ 3935332 w 9143051"/>
              <a:gd name="connsiteY2" fmla="*/ 33055 h 4137578"/>
              <a:gd name="connsiteX3" fmla="*/ 4278753 w 9143051"/>
              <a:gd name="connsiteY3" fmla="*/ 215592 h 4137578"/>
              <a:gd name="connsiteX4" fmla="*/ 4445567 w 9143051"/>
              <a:gd name="connsiteY4" fmla="*/ 311684 h 4137578"/>
              <a:gd name="connsiteX5" fmla="*/ 4609418 w 9143051"/>
              <a:gd name="connsiteY5" fmla="*/ 409778 h 4137578"/>
              <a:gd name="connsiteX6" fmla="*/ 4769459 w 9143051"/>
              <a:gd name="connsiteY6" fmla="*/ 510765 h 4137578"/>
              <a:gd name="connsiteX7" fmla="*/ 4926535 w 9143051"/>
              <a:gd name="connsiteY7" fmla="*/ 613752 h 4137578"/>
              <a:gd name="connsiteX8" fmla="*/ 5081072 w 9143051"/>
              <a:gd name="connsiteY8" fmla="*/ 718520 h 4137578"/>
              <a:gd name="connsiteX9" fmla="*/ 5233491 w 9143051"/>
              <a:gd name="connsiteY9" fmla="*/ 825067 h 4137578"/>
              <a:gd name="connsiteX10" fmla="*/ 5383370 w 9143051"/>
              <a:gd name="connsiteY10" fmla="*/ 933616 h 4137578"/>
              <a:gd name="connsiteX11" fmla="*/ 5528169 w 9143051"/>
              <a:gd name="connsiteY11" fmla="*/ 1040385 h 4137578"/>
              <a:gd name="connsiteX12" fmla="*/ 6110750 w 9143051"/>
              <a:gd name="connsiteY12" fmla="*/ 1457675 h 4137578"/>
              <a:gd name="connsiteX13" fmla="*/ 6128956 w 9143051"/>
              <a:gd name="connsiteY13" fmla="*/ 1469909 h 4137578"/>
              <a:gd name="connsiteX14" fmla="*/ 6237766 w 9143051"/>
              <a:gd name="connsiteY14" fmla="*/ 1407182 h 4137578"/>
              <a:gd name="connsiteX15" fmla="*/ 6405428 w 9143051"/>
              <a:gd name="connsiteY15" fmla="*/ 1313759 h 4137578"/>
              <a:gd name="connsiteX16" fmla="*/ 6750065 w 9143051"/>
              <a:gd name="connsiteY16" fmla="*/ 1135588 h 4137578"/>
              <a:gd name="connsiteX17" fmla="*/ 6928311 w 9143051"/>
              <a:gd name="connsiteY17" fmla="*/ 1051729 h 4137578"/>
              <a:gd name="connsiteX18" fmla="*/ 7018069 w 9143051"/>
              <a:gd name="connsiteY18" fmla="*/ 1011913 h 4137578"/>
              <a:gd name="connsiteX19" fmla="*/ 7063795 w 9143051"/>
              <a:gd name="connsiteY19" fmla="*/ 991894 h 4137578"/>
              <a:gd name="connsiteX20" fmla="*/ 7109098 w 9143051"/>
              <a:gd name="connsiteY20" fmla="*/ 972764 h 4137578"/>
              <a:gd name="connsiteX21" fmla="*/ 7866114 w 9143051"/>
              <a:gd name="connsiteY21" fmla="*/ 699390 h 4137578"/>
              <a:gd name="connsiteX22" fmla="*/ 8664623 w 9143051"/>
              <a:gd name="connsiteY22" fmla="*/ 515658 h 4137578"/>
              <a:gd name="connsiteX23" fmla="*/ 9071922 w 9143051"/>
              <a:gd name="connsiteY23" fmla="*/ 459381 h 4137578"/>
              <a:gd name="connsiteX24" fmla="*/ 9143051 w 9143051"/>
              <a:gd name="connsiteY24" fmla="*/ 451819 h 4137578"/>
              <a:gd name="connsiteX25" fmla="*/ 9143051 w 9143051"/>
              <a:gd name="connsiteY25" fmla="*/ 622205 h 4137578"/>
              <a:gd name="connsiteX26" fmla="*/ 9121458 w 9143051"/>
              <a:gd name="connsiteY26" fmla="*/ 627099 h 4137578"/>
              <a:gd name="connsiteX27" fmla="*/ 8930934 w 9143051"/>
              <a:gd name="connsiteY27" fmla="*/ 672698 h 4137578"/>
              <a:gd name="connsiteX28" fmla="*/ 8836942 w 9143051"/>
              <a:gd name="connsiteY28" fmla="*/ 697388 h 4137578"/>
              <a:gd name="connsiteX29" fmla="*/ 8743373 w 9143051"/>
              <a:gd name="connsiteY29" fmla="*/ 723191 h 4137578"/>
              <a:gd name="connsiteX30" fmla="*/ 8020651 w 9143051"/>
              <a:gd name="connsiteY30" fmla="*/ 964089 h 4137578"/>
              <a:gd name="connsiteX31" fmla="*/ 7933433 w 9143051"/>
              <a:gd name="connsiteY31" fmla="*/ 999457 h 4137578"/>
              <a:gd name="connsiteX32" fmla="*/ 7847062 w 9143051"/>
              <a:gd name="connsiteY32" fmla="*/ 1034602 h 4137578"/>
              <a:gd name="connsiteX33" fmla="*/ 7761961 w 9143051"/>
              <a:gd name="connsiteY33" fmla="*/ 1071749 h 4137578"/>
              <a:gd name="connsiteX34" fmla="*/ 7719199 w 9143051"/>
              <a:gd name="connsiteY34" fmla="*/ 1089988 h 4137578"/>
              <a:gd name="connsiteX35" fmla="*/ 7677707 w 9143051"/>
              <a:gd name="connsiteY35" fmla="*/ 1108895 h 4137578"/>
              <a:gd name="connsiteX36" fmla="*/ 7593453 w 9143051"/>
              <a:gd name="connsiteY36" fmla="*/ 1147154 h 4137578"/>
              <a:gd name="connsiteX37" fmla="*/ 7510045 w 9143051"/>
              <a:gd name="connsiteY37" fmla="*/ 1187193 h 4137578"/>
              <a:gd name="connsiteX38" fmla="*/ 7427485 w 9143051"/>
              <a:gd name="connsiteY38" fmla="*/ 1227009 h 4137578"/>
              <a:gd name="connsiteX39" fmla="*/ 7346195 w 9143051"/>
              <a:gd name="connsiteY39" fmla="*/ 1268159 h 4137578"/>
              <a:gd name="connsiteX40" fmla="*/ 6713230 w 9143051"/>
              <a:gd name="connsiteY40" fmla="*/ 1624280 h 4137578"/>
              <a:gd name="connsiteX41" fmla="*/ 6560811 w 9143051"/>
              <a:gd name="connsiteY41" fmla="*/ 1719483 h 4137578"/>
              <a:gd name="connsiteX42" fmla="*/ 6531174 w 9143051"/>
              <a:gd name="connsiteY42" fmla="*/ 1737723 h 4137578"/>
              <a:gd name="connsiteX43" fmla="*/ 6560811 w 9143051"/>
              <a:gd name="connsiteY43" fmla="*/ 1755740 h 4137578"/>
              <a:gd name="connsiteX44" fmla="*/ 6713230 w 9143051"/>
              <a:gd name="connsiteY44" fmla="*/ 1850942 h 4137578"/>
              <a:gd name="connsiteX45" fmla="*/ 7346195 w 9143051"/>
              <a:gd name="connsiteY45" fmla="*/ 2207285 h 4137578"/>
              <a:gd name="connsiteX46" fmla="*/ 7427485 w 9143051"/>
              <a:gd name="connsiteY46" fmla="*/ 2248213 h 4137578"/>
              <a:gd name="connsiteX47" fmla="*/ 7510045 w 9143051"/>
              <a:gd name="connsiteY47" fmla="*/ 2288252 h 4137578"/>
              <a:gd name="connsiteX48" fmla="*/ 7593453 w 9143051"/>
              <a:gd name="connsiteY48" fmla="*/ 2328290 h 4137578"/>
              <a:gd name="connsiteX49" fmla="*/ 7677707 w 9143051"/>
              <a:gd name="connsiteY49" fmla="*/ 2366327 h 4137578"/>
              <a:gd name="connsiteX50" fmla="*/ 7719199 w 9143051"/>
              <a:gd name="connsiteY50" fmla="*/ 2385456 h 4137578"/>
              <a:gd name="connsiteX51" fmla="*/ 7761961 w 9143051"/>
              <a:gd name="connsiteY51" fmla="*/ 2403474 h 4137578"/>
              <a:gd name="connsiteX52" fmla="*/ 7847062 w 9143051"/>
              <a:gd name="connsiteY52" fmla="*/ 2440621 h 4137578"/>
              <a:gd name="connsiteX53" fmla="*/ 7933433 w 9143051"/>
              <a:gd name="connsiteY53" fmla="*/ 2475988 h 4137578"/>
              <a:gd name="connsiteX54" fmla="*/ 8020651 w 9143051"/>
              <a:gd name="connsiteY54" fmla="*/ 2511133 h 4137578"/>
              <a:gd name="connsiteX55" fmla="*/ 8743373 w 9143051"/>
              <a:gd name="connsiteY55" fmla="*/ 2752032 h 4137578"/>
              <a:gd name="connsiteX56" fmla="*/ 8836942 w 9143051"/>
              <a:gd name="connsiteY56" fmla="*/ 2777834 h 4137578"/>
              <a:gd name="connsiteX57" fmla="*/ 8930934 w 9143051"/>
              <a:gd name="connsiteY57" fmla="*/ 2802525 h 4137578"/>
              <a:gd name="connsiteX58" fmla="*/ 9121458 w 9143051"/>
              <a:gd name="connsiteY58" fmla="*/ 2848346 h 4137578"/>
              <a:gd name="connsiteX59" fmla="*/ 9143051 w 9143051"/>
              <a:gd name="connsiteY59" fmla="*/ 2853018 h 4137578"/>
              <a:gd name="connsiteX60" fmla="*/ 9143051 w 9143051"/>
              <a:gd name="connsiteY60" fmla="*/ 3025405 h 4137578"/>
              <a:gd name="connsiteX61" fmla="*/ 9071922 w 9143051"/>
              <a:gd name="connsiteY61" fmla="*/ 3017843 h 4137578"/>
              <a:gd name="connsiteX62" fmla="*/ 8664623 w 9143051"/>
              <a:gd name="connsiteY62" fmla="*/ 2961566 h 4137578"/>
              <a:gd name="connsiteX63" fmla="*/ 7866114 w 9143051"/>
              <a:gd name="connsiteY63" fmla="*/ 2777834 h 4137578"/>
              <a:gd name="connsiteX64" fmla="*/ 7109098 w 9143051"/>
              <a:gd name="connsiteY64" fmla="*/ 2504460 h 4137578"/>
              <a:gd name="connsiteX65" fmla="*/ 7063795 w 9143051"/>
              <a:gd name="connsiteY65" fmla="*/ 2485331 h 4137578"/>
              <a:gd name="connsiteX66" fmla="*/ 7018069 w 9143051"/>
              <a:gd name="connsiteY66" fmla="*/ 2465311 h 4137578"/>
              <a:gd name="connsiteX67" fmla="*/ 6928311 w 9143051"/>
              <a:gd name="connsiteY67" fmla="*/ 2425495 h 4137578"/>
              <a:gd name="connsiteX68" fmla="*/ 6750065 w 9143051"/>
              <a:gd name="connsiteY68" fmla="*/ 2341637 h 4137578"/>
              <a:gd name="connsiteX69" fmla="*/ 6405428 w 9143051"/>
              <a:gd name="connsiteY69" fmla="*/ 2163465 h 4137578"/>
              <a:gd name="connsiteX70" fmla="*/ 6237766 w 9143051"/>
              <a:gd name="connsiteY70" fmla="*/ 2070042 h 4137578"/>
              <a:gd name="connsiteX71" fmla="*/ 6128956 w 9143051"/>
              <a:gd name="connsiteY71" fmla="*/ 2007315 h 4137578"/>
              <a:gd name="connsiteX72" fmla="*/ 6110750 w 9143051"/>
              <a:gd name="connsiteY72" fmla="*/ 2019549 h 4137578"/>
              <a:gd name="connsiteX73" fmla="*/ 5528169 w 9143051"/>
              <a:gd name="connsiteY73" fmla="*/ 2436840 h 4137578"/>
              <a:gd name="connsiteX74" fmla="*/ 5383370 w 9143051"/>
              <a:gd name="connsiteY74" fmla="*/ 2543609 h 4137578"/>
              <a:gd name="connsiteX75" fmla="*/ 5233491 w 9143051"/>
              <a:gd name="connsiteY75" fmla="*/ 2652158 h 4137578"/>
              <a:gd name="connsiteX76" fmla="*/ 5081072 w 9143051"/>
              <a:gd name="connsiteY76" fmla="*/ 2758705 h 4137578"/>
              <a:gd name="connsiteX77" fmla="*/ 4926535 w 9143051"/>
              <a:gd name="connsiteY77" fmla="*/ 2863472 h 4137578"/>
              <a:gd name="connsiteX78" fmla="*/ 4769459 w 9143051"/>
              <a:gd name="connsiteY78" fmla="*/ 2966460 h 4137578"/>
              <a:gd name="connsiteX79" fmla="*/ 4609418 w 9143051"/>
              <a:gd name="connsiteY79" fmla="*/ 3067446 h 4137578"/>
              <a:gd name="connsiteX80" fmla="*/ 4445567 w 9143051"/>
              <a:gd name="connsiteY80" fmla="*/ 3165541 h 4137578"/>
              <a:gd name="connsiteX81" fmla="*/ 4278753 w 9143051"/>
              <a:gd name="connsiteY81" fmla="*/ 3261633 h 4137578"/>
              <a:gd name="connsiteX82" fmla="*/ 3577623 w 9143051"/>
              <a:gd name="connsiteY82" fmla="*/ 3612192 h 4137578"/>
              <a:gd name="connsiteX83" fmla="*/ 2817219 w 9143051"/>
              <a:gd name="connsiteY83" fmla="*/ 3895131 h 4137578"/>
              <a:gd name="connsiteX84" fmla="*/ 2717723 w 9143051"/>
              <a:gd name="connsiteY84" fmla="*/ 3923825 h 4137578"/>
              <a:gd name="connsiteX85" fmla="*/ 2667340 w 9143051"/>
              <a:gd name="connsiteY85" fmla="*/ 3938061 h 4137578"/>
              <a:gd name="connsiteX86" fmla="*/ 2616957 w 9143051"/>
              <a:gd name="connsiteY86" fmla="*/ 3951408 h 4137578"/>
              <a:gd name="connsiteX87" fmla="*/ 2516614 w 9143051"/>
              <a:gd name="connsiteY87" fmla="*/ 3976988 h 4137578"/>
              <a:gd name="connsiteX88" fmla="*/ 2414577 w 9143051"/>
              <a:gd name="connsiteY88" fmla="*/ 4000788 h 4137578"/>
              <a:gd name="connsiteX89" fmla="*/ 2000505 w 9143051"/>
              <a:gd name="connsiteY89" fmla="*/ 4079086 h 4137578"/>
              <a:gd name="connsiteX90" fmla="*/ 1153729 w 9143051"/>
              <a:gd name="connsiteY90" fmla="*/ 4137142 h 4137578"/>
              <a:gd name="connsiteX91" fmla="*/ 1047459 w 9143051"/>
              <a:gd name="connsiteY91" fmla="*/ 4135140 h 4137578"/>
              <a:gd name="connsiteX92" fmla="*/ 994535 w 9143051"/>
              <a:gd name="connsiteY92" fmla="*/ 4133361 h 4137578"/>
              <a:gd name="connsiteX93" fmla="*/ 941188 w 9143051"/>
              <a:gd name="connsiteY93" fmla="*/ 4130468 h 4137578"/>
              <a:gd name="connsiteX94" fmla="*/ 731189 w 9143051"/>
              <a:gd name="connsiteY94" fmla="*/ 4116233 h 4137578"/>
              <a:gd name="connsiteX95" fmla="*/ 315422 w 9143051"/>
              <a:gd name="connsiteY95" fmla="*/ 4060846 h 4137578"/>
              <a:gd name="connsiteX96" fmla="*/ 0 w 9143051"/>
              <a:gd name="connsiteY96" fmla="*/ 3992793 h 4137578"/>
              <a:gd name="connsiteX97" fmla="*/ 0 w 9143051"/>
              <a:gd name="connsiteY97" fmla="*/ 3808614 h 4137578"/>
              <a:gd name="connsiteX98" fmla="*/ 361571 w 9143051"/>
              <a:gd name="connsiteY98" fmla="*/ 3848420 h 4137578"/>
              <a:gd name="connsiteX99" fmla="*/ 751088 w 9143051"/>
              <a:gd name="connsiteY99" fmla="*/ 3862878 h 4137578"/>
              <a:gd name="connsiteX100" fmla="*/ 1138487 w 9143051"/>
              <a:gd name="connsiteY100" fmla="*/ 3848420 h 4137578"/>
              <a:gd name="connsiteX101" fmla="*/ 1895505 w 9143051"/>
              <a:gd name="connsiteY101" fmla="*/ 3742762 h 4137578"/>
              <a:gd name="connsiteX102" fmla="*/ 2260041 w 9143051"/>
              <a:gd name="connsiteY102" fmla="*/ 3651341 h 4137578"/>
              <a:gd name="connsiteX103" fmla="*/ 2615263 w 9143051"/>
              <a:gd name="connsiteY103" fmla="*/ 3537899 h 4137578"/>
              <a:gd name="connsiteX104" fmla="*/ 2788428 w 9143051"/>
              <a:gd name="connsiteY104" fmla="*/ 3473169 h 4137578"/>
              <a:gd name="connsiteX105" fmla="*/ 2959900 w 9143051"/>
              <a:gd name="connsiteY105" fmla="*/ 3404660 h 4137578"/>
              <a:gd name="connsiteX106" fmla="*/ 3294377 w 9143051"/>
              <a:gd name="connsiteY106" fmla="*/ 3254070 h 4137578"/>
              <a:gd name="connsiteX107" fmla="*/ 3935809 w 9143051"/>
              <a:gd name="connsiteY107" fmla="*/ 2913075 h 4137578"/>
              <a:gd name="connsiteX108" fmla="*/ 4091191 w 9143051"/>
              <a:gd name="connsiteY108" fmla="*/ 2820764 h 4137578"/>
              <a:gd name="connsiteX109" fmla="*/ 4244458 w 9143051"/>
              <a:gd name="connsiteY109" fmla="*/ 2726452 h 4137578"/>
              <a:gd name="connsiteX110" fmla="*/ 4396031 w 9143051"/>
              <a:gd name="connsiteY110" fmla="*/ 2630136 h 4137578"/>
              <a:gd name="connsiteX111" fmla="*/ 4545910 w 9143051"/>
              <a:gd name="connsiteY111" fmla="*/ 2531152 h 4137578"/>
              <a:gd name="connsiteX112" fmla="*/ 4693672 w 9143051"/>
              <a:gd name="connsiteY112" fmla="*/ 2431056 h 4137578"/>
              <a:gd name="connsiteX113" fmla="*/ 4840588 w 9143051"/>
              <a:gd name="connsiteY113" fmla="*/ 2329181 h 4137578"/>
              <a:gd name="connsiteX114" fmla="*/ 5133995 w 9143051"/>
              <a:gd name="connsiteY114" fmla="*/ 2119645 h 4137578"/>
              <a:gd name="connsiteX115" fmla="*/ 5694137 w 9143051"/>
              <a:gd name="connsiteY115" fmla="*/ 1738612 h 4137578"/>
              <a:gd name="connsiteX116" fmla="*/ 5133995 w 9143051"/>
              <a:gd name="connsiteY116" fmla="*/ 1357579 h 4137578"/>
              <a:gd name="connsiteX117" fmla="*/ 4840588 w 9143051"/>
              <a:gd name="connsiteY117" fmla="*/ 1148044 h 4137578"/>
              <a:gd name="connsiteX118" fmla="*/ 4693672 w 9143051"/>
              <a:gd name="connsiteY118" fmla="*/ 1046168 h 4137578"/>
              <a:gd name="connsiteX119" fmla="*/ 4545910 w 9143051"/>
              <a:gd name="connsiteY119" fmla="*/ 946072 h 4137578"/>
              <a:gd name="connsiteX120" fmla="*/ 4396031 w 9143051"/>
              <a:gd name="connsiteY120" fmla="*/ 847088 h 4137578"/>
              <a:gd name="connsiteX121" fmla="*/ 4244458 w 9143051"/>
              <a:gd name="connsiteY121" fmla="*/ 750773 h 4137578"/>
              <a:gd name="connsiteX122" fmla="*/ 4091191 w 9143051"/>
              <a:gd name="connsiteY122" fmla="*/ 656460 h 4137578"/>
              <a:gd name="connsiteX123" fmla="*/ 3935809 w 9143051"/>
              <a:gd name="connsiteY123" fmla="*/ 564149 h 4137578"/>
              <a:gd name="connsiteX124" fmla="*/ 3294377 w 9143051"/>
              <a:gd name="connsiteY124" fmla="*/ 223155 h 4137578"/>
              <a:gd name="connsiteX125" fmla="*/ 2959900 w 9143051"/>
              <a:gd name="connsiteY125" fmla="*/ 72565 h 4137578"/>
              <a:gd name="connsiteX126" fmla="*/ 2788428 w 9143051"/>
              <a:gd name="connsiteY126" fmla="*/ 4055 h 4137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9143051" h="4137578">
                <a:moveTo>
                  <a:pt x="2777581" y="0"/>
                </a:moveTo>
                <a:lnTo>
                  <a:pt x="3864961" y="0"/>
                </a:lnTo>
                <a:lnTo>
                  <a:pt x="3935332" y="33055"/>
                </a:lnTo>
                <a:cubicBezTo>
                  <a:pt x="4052134" y="91639"/>
                  <a:pt x="4166555" y="152642"/>
                  <a:pt x="4278753" y="215592"/>
                </a:cubicBezTo>
                <a:cubicBezTo>
                  <a:pt x="4334640" y="247845"/>
                  <a:pt x="4390527" y="279431"/>
                  <a:pt x="4445567" y="311684"/>
                </a:cubicBezTo>
                <a:cubicBezTo>
                  <a:pt x="4500184" y="344160"/>
                  <a:pt x="4555225" y="376413"/>
                  <a:pt x="4609418" y="409778"/>
                </a:cubicBezTo>
                <a:cubicBezTo>
                  <a:pt x="4662341" y="443144"/>
                  <a:pt x="4716535" y="476509"/>
                  <a:pt x="4769459" y="510765"/>
                </a:cubicBezTo>
                <a:cubicBezTo>
                  <a:pt x="4821535" y="545020"/>
                  <a:pt x="4874459" y="579274"/>
                  <a:pt x="4926535" y="613752"/>
                </a:cubicBezTo>
                <a:lnTo>
                  <a:pt x="5081072" y="718520"/>
                </a:lnTo>
                <a:lnTo>
                  <a:pt x="5233491" y="825067"/>
                </a:lnTo>
                <a:lnTo>
                  <a:pt x="5383370" y="933616"/>
                </a:lnTo>
                <a:lnTo>
                  <a:pt x="5528169" y="1040385"/>
                </a:lnTo>
                <a:cubicBezTo>
                  <a:pt x="5720387" y="1182300"/>
                  <a:pt x="5913875" y="1321322"/>
                  <a:pt x="6110750" y="1457675"/>
                </a:cubicBezTo>
                <a:lnTo>
                  <a:pt x="6128956" y="1469909"/>
                </a:lnTo>
                <a:cubicBezTo>
                  <a:pt x="6164944" y="1449000"/>
                  <a:pt x="6200932" y="1428091"/>
                  <a:pt x="6237766" y="1407182"/>
                </a:cubicBezTo>
                <a:cubicBezTo>
                  <a:pt x="6292807" y="1375596"/>
                  <a:pt x="6349541" y="1345123"/>
                  <a:pt x="6405428" y="1313759"/>
                </a:cubicBezTo>
                <a:cubicBezTo>
                  <a:pt x="6518049" y="1252811"/>
                  <a:pt x="6633633" y="1193866"/>
                  <a:pt x="6750065" y="1135588"/>
                </a:cubicBezTo>
                <a:cubicBezTo>
                  <a:pt x="6809763" y="1108006"/>
                  <a:pt x="6868614" y="1079534"/>
                  <a:pt x="6928311" y="1051729"/>
                </a:cubicBezTo>
                <a:lnTo>
                  <a:pt x="7018069" y="1011913"/>
                </a:lnTo>
                <a:lnTo>
                  <a:pt x="7063795" y="991894"/>
                </a:lnTo>
                <a:lnTo>
                  <a:pt x="7109098" y="972764"/>
                </a:lnTo>
                <a:cubicBezTo>
                  <a:pt x="7352545" y="868886"/>
                  <a:pt x="7605731" y="775686"/>
                  <a:pt x="7866114" y="699390"/>
                </a:cubicBezTo>
                <a:cubicBezTo>
                  <a:pt x="8127345" y="623095"/>
                  <a:pt x="8394502" y="561258"/>
                  <a:pt x="8664623" y="515658"/>
                </a:cubicBezTo>
                <a:cubicBezTo>
                  <a:pt x="8800107" y="494527"/>
                  <a:pt x="8935591" y="473617"/>
                  <a:pt x="9071922" y="459381"/>
                </a:cubicBezTo>
                <a:lnTo>
                  <a:pt x="9143051" y="451819"/>
                </a:lnTo>
                <a:lnTo>
                  <a:pt x="9143051" y="622205"/>
                </a:lnTo>
                <a:lnTo>
                  <a:pt x="9121458" y="627099"/>
                </a:lnTo>
                <a:cubicBezTo>
                  <a:pt x="9056680" y="641335"/>
                  <a:pt x="8994442" y="657572"/>
                  <a:pt x="8930934" y="672698"/>
                </a:cubicBezTo>
                <a:cubicBezTo>
                  <a:pt x="8899603" y="680261"/>
                  <a:pt x="8868273" y="688936"/>
                  <a:pt x="8836942" y="697388"/>
                </a:cubicBezTo>
                <a:lnTo>
                  <a:pt x="8743373" y="723191"/>
                </a:lnTo>
                <a:cubicBezTo>
                  <a:pt x="8495268" y="792813"/>
                  <a:pt x="8253514" y="873780"/>
                  <a:pt x="8020651" y="964089"/>
                </a:cubicBezTo>
                <a:cubicBezTo>
                  <a:pt x="7991014" y="975656"/>
                  <a:pt x="7962647" y="988113"/>
                  <a:pt x="7933433" y="999457"/>
                </a:cubicBezTo>
                <a:cubicBezTo>
                  <a:pt x="7905066" y="1010801"/>
                  <a:pt x="7875429" y="1022368"/>
                  <a:pt x="7847062" y="1034602"/>
                </a:cubicBezTo>
                <a:lnTo>
                  <a:pt x="7761961" y="1071749"/>
                </a:lnTo>
                <a:lnTo>
                  <a:pt x="7719199" y="1089988"/>
                </a:lnTo>
                <a:lnTo>
                  <a:pt x="7677707" y="1108895"/>
                </a:lnTo>
                <a:lnTo>
                  <a:pt x="7593453" y="1147154"/>
                </a:lnTo>
                <a:cubicBezTo>
                  <a:pt x="7564663" y="1160500"/>
                  <a:pt x="7537566" y="1173847"/>
                  <a:pt x="7510045" y="1187193"/>
                </a:cubicBezTo>
                <a:cubicBezTo>
                  <a:pt x="7482526" y="1200539"/>
                  <a:pt x="7455005" y="1212773"/>
                  <a:pt x="7427485" y="1227009"/>
                </a:cubicBezTo>
                <a:lnTo>
                  <a:pt x="7346195" y="1268159"/>
                </a:lnTo>
                <a:cubicBezTo>
                  <a:pt x="7128150" y="1378488"/>
                  <a:pt x="6917726" y="1498604"/>
                  <a:pt x="6713230" y="1624280"/>
                </a:cubicBezTo>
                <a:cubicBezTo>
                  <a:pt x="6662001" y="1655644"/>
                  <a:pt x="6610770" y="1687230"/>
                  <a:pt x="6560811" y="1719483"/>
                </a:cubicBezTo>
                <a:lnTo>
                  <a:pt x="6531174" y="1737723"/>
                </a:lnTo>
                <a:lnTo>
                  <a:pt x="6560811" y="1755740"/>
                </a:lnTo>
                <a:cubicBezTo>
                  <a:pt x="6610770" y="1788216"/>
                  <a:pt x="6662001" y="1819579"/>
                  <a:pt x="6713230" y="1850942"/>
                </a:cubicBezTo>
                <a:cubicBezTo>
                  <a:pt x="6917726" y="1976842"/>
                  <a:pt x="7128150" y="2096735"/>
                  <a:pt x="7346195" y="2207285"/>
                </a:cubicBezTo>
                <a:lnTo>
                  <a:pt x="7427485" y="2248213"/>
                </a:lnTo>
                <a:cubicBezTo>
                  <a:pt x="7454158" y="2261560"/>
                  <a:pt x="7482526" y="2274906"/>
                  <a:pt x="7510045" y="2288252"/>
                </a:cubicBezTo>
                <a:cubicBezTo>
                  <a:pt x="7538413" y="2301598"/>
                  <a:pt x="7565933" y="2314944"/>
                  <a:pt x="7593453" y="2328290"/>
                </a:cubicBezTo>
                <a:lnTo>
                  <a:pt x="7677707" y="2366327"/>
                </a:lnTo>
                <a:lnTo>
                  <a:pt x="7719199" y="2385456"/>
                </a:lnTo>
                <a:lnTo>
                  <a:pt x="7761961" y="2403474"/>
                </a:lnTo>
                <a:lnTo>
                  <a:pt x="7847062" y="2440621"/>
                </a:lnTo>
                <a:cubicBezTo>
                  <a:pt x="7875429" y="2453077"/>
                  <a:pt x="7905066" y="2463531"/>
                  <a:pt x="7933433" y="2475988"/>
                </a:cubicBezTo>
                <a:cubicBezTo>
                  <a:pt x="7962647" y="2487333"/>
                  <a:pt x="7991014" y="2499789"/>
                  <a:pt x="8020651" y="2511133"/>
                </a:cubicBezTo>
                <a:cubicBezTo>
                  <a:pt x="8253514" y="2602554"/>
                  <a:pt x="8495268" y="2682632"/>
                  <a:pt x="8743373" y="2752032"/>
                </a:cubicBezTo>
                <a:lnTo>
                  <a:pt x="8836942" y="2777834"/>
                </a:lnTo>
                <a:cubicBezTo>
                  <a:pt x="8868273" y="2786509"/>
                  <a:pt x="8899603" y="2794962"/>
                  <a:pt x="8930934" y="2802525"/>
                </a:cubicBezTo>
                <a:cubicBezTo>
                  <a:pt x="8994442" y="2817873"/>
                  <a:pt x="9057950" y="2834111"/>
                  <a:pt x="9121458" y="2848346"/>
                </a:cubicBezTo>
                <a:lnTo>
                  <a:pt x="9143051" y="2853018"/>
                </a:lnTo>
                <a:lnTo>
                  <a:pt x="9143051" y="3025405"/>
                </a:lnTo>
                <a:lnTo>
                  <a:pt x="9071922" y="3017843"/>
                </a:lnTo>
                <a:cubicBezTo>
                  <a:pt x="8935591" y="3003607"/>
                  <a:pt x="8800107" y="2983588"/>
                  <a:pt x="8664623" y="2961566"/>
                </a:cubicBezTo>
                <a:cubicBezTo>
                  <a:pt x="8393655" y="2915967"/>
                  <a:pt x="8126498" y="2854130"/>
                  <a:pt x="7866114" y="2777834"/>
                </a:cubicBezTo>
                <a:cubicBezTo>
                  <a:pt x="7605731" y="2700649"/>
                  <a:pt x="7352545" y="2608338"/>
                  <a:pt x="7109098" y="2504460"/>
                </a:cubicBezTo>
                <a:lnTo>
                  <a:pt x="7063795" y="2485331"/>
                </a:lnTo>
                <a:lnTo>
                  <a:pt x="7018069" y="2465311"/>
                </a:lnTo>
                <a:lnTo>
                  <a:pt x="6928311" y="2425495"/>
                </a:lnTo>
                <a:cubicBezTo>
                  <a:pt x="6868614" y="2397690"/>
                  <a:pt x="6808916" y="2370108"/>
                  <a:pt x="6750065" y="2341637"/>
                </a:cubicBezTo>
                <a:cubicBezTo>
                  <a:pt x="6633633" y="2284470"/>
                  <a:pt x="6518049" y="2225303"/>
                  <a:pt x="6405428" y="2163465"/>
                </a:cubicBezTo>
                <a:cubicBezTo>
                  <a:pt x="6349541" y="2132992"/>
                  <a:pt x="6292807" y="2102517"/>
                  <a:pt x="6237766" y="2070042"/>
                </a:cubicBezTo>
                <a:cubicBezTo>
                  <a:pt x="6200932" y="2049133"/>
                  <a:pt x="6164944" y="2028224"/>
                  <a:pt x="6128956" y="2007315"/>
                </a:cubicBezTo>
                <a:lnTo>
                  <a:pt x="6110750" y="2019549"/>
                </a:lnTo>
                <a:cubicBezTo>
                  <a:pt x="5913875" y="2155903"/>
                  <a:pt x="5720387" y="2294925"/>
                  <a:pt x="5528169" y="2436840"/>
                </a:cubicBezTo>
                <a:lnTo>
                  <a:pt x="5383370" y="2543609"/>
                </a:lnTo>
                <a:lnTo>
                  <a:pt x="5233491" y="2652158"/>
                </a:lnTo>
                <a:lnTo>
                  <a:pt x="5081072" y="2758705"/>
                </a:lnTo>
                <a:lnTo>
                  <a:pt x="4926535" y="2863472"/>
                </a:lnTo>
                <a:cubicBezTo>
                  <a:pt x="4874459" y="2897950"/>
                  <a:pt x="4821535" y="2932205"/>
                  <a:pt x="4769459" y="2966460"/>
                </a:cubicBezTo>
                <a:cubicBezTo>
                  <a:pt x="4716535" y="3000716"/>
                  <a:pt x="4663188" y="3034080"/>
                  <a:pt x="4609418" y="3067446"/>
                </a:cubicBezTo>
                <a:cubicBezTo>
                  <a:pt x="4555225" y="3100812"/>
                  <a:pt x="4500184" y="3133064"/>
                  <a:pt x="4445567" y="3165541"/>
                </a:cubicBezTo>
                <a:cubicBezTo>
                  <a:pt x="4390527" y="3197794"/>
                  <a:pt x="4334640" y="3230269"/>
                  <a:pt x="4278753" y="3261633"/>
                </a:cubicBezTo>
                <a:cubicBezTo>
                  <a:pt x="4054357" y="3387532"/>
                  <a:pt x="3821071" y="3505646"/>
                  <a:pt x="3577623" y="3612192"/>
                </a:cubicBezTo>
                <a:cubicBezTo>
                  <a:pt x="3334175" y="3719851"/>
                  <a:pt x="3080566" y="3815054"/>
                  <a:pt x="2817219" y="3895131"/>
                </a:cubicBezTo>
                <a:cubicBezTo>
                  <a:pt x="2783771" y="3904696"/>
                  <a:pt x="2750747" y="3914261"/>
                  <a:pt x="2717723" y="3923825"/>
                </a:cubicBezTo>
                <a:lnTo>
                  <a:pt x="2667340" y="3938061"/>
                </a:lnTo>
                <a:lnTo>
                  <a:pt x="2616957" y="3951408"/>
                </a:lnTo>
                <a:cubicBezTo>
                  <a:pt x="2583932" y="3959860"/>
                  <a:pt x="2550908" y="3968535"/>
                  <a:pt x="2516614" y="3976988"/>
                </a:cubicBezTo>
                <a:lnTo>
                  <a:pt x="2414577" y="4000788"/>
                </a:lnTo>
                <a:cubicBezTo>
                  <a:pt x="2277823" y="4031484"/>
                  <a:pt x="2139799" y="4057954"/>
                  <a:pt x="2000505" y="4079086"/>
                </a:cubicBezTo>
                <a:cubicBezTo>
                  <a:pt x="1721068" y="4120014"/>
                  <a:pt x="1435705" y="4140923"/>
                  <a:pt x="1153729" y="4137142"/>
                </a:cubicBezTo>
                <a:cubicBezTo>
                  <a:pt x="1117741" y="4137142"/>
                  <a:pt x="1082600" y="4136252"/>
                  <a:pt x="1047459" y="4135140"/>
                </a:cubicBezTo>
                <a:lnTo>
                  <a:pt x="994535" y="4133361"/>
                </a:lnTo>
                <a:lnTo>
                  <a:pt x="941188" y="4130468"/>
                </a:lnTo>
                <a:cubicBezTo>
                  <a:pt x="872177" y="4127577"/>
                  <a:pt x="801047" y="4121793"/>
                  <a:pt x="731189" y="4116233"/>
                </a:cubicBezTo>
                <a:cubicBezTo>
                  <a:pt x="591047" y="4103776"/>
                  <a:pt x="451753" y="4085759"/>
                  <a:pt x="315422" y="4060846"/>
                </a:cubicBezTo>
                <a:lnTo>
                  <a:pt x="0" y="3992793"/>
                </a:lnTo>
                <a:lnTo>
                  <a:pt x="0" y="3808614"/>
                </a:lnTo>
                <a:lnTo>
                  <a:pt x="361571" y="3848420"/>
                </a:lnTo>
                <a:cubicBezTo>
                  <a:pt x="491551" y="3857984"/>
                  <a:pt x="621108" y="3862878"/>
                  <a:pt x="751088" y="3862878"/>
                </a:cubicBezTo>
                <a:cubicBezTo>
                  <a:pt x="879797" y="3861765"/>
                  <a:pt x="1009777" y="3857095"/>
                  <a:pt x="1138487" y="3848420"/>
                </a:cubicBezTo>
                <a:cubicBezTo>
                  <a:pt x="1395907" y="3831292"/>
                  <a:pt x="1648246" y="3794145"/>
                  <a:pt x="1895505" y="3742762"/>
                </a:cubicBezTo>
                <a:cubicBezTo>
                  <a:pt x="2018287" y="3716070"/>
                  <a:pt x="2139799" y="3685596"/>
                  <a:pt x="2260041" y="3651341"/>
                </a:cubicBezTo>
                <a:cubicBezTo>
                  <a:pt x="2380283" y="3617976"/>
                  <a:pt x="2498831" y="3578826"/>
                  <a:pt x="2615263" y="3537899"/>
                </a:cubicBezTo>
                <a:cubicBezTo>
                  <a:pt x="2672844" y="3516100"/>
                  <a:pt x="2731694" y="3496081"/>
                  <a:pt x="2788428" y="3473169"/>
                </a:cubicBezTo>
                <a:cubicBezTo>
                  <a:pt x="2846433" y="3451371"/>
                  <a:pt x="2903166" y="3427570"/>
                  <a:pt x="2959900" y="3404660"/>
                </a:cubicBezTo>
                <a:cubicBezTo>
                  <a:pt x="3072945" y="3357058"/>
                  <a:pt x="3184719" y="3306565"/>
                  <a:pt x="3294377" y="3254070"/>
                </a:cubicBezTo>
                <a:cubicBezTo>
                  <a:pt x="3514115" y="3148413"/>
                  <a:pt x="3727502" y="3034080"/>
                  <a:pt x="3935809" y="2913075"/>
                </a:cubicBezTo>
                <a:lnTo>
                  <a:pt x="4091191" y="2820764"/>
                </a:lnTo>
                <a:cubicBezTo>
                  <a:pt x="4142422" y="2789178"/>
                  <a:pt x="4194499" y="2758705"/>
                  <a:pt x="4244458" y="2726452"/>
                </a:cubicBezTo>
                <a:cubicBezTo>
                  <a:pt x="4294841" y="2693975"/>
                  <a:pt x="4346071" y="2662612"/>
                  <a:pt x="4396031" y="2630136"/>
                </a:cubicBezTo>
                <a:cubicBezTo>
                  <a:pt x="4446414" y="2596771"/>
                  <a:pt x="4496374" y="2564518"/>
                  <a:pt x="4545910" y="2531152"/>
                </a:cubicBezTo>
                <a:lnTo>
                  <a:pt x="4693672" y="2431056"/>
                </a:lnTo>
                <a:lnTo>
                  <a:pt x="4840588" y="2329181"/>
                </a:lnTo>
                <a:lnTo>
                  <a:pt x="5133995" y="2119645"/>
                </a:lnTo>
                <a:cubicBezTo>
                  <a:pt x="5316899" y="1990187"/>
                  <a:pt x="5502766" y="1862509"/>
                  <a:pt x="5694137" y="1738612"/>
                </a:cubicBezTo>
                <a:cubicBezTo>
                  <a:pt x="5502766" y="1614716"/>
                  <a:pt x="5316899" y="1487037"/>
                  <a:pt x="5133995" y="1357579"/>
                </a:cubicBezTo>
                <a:lnTo>
                  <a:pt x="4840588" y="1148044"/>
                </a:lnTo>
                <a:lnTo>
                  <a:pt x="4693672" y="1046168"/>
                </a:lnTo>
                <a:lnTo>
                  <a:pt x="4545910" y="946072"/>
                </a:lnTo>
                <a:cubicBezTo>
                  <a:pt x="4496374" y="912707"/>
                  <a:pt x="4446414" y="880454"/>
                  <a:pt x="4396031" y="847088"/>
                </a:cubicBezTo>
                <a:cubicBezTo>
                  <a:pt x="4346071" y="814613"/>
                  <a:pt x="4294841" y="783249"/>
                  <a:pt x="4244458" y="750773"/>
                </a:cubicBezTo>
                <a:cubicBezTo>
                  <a:pt x="4193652" y="719410"/>
                  <a:pt x="4142422" y="688046"/>
                  <a:pt x="4091191" y="656460"/>
                </a:cubicBezTo>
                <a:lnTo>
                  <a:pt x="3935809" y="564149"/>
                </a:lnTo>
                <a:cubicBezTo>
                  <a:pt x="3728349" y="442254"/>
                  <a:pt x="3514115" y="328812"/>
                  <a:pt x="3294377" y="223155"/>
                </a:cubicBezTo>
                <a:cubicBezTo>
                  <a:pt x="3184719" y="169769"/>
                  <a:pt x="3072945" y="120167"/>
                  <a:pt x="2959900" y="72565"/>
                </a:cubicBezTo>
                <a:cubicBezTo>
                  <a:pt x="2903166" y="49654"/>
                  <a:pt x="2846433" y="25853"/>
                  <a:pt x="2788428" y="4055"/>
                </a:cubicBez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46BF42F-1D19-44B3-9C33-49CCE9F753F9}"/>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normAutofit fontScale="90000"/>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
        <p:nvSpPr>
          <p:cNvPr id="15" name="Freeform: Shape 14">
            <a:extLst>
              <a:ext uri="{FF2B5EF4-FFF2-40B4-BE49-F238E27FC236}">
                <a16:creationId xmlns:a16="http://schemas.microsoft.com/office/drawing/2014/main" id="{162FD911-3C6F-4CEF-84BE-12587CCD0402}"/>
              </a:ext>
            </a:extLst>
          </p:cNvPr>
          <p:cNvSpPr/>
          <p:nvPr/>
        </p:nvSpPr>
        <p:spPr>
          <a:xfrm>
            <a:off x="1" y="0"/>
            <a:ext cx="5700275" cy="1897169"/>
          </a:xfrm>
          <a:custGeom>
            <a:avLst/>
            <a:gdLst>
              <a:gd name="connsiteX0" fmla="*/ 5241591 w 5700275"/>
              <a:gd name="connsiteY0" fmla="*/ 0 h 1897169"/>
              <a:gd name="connsiteX1" fmla="*/ 5241591 w 5700275"/>
              <a:gd name="connsiteY1" fmla="*/ 966 h 1897169"/>
              <a:gd name="connsiteX2" fmla="*/ 5700275 w 5700275"/>
              <a:gd name="connsiteY2" fmla="*/ 966 h 1897169"/>
              <a:gd name="connsiteX3" fmla="*/ 5439641 w 5700275"/>
              <a:gd name="connsiteY3" fmla="*/ 189629 h 1897169"/>
              <a:gd name="connsiteX4" fmla="*/ 5293612 w 5700275"/>
              <a:gd name="connsiteY4" fmla="*/ 296345 h 1897169"/>
              <a:gd name="connsiteX5" fmla="*/ 5144943 w 5700275"/>
              <a:gd name="connsiteY5" fmla="*/ 404027 h 1897169"/>
              <a:gd name="connsiteX6" fmla="*/ 4994161 w 5700275"/>
              <a:gd name="connsiteY6" fmla="*/ 509776 h 1897169"/>
              <a:gd name="connsiteX7" fmla="*/ 4840738 w 5700275"/>
              <a:gd name="connsiteY7" fmla="*/ 613682 h 1897169"/>
              <a:gd name="connsiteX8" fmla="*/ 4201168 w 5700275"/>
              <a:gd name="connsiteY8" fmla="*/ 1008135 h 1897169"/>
              <a:gd name="connsiteX9" fmla="*/ 4033486 w 5700275"/>
              <a:gd name="connsiteY9" fmla="*/ 1099655 h 1897169"/>
              <a:gd name="connsiteX10" fmla="*/ 3948192 w 5700275"/>
              <a:gd name="connsiteY10" fmla="*/ 1144362 h 1897169"/>
              <a:gd name="connsiteX11" fmla="*/ 3862899 w 5700275"/>
              <a:gd name="connsiteY11" fmla="*/ 1188190 h 1897169"/>
              <a:gd name="connsiteX12" fmla="*/ 3689407 w 5700275"/>
              <a:gd name="connsiteY12" fmla="*/ 1274002 h 1897169"/>
              <a:gd name="connsiteX13" fmla="*/ 3601208 w 5700275"/>
              <a:gd name="connsiteY13" fmla="*/ 1315898 h 1897169"/>
              <a:gd name="connsiteX14" fmla="*/ 3512218 w 5700275"/>
              <a:gd name="connsiteY14" fmla="*/ 1355949 h 1897169"/>
              <a:gd name="connsiteX15" fmla="*/ 3332124 w 5700275"/>
              <a:gd name="connsiteY15" fmla="*/ 1434119 h 1897169"/>
              <a:gd name="connsiteX16" fmla="*/ 3240229 w 5700275"/>
              <a:gd name="connsiteY16" fmla="*/ 1471272 h 1897169"/>
              <a:gd name="connsiteX17" fmla="*/ 3148334 w 5700275"/>
              <a:gd name="connsiteY17" fmla="*/ 1507459 h 1897169"/>
              <a:gd name="connsiteX18" fmla="*/ 3055382 w 5700275"/>
              <a:gd name="connsiteY18" fmla="*/ 1542680 h 1897169"/>
              <a:gd name="connsiteX19" fmla="*/ 3008115 w 5700275"/>
              <a:gd name="connsiteY19" fmla="*/ 1559895 h 1897169"/>
              <a:gd name="connsiteX20" fmla="*/ 2960582 w 5700275"/>
              <a:gd name="connsiteY20" fmla="*/ 1576056 h 1897169"/>
              <a:gd name="connsiteX21" fmla="*/ 2770190 w 5700275"/>
              <a:gd name="connsiteY21" fmla="*/ 1638943 h 1897169"/>
              <a:gd name="connsiteX22" fmla="*/ 2673542 w 5700275"/>
              <a:gd name="connsiteY22" fmla="*/ 1668455 h 1897169"/>
              <a:gd name="connsiteX23" fmla="*/ 2625218 w 5700275"/>
              <a:gd name="connsiteY23" fmla="*/ 1682771 h 1897169"/>
              <a:gd name="connsiteX24" fmla="*/ 2575837 w 5700275"/>
              <a:gd name="connsiteY24" fmla="*/ 1696122 h 1897169"/>
              <a:gd name="connsiteX25" fmla="*/ 2477340 w 5700275"/>
              <a:gd name="connsiteY25" fmla="*/ 1722823 h 1897169"/>
              <a:gd name="connsiteX26" fmla="*/ 2377787 w 5700275"/>
              <a:gd name="connsiteY26" fmla="*/ 1747591 h 1897169"/>
              <a:gd name="connsiteX27" fmla="*/ 1974029 w 5700275"/>
              <a:gd name="connsiteY27" fmla="*/ 1828572 h 1897169"/>
              <a:gd name="connsiteX28" fmla="*/ 1562877 w 5700275"/>
              <a:gd name="connsiteY28" fmla="*/ 1879076 h 1897169"/>
              <a:gd name="connsiteX29" fmla="*/ 1147764 w 5700275"/>
              <a:gd name="connsiteY29" fmla="*/ 1897169 h 1897169"/>
              <a:gd name="connsiteX30" fmla="*/ 733708 w 5700275"/>
              <a:gd name="connsiteY30" fmla="*/ 1883819 h 1897169"/>
              <a:gd name="connsiteX31" fmla="*/ 324404 w 5700275"/>
              <a:gd name="connsiteY31" fmla="*/ 1837180 h 1897169"/>
              <a:gd name="connsiteX32" fmla="*/ 0 w 5700275"/>
              <a:gd name="connsiteY32" fmla="*/ 1774976 h 1897169"/>
              <a:gd name="connsiteX33" fmla="*/ 0 w 5700275"/>
              <a:gd name="connsiteY33" fmla="*/ 1672800 h 1897169"/>
              <a:gd name="connsiteX34" fmla="*/ 350019 w 5700275"/>
              <a:gd name="connsiteY34" fmla="*/ 1719924 h 1897169"/>
              <a:gd name="connsiteX35" fmla="*/ 1141163 w 5700275"/>
              <a:gd name="connsiteY35" fmla="*/ 1737052 h 1897169"/>
              <a:gd name="connsiteX36" fmla="*/ 1533566 w 5700275"/>
              <a:gd name="connsiteY36" fmla="*/ 1703763 h 1897169"/>
              <a:gd name="connsiteX37" fmla="*/ 1919103 w 5700275"/>
              <a:gd name="connsiteY37" fmla="*/ 1641754 h 1897169"/>
              <a:gd name="connsiteX38" fmla="*/ 2295398 w 5700275"/>
              <a:gd name="connsiteY38" fmla="*/ 1553219 h 1897169"/>
              <a:gd name="connsiteX39" fmla="*/ 2661131 w 5700275"/>
              <a:gd name="connsiteY39" fmla="*/ 1441673 h 1897169"/>
              <a:gd name="connsiteX40" fmla="*/ 3358531 w 5700275"/>
              <a:gd name="connsiteY40" fmla="*/ 1157712 h 1897169"/>
              <a:gd name="connsiteX41" fmla="*/ 4013417 w 5700275"/>
              <a:gd name="connsiteY41" fmla="*/ 814729 h 1897169"/>
              <a:gd name="connsiteX42" fmla="*/ 4631333 w 5700275"/>
              <a:gd name="connsiteY42" fmla="*/ 428795 h 1897169"/>
              <a:gd name="connsiteX43" fmla="*/ 4781059 w 5700275"/>
              <a:gd name="connsiteY43" fmla="*/ 327789 h 1897169"/>
              <a:gd name="connsiteX44" fmla="*/ 4928936 w 5700275"/>
              <a:gd name="connsiteY44" fmla="*/ 224850 h 1897169"/>
              <a:gd name="connsiteX45" fmla="*/ 5222578 w 5700275"/>
              <a:gd name="connsiteY45" fmla="*/ 13351 h 1897169"/>
              <a:gd name="connsiteX46" fmla="*/ 5241591 w 5700275"/>
              <a:gd name="connsiteY46" fmla="*/ 0 h 1897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5700275" h="1897169">
                <a:moveTo>
                  <a:pt x="5241591" y="0"/>
                </a:moveTo>
                <a:lnTo>
                  <a:pt x="5241591" y="966"/>
                </a:lnTo>
                <a:lnTo>
                  <a:pt x="5700275" y="966"/>
                </a:lnTo>
                <a:cubicBezTo>
                  <a:pt x="5613133" y="63854"/>
                  <a:pt x="5525991" y="125775"/>
                  <a:pt x="5439641" y="189629"/>
                </a:cubicBezTo>
                <a:lnTo>
                  <a:pt x="5293612" y="296345"/>
                </a:lnTo>
                <a:lnTo>
                  <a:pt x="5144943" y="404027"/>
                </a:lnTo>
                <a:lnTo>
                  <a:pt x="4994161" y="509776"/>
                </a:lnTo>
                <a:lnTo>
                  <a:pt x="4840738" y="613682"/>
                </a:lnTo>
                <a:cubicBezTo>
                  <a:pt x="4634238" y="750875"/>
                  <a:pt x="4421928" y="883325"/>
                  <a:pt x="4201168" y="1008135"/>
                </a:cubicBezTo>
                <a:cubicBezTo>
                  <a:pt x="4145186" y="1038612"/>
                  <a:pt x="4089204" y="1069090"/>
                  <a:pt x="4033486" y="1099655"/>
                </a:cubicBezTo>
                <a:lnTo>
                  <a:pt x="3948192" y="1144362"/>
                </a:lnTo>
                <a:cubicBezTo>
                  <a:pt x="3919673" y="1158678"/>
                  <a:pt x="3892210" y="1173961"/>
                  <a:pt x="3862899" y="1188190"/>
                </a:cubicBezTo>
                <a:cubicBezTo>
                  <a:pt x="3805068" y="1216823"/>
                  <a:pt x="3748030" y="1246335"/>
                  <a:pt x="3689407" y="1274002"/>
                </a:cubicBezTo>
                <a:lnTo>
                  <a:pt x="3601208" y="1315898"/>
                </a:lnTo>
                <a:lnTo>
                  <a:pt x="3512218" y="1355949"/>
                </a:lnTo>
                <a:cubicBezTo>
                  <a:pt x="3453331" y="1383616"/>
                  <a:pt x="3392860" y="1408385"/>
                  <a:pt x="3332124" y="1434119"/>
                </a:cubicBezTo>
                <a:cubicBezTo>
                  <a:pt x="3301757" y="1447382"/>
                  <a:pt x="3270597" y="1458888"/>
                  <a:pt x="3240229" y="1471272"/>
                </a:cubicBezTo>
                <a:cubicBezTo>
                  <a:pt x="3209862" y="1483656"/>
                  <a:pt x="3179494" y="1496041"/>
                  <a:pt x="3148334" y="1507459"/>
                </a:cubicBezTo>
                <a:lnTo>
                  <a:pt x="3055382" y="1542680"/>
                </a:lnTo>
                <a:cubicBezTo>
                  <a:pt x="3039274" y="1548389"/>
                  <a:pt x="3024223" y="1554098"/>
                  <a:pt x="3008115" y="1559895"/>
                </a:cubicBezTo>
                <a:lnTo>
                  <a:pt x="2960582" y="1576056"/>
                </a:lnTo>
                <a:cubicBezTo>
                  <a:pt x="2897999" y="1598014"/>
                  <a:pt x="2833566" y="1617951"/>
                  <a:pt x="2770190" y="1638943"/>
                </a:cubicBezTo>
                <a:cubicBezTo>
                  <a:pt x="2737974" y="1649395"/>
                  <a:pt x="2705758" y="1658969"/>
                  <a:pt x="2673542" y="1668455"/>
                </a:cubicBezTo>
                <a:lnTo>
                  <a:pt x="2625218" y="1682771"/>
                </a:lnTo>
                <a:lnTo>
                  <a:pt x="2575837" y="1696122"/>
                </a:lnTo>
                <a:cubicBezTo>
                  <a:pt x="2542829" y="1704729"/>
                  <a:pt x="2510613" y="1714215"/>
                  <a:pt x="2477340" y="1722823"/>
                </a:cubicBezTo>
                <a:lnTo>
                  <a:pt x="2377787" y="1747591"/>
                </a:lnTo>
                <a:cubicBezTo>
                  <a:pt x="2244170" y="1779035"/>
                  <a:pt x="2110552" y="1806615"/>
                  <a:pt x="1974029" y="1828572"/>
                </a:cubicBezTo>
                <a:cubicBezTo>
                  <a:pt x="1838563" y="1850442"/>
                  <a:pt x="1701248" y="1867658"/>
                  <a:pt x="1562877" y="1879076"/>
                </a:cubicBezTo>
                <a:cubicBezTo>
                  <a:pt x="1425562" y="1890494"/>
                  <a:pt x="1286135" y="1896203"/>
                  <a:pt x="1147764" y="1897169"/>
                </a:cubicBezTo>
                <a:cubicBezTo>
                  <a:pt x="1009393" y="1897169"/>
                  <a:pt x="872079" y="1893392"/>
                  <a:pt x="733708" y="1883819"/>
                </a:cubicBezTo>
                <a:cubicBezTo>
                  <a:pt x="596393" y="1873367"/>
                  <a:pt x="459870" y="1858084"/>
                  <a:pt x="324404" y="1837180"/>
                </a:cubicBezTo>
                <a:lnTo>
                  <a:pt x="0" y="1774976"/>
                </a:lnTo>
                <a:lnTo>
                  <a:pt x="0" y="1672800"/>
                </a:lnTo>
                <a:lnTo>
                  <a:pt x="350019" y="1719924"/>
                </a:lnTo>
                <a:cubicBezTo>
                  <a:pt x="613293" y="1746625"/>
                  <a:pt x="877624" y="1750402"/>
                  <a:pt x="1141163" y="1737052"/>
                </a:cubicBezTo>
                <a:cubicBezTo>
                  <a:pt x="1272932" y="1730376"/>
                  <a:pt x="1403645" y="1719924"/>
                  <a:pt x="1533566" y="1703763"/>
                </a:cubicBezTo>
                <a:cubicBezTo>
                  <a:pt x="1663223" y="1687514"/>
                  <a:pt x="1792087" y="1666610"/>
                  <a:pt x="1919103" y="1641754"/>
                </a:cubicBezTo>
                <a:cubicBezTo>
                  <a:pt x="2046119" y="1616107"/>
                  <a:pt x="2171287" y="1586508"/>
                  <a:pt x="2295398" y="1553219"/>
                </a:cubicBezTo>
                <a:cubicBezTo>
                  <a:pt x="2419510" y="1519843"/>
                  <a:pt x="2540716" y="1481724"/>
                  <a:pt x="2661131" y="1441673"/>
                </a:cubicBezTo>
                <a:cubicBezTo>
                  <a:pt x="2900903" y="1358760"/>
                  <a:pt x="3134074" y="1264428"/>
                  <a:pt x="3358531" y="1157712"/>
                </a:cubicBezTo>
                <a:cubicBezTo>
                  <a:pt x="3583252" y="1051963"/>
                  <a:pt x="3802163" y="937606"/>
                  <a:pt x="4013417" y="814729"/>
                </a:cubicBezTo>
                <a:cubicBezTo>
                  <a:pt x="4224670" y="691764"/>
                  <a:pt x="4431434" y="563178"/>
                  <a:pt x="4631333" y="428795"/>
                </a:cubicBezTo>
                <a:lnTo>
                  <a:pt x="4781059" y="327789"/>
                </a:lnTo>
                <a:lnTo>
                  <a:pt x="4928936" y="224850"/>
                </a:lnTo>
                <a:lnTo>
                  <a:pt x="5222578" y="13351"/>
                </a:lnTo>
                <a:cubicBezTo>
                  <a:pt x="5229180" y="8608"/>
                  <a:pt x="5234990" y="4743"/>
                  <a:pt x="5241591" y="0"/>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17" name="Freeform: Shape 16">
            <a:extLst>
              <a:ext uri="{FF2B5EF4-FFF2-40B4-BE49-F238E27FC236}">
                <a16:creationId xmlns:a16="http://schemas.microsoft.com/office/drawing/2014/main" id="{F4013FD2-5449-4212-A5C3-69ADE7F74335}"/>
              </a:ext>
            </a:extLst>
          </p:cNvPr>
          <p:cNvSpPr/>
          <p:nvPr/>
        </p:nvSpPr>
        <p:spPr>
          <a:xfrm>
            <a:off x="0" y="0"/>
            <a:ext cx="6098286" cy="2111007"/>
          </a:xfrm>
          <a:custGeom>
            <a:avLst/>
            <a:gdLst>
              <a:gd name="connsiteX0" fmla="*/ 5266344 w 6098286"/>
              <a:gd name="connsiteY0" fmla="*/ 0 h 2111007"/>
              <a:gd name="connsiteX1" fmla="*/ 5266344 w 6098286"/>
              <a:gd name="connsiteY1" fmla="*/ 1860 h 2111007"/>
              <a:gd name="connsiteX2" fmla="*/ 6098286 w 6098286"/>
              <a:gd name="connsiteY2" fmla="*/ 1860 h 2111007"/>
              <a:gd name="connsiteX3" fmla="*/ 5528780 w 6098286"/>
              <a:gd name="connsiteY3" fmla="*/ 409759 h 2111007"/>
              <a:gd name="connsiteX4" fmla="*/ 5383861 w 6098286"/>
              <a:gd name="connsiteY4" fmla="*/ 516457 h 2111007"/>
              <a:gd name="connsiteX5" fmla="*/ 5234140 w 6098286"/>
              <a:gd name="connsiteY5" fmla="*/ 625113 h 2111007"/>
              <a:gd name="connsiteX6" fmla="*/ 5081593 w 6098286"/>
              <a:gd name="connsiteY6" fmla="*/ 731811 h 2111007"/>
              <a:gd name="connsiteX7" fmla="*/ 4927069 w 6098286"/>
              <a:gd name="connsiteY7" fmla="*/ 836649 h 2111007"/>
              <a:gd name="connsiteX8" fmla="*/ 4769721 w 6098286"/>
              <a:gd name="connsiteY8" fmla="*/ 939529 h 2111007"/>
              <a:gd name="connsiteX9" fmla="*/ 4609547 w 6098286"/>
              <a:gd name="connsiteY9" fmla="*/ 1040550 h 2111007"/>
              <a:gd name="connsiteX10" fmla="*/ 4445701 w 6098286"/>
              <a:gd name="connsiteY10" fmla="*/ 1138633 h 2111007"/>
              <a:gd name="connsiteX11" fmla="*/ 4278748 w 6098286"/>
              <a:gd name="connsiteY11" fmla="*/ 1234857 h 2111007"/>
              <a:gd name="connsiteX12" fmla="*/ 3577599 w 6098286"/>
              <a:gd name="connsiteY12" fmla="*/ 1585590 h 2111007"/>
              <a:gd name="connsiteX13" fmla="*/ 2816563 w 6098286"/>
              <a:gd name="connsiteY13" fmla="*/ 1868584 h 2111007"/>
              <a:gd name="connsiteX14" fmla="*/ 2717125 w 6098286"/>
              <a:gd name="connsiteY14" fmla="*/ 1897168 h 2111007"/>
              <a:gd name="connsiteX15" fmla="*/ 2666841 w 6098286"/>
              <a:gd name="connsiteY15" fmla="*/ 1911459 h 2111007"/>
              <a:gd name="connsiteX16" fmla="*/ 2616558 w 6098286"/>
              <a:gd name="connsiteY16" fmla="*/ 1924772 h 2111007"/>
              <a:gd name="connsiteX17" fmla="*/ 2516272 w 6098286"/>
              <a:gd name="connsiteY17" fmla="*/ 1950517 h 2111007"/>
              <a:gd name="connsiteX18" fmla="*/ 2413728 w 6098286"/>
              <a:gd name="connsiteY18" fmla="*/ 1974304 h 2111007"/>
              <a:gd name="connsiteX19" fmla="*/ 1999875 w 6098286"/>
              <a:gd name="connsiteY19" fmla="*/ 2052418 h 2111007"/>
              <a:gd name="connsiteX20" fmla="*/ 1152678 w 6098286"/>
              <a:gd name="connsiteY20" fmla="*/ 2110564 h 2111007"/>
              <a:gd name="connsiteX21" fmla="*/ 1046460 w 6098286"/>
              <a:gd name="connsiteY21" fmla="*/ 2108704 h 2111007"/>
              <a:gd name="connsiteX22" fmla="*/ 993352 w 6098286"/>
              <a:gd name="connsiteY22" fmla="*/ 2106746 h 2111007"/>
              <a:gd name="connsiteX23" fmla="*/ 940243 w 6098286"/>
              <a:gd name="connsiteY23" fmla="*/ 2103907 h 2111007"/>
              <a:gd name="connsiteX24" fmla="*/ 729785 w 6098286"/>
              <a:gd name="connsiteY24" fmla="*/ 2089616 h 2111007"/>
              <a:gd name="connsiteX25" fmla="*/ 313955 w 6098286"/>
              <a:gd name="connsiteY25" fmla="*/ 2034309 h 2111007"/>
              <a:gd name="connsiteX26" fmla="*/ 0 w 6098286"/>
              <a:gd name="connsiteY26" fmla="*/ 1966460 h 2111007"/>
              <a:gd name="connsiteX27" fmla="*/ 0 w 6098286"/>
              <a:gd name="connsiteY27" fmla="*/ 1782248 h 2111007"/>
              <a:gd name="connsiteX28" fmla="*/ 360284 w 6098286"/>
              <a:gd name="connsiteY28" fmla="*/ 1821892 h 2111007"/>
              <a:gd name="connsiteX29" fmla="*/ 749842 w 6098286"/>
              <a:gd name="connsiteY29" fmla="*/ 1836184 h 2111007"/>
              <a:gd name="connsiteX30" fmla="*/ 1137423 w 6098286"/>
              <a:gd name="connsiteY30" fmla="*/ 1821892 h 2111007"/>
              <a:gd name="connsiteX31" fmla="*/ 1894505 w 6098286"/>
              <a:gd name="connsiteY31" fmla="*/ 1716075 h 2111007"/>
              <a:gd name="connsiteX32" fmla="*/ 2259486 w 6098286"/>
              <a:gd name="connsiteY32" fmla="*/ 1624648 h 2111007"/>
              <a:gd name="connsiteX33" fmla="*/ 2614863 w 6098286"/>
              <a:gd name="connsiteY33" fmla="*/ 1511195 h 2111007"/>
              <a:gd name="connsiteX34" fmla="*/ 2788313 w 6098286"/>
              <a:gd name="connsiteY34" fmla="*/ 1446394 h 2111007"/>
              <a:gd name="connsiteX35" fmla="*/ 2959787 w 6098286"/>
              <a:gd name="connsiteY35" fmla="*/ 1377872 h 2111007"/>
              <a:gd name="connsiteX36" fmla="*/ 3294259 w 6098286"/>
              <a:gd name="connsiteY36" fmla="*/ 1227320 h 2111007"/>
              <a:gd name="connsiteX37" fmla="*/ 3935801 w 6098286"/>
              <a:gd name="connsiteY37" fmla="*/ 886180 h 2111007"/>
              <a:gd name="connsiteX38" fmla="*/ 4091172 w 6098286"/>
              <a:gd name="connsiteY38" fmla="*/ 793774 h 2111007"/>
              <a:gd name="connsiteX39" fmla="*/ 4244566 w 6098286"/>
              <a:gd name="connsiteY39" fmla="*/ 699410 h 2111007"/>
              <a:gd name="connsiteX40" fmla="*/ 4396265 w 6098286"/>
              <a:gd name="connsiteY40" fmla="*/ 603186 h 2111007"/>
              <a:gd name="connsiteX41" fmla="*/ 4545986 w 6098286"/>
              <a:gd name="connsiteY41" fmla="*/ 504025 h 2111007"/>
              <a:gd name="connsiteX42" fmla="*/ 4694013 w 6098286"/>
              <a:gd name="connsiteY42" fmla="*/ 403984 h 2111007"/>
              <a:gd name="connsiteX43" fmla="*/ 4840909 w 6098286"/>
              <a:gd name="connsiteY43" fmla="*/ 302083 h 2111007"/>
              <a:gd name="connsiteX44" fmla="*/ 5134419 w 6098286"/>
              <a:gd name="connsiteY44" fmla="*/ 92406 h 2111007"/>
              <a:gd name="connsiteX45" fmla="*/ 5266344 w 6098286"/>
              <a:gd name="connsiteY45" fmla="*/ 0 h 2111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098286" h="2111007">
                <a:moveTo>
                  <a:pt x="5266344" y="0"/>
                </a:moveTo>
                <a:lnTo>
                  <a:pt x="5266344" y="1860"/>
                </a:lnTo>
                <a:lnTo>
                  <a:pt x="6098286" y="1860"/>
                </a:lnTo>
                <a:cubicBezTo>
                  <a:pt x="5905908" y="135281"/>
                  <a:pt x="5716355" y="271541"/>
                  <a:pt x="5528780" y="409759"/>
                </a:cubicBezTo>
                <a:lnTo>
                  <a:pt x="5383861" y="516457"/>
                </a:lnTo>
                <a:lnTo>
                  <a:pt x="5234140" y="625113"/>
                </a:lnTo>
                <a:lnTo>
                  <a:pt x="5081593" y="731811"/>
                </a:lnTo>
                <a:lnTo>
                  <a:pt x="4927069" y="836649"/>
                </a:lnTo>
                <a:cubicBezTo>
                  <a:pt x="4874808" y="870910"/>
                  <a:pt x="4821700" y="905171"/>
                  <a:pt x="4769721" y="939529"/>
                </a:cubicBezTo>
                <a:cubicBezTo>
                  <a:pt x="4716612" y="973790"/>
                  <a:pt x="4663503" y="1007170"/>
                  <a:pt x="4609547" y="1040550"/>
                </a:cubicBezTo>
                <a:cubicBezTo>
                  <a:pt x="4555591" y="1073832"/>
                  <a:pt x="4500505" y="1106233"/>
                  <a:pt x="4445701" y="1138633"/>
                </a:cubicBezTo>
                <a:cubicBezTo>
                  <a:pt x="4390615" y="1171034"/>
                  <a:pt x="4334681" y="1203435"/>
                  <a:pt x="4278748" y="1234857"/>
                </a:cubicBezTo>
                <a:cubicBezTo>
                  <a:pt x="4054165" y="1360644"/>
                  <a:pt x="3821108" y="1478794"/>
                  <a:pt x="3577599" y="1585590"/>
                </a:cubicBezTo>
                <a:cubicBezTo>
                  <a:pt x="3334090" y="1693169"/>
                  <a:pt x="3080129" y="1788512"/>
                  <a:pt x="2816563" y="1868584"/>
                </a:cubicBezTo>
                <a:cubicBezTo>
                  <a:pt x="2783511" y="1878080"/>
                  <a:pt x="2750177" y="1887575"/>
                  <a:pt x="2717125" y="1897168"/>
                </a:cubicBezTo>
                <a:lnTo>
                  <a:pt x="2666841" y="1911459"/>
                </a:lnTo>
                <a:lnTo>
                  <a:pt x="2616558" y="1924772"/>
                </a:lnTo>
                <a:cubicBezTo>
                  <a:pt x="2583506" y="1933386"/>
                  <a:pt x="2550454" y="1941903"/>
                  <a:pt x="2516272" y="1950517"/>
                </a:cubicBezTo>
                <a:lnTo>
                  <a:pt x="2413728" y="1974304"/>
                </a:lnTo>
                <a:cubicBezTo>
                  <a:pt x="2277283" y="2004845"/>
                  <a:pt x="2139144" y="2031470"/>
                  <a:pt x="1999875" y="2052418"/>
                </a:cubicBezTo>
                <a:cubicBezTo>
                  <a:pt x="1720207" y="2093433"/>
                  <a:pt x="1434889" y="2114381"/>
                  <a:pt x="1152678" y="2110564"/>
                </a:cubicBezTo>
                <a:cubicBezTo>
                  <a:pt x="1116519" y="2110564"/>
                  <a:pt x="1081490" y="2109585"/>
                  <a:pt x="1046460" y="2108704"/>
                </a:cubicBezTo>
                <a:lnTo>
                  <a:pt x="993352" y="2106746"/>
                </a:lnTo>
                <a:lnTo>
                  <a:pt x="940243" y="2103907"/>
                </a:lnTo>
                <a:cubicBezTo>
                  <a:pt x="871032" y="2101069"/>
                  <a:pt x="800126" y="2095293"/>
                  <a:pt x="729785" y="2089616"/>
                </a:cubicBezTo>
                <a:cubicBezTo>
                  <a:pt x="589669" y="2077184"/>
                  <a:pt x="450400" y="2059075"/>
                  <a:pt x="313955" y="2034309"/>
                </a:cubicBezTo>
                <a:lnTo>
                  <a:pt x="0" y="1966460"/>
                </a:lnTo>
                <a:lnTo>
                  <a:pt x="0" y="1782248"/>
                </a:lnTo>
                <a:lnTo>
                  <a:pt x="360284" y="1821892"/>
                </a:lnTo>
                <a:cubicBezTo>
                  <a:pt x="490231" y="1831387"/>
                  <a:pt x="619896" y="1836184"/>
                  <a:pt x="749842" y="1836184"/>
                </a:cubicBezTo>
                <a:cubicBezTo>
                  <a:pt x="878659" y="1835205"/>
                  <a:pt x="1008606" y="1830408"/>
                  <a:pt x="1137423" y="1821892"/>
                </a:cubicBezTo>
                <a:cubicBezTo>
                  <a:pt x="1395057" y="1804664"/>
                  <a:pt x="1647323" y="1767564"/>
                  <a:pt x="1894505" y="1716075"/>
                </a:cubicBezTo>
                <a:cubicBezTo>
                  <a:pt x="2017672" y="1689449"/>
                  <a:pt x="2139144" y="1658908"/>
                  <a:pt x="2259486" y="1624648"/>
                </a:cubicBezTo>
                <a:cubicBezTo>
                  <a:pt x="2379828" y="1591268"/>
                  <a:pt x="2498193" y="1552210"/>
                  <a:pt x="2614863" y="1511195"/>
                </a:cubicBezTo>
                <a:cubicBezTo>
                  <a:pt x="2672491" y="1489268"/>
                  <a:pt x="2731250" y="1469299"/>
                  <a:pt x="2788313" y="1446394"/>
                </a:cubicBezTo>
                <a:cubicBezTo>
                  <a:pt x="2845942" y="1424564"/>
                  <a:pt x="2902723" y="1400680"/>
                  <a:pt x="2959787" y="1377872"/>
                </a:cubicBezTo>
                <a:cubicBezTo>
                  <a:pt x="3072502" y="1330200"/>
                  <a:pt x="3184369" y="1279690"/>
                  <a:pt x="3294259" y="1227320"/>
                </a:cubicBezTo>
                <a:cubicBezTo>
                  <a:pt x="3514038" y="1121503"/>
                  <a:pt x="3727321" y="1007170"/>
                  <a:pt x="3935801" y="886180"/>
                </a:cubicBezTo>
                <a:lnTo>
                  <a:pt x="4091172" y="793774"/>
                </a:lnTo>
                <a:cubicBezTo>
                  <a:pt x="4142303" y="762254"/>
                  <a:pt x="4194565" y="731811"/>
                  <a:pt x="4244566" y="699410"/>
                </a:cubicBezTo>
                <a:cubicBezTo>
                  <a:pt x="4294850" y="667009"/>
                  <a:pt x="4345981" y="635587"/>
                  <a:pt x="4396265" y="603186"/>
                </a:cubicBezTo>
                <a:cubicBezTo>
                  <a:pt x="4446549" y="569806"/>
                  <a:pt x="4496832" y="537405"/>
                  <a:pt x="4545986" y="504025"/>
                </a:cubicBezTo>
                <a:lnTo>
                  <a:pt x="4694013" y="403984"/>
                </a:lnTo>
                <a:lnTo>
                  <a:pt x="4840909" y="302083"/>
                </a:lnTo>
                <a:lnTo>
                  <a:pt x="5134419" y="92406"/>
                </a:lnTo>
                <a:cubicBezTo>
                  <a:pt x="5178206" y="61963"/>
                  <a:pt x="5222557" y="30541"/>
                  <a:pt x="5266344" y="0"/>
                </a:cubicBez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6D9E65F-BA5B-4C7E-9285-66DD7C6D62D7}"/>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13" name="Shape">
            <a:extLst>
              <a:ext uri="{FF2B5EF4-FFF2-40B4-BE49-F238E27FC236}">
                <a16:creationId xmlns:a16="http://schemas.microsoft.com/office/drawing/2014/main" id="{C02537B4-DDC4-1D4B-B6A0-5665FAB3A520}"/>
              </a:ext>
            </a:extLst>
          </p:cNvPr>
          <p:cNvSpPr/>
          <p:nvPr/>
        </p:nvSpPr>
        <p:spPr>
          <a:xfrm>
            <a:off x="5891094" y="0"/>
            <a:ext cx="2429511" cy="6858663"/>
          </a:xfrm>
          <a:custGeom>
            <a:avLst/>
            <a:gdLst/>
            <a:ahLst/>
            <a:cxnLst>
              <a:cxn ang="0">
                <a:pos x="wd2" y="hd2"/>
              </a:cxn>
              <a:cxn ang="5400000">
                <a:pos x="wd2" y="hd2"/>
              </a:cxn>
              <a:cxn ang="10800000">
                <a:pos x="wd2" y="hd2"/>
              </a:cxn>
              <a:cxn ang="16200000">
                <a:pos x="wd2" y="hd2"/>
              </a:cxn>
            </a:cxnLst>
            <a:rect l="0" t="0" r="r" b="b"/>
            <a:pathLst>
              <a:path w="21600" h="21600" extrusionOk="0">
                <a:moveTo>
                  <a:pt x="158" y="3101"/>
                </a:moveTo>
                <a:cubicBezTo>
                  <a:pt x="45" y="3682"/>
                  <a:pt x="0" y="4259"/>
                  <a:pt x="0" y="4841"/>
                </a:cubicBezTo>
                <a:cubicBezTo>
                  <a:pt x="11" y="5422"/>
                  <a:pt x="79" y="6007"/>
                  <a:pt x="215" y="6584"/>
                </a:cubicBezTo>
                <a:cubicBezTo>
                  <a:pt x="350" y="7165"/>
                  <a:pt x="553" y="7743"/>
                  <a:pt x="813" y="8312"/>
                </a:cubicBezTo>
                <a:cubicBezTo>
                  <a:pt x="1073" y="8885"/>
                  <a:pt x="1400" y="9446"/>
                  <a:pt x="1773" y="10008"/>
                </a:cubicBezTo>
                <a:lnTo>
                  <a:pt x="2066" y="10426"/>
                </a:lnTo>
                <a:cubicBezTo>
                  <a:pt x="2168" y="10565"/>
                  <a:pt x="2281" y="10700"/>
                  <a:pt x="2382" y="10840"/>
                </a:cubicBezTo>
                <a:lnTo>
                  <a:pt x="2541" y="11047"/>
                </a:lnTo>
                <a:lnTo>
                  <a:pt x="2710" y="11250"/>
                </a:lnTo>
                <a:cubicBezTo>
                  <a:pt x="2823" y="11385"/>
                  <a:pt x="2936" y="11521"/>
                  <a:pt x="3060" y="11656"/>
                </a:cubicBezTo>
                <a:cubicBezTo>
                  <a:pt x="3308" y="11923"/>
                  <a:pt x="3545" y="12193"/>
                  <a:pt x="3805" y="12456"/>
                </a:cubicBezTo>
                <a:lnTo>
                  <a:pt x="3997" y="12655"/>
                </a:lnTo>
                <a:cubicBezTo>
                  <a:pt x="4065" y="12723"/>
                  <a:pt x="4133" y="12786"/>
                  <a:pt x="4200" y="12854"/>
                </a:cubicBezTo>
                <a:lnTo>
                  <a:pt x="4618" y="13244"/>
                </a:lnTo>
                <a:cubicBezTo>
                  <a:pt x="4754" y="13376"/>
                  <a:pt x="4900" y="13503"/>
                  <a:pt x="5047" y="13630"/>
                </a:cubicBezTo>
                <a:cubicBezTo>
                  <a:pt x="5194" y="13758"/>
                  <a:pt x="5329" y="13889"/>
                  <a:pt x="5488" y="14017"/>
                </a:cubicBezTo>
                <a:cubicBezTo>
                  <a:pt x="5792" y="14271"/>
                  <a:pt x="6086" y="14526"/>
                  <a:pt x="6413" y="14773"/>
                </a:cubicBezTo>
                <a:lnTo>
                  <a:pt x="6888" y="15147"/>
                </a:lnTo>
                <a:lnTo>
                  <a:pt x="7384" y="15517"/>
                </a:lnTo>
                <a:cubicBezTo>
                  <a:pt x="7712" y="15764"/>
                  <a:pt x="8062" y="16003"/>
                  <a:pt x="8401" y="16246"/>
                </a:cubicBezTo>
                <a:cubicBezTo>
                  <a:pt x="8570" y="16369"/>
                  <a:pt x="8751" y="16485"/>
                  <a:pt x="8920" y="16604"/>
                </a:cubicBezTo>
                <a:lnTo>
                  <a:pt x="9451" y="16962"/>
                </a:lnTo>
                <a:cubicBezTo>
                  <a:pt x="9812" y="17197"/>
                  <a:pt x="10173" y="17432"/>
                  <a:pt x="10535" y="17667"/>
                </a:cubicBezTo>
                <a:cubicBezTo>
                  <a:pt x="12014" y="18594"/>
                  <a:pt x="13583" y="19486"/>
                  <a:pt x="15209" y="20354"/>
                </a:cubicBezTo>
                <a:lnTo>
                  <a:pt x="16440" y="20999"/>
                </a:lnTo>
                <a:lnTo>
                  <a:pt x="17637" y="21600"/>
                </a:lnTo>
                <a:lnTo>
                  <a:pt x="21600" y="21600"/>
                </a:lnTo>
                <a:lnTo>
                  <a:pt x="19805" y="20720"/>
                </a:lnTo>
                <a:lnTo>
                  <a:pt x="18585" y="20099"/>
                </a:lnTo>
                <a:lnTo>
                  <a:pt x="17388" y="19470"/>
                </a:lnTo>
                <a:cubicBezTo>
                  <a:pt x="15796" y="18630"/>
                  <a:pt x="14272" y="17762"/>
                  <a:pt x="12815" y="16875"/>
                </a:cubicBezTo>
                <a:cubicBezTo>
                  <a:pt x="11359" y="15987"/>
                  <a:pt x="10004" y="15067"/>
                  <a:pt x="8751" y="14124"/>
                </a:cubicBezTo>
                <a:cubicBezTo>
                  <a:pt x="7486" y="13181"/>
                  <a:pt x="6368" y="12201"/>
                  <a:pt x="5386" y="11194"/>
                </a:cubicBezTo>
                <a:cubicBezTo>
                  <a:pt x="4912" y="10689"/>
                  <a:pt x="4460" y="10179"/>
                  <a:pt x="4065" y="9657"/>
                </a:cubicBezTo>
                <a:cubicBezTo>
                  <a:pt x="3670" y="9136"/>
                  <a:pt x="3320" y="8611"/>
                  <a:pt x="3015" y="8077"/>
                </a:cubicBezTo>
                <a:cubicBezTo>
                  <a:pt x="2721" y="7544"/>
                  <a:pt x="2473" y="7002"/>
                  <a:pt x="2281" y="6457"/>
                </a:cubicBezTo>
                <a:cubicBezTo>
                  <a:pt x="2089" y="5912"/>
                  <a:pt x="1965" y="5362"/>
                  <a:pt x="1886" y="4809"/>
                </a:cubicBezTo>
                <a:cubicBezTo>
                  <a:pt x="1728" y="3702"/>
                  <a:pt x="1773" y="2592"/>
                  <a:pt x="2089" y="1485"/>
                </a:cubicBezTo>
                <a:cubicBezTo>
                  <a:pt x="2224" y="987"/>
                  <a:pt x="2416" y="490"/>
                  <a:pt x="2653" y="0"/>
                </a:cubicBezTo>
                <a:lnTo>
                  <a:pt x="1445" y="0"/>
                </a:lnTo>
                <a:cubicBezTo>
                  <a:pt x="1152" y="454"/>
                  <a:pt x="903" y="912"/>
                  <a:pt x="700" y="1377"/>
                </a:cubicBezTo>
                <a:cubicBezTo>
                  <a:pt x="463" y="1947"/>
                  <a:pt x="282" y="2524"/>
                  <a:pt x="158" y="3101"/>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F1880B87-0CB2-4B4B-9B82-064E186FE98F}"/>
              </a:ext>
            </a:extLst>
          </p:cNvPr>
          <p:cNvSpPr/>
          <p:nvPr/>
        </p:nvSpPr>
        <p:spPr>
          <a:xfrm>
            <a:off x="5611694" y="0"/>
            <a:ext cx="2692993" cy="6857385"/>
          </a:xfrm>
          <a:custGeom>
            <a:avLst/>
            <a:gdLst/>
            <a:ahLst/>
            <a:cxnLst>
              <a:cxn ang="0">
                <a:pos x="wd2" y="hd2"/>
              </a:cxn>
              <a:cxn ang="5400000">
                <a:pos x="wd2" y="hd2"/>
              </a:cxn>
              <a:cxn ang="10800000">
                <a:pos x="wd2" y="hd2"/>
              </a:cxn>
              <a:cxn ang="16200000">
                <a:pos x="wd2" y="hd2"/>
              </a:cxn>
            </a:cxnLst>
            <a:rect l="0" t="0" r="r" b="b"/>
            <a:pathLst>
              <a:path w="21564" h="21600" extrusionOk="0">
                <a:moveTo>
                  <a:pt x="228" y="3074"/>
                </a:moveTo>
                <a:cubicBezTo>
                  <a:pt x="157" y="3368"/>
                  <a:pt x="106" y="3667"/>
                  <a:pt x="76" y="3958"/>
                </a:cubicBezTo>
                <a:lnTo>
                  <a:pt x="45" y="4181"/>
                </a:lnTo>
                <a:lnTo>
                  <a:pt x="25" y="4404"/>
                </a:lnTo>
                <a:cubicBezTo>
                  <a:pt x="15" y="4551"/>
                  <a:pt x="5" y="4698"/>
                  <a:pt x="5" y="4850"/>
                </a:cubicBezTo>
                <a:cubicBezTo>
                  <a:pt x="-36" y="6036"/>
                  <a:pt x="188" y="7235"/>
                  <a:pt x="625" y="8409"/>
                </a:cubicBezTo>
                <a:cubicBezTo>
                  <a:pt x="849" y="8994"/>
                  <a:pt x="1133" y="9576"/>
                  <a:pt x="1459" y="10149"/>
                </a:cubicBezTo>
                <a:lnTo>
                  <a:pt x="1713" y="10579"/>
                </a:lnTo>
                <a:cubicBezTo>
                  <a:pt x="1805" y="10722"/>
                  <a:pt x="1896" y="10862"/>
                  <a:pt x="1988" y="11001"/>
                </a:cubicBezTo>
                <a:lnTo>
                  <a:pt x="2130" y="11212"/>
                </a:lnTo>
                <a:lnTo>
                  <a:pt x="2283" y="11423"/>
                </a:lnTo>
                <a:cubicBezTo>
                  <a:pt x="2384" y="11562"/>
                  <a:pt x="2486" y="11702"/>
                  <a:pt x="2588" y="11841"/>
                </a:cubicBezTo>
                <a:cubicBezTo>
                  <a:pt x="3442" y="12948"/>
                  <a:pt x="4459" y="14015"/>
                  <a:pt x="5608" y="15038"/>
                </a:cubicBezTo>
                <a:cubicBezTo>
                  <a:pt x="6747" y="16062"/>
                  <a:pt x="8008" y="17041"/>
                  <a:pt x="9350" y="17985"/>
                </a:cubicBezTo>
                <a:cubicBezTo>
                  <a:pt x="9686" y="18220"/>
                  <a:pt x="10032" y="18455"/>
                  <a:pt x="10378" y="18686"/>
                </a:cubicBezTo>
                <a:cubicBezTo>
                  <a:pt x="10723" y="18916"/>
                  <a:pt x="11069" y="19147"/>
                  <a:pt x="11425" y="19374"/>
                </a:cubicBezTo>
                <a:cubicBezTo>
                  <a:pt x="11781" y="19601"/>
                  <a:pt x="12137" y="19824"/>
                  <a:pt x="12503" y="20047"/>
                </a:cubicBezTo>
                <a:cubicBezTo>
                  <a:pt x="12869" y="20266"/>
                  <a:pt x="13235" y="20489"/>
                  <a:pt x="13601" y="20708"/>
                </a:cubicBezTo>
                <a:lnTo>
                  <a:pt x="14720" y="21357"/>
                </a:lnTo>
                <a:lnTo>
                  <a:pt x="15157" y="21600"/>
                </a:lnTo>
                <a:lnTo>
                  <a:pt x="21564" y="21600"/>
                </a:lnTo>
                <a:cubicBezTo>
                  <a:pt x="21554" y="21596"/>
                  <a:pt x="21544" y="21592"/>
                  <a:pt x="21544" y="21588"/>
                </a:cubicBezTo>
                <a:lnTo>
                  <a:pt x="19306" y="20354"/>
                </a:lnTo>
                <a:lnTo>
                  <a:pt x="18218" y="19737"/>
                </a:lnTo>
                <a:lnTo>
                  <a:pt x="17150" y="19116"/>
                </a:lnTo>
                <a:cubicBezTo>
                  <a:pt x="16795" y="18908"/>
                  <a:pt x="16449" y="18697"/>
                  <a:pt x="16093" y="18486"/>
                </a:cubicBezTo>
                <a:cubicBezTo>
                  <a:pt x="15747" y="18275"/>
                  <a:pt x="15411" y="18060"/>
                  <a:pt x="15066" y="17849"/>
                </a:cubicBezTo>
                <a:cubicBezTo>
                  <a:pt x="14720" y="17638"/>
                  <a:pt x="14395" y="17419"/>
                  <a:pt x="14059" y="17204"/>
                </a:cubicBezTo>
                <a:lnTo>
                  <a:pt x="13073" y="16551"/>
                </a:lnTo>
                <a:cubicBezTo>
                  <a:pt x="11781" y="15675"/>
                  <a:pt x="10561" y="14780"/>
                  <a:pt x="9432" y="13856"/>
                </a:cubicBezTo>
                <a:cubicBezTo>
                  <a:pt x="8873" y="13394"/>
                  <a:pt x="8334" y="12924"/>
                  <a:pt x="7825" y="12450"/>
                </a:cubicBezTo>
                <a:cubicBezTo>
                  <a:pt x="7581" y="12211"/>
                  <a:pt x="7327" y="11973"/>
                  <a:pt x="7093" y="11730"/>
                </a:cubicBezTo>
                <a:cubicBezTo>
                  <a:pt x="6849" y="11491"/>
                  <a:pt x="6635" y="11244"/>
                  <a:pt x="6401" y="11001"/>
                </a:cubicBezTo>
                <a:cubicBezTo>
                  <a:pt x="5964" y="10511"/>
                  <a:pt x="5547" y="10014"/>
                  <a:pt x="5191" y="9508"/>
                </a:cubicBezTo>
                <a:cubicBezTo>
                  <a:pt x="4825" y="9002"/>
                  <a:pt x="4500" y="8493"/>
                  <a:pt x="4215" y="7975"/>
                </a:cubicBezTo>
                <a:cubicBezTo>
                  <a:pt x="3666" y="6936"/>
                  <a:pt x="3269" y="5877"/>
                  <a:pt x="3086" y="4794"/>
                </a:cubicBezTo>
                <a:cubicBezTo>
                  <a:pt x="2995" y="4252"/>
                  <a:pt x="2944" y="3707"/>
                  <a:pt x="2934" y="3165"/>
                </a:cubicBezTo>
                <a:cubicBezTo>
                  <a:pt x="2934" y="2620"/>
                  <a:pt x="2984" y="2074"/>
                  <a:pt x="3086" y="1529"/>
                </a:cubicBezTo>
                <a:cubicBezTo>
                  <a:pt x="3178" y="1019"/>
                  <a:pt x="3320" y="506"/>
                  <a:pt x="3513" y="0"/>
                </a:cubicBezTo>
                <a:lnTo>
                  <a:pt x="1550" y="0"/>
                </a:lnTo>
                <a:cubicBezTo>
                  <a:pt x="1276" y="438"/>
                  <a:pt x="1032" y="884"/>
                  <a:pt x="818" y="1334"/>
                </a:cubicBezTo>
                <a:cubicBezTo>
                  <a:pt x="564" y="1899"/>
                  <a:pt x="361" y="2484"/>
                  <a:pt x="228" y="3074"/>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EFBC4DA-2B8D-42ED-9DEF-5A8D788C43E9}"/>
              </a:ext>
            </a:extLst>
          </p:cNvPr>
          <p:cNvSpPr>
            <a:spLocks noGrp="1"/>
          </p:cNvSpPr>
          <p:nvPr>
            <p:ph type="pic" sz="quarter" idx="13"/>
          </p:nvPr>
        </p:nvSpPr>
        <p:spPr/>
      </p:sp>
      <p:sp>
        <p:nvSpPr>
          <p:cNvPr id="3" name="Picture Placeholder 2">
            <a:extLst>
              <a:ext uri="{FF2B5EF4-FFF2-40B4-BE49-F238E27FC236}">
                <a16:creationId xmlns:a16="http://schemas.microsoft.com/office/drawing/2014/main" id="{B49217E4-EC75-4DF0-9700-24B736CB4201}"/>
              </a:ext>
            </a:extLst>
          </p:cNvPr>
          <p:cNvSpPr>
            <a:spLocks noGrp="1"/>
          </p:cNvSpPr>
          <p:nvPr>
            <p:ph type="pic" sz="quarter" idx="14"/>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9" name="Freeform: Shape 18">
            <a:extLst>
              <a:ext uri="{FF2B5EF4-FFF2-40B4-BE49-F238E27FC236}">
                <a16:creationId xmlns:a16="http://schemas.microsoft.com/office/drawing/2014/main" id="{3C142FAC-E5A2-4184-BD4E-22C401DB8820}"/>
              </a:ext>
            </a:extLst>
          </p:cNvPr>
          <p:cNvSpPr/>
          <p:nvPr/>
        </p:nvSpPr>
        <p:spPr>
          <a:xfrm>
            <a:off x="0" y="0"/>
            <a:ext cx="9144000" cy="6857999"/>
          </a:xfrm>
          <a:custGeom>
            <a:avLst/>
            <a:gdLst>
              <a:gd name="connsiteX0" fmla="*/ 9139336 w 9144000"/>
              <a:gd name="connsiteY0" fmla="*/ 3043872 h 6857999"/>
              <a:gd name="connsiteX1" fmla="*/ 9144000 w 9144000"/>
              <a:gd name="connsiteY1" fmla="*/ 3043872 h 6857999"/>
              <a:gd name="connsiteX2" fmla="*/ 9139336 w 9144000"/>
              <a:gd name="connsiteY2" fmla="*/ 3048188 h 6857999"/>
              <a:gd name="connsiteX3" fmla="*/ 4833521 w 9144000"/>
              <a:gd name="connsiteY3" fmla="*/ 0 h 6857999"/>
              <a:gd name="connsiteX4" fmla="*/ 5129903 w 9144000"/>
              <a:gd name="connsiteY4" fmla="*/ 0 h 6857999"/>
              <a:gd name="connsiteX5" fmla="*/ 4675789 w 9144000"/>
              <a:gd name="connsiteY5" fmla="*/ 790258 h 6857999"/>
              <a:gd name="connsiteX6" fmla="*/ 4284429 w 9144000"/>
              <a:gd name="connsiteY6" fmla="*/ 1627505 h 6857999"/>
              <a:gd name="connsiteX7" fmla="*/ 3946493 w 9144000"/>
              <a:gd name="connsiteY7" fmla="*/ 2487613 h 6857999"/>
              <a:gd name="connsiteX8" fmla="*/ 3868475 w 9144000"/>
              <a:gd name="connsiteY8" fmla="*/ 2705100 h 6857999"/>
              <a:gd name="connsiteX9" fmla="*/ 3793426 w 9144000"/>
              <a:gd name="connsiteY9" fmla="*/ 2922587 h 6857999"/>
              <a:gd name="connsiteX10" fmla="*/ 3647143 w 9144000"/>
              <a:gd name="connsiteY10" fmla="*/ 3363912 h 6857999"/>
              <a:gd name="connsiteX11" fmla="*/ 3333800 w 9144000"/>
              <a:gd name="connsiteY11" fmla="*/ 4252912 h 6857999"/>
              <a:gd name="connsiteX12" fmla="*/ 3311751 w 9144000"/>
              <a:gd name="connsiteY12" fmla="*/ 4311015 h 6857999"/>
              <a:gd name="connsiteX13" fmla="*/ 3360088 w 9144000"/>
              <a:gd name="connsiteY13" fmla="*/ 4313555 h 6857999"/>
              <a:gd name="connsiteX14" fmla="*/ 4096592 w 9144000"/>
              <a:gd name="connsiteY14" fmla="*/ 4376737 h 6857999"/>
              <a:gd name="connsiteX15" fmla="*/ 4457424 w 9144000"/>
              <a:gd name="connsiteY15" fmla="*/ 4419917 h 6857999"/>
              <a:gd name="connsiteX16" fmla="*/ 4636780 w 9144000"/>
              <a:gd name="connsiteY16" fmla="*/ 4437380 h 6857999"/>
              <a:gd name="connsiteX17" fmla="*/ 4817408 w 9144000"/>
              <a:gd name="connsiteY17" fmla="*/ 4451350 h 6857999"/>
              <a:gd name="connsiteX18" fmla="*/ 5545856 w 9144000"/>
              <a:gd name="connsiteY18" fmla="*/ 4472940 h 6857999"/>
              <a:gd name="connsiteX19" fmla="*/ 6284905 w 9144000"/>
              <a:gd name="connsiteY19" fmla="*/ 4421187 h 6857999"/>
              <a:gd name="connsiteX20" fmla="*/ 7030737 w 9144000"/>
              <a:gd name="connsiteY20" fmla="*/ 4271962 h 6857999"/>
              <a:gd name="connsiteX21" fmla="*/ 7403018 w 9144000"/>
              <a:gd name="connsiteY21" fmla="*/ 4151630 h 6857999"/>
              <a:gd name="connsiteX22" fmla="*/ 7772330 w 9144000"/>
              <a:gd name="connsiteY22" fmla="*/ 3997325 h 6857999"/>
              <a:gd name="connsiteX23" fmla="*/ 8136130 w 9144000"/>
              <a:gd name="connsiteY23" fmla="*/ 3806507 h 6857999"/>
              <a:gd name="connsiteX24" fmla="*/ 8491450 w 9144000"/>
              <a:gd name="connsiteY24" fmla="*/ 3578860 h 6857999"/>
              <a:gd name="connsiteX25" fmla="*/ 8986646 w 9144000"/>
              <a:gd name="connsiteY25" fmla="*/ 3189481 h 6857999"/>
              <a:gd name="connsiteX26" fmla="*/ 9139336 w 9144000"/>
              <a:gd name="connsiteY26" fmla="*/ 3048188 h 6857999"/>
              <a:gd name="connsiteX27" fmla="*/ 9144000 w 9144000"/>
              <a:gd name="connsiteY27" fmla="*/ 3085497 h 6857999"/>
              <a:gd name="connsiteX28" fmla="*/ 9144000 w 9144000"/>
              <a:gd name="connsiteY28" fmla="*/ 3246292 h 6857999"/>
              <a:gd name="connsiteX29" fmla="*/ 9055015 w 9144000"/>
              <a:gd name="connsiteY29" fmla="*/ 3335486 h 6857999"/>
              <a:gd name="connsiteX30" fmla="*/ 8913339 w 9144000"/>
              <a:gd name="connsiteY30" fmla="*/ 3467417 h 6857999"/>
              <a:gd name="connsiteX31" fmla="*/ 8561835 w 9144000"/>
              <a:gd name="connsiteY31" fmla="*/ 3763327 h 6857999"/>
              <a:gd name="connsiteX32" fmla="*/ 8194219 w 9144000"/>
              <a:gd name="connsiteY32" fmla="*/ 4023995 h 6857999"/>
              <a:gd name="connsiteX33" fmla="*/ 7813035 w 9144000"/>
              <a:gd name="connsiteY33" fmla="*/ 4245292 h 6857999"/>
              <a:gd name="connsiteX34" fmla="*/ 7423794 w 9144000"/>
              <a:gd name="connsiteY34" fmla="*/ 4426267 h 6857999"/>
              <a:gd name="connsiteX35" fmla="*/ 7325848 w 9144000"/>
              <a:gd name="connsiteY35" fmla="*/ 4465320 h 6857999"/>
              <a:gd name="connsiteX36" fmla="*/ 7227902 w 9144000"/>
              <a:gd name="connsiteY36" fmla="*/ 4502150 h 6857999"/>
              <a:gd name="connsiteX37" fmla="*/ 7178717 w 9144000"/>
              <a:gd name="connsiteY37" fmla="*/ 4519612 h 6857999"/>
              <a:gd name="connsiteX38" fmla="*/ 7129108 w 9144000"/>
              <a:gd name="connsiteY38" fmla="*/ 4536122 h 6857999"/>
              <a:gd name="connsiteX39" fmla="*/ 7030737 w 9144000"/>
              <a:gd name="connsiteY39" fmla="*/ 4569142 h 6857999"/>
              <a:gd name="connsiteX40" fmla="*/ 6833997 w 9144000"/>
              <a:gd name="connsiteY40" fmla="*/ 4625975 h 6857999"/>
              <a:gd name="connsiteX41" fmla="*/ 6784388 w 9144000"/>
              <a:gd name="connsiteY41" fmla="*/ 4639945 h 6857999"/>
              <a:gd name="connsiteX42" fmla="*/ 6735203 w 9144000"/>
              <a:gd name="connsiteY42" fmla="*/ 4652645 h 6857999"/>
              <a:gd name="connsiteX43" fmla="*/ 6637257 w 9144000"/>
              <a:gd name="connsiteY43" fmla="*/ 4675187 h 6857999"/>
              <a:gd name="connsiteX44" fmla="*/ 6539311 w 9144000"/>
              <a:gd name="connsiteY44" fmla="*/ 4696777 h 6857999"/>
              <a:gd name="connsiteX45" fmla="*/ 6441788 w 9144000"/>
              <a:gd name="connsiteY45" fmla="*/ 4717097 h 6857999"/>
              <a:gd name="connsiteX46" fmla="*/ 6246744 w 9144000"/>
              <a:gd name="connsiteY46" fmla="*/ 4749800 h 6857999"/>
              <a:gd name="connsiteX47" fmla="*/ 6150070 w 9144000"/>
              <a:gd name="connsiteY47" fmla="*/ 4765040 h 6857999"/>
              <a:gd name="connsiteX48" fmla="*/ 6052972 w 9144000"/>
              <a:gd name="connsiteY48" fmla="*/ 4776470 h 6857999"/>
              <a:gd name="connsiteX49" fmla="*/ 5860471 w 9144000"/>
              <a:gd name="connsiteY49" fmla="*/ 4796790 h 6857999"/>
              <a:gd name="connsiteX50" fmla="*/ 5764221 w 9144000"/>
              <a:gd name="connsiteY50" fmla="*/ 4804410 h 6857999"/>
              <a:gd name="connsiteX51" fmla="*/ 5668395 w 9144000"/>
              <a:gd name="connsiteY51" fmla="*/ 4810442 h 6857999"/>
              <a:gd name="connsiteX52" fmla="*/ 5477591 w 9144000"/>
              <a:gd name="connsiteY52" fmla="*/ 4819332 h 6857999"/>
              <a:gd name="connsiteX53" fmla="*/ 4725398 w 9144000"/>
              <a:gd name="connsiteY53" fmla="*/ 4801870 h 6857999"/>
              <a:gd name="connsiteX54" fmla="*/ 4540106 w 9144000"/>
              <a:gd name="connsiteY54" fmla="*/ 4786630 h 6857999"/>
              <a:gd name="connsiteX55" fmla="*/ 4355662 w 9144000"/>
              <a:gd name="connsiteY55" fmla="*/ 4767580 h 6857999"/>
              <a:gd name="connsiteX56" fmla="*/ 4173338 w 9144000"/>
              <a:gd name="connsiteY56" fmla="*/ 4744720 h 6857999"/>
              <a:gd name="connsiteX57" fmla="*/ 3993982 w 9144000"/>
              <a:gd name="connsiteY57" fmla="*/ 4722177 h 6857999"/>
              <a:gd name="connsiteX58" fmla="*/ 3274014 w 9144000"/>
              <a:gd name="connsiteY58" fmla="*/ 4646295 h 6857999"/>
              <a:gd name="connsiteX59" fmla="*/ 3179884 w 9144000"/>
              <a:gd name="connsiteY59" fmla="*/ 4638675 h 6857999"/>
              <a:gd name="connsiteX60" fmla="*/ 2973816 w 9144000"/>
              <a:gd name="connsiteY60" fmla="*/ 5131752 h 6857999"/>
              <a:gd name="connsiteX61" fmla="*/ 2950071 w 9144000"/>
              <a:gd name="connsiteY61" fmla="*/ 5186044 h 6857999"/>
              <a:gd name="connsiteX62" fmla="*/ 2925055 w 9144000"/>
              <a:gd name="connsiteY62" fmla="*/ 5240654 h 6857999"/>
              <a:gd name="connsiteX63" fmla="*/ 2875869 w 9144000"/>
              <a:gd name="connsiteY63" fmla="*/ 5349239 h 6857999"/>
              <a:gd name="connsiteX64" fmla="*/ 2825412 w 9144000"/>
              <a:gd name="connsiteY64" fmla="*/ 5458142 h 6857999"/>
              <a:gd name="connsiteX65" fmla="*/ 2774107 w 9144000"/>
              <a:gd name="connsiteY65" fmla="*/ 5566727 h 6857999"/>
              <a:gd name="connsiteX66" fmla="*/ 2666833 w 9144000"/>
              <a:gd name="connsiteY66" fmla="*/ 5781674 h 6857999"/>
              <a:gd name="connsiteX67" fmla="*/ 2611712 w 9144000"/>
              <a:gd name="connsiteY67" fmla="*/ 5888037 h 6857999"/>
              <a:gd name="connsiteX68" fmla="*/ 2584151 w 9144000"/>
              <a:gd name="connsiteY68" fmla="*/ 5941059 h 6857999"/>
              <a:gd name="connsiteX69" fmla="*/ 2555742 w 9144000"/>
              <a:gd name="connsiteY69" fmla="*/ 5994399 h 6857999"/>
              <a:gd name="connsiteX70" fmla="*/ 2498925 w 9144000"/>
              <a:gd name="connsiteY70" fmla="*/ 6099174 h 6857999"/>
              <a:gd name="connsiteX71" fmla="*/ 2439988 w 9144000"/>
              <a:gd name="connsiteY71" fmla="*/ 6204267 h 6857999"/>
              <a:gd name="connsiteX72" fmla="*/ 2380202 w 9144000"/>
              <a:gd name="connsiteY72" fmla="*/ 6307772 h 6857999"/>
              <a:gd name="connsiteX73" fmla="*/ 2318297 w 9144000"/>
              <a:gd name="connsiteY73" fmla="*/ 6410324 h 6857999"/>
              <a:gd name="connsiteX74" fmla="*/ 2287768 w 9144000"/>
              <a:gd name="connsiteY74" fmla="*/ 6462077 h 6857999"/>
              <a:gd name="connsiteX75" fmla="*/ 2256391 w 9144000"/>
              <a:gd name="connsiteY75" fmla="*/ 6512877 h 6857999"/>
              <a:gd name="connsiteX76" fmla="*/ 2192790 w 9144000"/>
              <a:gd name="connsiteY76" fmla="*/ 6613842 h 6857999"/>
              <a:gd name="connsiteX77" fmla="*/ 2127493 w 9144000"/>
              <a:gd name="connsiteY77" fmla="*/ 6713854 h 6857999"/>
              <a:gd name="connsiteX78" fmla="*/ 2060923 w 9144000"/>
              <a:gd name="connsiteY78" fmla="*/ 6813867 h 6857999"/>
              <a:gd name="connsiteX79" fmla="*/ 2030395 w 9144000"/>
              <a:gd name="connsiteY79" fmla="*/ 6857999 h 6857999"/>
              <a:gd name="connsiteX80" fmla="*/ 1815846 w 9144000"/>
              <a:gd name="connsiteY80" fmla="*/ 6857999 h 6857999"/>
              <a:gd name="connsiteX81" fmla="*/ 1820510 w 9144000"/>
              <a:gd name="connsiteY81" fmla="*/ 6851649 h 6857999"/>
              <a:gd name="connsiteX82" fmla="*/ 1851039 w 9144000"/>
              <a:gd name="connsiteY82" fmla="*/ 6802437 h 6857999"/>
              <a:gd name="connsiteX83" fmla="*/ 1912520 w 9144000"/>
              <a:gd name="connsiteY83" fmla="*/ 6703694 h 6857999"/>
              <a:gd name="connsiteX84" fmla="*/ 1972305 w 9144000"/>
              <a:gd name="connsiteY84" fmla="*/ 6604952 h 6857999"/>
              <a:gd name="connsiteX85" fmla="*/ 2031243 w 9144000"/>
              <a:gd name="connsiteY85" fmla="*/ 6505257 h 6857999"/>
              <a:gd name="connsiteX86" fmla="*/ 2089332 w 9144000"/>
              <a:gd name="connsiteY86" fmla="*/ 6405244 h 6857999"/>
              <a:gd name="connsiteX87" fmla="*/ 2117740 w 9144000"/>
              <a:gd name="connsiteY87" fmla="*/ 6354762 h 6857999"/>
              <a:gd name="connsiteX88" fmla="*/ 2145301 w 9144000"/>
              <a:gd name="connsiteY88" fmla="*/ 6303962 h 6857999"/>
              <a:gd name="connsiteX89" fmla="*/ 2201270 w 9144000"/>
              <a:gd name="connsiteY89" fmla="*/ 6202997 h 6857999"/>
              <a:gd name="connsiteX90" fmla="*/ 2255544 w 9144000"/>
              <a:gd name="connsiteY90" fmla="*/ 6100444 h 6857999"/>
              <a:gd name="connsiteX91" fmla="*/ 2308969 w 9144000"/>
              <a:gd name="connsiteY91" fmla="*/ 5998209 h 6857999"/>
              <a:gd name="connsiteX92" fmla="*/ 2361122 w 9144000"/>
              <a:gd name="connsiteY92" fmla="*/ 5894387 h 6857999"/>
              <a:gd name="connsiteX93" fmla="*/ 2911062 w 9144000"/>
              <a:gd name="connsiteY93" fmla="*/ 4622165 h 6857999"/>
              <a:gd name="connsiteX94" fmla="*/ 1808214 w 9144000"/>
              <a:gd name="connsiteY94" fmla="*/ 4648835 h 6857999"/>
              <a:gd name="connsiteX95" fmla="*/ 1714932 w 9144000"/>
              <a:gd name="connsiteY95" fmla="*/ 4658995 h 6857999"/>
              <a:gd name="connsiteX96" fmla="*/ 1622074 w 9144000"/>
              <a:gd name="connsiteY96" fmla="*/ 4671377 h 6857999"/>
              <a:gd name="connsiteX97" fmla="*/ 1528792 w 9144000"/>
              <a:gd name="connsiteY97" fmla="*/ 4684077 h 6857999"/>
              <a:gd name="connsiteX98" fmla="*/ 1435085 w 9144000"/>
              <a:gd name="connsiteY98" fmla="*/ 4699317 h 6857999"/>
              <a:gd name="connsiteX99" fmla="*/ 1388444 w 9144000"/>
              <a:gd name="connsiteY99" fmla="*/ 4706937 h 6857999"/>
              <a:gd name="connsiteX100" fmla="*/ 1341803 w 9144000"/>
              <a:gd name="connsiteY100" fmla="*/ 4715827 h 6857999"/>
              <a:gd name="connsiteX101" fmla="*/ 1247673 w 9144000"/>
              <a:gd name="connsiteY101" fmla="*/ 4734877 h 6857999"/>
              <a:gd name="connsiteX102" fmla="*/ 1153543 w 9144000"/>
              <a:gd name="connsiteY102" fmla="*/ 4756150 h 6857999"/>
              <a:gd name="connsiteX103" fmla="*/ 1059837 w 9144000"/>
              <a:gd name="connsiteY103" fmla="*/ 4777740 h 6857999"/>
              <a:gd name="connsiteX104" fmla="*/ 965707 w 9144000"/>
              <a:gd name="connsiteY104" fmla="*/ 4801870 h 6857999"/>
              <a:gd name="connsiteX105" fmla="*/ 918218 w 9144000"/>
              <a:gd name="connsiteY105" fmla="*/ 4814252 h 6857999"/>
              <a:gd name="connsiteX106" fmla="*/ 870729 w 9144000"/>
              <a:gd name="connsiteY106" fmla="*/ 4828222 h 6857999"/>
              <a:gd name="connsiteX107" fmla="*/ 776599 w 9144000"/>
              <a:gd name="connsiteY107" fmla="*/ 4856162 h 6857999"/>
              <a:gd name="connsiteX108" fmla="*/ 682469 w 9144000"/>
              <a:gd name="connsiteY108" fmla="*/ 4886325 h 6857999"/>
              <a:gd name="connsiteX109" fmla="*/ 493360 w 9144000"/>
              <a:gd name="connsiteY109" fmla="*/ 4949825 h 6857999"/>
              <a:gd name="connsiteX110" fmla="*/ 399654 w 9144000"/>
              <a:gd name="connsiteY110" fmla="*/ 4985067 h 6857999"/>
              <a:gd name="connsiteX111" fmla="*/ 305524 w 9144000"/>
              <a:gd name="connsiteY111" fmla="*/ 5020627 h 6857999"/>
              <a:gd name="connsiteX112" fmla="*/ 0 w 9144000"/>
              <a:gd name="connsiteY112" fmla="*/ 5149712 h 6857999"/>
              <a:gd name="connsiteX113" fmla="*/ 0 w 9144000"/>
              <a:gd name="connsiteY113" fmla="*/ 5005480 h 6857999"/>
              <a:gd name="connsiteX114" fmla="*/ 284748 w 9144000"/>
              <a:gd name="connsiteY114" fmla="*/ 4858702 h 6857999"/>
              <a:gd name="connsiteX115" fmla="*/ 380574 w 9144000"/>
              <a:gd name="connsiteY115" fmla="*/ 4814252 h 6857999"/>
              <a:gd name="connsiteX116" fmla="*/ 476400 w 9144000"/>
              <a:gd name="connsiteY116" fmla="*/ 4771390 h 6857999"/>
              <a:gd name="connsiteX117" fmla="*/ 669324 w 9144000"/>
              <a:gd name="connsiteY117" fmla="*/ 4691697 h 6857999"/>
              <a:gd name="connsiteX118" fmla="*/ 765999 w 9144000"/>
              <a:gd name="connsiteY118" fmla="*/ 4653915 h 6857999"/>
              <a:gd name="connsiteX119" fmla="*/ 863097 w 9144000"/>
              <a:gd name="connsiteY119" fmla="*/ 4619625 h 6857999"/>
              <a:gd name="connsiteX120" fmla="*/ 911434 w 9144000"/>
              <a:gd name="connsiteY120" fmla="*/ 4601845 h 6857999"/>
              <a:gd name="connsiteX121" fmla="*/ 959771 w 9144000"/>
              <a:gd name="connsiteY121" fmla="*/ 4585652 h 6857999"/>
              <a:gd name="connsiteX122" fmla="*/ 1057717 w 9144000"/>
              <a:gd name="connsiteY122" fmla="*/ 4553902 h 6857999"/>
              <a:gd name="connsiteX123" fmla="*/ 1155663 w 9144000"/>
              <a:gd name="connsiteY123" fmla="*/ 4524692 h 6857999"/>
              <a:gd name="connsiteX124" fmla="*/ 1253609 w 9144000"/>
              <a:gd name="connsiteY124" fmla="*/ 4497070 h 6857999"/>
              <a:gd name="connsiteX125" fmla="*/ 1351132 w 9144000"/>
              <a:gd name="connsiteY125" fmla="*/ 4471670 h 6857999"/>
              <a:gd name="connsiteX126" fmla="*/ 1399893 w 9144000"/>
              <a:gd name="connsiteY126" fmla="*/ 4458970 h 6857999"/>
              <a:gd name="connsiteX127" fmla="*/ 1448230 w 9144000"/>
              <a:gd name="connsiteY127" fmla="*/ 4447540 h 6857999"/>
              <a:gd name="connsiteX128" fmla="*/ 1546176 w 9144000"/>
              <a:gd name="connsiteY128" fmla="*/ 4426267 h 6857999"/>
              <a:gd name="connsiteX129" fmla="*/ 1643698 w 9144000"/>
              <a:gd name="connsiteY129" fmla="*/ 4407217 h 6857999"/>
              <a:gd name="connsiteX130" fmla="*/ 1740796 w 9144000"/>
              <a:gd name="connsiteY130" fmla="*/ 4389437 h 6857999"/>
              <a:gd name="connsiteX131" fmla="*/ 1837470 w 9144000"/>
              <a:gd name="connsiteY131" fmla="*/ 4374197 h 6857999"/>
              <a:gd name="connsiteX132" fmla="*/ 1886231 w 9144000"/>
              <a:gd name="connsiteY132" fmla="*/ 4366577 h 6857999"/>
              <a:gd name="connsiteX133" fmla="*/ 1934568 w 9144000"/>
              <a:gd name="connsiteY133" fmla="*/ 4360545 h 6857999"/>
              <a:gd name="connsiteX134" fmla="*/ 2031243 w 9144000"/>
              <a:gd name="connsiteY134" fmla="*/ 4347845 h 6857999"/>
              <a:gd name="connsiteX135" fmla="*/ 2224167 w 9144000"/>
              <a:gd name="connsiteY135" fmla="*/ 4326255 h 6857999"/>
              <a:gd name="connsiteX136" fmla="*/ 2319993 w 9144000"/>
              <a:gd name="connsiteY136" fmla="*/ 4318635 h 6857999"/>
              <a:gd name="connsiteX137" fmla="*/ 2416243 w 9144000"/>
              <a:gd name="connsiteY137" fmla="*/ 4312285 h 6857999"/>
              <a:gd name="connsiteX138" fmla="*/ 2512069 w 9144000"/>
              <a:gd name="connsiteY138" fmla="*/ 4307205 h 6857999"/>
              <a:gd name="connsiteX139" fmla="*/ 2559558 w 9144000"/>
              <a:gd name="connsiteY139" fmla="*/ 4304665 h 6857999"/>
              <a:gd name="connsiteX140" fmla="*/ 2607047 w 9144000"/>
              <a:gd name="connsiteY140" fmla="*/ 4303395 h 6857999"/>
              <a:gd name="connsiteX141" fmla="*/ 3030633 w 9144000"/>
              <a:gd name="connsiteY141" fmla="*/ 4300855 h 6857999"/>
              <a:gd name="connsiteX142" fmla="*/ 3071338 w 9144000"/>
              <a:gd name="connsiteY142" fmla="*/ 4188460 h 6857999"/>
              <a:gd name="connsiteX143" fmla="*/ 3369840 w 9144000"/>
              <a:gd name="connsiteY143" fmla="*/ 3312160 h 6857999"/>
              <a:gd name="connsiteX144" fmla="*/ 3441922 w 9144000"/>
              <a:gd name="connsiteY144" fmla="*/ 3090862 h 6857999"/>
              <a:gd name="connsiteX145" fmla="*/ 3516124 w 9144000"/>
              <a:gd name="connsiteY145" fmla="*/ 2867025 h 6857999"/>
              <a:gd name="connsiteX146" fmla="*/ 3592021 w 9144000"/>
              <a:gd name="connsiteY146" fmla="*/ 2643187 h 6857999"/>
              <a:gd name="connsiteX147" fmla="*/ 3671735 w 9144000"/>
              <a:gd name="connsiteY147" fmla="*/ 2420620 h 6857999"/>
              <a:gd name="connsiteX148" fmla="*/ 4024087 w 9144000"/>
              <a:gd name="connsiteY148" fmla="*/ 1535112 h 6857999"/>
              <a:gd name="connsiteX149" fmla="*/ 4122033 w 9144000"/>
              <a:gd name="connsiteY149" fmla="*/ 1316355 h 6857999"/>
              <a:gd name="connsiteX150" fmla="*/ 4172490 w 9144000"/>
              <a:gd name="connsiteY150" fmla="*/ 1207770 h 6857999"/>
              <a:gd name="connsiteX151" fmla="*/ 4223795 w 9144000"/>
              <a:gd name="connsiteY151" fmla="*/ 1098868 h 6857999"/>
              <a:gd name="connsiteX152" fmla="*/ 4330222 w 9144000"/>
              <a:gd name="connsiteY152" fmla="*/ 882650 h 6857999"/>
              <a:gd name="connsiteX153" fmla="*/ 4384071 w 9144000"/>
              <a:gd name="connsiteY153" fmla="*/ 775335 h 6857999"/>
              <a:gd name="connsiteX154" fmla="*/ 4441312 w 9144000"/>
              <a:gd name="connsiteY154" fmla="*/ 668973 h 6857999"/>
              <a:gd name="connsiteX155" fmla="*/ 4557067 w 9144000"/>
              <a:gd name="connsiteY155" fmla="*/ 457835 h 6857999"/>
              <a:gd name="connsiteX156" fmla="*/ 4616852 w 9144000"/>
              <a:gd name="connsiteY156" fmla="*/ 352743 h 6857999"/>
              <a:gd name="connsiteX157" fmla="*/ 4677909 w 9144000"/>
              <a:gd name="connsiteY157" fmla="*/ 249238 h 6857999"/>
              <a:gd name="connsiteX158" fmla="*/ 4740239 w 9144000"/>
              <a:gd name="connsiteY158" fmla="*/ 145415 h 6857999"/>
              <a:gd name="connsiteX159" fmla="*/ 4772887 w 9144000"/>
              <a:gd name="connsiteY159" fmla="*/ 94933 h 6857999"/>
              <a:gd name="connsiteX160" fmla="*/ 4805112 w 9144000"/>
              <a:gd name="connsiteY160" fmla="*/ 44133 h 6857999"/>
              <a:gd name="connsiteX161" fmla="*/ 4833521 w 9144000"/>
              <a:gd name="connsiteY161"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9144000" h="6857999">
                <a:moveTo>
                  <a:pt x="9139336" y="3043872"/>
                </a:moveTo>
                <a:lnTo>
                  <a:pt x="9144000" y="3043872"/>
                </a:lnTo>
                <a:lnTo>
                  <a:pt x="9139336" y="3048188"/>
                </a:lnTo>
                <a:close/>
                <a:moveTo>
                  <a:pt x="4833521" y="0"/>
                </a:moveTo>
                <a:lnTo>
                  <a:pt x="5129903" y="0"/>
                </a:lnTo>
                <a:cubicBezTo>
                  <a:pt x="4967508" y="254318"/>
                  <a:pt x="4814440" y="518478"/>
                  <a:pt x="4675789" y="790258"/>
                </a:cubicBezTo>
                <a:cubicBezTo>
                  <a:pt x="4536290" y="1064895"/>
                  <a:pt x="4405271" y="1344295"/>
                  <a:pt x="4284429" y="1627505"/>
                </a:cubicBezTo>
                <a:cubicBezTo>
                  <a:pt x="4164010" y="1910715"/>
                  <a:pt x="4050799" y="2198052"/>
                  <a:pt x="3946493" y="2487613"/>
                </a:cubicBezTo>
                <a:lnTo>
                  <a:pt x="3868475" y="2705100"/>
                </a:lnTo>
                <a:lnTo>
                  <a:pt x="3793426" y="2922587"/>
                </a:lnTo>
                <a:lnTo>
                  <a:pt x="3647143" y="3363912"/>
                </a:lnTo>
                <a:cubicBezTo>
                  <a:pt x="3547500" y="3661092"/>
                  <a:pt x="3444890" y="3957002"/>
                  <a:pt x="3333800" y="4252912"/>
                </a:cubicBezTo>
                <a:cubicBezTo>
                  <a:pt x="3327015" y="4271962"/>
                  <a:pt x="3319383" y="4291965"/>
                  <a:pt x="3311751" y="4311015"/>
                </a:cubicBezTo>
                <a:cubicBezTo>
                  <a:pt x="3327863" y="4312285"/>
                  <a:pt x="3343976" y="4312285"/>
                  <a:pt x="3360088" y="4313555"/>
                </a:cubicBezTo>
                <a:cubicBezTo>
                  <a:pt x="3608133" y="4326255"/>
                  <a:pt x="3853211" y="4350385"/>
                  <a:pt x="4096592" y="4376737"/>
                </a:cubicBezTo>
                <a:lnTo>
                  <a:pt x="4457424" y="4419917"/>
                </a:lnTo>
                <a:lnTo>
                  <a:pt x="4636780" y="4437380"/>
                </a:lnTo>
                <a:lnTo>
                  <a:pt x="4817408" y="4451350"/>
                </a:lnTo>
                <a:cubicBezTo>
                  <a:pt x="5057822" y="4469130"/>
                  <a:pt x="5300779" y="4476750"/>
                  <a:pt x="5545856" y="4472940"/>
                </a:cubicBezTo>
                <a:cubicBezTo>
                  <a:pt x="5790086" y="4470400"/>
                  <a:pt x="6036859" y="4452620"/>
                  <a:pt x="6284905" y="4421187"/>
                </a:cubicBezTo>
                <a:cubicBezTo>
                  <a:pt x="6532950" y="4390707"/>
                  <a:pt x="6781844" y="4338955"/>
                  <a:pt x="7030737" y="4271962"/>
                </a:cubicBezTo>
                <a:cubicBezTo>
                  <a:pt x="7154972" y="4236402"/>
                  <a:pt x="7279207" y="4197350"/>
                  <a:pt x="7403018" y="4151630"/>
                </a:cubicBezTo>
                <a:cubicBezTo>
                  <a:pt x="7526404" y="4106227"/>
                  <a:pt x="7649791" y="4054475"/>
                  <a:pt x="7772330" y="3997325"/>
                </a:cubicBezTo>
                <a:cubicBezTo>
                  <a:pt x="7894869" y="3939222"/>
                  <a:pt x="8016559" y="3876040"/>
                  <a:pt x="8136130" y="3806507"/>
                </a:cubicBezTo>
                <a:cubicBezTo>
                  <a:pt x="8255701" y="3736975"/>
                  <a:pt x="8374423" y="3659822"/>
                  <a:pt x="8491450" y="3578860"/>
                </a:cubicBezTo>
                <a:cubicBezTo>
                  <a:pt x="8661584" y="3460273"/>
                  <a:pt x="8827185" y="3330972"/>
                  <a:pt x="8986646" y="3189481"/>
                </a:cubicBezTo>
                <a:lnTo>
                  <a:pt x="9139336" y="3048188"/>
                </a:lnTo>
                <a:lnTo>
                  <a:pt x="9144000" y="3085497"/>
                </a:lnTo>
                <a:lnTo>
                  <a:pt x="9144000" y="3246292"/>
                </a:lnTo>
                <a:lnTo>
                  <a:pt x="9055015" y="3335486"/>
                </a:lnTo>
                <a:cubicBezTo>
                  <a:pt x="9011531" y="3377644"/>
                  <a:pt x="8964440" y="3421737"/>
                  <a:pt x="8913339" y="3467417"/>
                </a:cubicBezTo>
                <a:cubicBezTo>
                  <a:pt x="8811136" y="3558778"/>
                  <a:pt x="8681406" y="3669982"/>
                  <a:pt x="8561835" y="3763327"/>
                </a:cubicBezTo>
                <a:cubicBezTo>
                  <a:pt x="8441840" y="3856990"/>
                  <a:pt x="8319302" y="3944302"/>
                  <a:pt x="8194219" y="4023995"/>
                </a:cubicBezTo>
                <a:cubicBezTo>
                  <a:pt x="8068712" y="4103687"/>
                  <a:pt x="7941510" y="4178300"/>
                  <a:pt x="7813035" y="4245292"/>
                </a:cubicBezTo>
                <a:cubicBezTo>
                  <a:pt x="7684136" y="4312285"/>
                  <a:pt x="7553965" y="4371657"/>
                  <a:pt x="7423794" y="4426267"/>
                </a:cubicBezTo>
                <a:lnTo>
                  <a:pt x="7325848" y="4465320"/>
                </a:lnTo>
                <a:cubicBezTo>
                  <a:pt x="7293623" y="4478020"/>
                  <a:pt x="7260551" y="4489450"/>
                  <a:pt x="7227902" y="4502150"/>
                </a:cubicBezTo>
                <a:lnTo>
                  <a:pt x="7178717" y="4519612"/>
                </a:lnTo>
                <a:lnTo>
                  <a:pt x="7129108" y="4536122"/>
                </a:lnTo>
                <a:cubicBezTo>
                  <a:pt x="7096035" y="4547552"/>
                  <a:pt x="7063810" y="4558982"/>
                  <a:pt x="7030737" y="4569142"/>
                </a:cubicBezTo>
                <a:cubicBezTo>
                  <a:pt x="6965016" y="4587875"/>
                  <a:pt x="6899294" y="4609465"/>
                  <a:pt x="6833997" y="4625975"/>
                </a:cubicBezTo>
                <a:lnTo>
                  <a:pt x="6784388" y="4639945"/>
                </a:lnTo>
                <a:cubicBezTo>
                  <a:pt x="6767428" y="4645025"/>
                  <a:pt x="6751315" y="4648835"/>
                  <a:pt x="6735203" y="4652645"/>
                </a:cubicBezTo>
                <a:lnTo>
                  <a:pt x="6637257" y="4675187"/>
                </a:lnTo>
                <a:cubicBezTo>
                  <a:pt x="6605032" y="4684077"/>
                  <a:pt x="6571535" y="4689157"/>
                  <a:pt x="6539311" y="4696777"/>
                </a:cubicBezTo>
                <a:cubicBezTo>
                  <a:pt x="6507086" y="4704397"/>
                  <a:pt x="6474013" y="4712017"/>
                  <a:pt x="6441788" y="4717097"/>
                </a:cubicBezTo>
                <a:cubicBezTo>
                  <a:pt x="6376915" y="4728527"/>
                  <a:pt x="6311617" y="4740910"/>
                  <a:pt x="6246744" y="4749800"/>
                </a:cubicBezTo>
                <a:lnTo>
                  <a:pt x="6150070" y="4765040"/>
                </a:lnTo>
                <a:lnTo>
                  <a:pt x="6052972" y="4776470"/>
                </a:lnTo>
                <a:cubicBezTo>
                  <a:pt x="5988522" y="4785360"/>
                  <a:pt x="5924921" y="4790440"/>
                  <a:pt x="5860471" y="4796790"/>
                </a:cubicBezTo>
                <a:cubicBezTo>
                  <a:pt x="5827823" y="4800600"/>
                  <a:pt x="5796446" y="4801870"/>
                  <a:pt x="5764221" y="4804410"/>
                </a:cubicBezTo>
                <a:lnTo>
                  <a:pt x="5668395" y="4810442"/>
                </a:lnTo>
                <a:cubicBezTo>
                  <a:pt x="5604794" y="4814252"/>
                  <a:pt x="5541192" y="4816792"/>
                  <a:pt x="5477591" y="4819332"/>
                </a:cubicBezTo>
                <a:cubicBezTo>
                  <a:pt x="5224033" y="4825682"/>
                  <a:pt x="4973020" y="4818062"/>
                  <a:pt x="4725398" y="4801870"/>
                </a:cubicBezTo>
                <a:lnTo>
                  <a:pt x="4540106" y="4786630"/>
                </a:lnTo>
                <a:lnTo>
                  <a:pt x="4355662" y="4767580"/>
                </a:lnTo>
                <a:lnTo>
                  <a:pt x="4173338" y="4744720"/>
                </a:lnTo>
                <a:lnTo>
                  <a:pt x="3993982" y="4722177"/>
                </a:lnTo>
                <a:cubicBezTo>
                  <a:pt x="3755265" y="4691697"/>
                  <a:pt x="3515276" y="4666297"/>
                  <a:pt x="3274014" y="4646295"/>
                </a:cubicBezTo>
                <a:lnTo>
                  <a:pt x="3179884" y="4638675"/>
                </a:lnTo>
                <a:cubicBezTo>
                  <a:pt x="3114162" y="4804410"/>
                  <a:pt x="3045897" y="4968557"/>
                  <a:pt x="2973816" y="5131752"/>
                </a:cubicBezTo>
                <a:lnTo>
                  <a:pt x="2950071" y="5186044"/>
                </a:lnTo>
                <a:lnTo>
                  <a:pt x="2925055" y="5240654"/>
                </a:lnTo>
                <a:lnTo>
                  <a:pt x="2875869" y="5349239"/>
                </a:lnTo>
                <a:cubicBezTo>
                  <a:pt x="2859757" y="5386069"/>
                  <a:pt x="2842373" y="5421312"/>
                  <a:pt x="2825412" y="5458142"/>
                </a:cubicBezTo>
                <a:lnTo>
                  <a:pt x="2774107" y="5566727"/>
                </a:lnTo>
                <a:cubicBezTo>
                  <a:pt x="2738066" y="5638799"/>
                  <a:pt x="2702874" y="5710872"/>
                  <a:pt x="2666833" y="5781674"/>
                </a:cubicBezTo>
                <a:lnTo>
                  <a:pt x="2611712" y="5888037"/>
                </a:lnTo>
                <a:lnTo>
                  <a:pt x="2584151" y="5941059"/>
                </a:lnTo>
                <a:lnTo>
                  <a:pt x="2555742" y="5994399"/>
                </a:lnTo>
                <a:lnTo>
                  <a:pt x="2498925" y="6099174"/>
                </a:lnTo>
                <a:cubicBezTo>
                  <a:pt x="2479845" y="6134734"/>
                  <a:pt x="2459916" y="6168707"/>
                  <a:pt x="2439988" y="6204267"/>
                </a:cubicBezTo>
                <a:cubicBezTo>
                  <a:pt x="2420059" y="6238239"/>
                  <a:pt x="2400131" y="6273799"/>
                  <a:pt x="2380202" y="6307772"/>
                </a:cubicBezTo>
                <a:lnTo>
                  <a:pt x="2318297" y="6410324"/>
                </a:lnTo>
                <a:lnTo>
                  <a:pt x="2287768" y="6462077"/>
                </a:lnTo>
                <a:lnTo>
                  <a:pt x="2256391" y="6512877"/>
                </a:lnTo>
                <a:lnTo>
                  <a:pt x="2192790" y="6613842"/>
                </a:lnTo>
                <a:cubicBezTo>
                  <a:pt x="2172014" y="6646862"/>
                  <a:pt x="2149117" y="6680834"/>
                  <a:pt x="2127493" y="6713854"/>
                </a:cubicBezTo>
                <a:cubicBezTo>
                  <a:pt x="2105444" y="6746557"/>
                  <a:pt x="2083820" y="6780847"/>
                  <a:pt x="2060923" y="6813867"/>
                </a:cubicBezTo>
                <a:lnTo>
                  <a:pt x="2030395" y="6857999"/>
                </a:lnTo>
                <a:lnTo>
                  <a:pt x="1815846" y="6857999"/>
                </a:lnTo>
                <a:lnTo>
                  <a:pt x="1820510" y="6851649"/>
                </a:lnTo>
                <a:cubicBezTo>
                  <a:pt x="1831110" y="6835139"/>
                  <a:pt x="1840438" y="6818947"/>
                  <a:pt x="1851039" y="6802437"/>
                </a:cubicBezTo>
                <a:lnTo>
                  <a:pt x="1912520" y="6703694"/>
                </a:lnTo>
                <a:cubicBezTo>
                  <a:pt x="1933720" y="6672262"/>
                  <a:pt x="1952377" y="6637972"/>
                  <a:pt x="1972305" y="6604952"/>
                </a:cubicBezTo>
                <a:cubicBezTo>
                  <a:pt x="1991386" y="6570979"/>
                  <a:pt x="2012586" y="6537959"/>
                  <a:pt x="2031243" y="6505257"/>
                </a:cubicBezTo>
                <a:lnTo>
                  <a:pt x="2089332" y="6405244"/>
                </a:lnTo>
                <a:lnTo>
                  <a:pt x="2117740" y="6354762"/>
                </a:lnTo>
                <a:lnTo>
                  <a:pt x="2145301" y="6303962"/>
                </a:lnTo>
                <a:lnTo>
                  <a:pt x="2201270" y="6202997"/>
                </a:lnTo>
                <a:cubicBezTo>
                  <a:pt x="2220351" y="6168707"/>
                  <a:pt x="2237311" y="6134734"/>
                  <a:pt x="2255544" y="6100444"/>
                </a:cubicBezTo>
                <a:cubicBezTo>
                  <a:pt x="2272504" y="6066472"/>
                  <a:pt x="2291584" y="6032182"/>
                  <a:pt x="2308969" y="5998209"/>
                </a:cubicBezTo>
                <a:lnTo>
                  <a:pt x="2361122" y="5894387"/>
                </a:lnTo>
                <a:cubicBezTo>
                  <a:pt x="2566343" y="5479414"/>
                  <a:pt x="2746547" y="5053330"/>
                  <a:pt x="2911062" y="4622165"/>
                </a:cubicBezTo>
                <a:cubicBezTo>
                  <a:pt x="2547262" y="4605655"/>
                  <a:pt x="2179646" y="4609465"/>
                  <a:pt x="1808214" y="4648835"/>
                </a:cubicBezTo>
                <a:lnTo>
                  <a:pt x="1714932" y="4658995"/>
                </a:lnTo>
                <a:cubicBezTo>
                  <a:pt x="1684827" y="4662487"/>
                  <a:pt x="1653450" y="4667567"/>
                  <a:pt x="1622074" y="4671377"/>
                </a:cubicBezTo>
                <a:cubicBezTo>
                  <a:pt x="1591545" y="4675187"/>
                  <a:pt x="1560168" y="4678997"/>
                  <a:pt x="1528792" y="4684077"/>
                </a:cubicBezTo>
                <a:lnTo>
                  <a:pt x="1435085" y="4699317"/>
                </a:lnTo>
                <a:lnTo>
                  <a:pt x="1388444" y="4706937"/>
                </a:lnTo>
                <a:lnTo>
                  <a:pt x="1341803" y="4715827"/>
                </a:lnTo>
                <a:lnTo>
                  <a:pt x="1247673" y="4734877"/>
                </a:lnTo>
                <a:cubicBezTo>
                  <a:pt x="1216296" y="4740910"/>
                  <a:pt x="1184920" y="4749800"/>
                  <a:pt x="1153543" y="4756150"/>
                </a:cubicBezTo>
                <a:cubicBezTo>
                  <a:pt x="1122590" y="4763770"/>
                  <a:pt x="1091214" y="4768850"/>
                  <a:pt x="1059837" y="4777740"/>
                </a:cubicBezTo>
                <a:lnTo>
                  <a:pt x="965707" y="4801870"/>
                </a:lnTo>
                <a:cubicBezTo>
                  <a:pt x="949595" y="4806950"/>
                  <a:pt x="934330" y="4809490"/>
                  <a:pt x="918218" y="4814252"/>
                </a:cubicBezTo>
                <a:lnTo>
                  <a:pt x="870729" y="4828222"/>
                </a:lnTo>
                <a:lnTo>
                  <a:pt x="776599" y="4856162"/>
                </a:lnTo>
                <a:lnTo>
                  <a:pt x="682469" y="4886325"/>
                </a:lnTo>
                <a:cubicBezTo>
                  <a:pt x="618867" y="4905375"/>
                  <a:pt x="556114" y="4928235"/>
                  <a:pt x="493360" y="4949825"/>
                </a:cubicBezTo>
                <a:cubicBezTo>
                  <a:pt x="462408" y="4960937"/>
                  <a:pt x="431031" y="4973637"/>
                  <a:pt x="399654" y="4985067"/>
                </a:cubicBezTo>
                <a:lnTo>
                  <a:pt x="305524" y="5020627"/>
                </a:lnTo>
                <a:lnTo>
                  <a:pt x="0" y="5149712"/>
                </a:lnTo>
                <a:lnTo>
                  <a:pt x="0" y="5005480"/>
                </a:lnTo>
                <a:lnTo>
                  <a:pt x="284748" y="4858702"/>
                </a:lnTo>
                <a:lnTo>
                  <a:pt x="380574" y="4814252"/>
                </a:lnTo>
                <a:cubicBezTo>
                  <a:pt x="411951" y="4800600"/>
                  <a:pt x="444175" y="4784090"/>
                  <a:pt x="476400" y="4771390"/>
                </a:cubicBezTo>
                <a:cubicBezTo>
                  <a:pt x="540001" y="4744720"/>
                  <a:pt x="604875" y="4715827"/>
                  <a:pt x="669324" y="4691697"/>
                </a:cubicBezTo>
                <a:lnTo>
                  <a:pt x="765999" y="4653915"/>
                </a:lnTo>
                <a:lnTo>
                  <a:pt x="863097" y="4619625"/>
                </a:lnTo>
                <a:lnTo>
                  <a:pt x="911434" y="4601845"/>
                </a:lnTo>
                <a:cubicBezTo>
                  <a:pt x="927546" y="4595495"/>
                  <a:pt x="943658" y="4590415"/>
                  <a:pt x="959771" y="4585652"/>
                </a:cubicBezTo>
                <a:lnTo>
                  <a:pt x="1057717" y="4553902"/>
                </a:lnTo>
                <a:lnTo>
                  <a:pt x="1155663" y="4524692"/>
                </a:lnTo>
                <a:lnTo>
                  <a:pt x="1253609" y="4497070"/>
                </a:lnTo>
                <a:lnTo>
                  <a:pt x="1351132" y="4471670"/>
                </a:lnTo>
                <a:lnTo>
                  <a:pt x="1399893" y="4458970"/>
                </a:lnTo>
                <a:lnTo>
                  <a:pt x="1448230" y="4447540"/>
                </a:lnTo>
                <a:lnTo>
                  <a:pt x="1546176" y="4426267"/>
                </a:lnTo>
                <a:lnTo>
                  <a:pt x="1643698" y="4407217"/>
                </a:lnTo>
                <a:cubicBezTo>
                  <a:pt x="1676347" y="4402137"/>
                  <a:pt x="1708571" y="4394517"/>
                  <a:pt x="1740796" y="4389437"/>
                </a:cubicBezTo>
                <a:lnTo>
                  <a:pt x="1837470" y="4374197"/>
                </a:lnTo>
                <a:lnTo>
                  <a:pt x="1886231" y="4366577"/>
                </a:lnTo>
                <a:lnTo>
                  <a:pt x="1934568" y="4360545"/>
                </a:lnTo>
                <a:lnTo>
                  <a:pt x="2031243" y="4347845"/>
                </a:lnTo>
                <a:lnTo>
                  <a:pt x="2224167" y="4326255"/>
                </a:lnTo>
                <a:lnTo>
                  <a:pt x="2319993" y="4318635"/>
                </a:lnTo>
                <a:cubicBezTo>
                  <a:pt x="2352642" y="4316095"/>
                  <a:pt x="2384867" y="4313555"/>
                  <a:pt x="2416243" y="4312285"/>
                </a:cubicBezTo>
                <a:lnTo>
                  <a:pt x="2512069" y="4307205"/>
                </a:lnTo>
                <a:lnTo>
                  <a:pt x="2559558" y="4304665"/>
                </a:lnTo>
                <a:lnTo>
                  <a:pt x="2607047" y="4303395"/>
                </a:lnTo>
                <a:cubicBezTo>
                  <a:pt x="2749515" y="4298315"/>
                  <a:pt x="2890286" y="4298315"/>
                  <a:pt x="3030633" y="4300855"/>
                </a:cubicBezTo>
                <a:cubicBezTo>
                  <a:pt x="3045049" y="4264342"/>
                  <a:pt x="3058193" y="4226242"/>
                  <a:pt x="3071338" y="4188460"/>
                </a:cubicBezTo>
                <a:cubicBezTo>
                  <a:pt x="3176068" y="3897630"/>
                  <a:pt x="3274862" y="3605530"/>
                  <a:pt x="3369840" y="3312160"/>
                </a:cubicBezTo>
                <a:lnTo>
                  <a:pt x="3441922" y="3090862"/>
                </a:lnTo>
                <a:lnTo>
                  <a:pt x="3516124" y="2867025"/>
                </a:lnTo>
                <a:lnTo>
                  <a:pt x="3592021" y="2643187"/>
                </a:lnTo>
                <a:lnTo>
                  <a:pt x="3671735" y="2420620"/>
                </a:lnTo>
                <a:cubicBezTo>
                  <a:pt x="3781130" y="2123440"/>
                  <a:pt x="3896884" y="1827530"/>
                  <a:pt x="4024087" y="1535112"/>
                </a:cubicBezTo>
                <a:cubicBezTo>
                  <a:pt x="4056735" y="1461770"/>
                  <a:pt x="4088960" y="1389697"/>
                  <a:pt x="4122033" y="1316355"/>
                </a:cubicBezTo>
                <a:lnTo>
                  <a:pt x="4172490" y="1207770"/>
                </a:lnTo>
                <a:cubicBezTo>
                  <a:pt x="4189450" y="1170940"/>
                  <a:pt x="4205563" y="1134428"/>
                  <a:pt x="4223795" y="1098868"/>
                </a:cubicBezTo>
                <a:cubicBezTo>
                  <a:pt x="4258988" y="1026795"/>
                  <a:pt x="4292909" y="953452"/>
                  <a:pt x="4330222" y="882650"/>
                </a:cubicBezTo>
                <a:lnTo>
                  <a:pt x="4384071" y="775335"/>
                </a:lnTo>
                <a:lnTo>
                  <a:pt x="4441312" y="668973"/>
                </a:lnTo>
                <a:cubicBezTo>
                  <a:pt x="4478201" y="598170"/>
                  <a:pt x="4518058" y="528638"/>
                  <a:pt x="4557067" y="457835"/>
                </a:cubicBezTo>
                <a:cubicBezTo>
                  <a:pt x="4576147" y="422275"/>
                  <a:pt x="4596923" y="388303"/>
                  <a:pt x="4616852" y="352743"/>
                </a:cubicBezTo>
                <a:cubicBezTo>
                  <a:pt x="4636780" y="318770"/>
                  <a:pt x="4656709" y="283210"/>
                  <a:pt x="4677909" y="249238"/>
                </a:cubicBezTo>
                <a:lnTo>
                  <a:pt x="4740239" y="145415"/>
                </a:lnTo>
                <a:cubicBezTo>
                  <a:pt x="4750839" y="128905"/>
                  <a:pt x="4761439" y="111125"/>
                  <a:pt x="4772887" y="94933"/>
                </a:cubicBezTo>
                <a:lnTo>
                  <a:pt x="4805112" y="44133"/>
                </a:lnTo>
                <a:cubicBezTo>
                  <a:pt x="4814440" y="29210"/>
                  <a:pt x="4824193" y="15240"/>
                  <a:pt x="4833521" y="0"/>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22" name="Freeform: Shape 21">
            <a:extLst>
              <a:ext uri="{FF2B5EF4-FFF2-40B4-BE49-F238E27FC236}">
                <a16:creationId xmlns:a16="http://schemas.microsoft.com/office/drawing/2014/main" id="{C90F11AD-7AD7-426A-B95D-9BEF3E60500C}"/>
              </a:ext>
            </a:extLst>
          </p:cNvPr>
          <p:cNvSpPr/>
          <p:nvPr/>
        </p:nvSpPr>
        <p:spPr>
          <a:xfrm>
            <a:off x="0" y="1"/>
            <a:ext cx="9143999" cy="6858000"/>
          </a:xfrm>
          <a:custGeom>
            <a:avLst/>
            <a:gdLst>
              <a:gd name="connsiteX0" fmla="*/ 4529505 w 9143999"/>
              <a:gd name="connsiteY0" fmla="*/ 0 h 6858000"/>
              <a:gd name="connsiteX1" fmla="*/ 5063333 w 9143999"/>
              <a:gd name="connsiteY1" fmla="*/ 0 h 6858000"/>
              <a:gd name="connsiteX2" fmla="*/ 5018388 w 9143999"/>
              <a:gd name="connsiteY2" fmla="*/ 74613 h 6858000"/>
              <a:gd name="connsiteX3" fmla="*/ 4905601 w 9143999"/>
              <a:gd name="connsiteY3" fmla="*/ 269240 h 6858000"/>
              <a:gd name="connsiteX4" fmla="*/ 4692749 w 9143999"/>
              <a:gd name="connsiteY4" fmla="*/ 667703 h 6858000"/>
              <a:gd name="connsiteX5" fmla="*/ 4311988 w 9143999"/>
              <a:gd name="connsiteY5" fmla="*/ 1491933 h 6858000"/>
              <a:gd name="connsiteX6" fmla="*/ 4224642 w 9143999"/>
              <a:gd name="connsiteY6" fmla="*/ 1703070 h 6858000"/>
              <a:gd name="connsiteX7" fmla="*/ 4140264 w 9143999"/>
              <a:gd name="connsiteY7" fmla="*/ 1915478 h 6858000"/>
              <a:gd name="connsiteX8" fmla="*/ 4058430 w 9143999"/>
              <a:gd name="connsiteY8" fmla="*/ 2129155 h 6858000"/>
              <a:gd name="connsiteX9" fmla="*/ 3979989 w 9143999"/>
              <a:gd name="connsiteY9" fmla="*/ 2342833 h 6858000"/>
              <a:gd name="connsiteX10" fmla="*/ 3902819 w 9143999"/>
              <a:gd name="connsiteY10" fmla="*/ 2557780 h 6858000"/>
              <a:gd name="connsiteX11" fmla="*/ 3827769 w 9143999"/>
              <a:gd name="connsiteY11" fmla="*/ 2773998 h 6858000"/>
              <a:gd name="connsiteX12" fmla="*/ 3680638 w 9143999"/>
              <a:gd name="connsiteY12" fmla="*/ 3212783 h 6858000"/>
              <a:gd name="connsiteX13" fmla="*/ 3390192 w 9143999"/>
              <a:gd name="connsiteY13" fmla="*/ 4028440 h 6858000"/>
              <a:gd name="connsiteX14" fmla="*/ 4066063 w 9143999"/>
              <a:gd name="connsiteY14" fmla="*/ 4084003 h 6858000"/>
              <a:gd name="connsiteX15" fmla="*/ 4426047 w 9143999"/>
              <a:gd name="connsiteY15" fmla="*/ 4124325 h 6858000"/>
              <a:gd name="connsiteX16" fmla="*/ 4604555 w 9143999"/>
              <a:gd name="connsiteY16" fmla="*/ 4142105 h 6858000"/>
              <a:gd name="connsiteX17" fmla="*/ 4783063 w 9143999"/>
              <a:gd name="connsiteY17" fmla="*/ 4156075 h 6858000"/>
              <a:gd name="connsiteX18" fmla="*/ 4962419 w 9143999"/>
              <a:gd name="connsiteY18" fmla="*/ 4167505 h 6858000"/>
              <a:gd name="connsiteX19" fmla="*/ 5141775 w 9143999"/>
              <a:gd name="connsiteY19" fmla="*/ 4175125 h 6858000"/>
              <a:gd name="connsiteX20" fmla="*/ 5322403 w 9143999"/>
              <a:gd name="connsiteY20" fmla="*/ 4178618 h 6858000"/>
              <a:gd name="connsiteX21" fmla="*/ 5502607 w 9143999"/>
              <a:gd name="connsiteY21" fmla="*/ 4178618 h 6858000"/>
              <a:gd name="connsiteX22" fmla="*/ 6228935 w 9143999"/>
              <a:gd name="connsiteY22" fmla="*/ 4133215 h 6858000"/>
              <a:gd name="connsiteX23" fmla="*/ 6593583 w 9143999"/>
              <a:gd name="connsiteY23" fmla="*/ 4077653 h 6858000"/>
              <a:gd name="connsiteX24" fmla="*/ 6775907 w 9143999"/>
              <a:gd name="connsiteY24" fmla="*/ 4039553 h 6858000"/>
              <a:gd name="connsiteX25" fmla="*/ 6958231 w 9143999"/>
              <a:gd name="connsiteY25" fmla="*/ 3995420 h 6858000"/>
              <a:gd name="connsiteX26" fmla="*/ 7322031 w 9143999"/>
              <a:gd name="connsiteY26" fmla="*/ 3884295 h 6858000"/>
              <a:gd name="connsiteX27" fmla="*/ 7682863 w 9143999"/>
              <a:gd name="connsiteY27" fmla="*/ 3741420 h 6858000"/>
              <a:gd name="connsiteX28" fmla="*/ 8390110 w 9143999"/>
              <a:gd name="connsiteY28" fmla="*/ 3349308 h 6858000"/>
              <a:gd name="connsiteX29" fmla="*/ 8731862 w 9143999"/>
              <a:gd name="connsiteY29" fmla="*/ 3102928 h 6858000"/>
              <a:gd name="connsiteX30" fmla="*/ 9060469 w 9143999"/>
              <a:gd name="connsiteY30" fmla="*/ 2821940 h 6858000"/>
              <a:gd name="connsiteX31" fmla="*/ 9139335 w 9143999"/>
              <a:gd name="connsiteY31" fmla="*/ 2747645 h 6858000"/>
              <a:gd name="connsiteX32" fmla="*/ 9143999 w 9143999"/>
              <a:gd name="connsiteY32" fmla="*/ 2747645 h 6858000"/>
              <a:gd name="connsiteX33" fmla="*/ 9143999 w 9143999"/>
              <a:gd name="connsiteY33" fmla="*/ 3108960 h 6858000"/>
              <a:gd name="connsiteX34" fmla="*/ 8882809 w 9143999"/>
              <a:gd name="connsiteY34" fmla="*/ 3377248 h 6858000"/>
              <a:gd name="connsiteX35" fmla="*/ 8708117 w 9143999"/>
              <a:gd name="connsiteY35" fmla="*/ 3536315 h 6858000"/>
              <a:gd name="connsiteX36" fmla="*/ 8663596 w 9143999"/>
              <a:gd name="connsiteY36" fmla="*/ 3575685 h 6858000"/>
              <a:gd name="connsiteX37" fmla="*/ 8619075 w 9143999"/>
              <a:gd name="connsiteY37" fmla="*/ 3613468 h 6858000"/>
              <a:gd name="connsiteX38" fmla="*/ 8528761 w 9143999"/>
              <a:gd name="connsiteY38" fmla="*/ 3688080 h 6858000"/>
              <a:gd name="connsiteX39" fmla="*/ 7768089 w 9143999"/>
              <a:gd name="connsiteY39" fmla="*/ 4196398 h 6858000"/>
              <a:gd name="connsiteX40" fmla="*/ 7371216 w 9143999"/>
              <a:gd name="connsiteY40" fmla="*/ 4388803 h 6858000"/>
              <a:gd name="connsiteX41" fmla="*/ 7271574 w 9143999"/>
              <a:gd name="connsiteY41" fmla="*/ 4430395 h 6858000"/>
              <a:gd name="connsiteX42" fmla="*/ 7171084 w 9143999"/>
              <a:gd name="connsiteY42" fmla="*/ 4469448 h 6858000"/>
              <a:gd name="connsiteX43" fmla="*/ 7120626 w 9143999"/>
              <a:gd name="connsiteY43" fmla="*/ 4488498 h 6858000"/>
              <a:gd name="connsiteX44" fmla="*/ 7070169 w 9143999"/>
              <a:gd name="connsiteY44" fmla="*/ 4506278 h 6858000"/>
              <a:gd name="connsiteX45" fmla="*/ 6969679 w 9143999"/>
              <a:gd name="connsiteY45" fmla="*/ 4540250 h 6858000"/>
              <a:gd name="connsiteX46" fmla="*/ 6170421 w 9143999"/>
              <a:gd name="connsiteY46" fmla="*/ 4732655 h 6858000"/>
              <a:gd name="connsiteX47" fmla="*/ 5386852 w 9143999"/>
              <a:gd name="connsiteY47" fmla="*/ 4807268 h 6858000"/>
              <a:gd name="connsiteX48" fmla="*/ 5194352 w 9143999"/>
              <a:gd name="connsiteY48" fmla="*/ 4811078 h 6858000"/>
              <a:gd name="connsiteX49" fmla="*/ 5003547 w 9143999"/>
              <a:gd name="connsiteY49" fmla="*/ 4809808 h 6858000"/>
              <a:gd name="connsiteX50" fmla="*/ 4813591 w 9143999"/>
              <a:gd name="connsiteY50" fmla="*/ 4803458 h 6858000"/>
              <a:gd name="connsiteX51" fmla="*/ 4625331 w 9143999"/>
              <a:gd name="connsiteY51" fmla="*/ 4792028 h 6858000"/>
              <a:gd name="connsiteX52" fmla="*/ 4438343 w 9143999"/>
              <a:gd name="connsiteY52" fmla="*/ 4776788 h 6858000"/>
              <a:gd name="connsiteX53" fmla="*/ 4253475 w 9143999"/>
              <a:gd name="connsiteY53" fmla="*/ 4757738 h 6858000"/>
              <a:gd name="connsiteX54" fmla="*/ 4069031 w 9143999"/>
              <a:gd name="connsiteY54" fmla="*/ 4733925 h 6858000"/>
              <a:gd name="connsiteX55" fmla="*/ 3889675 w 9143999"/>
              <a:gd name="connsiteY55" fmla="*/ 4709795 h 6858000"/>
              <a:gd name="connsiteX56" fmla="*/ 3175643 w 9143999"/>
              <a:gd name="connsiteY56" fmla="*/ 4628833 h 6858000"/>
              <a:gd name="connsiteX57" fmla="*/ 3153594 w 9143999"/>
              <a:gd name="connsiteY57" fmla="*/ 4626293 h 6858000"/>
              <a:gd name="connsiteX58" fmla="*/ 3092113 w 9143999"/>
              <a:gd name="connsiteY58" fmla="*/ 4772978 h 6858000"/>
              <a:gd name="connsiteX59" fmla="*/ 2995015 w 9143999"/>
              <a:gd name="connsiteY59" fmla="*/ 4994275 h 6858000"/>
              <a:gd name="connsiteX60" fmla="*/ 2788098 w 9143999"/>
              <a:gd name="connsiteY60" fmla="*/ 5431790 h 6858000"/>
              <a:gd name="connsiteX61" fmla="*/ 2677008 w 9143999"/>
              <a:gd name="connsiteY61" fmla="*/ 5648008 h 6858000"/>
              <a:gd name="connsiteX62" fmla="*/ 2620191 w 9143999"/>
              <a:gd name="connsiteY62" fmla="*/ 5755323 h 6858000"/>
              <a:gd name="connsiteX63" fmla="*/ 2591782 w 9143999"/>
              <a:gd name="connsiteY63" fmla="*/ 5808663 h 6858000"/>
              <a:gd name="connsiteX64" fmla="*/ 2562101 w 9143999"/>
              <a:gd name="connsiteY64" fmla="*/ 5861685 h 6858000"/>
              <a:gd name="connsiteX65" fmla="*/ 2047778 w 9143999"/>
              <a:gd name="connsiteY65" fmla="*/ 6687185 h 6858000"/>
              <a:gd name="connsiteX66" fmla="*/ 1923119 w 9143999"/>
              <a:gd name="connsiteY66" fmla="*/ 6858000 h 6858000"/>
              <a:gd name="connsiteX67" fmla="*/ 1549991 w 9143999"/>
              <a:gd name="connsiteY67" fmla="*/ 6858000 h 6858000"/>
              <a:gd name="connsiteX68" fmla="*/ 1779804 w 9143999"/>
              <a:gd name="connsiteY68" fmla="*/ 6488748 h 6858000"/>
              <a:gd name="connsiteX69" fmla="*/ 1837045 w 9143999"/>
              <a:gd name="connsiteY69" fmla="*/ 6390323 h 6858000"/>
              <a:gd name="connsiteX70" fmla="*/ 1893863 w 9143999"/>
              <a:gd name="connsiteY70" fmla="*/ 6291580 h 6858000"/>
              <a:gd name="connsiteX71" fmla="*/ 1948984 w 9143999"/>
              <a:gd name="connsiteY71" fmla="*/ 6191568 h 6858000"/>
              <a:gd name="connsiteX72" fmla="*/ 1976544 w 9143999"/>
              <a:gd name="connsiteY72" fmla="*/ 6141085 h 6858000"/>
              <a:gd name="connsiteX73" fmla="*/ 2002833 w 9143999"/>
              <a:gd name="connsiteY73" fmla="*/ 6090603 h 6858000"/>
              <a:gd name="connsiteX74" fmla="*/ 2056258 w 9143999"/>
              <a:gd name="connsiteY74" fmla="*/ 5989320 h 6858000"/>
              <a:gd name="connsiteX75" fmla="*/ 2107563 w 9143999"/>
              <a:gd name="connsiteY75" fmla="*/ 5887085 h 6858000"/>
              <a:gd name="connsiteX76" fmla="*/ 2158869 w 9143999"/>
              <a:gd name="connsiteY76" fmla="*/ 5784533 h 6858000"/>
              <a:gd name="connsiteX77" fmla="*/ 2208054 w 9143999"/>
              <a:gd name="connsiteY77" fmla="*/ 5681980 h 6858000"/>
              <a:gd name="connsiteX78" fmla="*/ 2573550 w 9143999"/>
              <a:gd name="connsiteY78" fmla="*/ 4845050 h 6858000"/>
              <a:gd name="connsiteX79" fmla="*/ 2657080 w 9143999"/>
              <a:gd name="connsiteY79" fmla="*/ 4632643 h 6858000"/>
              <a:gd name="connsiteX80" fmla="*/ 2672344 w 9143999"/>
              <a:gd name="connsiteY80" fmla="*/ 4592320 h 6858000"/>
              <a:gd name="connsiteX81" fmla="*/ 2638423 w 9143999"/>
              <a:gd name="connsiteY81" fmla="*/ 4591050 h 6858000"/>
              <a:gd name="connsiteX82" fmla="*/ 2457795 w 9143999"/>
              <a:gd name="connsiteY82" fmla="*/ 4585970 h 6858000"/>
              <a:gd name="connsiteX83" fmla="*/ 1730619 w 9143999"/>
              <a:gd name="connsiteY83" fmla="*/ 4607560 h 6858000"/>
              <a:gd name="connsiteX84" fmla="*/ 1639457 w 9143999"/>
              <a:gd name="connsiteY84" fmla="*/ 4616133 h 6858000"/>
              <a:gd name="connsiteX85" fmla="*/ 1547447 w 9143999"/>
              <a:gd name="connsiteY85" fmla="*/ 4626293 h 6858000"/>
              <a:gd name="connsiteX86" fmla="*/ 1455013 w 9143999"/>
              <a:gd name="connsiteY86" fmla="*/ 4637723 h 6858000"/>
              <a:gd name="connsiteX87" fmla="*/ 1363003 w 9143999"/>
              <a:gd name="connsiteY87" fmla="*/ 4651693 h 6858000"/>
              <a:gd name="connsiteX88" fmla="*/ 1316362 w 9143999"/>
              <a:gd name="connsiteY88" fmla="*/ 4658043 h 6858000"/>
              <a:gd name="connsiteX89" fmla="*/ 1270145 w 9143999"/>
              <a:gd name="connsiteY89" fmla="*/ 4665663 h 6858000"/>
              <a:gd name="connsiteX90" fmla="*/ 1178135 w 9143999"/>
              <a:gd name="connsiteY90" fmla="*/ 4681855 h 6858000"/>
              <a:gd name="connsiteX91" fmla="*/ 1085701 w 9143999"/>
              <a:gd name="connsiteY91" fmla="*/ 4699635 h 6858000"/>
              <a:gd name="connsiteX92" fmla="*/ 992842 w 9143999"/>
              <a:gd name="connsiteY92" fmla="*/ 4718685 h 6858000"/>
              <a:gd name="connsiteX93" fmla="*/ 247434 w 9143999"/>
              <a:gd name="connsiteY93" fmla="*/ 4933633 h 6858000"/>
              <a:gd name="connsiteX94" fmla="*/ 153304 w 9143999"/>
              <a:gd name="connsiteY94" fmla="*/ 4967605 h 6858000"/>
              <a:gd name="connsiteX95" fmla="*/ 59598 w 9143999"/>
              <a:gd name="connsiteY95" fmla="*/ 5003165 h 6858000"/>
              <a:gd name="connsiteX96" fmla="*/ 0 w 9143999"/>
              <a:gd name="connsiteY96" fmla="*/ 5026626 h 6858000"/>
              <a:gd name="connsiteX97" fmla="*/ 0 w 9143999"/>
              <a:gd name="connsiteY97" fmla="*/ 4754906 h 6858000"/>
              <a:gd name="connsiteX98" fmla="*/ 209273 w 9143999"/>
              <a:gd name="connsiteY98" fmla="*/ 4641533 h 6858000"/>
              <a:gd name="connsiteX99" fmla="*/ 991994 w 9143999"/>
              <a:gd name="connsiteY99" fmla="*/ 4310380 h 6858000"/>
              <a:gd name="connsiteX100" fmla="*/ 1783620 w 9143999"/>
              <a:gd name="connsiteY100" fmla="*/ 4109085 h 6858000"/>
              <a:gd name="connsiteX101" fmla="*/ 1833229 w 9143999"/>
              <a:gd name="connsiteY101" fmla="*/ 4100513 h 6858000"/>
              <a:gd name="connsiteX102" fmla="*/ 1882414 w 9143999"/>
              <a:gd name="connsiteY102" fmla="*/ 4092893 h 6858000"/>
              <a:gd name="connsiteX103" fmla="*/ 1981208 w 9143999"/>
              <a:gd name="connsiteY103" fmla="*/ 4077653 h 6858000"/>
              <a:gd name="connsiteX104" fmla="*/ 2176677 w 9143999"/>
              <a:gd name="connsiteY104" fmla="*/ 4053523 h 6858000"/>
              <a:gd name="connsiteX105" fmla="*/ 2565069 w 9143999"/>
              <a:gd name="connsiteY105" fmla="*/ 4023360 h 6858000"/>
              <a:gd name="connsiteX106" fmla="*/ 2756722 w 9143999"/>
              <a:gd name="connsiteY106" fmla="*/ 4017010 h 6858000"/>
              <a:gd name="connsiteX107" fmla="*/ 2883076 w 9143999"/>
              <a:gd name="connsiteY107" fmla="*/ 4015740 h 6858000"/>
              <a:gd name="connsiteX108" fmla="*/ 2892829 w 9143999"/>
              <a:gd name="connsiteY108" fmla="*/ 3989070 h 6858000"/>
              <a:gd name="connsiteX109" fmla="*/ 3184123 w 9143999"/>
              <a:gd name="connsiteY109" fmla="*/ 3117850 h 6858000"/>
              <a:gd name="connsiteX110" fmla="*/ 3255357 w 9143999"/>
              <a:gd name="connsiteY110" fmla="*/ 2897823 h 6858000"/>
              <a:gd name="connsiteX111" fmla="*/ 3328286 w 9143999"/>
              <a:gd name="connsiteY111" fmla="*/ 2671763 h 6858000"/>
              <a:gd name="connsiteX112" fmla="*/ 3405456 w 9143999"/>
              <a:gd name="connsiteY112" fmla="*/ 2446655 h 6858000"/>
              <a:gd name="connsiteX113" fmla="*/ 3485170 w 9143999"/>
              <a:gd name="connsiteY113" fmla="*/ 2221548 h 6858000"/>
              <a:gd name="connsiteX114" fmla="*/ 3568700 w 9143999"/>
              <a:gd name="connsiteY114" fmla="*/ 1996440 h 6858000"/>
              <a:gd name="connsiteX115" fmla="*/ 3656046 w 9143999"/>
              <a:gd name="connsiteY115" fmla="*/ 1772603 h 6858000"/>
              <a:gd name="connsiteX116" fmla="*/ 3747208 w 9143999"/>
              <a:gd name="connsiteY116" fmla="*/ 1548765 h 6858000"/>
              <a:gd name="connsiteX117" fmla="*/ 3842186 w 9143999"/>
              <a:gd name="connsiteY117" fmla="*/ 1326198 h 6858000"/>
              <a:gd name="connsiteX118" fmla="*/ 4269587 w 9143999"/>
              <a:gd name="connsiteY118" fmla="*/ 450215 h 6858000"/>
              <a:gd name="connsiteX119" fmla="*/ 4529505 w 9143999"/>
              <a:gd name="connsiteY11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9143999" h="6858000">
                <a:moveTo>
                  <a:pt x="4529505" y="0"/>
                </a:moveTo>
                <a:lnTo>
                  <a:pt x="5063333" y="0"/>
                </a:lnTo>
                <a:cubicBezTo>
                  <a:pt x="5048068" y="24130"/>
                  <a:pt x="5032804" y="49213"/>
                  <a:pt x="5018388" y="74613"/>
                </a:cubicBezTo>
                <a:cubicBezTo>
                  <a:pt x="4979803" y="139065"/>
                  <a:pt x="4942490" y="203518"/>
                  <a:pt x="4905601" y="269240"/>
                </a:cubicBezTo>
                <a:cubicBezTo>
                  <a:pt x="4832248" y="399415"/>
                  <a:pt x="4761438" y="532448"/>
                  <a:pt x="4692749" y="667703"/>
                </a:cubicBezTo>
                <a:cubicBezTo>
                  <a:pt x="4557066" y="936943"/>
                  <a:pt x="4429863" y="1212533"/>
                  <a:pt x="4311988" y="1491933"/>
                </a:cubicBezTo>
                <a:lnTo>
                  <a:pt x="4224642" y="1703070"/>
                </a:lnTo>
                <a:cubicBezTo>
                  <a:pt x="4196234" y="1773873"/>
                  <a:pt x="4167825" y="1844675"/>
                  <a:pt x="4140264" y="1915478"/>
                </a:cubicBezTo>
                <a:cubicBezTo>
                  <a:pt x="4113552" y="1987550"/>
                  <a:pt x="4085143" y="2058353"/>
                  <a:pt x="4058430" y="2129155"/>
                </a:cubicBezTo>
                <a:cubicBezTo>
                  <a:pt x="4032990" y="2199958"/>
                  <a:pt x="4005429" y="2270760"/>
                  <a:pt x="3979989" y="2342833"/>
                </a:cubicBezTo>
                <a:lnTo>
                  <a:pt x="3902819" y="2557780"/>
                </a:lnTo>
                <a:lnTo>
                  <a:pt x="3827769" y="2773998"/>
                </a:lnTo>
                <a:lnTo>
                  <a:pt x="3680638" y="3212783"/>
                </a:lnTo>
                <a:cubicBezTo>
                  <a:pt x="3588628" y="3484563"/>
                  <a:pt x="3492802" y="3756343"/>
                  <a:pt x="3390192" y="4028440"/>
                </a:cubicBezTo>
                <a:cubicBezTo>
                  <a:pt x="3617885" y="4039553"/>
                  <a:pt x="3843034" y="4059873"/>
                  <a:pt x="4066063" y="4084003"/>
                </a:cubicBezTo>
                <a:lnTo>
                  <a:pt x="4426047" y="4124325"/>
                </a:lnTo>
                <a:lnTo>
                  <a:pt x="4604555" y="4142105"/>
                </a:lnTo>
                <a:lnTo>
                  <a:pt x="4783063" y="4156075"/>
                </a:lnTo>
                <a:cubicBezTo>
                  <a:pt x="4842848" y="4161155"/>
                  <a:pt x="4902633" y="4163695"/>
                  <a:pt x="4962419" y="4167505"/>
                </a:cubicBezTo>
                <a:cubicBezTo>
                  <a:pt x="5022204" y="4171315"/>
                  <a:pt x="5081989" y="4172585"/>
                  <a:pt x="5141775" y="4175125"/>
                </a:cubicBezTo>
                <a:cubicBezTo>
                  <a:pt x="5201984" y="4176395"/>
                  <a:pt x="5262617" y="4177665"/>
                  <a:pt x="5322403" y="4178618"/>
                </a:cubicBezTo>
                <a:lnTo>
                  <a:pt x="5502607" y="4178618"/>
                </a:lnTo>
                <a:cubicBezTo>
                  <a:pt x="5743868" y="4176395"/>
                  <a:pt x="5985977" y="4162425"/>
                  <a:pt x="6228935" y="4133215"/>
                </a:cubicBezTo>
                <a:cubicBezTo>
                  <a:pt x="6350625" y="4117975"/>
                  <a:pt x="6472316" y="4099243"/>
                  <a:pt x="6593583" y="4077653"/>
                </a:cubicBezTo>
                <a:cubicBezTo>
                  <a:pt x="6654640" y="4064953"/>
                  <a:pt x="6715273" y="4053523"/>
                  <a:pt x="6775907" y="4039553"/>
                </a:cubicBezTo>
                <a:cubicBezTo>
                  <a:pt x="6836964" y="4027170"/>
                  <a:pt x="6897597" y="4010660"/>
                  <a:pt x="6958231" y="3995420"/>
                </a:cubicBezTo>
                <a:cubicBezTo>
                  <a:pt x="7079921" y="3962718"/>
                  <a:pt x="7201188" y="3927158"/>
                  <a:pt x="7322031" y="3884295"/>
                </a:cubicBezTo>
                <a:cubicBezTo>
                  <a:pt x="7442450" y="3842385"/>
                  <a:pt x="7563292" y="3794443"/>
                  <a:pt x="7682863" y="3741420"/>
                </a:cubicBezTo>
                <a:cubicBezTo>
                  <a:pt x="7922004" y="3633788"/>
                  <a:pt x="8159449" y="3503613"/>
                  <a:pt x="8390110" y="3349308"/>
                </a:cubicBezTo>
                <a:cubicBezTo>
                  <a:pt x="8505017" y="3272155"/>
                  <a:pt x="8620771" y="3189923"/>
                  <a:pt x="8731862" y="3102928"/>
                </a:cubicBezTo>
                <a:cubicBezTo>
                  <a:pt x="8843800" y="3014345"/>
                  <a:pt x="8953195" y="2920683"/>
                  <a:pt x="9060469" y="2821940"/>
                </a:cubicBezTo>
                <a:cubicBezTo>
                  <a:pt x="9087182" y="2796858"/>
                  <a:pt x="9113470" y="2772728"/>
                  <a:pt x="9139335" y="2747645"/>
                </a:cubicBezTo>
                <a:lnTo>
                  <a:pt x="9143999" y="2747645"/>
                </a:lnTo>
                <a:lnTo>
                  <a:pt x="9143999" y="3108960"/>
                </a:lnTo>
                <a:cubicBezTo>
                  <a:pt x="9059621" y="3201353"/>
                  <a:pt x="8973123" y="3291205"/>
                  <a:pt x="8882809" y="3377248"/>
                </a:cubicBezTo>
                <a:cubicBezTo>
                  <a:pt x="8825992" y="3431540"/>
                  <a:pt x="8767055" y="3485833"/>
                  <a:pt x="8708117" y="3536315"/>
                </a:cubicBezTo>
                <a:lnTo>
                  <a:pt x="8663596" y="3575685"/>
                </a:lnTo>
                <a:lnTo>
                  <a:pt x="8619075" y="3613468"/>
                </a:lnTo>
                <a:cubicBezTo>
                  <a:pt x="8589395" y="3638868"/>
                  <a:pt x="8559290" y="3664268"/>
                  <a:pt x="8528761" y="3688080"/>
                </a:cubicBezTo>
                <a:cubicBezTo>
                  <a:pt x="8286652" y="3884295"/>
                  <a:pt x="8030127" y="4053523"/>
                  <a:pt x="7768089" y="4196398"/>
                </a:cubicBezTo>
                <a:cubicBezTo>
                  <a:pt x="7637070" y="4267200"/>
                  <a:pt x="7504355" y="4330383"/>
                  <a:pt x="7371216" y="4388803"/>
                </a:cubicBezTo>
                <a:lnTo>
                  <a:pt x="7271574" y="4430395"/>
                </a:lnTo>
                <a:cubicBezTo>
                  <a:pt x="7237653" y="4444365"/>
                  <a:pt x="7204156" y="4457065"/>
                  <a:pt x="7171084" y="4469448"/>
                </a:cubicBezTo>
                <a:lnTo>
                  <a:pt x="7120626" y="4488498"/>
                </a:lnTo>
                <a:lnTo>
                  <a:pt x="7070169" y="4506278"/>
                </a:lnTo>
                <a:cubicBezTo>
                  <a:pt x="7037097" y="4517708"/>
                  <a:pt x="7002752" y="4530408"/>
                  <a:pt x="6969679" y="4540250"/>
                </a:cubicBezTo>
                <a:cubicBezTo>
                  <a:pt x="6702129" y="4626293"/>
                  <a:pt x="6434155" y="4690745"/>
                  <a:pt x="6170421" y="4732655"/>
                </a:cubicBezTo>
                <a:cubicBezTo>
                  <a:pt x="5905415" y="4775518"/>
                  <a:pt x="5644226" y="4798378"/>
                  <a:pt x="5386852" y="4807268"/>
                </a:cubicBezTo>
                <a:cubicBezTo>
                  <a:pt x="5322403" y="4809808"/>
                  <a:pt x="5257953" y="4811078"/>
                  <a:pt x="5194352" y="4811078"/>
                </a:cubicBezTo>
                <a:cubicBezTo>
                  <a:pt x="5130750" y="4811078"/>
                  <a:pt x="5067149" y="4811078"/>
                  <a:pt x="5003547" y="4809808"/>
                </a:cubicBezTo>
                <a:cubicBezTo>
                  <a:pt x="4939946" y="4808538"/>
                  <a:pt x="4875921" y="4805998"/>
                  <a:pt x="4813591" y="4803458"/>
                </a:cubicBezTo>
                <a:cubicBezTo>
                  <a:pt x="4750838" y="4799648"/>
                  <a:pt x="4688084" y="4795838"/>
                  <a:pt x="4625331" y="4792028"/>
                </a:cubicBezTo>
                <a:lnTo>
                  <a:pt x="4438343" y="4776788"/>
                </a:lnTo>
                <a:lnTo>
                  <a:pt x="4253475" y="4757738"/>
                </a:lnTo>
                <a:lnTo>
                  <a:pt x="4069031" y="4733925"/>
                </a:lnTo>
                <a:lnTo>
                  <a:pt x="3889675" y="4709795"/>
                </a:lnTo>
                <a:cubicBezTo>
                  <a:pt x="3652230" y="4678363"/>
                  <a:pt x="3413936" y="4650423"/>
                  <a:pt x="3175643" y="4628833"/>
                </a:cubicBezTo>
                <a:lnTo>
                  <a:pt x="3153594" y="4626293"/>
                </a:lnTo>
                <a:cubicBezTo>
                  <a:pt x="3133666" y="4675823"/>
                  <a:pt x="3112890" y="4725035"/>
                  <a:pt x="3092113" y="4772978"/>
                </a:cubicBezTo>
                <a:cubicBezTo>
                  <a:pt x="3061585" y="4847590"/>
                  <a:pt x="3027664" y="4920933"/>
                  <a:pt x="2995015" y="4994275"/>
                </a:cubicBezTo>
                <a:cubicBezTo>
                  <a:pt x="2929718" y="5140960"/>
                  <a:pt x="2859332" y="5286375"/>
                  <a:pt x="2788098" y="5431790"/>
                </a:cubicBezTo>
                <a:cubicBezTo>
                  <a:pt x="2751210" y="5503863"/>
                  <a:pt x="2714321" y="5575935"/>
                  <a:pt x="2677008" y="5648008"/>
                </a:cubicBezTo>
                <a:lnTo>
                  <a:pt x="2620191" y="5755323"/>
                </a:lnTo>
                <a:lnTo>
                  <a:pt x="2591782" y="5808663"/>
                </a:lnTo>
                <a:lnTo>
                  <a:pt x="2562101" y="5861685"/>
                </a:lnTo>
                <a:cubicBezTo>
                  <a:pt x="2404794" y="6146165"/>
                  <a:pt x="2233918" y="6423025"/>
                  <a:pt x="2047778" y="6687185"/>
                </a:cubicBezTo>
                <a:cubicBezTo>
                  <a:pt x="2006649" y="6744335"/>
                  <a:pt x="1965096" y="6801168"/>
                  <a:pt x="1923119" y="6858000"/>
                </a:cubicBezTo>
                <a:lnTo>
                  <a:pt x="1549991" y="6858000"/>
                </a:lnTo>
                <a:cubicBezTo>
                  <a:pt x="1629705" y="6736715"/>
                  <a:pt x="1706026" y="6612573"/>
                  <a:pt x="1779804" y="6488748"/>
                </a:cubicBezTo>
                <a:cubicBezTo>
                  <a:pt x="1798884" y="6456045"/>
                  <a:pt x="1817965" y="6423025"/>
                  <a:pt x="1837045" y="6390323"/>
                </a:cubicBezTo>
                <a:cubicBezTo>
                  <a:pt x="1855702" y="6357303"/>
                  <a:pt x="1875630" y="6324283"/>
                  <a:pt x="1893863" y="6291580"/>
                </a:cubicBezTo>
                <a:lnTo>
                  <a:pt x="1948984" y="6191568"/>
                </a:lnTo>
                <a:lnTo>
                  <a:pt x="1976544" y="6141085"/>
                </a:lnTo>
                <a:lnTo>
                  <a:pt x="2002833" y="6090603"/>
                </a:lnTo>
                <a:lnTo>
                  <a:pt x="2056258" y="5989320"/>
                </a:lnTo>
                <a:cubicBezTo>
                  <a:pt x="2073219" y="5955348"/>
                  <a:pt x="2090179" y="5921058"/>
                  <a:pt x="2107563" y="5887085"/>
                </a:cubicBezTo>
                <a:cubicBezTo>
                  <a:pt x="2124524" y="5852795"/>
                  <a:pt x="2142756" y="5818823"/>
                  <a:pt x="2158869" y="5784533"/>
                </a:cubicBezTo>
                <a:lnTo>
                  <a:pt x="2208054" y="5681980"/>
                </a:lnTo>
                <a:cubicBezTo>
                  <a:pt x="2339920" y="5407660"/>
                  <a:pt x="2460763" y="5128260"/>
                  <a:pt x="2573550" y="4845050"/>
                </a:cubicBezTo>
                <a:cubicBezTo>
                  <a:pt x="2601958" y="4774248"/>
                  <a:pt x="2630791" y="4704715"/>
                  <a:pt x="2657080" y="4632643"/>
                </a:cubicBezTo>
                <a:lnTo>
                  <a:pt x="2672344" y="4592320"/>
                </a:lnTo>
                <a:lnTo>
                  <a:pt x="2638423" y="4591050"/>
                </a:lnTo>
                <a:cubicBezTo>
                  <a:pt x="2578214" y="4588510"/>
                  <a:pt x="2517581" y="4587240"/>
                  <a:pt x="2457795" y="4585970"/>
                </a:cubicBezTo>
                <a:cubicBezTo>
                  <a:pt x="2216534" y="4580890"/>
                  <a:pt x="1974424" y="4585970"/>
                  <a:pt x="1730619" y="4607560"/>
                </a:cubicBezTo>
                <a:lnTo>
                  <a:pt x="1639457" y="4616133"/>
                </a:lnTo>
                <a:cubicBezTo>
                  <a:pt x="1608080" y="4618673"/>
                  <a:pt x="1577551" y="4622483"/>
                  <a:pt x="1547447" y="4626293"/>
                </a:cubicBezTo>
                <a:cubicBezTo>
                  <a:pt x="1516918" y="4630103"/>
                  <a:pt x="1485541" y="4633913"/>
                  <a:pt x="1455013" y="4637723"/>
                </a:cubicBezTo>
                <a:lnTo>
                  <a:pt x="1363003" y="4651693"/>
                </a:lnTo>
                <a:lnTo>
                  <a:pt x="1316362" y="4658043"/>
                </a:lnTo>
                <a:lnTo>
                  <a:pt x="1270145" y="4665663"/>
                </a:lnTo>
                <a:lnTo>
                  <a:pt x="1178135" y="4681855"/>
                </a:lnTo>
                <a:cubicBezTo>
                  <a:pt x="1147606" y="4686935"/>
                  <a:pt x="1117077" y="4693285"/>
                  <a:pt x="1085701" y="4699635"/>
                </a:cubicBezTo>
                <a:cubicBezTo>
                  <a:pt x="1054324" y="4705985"/>
                  <a:pt x="1024219" y="4711065"/>
                  <a:pt x="992842" y="4718685"/>
                </a:cubicBezTo>
                <a:cubicBezTo>
                  <a:pt x="746069" y="4772978"/>
                  <a:pt x="497175" y="4845050"/>
                  <a:pt x="247434" y="4933633"/>
                </a:cubicBezTo>
                <a:lnTo>
                  <a:pt x="153304" y="4967605"/>
                </a:lnTo>
                <a:cubicBezTo>
                  <a:pt x="121927" y="4979035"/>
                  <a:pt x="90975" y="4990465"/>
                  <a:pt x="59598" y="5003165"/>
                </a:cubicBezTo>
                <a:lnTo>
                  <a:pt x="0" y="5026626"/>
                </a:lnTo>
                <a:lnTo>
                  <a:pt x="0" y="4754906"/>
                </a:lnTo>
                <a:lnTo>
                  <a:pt x="209273" y="4641533"/>
                </a:lnTo>
                <a:cubicBezTo>
                  <a:pt x="465799" y="4510088"/>
                  <a:pt x="727837" y="4399915"/>
                  <a:pt x="991994" y="4310380"/>
                </a:cubicBezTo>
                <a:cubicBezTo>
                  <a:pt x="1255728" y="4221798"/>
                  <a:pt x="1520734" y="4156075"/>
                  <a:pt x="1783620" y="4109085"/>
                </a:cubicBezTo>
                <a:lnTo>
                  <a:pt x="1833229" y="4100513"/>
                </a:lnTo>
                <a:lnTo>
                  <a:pt x="1882414" y="4092893"/>
                </a:lnTo>
                <a:lnTo>
                  <a:pt x="1981208" y="4077653"/>
                </a:lnTo>
                <a:cubicBezTo>
                  <a:pt x="2046506" y="4068763"/>
                  <a:pt x="2111379" y="4061143"/>
                  <a:pt x="2176677" y="4053523"/>
                </a:cubicBezTo>
                <a:cubicBezTo>
                  <a:pt x="2306848" y="4039553"/>
                  <a:pt x="2437019" y="4029710"/>
                  <a:pt x="2565069" y="4023360"/>
                </a:cubicBezTo>
                <a:cubicBezTo>
                  <a:pt x="2628671" y="4020820"/>
                  <a:pt x="2693120" y="4018280"/>
                  <a:pt x="2756722" y="4017010"/>
                </a:cubicBezTo>
                <a:cubicBezTo>
                  <a:pt x="2799547" y="4017010"/>
                  <a:pt x="2841524" y="4015740"/>
                  <a:pt x="2883076" y="4015740"/>
                </a:cubicBezTo>
                <a:lnTo>
                  <a:pt x="2892829" y="3989070"/>
                </a:lnTo>
                <a:cubicBezTo>
                  <a:pt x="2993319" y="3700780"/>
                  <a:pt x="3089993" y="3409950"/>
                  <a:pt x="3184123" y="3117850"/>
                </a:cubicBezTo>
                <a:lnTo>
                  <a:pt x="3255357" y="2897823"/>
                </a:lnTo>
                <a:lnTo>
                  <a:pt x="3328286" y="2671763"/>
                </a:lnTo>
                <a:lnTo>
                  <a:pt x="3405456" y="2446655"/>
                </a:lnTo>
                <a:lnTo>
                  <a:pt x="3485170" y="2221548"/>
                </a:lnTo>
                <a:cubicBezTo>
                  <a:pt x="3512731" y="2145665"/>
                  <a:pt x="3541139" y="2071053"/>
                  <a:pt x="3568700" y="1996440"/>
                </a:cubicBezTo>
                <a:cubicBezTo>
                  <a:pt x="3597108" y="1921828"/>
                  <a:pt x="3626789" y="1847215"/>
                  <a:pt x="3656046" y="1772603"/>
                </a:cubicBezTo>
                <a:cubicBezTo>
                  <a:pt x="3685302" y="1697990"/>
                  <a:pt x="3716679" y="1623378"/>
                  <a:pt x="3747208" y="1548765"/>
                </a:cubicBezTo>
                <a:cubicBezTo>
                  <a:pt x="3778584" y="1474153"/>
                  <a:pt x="3809961" y="1400810"/>
                  <a:pt x="3842186" y="1326198"/>
                </a:cubicBezTo>
                <a:cubicBezTo>
                  <a:pt x="3972356" y="1030605"/>
                  <a:pt x="4113552" y="737235"/>
                  <a:pt x="4269587" y="450215"/>
                </a:cubicBezTo>
                <a:cubicBezTo>
                  <a:pt x="4351845" y="298450"/>
                  <a:pt x="4438343" y="147955"/>
                  <a:pt x="4529505" y="0"/>
                </a:cubicBez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98BBA35-914E-43B3-9D5E-6F27C1A5FD4E}"/>
              </a:ext>
            </a:extLst>
          </p:cNvPr>
          <p:cNvSpPr>
            <a:spLocks noGrp="1"/>
          </p:cNvSpPr>
          <p:nvPr>
            <p:ph type="pic" sz="quarter" idx="13"/>
          </p:nvPr>
        </p:nvSpPr>
        <p:spPr/>
      </p:sp>
      <p:sp>
        <p:nvSpPr>
          <p:cNvPr id="8" name="Picture Placeholder 7">
            <a:extLst>
              <a:ext uri="{FF2B5EF4-FFF2-40B4-BE49-F238E27FC236}">
                <a16:creationId xmlns:a16="http://schemas.microsoft.com/office/drawing/2014/main" id="{9EBBB1C0-3DE7-48E7-B087-909B470B515F}"/>
              </a:ext>
            </a:extLst>
          </p:cNvPr>
          <p:cNvSpPr>
            <a:spLocks noGrp="1"/>
          </p:cNvSpPr>
          <p:nvPr>
            <p:ph type="pic" sz="quarter" idx="14"/>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13" name="Freeform: Shape 12">
            <a:extLst>
              <a:ext uri="{FF2B5EF4-FFF2-40B4-BE49-F238E27FC236}">
                <a16:creationId xmlns:a16="http://schemas.microsoft.com/office/drawing/2014/main" id="{9BD97A73-1EFD-4290-8BCF-667FD5C40F65}"/>
              </a:ext>
            </a:extLst>
          </p:cNvPr>
          <p:cNvSpPr/>
          <p:nvPr/>
        </p:nvSpPr>
        <p:spPr>
          <a:xfrm>
            <a:off x="2" y="-1"/>
            <a:ext cx="9143998" cy="6858000"/>
          </a:xfrm>
          <a:custGeom>
            <a:avLst/>
            <a:gdLst>
              <a:gd name="connsiteX0" fmla="*/ 1439333 w 9143998"/>
              <a:gd name="connsiteY0" fmla="*/ 0 h 6858000"/>
              <a:gd name="connsiteX1" fmla="*/ 1655657 w 9143998"/>
              <a:gd name="connsiteY1" fmla="*/ 0 h 6858000"/>
              <a:gd name="connsiteX2" fmla="*/ 1658620 w 9143998"/>
              <a:gd name="connsiteY2" fmla="*/ 3810 h 6858000"/>
              <a:gd name="connsiteX3" fmla="*/ 1693757 w 9143998"/>
              <a:gd name="connsiteY3" fmla="*/ 51753 h 6858000"/>
              <a:gd name="connsiteX4" fmla="*/ 1763607 w 9143998"/>
              <a:gd name="connsiteY4" fmla="*/ 146685 h 6858000"/>
              <a:gd name="connsiteX5" fmla="*/ 1832187 w 9143998"/>
              <a:gd name="connsiteY5" fmla="*/ 242888 h 6858000"/>
              <a:gd name="connsiteX6" fmla="*/ 1899497 w 9143998"/>
              <a:gd name="connsiteY6" fmla="*/ 340043 h 6858000"/>
              <a:gd name="connsiteX7" fmla="*/ 1965537 w 9143998"/>
              <a:gd name="connsiteY7" fmla="*/ 438785 h 6858000"/>
              <a:gd name="connsiteX8" fmla="*/ 1998980 w 9143998"/>
              <a:gd name="connsiteY8" fmla="*/ 487998 h 6858000"/>
              <a:gd name="connsiteX9" fmla="*/ 2031153 w 9143998"/>
              <a:gd name="connsiteY9" fmla="*/ 538798 h 6858000"/>
              <a:gd name="connsiteX10" fmla="*/ 2095500 w 9143998"/>
              <a:gd name="connsiteY10" fmla="*/ 638493 h 6858000"/>
              <a:gd name="connsiteX11" fmla="*/ 2158153 w 9143998"/>
              <a:gd name="connsiteY11" fmla="*/ 739775 h 6858000"/>
              <a:gd name="connsiteX12" fmla="*/ 2219960 w 9143998"/>
              <a:gd name="connsiteY12" fmla="*/ 842328 h 6858000"/>
              <a:gd name="connsiteX13" fmla="*/ 2279650 w 9143998"/>
              <a:gd name="connsiteY13" fmla="*/ 944563 h 6858000"/>
              <a:gd name="connsiteX14" fmla="*/ 2308860 w 9143998"/>
              <a:gd name="connsiteY14" fmla="*/ 996633 h 6858000"/>
              <a:gd name="connsiteX15" fmla="*/ 2338493 w 9143998"/>
              <a:gd name="connsiteY15" fmla="*/ 1048385 h 6858000"/>
              <a:gd name="connsiteX16" fmla="*/ 2396067 w 9143998"/>
              <a:gd name="connsiteY16" fmla="*/ 1152208 h 6858000"/>
              <a:gd name="connsiteX17" fmla="*/ 2508250 w 9143998"/>
              <a:gd name="connsiteY17" fmla="*/ 1362075 h 6858000"/>
              <a:gd name="connsiteX18" fmla="*/ 2562013 w 9143998"/>
              <a:gd name="connsiteY18" fmla="*/ 1468120 h 6858000"/>
              <a:gd name="connsiteX19" fmla="*/ 2615353 w 9143998"/>
              <a:gd name="connsiteY19" fmla="*/ 1574483 h 6858000"/>
              <a:gd name="connsiteX20" fmla="*/ 2667423 w 9143998"/>
              <a:gd name="connsiteY20" fmla="*/ 1680528 h 6858000"/>
              <a:gd name="connsiteX21" fmla="*/ 2692823 w 9143998"/>
              <a:gd name="connsiteY21" fmla="*/ 1733868 h 6858000"/>
              <a:gd name="connsiteX22" fmla="*/ 2718647 w 9143998"/>
              <a:gd name="connsiteY22" fmla="*/ 1786890 h 6858000"/>
              <a:gd name="connsiteX23" fmla="*/ 2936663 w 9143998"/>
              <a:gd name="connsiteY23" fmla="*/ 2270125 h 6858000"/>
              <a:gd name="connsiteX24" fmla="*/ 3030643 w 9143998"/>
              <a:gd name="connsiteY24" fmla="*/ 2258695 h 6858000"/>
              <a:gd name="connsiteX25" fmla="*/ 3747346 w 9143998"/>
              <a:gd name="connsiteY25" fmla="*/ 2151063 h 6858000"/>
              <a:gd name="connsiteX26" fmla="*/ 3926840 w 9143998"/>
              <a:gd name="connsiteY26" fmla="*/ 2120900 h 6858000"/>
              <a:gd name="connsiteX27" fmla="*/ 4108873 w 9143998"/>
              <a:gd name="connsiteY27" fmla="*/ 2090420 h 6858000"/>
              <a:gd name="connsiteX28" fmla="*/ 4291753 w 9143998"/>
              <a:gd name="connsiteY28" fmla="*/ 2063750 h 6858000"/>
              <a:gd name="connsiteX29" fmla="*/ 4475903 w 9143998"/>
              <a:gd name="connsiteY29" fmla="*/ 2041208 h 6858000"/>
              <a:gd name="connsiteX30" fmla="*/ 5225626 w 9143998"/>
              <a:gd name="connsiteY30" fmla="*/ 1990408 h 6858000"/>
              <a:gd name="connsiteX31" fmla="*/ 5416549 w 9143998"/>
              <a:gd name="connsiteY31" fmla="*/ 1990408 h 6858000"/>
              <a:gd name="connsiteX32" fmla="*/ 5512223 w 9143998"/>
              <a:gd name="connsiteY32" fmla="*/ 1992948 h 6858000"/>
              <a:gd name="connsiteX33" fmla="*/ 5607896 w 9143998"/>
              <a:gd name="connsiteY33" fmla="*/ 1996758 h 6858000"/>
              <a:gd name="connsiteX34" fmla="*/ 5801359 w 9143998"/>
              <a:gd name="connsiteY34" fmla="*/ 2008188 h 6858000"/>
              <a:gd name="connsiteX35" fmla="*/ 5898303 w 9143998"/>
              <a:gd name="connsiteY35" fmla="*/ 2015808 h 6858000"/>
              <a:gd name="connsiteX36" fmla="*/ 5995669 w 9143998"/>
              <a:gd name="connsiteY36" fmla="*/ 2025968 h 6858000"/>
              <a:gd name="connsiteX37" fmla="*/ 6191249 w 9143998"/>
              <a:gd name="connsiteY37" fmla="*/ 2051368 h 6858000"/>
              <a:gd name="connsiteX38" fmla="*/ 6289886 w 9143998"/>
              <a:gd name="connsiteY38" fmla="*/ 2066290 h 6858000"/>
              <a:gd name="connsiteX39" fmla="*/ 6388523 w 9143998"/>
              <a:gd name="connsiteY39" fmla="*/ 2082800 h 6858000"/>
              <a:gd name="connsiteX40" fmla="*/ 6487159 w 9143998"/>
              <a:gd name="connsiteY40" fmla="*/ 2101850 h 6858000"/>
              <a:gd name="connsiteX41" fmla="*/ 6536266 w 9143998"/>
              <a:gd name="connsiteY41" fmla="*/ 2112010 h 6858000"/>
              <a:gd name="connsiteX42" fmla="*/ 6585796 w 9143998"/>
              <a:gd name="connsiteY42" fmla="*/ 2123440 h 6858000"/>
              <a:gd name="connsiteX43" fmla="*/ 6783916 w 9143998"/>
              <a:gd name="connsiteY43" fmla="*/ 2171383 h 6858000"/>
              <a:gd name="connsiteX44" fmla="*/ 6882553 w 9143998"/>
              <a:gd name="connsiteY44" fmla="*/ 2199323 h 6858000"/>
              <a:gd name="connsiteX45" fmla="*/ 6931659 w 9143998"/>
              <a:gd name="connsiteY45" fmla="*/ 2212975 h 6858000"/>
              <a:gd name="connsiteX46" fmla="*/ 6981189 w 9143998"/>
              <a:gd name="connsiteY46" fmla="*/ 2228215 h 6858000"/>
              <a:gd name="connsiteX47" fmla="*/ 7079826 w 9143998"/>
              <a:gd name="connsiteY47" fmla="*/ 2259965 h 6858000"/>
              <a:gd name="connsiteX48" fmla="*/ 7178463 w 9143998"/>
              <a:gd name="connsiteY48" fmla="*/ 2295208 h 6858000"/>
              <a:gd name="connsiteX49" fmla="*/ 7570892 w 9143998"/>
              <a:gd name="connsiteY49" fmla="*/ 2459673 h 6858000"/>
              <a:gd name="connsiteX50" fmla="*/ 7955702 w 9143998"/>
              <a:gd name="connsiteY50" fmla="*/ 2664460 h 6858000"/>
              <a:gd name="connsiteX51" fmla="*/ 8329506 w 9143998"/>
              <a:gd name="connsiteY51" fmla="*/ 2908618 h 6858000"/>
              <a:gd name="connsiteX52" fmla="*/ 8686799 w 9143998"/>
              <a:gd name="connsiteY52" fmla="*/ 3189288 h 6858000"/>
              <a:gd name="connsiteX53" fmla="*/ 9024619 w 9143998"/>
              <a:gd name="connsiteY53" fmla="*/ 3505518 h 6858000"/>
              <a:gd name="connsiteX54" fmla="*/ 9143998 w 9143998"/>
              <a:gd name="connsiteY54" fmla="*/ 3631881 h 6858000"/>
              <a:gd name="connsiteX55" fmla="*/ 9143998 w 9143998"/>
              <a:gd name="connsiteY55" fmla="*/ 3631883 h 6858000"/>
              <a:gd name="connsiteX56" fmla="*/ 9141035 w 9143998"/>
              <a:gd name="connsiteY56" fmla="*/ 3631883 h 6858000"/>
              <a:gd name="connsiteX57" fmla="*/ 9143998 w 9143998"/>
              <a:gd name="connsiteY57" fmla="*/ 3655572 h 6858000"/>
              <a:gd name="connsiteX58" fmla="*/ 9143998 w 9143998"/>
              <a:gd name="connsiteY58" fmla="*/ 3802685 h 6858000"/>
              <a:gd name="connsiteX59" fmla="*/ 9054199 w 9143998"/>
              <a:gd name="connsiteY59" fmla="*/ 3721537 h 6858000"/>
              <a:gd name="connsiteX60" fmla="*/ 8942069 w 9143998"/>
              <a:gd name="connsiteY60" fmla="*/ 3624263 h 6858000"/>
              <a:gd name="connsiteX61" fmla="*/ 8256269 w 9143998"/>
              <a:gd name="connsiteY61" fmla="*/ 3098165 h 6858000"/>
              <a:gd name="connsiteX62" fmla="*/ 7896012 w 9143998"/>
              <a:gd name="connsiteY62" fmla="*/ 2887028 h 6858000"/>
              <a:gd name="connsiteX63" fmla="*/ 7528136 w 9143998"/>
              <a:gd name="connsiteY63" fmla="*/ 2712720 h 6858000"/>
              <a:gd name="connsiteX64" fmla="*/ 7155603 w 9143998"/>
              <a:gd name="connsiteY64" fmla="*/ 2574925 h 6858000"/>
              <a:gd name="connsiteX65" fmla="*/ 6780953 w 9143998"/>
              <a:gd name="connsiteY65" fmla="*/ 2471103 h 6858000"/>
              <a:gd name="connsiteX66" fmla="*/ 6032923 w 9143998"/>
              <a:gd name="connsiteY66" fmla="*/ 2354580 h 6858000"/>
              <a:gd name="connsiteX67" fmla="*/ 5294206 w 9143998"/>
              <a:gd name="connsiteY67" fmla="*/ 2334578 h 6858000"/>
              <a:gd name="connsiteX68" fmla="*/ 4567766 w 9143998"/>
              <a:gd name="connsiteY68" fmla="*/ 2387600 h 6858000"/>
              <a:gd name="connsiteX69" fmla="*/ 4387426 w 9143998"/>
              <a:gd name="connsiteY69" fmla="*/ 2409190 h 6858000"/>
              <a:gd name="connsiteX70" fmla="*/ 4208356 w 9143998"/>
              <a:gd name="connsiteY70" fmla="*/ 2434273 h 6858000"/>
              <a:gd name="connsiteX71" fmla="*/ 3849793 w 9143998"/>
              <a:gd name="connsiteY71" fmla="*/ 2492693 h 6858000"/>
              <a:gd name="connsiteX72" fmla="*/ 3117003 w 9143998"/>
              <a:gd name="connsiteY72" fmla="*/ 2588578 h 6858000"/>
              <a:gd name="connsiteX73" fmla="*/ 3068743 w 9143998"/>
              <a:gd name="connsiteY73" fmla="*/ 2593658 h 6858000"/>
              <a:gd name="connsiteX74" fmla="*/ 3092450 w 9143998"/>
              <a:gd name="connsiteY74" fmla="*/ 2650490 h 6858000"/>
              <a:gd name="connsiteX75" fmla="*/ 3426883 w 9143998"/>
              <a:gd name="connsiteY75" fmla="*/ 3525838 h 6858000"/>
              <a:gd name="connsiteX76" fmla="*/ 3583517 w 9143998"/>
              <a:gd name="connsiteY76" fmla="*/ 3959543 h 6858000"/>
              <a:gd name="connsiteX77" fmla="*/ 3663950 w 9143998"/>
              <a:gd name="connsiteY77" fmla="*/ 4174490 h 6858000"/>
              <a:gd name="connsiteX78" fmla="*/ 3747346 w 9143998"/>
              <a:gd name="connsiteY78" fmla="*/ 4388168 h 6858000"/>
              <a:gd name="connsiteX79" fmla="*/ 4105910 w 9143998"/>
              <a:gd name="connsiteY79" fmla="*/ 5233035 h 6858000"/>
              <a:gd name="connsiteX80" fmla="*/ 4517390 w 9143998"/>
              <a:gd name="connsiteY80" fmla="*/ 6052503 h 6858000"/>
              <a:gd name="connsiteX81" fmla="*/ 4994486 w 9143998"/>
              <a:gd name="connsiteY81" fmla="*/ 6828790 h 6858000"/>
              <a:gd name="connsiteX82" fmla="*/ 5015230 w 9143998"/>
              <a:gd name="connsiteY82" fmla="*/ 6858000 h 6858000"/>
              <a:gd name="connsiteX83" fmla="*/ 4710853 w 9143998"/>
              <a:gd name="connsiteY83" fmla="*/ 6858000 h 6858000"/>
              <a:gd name="connsiteX84" fmla="*/ 4665556 w 9143998"/>
              <a:gd name="connsiteY84" fmla="*/ 6792278 h 6858000"/>
              <a:gd name="connsiteX85" fmla="*/ 4631266 w 9143998"/>
              <a:gd name="connsiteY85" fmla="*/ 6743065 h 6858000"/>
              <a:gd name="connsiteX86" fmla="*/ 4598246 w 9143998"/>
              <a:gd name="connsiteY86" fmla="*/ 6693535 h 6858000"/>
              <a:gd name="connsiteX87" fmla="*/ 4532630 w 9143998"/>
              <a:gd name="connsiteY87" fmla="*/ 6593840 h 6858000"/>
              <a:gd name="connsiteX88" fmla="*/ 4469130 w 9143998"/>
              <a:gd name="connsiteY88" fmla="*/ 6492558 h 6858000"/>
              <a:gd name="connsiteX89" fmla="*/ 4406476 w 9143998"/>
              <a:gd name="connsiteY89" fmla="*/ 6390005 h 6858000"/>
              <a:gd name="connsiteX90" fmla="*/ 4284980 w 9143998"/>
              <a:gd name="connsiteY90" fmla="*/ 6183948 h 6858000"/>
              <a:gd name="connsiteX91" fmla="*/ 4226560 w 9143998"/>
              <a:gd name="connsiteY91" fmla="*/ 6080125 h 6858000"/>
              <a:gd name="connsiteX92" fmla="*/ 4169410 w 9143998"/>
              <a:gd name="connsiteY92" fmla="*/ 5975350 h 6858000"/>
              <a:gd name="connsiteX93" fmla="*/ 4058496 w 9143998"/>
              <a:gd name="connsiteY93" fmla="*/ 5764213 h 6858000"/>
              <a:gd name="connsiteX94" fmla="*/ 4004310 w 9143998"/>
              <a:gd name="connsiteY94" fmla="*/ 5657850 h 6858000"/>
              <a:gd name="connsiteX95" fmla="*/ 3951393 w 9143998"/>
              <a:gd name="connsiteY95" fmla="*/ 5551805 h 6858000"/>
              <a:gd name="connsiteX96" fmla="*/ 3848100 w 9143998"/>
              <a:gd name="connsiteY96" fmla="*/ 5337810 h 6858000"/>
              <a:gd name="connsiteX97" fmla="*/ 3474296 w 9143998"/>
              <a:gd name="connsiteY97" fmla="*/ 4469130 h 6858000"/>
              <a:gd name="connsiteX98" fmla="*/ 3390053 w 9143998"/>
              <a:gd name="connsiteY98" fmla="*/ 4249103 h 6858000"/>
              <a:gd name="connsiteX99" fmla="*/ 3308350 w 9143998"/>
              <a:gd name="connsiteY99" fmla="*/ 4029075 h 6858000"/>
              <a:gd name="connsiteX100" fmla="*/ 3229610 w 9143998"/>
              <a:gd name="connsiteY100" fmla="*/ 3809048 h 6858000"/>
              <a:gd name="connsiteX101" fmla="*/ 3152986 w 9143998"/>
              <a:gd name="connsiteY101" fmla="*/ 3591560 h 6858000"/>
              <a:gd name="connsiteX102" fmla="*/ 2834217 w 9143998"/>
              <a:gd name="connsiteY102" fmla="*/ 2727643 h 6858000"/>
              <a:gd name="connsiteX103" fmla="*/ 2790613 w 9143998"/>
              <a:gd name="connsiteY103" fmla="*/ 2616518 h 6858000"/>
              <a:gd name="connsiteX104" fmla="*/ 2367703 w 9143998"/>
              <a:gd name="connsiteY104" fmla="*/ 2633028 h 6858000"/>
              <a:gd name="connsiteX105" fmla="*/ 2320290 w 9143998"/>
              <a:gd name="connsiteY105" fmla="*/ 2634298 h 6858000"/>
              <a:gd name="connsiteX106" fmla="*/ 2272877 w 9143998"/>
              <a:gd name="connsiteY106" fmla="*/ 2634298 h 6858000"/>
              <a:gd name="connsiteX107" fmla="*/ 2177203 w 9143998"/>
              <a:gd name="connsiteY107" fmla="*/ 2633028 h 6858000"/>
              <a:gd name="connsiteX108" fmla="*/ 2081530 w 9143998"/>
              <a:gd name="connsiteY108" fmla="*/ 2630488 h 6858000"/>
              <a:gd name="connsiteX109" fmla="*/ 1985433 w 9143998"/>
              <a:gd name="connsiteY109" fmla="*/ 2626678 h 6858000"/>
              <a:gd name="connsiteX110" fmla="*/ 1793240 w 9143998"/>
              <a:gd name="connsiteY110" fmla="*/ 2613978 h 6858000"/>
              <a:gd name="connsiteX111" fmla="*/ 1696297 w 9143998"/>
              <a:gd name="connsiteY111" fmla="*/ 2605088 h 6858000"/>
              <a:gd name="connsiteX112" fmla="*/ 1648037 w 9143998"/>
              <a:gd name="connsiteY112" fmla="*/ 2601278 h 6858000"/>
              <a:gd name="connsiteX113" fmla="*/ 1599777 w 9143998"/>
              <a:gd name="connsiteY113" fmla="*/ 2596198 h 6858000"/>
              <a:gd name="connsiteX114" fmla="*/ 1501987 w 9143998"/>
              <a:gd name="connsiteY114" fmla="*/ 2584768 h 6858000"/>
              <a:gd name="connsiteX115" fmla="*/ 1404197 w 9143998"/>
              <a:gd name="connsiteY115" fmla="*/ 2571115 h 6858000"/>
              <a:gd name="connsiteX116" fmla="*/ 1306830 w 9143998"/>
              <a:gd name="connsiteY116" fmla="*/ 2555875 h 6858000"/>
              <a:gd name="connsiteX117" fmla="*/ 1209040 w 9143998"/>
              <a:gd name="connsiteY117" fmla="*/ 2538095 h 6858000"/>
              <a:gd name="connsiteX118" fmla="*/ 1159510 w 9143998"/>
              <a:gd name="connsiteY118" fmla="*/ 2529205 h 6858000"/>
              <a:gd name="connsiteX119" fmla="*/ 1110403 w 9143998"/>
              <a:gd name="connsiteY119" fmla="*/ 2519045 h 6858000"/>
              <a:gd name="connsiteX120" fmla="*/ 1012613 w 9143998"/>
              <a:gd name="connsiteY120" fmla="*/ 2499043 h 6858000"/>
              <a:gd name="connsiteX121" fmla="*/ 915247 w 9143998"/>
              <a:gd name="connsiteY121" fmla="*/ 2474913 h 6858000"/>
              <a:gd name="connsiteX122" fmla="*/ 817457 w 9143998"/>
              <a:gd name="connsiteY122" fmla="*/ 2449513 h 6858000"/>
              <a:gd name="connsiteX123" fmla="*/ 719667 w 9143998"/>
              <a:gd name="connsiteY123" fmla="*/ 2421890 h 6858000"/>
              <a:gd name="connsiteX124" fmla="*/ 670560 w 9143998"/>
              <a:gd name="connsiteY124" fmla="*/ 2407920 h 6858000"/>
              <a:gd name="connsiteX125" fmla="*/ 621030 w 9143998"/>
              <a:gd name="connsiteY125" fmla="*/ 2392680 h 6858000"/>
              <a:gd name="connsiteX126" fmla="*/ 523240 w 9143998"/>
              <a:gd name="connsiteY126" fmla="*/ 2362200 h 6858000"/>
              <a:gd name="connsiteX127" fmla="*/ 425873 w 9143998"/>
              <a:gd name="connsiteY127" fmla="*/ 2328228 h 6858000"/>
              <a:gd name="connsiteX128" fmla="*/ 231563 w 9143998"/>
              <a:gd name="connsiteY128" fmla="*/ 2256155 h 6858000"/>
              <a:gd name="connsiteX129" fmla="*/ 134620 w 9143998"/>
              <a:gd name="connsiteY129" fmla="*/ 2216785 h 6858000"/>
              <a:gd name="connsiteX130" fmla="*/ 38100 w 9143998"/>
              <a:gd name="connsiteY130" fmla="*/ 2176463 h 6858000"/>
              <a:gd name="connsiteX131" fmla="*/ 0 w 9143998"/>
              <a:gd name="connsiteY131" fmla="*/ 2159953 h 6858000"/>
              <a:gd name="connsiteX132" fmla="*/ 0 w 9143998"/>
              <a:gd name="connsiteY132" fmla="*/ 1995488 h 6858000"/>
              <a:gd name="connsiteX133" fmla="*/ 55033 w 9143998"/>
              <a:gd name="connsiteY133" fmla="*/ 2014538 h 6858000"/>
              <a:gd name="connsiteX134" fmla="*/ 149860 w 9143998"/>
              <a:gd name="connsiteY134" fmla="*/ 2046288 h 6858000"/>
              <a:gd name="connsiteX135" fmla="*/ 244687 w 9143998"/>
              <a:gd name="connsiteY135" fmla="*/ 2076450 h 6858000"/>
              <a:gd name="connsiteX136" fmla="*/ 434340 w 9143998"/>
              <a:gd name="connsiteY136" fmla="*/ 2132013 h 6858000"/>
              <a:gd name="connsiteX137" fmla="*/ 529167 w 9143998"/>
              <a:gd name="connsiteY137" fmla="*/ 2157413 h 6858000"/>
              <a:gd name="connsiteX138" fmla="*/ 623993 w 9143998"/>
              <a:gd name="connsiteY138" fmla="*/ 2180273 h 6858000"/>
              <a:gd name="connsiteX139" fmla="*/ 671407 w 9143998"/>
              <a:gd name="connsiteY139" fmla="*/ 2191703 h 6858000"/>
              <a:gd name="connsiteX140" fmla="*/ 718820 w 9143998"/>
              <a:gd name="connsiteY140" fmla="*/ 2201545 h 6858000"/>
              <a:gd name="connsiteX141" fmla="*/ 813647 w 9143998"/>
              <a:gd name="connsiteY141" fmla="*/ 2221865 h 6858000"/>
              <a:gd name="connsiteX142" fmla="*/ 908473 w 9143998"/>
              <a:gd name="connsiteY142" fmla="*/ 2239645 h 6858000"/>
              <a:gd name="connsiteX143" fmla="*/ 1002453 w 9143998"/>
              <a:gd name="connsiteY143" fmla="*/ 2256155 h 6858000"/>
              <a:gd name="connsiteX144" fmla="*/ 1096010 w 9143998"/>
              <a:gd name="connsiteY144" fmla="*/ 2271395 h 6858000"/>
              <a:gd name="connsiteX145" fmla="*/ 1143423 w 9143998"/>
              <a:gd name="connsiteY145" fmla="*/ 2278698 h 6858000"/>
              <a:gd name="connsiteX146" fmla="*/ 1190837 w 9143998"/>
              <a:gd name="connsiteY146" fmla="*/ 2285048 h 6858000"/>
              <a:gd name="connsiteX147" fmla="*/ 1284817 w 9143998"/>
              <a:gd name="connsiteY147" fmla="*/ 2296478 h 6858000"/>
              <a:gd name="connsiteX148" fmla="*/ 1378797 w 9143998"/>
              <a:gd name="connsiteY148" fmla="*/ 2305368 h 6858000"/>
              <a:gd name="connsiteX149" fmla="*/ 1472777 w 9143998"/>
              <a:gd name="connsiteY149" fmla="*/ 2314258 h 6858000"/>
              <a:gd name="connsiteX150" fmla="*/ 1565487 w 9143998"/>
              <a:gd name="connsiteY150" fmla="*/ 2320608 h 6858000"/>
              <a:gd name="connsiteX151" fmla="*/ 2666577 w 9143998"/>
              <a:gd name="connsiteY151" fmla="*/ 2299018 h 6858000"/>
              <a:gd name="connsiteX152" fmla="*/ 2086187 w 9143998"/>
              <a:gd name="connsiteY152" fmla="*/ 1052195 h 6858000"/>
              <a:gd name="connsiteX153" fmla="*/ 2032000 w 9143998"/>
              <a:gd name="connsiteY153" fmla="*/ 950913 h 6858000"/>
              <a:gd name="connsiteX154" fmla="*/ 1976120 w 9143998"/>
              <a:gd name="connsiteY154" fmla="*/ 851218 h 6858000"/>
              <a:gd name="connsiteX155" fmla="*/ 1920240 w 9143998"/>
              <a:gd name="connsiteY155" fmla="*/ 751205 h 6858000"/>
              <a:gd name="connsiteX156" fmla="*/ 1862243 w 9143998"/>
              <a:gd name="connsiteY156" fmla="*/ 652463 h 6858000"/>
              <a:gd name="connsiteX157" fmla="*/ 1833033 w 9143998"/>
              <a:gd name="connsiteY157" fmla="*/ 603250 h 6858000"/>
              <a:gd name="connsiteX158" fmla="*/ 1802553 w 9143998"/>
              <a:gd name="connsiteY158" fmla="*/ 554038 h 6858000"/>
              <a:gd name="connsiteX159" fmla="*/ 1742863 w 9143998"/>
              <a:gd name="connsiteY159" fmla="*/ 456565 h 6858000"/>
              <a:gd name="connsiteX160" fmla="*/ 1681057 w 9143998"/>
              <a:gd name="connsiteY160" fmla="*/ 359093 h 6858000"/>
              <a:gd name="connsiteX161" fmla="*/ 1619673 w 9143998"/>
              <a:gd name="connsiteY161" fmla="*/ 262890 h 6858000"/>
              <a:gd name="connsiteX162" fmla="*/ 1556173 w 9143998"/>
              <a:gd name="connsiteY162" fmla="*/ 168275 h 6858000"/>
              <a:gd name="connsiteX163" fmla="*/ 1524000 w 9143998"/>
              <a:gd name="connsiteY163" fmla="*/ 120015 h 6858000"/>
              <a:gd name="connsiteX164" fmla="*/ 1490557 w 9143998"/>
              <a:gd name="connsiteY164" fmla="*/ 73343 h 6858000"/>
              <a:gd name="connsiteX165" fmla="*/ 1439333 w 9143998"/>
              <a:gd name="connsiteY16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Lst>
            <a:rect l="l" t="t" r="r" b="b"/>
            <a:pathLst>
              <a:path w="9143998" h="6858000">
                <a:moveTo>
                  <a:pt x="1439333" y="0"/>
                </a:moveTo>
                <a:lnTo>
                  <a:pt x="1655657" y="0"/>
                </a:lnTo>
                <a:cubicBezTo>
                  <a:pt x="1656503" y="1270"/>
                  <a:pt x="1657773" y="2540"/>
                  <a:pt x="1658620" y="3810"/>
                </a:cubicBezTo>
                <a:cubicBezTo>
                  <a:pt x="1670050" y="20320"/>
                  <a:pt x="1682327" y="35560"/>
                  <a:pt x="1693757" y="51753"/>
                </a:cubicBezTo>
                <a:lnTo>
                  <a:pt x="1763607" y="146685"/>
                </a:lnTo>
                <a:cubicBezTo>
                  <a:pt x="1786467" y="178435"/>
                  <a:pt x="1809327" y="211138"/>
                  <a:pt x="1832187" y="242888"/>
                </a:cubicBezTo>
                <a:cubicBezTo>
                  <a:pt x="1853777" y="275590"/>
                  <a:pt x="1877483" y="307340"/>
                  <a:pt x="1899497" y="340043"/>
                </a:cubicBezTo>
                <a:lnTo>
                  <a:pt x="1965537" y="438785"/>
                </a:lnTo>
                <a:cubicBezTo>
                  <a:pt x="1976543" y="455295"/>
                  <a:pt x="1987973" y="471488"/>
                  <a:pt x="1998980" y="487998"/>
                </a:cubicBezTo>
                <a:cubicBezTo>
                  <a:pt x="2009563" y="504825"/>
                  <a:pt x="2020570" y="521970"/>
                  <a:pt x="2031153" y="538798"/>
                </a:cubicBezTo>
                <a:lnTo>
                  <a:pt x="2095500" y="638493"/>
                </a:lnTo>
                <a:cubicBezTo>
                  <a:pt x="2117513" y="671513"/>
                  <a:pt x="2137410" y="705803"/>
                  <a:pt x="2158153" y="739775"/>
                </a:cubicBezTo>
                <a:cubicBezTo>
                  <a:pt x="2178896" y="774065"/>
                  <a:pt x="2200063" y="808038"/>
                  <a:pt x="2219960" y="842328"/>
                </a:cubicBezTo>
                <a:lnTo>
                  <a:pt x="2279650" y="944563"/>
                </a:lnTo>
                <a:cubicBezTo>
                  <a:pt x="2289386" y="962025"/>
                  <a:pt x="2299123" y="979170"/>
                  <a:pt x="2308860" y="996633"/>
                </a:cubicBezTo>
                <a:cubicBezTo>
                  <a:pt x="2318597" y="1013778"/>
                  <a:pt x="2328756" y="1031240"/>
                  <a:pt x="2338493" y="1048385"/>
                </a:cubicBezTo>
                <a:cubicBezTo>
                  <a:pt x="2357543" y="1082993"/>
                  <a:pt x="2377016" y="1117600"/>
                  <a:pt x="2396067" y="1152208"/>
                </a:cubicBezTo>
                <a:cubicBezTo>
                  <a:pt x="2434167" y="1221740"/>
                  <a:pt x="2470997" y="1292543"/>
                  <a:pt x="2508250" y="1362075"/>
                </a:cubicBezTo>
                <a:cubicBezTo>
                  <a:pt x="2526030" y="1397318"/>
                  <a:pt x="2544233" y="1432878"/>
                  <a:pt x="2562013" y="1468120"/>
                </a:cubicBezTo>
                <a:cubicBezTo>
                  <a:pt x="2580217" y="1503680"/>
                  <a:pt x="2597997" y="1538923"/>
                  <a:pt x="2615353" y="1574483"/>
                </a:cubicBezTo>
                <a:lnTo>
                  <a:pt x="2667423" y="1680528"/>
                </a:lnTo>
                <a:lnTo>
                  <a:pt x="2692823" y="1733868"/>
                </a:lnTo>
                <a:cubicBezTo>
                  <a:pt x="2701290" y="1751648"/>
                  <a:pt x="2710180" y="1769110"/>
                  <a:pt x="2718647" y="1786890"/>
                </a:cubicBezTo>
                <a:cubicBezTo>
                  <a:pt x="2794423" y="1946275"/>
                  <a:pt x="2866390" y="2108200"/>
                  <a:pt x="2936663" y="2270125"/>
                </a:cubicBezTo>
                <a:lnTo>
                  <a:pt x="3030643" y="2258695"/>
                </a:lnTo>
                <a:cubicBezTo>
                  <a:pt x="3270673" y="2228215"/>
                  <a:pt x="3509433" y="2192973"/>
                  <a:pt x="3747346" y="2151063"/>
                </a:cubicBezTo>
                <a:lnTo>
                  <a:pt x="3926840" y="2120900"/>
                </a:lnTo>
                <a:lnTo>
                  <a:pt x="4108873" y="2090420"/>
                </a:lnTo>
                <a:lnTo>
                  <a:pt x="4291753" y="2063750"/>
                </a:lnTo>
                <a:lnTo>
                  <a:pt x="4475903" y="2041208"/>
                </a:lnTo>
                <a:cubicBezTo>
                  <a:pt x="4722283" y="2013268"/>
                  <a:pt x="4972473" y="1994218"/>
                  <a:pt x="5225626" y="1990408"/>
                </a:cubicBezTo>
                <a:cubicBezTo>
                  <a:pt x="5289549" y="1990408"/>
                  <a:pt x="5353049" y="1989138"/>
                  <a:pt x="5416549" y="1990408"/>
                </a:cubicBezTo>
                <a:lnTo>
                  <a:pt x="5512223" y="1992948"/>
                </a:lnTo>
                <a:cubicBezTo>
                  <a:pt x="5543549" y="1994218"/>
                  <a:pt x="5575723" y="1994218"/>
                  <a:pt x="5607896" y="1996758"/>
                </a:cubicBezTo>
                <a:cubicBezTo>
                  <a:pt x="5672243" y="2000568"/>
                  <a:pt x="5737013" y="2003108"/>
                  <a:pt x="5801359" y="2008188"/>
                </a:cubicBezTo>
                <a:lnTo>
                  <a:pt x="5898303" y="2015808"/>
                </a:lnTo>
                <a:lnTo>
                  <a:pt x="5995669" y="2025968"/>
                </a:lnTo>
                <a:cubicBezTo>
                  <a:pt x="6060439" y="2032318"/>
                  <a:pt x="6125633" y="2042478"/>
                  <a:pt x="6191249" y="2051368"/>
                </a:cubicBezTo>
                <a:cubicBezTo>
                  <a:pt x="6224269" y="2054860"/>
                  <a:pt x="6257713" y="2061210"/>
                  <a:pt x="6289886" y="2066290"/>
                </a:cubicBezTo>
                <a:cubicBezTo>
                  <a:pt x="6322906" y="2071370"/>
                  <a:pt x="6355079" y="2076450"/>
                  <a:pt x="6388523" y="2082800"/>
                </a:cubicBezTo>
                <a:lnTo>
                  <a:pt x="6487159" y="2101850"/>
                </a:lnTo>
                <a:cubicBezTo>
                  <a:pt x="6503246" y="2104390"/>
                  <a:pt x="6520179" y="2108200"/>
                  <a:pt x="6536266" y="2112010"/>
                </a:cubicBezTo>
                <a:lnTo>
                  <a:pt x="6585796" y="2123440"/>
                </a:lnTo>
                <a:cubicBezTo>
                  <a:pt x="6651836" y="2137093"/>
                  <a:pt x="6717453" y="2154873"/>
                  <a:pt x="6783916" y="2171383"/>
                </a:cubicBezTo>
                <a:cubicBezTo>
                  <a:pt x="6816089" y="2180273"/>
                  <a:pt x="6849109" y="2190433"/>
                  <a:pt x="6882553" y="2199323"/>
                </a:cubicBezTo>
                <a:cubicBezTo>
                  <a:pt x="6899063" y="2203768"/>
                  <a:pt x="6915149" y="2208530"/>
                  <a:pt x="6931659" y="2212975"/>
                </a:cubicBezTo>
                <a:lnTo>
                  <a:pt x="6981189" y="2228215"/>
                </a:lnTo>
                <a:cubicBezTo>
                  <a:pt x="7013363" y="2238375"/>
                  <a:pt x="7046383" y="2248535"/>
                  <a:pt x="7079826" y="2259965"/>
                </a:cubicBezTo>
                <a:lnTo>
                  <a:pt x="7178463" y="2295208"/>
                </a:lnTo>
                <a:cubicBezTo>
                  <a:pt x="7310119" y="2344738"/>
                  <a:pt x="7440929" y="2399030"/>
                  <a:pt x="7570892" y="2459673"/>
                </a:cubicBezTo>
                <a:cubicBezTo>
                  <a:pt x="7700856" y="2520315"/>
                  <a:pt x="7828702" y="2589848"/>
                  <a:pt x="7955702" y="2664460"/>
                </a:cubicBezTo>
                <a:cubicBezTo>
                  <a:pt x="8082702" y="2739073"/>
                  <a:pt x="8207162" y="2820035"/>
                  <a:pt x="8329506" y="2908618"/>
                </a:cubicBezTo>
                <a:cubicBezTo>
                  <a:pt x="8451002" y="2997200"/>
                  <a:pt x="8570382" y="3089593"/>
                  <a:pt x="8686799" y="3189288"/>
                </a:cubicBezTo>
                <a:cubicBezTo>
                  <a:pt x="8803639" y="3289300"/>
                  <a:pt x="8916245" y="3394075"/>
                  <a:pt x="9024619" y="3505518"/>
                </a:cubicBezTo>
                <a:lnTo>
                  <a:pt x="9143998" y="3631881"/>
                </a:lnTo>
                <a:lnTo>
                  <a:pt x="9143998" y="3631883"/>
                </a:lnTo>
                <a:lnTo>
                  <a:pt x="9141035" y="3631883"/>
                </a:lnTo>
                <a:lnTo>
                  <a:pt x="9143998" y="3655572"/>
                </a:lnTo>
                <a:lnTo>
                  <a:pt x="9143998" y="3802685"/>
                </a:lnTo>
                <a:lnTo>
                  <a:pt x="9054199" y="3721537"/>
                </a:lnTo>
                <a:cubicBezTo>
                  <a:pt x="9015094" y="3687921"/>
                  <a:pt x="8975724" y="3654743"/>
                  <a:pt x="8942069" y="3624263"/>
                </a:cubicBezTo>
                <a:cubicBezTo>
                  <a:pt x="8724899" y="3425825"/>
                  <a:pt x="8494605" y="3251200"/>
                  <a:pt x="8256269" y="3098165"/>
                </a:cubicBezTo>
                <a:cubicBezTo>
                  <a:pt x="8137736" y="3022283"/>
                  <a:pt x="8017509" y="2951480"/>
                  <a:pt x="7896012" y="2887028"/>
                </a:cubicBezTo>
                <a:cubicBezTo>
                  <a:pt x="7774939" y="2822575"/>
                  <a:pt x="7651326" y="2765743"/>
                  <a:pt x="7528136" y="2712720"/>
                </a:cubicBezTo>
                <a:cubicBezTo>
                  <a:pt x="7404099" y="2660650"/>
                  <a:pt x="7279639" y="2615248"/>
                  <a:pt x="7155603" y="2574925"/>
                </a:cubicBezTo>
                <a:cubicBezTo>
                  <a:pt x="7030296" y="2534285"/>
                  <a:pt x="6906259" y="2501265"/>
                  <a:pt x="6780953" y="2471103"/>
                </a:cubicBezTo>
                <a:cubicBezTo>
                  <a:pt x="6530763" y="2414270"/>
                  <a:pt x="6281419" y="2374900"/>
                  <a:pt x="6032923" y="2354580"/>
                </a:cubicBezTo>
                <a:cubicBezTo>
                  <a:pt x="5785273" y="2333308"/>
                  <a:pt x="5538893" y="2326958"/>
                  <a:pt x="5294206" y="2334578"/>
                </a:cubicBezTo>
                <a:cubicBezTo>
                  <a:pt x="5050366" y="2340928"/>
                  <a:pt x="4807796" y="2359660"/>
                  <a:pt x="4567766" y="2387600"/>
                </a:cubicBezTo>
                <a:lnTo>
                  <a:pt x="4387426" y="2409190"/>
                </a:lnTo>
                <a:lnTo>
                  <a:pt x="4208356" y="2434273"/>
                </a:lnTo>
                <a:lnTo>
                  <a:pt x="3849793" y="2492693"/>
                </a:lnTo>
                <a:cubicBezTo>
                  <a:pt x="3608070" y="2530475"/>
                  <a:pt x="3363383" y="2564765"/>
                  <a:pt x="3117003" y="2588578"/>
                </a:cubicBezTo>
                <a:cubicBezTo>
                  <a:pt x="3100917" y="2591118"/>
                  <a:pt x="3084830" y="2592388"/>
                  <a:pt x="3068743" y="2593658"/>
                </a:cubicBezTo>
                <a:cubicBezTo>
                  <a:pt x="3077210" y="2612708"/>
                  <a:pt x="3084830" y="2631758"/>
                  <a:pt x="3092450" y="2650490"/>
                </a:cubicBezTo>
                <a:cubicBezTo>
                  <a:pt x="3209713" y="2941638"/>
                  <a:pt x="3319780" y="3233738"/>
                  <a:pt x="3426883" y="3525838"/>
                </a:cubicBezTo>
                <a:lnTo>
                  <a:pt x="3583517" y="3959543"/>
                </a:lnTo>
                <a:cubicBezTo>
                  <a:pt x="3610187" y="4031298"/>
                  <a:pt x="3637280" y="4102735"/>
                  <a:pt x="3663950" y="4174490"/>
                </a:cubicBezTo>
                <a:cubicBezTo>
                  <a:pt x="3691890" y="4245610"/>
                  <a:pt x="3719407" y="4317048"/>
                  <a:pt x="3747346" y="4388168"/>
                </a:cubicBezTo>
                <a:cubicBezTo>
                  <a:pt x="3859530" y="4672648"/>
                  <a:pt x="3978063" y="4954905"/>
                  <a:pt x="4105910" y="5233035"/>
                </a:cubicBezTo>
                <a:cubicBezTo>
                  <a:pt x="4232910" y="5511165"/>
                  <a:pt x="4370493" y="5785485"/>
                  <a:pt x="4517390" y="6052503"/>
                </a:cubicBezTo>
                <a:cubicBezTo>
                  <a:pt x="4663440" y="6320473"/>
                  <a:pt x="4823883" y="6578600"/>
                  <a:pt x="4994486" y="6828790"/>
                </a:cubicBezTo>
                <a:cubicBezTo>
                  <a:pt x="5001260" y="6837680"/>
                  <a:pt x="5008880" y="6847840"/>
                  <a:pt x="5015230" y="6858000"/>
                </a:cubicBezTo>
                <a:lnTo>
                  <a:pt x="4710853" y="6858000"/>
                </a:lnTo>
                <a:cubicBezTo>
                  <a:pt x="4695613" y="6836410"/>
                  <a:pt x="4680373" y="6815138"/>
                  <a:pt x="4665556" y="6792278"/>
                </a:cubicBezTo>
                <a:cubicBezTo>
                  <a:pt x="4654126" y="6775768"/>
                  <a:pt x="4642696" y="6759575"/>
                  <a:pt x="4631266" y="6743065"/>
                </a:cubicBezTo>
                <a:cubicBezTo>
                  <a:pt x="4619836" y="6726555"/>
                  <a:pt x="4608406" y="6710045"/>
                  <a:pt x="4598246" y="6693535"/>
                </a:cubicBezTo>
                <a:lnTo>
                  <a:pt x="4532630" y="6593840"/>
                </a:lnTo>
                <a:cubicBezTo>
                  <a:pt x="4511040" y="6560820"/>
                  <a:pt x="4489873" y="6526530"/>
                  <a:pt x="4469130" y="6492558"/>
                </a:cubicBezTo>
                <a:cubicBezTo>
                  <a:pt x="4448386" y="6458268"/>
                  <a:pt x="4426373" y="6424295"/>
                  <a:pt x="4406476" y="6390005"/>
                </a:cubicBezTo>
                <a:cubicBezTo>
                  <a:pt x="4365836" y="6321743"/>
                  <a:pt x="4323926" y="6253480"/>
                  <a:pt x="4284980" y="6183948"/>
                </a:cubicBezTo>
                <a:lnTo>
                  <a:pt x="4226560" y="6080125"/>
                </a:lnTo>
                <a:lnTo>
                  <a:pt x="4169410" y="5975350"/>
                </a:lnTo>
                <a:cubicBezTo>
                  <a:pt x="4131733" y="5905818"/>
                  <a:pt x="4095326" y="5835015"/>
                  <a:pt x="4058496" y="5764213"/>
                </a:cubicBezTo>
                <a:cubicBezTo>
                  <a:pt x="4039446" y="5728653"/>
                  <a:pt x="4022513" y="5693410"/>
                  <a:pt x="4004310" y="5657850"/>
                </a:cubicBezTo>
                <a:cubicBezTo>
                  <a:pt x="3986530" y="5622608"/>
                  <a:pt x="3969173" y="5587048"/>
                  <a:pt x="3951393" y="5551805"/>
                </a:cubicBezTo>
                <a:cubicBezTo>
                  <a:pt x="3916256" y="5480685"/>
                  <a:pt x="3881966" y="5408613"/>
                  <a:pt x="3848100" y="5337810"/>
                </a:cubicBezTo>
                <a:cubicBezTo>
                  <a:pt x="3713480" y="5050790"/>
                  <a:pt x="3590290" y="4761230"/>
                  <a:pt x="3474296" y="4469130"/>
                </a:cubicBezTo>
                <a:cubicBezTo>
                  <a:pt x="3446357" y="4395788"/>
                  <a:pt x="3417993" y="4322445"/>
                  <a:pt x="3390053" y="4249103"/>
                </a:cubicBezTo>
                <a:cubicBezTo>
                  <a:pt x="3362960" y="4175760"/>
                  <a:pt x="3335443" y="4102418"/>
                  <a:pt x="3308350" y="4029075"/>
                </a:cubicBezTo>
                <a:lnTo>
                  <a:pt x="3229610" y="3809048"/>
                </a:lnTo>
                <a:cubicBezTo>
                  <a:pt x="3204210" y="3736658"/>
                  <a:pt x="3178387" y="3663950"/>
                  <a:pt x="3152986" y="3591560"/>
                </a:cubicBezTo>
                <a:cubicBezTo>
                  <a:pt x="3051387" y="3302000"/>
                  <a:pt x="2945130" y="3013710"/>
                  <a:pt x="2834217" y="2727643"/>
                </a:cubicBezTo>
                <a:cubicBezTo>
                  <a:pt x="2820247" y="2691130"/>
                  <a:pt x="2805006" y="2653030"/>
                  <a:pt x="2790613" y="2616518"/>
                </a:cubicBezTo>
                <a:cubicBezTo>
                  <a:pt x="2650490" y="2626678"/>
                  <a:pt x="2509943" y="2631758"/>
                  <a:pt x="2367703" y="2633028"/>
                </a:cubicBezTo>
                <a:lnTo>
                  <a:pt x="2320290" y="2634298"/>
                </a:lnTo>
                <a:lnTo>
                  <a:pt x="2272877" y="2634298"/>
                </a:lnTo>
                <a:lnTo>
                  <a:pt x="2177203" y="2633028"/>
                </a:lnTo>
                <a:cubicBezTo>
                  <a:pt x="2145877" y="2633028"/>
                  <a:pt x="2113703" y="2631758"/>
                  <a:pt x="2081530" y="2630488"/>
                </a:cubicBezTo>
                <a:lnTo>
                  <a:pt x="1985433" y="2626678"/>
                </a:lnTo>
                <a:cubicBezTo>
                  <a:pt x="1921933" y="2622868"/>
                  <a:pt x="1857587" y="2619058"/>
                  <a:pt x="1793240" y="2613978"/>
                </a:cubicBezTo>
                <a:lnTo>
                  <a:pt x="1696297" y="2605088"/>
                </a:lnTo>
                <a:lnTo>
                  <a:pt x="1648037" y="2601278"/>
                </a:lnTo>
                <a:lnTo>
                  <a:pt x="1599777" y="2596198"/>
                </a:lnTo>
                <a:lnTo>
                  <a:pt x="1501987" y="2584768"/>
                </a:lnTo>
                <a:cubicBezTo>
                  <a:pt x="1469813" y="2580958"/>
                  <a:pt x="1436793" y="2575878"/>
                  <a:pt x="1404197" y="2571115"/>
                </a:cubicBezTo>
                <a:lnTo>
                  <a:pt x="1306830" y="2555875"/>
                </a:lnTo>
                <a:lnTo>
                  <a:pt x="1209040" y="2538095"/>
                </a:lnTo>
                <a:lnTo>
                  <a:pt x="1159510" y="2529205"/>
                </a:lnTo>
                <a:lnTo>
                  <a:pt x="1110403" y="2519045"/>
                </a:lnTo>
                <a:lnTo>
                  <a:pt x="1012613" y="2499043"/>
                </a:lnTo>
                <a:cubicBezTo>
                  <a:pt x="980440" y="2491423"/>
                  <a:pt x="947420" y="2482533"/>
                  <a:pt x="915247" y="2474913"/>
                </a:cubicBezTo>
                <a:cubicBezTo>
                  <a:pt x="882650" y="2466023"/>
                  <a:pt x="849630" y="2458403"/>
                  <a:pt x="817457" y="2449513"/>
                </a:cubicBezTo>
                <a:lnTo>
                  <a:pt x="719667" y="2421890"/>
                </a:lnTo>
                <a:cubicBezTo>
                  <a:pt x="702733" y="2416810"/>
                  <a:pt x="686647" y="2413000"/>
                  <a:pt x="670560" y="2407920"/>
                </a:cubicBezTo>
                <a:lnTo>
                  <a:pt x="621030" y="2392680"/>
                </a:lnTo>
                <a:lnTo>
                  <a:pt x="523240" y="2362200"/>
                </a:lnTo>
                <a:lnTo>
                  <a:pt x="425873" y="2328228"/>
                </a:lnTo>
                <a:cubicBezTo>
                  <a:pt x="361104" y="2306638"/>
                  <a:pt x="295910" y="2279968"/>
                  <a:pt x="231563" y="2256155"/>
                </a:cubicBezTo>
                <a:cubicBezTo>
                  <a:pt x="198967" y="2243455"/>
                  <a:pt x="166794" y="2229485"/>
                  <a:pt x="134620" y="2216785"/>
                </a:cubicBezTo>
                <a:lnTo>
                  <a:pt x="38100" y="2176463"/>
                </a:lnTo>
                <a:cubicBezTo>
                  <a:pt x="25400" y="2171383"/>
                  <a:pt x="12277" y="2165033"/>
                  <a:pt x="0" y="2159953"/>
                </a:cubicBezTo>
                <a:lnTo>
                  <a:pt x="0" y="1995488"/>
                </a:lnTo>
                <a:lnTo>
                  <a:pt x="55033" y="2014538"/>
                </a:lnTo>
                <a:lnTo>
                  <a:pt x="149860" y="2046288"/>
                </a:lnTo>
                <a:cubicBezTo>
                  <a:pt x="181187" y="2056130"/>
                  <a:pt x="213360" y="2067560"/>
                  <a:pt x="244687" y="2076450"/>
                </a:cubicBezTo>
                <a:cubicBezTo>
                  <a:pt x="308187" y="2095500"/>
                  <a:pt x="370840" y="2115820"/>
                  <a:pt x="434340" y="2132013"/>
                </a:cubicBezTo>
                <a:lnTo>
                  <a:pt x="529167" y="2157413"/>
                </a:lnTo>
                <a:lnTo>
                  <a:pt x="623993" y="2180273"/>
                </a:lnTo>
                <a:lnTo>
                  <a:pt x="671407" y="2191703"/>
                </a:lnTo>
                <a:cubicBezTo>
                  <a:pt x="687493" y="2195513"/>
                  <a:pt x="702733" y="2197735"/>
                  <a:pt x="718820" y="2201545"/>
                </a:cubicBezTo>
                <a:lnTo>
                  <a:pt x="813647" y="2221865"/>
                </a:lnTo>
                <a:cubicBezTo>
                  <a:pt x="845820" y="2228215"/>
                  <a:pt x="877147" y="2233295"/>
                  <a:pt x="908473" y="2239645"/>
                </a:cubicBezTo>
                <a:cubicBezTo>
                  <a:pt x="939800" y="2244725"/>
                  <a:pt x="971127" y="2251075"/>
                  <a:pt x="1002453" y="2256155"/>
                </a:cubicBezTo>
                <a:lnTo>
                  <a:pt x="1096010" y="2271395"/>
                </a:lnTo>
                <a:cubicBezTo>
                  <a:pt x="1111673" y="2273935"/>
                  <a:pt x="1127760" y="2276158"/>
                  <a:pt x="1143423" y="2278698"/>
                </a:cubicBezTo>
                <a:cubicBezTo>
                  <a:pt x="1159087" y="2280920"/>
                  <a:pt x="1175173" y="2282825"/>
                  <a:pt x="1190837" y="2285048"/>
                </a:cubicBezTo>
                <a:lnTo>
                  <a:pt x="1284817" y="2296478"/>
                </a:lnTo>
                <a:cubicBezTo>
                  <a:pt x="1316143" y="2300288"/>
                  <a:pt x="1347470" y="2302828"/>
                  <a:pt x="1378797" y="2305368"/>
                </a:cubicBezTo>
                <a:cubicBezTo>
                  <a:pt x="1410123" y="2307908"/>
                  <a:pt x="1441450" y="2311718"/>
                  <a:pt x="1472777" y="2314258"/>
                </a:cubicBezTo>
                <a:lnTo>
                  <a:pt x="1565487" y="2320608"/>
                </a:lnTo>
                <a:cubicBezTo>
                  <a:pt x="1938020" y="2344738"/>
                  <a:pt x="2304203" y="2332038"/>
                  <a:pt x="2666577" y="2299018"/>
                </a:cubicBezTo>
                <a:cubicBezTo>
                  <a:pt x="2492163" y="1875473"/>
                  <a:pt x="2301240" y="1456690"/>
                  <a:pt x="2086187" y="1052195"/>
                </a:cubicBezTo>
                <a:cubicBezTo>
                  <a:pt x="2067983" y="1018540"/>
                  <a:pt x="2050203" y="984568"/>
                  <a:pt x="2032000" y="950913"/>
                </a:cubicBezTo>
                <a:cubicBezTo>
                  <a:pt x="2014220" y="918210"/>
                  <a:pt x="1995170" y="885190"/>
                  <a:pt x="1976120" y="851218"/>
                </a:cubicBezTo>
                <a:cubicBezTo>
                  <a:pt x="1958340" y="818198"/>
                  <a:pt x="1939290" y="783908"/>
                  <a:pt x="1920240" y="751205"/>
                </a:cubicBezTo>
                <a:lnTo>
                  <a:pt x="1862243" y="652463"/>
                </a:lnTo>
                <a:cubicBezTo>
                  <a:pt x="1852507" y="635953"/>
                  <a:pt x="1842770" y="619760"/>
                  <a:pt x="1833033" y="603250"/>
                </a:cubicBezTo>
                <a:cubicBezTo>
                  <a:pt x="1822873" y="586740"/>
                  <a:pt x="1812713" y="570548"/>
                  <a:pt x="1802553" y="554038"/>
                </a:cubicBezTo>
                <a:lnTo>
                  <a:pt x="1742863" y="456565"/>
                </a:lnTo>
                <a:cubicBezTo>
                  <a:pt x="1722967" y="423545"/>
                  <a:pt x="1700953" y="392113"/>
                  <a:pt x="1681057" y="359093"/>
                </a:cubicBezTo>
                <a:cubicBezTo>
                  <a:pt x="1661160" y="327660"/>
                  <a:pt x="1640417" y="294640"/>
                  <a:pt x="1619673" y="262890"/>
                </a:cubicBezTo>
                <a:lnTo>
                  <a:pt x="1556173" y="168275"/>
                </a:lnTo>
                <a:cubicBezTo>
                  <a:pt x="1544743" y="151765"/>
                  <a:pt x="1534160" y="135255"/>
                  <a:pt x="1524000" y="120015"/>
                </a:cubicBezTo>
                <a:cubicBezTo>
                  <a:pt x="1512993" y="104458"/>
                  <a:pt x="1501563" y="88900"/>
                  <a:pt x="1490557" y="73343"/>
                </a:cubicBezTo>
                <a:cubicBezTo>
                  <a:pt x="1473623" y="48895"/>
                  <a:pt x="1456267" y="24448"/>
                  <a:pt x="1439333" y="0"/>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17" name="Freeform: Shape 16">
            <a:extLst>
              <a:ext uri="{FF2B5EF4-FFF2-40B4-BE49-F238E27FC236}">
                <a16:creationId xmlns:a16="http://schemas.microsoft.com/office/drawing/2014/main" id="{FA6A58D5-6F60-49F9-84DC-8F0C216267C3}"/>
              </a:ext>
            </a:extLst>
          </p:cNvPr>
          <p:cNvSpPr/>
          <p:nvPr/>
        </p:nvSpPr>
        <p:spPr>
          <a:xfrm>
            <a:off x="2" y="1"/>
            <a:ext cx="9143998" cy="6858000"/>
          </a:xfrm>
          <a:custGeom>
            <a:avLst/>
            <a:gdLst>
              <a:gd name="connsiteX0" fmla="*/ 1525270 w 9143998"/>
              <a:gd name="connsiteY0" fmla="*/ 0 h 6858000"/>
              <a:gd name="connsiteX1" fmla="*/ 1927013 w 9143998"/>
              <a:gd name="connsiteY1" fmla="*/ 0 h 6858000"/>
              <a:gd name="connsiteX2" fmla="*/ 2421044 w 9143998"/>
              <a:gd name="connsiteY2" fmla="*/ 747078 h 6858000"/>
              <a:gd name="connsiteX3" fmla="*/ 2452370 w 9143998"/>
              <a:gd name="connsiteY3" fmla="*/ 798830 h 6858000"/>
              <a:gd name="connsiteX4" fmla="*/ 2482850 w 9143998"/>
              <a:gd name="connsiteY4" fmla="*/ 850583 h 6858000"/>
              <a:gd name="connsiteX5" fmla="*/ 2542540 w 9143998"/>
              <a:gd name="connsiteY5" fmla="*/ 955675 h 6858000"/>
              <a:gd name="connsiteX6" fmla="*/ 2658110 w 9143998"/>
              <a:gd name="connsiteY6" fmla="*/ 1166495 h 6858000"/>
              <a:gd name="connsiteX7" fmla="*/ 2875280 w 9143998"/>
              <a:gd name="connsiteY7" fmla="*/ 1595120 h 6858000"/>
              <a:gd name="connsiteX8" fmla="*/ 2977727 w 9143998"/>
              <a:gd name="connsiteY8" fmla="*/ 1811338 h 6858000"/>
              <a:gd name="connsiteX9" fmla="*/ 3042920 w 9143998"/>
              <a:gd name="connsiteY9" fmla="*/ 1953895 h 6858000"/>
              <a:gd name="connsiteX10" fmla="*/ 3064933 w 9143998"/>
              <a:gd name="connsiteY10" fmla="*/ 1951355 h 6858000"/>
              <a:gd name="connsiteX11" fmla="*/ 3774863 w 9143998"/>
              <a:gd name="connsiteY11" fmla="*/ 1838960 h 6858000"/>
              <a:gd name="connsiteX12" fmla="*/ 3953087 w 9143998"/>
              <a:gd name="connsiteY12" fmla="*/ 1807528 h 6858000"/>
              <a:gd name="connsiteX13" fmla="*/ 4135967 w 9143998"/>
              <a:gd name="connsiteY13" fmla="*/ 1775778 h 6858000"/>
              <a:gd name="connsiteX14" fmla="*/ 4320963 w 9143998"/>
              <a:gd name="connsiteY14" fmla="*/ 1749108 h 6858000"/>
              <a:gd name="connsiteX15" fmla="*/ 4506807 w 9143998"/>
              <a:gd name="connsiteY15" fmla="*/ 1725295 h 6858000"/>
              <a:gd name="connsiteX16" fmla="*/ 4694343 w 9143998"/>
              <a:gd name="connsiteY16" fmla="*/ 1706245 h 6858000"/>
              <a:gd name="connsiteX17" fmla="*/ 4882727 w 9143998"/>
              <a:gd name="connsiteY17" fmla="*/ 1691005 h 6858000"/>
              <a:gd name="connsiteX18" fmla="*/ 5073650 w 9143998"/>
              <a:gd name="connsiteY18" fmla="*/ 1681163 h 6858000"/>
              <a:gd name="connsiteX19" fmla="*/ 5265843 w 9143998"/>
              <a:gd name="connsiteY19" fmla="*/ 1676083 h 6858000"/>
              <a:gd name="connsiteX20" fmla="*/ 6049010 w 9143998"/>
              <a:gd name="connsiteY20" fmla="*/ 1716405 h 6858000"/>
              <a:gd name="connsiteX21" fmla="*/ 6851650 w 9143998"/>
              <a:gd name="connsiteY21" fmla="*/ 1874520 h 6858000"/>
              <a:gd name="connsiteX22" fmla="*/ 6953250 w 9143998"/>
              <a:gd name="connsiteY22" fmla="*/ 1904683 h 6858000"/>
              <a:gd name="connsiteX23" fmla="*/ 7003626 w 9143998"/>
              <a:gd name="connsiteY23" fmla="*/ 1919923 h 6858000"/>
              <a:gd name="connsiteX24" fmla="*/ 7053580 w 9143998"/>
              <a:gd name="connsiteY24" fmla="*/ 1936433 h 6858000"/>
              <a:gd name="connsiteX25" fmla="*/ 7155180 w 9143998"/>
              <a:gd name="connsiteY25" fmla="*/ 1970405 h 6858000"/>
              <a:gd name="connsiteX26" fmla="*/ 7255510 w 9143998"/>
              <a:gd name="connsiteY26" fmla="*/ 2007235 h 6858000"/>
              <a:gd name="connsiteX27" fmla="*/ 7656830 w 9143998"/>
              <a:gd name="connsiteY27" fmla="*/ 2181543 h 6858000"/>
              <a:gd name="connsiteX28" fmla="*/ 8427296 w 9143998"/>
              <a:gd name="connsiteY28" fmla="*/ 2655570 h 6858000"/>
              <a:gd name="connsiteX29" fmla="*/ 8519159 w 9143998"/>
              <a:gd name="connsiteY29" fmla="*/ 2725103 h 6858000"/>
              <a:gd name="connsiteX30" fmla="*/ 8564879 w 9143998"/>
              <a:gd name="connsiteY30" fmla="*/ 2760345 h 6858000"/>
              <a:gd name="connsiteX31" fmla="*/ 8610176 w 9143998"/>
              <a:gd name="connsiteY31" fmla="*/ 2797175 h 6858000"/>
              <a:gd name="connsiteX32" fmla="*/ 8788399 w 9143998"/>
              <a:gd name="connsiteY32" fmla="*/ 2948623 h 6858000"/>
              <a:gd name="connsiteX33" fmla="*/ 9127066 w 9143998"/>
              <a:gd name="connsiteY33" fmla="*/ 3279775 h 6858000"/>
              <a:gd name="connsiteX34" fmla="*/ 9143998 w 9143998"/>
              <a:gd name="connsiteY34" fmla="*/ 3298824 h 6858000"/>
              <a:gd name="connsiteX35" fmla="*/ 9143998 w 9143998"/>
              <a:gd name="connsiteY35" fmla="*/ 3298825 h 6858000"/>
              <a:gd name="connsiteX36" fmla="*/ 9141036 w 9143998"/>
              <a:gd name="connsiteY36" fmla="*/ 3298825 h 6858000"/>
              <a:gd name="connsiteX37" fmla="*/ 9143998 w 9143998"/>
              <a:gd name="connsiteY37" fmla="*/ 3354164 h 6858000"/>
              <a:gd name="connsiteX38" fmla="*/ 9143998 w 9143998"/>
              <a:gd name="connsiteY38" fmla="*/ 3640435 h 6858000"/>
              <a:gd name="connsiteX39" fmla="*/ 9071768 w 9143998"/>
              <a:gd name="connsiteY39" fmla="*/ 3576201 h 6858000"/>
              <a:gd name="connsiteX40" fmla="*/ 8981863 w 9143998"/>
              <a:gd name="connsiteY40" fmla="*/ 3499803 h 6858000"/>
              <a:gd name="connsiteX41" fmla="*/ 8647429 w 9143998"/>
              <a:gd name="connsiteY41" fmla="*/ 3234373 h 6858000"/>
              <a:gd name="connsiteX42" fmla="*/ 8300296 w 9143998"/>
              <a:gd name="connsiteY42" fmla="*/ 3001645 h 6858000"/>
              <a:gd name="connsiteX43" fmla="*/ 7584440 w 9143998"/>
              <a:gd name="connsiteY43" fmla="*/ 2640330 h 6858000"/>
              <a:gd name="connsiteX44" fmla="*/ 7220796 w 9143998"/>
              <a:gd name="connsiteY44" fmla="*/ 2512695 h 6858000"/>
              <a:gd name="connsiteX45" fmla="*/ 6854613 w 9143998"/>
              <a:gd name="connsiteY45" fmla="*/ 2417763 h 6858000"/>
              <a:gd name="connsiteX46" fmla="*/ 6671733 w 9143998"/>
              <a:gd name="connsiteY46" fmla="*/ 2382520 h 6858000"/>
              <a:gd name="connsiteX47" fmla="*/ 6488853 w 9143998"/>
              <a:gd name="connsiteY47" fmla="*/ 2353310 h 6858000"/>
              <a:gd name="connsiteX48" fmla="*/ 6122670 w 9143998"/>
              <a:gd name="connsiteY48" fmla="*/ 2314258 h 6858000"/>
              <a:gd name="connsiteX49" fmla="*/ 5396653 w 9143998"/>
              <a:gd name="connsiteY49" fmla="*/ 2300288 h 6858000"/>
              <a:gd name="connsiteX50" fmla="*/ 5216737 w 9143998"/>
              <a:gd name="connsiteY50" fmla="*/ 2307908 h 6858000"/>
              <a:gd name="connsiteX51" fmla="*/ 5037243 w 9143998"/>
              <a:gd name="connsiteY51" fmla="*/ 2320608 h 6858000"/>
              <a:gd name="connsiteX52" fmla="*/ 4858173 w 9143998"/>
              <a:gd name="connsiteY52" fmla="*/ 2335848 h 6858000"/>
              <a:gd name="connsiteX53" fmla="*/ 4679950 w 9143998"/>
              <a:gd name="connsiteY53" fmla="*/ 2354580 h 6858000"/>
              <a:gd name="connsiteX54" fmla="*/ 4501727 w 9143998"/>
              <a:gd name="connsiteY54" fmla="*/ 2376170 h 6858000"/>
              <a:gd name="connsiteX55" fmla="*/ 4324773 w 9143998"/>
              <a:gd name="connsiteY55" fmla="*/ 2401570 h 6858000"/>
              <a:gd name="connsiteX56" fmla="*/ 3966210 w 9143998"/>
              <a:gd name="connsiteY56" fmla="*/ 2458403 h 6858000"/>
              <a:gd name="connsiteX57" fmla="*/ 3292263 w 9143998"/>
              <a:gd name="connsiteY57" fmla="*/ 2542858 h 6858000"/>
              <a:gd name="connsiteX58" fmla="*/ 3602143 w 9143998"/>
              <a:gd name="connsiteY58" fmla="*/ 3345498 h 6858000"/>
              <a:gd name="connsiteX59" fmla="*/ 3759623 w 9143998"/>
              <a:gd name="connsiteY59" fmla="*/ 3777933 h 6858000"/>
              <a:gd name="connsiteX60" fmla="*/ 3839210 w 9143998"/>
              <a:gd name="connsiteY60" fmla="*/ 3990023 h 6858000"/>
              <a:gd name="connsiteX61" fmla="*/ 3921760 w 9143998"/>
              <a:gd name="connsiteY61" fmla="*/ 4201160 h 6858000"/>
              <a:gd name="connsiteX62" fmla="*/ 4006003 w 9143998"/>
              <a:gd name="connsiteY62" fmla="*/ 4412298 h 6858000"/>
              <a:gd name="connsiteX63" fmla="*/ 4093210 w 9143998"/>
              <a:gd name="connsiteY63" fmla="*/ 4622165 h 6858000"/>
              <a:gd name="connsiteX64" fmla="*/ 4182533 w 9143998"/>
              <a:gd name="connsiteY64" fmla="*/ 4830763 h 6858000"/>
              <a:gd name="connsiteX65" fmla="*/ 4274397 w 9143998"/>
              <a:gd name="connsiteY65" fmla="*/ 5036820 h 6858000"/>
              <a:gd name="connsiteX66" fmla="*/ 4675293 w 9143998"/>
              <a:gd name="connsiteY66" fmla="*/ 5844223 h 6858000"/>
              <a:gd name="connsiteX67" fmla="*/ 4897120 w 9143998"/>
              <a:gd name="connsiteY67" fmla="*/ 6233478 h 6858000"/>
              <a:gd name="connsiteX68" fmla="*/ 5014807 w 9143998"/>
              <a:gd name="connsiteY68" fmla="*/ 6423343 h 6858000"/>
              <a:gd name="connsiteX69" fmla="*/ 5135880 w 9143998"/>
              <a:gd name="connsiteY69" fmla="*/ 6609080 h 6858000"/>
              <a:gd name="connsiteX70" fmla="*/ 5310293 w 9143998"/>
              <a:gd name="connsiteY70" fmla="*/ 6858000 h 6858000"/>
              <a:gd name="connsiteX71" fmla="*/ 4762500 w 9143998"/>
              <a:gd name="connsiteY71" fmla="*/ 6858000 h 6858000"/>
              <a:gd name="connsiteX72" fmla="*/ 4258310 w 9143998"/>
              <a:gd name="connsiteY72" fmla="*/ 6080760 h 6858000"/>
              <a:gd name="connsiteX73" fmla="*/ 3810000 w 9143998"/>
              <a:gd name="connsiteY73" fmla="*/ 5223828 h 6858000"/>
              <a:gd name="connsiteX74" fmla="*/ 3709247 w 9143998"/>
              <a:gd name="connsiteY74" fmla="*/ 5005070 h 6858000"/>
              <a:gd name="connsiteX75" fmla="*/ 3612727 w 9143998"/>
              <a:gd name="connsiteY75" fmla="*/ 4786313 h 6858000"/>
              <a:gd name="connsiteX76" fmla="*/ 3519593 w 9143998"/>
              <a:gd name="connsiteY76" fmla="*/ 4566603 h 6858000"/>
              <a:gd name="connsiteX77" fmla="*/ 3430693 w 9143998"/>
              <a:gd name="connsiteY77" fmla="*/ 4345305 h 6858000"/>
              <a:gd name="connsiteX78" fmla="*/ 3345180 w 9143998"/>
              <a:gd name="connsiteY78" fmla="*/ 4124008 h 6858000"/>
              <a:gd name="connsiteX79" fmla="*/ 3263053 w 9143998"/>
              <a:gd name="connsiteY79" fmla="*/ 3901758 h 6858000"/>
              <a:gd name="connsiteX80" fmla="*/ 3184313 w 9143998"/>
              <a:gd name="connsiteY80" fmla="*/ 3679190 h 6858000"/>
              <a:gd name="connsiteX81" fmla="*/ 3108537 w 9143998"/>
              <a:gd name="connsiteY81" fmla="*/ 3462020 h 6858000"/>
              <a:gd name="connsiteX82" fmla="*/ 2795693 w 9143998"/>
              <a:gd name="connsiteY82" fmla="*/ 2603818 h 6858000"/>
              <a:gd name="connsiteX83" fmla="*/ 2785957 w 9143998"/>
              <a:gd name="connsiteY83" fmla="*/ 2578418 h 6858000"/>
              <a:gd name="connsiteX84" fmla="*/ 2659804 w 9143998"/>
              <a:gd name="connsiteY84" fmla="*/ 2582228 h 6858000"/>
              <a:gd name="connsiteX85" fmla="*/ 2468457 w 9143998"/>
              <a:gd name="connsiteY85" fmla="*/ 2583498 h 6858000"/>
              <a:gd name="connsiteX86" fmla="*/ 2080683 w 9143998"/>
              <a:gd name="connsiteY86" fmla="*/ 2570798 h 6858000"/>
              <a:gd name="connsiteX87" fmla="*/ 1884680 w 9143998"/>
              <a:gd name="connsiteY87" fmla="*/ 2554288 h 6858000"/>
              <a:gd name="connsiteX88" fmla="*/ 1786044 w 9143998"/>
              <a:gd name="connsiteY88" fmla="*/ 2544128 h 6858000"/>
              <a:gd name="connsiteX89" fmla="*/ 1736513 w 9143998"/>
              <a:gd name="connsiteY89" fmla="*/ 2539365 h 6858000"/>
              <a:gd name="connsiteX90" fmla="*/ 1687407 w 9143998"/>
              <a:gd name="connsiteY90" fmla="*/ 2533015 h 6858000"/>
              <a:gd name="connsiteX91" fmla="*/ 891963 w 9143998"/>
              <a:gd name="connsiteY91" fmla="*/ 2366010 h 6858000"/>
              <a:gd name="connsiteX92" fmla="*/ 103293 w 9143998"/>
              <a:gd name="connsiteY92" fmla="*/ 2069148 h 6858000"/>
              <a:gd name="connsiteX93" fmla="*/ 0 w 9143998"/>
              <a:gd name="connsiteY93" fmla="*/ 2019618 h 6858000"/>
              <a:gd name="connsiteX94" fmla="*/ 0 w 9143998"/>
              <a:gd name="connsiteY94" fmla="*/ 1734185 h 6858000"/>
              <a:gd name="connsiteX95" fmla="*/ 38947 w 9143998"/>
              <a:gd name="connsiteY95" fmla="*/ 1746885 h 6858000"/>
              <a:gd name="connsiteX96" fmla="*/ 132503 w 9143998"/>
              <a:gd name="connsiteY96" fmla="*/ 1777048 h 6858000"/>
              <a:gd name="connsiteX97" fmla="*/ 882650 w 9143998"/>
              <a:gd name="connsiteY97" fmla="*/ 1958975 h 6858000"/>
              <a:gd name="connsiteX98" fmla="*/ 975360 w 9143998"/>
              <a:gd name="connsiteY98" fmla="*/ 1974215 h 6858000"/>
              <a:gd name="connsiteX99" fmla="*/ 1068493 w 9143998"/>
              <a:gd name="connsiteY99" fmla="*/ 1988185 h 6858000"/>
              <a:gd name="connsiteX100" fmla="*/ 1161204 w 9143998"/>
              <a:gd name="connsiteY100" fmla="*/ 1999615 h 6858000"/>
              <a:gd name="connsiteX101" fmla="*/ 1207770 w 9143998"/>
              <a:gd name="connsiteY101" fmla="*/ 2005965 h 6858000"/>
              <a:gd name="connsiteX102" fmla="*/ 1254337 w 9143998"/>
              <a:gd name="connsiteY102" fmla="*/ 2011045 h 6858000"/>
              <a:gd name="connsiteX103" fmla="*/ 1346200 w 9143998"/>
              <a:gd name="connsiteY103" fmla="*/ 2019618 h 6858000"/>
              <a:gd name="connsiteX104" fmla="*/ 1438064 w 9143998"/>
              <a:gd name="connsiteY104" fmla="*/ 2025968 h 6858000"/>
              <a:gd name="connsiteX105" fmla="*/ 1529927 w 9143998"/>
              <a:gd name="connsiteY105" fmla="*/ 2032318 h 6858000"/>
              <a:gd name="connsiteX106" fmla="*/ 1621790 w 9143998"/>
              <a:gd name="connsiteY106" fmla="*/ 2036128 h 6858000"/>
              <a:gd name="connsiteX107" fmla="*/ 2348230 w 9143998"/>
              <a:gd name="connsiteY107" fmla="*/ 2025968 h 6858000"/>
              <a:gd name="connsiteX108" fmla="*/ 2528147 w 9143998"/>
              <a:gd name="connsiteY108" fmla="*/ 2011998 h 6858000"/>
              <a:gd name="connsiteX109" fmla="*/ 2562437 w 9143998"/>
              <a:gd name="connsiteY109" fmla="*/ 2009775 h 6858000"/>
              <a:gd name="connsiteX110" fmla="*/ 2545080 w 9143998"/>
              <a:gd name="connsiteY110" fmla="*/ 1969135 h 6858000"/>
              <a:gd name="connsiteX111" fmla="*/ 2457027 w 9143998"/>
              <a:gd name="connsiteY111" fmla="*/ 1760538 h 6858000"/>
              <a:gd name="connsiteX112" fmla="*/ 2072217 w 9143998"/>
              <a:gd name="connsiteY112" fmla="*/ 940435 h 6858000"/>
              <a:gd name="connsiteX113" fmla="*/ 2020147 w 9143998"/>
              <a:gd name="connsiteY113" fmla="*/ 840423 h 6858000"/>
              <a:gd name="connsiteX114" fmla="*/ 1966807 w 9143998"/>
              <a:gd name="connsiteY114" fmla="*/ 740728 h 6858000"/>
              <a:gd name="connsiteX115" fmla="*/ 1913044 w 9143998"/>
              <a:gd name="connsiteY115" fmla="*/ 640715 h 6858000"/>
              <a:gd name="connsiteX116" fmla="*/ 1857163 w 9143998"/>
              <a:gd name="connsiteY116" fmla="*/ 542290 h 6858000"/>
              <a:gd name="connsiteX117" fmla="*/ 1829647 w 9143998"/>
              <a:gd name="connsiteY117" fmla="*/ 493078 h 6858000"/>
              <a:gd name="connsiteX118" fmla="*/ 1801283 w 9143998"/>
              <a:gd name="connsiteY118" fmla="*/ 443548 h 6858000"/>
              <a:gd name="connsiteX119" fmla="*/ 1743287 w 9143998"/>
              <a:gd name="connsiteY119" fmla="*/ 346393 h 6858000"/>
              <a:gd name="connsiteX120" fmla="*/ 1684443 w 9143998"/>
              <a:gd name="connsiteY120" fmla="*/ 250190 h 6858000"/>
              <a:gd name="connsiteX121" fmla="*/ 1624753 w 9143998"/>
              <a:gd name="connsiteY121" fmla="*/ 154305 h 6858000"/>
              <a:gd name="connsiteX122" fmla="*/ 1525270 w 9143998"/>
              <a:gd name="connsiteY12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143998" h="6858000">
                <a:moveTo>
                  <a:pt x="1525270" y="0"/>
                </a:moveTo>
                <a:lnTo>
                  <a:pt x="1927013" y="0"/>
                </a:lnTo>
                <a:cubicBezTo>
                  <a:pt x="2104390" y="238760"/>
                  <a:pt x="2268644" y="490538"/>
                  <a:pt x="2421044" y="747078"/>
                </a:cubicBezTo>
                <a:cubicBezTo>
                  <a:pt x="2431627" y="764223"/>
                  <a:pt x="2441787" y="781685"/>
                  <a:pt x="2452370" y="798830"/>
                </a:cubicBezTo>
                <a:cubicBezTo>
                  <a:pt x="2462530" y="815975"/>
                  <a:pt x="2472690" y="833438"/>
                  <a:pt x="2482850" y="850583"/>
                </a:cubicBezTo>
                <a:lnTo>
                  <a:pt x="2542540" y="955675"/>
                </a:lnTo>
                <a:cubicBezTo>
                  <a:pt x="2581487" y="1024890"/>
                  <a:pt x="2620010" y="1095693"/>
                  <a:pt x="2658110" y="1166495"/>
                </a:cubicBezTo>
                <a:cubicBezTo>
                  <a:pt x="2733040" y="1308100"/>
                  <a:pt x="2805854" y="1450975"/>
                  <a:pt x="2875280" y="1595120"/>
                </a:cubicBezTo>
                <a:cubicBezTo>
                  <a:pt x="2909147" y="1667193"/>
                  <a:pt x="2944283" y="1739265"/>
                  <a:pt x="2977727" y="1811338"/>
                </a:cubicBezTo>
                <a:cubicBezTo>
                  <a:pt x="2999317" y="1858010"/>
                  <a:pt x="3021330" y="1905953"/>
                  <a:pt x="3042920" y="1953895"/>
                </a:cubicBezTo>
                <a:cubicBezTo>
                  <a:pt x="3050117" y="1952943"/>
                  <a:pt x="3057737" y="1952308"/>
                  <a:pt x="3064933" y="1951355"/>
                </a:cubicBezTo>
                <a:cubicBezTo>
                  <a:pt x="3301577" y="1918653"/>
                  <a:pt x="3538643" y="1880553"/>
                  <a:pt x="3774863" y="1838960"/>
                </a:cubicBezTo>
                <a:lnTo>
                  <a:pt x="3953087" y="1807528"/>
                </a:lnTo>
                <a:lnTo>
                  <a:pt x="4135967" y="1775778"/>
                </a:lnTo>
                <a:lnTo>
                  <a:pt x="4320963" y="1749108"/>
                </a:lnTo>
                <a:lnTo>
                  <a:pt x="4506807" y="1725295"/>
                </a:lnTo>
                <a:lnTo>
                  <a:pt x="4694343" y="1706245"/>
                </a:lnTo>
                <a:cubicBezTo>
                  <a:pt x="4756997" y="1699895"/>
                  <a:pt x="4819227" y="1696085"/>
                  <a:pt x="4882727" y="1691005"/>
                </a:cubicBezTo>
                <a:lnTo>
                  <a:pt x="5073650" y="1681163"/>
                </a:lnTo>
                <a:lnTo>
                  <a:pt x="5265843" y="1676083"/>
                </a:lnTo>
                <a:cubicBezTo>
                  <a:pt x="5522807" y="1673543"/>
                  <a:pt x="5784426" y="1684655"/>
                  <a:pt x="6049010" y="1716405"/>
                </a:cubicBezTo>
                <a:cubicBezTo>
                  <a:pt x="6313593" y="1746885"/>
                  <a:pt x="6582833" y="1799908"/>
                  <a:pt x="6851650" y="1874520"/>
                </a:cubicBezTo>
                <a:lnTo>
                  <a:pt x="6953250" y="1904683"/>
                </a:lnTo>
                <a:lnTo>
                  <a:pt x="7003626" y="1919923"/>
                </a:lnTo>
                <a:lnTo>
                  <a:pt x="7053580" y="1936433"/>
                </a:lnTo>
                <a:cubicBezTo>
                  <a:pt x="7087870" y="1947545"/>
                  <a:pt x="7122160" y="1957705"/>
                  <a:pt x="7155180" y="1970405"/>
                </a:cubicBezTo>
                <a:lnTo>
                  <a:pt x="7255510" y="2007235"/>
                </a:lnTo>
                <a:cubicBezTo>
                  <a:pt x="7390130" y="2058988"/>
                  <a:pt x="7523903" y="2115820"/>
                  <a:pt x="7656830" y="2181543"/>
                </a:cubicBezTo>
                <a:cubicBezTo>
                  <a:pt x="7920990" y="2312988"/>
                  <a:pt x="8180916" y="2469833"/>
                  <a:pt x="8427296" y="2655570"/>
                </a:cubicBezTo>
                <a:cubicBezTo>
                  <a:pt x="8458623" y="2676843"/>
                  <a:pt x="8489103" y="2700973"/>
                  <a:pt x="8519159" y="2725103"/>
                </a:cubicBezTo>
                <a:lnTo>
                  <a:pt x="8564879" y="2760345"/>
                </a:lnTo>
                <a:lnTo>
                  <a:pt x="8610176" y="2797175"/>
                </a:lnTo>
                <a:cubicBezTo>
                  <a:pt x="8669866" y="2845118"/>
                  <a:pt x="8729556" y="2896870"/>
                  <a:pt x="8788399" y="2948623"/>
                </a:cubicBezTo>
                <a:cubicBezTo>
                  <a:pt x="8906086" y="3053715"/>
                  <a:pt x="9018693" y="3163570"/>
                  <a:pt x="9127066" y="3279775"/>
                </a:cubicBezTo>
                <a:lnTo>
                  <a:pt x="9143998" y="3298824"/>
                </a:lnTo>
                <a:lnTo>
                  <a:pt x="9143998" y="3298825"/>
                </a:lnTo>
                <a:lnTo>
                  <a:pt x="9141036" y="3298825"/>
                </a:lnTo>
                <a:lnTo>
                  <a:pt x="9143998" y="3354164"/>
                </a:lnTo>
                <a:lnTo>
                  <a:pt x="9143998" y="3640435"/>
                </a:lnTo>
                <a:lnTo>
                  <a:pt x="9071768" y="3576201"/>
                </a:lnTo>
                <a:cubicBezTo>
                  <a:pt x="9040494" y="3549491"/>
                  <a:pt x="9008956" y="3523139"/>
                  <a:pt x="8981863" y="3499803"/>
                </a:cubicBezTo>
                <a:cubicBezTo>
                  <a:pt x="8873066" y="3406140"/>
                  <a:pt x="8760883" y="3316605"/>
                  <a:pt x="8647429" y="3234373"/>
                </a:cubicBezTo>
                <a:cubicBezTo>
                  <a:pt x="8534399" y="3150870"/>
                  <a:pt x="8417983" y="3073718"/>
                  <a:pt x="8300296" y="3001645"/>
                </a:cubicBezTo>
                <a:cubicBezTo>
                  <a:pt x="8065346" y="2856548"/>
                  <a:pt x="7826163" y="2737485"/>
                  <a:pt x="7584440" y="2640330"/>
                </a:cubicBezTo>
                <a:cubicBezTo>
                  <a:pt x="7463366" y="2592388"/>
                  <a:pt x="7341870" y="2550478"/>
                  <a:pt x="7220796" y="2512695"/>
                </a:cubicBezTo>
                <a:cubicBezTo>
                  <a:pt x="7099300" y="2475865"/>
                  <a:pt x="6976956" y="2445703"/>
                  <a:pt x="6854613" y="2417763"/>
                </a:cubicBezTo>
                <a:cubicBezTo>
                  <a:pt x="6794076" y="2406333"/>
                  <a:pt x="6732270" y="2392680"/>
                  <a:pt x="6671733" y="2382520"/>
                </a:cubicBezTo>
                <a:cubicBezTo>
                  <a:pt x="6611196" y="2371090"/>
                  <a:pt x="6549390" y="2362200"/>
                  <a:pt x="6488853" y="2353310"/>
                </a:cubicBezTo>
                <a:cubicBezTo>
                  <a:pt x="6366510" y="2337118"/>
                  <a:pt x="6244166" y="2323148"/>
                  <a:pt x="6122670" y="2314258"/>
                </a:cubicBezTo>
                <a:cubicBezTo>
                  <a:pt x="5879253" y="2296478"/>
                  <a:pt x="5637530" y="2292668"/>
                  <a:pt x="5396653" y="2300288"/>
                </a:cubicBezTo>
                <a:lnTo>
                  <a:pt x="5216737" y="2307908"/>
                </a:lnTo>
                <a:cubicBezTo>
                  <a:pt x="5157047" y="2312988"/>
                  <a:pt x="5097357" y="2315528"/>
                  <a:pt x="5037243" y="2320608"/>
                </a:cubicBezTo>
                <a:cubicBezTo>
                  <a:pt x="4977553" y="2325688"/>
                  <a:pt x="4917863" y="2329498"/>
                  <a:pt x="4858173" y="2335848"/>
                </a:cubicBezTo>
                <a:lnTo>
                  <a:pt x="4679950" y="2354580"/>
                </a:lnTo>
                <a:lnTo>
                  <a:pt x="4501727" y="2376170"/>
                </a:lnTo>
                <a:lnTo>
                  <a:pt x="4324773" y="2401570"/>
                </a:lnTo>
                <a:lnTo>
                  <a:pt x="3966210" y="2458403"/>
                </a:lnTo>
                <a:cubicBezTo>
                  <a:pt x="3743537" y="2492375"/>
                  <a:pt x="3519593" y="2521585"/>
                  <a:pt x="3292263" y="2542858"/>
                </a:cubicBezTo>
                <a:cubicBezTo>
                  <a:pt x="3401483" y="2809558"/>
                  <a:pt x="3503507" y="3077528"/>
                  <a:pt x="3602143" y="3345498"/>
                </a:cubicBezTo>
                <a:lnTo>
                  <a:pt x="3759623" y="3777933"/>
                </a:lnTo>
                <a:cubicBezTo>
                  <a:pt x="3786293" y="3848735"/>
                  <a:pt x="3812540" y="3919220"/>
                  <a:pt x="3839210" y="3990023"/>
                </a:cubicBezTo>
                <a:lnTo>
                  <a:pt x="3921760" y="4201160"/>
                </a:lnTo>
                <a:cubicBezTo>
                  <a:pt x="3949277" y="4271963"/>
                  <a:pt x="3977640" y="4341495"/>
                  <a:pt x="4006003" y="4412298"/>
                </a:cubicBezTo>
                <a:cubicBezTo>
                  <a:pt x="4034367" y="4483100"/>
                  <a:pt x="4064846" y="4552633"/>
                  <a:pt x="4093210" y="4622165"/>
                </a:cubicBezTo>
                <a:cubicBezTo>
                  <a:pt x="4122843" y="4691698"/>
                  <a:pt x="4152900" y="4761230"/>
                  <a:pt x="4182533" y="4830763"/>
                </a:cubicBezTo>
                <a:lnTo>
                  <a:pt x="4274397" y="5036820"/>
                </a:lnTo>
                <a:cubicBezTo>
                  <a:pt x="4399280" y="5310823"/>
                  <a:pt x="4533053" y="5581333"/>
                  <a:pt x="4675293" y="5844223"/>
                </a:cubicBezTo>
                <a:cubicBezTo>
                  <a:pt x="4746413" y="5975668"/>
                  <a:pt x="4820497" y="6105843"/>
                  <a:pt x="4897120" y="6233478"/>
                </a:cubicBezTo>
                <a:cubicBezTo>
                  <a:pt x="4936067" y="6296660"/>
                  <a:pt x="4975013" y="6361430"/>
                  <a:pt x="5014807" y="6423343"/>
                </a:cubicBezTo>
                <a:cubicBezTo>
                  <a:pt x="5053753" y="6486525"/>
                  <a:pt x="5095240" y="6547168"/>
                  <a:pt x="5135880" y="6609080"/>
                </a:cubicBezTo>
                <a:cubicBezTo>
                  <a:pt x="5193030" y="6693535"/>
                  <a:pt x="5250603" y="6775768"/>
                  <a:pt x="5310293" y="6858000"/>
                </a:cubicBezTo>
                <a:lnTo>
                  <a:pt x="4762500" y="6858000"/>
                </a:lnTo>
                <a:cubicBezTo>
                  <a:pt x="4581313" y="6607810"/>
                  <a:pt x="4411980" y="6347460"/>
                  <a:pt x="4258310" y="6080760"/>
                </a:cubicBezTo>
                <a:cubicBezTo>
                  <a:pt x="4095327" y="5800090"/>
                  <a:pt x="3947160" y="5513070"/>
                  <a:pt x="3810000" y="5223828"/>
                </a:cubicBezTo>
                <a:cubicBezTo>
                  <a:pt x="3775710" y="5150485"/>
                  <a:pt x="3742690" y="5078413"/>
                  <a:pt x="3709247" y="5005070"/>
                </a:cubicBezTo>
                <a:cubicBezTo>
                  <a:pt x="3677073" y="4932998"/>
                  <a:pt x="3644053" y="4859655"/>
                  <a:pt x="3612727" y="4786313"/>
                </a:cubicBezTo>
                <a:cubicBezTo>
                  <a:pt x="3581400" y="4713288"/>
                  <a:pt x="3550073" y="4639945"/>
                  <a:pt x="3519593" y="4566603"/>
                </a:cubicBezTo>
                <a:cubicBezTo>
                  <a:pt x="3490383" y="4491990"/>
                  <a:pt x="3459903" y="4418648"/>
                  <a:pt x="3430693" y="4345305"/>
                </a:cubicBezTo>
                <a:cubicBezTo>
                  <a:pt x="3402330" y="4271645"/>
                  <a:pt x="3373543" y="4197668"/>
                  <a:pt x="3345180" y="4124008"/>
                </a:cubicBezTo>
                <a:cubicBezTo>
                  <a:pt x="3317663" y="4050030"/>
                  <a:pt x="3290570" y="3975735"/>
                  <a:pt x="3263053" y="3901758"/>
                </a:cubicBezTo>
                <a:lnTo>
                  <a:pt x="3184313" y="3679190"/>
                </a:lnTo>
                <a:cubicBezTo>
                  <a:pt x="3158913" y="3606800"/>
                  <a:pt x="3133937" y="3534410"/>
                  <a:pt x="3108537" y="3462020"/>
                </a:cubicBezTo>
                <a:cubicBezTo>
                  <a:pt x="3006937" y="3173730"/>
                  <a:pt x="2903643" y="2887980"/>
                  <a:pt x="2795693" y="2603818"/>
                </a:cubicBezTo>
                <a:cubicBezTo>
                  <a:pt x="2792307" y="2595245"/>
                  <a:pt x="2789344" y="2586990"/>
                  <a:pt x="2785957" y="2578418"/>
                </a:cubicBezTo>
                <a:lnTo>
                  <a:pt x="2659804" y="2582228"/>
                </a:lnTo>
                <a:lnTo>
                  <a:pt x="2468457" y="2583498"/>
                </a:lnTo>
                <a:cubicBezTo>
                  <a:pt x="2340610" y="2583498"/>
                  <a:pt x="2210647" y="2578418"/>
                  <a:pt x="2080683" y="2570798"/>
                </a:cubicBezTo>
                <a:cubicBezTo>
                  <a:pt x="2015490" y="2565718"/>
                  <a:pt x="1949874" y="2560638"/>
                  <a:pt x="1884680" y="2554288"/>
                </a:cubicBezTo>
                <a:lnTo>
                  <a:pt x="1786044" y="2544128"/>
                </a:lnTo>
                <a:lnTo>
                  <a:pt x="1736513" y="2539365"/>
                </a:lnTo>
                <a:lnTo>
                  <a:pt x="1687407" y="2533015"/>
                </a:lnTo>
                <a:cubicBezTo>
                  <a:pt x="1423670" y="2497455"/>
                  <a:pt x="1157394" y="2443163"/>
                  <a:pt x="891963" y="2366010"/>
                </a:cubicBezTo>
                <a:cubicBezTo>
                  <a:pt x="626533" y="2287588"/>
                  <a:pt x="361950" y="2189163"/>
                  <a:pt x="103293" y="2069148"/>
                </a:cubicBezTo>
                <a:lnTo>
                  <a:pt x="0" y="2019618"/>
                </a:lnTo>
                <a:lnTo>
                  <a:pt x="0" y="1734185"/>
                </a:lnTo>
                <a:cubicBezTo>
                  <a:pt x="13123" y="1737995"/>
                  <a:pt x="25400" y="1743075"/>
                  <a:pt x="38947" y="1746885"/>
                </a:cubicBezTo>
                <a:lnTo>
                  <a:pt x="132503" y="1777048"/>
                </a:lnTo>
                <a:cubicBezTo>
                  <a:pt x="384810" y="1854200"/>
                  <a:pt x="634154" y="1916113"/>
                  <a:pt x="882650" y="1958975"/>
                </a:cubicBezTo>
                <a:cubicBezTo>
                  <a:pt x="913977" y="1965325"/>
                  <a:pt x="944033" y="1969135"/>
                  <a:pt x="975360" y="1974215"/>
                </a:cubicBezTo>
                <a:cubicBezTo>
                  <a:pt x="1006687" y="1978025"/>
                  <a:pt x="1037167" y="1984375"/>
                  <a:pt x="1068493" y="1988185"/>
                </a:cubicBezTo>
                <a:lnTo>
                  <a:pt x="1161204" y="1999615"/>
                </a:lnTo>
                <a:lnTo>
                  <a:pt x="1207770" y="2005965"/>
                </a:lnTo>
                <a:cubicBezTo>
                  <a:pt x="1223433" y="2007553"/>
                  <a:pt x="1238674" y="2009458"/>
                  <a:pt x="1254337" y="2011045"/>
                </a:cubicBezTo>
                <a:lnTo>
                  <a:pt x="1346200" y="2019618"/>
                </a:lnTo>
                <a:cubicBezTo>
                  <a:pt x="1376257" y="2022158"/>
                  <a:pt x="1407583" y="2023428"/>
                  <a:pt x="1438064" y="2025968"/>
                </a:cubicBezTo>
                <a:cubicBezTo>
                  <a:pt x="1468544" y="2028508"/>
                  <a:pt x="1499870" y="2031048"/>
                  <a:pt x="1529927" y="2032318"/>
                </a:cubicBezTo>
                <a:lnTo>
                  <a:pt x="1621790" y="2036128"/>
                </a:lnTo>
                <a:cubicBezTo>
                  <a:pt x="1866477" y="2046288"/>
                  <a:pt x="2108200" y="2041208"/>
                  <a:pt x="2348230" y="2025968"/>
                </a:cubicBezTo>
                <a:cubicBezTo>
                  <a:pt x="2408767" y="2020888"/>
                  <a:pt x="2468457" y="2018348"/>
                  <a:pt x="2528147" y="2011998"/>
                </a:cubicBezTo>
                <a:cubicBezTo>
                  <a:pt x="2539577" y="2011363"/>
                  <a:pt x="2551007" y="2010410"/>
                  <a:pt x="2562437" y="2009775"/>
                </a:cubicBezTo>
                <a:cubicBezTo>
                  <a:pt x="2556510" y="1996123"/>
                  <a:pt x="2551007" y="1982788"/>
                  <a:pt x="2545080" y="1969135"/>
                </a:cubicBezTo>
                <a:cubicBezTo>
                  <a:pt x="2516717" y="1899603"/>
                  <a:pt x="2486660" y="1830070"/>
                  <a:pt x="2457027" y="1760538"/>
                </a:cubicBezTo>
                <a:cubicBezTo>
                  <a:pt x="2337647" y="1482725"/>
                  <a:pt x="2210647" y="1208405"/>
                  <a:pt x="2072217" y="940435"/>
                </a:cubicBezTo>
                <a:lnTo>
                  <a:pt x="2020147" y="840423"/>
                </a:lnTo>
                <a:cubicBezTo>
                  <a:pt x="2003213" y="806450"/>
                  <a:pt x="1985010" y="773430"/>
                  <a:pt x="1966807" y="740728"/>
                </a:cubicBezTo>
                <a:cubicBezTo>
                  <a:pt x="1949027" y="706438"/>
                  <a:pt x="1930823" y="673735"/>
                  <a:pt x="1913044" y="640715"/>
                </a:cubicBezTo>
                <a:lnTo>
                  <a:pt x="1857163" y="542290"/>
                </a:lnTo>
                <a:cubicBezTo>
                  <a:pt x="1847850" y="525780"/>
                  <a:pt x="1838960" y="509588"/>
                  <a:pt x="1829647" y="493078"/>
                </a:cubicBezTo>
                <a:cubicBezTo>
                  <a:pt x="1820333" y="476568"/>
                  <a:pt x="1810597" y="460058"/>
                  <a:pt x="1801283" y="443548"/>
                </a:cubicBezTo>
                <a:cubicBezTo>
                  <a:pt x="1781810" y="411163"/>
                  <a:pt x="1762760" y="378778"/>
                  <a:pt x="1743287" y="346393"/>
                </a:cubicBezTo>
                <a:cubicBezTo>
                  <a:pt x="1724237" y="314643"/>
                  <a:pt x="1704340" y="283210"/>
                  <a:pt x="1684443" y="250190"/>
                </a:cubicBezTo>
                <a:cubicBezTo>
                  <a:pt x="1664547" y="218758"/>
                  <a:pt x="1645497" y="185738"/>
                  <a:pt x="1624753" y="154305"/>
                </a:cubicBezTo>
                <a:cubicBezTo>
                  <a:pt x="1592580" y="102235"/>
                  <a:pt x="1559560" y="50483"/>
                  <a:pt x="1525270" y="0"/>
                </a:cubicBez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A7B9FE5A-B682-4465-93BC-02219FF2A116}"/>
              </a:ext>
            </a:extLst>
          </p:cNvPr>
          <p:cNvSpPr>
            <a:spLocks noGrp="1"/>
          </p:cNvSpPr>
          <p:nvPr>
            <p:ph type="pic" sz="quarter" idx="10"/>
          </p:nvPr>
        </p:nvSpPr>
        <p:spPr/>
      </p:sp>
      <p:sp>
        <p:nvSpPr>
          <p:cNvPr id="10" name="Picture Placeholder 9">
            <a:extLst>
              <a:ext uri="{FF2B5EF4-FFF2-40B4-BE49-F238E27FC236}">
                <a16:creationId xmlns:a16="http://schemas.microsoft.com/office/drawing/2014/main" id="{3393878F-3A90-4EAC-B733-C6D6DB45887A}"/>
              </a:ext>
            </a:extLst>
          </p:cNvPr>
          <p:cNvSpPr>
            <a:spLocks noGrp="1"/>
          </p:cNvSpPr>
          <p:nvPr>
            <p:ph type="pic" sz="quarter" idx="11"/>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4294967295"/>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9" name="Shape">
            <a:extLst>
              <a:ext uri="{FF2B5EF4-FFF2-40B4-BE49-F238E27FC236}">
                <a16:creationId xmlns:a16="http://schemas.microsoft.com/office/drawing/2014/main" id="{65A31EC6-9AFB-5945-8CF0-9D93418BE007}"/>
              </a:ext>
            </a:extLst>
          </p:cNvPr>
          <p:cNvSpPr/>
          <p:nvPr/>
        </p:nvSpPr>
        <p:spPr>
          <a:xfrm>
            <a:off x="0" y="2740857"/>
            <a:ext cx="9144000" cy="4116716"/>
          </a:xfrm>
          <a:custGeom>
            <a:avLst/>
            <a:gdLst/>
            <a:ahLst/>
            <a:cxnLst>
              <a:cxn ang="0">
                <a:pos x="wd2" y="hd2"/>
              </a:cxn>
              <a:cxn ang="5400000">
                <a:pos x="wd2" y="hd2"/>
              </a:cxn>
              <a:cxn ang="10800000">
                <a:pos x="wd2" y="hd2"/>
              </a:cxn>
              <a:cxn ang="16200000">
                <a:pos x="wd2" y="hd2"/>
              </a:cxn>
            </a:cxnLst>
            <a:rect l="0" t="0" r="r" b="b"/>
            <a:pathLst>
              <a:path w="21600" h="21600" extrusionOk="0">
                <a:moveTo>
                  <a:pt x="20830" y="315"/>
                </a:moveTo>
                <a:cubicBezTo>
                  <a:pt x="20509" y="205"/>
                  <a:pt x="20187" y="125"/>
                  <a:pt x="19862" y="70"/>
                </a:cubicBezTo>
                <a:cubicBezTo>
                  <a:pt x="19535" y="20"/>
                  <a:pt x="19210" y="0"/>
                  <a:pt x="18883" y="0"/>
                </a:cubicBezTo>
                <a:cubicBezTo>
                  <a:pt x="18556" y="5"/>
                  <a:pt x="18227" y="35"/>
                  <a:pt x="17902" y="95"/>
                </a:cubicBezTo>
                <a:cubicBezTo>
                  <a:pt x="17575" y="155"/>
                  <a:pt x="17250" y="245"/>
                  <a:pt x="16930" y="360"/>
                </a:cubicBezTo>
                <a:cubicBezTo>
                  <a:pt x="16608" y="475"/>
                  <a:pt x="16292" y="620"/>
                  <a:pt x="15976" y="785"/>
                </a:cubicBezTo>
                <a:lnTo>
                  <a:pt x="15741" y="915"/>
                </a:lnTo>
                <a:cubicBezTo>
                  <a:pt x="15662" y="960"/>
                  <a:pt x="15586" y="1010"/>
                  <a:pt x="15508" y="1054"/>
                </a:cubicBezTo>
                <a:lnTo>
                  <a:pt x="15391" y="1124"/>
                </a:lnTo>
                <a:lnTo>
                  <a:pt x="15277" y="1199"/>
                </a:lnTo>
                <a:cubicBezTo>
                  <a:pt x="15201" y="1249"/>
                  <a:pt x="15125" y="1299"/>
                  <a:pt x="15049" y="1354"/>
                </a:cubicBezTo>
                <a:cubicBezTo>
                  <a:pt x="14899" y="1464"/>
                  <a:pt x="14746" y="1569"/>
                  <a:pt x="14599" y="1684"/>
                </a:cubicBezTo>
                <a:lnTo>
                  <a:pt x="14487" y="1769"/>
                </a:lnTo>
                <a:cubicBezTo>
                  <a:pt x="14449" y="1799"/>
                  <a:pt x="14413" y="1829"/>
                  <a:pt x="14375" y="1859"/>
                </a:cubicBezTo>
                <a:lnTo>
                  <a:pt x="14155" y="2044"/>
                </a:lnTo>
                <a:cubicBezTo>
                  <a:pt x="14081" y="2104"/>
                  <a:pt x="14010" y="2169"/>
                  <a:pt x="13938" y="2234"/>
                </a:cubicBezTo>
                <a:cubicBezTo>
                  <a:pt x="13866" y="2299"/>
                  <a:pt x="13792" y="2359"/>
                  <a:pt x="13721" y="2429"/>
                </a:cubicBezTo>
                <a:cubicBezTo>
                  <a:pt x="13577" y="2564"/>
                  <a:pt x="13434" y="2694"/>
                  <a:pt x="13295" y="2839"/>
                </a:cubicBezTo>
                <a:lnTo>
                  <a:pt x="13085" y="3049"/>
                </a:lnTo>
                <a:lnTo>
                  <a:pt x="12876" y="3268"/>
                </a:lnTo>
                <a:cubicBezTo>
                  <a:pt x="12737" y="3413"/>
                  <a:pt x="12603" y="3568"/>
                  <a:pt x="12466" y="3718"/>
                </a:cubicBezTo>
                <a:cubicBezTo>
                  <a:pt x="12397" y="3793"/>
                  <a:pt x="12332" y="3873"/>
                  <a:pt x="12265" y="3948"/>
                </a:cubicBezTo>
                <a:lnTo>
                  <a:pt x="12063" y="4183"/>
                </a:lnTo>
                <a:cubicBezTo>
                  <a:pt x="11931" y="4343"/>
                  <a:pt x="11799" y="4503"/>
                  <a:pt x="11667" y="4663"/>
                </a:cubicBezTo>
                <a:cubicBezTo>
                  <a:pt x="11145" y="5318"/>
                  <a:pt x="10643" y="6012"/>
                  <a:pt x="10155" y="6732"/>
                </a:cubicBezTo>
                <a:lnTo>
                  <a:pt x="9792" y="7277"/>
                </a:lnTo>
                <a:lnTo>
                  <a:pt x="9436" y="7831"/>
                </a:lnTo>
                <a:lnTo>
                  <a:pt x="9084" y="8396"/>
                </a:lnTo>
                <a:lnTo>
                  <a:pt x="8739" y="8956"/>
                </a:lnTo>
                <a:cubicBezTo>
                  <a:pt x="8283" y="9700"/>
                  <a:pt x="7817" y="10430"/>
                  <a:pt x="7346" y="11145"/>
                </a:cubicBezTo>
                <a:cubicBezTo>
                  <a:pt x="7286" y="11235"/>
                  <a:pt x="7223" y="11330"/>
                  <a:pt x="7163" y="11420"/>
                </a:cubicBezTo>
                <a:cubicBezTo>
                  <a:pt x="6880" y="11035"/>
                  <a:pt x="6594" y="10660"/>
                  <a:pt x="6300" y="10295"/>
                </a:cubicBezTo>
                <a:lnTo>
                  <a:pt x="6202" y="10175"/>
                </a:lnTo>
                <a:lnTo>
                  <a:pt x="6103" y="10055"/>
                </a:lnTo>
                <a:lnTo>
                  <a:pt x="5904" y="9815"/>
                </a:lnTo>
                <a:cubicBezTo>
                  <a:pt x="5839" y="9735"/>
                  <a:pt x="5770" y="9661"/>
                  <a:pt x="5702" y="9581"/>
                </a:cubicBezTo>
                <a:lnTo>
                  <a:pt x="5501" y="9351"/>
                </a:lnTo>
                <a:cubicBezTo>
                  <a:pt x="5364" y="9201"/>
                  <a:pt x="5228" y="9051"/>
                  <a:pt x="5091" y="8906"/>
                </a:cubicBezTo>
                <a:lnTo>
                  <a:pt x="4883" y="8691"/>
                </a:lnTo>
                <a:lnTo>
                  <a:pt x="4780" y="8586"/>
                </a:lnTo>
                <a:lnTo>
                  <a:pt x="4674" y="8481"/>
                </a:lnTo>
                <a:lnTo>
                  <a:pt x="4464" y="8276"/>
                </a:lnTo>
                <a:cubicBezTo>
                  <a:pt x="4394" y="8206"/>
                  <a:pt x="4320" y="8146"/>
                  <a:pt x="4249" y="8076"/>
                </a:cubicBezTo>
                <a:cubicBezTo>
                  <a:pt x="4177" y="8011"/>
                  <a:pt x="4105" y="7946"/>
                  <a:pt x="4034" y="7881"/>
                </a:cubicBezTo>
                <a:lnTo>
                  <a:pt x="3817" y="7696"/>
                </a:lnTo>
                <a:lnTo>
                  <a:pt x="3707" y="7601"/>
                </a:lnTo>
                <a:lnTo>
                  <a:pt x="3597" y="7512"/>
                </a:lnTo>
                <a:lnTo>
                  <a:pt x="3375" y="7337"/>
                </a:lnTo>
                <a:cubicBezTo>
                  <a:pt x="3301" y="7277"/>
                  <a:pt x="3227" y="7227"/>
                  <a:pt x="3151" y="7172"/>
                </a:cubicBezTo>
                <a:cubicBezTo>
                  <a:pt x="3077" y="7117"/>
                  <a:pt x="3003" y="7062"/>
                  <a:pt x="2927" y="7012"/>
                </a:cubicBezTo>
                <a:lnTo>
                  <a:pt x="2701" y="6857"/>
                </a:lnTo>
                <a:cubicBezTo>
                  <a:pt x="2663" y="6832"/>
                  <a:pt x="2625" y="6807"/>
                  <a:pt x="2587" y="6782"/>
                </a:cubicBezTo>
                <a:lnTo>
                  <a:pt x="2473" y="6712"/>
                </a:lnTo>
                <a:lnTo>
                  <a:pt x="2244" y="6572"/>
                </a:lnTo>
                <a:cubicBezTo>
                  <a:pt x="2168" y="6527"/>
                  <a:pt x="2090" y="6487"/>
                  <a:pt x="2014" y="6442"/>
                </a:cubicBezTo>
                <a:cubicBezTo>
                  <a:pt x="1859" y="6352"/>
                  <a:pt x="1704" y="6277"/>
                  <a:pt x="1550" y="6197"/>
                </a:cubicBezTo>
                <a:cubicBezTo>
                  <a:pt x="1472" y="6157"/>
                  <a:pt x="1393" y="6122"/>
                  <a:pt x="1315" y="6087"/>
                </a:cubicBezTo>
                <a:lnTo>
                  <a:pt x="1080" y="5982"/>
                </a:lnTo>
                <a:cubicBezTo>
                  <a:pt x="721" y="5832"/>
                  <a:pt x="361" y="5707"/>
                  <a:pt x="0" y="5602"/>
                </a:cubicBezTo>
                <a:lnTo>
                  <a:pt x="0" y="6102"/>
                </a:lnTo>
                <a:cubicBezTo>
                  <a:pt x="329" y="6247"/>
                  <a:pt x="654" y="6412"/>
                  <a:pt x="977" y="6592"/>
                </a:cubicBezTo>
                <a:lnTo>
                  <a:pt x="1200" y="6722"/>
                </a:lnTo>
                <a:cubicBezTo>
                  <a:pt x="1274" y="6767"/>
                  <a:pt x="1351" y="6807"/>
                  <a:pt x="1422" y="6857"/>
                </a:cubicBezTo>
                <a:cubicBezTo>
                  <a:pt x="1570" y="6952"/>
                  <a:pt x="1718" y="7042"/>
                  <a:pt x="1863" y="7147"/>
                </a:cubicBezTo>
                <a:lnTo>
                  <a:pt x="2081" y="7297"/>
                </a:lnTo>
                <a:lnTo>
                  <a:pt x="2296" y="7457"/>
                </a:lnTo>
                <a:lnTo>
                  <a:pt x="2403" y="7537"/>
                </a:lnTo>
                <a:cubicBezTo>
                  <a:pt x="2439" y="7561"/>
                  <a:pt x="2475" y="7591"/>
                  <a:pt x="2511" y="7621"/>
                </a:cubicBezTo>
                <a:lnTo>
                  <a:pt x="2724" y="7791"/>
                </a:lnTo>
                <a:cubicBezTo>
                  <a:pt x="2795" y="7846"/>
                  <a:pt x="2865" y="7911"/>
                  <a:pt x="2934" y="7971"/>
                </a:cubicBezTo>
                <a:cubicBezTo>
                  <a:pt x="3003" y="8031"/>
                  <a:pt x="3075" y="8091"/>
                  <a:pt x="3145" y="8151"/>
                </a:cubicBezTo>
                <a:lnTo>
                  <a:pt x="3353" y="8341"/>
                </a:lnTo>
                <a:lnTo>
                  <a:pt x="3456" y="8436"/>
                </a:lnTo>
                <a:lnTo>
                  <a:pt x="3559" y="8536"/>
                </a:lnTo>
                <a:lnTo>
                  <a:pt x="3763" y="8731"/>
                </a:lnTo>
                <a:cubicBezTo>
                  <a:pt x="3830" y="8796"/>
                  <a:pt x="3897" y="8866"/>
                  <a:pt x="3964" y="8936"/>
                </a:cubicBezTo>
                <a:cubicBezTo>
                  <a:pt x="4032" y="9006"/>
                  <a:pt x="4099" y="9071"/>
                  <a:pt x="4166" y="9141"/>
                </a:cubicBezTo>
                <a:lnTo>
                  <a:pt x="4365" y="9356"/>
                </a:lnTo>
                <a:cubicBezTo>
                  <a:pt x="5156" y="10215"/>
                  <a:pt x="5904" y="11185"/>
                  <a:pt x="6627" y="12214"/>
                </a:cubicBezTo>
                <a:cubicBezTo>
                  <a:pt x="5904" y="13244"/>
                  <a:pt x="5156" y="14213"/>
                  <a:pt x="4365" y="15073"/>
                </a:cubicBezTo>
                <a:lnTo>
                  <a:pt x="4166" y="15288"/>
                </a:lnTo>
                <a:cubicBezTo>
                  <a:pt x="4101" y="15358"/>
                  <a:pt x="4032" y="15428"/>
                  <a:pt x="3964" y="15493"/>
                </a:cubicBezTo>
                <a:cubicBezTo>
                  <a:pt x="3897" y="15563"/>
                  <a:pt x="3830" y="15633"/>
                  <a:pt x="3763" y="15698"/>
                </a:cubicBezTo>
                <a:lnTo>
                  <a:pt x="3559" y="15893"/>
                </a:lnTo>
                <a:lnTo>
                  <a:pt x="3456" y="15993"/>
                </a:lnTo>
                <a:lnTo>
                  <a:pt x="3353" y="16088"/>
                </a:lnTo>
                <a:lnTo>
                  <a:pt x="3145" y="16277"/>
                </a:lnTo>
                <a:cubicBezTo>
                  <a:pt x="3075" y="16342"/>
                  <a:pt x="3003" y="16397"/>
                  <a:pt x="2934" y="16457"/>
                </a:cubicBezTo>
                <a:cubicBezTo>
                  <a:pt x="2865" y="16517"/>
                  <a:pt x="2795" y="16577"/>
                  <a:pt x="2724" y="16637"/>
                </a:cubicBezTo>
                <a:lnTo>
                  <a:pt x="2511" y="16807"/>
                </a:lnTo>
                <a:cubicBezTo>
                  <a:pt x="2475" y="16837"/>
                  <a:pt x="2439" y="16862"/>
                  <a:pt x="2403" y="16892"/>
                </a:cubicBezTo>
                <a:lnTo>
                  <a:pt x="2296" y="16972"/>
                </a:lnTo>
                <a:lnTo>
                  <a:pt x="2081" y="17132"/>
                </a:lnTo>
                <a:lnTo>
                  <a:pt x="1863" y="17282"/>
                </a:lnTo>
                <a:cubicBezTo>
                  <a:pt x="1718" y="17387"/>
                  <a:pt x="1570" y="17477"/>
                  <a:pt x="1422" y="17572"/>
                </a:cubicBezTo>
                <a:cubicBezTo>
                  <a:pt x="1348" y="17622"/>
                  <a:pt x="1274" y="17662"/>
                  <a:pt x="1200" y="17707"/>
                </a:cubicBezTo>
                <a:lnTo>
                  <a:pt x="977" y="17837"/>
                </a:lnTo>
                <a:cubicBezTo>
                  <a:pt x="654" y="18017"/>
                  <a:pt x="329" y="18177"/>
                  <a:pt x="0" y="18326"/>
                </a:cubicBezTo>
                <a:lnTo>
                  <a:pt x="0" y="18826"/>
                </a:lnTo>
                <a:cubicBezTo>
                  <a:pt x="363" y="18721"/>
                  <a:pt x="723" y="18596"/>
                  <a:pt x="1080" y="18446"/>
                </a:cubicBezTo>
                <a:lnTo>
                  <a:pt x="1315" y="18341"/>
                </a:lnTo>
                <a:cubicBezTo>
                  <a:pt x="1393" y="18306"/>
                  <a:pt x="1472" y="18272"/>
                  <a:pt x="1550" y="18232"/>
                </a:cubicBezTo>
                <a:cubicBezTo>
                  <a:pt x="1704" y="18152"/>
                  <a:pt x="1861" y="18077"/>
                  <a:pt x="2014" y="17987"/>
                </a:cubicBezTo>
                <a:cubicBezTo>
                  <a:pt x="2090" y="17942"/>
                  <a:pt x="2168" y="17902"/>
                  <a:pt x="2244" y="17857"/>
                </a:cubicBezTo>
                <a:lnTo>
                  <a:pt x="2473" y="17717"/>
                </a:lnTo>
                <a:lnTo>
                  <a:pt x="2587" y="17647"/>
                </a:lnTo>
                <a:cubicBezTo>
                  <a:pt x="2625" y="17622"/>
                  <a:pt x="2663" y="17597"/>
                  <a:pt x="2701" y="17572"/>
                </a:cubicBezTo>
                <a:lnTo>
                  <a:pt x="2927" y="17417"/>
                </a:lnTo>
                <a:cubicBezTo>
                  <a:pt x="3003" y="17367"/>
                  <a:pt x="3077" y="17307"/>
                  <a:pt x="3151" y="17257"/>
                </a:cubicBezTo>
                <a:cubicBezTo>
                  <a:pt x="3225" y="17202"/>
                  <a:pt x="3301" y="17147"/>
                  <a:pt x="3375" y="17092"/>
                </a:cubicBezTo>
                <a:lnTo>
                  <a:pt x="3597" y="16917"/>
                </a:lnTo>
                <a:lnTo>
                  <a:pt x="3707" y="16827"/>
                </a:lnTo>
                <a:lnTo>
                  <a:pt x="3817" y="16732"/>
                </a:lnTo>
                <a:lnTo>
                  <a:pt x="4034" y="16547"/>
                </a:lnTo>
                <a:cubicBezTo>
                  <a:pt x="4105" y="16482"/>
                  <a:pt x="4177" y="16417"/>
                  <a:pt x="4249" y="16352"/>
                </a:cubicBezTo>
                <a:cubicBezTo>
                  <a:pt x="4320" y="16287"/>
                  <a:pt x="4392" y="16222"/>
                  <a:pt x="4464" y="16153"/>
                </a:cubicBezTo>
                <a:lnTo>
                  <a:pt x="4674" y="15948"/>
                </a:lnTo>
                <a:lnTo>
                  <a:pt x="4780" y="15843"/>
                </a:lnTo>
                <a:lnTo>
                  <a:pt x="4883" y="15738"/>
                </a:lnTo>
                <a:lnTo>
                  <a:pt x="5091" y="15523"/>
                </a:lnTo>
                <a:cubicBezTo>
                  <a:pt x="5228" y="15378"/>
                  <a:pt x="5364" y="15228"/>
                  <a:pt x="5501" y="15078"/>
                </a:cubicBezTo>
                <a:lnTo>
                  <a:pt x="5702" y="14848"/>
                </a:lnTo>
                <a:cubicBezTo>
                  <a:pt x="5770" y="14773"/>
                  <a:pt x="5837" y="14693"/>
                  <a:pt x="5904" y="14613"/>
                </a:cubicBezTo>
                <a:lnTo>
                  <a:pt x="6103" y="14373"/>
                </a:lnTo>
                <a:lnTo>
                  <a:pt x="6202" y="14253"/>
                </a:lnTo>
                <a:lnTo>
                  <a:pt x="6300" y="14133"/>
                </a:lnTo>
                <a:cubicBezTo>
                  <a:pt x="6594" y="13769"/>
                  <a:pt x="6880" y="13394"/>
                  <a:pt x="7163" y="13009"/>
                </a:cubicBezTo>
                <a:cubicBezTo>
                  <a:pt x="7225" y="13099"/>
                  <a:pt x="7286" y="13194"/>
                  <a:pt x="7346" y="13284"/>
                </a:cubicBezTo>
                <a:cubicBezTo>
                  <a:pt x="7819" y="13994"/>
                  <a:pt x="8283" y="14723"/>
                  <a:pt x="8739" y="15473"/>
                </a:cubicBezTo>
                <a:lnTo>
                  <a:pt x="9084" y="16033"/>
                </a:lnTo>
                <a:lnTo>
                  <a:pt x="9436" y="16597"/>
                </a:lnTo>
                <a:lnTo>
                  <a:pt x="9792" y="17152"/>
                </a:lnTo>
                <a:lnTo>
                  <a:pt x="10155" y="17697"/>
                </a:lnTo>
                <a:cubicBezTo>
                  <a:pt x="10643" y="18416"/>
                  <a:pt x="11145" y="19111"/>
                  <a:pt x="11667" y="19766"/>
                </a:cubicBezTo>
                <a:cubicBezTo>
                  <a:pt x="11799" y="19926"/>
                  <a:pt x="11929" y="20091"/>
                  <a:pt x="12063" y="20246"/>
                </a:cubicBezTo>
                <a:lnTo>
                  <a:pt x="12265" y="20481"/>
                </a:lnTo>
                <a:cubicBezTo>
                  <a:pt x="12332" y="20560"/>
                  <a:pt x="12399" y="20635"/>
                  <a:pt x="12466" y="20710"/>
                </a:cubicBezTo>
                <a:cubicBezTo>
                  <a:pt x="12603" y="20860"/>
                  <a:pt x="12737" y="21015"/>
                  <a:pt x="12876" y="21160"/>
                </a:cubicBezTo>
                <a:lnTo>
                  <a:pt x="13085" y="21380"/>
                </a:lnTo>
                <a:lnTo>
                  <a:pt x="13295" y="21590"/>
                </a:lnTo>
                <a:cubicBezTo>
                  <a:pt x="13300" y="21595"/>
                  <a:pt x="13304" y="21600"/>
                  <a:pt x="13309" y="21600"/>
                </a:cubicBezTo>
                <a:lnTo>
                  <a:pt x="14776" y="21600"/>
                </a:lnTo>
                <a:cubicBezTo>
                  <a:pt x="14397" y="21275"/>
                  <a:pt x="14025" y="20925"/>
                  <a:pt x="13662" y="20545"/>
                </a:cubicBezTo>
                <a:cubicBezTo>
                  <a:pt x="13132" y="19991"/>
                  <a:pt x="12614" y="19391"/>
                  <a:pt x="12115" y="18746"/>
                </a:cubicBezTo>
                <a:cubicBezTo>
                  <a:pt x="11613" y="18107"/>
                  <a:pt x="11127" y="17427"/>
                  <a:pt x="10654" y="16722"/>
                </a:cubicBezTo>
                <a:lnTo>
                  <a:pt x="10301" y="16193"/>
                </a:lnTo>
                <a:lnTo>
                  <a:pt x="9951" y="15653"/>
                </a:lnTo>
                <a:lnTo>
                  <a:pt x="9257" y="14543"/>
                </a:lnTo>
                <a:cubicBezTo>
                  <a:pt x="8786" y="13799"/>
                  <a:pt x="8312" y="13064"/>
                  <a:pt x="7819" y="12359"/>
                </a:cubicBezTo>
                <a:cubicBezTo>
                  <a:pt x="7788" y="12314"/>
                  <a:pt x="7754" y="12269"/>
                  <a:pt x="7723" y="12219"/>
                </a:cubicBezTo>
                <a:cubicBezTo>
                  <a:pt x="7754" y="12174"/>
                  <a:pt x="7788" y="12129"/>
                  <a:pt x="7819" y="12079"/>
                </a:cubicBezTo>
                <a:cubicBezTo>
                  <a:pt x="8309" y="11370"/>
                  <a:pt x="8786" y="10635"/>
                  <a:pt x="9257" y="9895"/>
                </a:cubicBezTo>
                <a:lnTo>
                  <a:pt x="9951" y="8786"/>
                </a:lnTo>
                <a:lnTo>
                  <a:pt x="10301" y="8246"/>
                </a:lnTo>
                <a:lnTo>
                  <a:pt x="10654" y="7716"/>
                </a:lnTo>
                <a:cubicBezTo>
                  <a:pt x="11127" y="7012"/>
                  <a:pt x="11615" y="6337"/>
                  <a:pt x="12115" y="5692"/>
                </a:cubicBezTo>
                <a:cubicBezTo>
                  <a:pt x="12614" y="5048"/>
                  <a:pt x="13132" y="4448"/>
                  <a:pt x="13662" y="3893"/>
                </a:cubicBezTo>
                <a:cubicBezTo>
                  <a:pt x="14193" y="3333"/>
                  <a:pt x="14744" y="2839"/>
                  <a:pt x="15311" y="2404"/>
                </a:cubicBezTo>
                <a:cubicBezTo>
                  <a:pt x="15595" y="2194"/>
                  <a:pt x="15882" y="1994"/>
                  <a:pt x="16175" y="1819"/>
                </a:cubicBezTo>
                <a:cubicBezTo>
                  <a:pt x="16469" y="1644"/>
                  <a:pt x="16764" y="1489"/>
                  <a:pt x="17065" y="1354"/>
                </a:cubicBezTo>
                <a:cubicBezTo>
                  <a:pt x="17365" y="1224"/>
                  <a:pt x="17669" y="1115"/>
                  <a:pt x="17976" y="1030"/>
                </a:cubicBezTo>
                <a:cubicBezTo>
                  <a:pt x="18283" y="945"/>
                  <a:pt x="18592" y="890"/>
                  <a:pt x="18903" y="855"/>
                </a:cubicBezTo>
                <a:cubicBezTo>
                  <a:pt x="19526" y="785"/>
                  <a:pt x="20151" y="805"/>
                  <a:pt x="20774" y="945"/>
                </a:cubicBezTo>
                <a:cubicBezTo>
                  <a:pt x="21051" y="1005"/>
                  <a:pt x="21327" y="1090"/>
                  <a:pt x="21600" y="1189"/>
                </a:cubicBezTo>
                <a:lnTo>
                  <a:pt x="21600" y="655"/>
                </a:lnTo>
                <a:cubicBezTo>
                  <a:pt x="21345" y="515"/>
                  <a:pt x="21089" y="405"/>
                  <a:pt x="20830" y="315"/>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A037FEDC-64FB-BF45-BE12-1A9CE85DF778}"/>
              </a:ext>
            </a:extLst>
          </p:cNvPr>
          <p:cNvSpPr/>
          <p:nvPr/>
        </p:nvSpPr>
        <p:spPr>
          <a:xfrm>
            <a:off x="0" y="2600962"/>
            <a:ext cx="9143673" cy="4257038"/>
          </a:xfrm>
          <a:custGeom>
            <a:avLst/>
            <a:gdLst/>
            <a:ahLst/>
            <a:cxnLst>
              <a:cxn ang="0">
                <a:pos x="wd2" y="hd2"/>
              </a:cxn>
              <a:cxn ang="5400000">
                <a:pos x="wd2" y="hd2"/>
              </a:cxn>
              <a:cxn ang="10800000">
                <a:pos x="wd2" y="hd2"/>
              </a:cxn>
              <a:cxn ang="16200000">
                <a:pos x="wd2" y="hd2"/>
              </a:cxn>
            </a:cxnLst>
            <a:rect l="0" t="0" r="r" b="b"/>
            <a:pathLst>
              <a:path w="21600" h="21583" extrusionOk="0">
                <a:moveTo>
                  <a:pt x="20865" y="382"/>
                </a:moveTo>
                <a:cubicBezTo>
                  <a:pt x="20543" y="259"/>
                  <a:pt x="20213" y="168"/>
                  <a:pt x="19882" y="107"/>
                </a:cubicBezTo>
                <a:cubicBezTo>
                  <a:pt x="19716" y="73"/>
                  <a:pt x="19548" y="50"/>
                  <a:pt x="19385" y="35"/>
                </a:cubicBezTo>
                <a:lnTo>
                  <a:pt x="19259" y="21"/>
                </a:lnTo>
                <a:lnTo>
                  <a:pt x="19134" y="12"/>
                </a:lnTo>
                <a:cubicBezTo>
                  <a:pt x="19051" y="7"/>
                  <a:pt x="18968" y="2"/>
                  <a:pt x="18883" y="2"/>
                </a:cubicBezTo>
                <a:cubicBezTo>
                  <a:pt x="18215" y="-17"/>
                  <a:pt x="17541" y="88"/>
                  <a:pt x="16880" y="292"/>
                </a:cubicBezTo>
                <a:cubicBezTo>
                  <a:pt x="16551" y="396"/>
                  <a:pt x="16224" y="529"/>
                  <a:pt x="15902" y="681"/>
                </a:cubicBezTo>
                <a:lnTo>
                  <a:pt x="15660" y="800"/>
                </a:lnTo>
                <a:cubicBezTo>
                  <a:pt x="15579" y="843"/>
                  <a:pt x="15501" y="886"/>
                  <a:pt x="15422" y="929"/>
                </a:cubicBezTo>
                <a:lnTo>
                  <a:pt x="15303" y="995"/>
                </a:lnTo>
                <a:lnTo>
                  <a:pt x="15185" y="1066"/>
                </a:lnTo>
                <a:cubicBezTo>
                  <a:pt x="15106" y="1114"/>
                  <a:pt x="15028" y="1161"/>
                  <a:pt x="14950" y="1209"/>
                </a:cubicBezTo>
                <a:cubicBezTo>
                  <a:pt x="14327" y="1608"/>
                  <a:pt x="13727" y="2083"/>
                  <a:pt x="13151" y="2620"/>
                </a:cubicBezTo>
                <a:cubicBezTo>
                  <a:pt x="12575" y="3152"/>
                  <a:pt x="12024" y="3741"/>
                  <a:pt x="11493" y="4369"/>
                </a:cubicBezTo>
                <a:cubicBezTo>
                  <a:pt x="11361" y="4525"/>
                  <a:pt x="11229" y="4687"/>
                  <a:pt x="11099" y="4848"/>
                </a:cubicBezTo>
                <a:cubicBezTo>
                  <a:pt x="10969" y="5010"/>
                  <a:pt x="10839" y="5172"/>
                  <a:pt x="10712" y="5338"/>
                </a:cubicBezTo>
                <a:cubicBezTo>
                  <a:pt x="10584" y="5504"/>
                  <a:pt x="10458" y="5670"/>
                  <a:pt x="10333" y="5842"/>
                </a:cubicBezTo>
                <a:cubicBezTo>
                  <a:pt x="10210" y="6013"/>
                  <a:pt x="10084" y="6184"/>
                  <a:pt x="9961" y="6355"/>
                </a:cubicBezTo>
                <a:lnTo>
                  <a:pt x="9596" y="6877"/>
                </a:lnTo>
                <a:lnTo>
                  <a:pt x="9235" y="7410"/>
                </a:lnTo>
                <a:lnTo>
                  <a:pt x="8881" y="7951"/>
                </a:lnTo>
                <a:lnTo>
                  <a:pt x="8539" y="8483"/>
                </a:lnTo>
                <a:cubicBezTo>
                  <a:pt x="8084" y="9191"/>
                  <a:pt x="7627" y="9885"/>
                  <a:pt x="7161" y="10564"/>
                </a:cubicBezTo>
                <a:lnTo>
                  <a:pt x="7119" y="10626"/>
                </a:lnTo>
                <a:cubicBezTo>
                  <a:pt x="7033" y="10522"/>
                  <a:pt x="6948" y="10417"/>
                  <a:pt x="6861" y="10313"/>
                </a:cubicBezTo>
                <a:cubicBezTo>
                  <a:pt x="6731" y="10151"/>
                  <a:pt x="6597" y="9999"/>
                  <a:pt x="6465" y="9847"/>
                </a:cubicBezTo>
                <a:cubicBezTo>
                  <a:pt x="6198" y="9538"/>
                  <a:pt x="5925" y="9244"/>
                  <a:pt x="5649" y="8958"/>
                </a:cubicBezTo>
                <a:cubicBezTo>
                  <a:pt x="5510" y="8816"/>
                  <a:pt x="5369" y="8678"/>
                  <a:pt x="5228" y="8540"/>
                </a:cubicBezTo>
                <a:lnTo>
                  <a:pt x="5015" y="8341"/>
                </a:lnTo>
                <a:lnTo>
                  <a:pt x="4908" y="8241"/>
                </a:lnTo>
                <a:lnTo>
                  <a:pt x="4800" y="8146"/>
                </a:lnTo>
                <a:cubicBezTo>
                  <a:pt x="4225" y="7628"/>
                  <a:pt x="3627" y="7167"/>
                  <a:pt x="3011" y="6782"/>
                </a:cubicBezTo>
                <a:cubicBezTo>
                  <a:pt x="2395" y="6402"/>
                  <a:pt x="1763" y="6093"/>
                  <a:pt x="1122" y="5865"/>
                </a:cubicBezTo>
                <a:cubicBezTo>
                  <a:pt x="802" y="5756"/>
                  <a:pt x="482" y="5656"/>
                  <a:pt x="159" y="5585"/>
                </a:cubicBezTo>
                <a:lnTo>
                  <a:pt x="0" y="5547"/>
                </a:lnTo>
                <a:lnTo>
                  <a:pt x="0" y="6402"/>
                </a:lnTo>
                <a:lnTo>
                  <a:pt x="43" y="6421"/>
                </a:lnTo>
                <a:cubicBezTo>
                  <a:pt x="193" y="6492"/>
                  <a:pt x="343" y="6573"/>
                  <a:pt x="493" y="6649"/>
                </a:cubicBezTo>
                <a:cubicBezTo>
                  <a:pt x="567" y="6687"/>
                  <a:pt x="641" y="6730"/>
                  <a:pt x="715" y="6773"/>
                </a:cubicBezTo>
                <a:lnTo>
                  <a:pt x="936" y="6901"/>
                </a:lnTo>
                <a:cubicBezTo>
                  <a:pt x="1523" y="7248"/>
                  <a:pt x="2094" y="7647"/>
                  <a:pt x="2645" y="8103"/>
                </a:cubicBezTo>
                <a:cubicBezTo>
                  <a:pt x="2715" y="8160"/>
                  <a:pt x="2782" y="8222"/>
                  <a:pt x="2851" y="8279"/>
                </a:cubicBezTo>
                <a:cubicBezTo>
                  <a:pt x="2919" y="8341"/>
                  <a:pt x="2988" y="8393"/>
                  <a:pt x="3055" y="8455"/>
                </a:cubicBezTo>
                <a:lnTo>
                  <a:pt x="3257" y="8640"/>
                </a:lnTo>
                <a:lnTo>
                  <a:pt x="3358" y="8730"/>
                </a:lnTo>
                <a:lnTo>
                  <a:pt x="3456" y="8825"/>
                </a:lnTo>
                <a:lnTo>
                  <a:pt x="3656" y="9015"/>
                </a:lnTo>
                <a:cubicBezTo>
                  <a:pt x="3721" y="9082"/>
                  <a:pt x="3786" y="9149"/>
                  <a:pt x="3853" y="9215"/>
                </a:cubicBezTo>
                <a:cubicBezTo>
                  <a:pt x="3918" y="9282"/>
                  <a:pt x="3985" y="9348"/>
                  <a:pt x="4048" y="9415"/>
                </a:cubicBezTo>
                <a:lnTo>
                  <a:pt x="4240" y="9619"/>
                </a:lnTo>
                <a:cubicBezTo>
                  <a:pt x="4755" y="10170"/>
                  <a:pt x="5253" y="10769"/>
                  <a:pt x="5737" y="11396"/>
                </a:cubicBezTo>
                <a:cubicBezTo>
                  <a:pt x="5858" y="11553"/>
                  <a:pt x="5978" y="11710"/>
                  <a:pt x="6097" y="11871"/>
                </a:cubicBezTo>
                <a:lnTo>
                  <a:pt x="6167" y="11961"/>
                </a:lnTo>
                <a:lnTo>
                  <a:pt x="6097" y="12052"/>
                </a:lnTo>
                <a:cubicBezTo>
                  <a:pt x="5978" y="12213"/>
                  <a:pt x="5858" y="12370"/>
                  <a:pt x="5737" y="12527"/>
                </a:cubicBezTo>
                <a:cubicBezTo>
                  <a:pt x="5253" y="13154"/>
                  <a:pt x="4755" y="13753"/>
                  <a:pt x="4240" y="14304"/>
                </a:cubicBezTo>
                <a:lnTo>
                  <a:pt x="4048" y="14508"/>
                </a:lnTo>
                <a:cubicBezTo>
                  <a:pt x="3983" y="14579"/>
                  <a:pt x="3918" y="14641"/>
                  <a:pt x="3853" y="14708"/>
                </a:cubicBezTo>
                <a:cubicBezTo>
                  <a:pt x="3788" y="14774"/>
                  <a:pt x="3723" y="14841"/>
                  <a:pt x="3656" y="14907"/>
                </a:cubicBezTo>
                <a:lnTo>
                  <a:pt x="3456" y="15097"/>
                </a:lnTo>
                <a:lnTo>
                  <a:pt x="3358" y="15192"/>
                </a:lnTo>
                <a:lnTo>
                  <a:pt x="3257" y="15283"/>
                </a:lnTo>
                <a:lnTo>
                  <a:pt x="3055" y="15468"/>
                </a:lnTo>
                <a:cubicBezTo>
                  <a:pt x="2988" y="15530"/>
                  <a:pt x="2919" y="15587"/>
                  <a:pt x="2851" y="15644"/>
                </a:cubicBezTo>
                <a:cubicBezTo>
                  <a:pt x="2782" y="15701"/>
                  <a:pt x="2715" y="15763"/>
                  <a:pt x="2645" y="15820"/>
                </a:cubicBezTo>
                <a:cubicBezTo>
                  <a:pt x="2094" y="16271"/>
                  <a:pt x="1523" y="16675"/>
                  <a:pt x="936" y="17022"/>
                </a:cubicBezTo>
                <a:lnTo>
                  <a:pt x="715" y="17150"/>
                </a:lnTo>
                <a:cubicBezTo>
                  <a:pt x="641" y="17193"/>
                  <a:pt x="567" y="17235"/>
                  <a:pt x="493" y="17273"/>
                </a:cubicBezTo>
                <a:cubicBezTo>
                  <a:pt x="343" y="17350"/>
                  <a:pt x="195" y="17430"/>
                  <a:pt x="43" y="17502"/>
                </a:cubicBezTo>
                <a:lnTo>
                  <a:pt x="0" y="17521"/>
                </a:lnTo>
                <a:lnTo>
                  <a:pt x="0" y="18376"/>
                </a:lnTo>
                <a:lnTo>
                  <a:pt x="159" y="18338"/>
                </a:lnTo>
                <a:cubicBezTo>
                  <a:pt x="482" y="18267"/>
                  <a:pt x="802" y="18162"/>
                  <a:pt x="1122" y="18057"/>
                </a:cubicBezTo>
                <a:cubicBezTo>
                  <a:pt x="1761" y="17829"/>
                  <a:pt x="2392" y="17521"/>
                  <a:pt x="3011" y="17140"/>
                </a:cubicBezTo>
                <a:cubicBezTo>
                  <a:pt x="3627" y="16760"/>
                  <a:pt x="4225" y="16295"/>
                  <a:pt x="4800" y="15777"/>
                </a:cubicBezTo>
                <a:lnTo>
                  <a:pt x="4908" y="15682"/>
                </a:lnTo>
                <a:lnTo>
                  <a:pt x="5015" y="15582"/>
                </a:lnTo>
                <a:lnTo>
                  <a:pt x="5228" y="15382"/>
                </a:lnTo>
                <a:cubicBezTo>
                  <a:pt x="5369" y="15245"/>
                  <a:pt x="5508" y="15102"/>
                  <a:pt x="5649" y="14964"/>
                </a:cubicBezTo>
                <a:cubicBezTo>
                  <a:pt x="5925" y="14674"/>
                  <a:pt x="6198" y="14380"/>
                  <a:pt x="6465" y="14076"/>
                </a:cubicBezTo>
                <a:cubicBezTo>
                  <a:pt x="6597" y="13919"/>
                  <a:pt x="6731" y="13767"/>
                  <a:pt x="6861" y="13610"/>
                </a:cubicBezTo>
                <a:cubicBezTo>
                  <a:pt x="6948" y="13506"/>
                  <a:pt x="7033" y="13401"/>
                  <a:pt x="7119" y="13297"/>
                </a:cubicBezTo>
                <a:lnTo>
                  <a:pt x="7161" y="13358"/>
                </a:lnTo>
                <a:cubicBezTo>
                  <a:pt x="7627" y="14038"/>
                  <a:pt x="8084" y="14731"/>
                  <a:pt x="8539" y="15439"/>
                </a:cubicBezTo>
                <a:lnTo>
                  <a:pt x="8881" y="15972"/>
                </a:lnTo>
                <a:lnTo>
                  <a:pt x="9235" y="16513"/>
                </a:lnTo>
                <a:lnTo>
                  <a:pt x="9596" y="17045"/>
                </a:lnTo>
                <a:lnTo>
                  <a:pt x="9961" y="17568"/>
                </a:lnTo>
                <a:cubicBezTo>
                  <a:pt x="10084" y="17739"/>
                  <a:pt x="10210" y="17910"/>
                  <a:pt x="10333" y="18081"/>
                </a:cubicBezTo>
                <a:cubicBezTo>
                  <a:pt x="10458" y="18252"/>
                  <a:pt x="10586" y="18419"/>
                  <a:pt x="10712" y="18585"/>
                </a:cubicBezTo>
                <a:cubicBezTo>
                  <a:pt x="10839" y="18751"/>
                  <a:pt x="10969" y="18913"/>
                  <a:pt x="11099" y="19074"/>
                </a:cubicBezTo>
                <a:cubicBezTo>
                  <a:pt x="11229" y="19236"/>
                  <a:pt x="11361" y="19393"/>
                  <a:pt x="11493" y="19554"/>
                </a:cubicBezTo>
                <a:cubicBezTo>
                  <a:pt x="12024" y="20181"/>
                  <a:pt x="12575" y="20771"/>
                  <a:pt x="13151" y="21303"/>
                </a:cubicBezTo>
                <a:cubicBezTo>
                  <a:pt x="13252" y="21398"/>
                  <a:pt x="13355" y="21493"/>
                  <a:pt x="13460" y="21583"/>
                </a:cubicBezTo>
                <a:lnTo>
                  <a:pt x="16399" y="21583"/>
                </a:lnTo>
                <a:cubicBezTo>
                  <a:pt x="16352" y="21554"/>
                  <a:pt x="16307" y="21531"/>
                  <a:pt x="16260" y="21502"/>
                </a:cubicBezTo>
                <a:cubicBezTo>
                  <a:pt x="15975" y="21331"/>
                  <a:pt x="15698" y="21141"/>
                  <a:pt x="15420" y="20937"/>
                </a:cubicBezTo>
                <a:cubicBezTo>
                  <a:pt x="15283" y="20832"/>
                  <a:pt x="15144" y="20728"/>
                  <a:pt x="15010" y="20614"/>
                </a:cubicBezTo>
                <a:cubicBezTo>
                  <a:pt x="14873" y="20504"/>
                  <a:pt x="14739" y="20386"/>
                  <a:pt x="14605" y="20272"/>
                </a:cubicBezTo>
                <a:cubicBezTo>
                  <a:pt x="14338" y="20034"/>
                  <a:pt x="14074" y="19787"/>
                  <a:pt x="13814" y="19521"/>
                </a:cubicBezTo>
                <a:cubicBezTo>
                  <a:pt x="13294" y="18993"/>
                  <a:pt x="12788" y="18428"/>
                  <a:pt x="12297" y="17820"/>
                </a:cubicBezTo>
                <a:lnTo>
                  <a:pt x="11930" y="17359"/>
                </a:lnTo>
                <a:cubicBezTo>
                  <a:pt x="11809" y="17202"/>
                  <a:pt x="11688" y="17045"/>
                  <a:pt x="11567" y="16889"/>
                </a:cubicBezTo>
                <a:cubicBezTo>
                  <a:pt x="11448" y="16727"/>
                  <a:pt x="11327" y="16570"/>
                  <a:pt x="11209" y="16409"/>
                </a:cubicBezTo>
                <a:cubicBezTo>
                  <a:pt x="11090" y="16242"/>
                  <a:pt x="10971" y="16081"/>
                  <a:pt x="10855" y="15915"/>
                </a:cubicBezTo>
                <a:lnTo>
                  <a:pt x="10505" y="15416"/>
                </a:lnTo>
                <a:lnTo>
                  <a:pt x="10158" y="14907"/>
                </a:lnTo>
                <a:lnTo>
                  <a:pt x="9464" y="13862"/>
                </a:lnTo>
                <a:cubicBezTo>
                  <a:pt x="9032" y="13216"/>
                  <a:pt x="8592" y="12579"/>
                  <a:pt x="8140" y="11961"/>
                </a:cubicBezTo>
                <a:cubicBezTo>
                  <a:pt x="8592" y="11344"/>
                  <a:pt x="9032" y="10707"/>
                  <a:pt x="9464" y="10061"/>
                </a:cubicBezTo>
                <a:lnTo>
                  <a:pt x="10158" y="9015"/>
                </a:lnTo>
                <a:lnTo>
                  <a:pt x="10505" y="8507"/>
                </a:lnTo>
                <a:lnTo>
                  <a:pt x="10855" y="8008"/>
                </a:lnTo>
                <a:cubicBezTo>
                  <a:pt x="10971" y="7842"/>
                  <a:pt x="11090" y="7680"/>
                  <a:pt x="11209" y="7514"/>
                </a:cubicBezTo>
                <a:cubicBezTo>
                  <a:pt x="11327" y="7352"/>
                  <a:pt x="11448" y="7196"/>
                  <a:pt x="11567" y="7034"/>
                </a:cubicBezTo>
                <a:cubicBezTo>
                  <a:pt x="11686" y="6873"/>
                  <a:pt x="11809" y="6721"/>
                  <a:pt x="11930" y="6564"/>
                </a:cubicBezTo>
                <a:lnTo>
                  <a:pt x="12297" y="6103"/>
                </a:lnTo>
                <a:cubicBezTo>
                  <a:pt x="12790" y="5499"/>
                  <a:pt x="13294" y="4929"/>
                  <a:pt x="13814" y="4402"/>
                </a:cubicBezTo>
                <a:cubicBezTo>
                  <a:pt x="14074" y="4140"/>
                  <a:pt x="14338" y="3889"/>
                  <a:pt x="14605" y="3651"/>
                </a:cubicBezTo>
                <a:cubicBezTo>
                  <a:pt x="14739" y="3537"/>
                  <a:pt x="14873" y="3418"/>
                  <a:pt x="15010" y="3309"/>
                </a:cubicBezTo>
                <a:cubicBezTo>
                  <a:pt x="15144" y="3195"/>
                  <a:pt x="15283" y="3090"/>
                  <a:pt x="15420" y="2986"/>
                </a:cubicBezTo>
                <a:cubicBezTo>
                  <a:pt x="15695" y="2782"/>
                  <a:pt x="15975" y="2587"/>
                  <a:pt x="16260" y="2420"/>
                </a:cubicBezTo>
                <a:cubicBezTo>
                  <a:pt x="16544" y="2249"/>
                  <a:pt x="16831" y="2097"/>
                  <a:pt x="17122" y="1964"/>
                </a:cubicBezTo>
                <a:cubicBezTo>
                  <a:pt x="17707" y="1708"/>
                  <a:pt x="18303" y="1522"/>
                  <a:pt x="18912" y="1437"/>
                </a:cubicBezTo>
                <a:cubicBezTo>
                  <a:pt x="19217" y="1394"/>
                  <a:pt x="19524" y="1370"/>
                  <a:pt x="19828" y="1366"/>
                </a:cubicBezTo>
                <a:cubicBezTo>
                  <a:pt x="20135" y="1366"/>
                  <a:pt x="20442" y="1389"/>
                  <a:pt x="20749" y="1437"/>
                </a:cubicBezTo>
                <a:cubicBezTo>
                  <a:pt x="21033" y="1480"/>
                  <a:pt x="21318" y="1546"/>
                  <a:pt x="21600" y="1632"/>
                </a:cubicBezTo>
                <a:lnTo>
                  <a:pt x="21600" y="715"/>
                </a:lnTo>
                <a:cubicBezTo>
                  <a:pt x="21363" y="586"/>
                  <a:pt x="21116" y="477"/>
                  <a:pt x="20865" y="382"/>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LEGANZA">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5_T_PGO_Eleganza-4x3.pptx" id="{10B64919-52E0-4148-B1B9-739C11D7F9FC}" vid="{F5CA1676-7805-46DD-BC7D-3283BB54F0C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5_T_PGO_Eleganza-4x3.pptx" id="{10B64919-52E0-4148-B1B9-739C11D7F9FC}" vid="{3CC86FFA-F601-4D17-B31E-224AF8BD800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388</TotalTime>
  <Words>335</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ELEGANZA</dc:title>
  <dc:creator>PresentationGO.com</dc:creator>
  <dc:description>© Copyright PresentationGo.com</dc:description>
  <dcterms:created xsi:type="dcterms:W3CDTF">2019-11-21T05:08:20Z</dcterms:created>
  <dcterms:modified xsi:type="dcterms:W3CDTF">2020-09-15T16:31:02Z</dcterms:modified>
  <cp:category>Templates</cp:category>
</cp:coreProperties>
</file>