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696" autoAdjust="0"/>
    <p:restoredTop sz="96339" autoAdjust="0"/>
  </p:normalViewPr>
  <p:slideViewPr>
    <p:cSldViewPr snapToGrid="0">
      <p:cViewPr varScale="1">
        <p:scale>
          <a:sx n="100" d="100"/>
          <a:sy n="100" d="100"/>
        </p:scale>
        <p:origin x="178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9/23/2020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0C3AFC87-268C-A44B-9389-31FF092CA545}"/>
              </a:ext>
            </a:extLst>
          </p:cNvPr>
          <p:cNvSpPr/>
          <p:nvPr/>
        </p:nvSpPr>
        <p:spPr>
          <a:xfrm>
            <a:off x="1" y="0"/>
            <a:ext cx="6684012" cy="6858000"/>
          </a:xfrm>
          <a:custGeom>
            <a:avLst/>
            <a:gdLst/>
            <a:ahLst/>
            <a:cxnLst>
              <a:cxn ang="0">
                <a:pos x="wd2" y="hd2"/>
              </a:cxn>
              <a:cxn ang="5400000">
                <a:pos x="wd2" y="hd2"/>
              </a:cxn>
              <a:cxn ang="10800000">
                <a:pos x="wd2" y="hd2"/>
              </a:cxn>
              <a:cxn ang="16200000">
                <a:pos x="wd2" y="hd2"/>
              </a:cxn>
            </a:cxnLst>
            <a:rect l="0" t="0" r="r" b="b"/>
            <a:pathLst>
              <a:path w="21600" h="21600" extrusionOk="0">
                <a:moveTo>
                  <a:pt x="8705" y="21600"/>
                </a:moveTo>
                <a:lnTo>
                  <a:pt x="0" y="21600"/>
                </a:lnTo>
                <a:lnTo>
                  <a:pt x="0" y="0"/>
                </a:lnTo>
                <a:lnTo>
                  <a:pt x="21600" y="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5" name="Freeform 9">
            <a:extLst>
              <a:ext uri="{FF2B5EF4-FFF2-40B4-BE49-F238E27FC236}">
                <a16:creationId xmlns:a16="http://schemas.microsoft.com/office/drawing/2014/main" id="{97FCCA76-6419-4C6F-8F31-AF2A2A150DF4}"/>
              </a:ext>
            </a:extLst>
          </p:cNvPr>
          <p:cNvSpPr/>
          <p:nvPr userDrawn="1"/>
        </p:nvSpPr>
        <p:spPr>
          <a:xfrm>
            <a:off x="1" y="0"/>
            <a:ext cx="9143999" cy="6858000"/>
          </a:xfrm>
          <a:custGeom>
            <a:avLst/>
            <a:gdLst>
              <a:gd name="connsiteX0" fmla="*/ 9143999 w 9143999"/>
              <a:gd name="connsiteY0" fmla="*/ 6655062 h 6858000"/>
              <a:gd name="connsiteX1" fmla="*/ 9143999 w 9143999"/>
              <a:gd name="connsiteY1" fmla="*/ 6707149 h 6858000"/>
              <a:gd name="connsiteX2" fmla="*/ 9056159 w 9143999"/>
              <a:gd name="connsiteY2" fmla="*/ 6858000 h 6858000"/>
              <a:gd name="connsiteX3" fmla="*/ 9025976 w 9143999"/>
              <a:gd name="connsiteY3" fmla="*/ 6858000 h 6858000"/>
              <a:gd name="connsiteX4" fmla="*/ 9143999 w 9143999"/>
              <a:gd name="connsiteY4" fmla="*/ 6385516 h 6858000"/>
              <a:gd name="connsiteX5" fmla="*/ 9143999 w 9143999"/>
              <a:gd name="connsiteY5" fmla="*/ 6437702 h 6858000"/>
              <a:gd name="connsiteX6" fmla="*/ 8899694 w 9143999"/>
              <a:gd name="connsiteY6" fmla="*/ 6858000 h 6858000"/>
              <a:gd name="connsiteX7" fmla="*/ 8869552 w 9143999"/>
              <a:gd name="connsiteY7" fmla="*/ 6858000 h 6858000"/>
              <a:gd name="connsiteX8" fmla="*/ 9143999 w 9143999"/>
              <a:gd name="connsiteY8" fmla="*/ 6093299 h 6858000"/>
              <a:gd name="connsiteX9" fmla="*/ 9143999 w 9143999"/>
              <a:gd name="connsiteY9" fmla="*/ 6145537 h 6858000"/>
              <a:gd name="connsiteX10" fmla="*/ 8730208 w 9143999"/>
              <a:gd name="connsiteY10" fmla="*/ 6858000 h 6858000"/>
              <a:gd name="connsiteX11" fmla="*/ 8700063 w 9143999"/>
              <a:gd name="connsiteY11" fmla="*/ 6858000 h 6858000"/>
              <a:gd name="connsiteX12" fmla="*/ 9143999 w 9143999"/>
              <a:gd name="connsiteY12" fmla="*/ 5801232 h 6858000"/>
              <a:gd name="connsiteX13" fmla="*/ 9143999 w 9143999"/>
              <a:gd name="connsiteY13" fmla="*/ 5853520 h 6858000"/>
              <a:gd name="connsiteX14" fmla="*/ 8561417 w 9143999"/>
              <a:gd name="connsiteY14" fmla="*/ 6858000 h 6858000"/>
              <a:gd name="connsiteX15" fmla="*/ 8531297 w 9143999"/>
              <a:gd name="connsiteY15" fmla="*/ 6858000 h 6858000"/>
              <a:gd name="connsiteX16" fmla="*/ 9143999 w 9143999"/>
              <a:gd name="connsiteY16" fmla="*/ 5510885 h 6858000"/>
              <a:gd name="connsiteX17" fmla="*/ 9143999 w 9143999"/>
              <a:gd name="connsiteY17" fmla="*/ 5563413 h 6858000"/>
              <a:gd name="connsiteX18" fmla="*/ 8393269 w 9143999"/>
              <a:gd name="connsiteY18" fmla="*/ 6858000 h 6858000"/>
              <a:gd name="connsiteX19" fmla="*/ 8361911 w 9143999"/>
              <a:gd name="connsiteY19" fmla="*/ 6858000 h 6858000"/>
              <a:gd name="connsiteX20" fmla="*/ 9143999 w 9143999"/>
              <a:gd name="connsiteY20" fmla="*/ 5205516 h 6858000"/>
              <a:gd name="connsiteX21" fmla="*/ 9143999 w 9143999"/>
              <a:gd name="connsiteY21" fmla="*/ 5256647 h 6858000"/>
              <a:gd name="connsiteX22" fmla="*/ 8214921 w 9143999"/>
              <a:gd name="connsiteY22" fmla="*/ 6858000 h 6858000"/>
              <a:gd name="connsiteX23" fmla="*/ 8184846 w 9143999"/>
              <a:gd name="connsiteY23" fmla="*/ 6858000 h 6858000"/>
              <a:gd name="connsiteX24" fmla="*/ 9143999 w 9143999"/>
              <a:gd name="connsiteY24" fmla="*/ 4935910 h 6858000"/>
              <a:gd name="connsiteX25" fmla="*/ 9143999 w 9143999"/>
              <a:gd name="connsiteY25" fmla="*/ 4988217 h 6858000"/>
              <a:gd name="connsiteX26" fmla="*/ 8059336 w 9143999"/>
              <a:gd name="connsiteY26" fmla="*/ 6858000 h 6858000"/>
              <a:gd name="connsiteX27" fmla="*/ 8029204 w 9143999"/>
              <a:gd name="connsiteY27" fmla="*/ 6858000 h 6858000"/>
              <a:gd name="connsiteX28" fmla="*/ 9143999 w 9143999"/>
              <a:gd name="connsiteY28" fmla="*/ 4643586 h 6858000"/>
              <a:gd name="connsiteX29" fmla="*/ 9143999 w 9143999"/>
              <a:gd name="connsiteY29" fmla="*/ 4695860 h 6858000"/>
              <a:gd name="connsiteX30" fmla="*/ 7889882 w 9143999"/>
              <a:gd name="connsiteY30" fmla="*/ 6858000 h 6858000"/>
              <a:gd name="connsiteX31" fmla="*/ 7859743 w 9143999"/>
              <a:gd name="connsiteY31" fmla="*/ 6858000 h 6858000"/>
              <a:gd name="connsiteX32" fmla="*/ 9143999 w 9143999"/>
              <a:gd name="connsiteY32" fmla="*/ 4351361 h 6858000"/>
              <a:gd name="connsiteX33" fmla="*/ 9143999 w 9143999"/>
              <a:gd name="connsiteY33" fmla="*/ 4403721 h 6858000"/>
              <a:gd name="connsiteX34" fmla="*/ 7721166 w 9143999"/>
              <a:gd name="connsiteY34" fmla="*/ 6858000 h 6858000"/>
              <a:gd name="connsiteX35" fmla="*/ 7691017 w 9143999"/>
              <a:gd name="connsiteY35" fmla="*/ 6858000 h 6858000"/>
              <a:gd name="connsiteX36" fmla="*/ 9143999 w 9143999"/>
              <a:gd name="connsiteY36" fmla="*/ 4061129 h 6858000"/>
              <a:gd name="connsiteX37" fmla="*/ 9143999 w 9143999"/>
              <a:gd name="connsiteY37" fmla="*/ 4113615 h 6858000"/>
              <a:gd name="connsiteX38" fmla="*/ 7553015 w 9143999"/>
              <a:gd name="connsiteY38" fmla="*/ 6858000 h 6858000"/>
              <a:gd name="connsiteX39" fmla="*/ 7521595 w 9143999"/>
              <a:gd name="connsiteY39" fmla="*/ 6858000 h 6858000"/>
              <a:gd name="connsiteX40" fmla="*/ 9143999 w 9143999"/>
              <a:gd name="connsiteY40" fmla="*/ 3768807 h 6858000"/>
              <a:gd name="connsiteX41" fmla="*/ 9143999 w 9143999"/>
              <a:gd name="connsiteY41" fmla="*/ 3821042 h 6858000"/>
              <a:gd name="connsiteX42" fmla="*/ 7382266 w 9143999"/>
              <a:gd name="connsiteY42" fmla="*/ 6858000 h 6858000"/>
              <a:gd name="connsiteX43" fmla="*/ 7352133 w 9143999"/>
              <a:gd name="connsiteY43" fmla="*/ 6858000 h 6858000"/>
              <a:gd name="connsiteX44" fmla="*/ 9143999 w 9143999"/>
              <a:gd name="connsiteY44" fmla="*/ 3476554 h 6858000"/>
              <a:gd name="connsiteX45" fmla="*/ 9143999 w 9143999"/>
              <a:gd name="connsiteY45" fmla="*/ 3528863 h 6858000"/>
              <a:gd name="connsiteX46" fmla="*/ 7213561 w 9143999"/>
              <a:gd name="connsiteY46" fmla="*/ 6858000 h 6858000"/>
              <a:gd name="connsiteX47" fmla="*/ 7183413 w 9143999"/>
              <a:gd name="connsiteY47" fmla="*/ 6858000 h 6858000"/>
              <a:gd name="connsiteX48" fmla="*/ 9143999 w 9143999"/>
              <a:gd name="connsiteY48" fmla="*/ 3193724 h 6858000"/>
              <a:gd name="connsiteX49" fmla="*/ 9143999 w 9143999"/>
              <a:gd name="connsiteY49" fmla="*/ 3246112 h 6858000"/>
              <a:gd name="connsiteX50" fmla="*/ 7049541 w 9143999"/>
              <a:gd name="connsiteY50" fmla="*/ 6858000 h 6858000"/>
              <a:gd name="connsiteX51" fmla="*/ 7019462 w 9143999"/>
              <a:gd name="connsiteY51" fmla="*/ 6858000 h 6858000"/>
              <a:gd name="connsiteX52" fmla="*/ 9143999 w 9143999"/>
              <a:gd name="connsiteY52" fmla="*/ 2901390 h 6858000"/>
              <a:gd name="connsiteX53" fmla="*/ 9143999 w 9143999"/>
              <a:gd name="connsiteY53" fmla="*/ 2953684 h 6858000"/>
              <a:gd name="connsiteX54" fmla="*/ 6880109 w 9143999"/>
              <a:gd name="connsiteY54" fmla="*/ 6858000 h 6858000"/>
              <a:gd name="connsiteX55" fmla="*/ 6850002 w 9143999"/>
              <a:gd name="connsiteY55" fmla="*/ 6858000 h 6858000"/>
              <a:gd name="connsiteX56" fmla="*/ 9143999 w 9143999"/>
              <a:gd name="connsiteY56" fmla="*/ 2611270 h 6858000"/>
              <a:gd name="connsiteX57" fmla="*/ 9143999 w 9143999"/>
              <a:gd name="connsiteY57" fmla="*/ 2663675 h 6858000"/>
              <a:gd name="connsiteX58" fmla="*/ 6712726 w 9143999"/>
              <a:gd name="connsiteY58" fmla="*/ 6858000 h 6858000"/>
              <a:gd name="connsiteX59" fmla="*/ 6681311 w 9143999"/>
              <a:gd name="connsiteY59" fmla="*/ 6858000 h 6858000"/>
              <a:gd name="connsiteX60" fmla="*/ 9143999 w 9143999"/>
              <a:gd name="connsiteY60" fmla="*/ 2318941 h 6858000"/>
              <a:gd name="connsiteX61" fmla="*/ 9143999 w 9143999"/>
              <a:gd name="connsiteY61" fmla="*/ 2371221 h 6858000"/>
              <a:gd name="connsiteX62" fmla="*/ 6541924 w 9143999"/>
              <a:gd name="connsiteY62" fmla="*/ 6858000 h 6858000"/>
              <a:gd name="connsiteX63" fmla="*/ 6511851 w 9143999"/>
              <a:gd name="connsiteY63" fmla="*/ 6858000 h 6858000"/>
              <a:gd name="connsiteX64" fmla="*/ 9143999 w 9143999"/>
              <a:gd name="connsiteY64" fmla="*/ 2026610 h 6858000"/>
              <a:gd name="connsiteX65" fmla="*/ 9143999 w 9143999"/>
              <a:gd name="connsiteY65" fmla="*/ 2077577 h 6858000"/>
              <a:gd name="connsiteX66" fmla="*/ 6372464 w 9143999"/>
              <a:gd name="connsiteY66" fmla="*/ 6858000 h 6858000"/>
              <a:gd name="connsiteX67" fmla="*/ 6342392 w 9143999"/>
              <a:gd name="connsiteY67" fmla="*/ 6858000 h 6858000"/>
              <a:gd name="connsiteX68" fmla="*/ 9143999 w 9143999"/>
              <a:gd name="connsiteY68" fmla="*/ 1756910 h 6858000"/>
              <a:gd name="connsiteX69" fmla="*/ 9143999 w 9143999"/>
              <a:gd name="connsiteY69" fmla="*/ 1809219 h 6858000"/>
              <a:gd name="connsiteX70" fmla="*/ 6216959 w 9143999"/>
              <a:gd name="connsiteY70" fmla="*/ 6858000 h 6858000"/>
              <a:gd name="connsiteX71" fmla="*/ 6186771 w 9143999"/>
              <a:gd name="connsiteY71" fmla="*/ 6858000 h 6858000"/>
              <a:gd name="connsiteX72" fmla="*/ 9143999 w 9143999"/>
              <a:gd name="connsiteY72" fmla="*/ 1464575 h 6858000"/>
              <a:gd name="connsiteX73" fmla="*/ 9143999 w 9143999"/>
              <a:gd name="connsiteY73" fmla="*/ 1516781 h 6858000"/>
              <a:gd name="connsiteX74" fmla="*/ 6047432 w 9143999"/>
              <a:gd name="connsiteY74" fmla="*/ 6858000 h 6858000"/>
              <a:gd name="connsiteX75" fmla="*/ 6017312 w 9143999"/>
              <a:gd name="connsiteY75" fmla="*/ 6858000 h 6858000"/>
              <a:gd name="connsiteX76" fmla="*/ 9143999 w 9143999"/>
              <a:gd name="connsiteY76" fmla="*/ 1174419 h 6858000"/>
              <a:gd name="connsiteX77" fmla="*/ 9143999 w 9143999"/>
              <a:gd name="connsiteY77" fmla="*/ 1225522 h 6858000"/>
              <a:gd name="connsiteX78" fmla="*/ 5879340 w 9143999"/>
              <a:gd name="connsiteY78" fmla="*/ 6858000 h 6858000"/>
              <a:gd name="connsiteX79" fmla="*/ 5847872 w 9143999"/>
              <a:gd name="connsiteY79" fmla="*/ 6858000 h 6858000"/>
              <a:gd name="connsiteX80" fmla="*/ 9143999 w 9143999"/>
              <a:gd name="connsiteY80" fmla="*/ 869046 h 6858000"/>
              <a:gd name="connsiteX81" fmla="*/ 9143999 w 9143999"/>
              <a:gd name="connsiteY81" fmla="*/ 921335 h 6858000"/>
              <a:gd name="connsiteX82" fmla="*/ 5701731 w 9143999"/>
              <a:gd name="connsiteY82" fmla="*/ 6858000 h 6858000"/>
              <a:gd name="connsiteX83" fmla="*/ 5671574 w 9143999"/>
              <a:gd name="connsiteY83" fmla="*/ 6858000 h 6858000"/>
              <a:gd name="connsiteX84" fmla="*/ 9143999 w 9143999"/>
              <a:gd name="connsiteY84" fmla="*/ 576713 h 6858000"/>
              <a:gd name="connsiteX85" fmla="*/ 9143999 w 9143999"/>
              <a:gd name="connsiteY85" fmla="*/ 628980 h 6858000"/>
              <a:gd name="connsiteX86" fmla="*/ 5532252 w 9143999"/>
              <a:gd name="connsiteY86" fmla="*/ 6858000 h 6858000"/>
              <a:gd name="connsiteX87" fmla="*/ 5502116 w 9143999"/>
              <a:gd name="connsiteY87" fmla="*/ 6858000 h 6858000"/>
              <a:gd name="connsiteX88" fmla="*/ 9143999 w 9143999"/>
              <a:gd name="connsiteY88" fmla="*/ 284417 h 6858000"/>
              <a:gd name="connsiteX89" fmla="*/ 9143999 w 9143999"/>
              <a:gd name="connsiteY89" fmla="*/ 336776 h 6858000"/>
              <a:gd name="connsiteX90" fmla="*/ 5363580 w 9143999"/>
              <a:gd name="connsiteY90" fmla="*/ 6858000 h 6858000"/>
              <a:gd name="connsiteX91" fmla="*/ 5333404 w 9143999"/>
              <a:gd name="connsiteY91" fmla="*/ 6858000 h 6858000"/>
              <a:gd name="connsiteX92" fmla="*/ 9143999 w 9143999"/>
              <a:gd name="connsiteY92" fmla="*/ 8782 h 6858000"/>
              <a:gd name="connsiteX93" fmla="*/ 9143999 w 9143999"/>
              <a:gd name="connsiteY93" fmla="*/ 60616 h 6858000"/>
              <a:gd name="connsiteX94" fmla="*/ 5204046 w 9143999"/>
              <a:gd name="connsiteY94" fmla="*/ 6858000 h 6858000"/>
              <a:gd name="connsiteX95" fmla="*/ 5174000 w 9143999"/>
              <a:gd name="connsiteY95" fmla="*/ 6858000 h 6858000"/>
              <a:gd name="connsiteX96" fmla="*/ 8978871 w 9143999"/>
              <a:gd name="connsiteY96" fmla="*/ 0 h 6858000"/>
              <a:gd name="connsiteX97" fmla="*/ 9008917 w 9143999"/>
              <a:gd name="connsiteY97" fmla="*/ 0 h 6858000"/>
              <a:gd name="connsiteX98" fmla="*/ 5033828 w 9143999"/>
              <a:gd name="connsiteY98" fmla="*/ 6858000 h 6858000"/>
              <a:gd name="connsiteX99" fmla="*/ 5003783 w 9143999"/>
              <a:gd name="connsiteY99" fmla="*/ 6858000 h 6858000"/>
              <a:gd name="connsiteX100" fmla="*/ 8809936 w 9143999"/>
              <a:gd name="connsiteY100" fmla="*/ 0 h 6858000"/>
              <a:gd name="connsiteX101" fmla="*/ 8839991 w 9143999"/>
              <a:gd name="connsiteY101" fmla="*/ 0 h 6858000"/>
              <a:gd name="connsiteX102" fmla="*/ 4863636 w 9143999"/>
              <a:gd name="connsiteY102" fmla="*/ 6858000 h 6858000"/>
              <a:gd name="connsiteX103" fmla="*/ 4833581 w 9143999"/>
              <a:gd name="connsiteY103" fmla="*/ 6858000 h 6858000"/>
              <a:gd name="connsiteX104" fmla="*/ 8639719 w 9143999"/>
              <a:gd name="connsiteY104" fmla="*/ 0 h 6858000"/>
              <a:gd name="connsiteX105" fmla="*/ 8669773 w 9143999"/>
              <a:gd name="connsiteY105" fmla="*/ 0 h 6858000"/>
              <a:gd name="connsiteX106" fmla="*/ 4693418 w 9143999"/>
              <a:gd name="connsiteY106" fmla="*/ 6858000 h 6858000"/>
              <a:gd name="connsiteX107" fmla="*/ 4663364 w 9143999"/>
              <a:gd name="connsiteY107" fmla="*/ 6858000 h 6858000"/>
              <a:gd name="connsiteX108" fmla="*/ 8468219 w 9143999"/>
              <a:gd name="connsiteY108" fmla="*/ 0 h 6858000"/>
              <a:gd name="connsiteX109" fmla="*/ 8498265 w 9143999"/>
              <a:gd name="connsiteY109" fmla="*/ 0 h 6858000"/>
              <a:gd name="connsiteX110" fmla="*/ 4523177 w 9143999"/>
              <a:gd name="connsiteY110" fmla="*/ 6858000 h 6858000"/>
              <a:gd name="connsiteX111" fmla="*/ 4493131 w 9143999"/>
              <a:gd name="connsiteY111" fmla="*/ 6858000 h 6858000"/>
              <a:gd name="connsiteX112" fmla="*/ 8311096 w 9143999"/>
              <a:gd name="connsiteY112" fmla="*/ 0 h 6858000"/>
              <a:gd name="connsiteX113" fmla="*/ 8341141 w 9143999"/>
              <a:gd name="connsiteY113" fmla="*/ 0 h 6858000"/>
              <a:gd name="connsiteX114" fmla="*/ 4366053 w 9143999"/>
              <a:gd name="connsiteY114" fmla="*/ 6858000 h 6858000"/>
              <a:gd name="connsiteX115" fmla="*/ 4336008 w 9143999"/>
              <a:gd name="connsiteY115" fmla="*/ 6858000 h 6858000"/>
              <a:gd name="connsiteX116" fmla="*/ 8140878 w 9143999"/>
              <a:gd name="connsiteY116" fmla="*/ 0 h 6858000"/>
              <a:gd name="connsiteX117" fmla="*/ 8170924 w 9143999"/>
              <a:gd name="connsiteY117" fmla="*/ 0 h 6858000"/>
              <a:gd name="connsiteX118" fmla="*/ 4195835 w 9143999"/>
              <a:gd name="connsiteY118" fmla="*/ 6858000 h 6858000"/>
              <a:gd name="connsiteX119" fmla="*/ 4165790 w 9143999"/>
              <a:gd name="connsiteY119" fmla="*/ 6858000 h 6858000"/>
              <a:gd name="connsiteX120" fmla="*/ 7971943 w 9143999"/>
              <a:gd name="connsiteY120" fmla="*/ 0 h 6858000"/>
              <a:gd name="connsiteX121" fmla="*/ 8001997 w 9143999"/>
              <a:gd name="connsiteY121" fmla="*/ 0 h 6858000"/>
              <a:gd name="connsiteX122" fmla="*/ 4025642 w 9143999"/>
              <a:gd name="connsiteY122" fmla="*/ 6858000 h 6858000"/>
              <a:gd name="connsiteX123" fmla="*/ 3995588 w 9143999"/>
              <a:gd name="connsiteY123" fmla="*/ 6858000 h 6858000"/>
              <a:gd name="connsiteX124" fmla="*/ 7801725 w 9143999"/>
              <a:gd name="connsiteY124" fmla="*/ 0 h 6858000"/>
              <a:gd name="connsiteX125" fmla="*/ 7831780 w 9143999"/>
              <a:gd name="connsiteY125" fmla="*/ 0 h 6858000"/>
              <a:gd name="connsiteX126" fmla="*/ 3855425 w 9143999"/>
              <a:gd name="connsiteY126" fmla="*/ 6858000 h 6858000"/>
              <a:gd name="connsiteX127" fmla="*/ 3825371 w 9143999"/>
              <a:gd name="connsiteY127" fmla="*/ 6858000 h 6858000"/>
              <a:gd name="connsiteX128" fmla="*/ 7630226 w 9143999"/>
              <a:gd name="connsiteY128" fmla="*/ 0 h 6858000"/>
              <a:gd name="connsiteX129" fmla="*/ 7660271 w 9143999"/>
              <a:gd name="connsiteY129" fmla="*/ 0 h 6858000"/>
              <a:gd name="connsiteX130" fmla="*/ 3685183 w 9143999"/>
              <a:gd name="connsiteY130" fmla="*/ 6858000 h 6858000"/>
              <a:gd name="connsiteX131" fmla="*/ 3655138 w 9143999"/>
              <a:gd name="connsiteY131" fmla="*/ 6858000 h 6858000"/>
              <a:gd name="connsiteX132" fmla="*/ 7460009 w 9143999"/>
              <a:gd name="connsiteY132" fmla="*/ 0 h 6858000"/>
              <a:gd name="connsiteX133" fmla="*/ 7490054 w 9143999"/>
              <a:gd name="connsiteY133" fmla="*/ 0 h 6858000"/>
              <a:gd name="connsiteX134" fmla="*/ 3514966 w 9143999"/>
              <a:gd name="connsiteY134" fmla="*/ 6858000 h 6858000"/>
              <a:gd name="connsiteX135" fmla="*/ 3484920 w 9143999"/>
              <a:gd name="connsiteY135" fmla="*/ 6858000 h 6858000"/>
              <a:gd name="connsiteX136" fmla="*/ 7302885 w 9143999"/>
              <a:gd name="connsiteY136" fmla="*/ 0 h 6858000"/>
              <a:gd name="connsiteX137" fmla="*/ 7332930 w 9143999"/>
              <a:gd name="connsiteY137" fmla="*/ 0 h 6858000"/>
              <a:gd name="connsiteX138" fmla="*/ 3357842 w 9143999"/>
              <a:gd name="connsiteY138" fmla="*/ 6858000 h 6858000"/>
              <a:gd name="connsiteX139" fmla="*/ 3327796 w 9143999"/>
              <a:gd name="connsiteY139" fmla="*/ 6858000 h 6858000"/>
              <a:gd name="connsiteX140" fmla="*/ 7133949 w 9143999"/>
              <a:gd name="connsiteY140" fmla="*/ 0 h 6858000"/>
              <a:gd name="connsiteX141" fmla="*/ 7164004 w 9143999"/>
              <a:gd name="connsiteY141" fmla="*/ 0 h 6858000"/>
              <a:gd name="connsiteX142" fmla="*/ 3187649 w 9143999"/>
              <a:gd name="connsiteY142" fmla="*/ 6858000 h 6858000"/>
              <a:gd name="connsiteX143" fmla="*/ 3157595 w 9143999"/>
              <a:gd name="connsiteY143" fmla="*/ 6858000 h 6858000"/>
              <a:gd name="connsiteX144" fmla="*/ 6963732 w 9143999"/>
              <a:gd name="connsiteY144" fmla="*/ 0 h 6858000"/>
              <a:gd name="connsiteX145" fmla="*/ 6993786 w 9143999"/>
              <a:gd name="connsiteY145" fmla="*/ 0 h 6858000"/>
              <a:gd name="connsiteX146" fmla="*/ 3017432 w 9143999"/>
              <a:gd name="connsiteY146" fmla="*/ 6858000 h 6858000"/>
              <a:gd name="connsiteX147" fmla="*/ 2987377 w 9143999"/>
              <a:gd name="connsiteY147" fmla="*/ 6858000 h 6858000"/>
              <a:gd name="connsiteX148" fmla="*/ 6792233 w 9143999"/>
              <a:gd name="connsiteY148" fmla="*/ 0 h 6858000"/>
              <a:gd name="connsiteX149" fmla="*/ 6822278 w 9143999"/>
              <a:gd name="connsiteY149" fmla="*/ 0 h 6858000"/>
              <a:gd name="connsiteX150" fmla="*/ 2847190 w 9143999"/>
              <a:gd name="connsiteY150" fmla="*/ 6858000 h 6858000"/>
              <a:gd name="connsiteX151" fmla="*/ 2817144 w 9143999"/>
              <a:gd name="connsiteY151" fmla="*/ 6858000 h 6858000"/>
              <a:gd name="connsiteX152" fmla="*/ 6622015 w 9143999"/>
              <a:gd name="connsiteY152" fmla="*/ 0 h 6858000"/>
              <a:gd name="connsiteX153" fmla="*/ 6652061 w 9143999"/>
              <a:gd name="connsiteY153" fmla="*/ 0 h 6858000"/>
              <a:gd name="connsiteX154" fmla="*/ 2676972 w 9143999"/>
              <a:gd name="connsiteY154" fmla="*/ 6858000 h 6858000"/>
              <a:gd name="connsiteX155" fmla="*/ 2646927 w 9143999"/>
              <a:gd name="connsiteY155" fmla="*/ 6858000 h 6858000"/>
              <a:gd name="connsiteX156" fmla="*/ 6464892 w 9143999"/>
              <a:gd name="connsiteY156" fmla="*/ 0 h 6858000"/>
              <a:gd name="connsiteX157" fmla="*/ 6494937 w 9143999"/>
              <a:gd name="connsiteY157" fmla="*/ 0 h 6858000"/>
              <a:gd name="connsiteX158" fmla="*/ 2519848 w 9143999"/>
              <a:gd name="connsiteY158" fmla="*/ 6858000 h 6858000"/>
              <a:gd name="connsiteX159" fmla="*/ 2489803 w 9143999"/>
              <a:gd name="connsiteY159" fmla="*/ 6858000 h 6858000"/>
              <a:gd name="connsiteX160" fmla="*/ 6295956 w 9143999"/>
              <a:gd name="connsiteY160" fmla="*/ 0 h 6858000"/>
              <a:gd name="connsiteX161" fmla="*/ 6326010 w 9143999"/>
              <a:gd name="connsiteY161" fmla="*/ 0 h 6858000"/>
              <a:gd name="connsiteX162" fmla="*/ 2349656 w 9143999"/>
              <a:gd name="connsiteY162" fmla="*/ 6858000 h 6858000"/>
              <a:gd name="connsiteX163" fmla="*/ 2319601 w 9143999"/>
              <a:gd name="connsiteY163" fmla="*/ 6858000 h 6858000"/>
              <a:gd name="connsiteX164" fmla="*/ 6125738 w 9143999"/>
              <a:gd name="connsiteY164" fmla="*/ 0 h 6858000"/>
              <a:gd name="connsiteX165" fmla="*/ 6155793 w 9143999"/>
              <a:gd name="connsiteY165" fmla="*/ 0 h 6858000"/>
              <a:gd name="connsiteX166" fmla="*/ 2179438 w 9143999"/>
              <a:gd name="connsiteY166" fmla="*/ 6858000 h 6858000"/>
              <a:gd name="connsiteX167" fmla="*/ 2149384 w 9143999"/>
              <a:gd name="connsiteY167" fmla="*/ 6858000 h 6858000"/>
              <a:gd name="connsiteX168" fmla="*/ 5954239 w 9143999"/>
              <a:gd name="connsiteY168" fmla="*/ 0 h 6858000"/>
              <a:gd name="connsiteX169" fmla="*/ 5984285 w 9143999"/>
              <a:gd name="connsiteY169" fmla="*/ 0 h 6858000"/>
              <a:gd name="connsiteX170" fmla="*/ 2009196 w 9143999"/>
              <a:gd name="connsiteY170" fmla="*/ 6858000 h 6858000"/>
              <a:gd name="connsiteX171" fmla="*/ 1979151 w 9143999"/>
              <a:gd name="connsiteY171" fmla="*/ 6858000 h 6858000"/>
              <a:gd name="connsiteX172" fmla="*/ 5784022 w 9143999"/>
              <a:gd name="connsiteY172" fmla="*/ 0 h 6858000"/>
              <a:gd name="connsiteX173" fmla="*/ 5814067 w 9143999"/>
              <a:gd name="connsiteY173" fmla="*/ 0 h 6858000"/>
              <a:gd name="connsiteX174" fmla="*/ 1838979 w 9143999"/>
              <a:gd name="connsiteY174" fmla="*/ 6858000 h 6858000"/>
              <a:gd name="connsiteX175" fmla="*/ 1808934 w 9143999"/>
              <a:gd name="connsiteY175" fmla="*/ 6858000 h 6858000"/>
              <a:gd name="connsiteX176" fmla="*/ 5613805 w 9143999"/>
              <a:gd name="connsiteY176" fmla="*/ 0 h 6858000"/>
              <a:gd name="connsiteX177" fmla="*/ 5643850 w 9143999"/>
              <a:gd name="connsiteY177" fmla="*/ 0 h 6858000"/>
              <a:gd name="connsiteX178" fmla="*/ 1668761 w 9143999"/>
              <a:gd name="connsiteY178" fmla="*/ 6858000 h 6858000"/>
              <a:gd name="connsiteX179" fmla="*/ 1638716 w 9143999"/>
              <a:gd name="connsiteY179" fmla="*/ 6858000 h 6858000"/>
              <a:gd name="connsiteX180" fmla="*/ 5457962 w 9143999"/>
              <a:gd name="connsiteY180" fmla="*/ 0 h 6858000"/>
              <a:gd name="connsiteX181" fmla="*/ 5488017 w 9143999"/>
              <a:gd name="connsiteY181" fmla="*/ 0 h 6858000"/>
              <a:gd name="connsiteX182" fmla="*/ 1511662 w 9143999"/>
              <a:gd name="connsiteY182" fmla="*/ 6858000 h 6858000"/>
              <a:gd name="connsiteX183" fmla="*/ 1481608 w 9143999"/>
              <a:gd name="connsiteY183" fmla="*/ 6858000 h 6858000"/>
              <a:gd name="connsiteX184" fmla="*/ 5287745 w 9143999"/>
              <a:gd name="connsiteY184" fmla="*/ 0 h 6858000"/>
              <a:gd name="connsiteX185" fmla="*/ 5317800 w 9143999"/>
              <a:gd name="connsiteY185" fmla="*/ 0 h 6858000"/>
              <a:gd name="connsiteX186" fmla="*/ 1341445 w 9143999"/>
              <a:gd name="connsiteY186" fmla="*/ 6858000 h 6858000"/>
              <a:gd name="connsiteX187" fmla="*/ 1311390 w 9143999"/>
              <a:gd name="connsiteY187" fmla="*/ 6858000 h 6858000"/>
              <a:gd name="connsiteX188" fmla="*/ 5116246 w 9143999"/>
              <a:gd name="connsiteY188" fmla="*/ 0 h 6858000"/>
              <a:gd name="connsiteX189" fmla="*/ 5146291 w 9143999"/>
              <a:gd name="connsiteY189" fmla="*/ 0 h 6858000"/>
              <a:gd name="connsiteX190" fmla="*/ 1171203 w 9143999"/>
              <a:gd name="connsiteY190" fmla="*/ 6858000 h 6858000"/>
              <a:gd name="connsiteX191" fmla="*/ 1141158 w 9143999"/>
              <a:gd name="connsiteY191" fmla="*/ 6858000 h 6858000"/>
              <a:gd name="connsiteX192" fmla="*/ 4946029 w 9143999"/>
              <a:gd name="connsiteY192" fmla="*/ 0 h 6858000"/>
              <a:gd name="connsiteX193" fmla="*/ 4976074 w 9143999"/>
              <a:gd name="connsiteY193" fmla="*/ 0 h 6858000"/>
              <a:gd name="connsiteX194" fmla="*/ 1000985 w 9143999"/>
              <a:gd name="connsiteY194" fmla="*/ 6858000 h 6858000"/>
              <a:gd name="connsiteX195" fmla="*/ 970940 w 9143999"/>
              <a:gd name="connsiteY195" fmla="*/ 6858000 h 6858000"/>
              <a:gd name="connsiteX196" fmla="*/ 4775811 w 9143999"/>
              <a:gd name="connsiteY196" fmla="*/ 0 h 6858000"/>
              <a:gd name="connsiteX197" fmla="*/ 4805857 w 9143999"/>
              <a:gd name="connsiteY197" fmla="*/ 0 h 6858000"/>
              <a:gd name="connsiteX198" fmla="*/ 830768 w 9143999"/>
              <a:gd name="connsiteY198" fmla="*/ 6858000 h 6858000"/>
              <a:gd name="connsiteX199" fmla="*/ 800723 w 9143999"/>
              <a:gd name="connsiteY199" fmla="*/ 6858000 h 6858000"/>
              <a:gd name="connsiteX200" fmla="*/ 4606874 w 9143999"/>
              <a:gd name="connsiteY200" fmla="*/ 0 h 6858000"/>
              <a:gd name="connsiteX201" fmla="*/ 4636930 w 9143999"/>
              <a:gd name="connsiteY201" fmla="*/ 0 h 6858000"/>
              <a:gd name="connsiteX202" fmla="*/ 660575 w 9143999"/>
              <a:gd name="connsiteY202" fmla="*/ 6858000 h 6858000"/>
              <a:gd name="connsiteX203" fmla="*/ 630521 w 9143999"/>
              <a:gd name="connsiteY203" fmla="*/ 6858000 h 6858000"/>
              <a:gd name="connsiteX204" fmla="*/ 4449751 w 9143999"/>
              <a:gd name="connsiteY204" fmla="*/ 0 h 6858000"/>
              <a:gd name="connsiteX205" fmla="*/ 4479807 w 9143999"/>
              <a:gd name="connsiteY205" fmla="*/ 0 h 6858000"/>
              <a:gd name="connsiteX206" fmla="*/ 503452 w 9143999"/>
              <a:gd name="connsiteY206" fmla="*/ 6858000 h 6858000"/>
              <a:gd name="connsiteX207" fmla="*/ 473397 w 9143999"/>
              <a:gd name="connsiteY207" fmla="*/ 6858000 h 6858000"/>
              <a:gd name="connsiteX208" fmla="*/ 4278220 w 9143999"/>
              <a:gd name="connsiteY208" fmla="*/ 0 h 6858000"/>
              <a:gd name="connsiteX209" fmla="*/ 4309589 w 9143999"/>
              <a:gd name="connsiteY209" fmla="*/ 0 h 6858000"/>
              <a:gd name="connsiteX210" fmla="*/ 333234 w 9143999"/>
              <a:gd name="connsiteY210" fmla="*/ 6858000 h 6858000"/>
              <a:gd name="connsiteX211" fmla="*/ 303164 w 9143999"/>
              <a:gd name="connsiteY211" fmla="*/ 6858000 h 6858000"/>
              <a:gd name="connsiteX212" fmla="*/ 4108035 w 9143999"/>
              <a:gd name="connsiteY212" fmla="*/ 0 h 6858000"/>
              <a:gd name="connsiteX213" fmla="*/ 4138081 w 9143999"/>
              <a:gd name="connsiteY213" fmla="*/ 0 h 6858000"/>
              <a:gd name="connsiteX214" fmla="*/ 162992 w 9143999"/>
              <a:gd name="connsiteY214" fmla="*/ 6858000 h 6858000"/>
              <a:gd name="connsiteX215" fmla="*/ 132947 w 9143999"/>
              <a:gd name="connsiteY215" fmla="*/ 6858000 h 6858000"/>
              <a:gd name="connsiteX216" fmla="*/ 3937818 w 9143999"/>
              <a:gd name="connsiteY216" fmla="*/ 0 h 6858000"/>
              <a:gd name="connsiteX217" fmla="*/ 3967863 w 9143999"/>
              <a:gd name="connsiteY217" fmla="*/ 0 h 6858000"/>
              <a:gd name="connsiteX218" fmla="*/ 0 w 9143999"/>
              <a:gd name="connsiteY218" fmla="*/ 6845534 h 6858000"/>
              <a:gd name="connsiteX219" fmla="*/ 0 w 9143999"/>
              <a:gd name="connsiteY219" fmla="*/ 6793699 h 6858000"/>
              <a:gd name="connsiteX220" fmla="*/ 3772821 w 9143999"/>
              <a:gd name="connsiteY220" fmla="*/ 0 h 6858000"/>
              <a:gd name="connsiteX221" fmla="*/ 3802873 w 9143999"/>
              <a:gd name="connsiteY221" fmla="*/ 0 h 6858000"/>
              <a:gd name="connsiteX222" fmla="*/ 0 w 9143999"/>
              <a:gd name="connsiteY222" fmla="*/ 6559815 h 6858000"/>
              <a:gd name="connsiteX223" fmla="*/ 0 w 9143999"/>
              <a:gd name="connsiteY223" fmla="*/ 6507369 h 6858000"/>
              <a:gd name="connsiteX224" fmla="*/ 3605066 w 9143999"/>
              <a:gd name="connsiteY224" fmla="*/ 0 h 6858000"/>
              <a:gd name="connsiteX225" fmla="*/ 3635265 w 9143999"/>
              <a:gd name="connsiteY225" fmla="*/ 0 h 6858000"/>
              <a:gd name="connsiteX226" fmla="*/ 0 w 9143999"/>
              <a:gd name="connsiteY226" fmla="*/ 6269423 h 6858000"/>
              <a:gd name="connsiteX227" fmla="*/ 0 w 9143999"/>
              <a:gd name="connsiteY227" fmla="*/ 6217053 h 6858000"/>
              <a:gd name="connsiteX228" fmla="*/ 3436279 w 9143999"/>
              <a:gd name="connsiteY228" fmla="*/ 0 h 6858000"/>
              <a:gd name="connsiteX229" fmla="*/ 3467665 w 9143999"/>
              <a:gd name="connsiteY229" fmla="*/ 0 h 6858000"/>
              <a:gd name="connsiteX230" fmla="*/ 0 w 9143999"/>
              <a:gd name="connsiteY230" fmla="*/ 5980297 h 6858000"/>
              <a:gd name="connsiteX231" fmla="*/ 0 w 9143999"/>
              <a:gd name="connsiteY231" fmla="*/ 5927830 h 6858000"/>
              <a:gd name="connsiteX232" fmla="*/ 3268666 w 9143999"/>
              <a:gd name="connsiteY232" fmla="*/ 0 h 6858000"/>
              <a:gd name="connsiteX233" fmla="*/ 3298776 w 9143999"/>
              <a:gd name="connsiteY233" fmla="*/ 0 h 6858000"/>
              <a:gd name="connsiteX234" fmla="*/ 0 w 9143999"/>
              <a:gd name="connsiteY234" fmla="*/ 5691094 h 6858000"/>
              <a:gd name="connsiteX235" fmla="*/ 0 w 9143999"/>
              <a:gd name="connsiteY235" fmla="*/ 5638884 h 6858000"/>
              <a:gd name="connsiteX236" fmla="*/ 3100975 w 9143999"/>
              <a:gd name="connsiteY236" fmla="*/ 0 h 6858000"/>
              <a:gd name="connsiteX237" fmla="*/ 3131166 w 9143999"/>
              <a:gd name="connsiteY237" fmla="*/ 0 h 6858000"/>
              <a:gd name="connsiteX238" fmla="*/ 0 w 9143999"/>
              <a:gd name="connsiteY238" fmla="*/ 5400705 h 6858000"/>
              <a:gd name="connsiteX239" fmla="*/ 0 w 9143999"/>
              <a:gd name="connsiteY239" fmla="*/ 5348380 h 6858000"/>
              <a:gd name="connsiteX240" fmla="*/ 2933446 w 9143999"/>
              <a:gd name="connsiteY240" fmla="*/ 0 h 6858000"/>
              <a:gd name="connsiteX241" fmla="*/ 2963567 w 9143999"/>
              <a:gd name="connsiteY241" fmla="*/ 0 h 6858000"/>
              <a:gd name="connsiteX242" fmla="*/ 0 w 9143999"/>
              <a:gd name="connsiteY242" fmla="*/ 5111580 h 6858000"/>
              <a:gd name="connsiteX243" fmla="*/ 0 w 9143999"/>
              <a:gd name="connsiteY243" fmla="*/ 5059155 h 6858000"/>
              <a:gd name="connsiteX244" fmla="*/ 2765803 w 9143999"/>
              <a:gd name="connsiteY244" fmla="*/ 0 h 6858000"/>
              <a:gd name="connsiteX245" fmla="*/ 2795967 w 9143999"/>
              <a:gd name="connsiteY245" fmla="*/ 0 h 6858000"/>
              <a:gd name="connsiteX246" fmla="*/ 0 w 9143999"/>
              <a:gd name="connsiteY246" fmla="*/ 4822454 h 6858000"/>
              <a:gd name="connsiteX247" fmla="*/ 0 w 9143999"/>
              <a:gd name="connsiteY247" fmla="*/ 4770203 h 6858000"/>
              <a:gd name="connsiteX248" fmla="*/ 2596921 w 9143999"/>
              <a:gd name="connsiteY248" fmla="*/ 0 h 6858000"/>
              <a:gd name="connsiteX249" fmla="*/ 2628352 w 9143999"/>
              <a:gd name="connsiteY249" fmla="*/ 0 h 6858000"/>
              <a:gd name="connsiteX250" fmla="*/ 0 w 9143999"/>
              <a:gd name="connsiteY250" fmla="*/ 4532079 h 6858000"/>
              <a:gd name="connsiteX251" fmla="*/ 0 w 9143999"/>
              <a:gd name="connsiteY251" fmla="*/ 4479559 h 6858000"/>
              <a:gd name="connsiteX252" fmla="*/ 2429297 w 9143999"/>
              <a:gd name="connsiteY252" fmla="*/ 0 h 6858000"/>
              <a:gd name="connsiteX253" fmla="*/ 2459470 w 9143999"/>
              <a:gd name="connsiteY253" fmla="*/ 0 h 6858000"/>
              <a:gd name="connsiteX254" fmla="*/ 0 w 9143999"/>
              <a:gd name="connsiteY254" fmla="*/ 4242851 h 6858000"/>
              <a:gd name="connsiteX255" fmla="*/ 0 w 9143999"/>
              <a:gd name="connsiteY255" fmla="*/ 4190604 h 6858000"/>
              <a:gd name="connsiteX256" fmla="*/ 2261780 w 9143999"/>
              <a:gd name="connsiteY256" fmla="*/ 0 h 6858000"/>
              <a:gd name="connsiteX257" fmla="*/ 2291854 w 9143999"/>
              <a:gd name="connsiteY257" fmla="*/ 0 h 6858000"/>
              <a:gd name="connsiteX258" fmla="*/ 0 w 9143999"/>
              <a:gd name="connsiteY258" fmla="*/ 3952481 h 6858000"/>
              <a:gd name="connsiteX259" fmla="*/ 0 w 9143999"/>
              <a:gd name="connsiteY259" fmla="*/ 3901348 h 6858000"/>
              <a:gd name="connsiteX260" fmla="*/ 2094178 w 9143999"/>
              <a:gd name="connsiteY260" fmla="*/ 0 h 6858000"/>
              <a:gd name="connsiteX261" fmla="*/ 2124254 w 9143999"/>
              <a:gd name="connsiteY261" fmla="*/ 0 h 6858000"/>
              <a:gd name="connsiteX262" fmla="*/ 0 w 9143999"/>
              <a:gd name="connsiteY262" fmla="*/ 3663357 h 6858000"/>
              <a:gd name="connsiteX263" fmla="*/ 0 w 9143999"/>
              <a:gd name="connsiteY263" fmla="*/ 3610980 h 6858000"/>
              <a:gd name="connsiteX264" fmla="*/ 1926494 w 9143999"/>
              <a:gd name="connsiteY264" fmla="*/ 0 h 6858000"/>
              <a:gd name="connsiteX265" fmla="*/ 1956655 w 9143999"/>
              <a:gd name="connsiteY265" fmla="*/ 0 h 6858000"/>
              <a:gd name="connsiteX266" fmla="*/ 0 w 9143999"/>
              <a:gd name="connsiteY266" fmla="*/ 3374237 h 6858000"/>
              <a:gd name="connsiteX267" fmla="*/ 0 w 9143999"/>
              <a:gd name="connsiteY267" fmla="*/ 3321914 h 6858000"/>
              <a:gd name="connsiteX268" fmla="*/ 1757631 w 9143999"/>
              <a:gd name="connsiteY268" fmla="*/ 0 h 6858000"/>
              <a:gd name="connsiteX269" fmla="*/ 1789033 w 9143999"/>
              <a:gd name="connsiteY269" fmla="*/ 0 h 6858000"/>
              <a:gd name="connsiteX270" fmla="*/ 0 w 9143999"/>
              <a:gd name="connsiteY270" fmla="*/ 3083889 h 6858000"/>
              <a:gd name="connsiteX271" fmla="*/ 0 w 9143999"/>
              <a:gd name="connsiteY271" fmla="*/ 3031469 h 6858000"/>
              <a:gd name="connsiteX272" fmla="*/ 1590004 w 9143999"/>
              <a:gd name="connsiteY272" fmla="*/ 0 h 6858000"/>
              <a:gd name="connsiteX273" fmla="*/ 1620160 w 9143999"/>
              <a:gd name="connsiteY273" fmla="*/ 0 h 6858000"/>
              <a:gd name="connsiteX274" fmla="*/ 0 w 9143999"/>
              <a:gd name="connsiteY274" fmla="*/ 2794619 h 6858000"/>
              <a:gd name="connsiteX275" fmla="*/ 0 w 9143999"/>
              <a:gd name="connsiteY275" fmla="*/ 2742344 h 6858000"/>
              <a:gd name="connsiteX276" fmla="*/ 1422417 w 9143999"/>
              <a:gd name="connsiteY276" fmla="*/ 0 h 6858000"/>
              <a:gd name="connsiteX277" fmla="*/ 1452562 w 9143999"/>
              <a:gd name="connsiteY277" fmla="*/ 0 h 6858000"/>
              <a:gd name="connsiteX278" fmla="*/ 0 w 9143999"/>
              <a:gd name="connsiteY278" fmla="*/ 2505497 h 6858000"/>
              <a:gd name="connsiteX279" fmla="*/ 0 w 9143999"/>
              <a:gd name="connsiteY279" fmla="*/ 2453154 h 6858000"/>
              <a:gd name="connsiteX280" fmla="*/ 1254833 w 9143999"/>
              <a:gd name="connsiteY280" fmla="*/ 0 h 6858000"/>
              <a:gd name="connsiteX281" fmla="*/ 1284934 w 9143999"/>
              <a:gd name="connsiteY281" fmla="*/ 0 h 6858000"/>
              <a:gd name="connsiteX282" fmla="*/ 0 w 9143999"/>
              <a:gd name="connsiteY282" fmla="*/ 2215175 h 6858000"/>
              <a:gd name="connsiteX283" fmla="*/ 0 w 9143999"/>
              <a:gd name="connsiteY283" fmla="*/ 2162874 h 6858000"/>
              <a:gd name="connsiteX284" fmla="*/ 1087194 w 9143999"/>
              <a:gd name="connsiteY284" fmla="*/ 0 h 6858000"/>
              <a:gd name="connsiteX285" fmla="*/ 1117331 w 9143999"/>
              <a:gd name="connsiteY285" fmla="*/ 0 h 6858000"/>
              <a:gd name="connsiteX286" fmla="*/ 0 w 9143999"/>
              <a:gd name="connsiteY286" fmla="*/ 1926064 h 6858000"/>
              <a:gd name="connsiteX287" fmla="*/ 0 w 9143999"/>
              <a:gd name="connsiteY287" fmla="*/ 1873759 h 6858000"/>
              <a:gd name="connsiteX288" fmla="*/ 918372 w 9143999"/>
              <a:gd name="connsiteY288" fmla="*/ 0 h 6858000"/>
              <a:gd name="connsiteX289" fmla="*/ 949725 w 9143999"/>
              <a:gd name="connsiteY289" fmla="*/ 0 h 6858000"/>
              <a:gd name="connsiteX290" fmla="*/ 0 w 9143999"/>
              <a:gd name="connsiteY290" fmla="*/ 1636960 h 6858000"/>
              <a:gd name="connsiteX291" fmla="*/ 0 w 9143999"/>
              <a:gd name="connsiteY291" fmla="*/ 1584428 h 6858000"/>
              <a:gd name="connsiteX292" fmla="*/ 750701 w 9143999"/>
              <a:gd name="connsiteY292" fmla="*/ 0 h 6858000"/>
              <a:gd name="connsiteX293" fmla="*/ 780840 w 9143999"/>
              <a:gd name="connsiteY293" fmla="*/ 0 h 6858000"/>
              <a:gd name="connsiteX294" fmla="*/ 0 w 9143999"/>
              <a:gd name="connsiteY294" fmla="*/ 1346434 h 6858000"/>
              <a:gd name="connsiteX295" fmla="*/ 0 w 9143999"/>
              <a:gd name="connsiteY295" fmla="*/ 1294155 h 6858000"/>
              <a:gd name="connsiteX296" fmla="*/ 583108 w 9143999"/>
              <a:gd name="connsiteY296" fmla="*/ 0 h 6858000"/>
              <a:gd name="connsiteX297" fmla="*/ 613237 w 9143999"/>
              <a:gd name="connsiteY297" fmla="*/ 0 h 6858000"/>
              <a:gd name="connsiteX298" fmla="*/ 0 w 9143999"/>
              <a:gd name="connsiteY298" fmla="*/ 1057328 h 6858000"/>
              <a:gd name="connsiteX299" fmla="*/ 0 w 9143999"/>
              <a:gd name="connsiteY299" fmla="*/ 1005043 h 6858000"/>
              <a:gd name="connsiteX300" fmla="*/ 415480 w 9143999"/>
              <a:gd name="connsiteY300" fmla="*/ 0 h 6858000"/>
              <a:gd name="connsiteX301" fmla="*/ 445631 w 9143999"/>
              <a:gd name="connsiteY301" fmla="*/ 0 h 6858000"/>
              <a:gd name="connsiteX302" fmla="*/ 0 w 9143999"/>
              <a:gd name="connsiteY302" fmla="*/ 768233 h 6858000"/>
              <a:gd name="connsiteX303" fmla="*/ 0 w 9143999"/>
              <a:gd name="connsiteY303" fmla="*/ 715976 h 6858000"/>
              <a:gd name="connsiteX304" fmla="*/ 247782 w 9143999"/>
              <a:gd name="connsiteY304" fmla="*/ 0 h 6858000"/>
              <a:gd name="connsiteX305" fmla="*/ 277928 w 9143999"/>
              <a:gd name="connsiteY305" fmla="*/ 0 h 6858000"/>
              <a:gd name="connsiteX306" fmla="*/ 0 w 9143999"/>
              <a:gd name="connsiteY306" fmla="*/ 478209 h 6858000"/>
              <a:gd name="connsiteX307" fmla="*/ 0 w 9143999"/>
              <a:gd name="connsiteY307" fmla="*/ 426023 h 6858000"/>
              <a:gd name="connsiteX308" fmla="*/ 79020 w 9143999"/>
              <a:gd name="connsiteY308" fmla="*/ 0 h 6858000"/>
              <a:gd name="connsiteX309" fmla="*/ 110247 w 9143999"/>
              <a:gd name="connsiteY309" fmla="*/ 0 h 6858000"/>
              <a:gd name="connsiteX310" fmla="*/ 0 w 9143999"/>
              <a:gd name="connsiteY310" fmla="*/ 189405 h 6858000"/>
              <a:gd name="connsiteX311" fmla="*/ 0 w 9143999"/>
              <a:gd name="connsiteY311" fmla="*/ 1362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Lst>
            <a:rect l="l" t="t" r="r" b="b"/>
            <a:pathLst>
              <a:path w="9143999" h="6858000">
                <a:moveTo>
                  <a:pt x="9143999" y="6655062"/>
                </a:moveTo>
                <a:lnTo>
                  <a:pt x="9143999" y="6707149"/>
                </a:lnTo>
                <a:lnTo>
                  <a:pt x="9056159" y="6858000"/>
                </a:lnTo>
                <a:lnTo>
                  <a:pt x="9025976" y="6858000"/>
                </a:lnTo>
                <a:close/>
                <a:moveTo>
                  <a:pt x="9143999" y="6385516"/>
                </a:moveTo>
                <a:lnTo>
                  <a:pt x="9143999" y="6437702"/>
                </a:lnTo>
                <a:lnTo>
                  <a:pt x="8899694" y="6858000"/>
                </a:lnTo>
                <a:lnTo>
                  <a:pt x="8869552" y="6858000"/>
                </a:lnTo>
                <a:close/>
                <a:moveTo>
                  <a:pt x="9143999" y="6093299"/>
                </a:moveTo>
                <a:lnTo>
                  <a:pt x="9143999" y="6145537"/>
                </a:lnTo>
                <a:lnTo>
                  <a:pt x="8730208" y="6858000"/>
                </a:lnTo>
                <a:lnTo>
                  <a:pt x="8700063" y="6858000"/>
                </a:lnTo>
                <a:close/>
                <a:moveTo>
                  <a:pt x="9143999" y="5801232"/>
                </a:moveTo>
                <a:lnTo>
                  <a:pt x="9143999" y="5853520"/>
                </a:lnTo>
                <a:lnTo>
                  <a:pt x="8561417" y="6858000"/>
                </a:lnTo>
                <a:lnTo>
                  <a:pt x="8531297" y="6858000"/>
                </a:lnTo>
                <a:close/>
                <a:moveTo>
                  <a:pt x="9143999" y="5510885"/>
                </a:moveTo>
                <a:lnTo>
                  <a:pt x="9143999" y="5563413"/>
                </a:lnTo>
                <a:lnTo>
                  <a:pt x="8393269" y="6858000"/>
                </a:lnTo>
                <a:lnTo>
                  <a:pt x="8361911" y="6858000"/>
                </a:lnTo>
                <a:close/>
                <a:moveTo>
                  <a:pt x="9143999" y="5205516"/>
                </a:moveTo>
                <a:lnTo>
                  <a:pt x="9143999" y="5256647"/>
                </a:lnTo>
                <a:lnTo>
                  <a:pt x="8214921" y="6858000"/>
                </a:lnTo>
                <a:lnTo>
                  <a:pt x="8184846" y="6858000"/>
                </a:lnTo>
                <a:close/>
                <a:moveTo>
                  <a:pt x="9143999" y="4935910"/>
                </a:moveTo>
                <a:lnTo>
                  <a:pt x="9143999" y="4988217"/>
                </a:lnTo>
                <a:lnTo>
                  <a:pt x="8059336" y="6858000"/>
                </a:lnTo>
                <a:lnTo>
                  <a:pt x="8029204" y="6858000"/>
                </a:lnTo>
                <a:close/>
                <a:moveTo>
                  <a:pt x="9143999" y="4643586"/>
                </a:moveTo>
                <a:lnTo>
                  <a:pt x="9143999" y="4695860"/>
                </a:lnTo>
                <a:lnTo>
                  <a:pt x="7889882" y="6858000"/>
                </a:lnTo>
                <a:lnTo>
                  <a:pt x="7859743" y="6858000"/>
                </a:lnTo>
                <a:close/>
                <a:moveTo>
                  <a:pt x="9143999" y="4351361"/>
                </a:moveTo>
                <a:lnTo>
                  <a:pt x="9143999" y="4403721"/>
                </a:lnTo>
                <a:lnTo>
                  <a:pt x="7721166" y="6858000"/>
                </a:lnTo>
                <a:lnTo>
                  <a:pt x="7691017" y="6858000"/>
                </a:lnTo>
                <a:close/>
                <a:moveTo>
                  <a:pt x="9143999" y="4061129"/>
                </a:moveTo>
                <a:lnTo>
                  <a:pt x="9143999" y="4113615"/>
                </a:lnTo>
                <a:lnTo>
                  <a:pt x="7553015" y="6858000"/>
                </a:lnTo>
                <a:lnTo>
                  <a:pt x="7521595" y="6858000"/>
                </a:lnTo>
                <a:close/>
                <a:moveTo>
                  <a:pt x="9143999" y="3768807"/>
                </a:moveTo>
                <a:lnTo>
                  <a:pt x="9143999" y="3821042"/>
                </a:lnTo>
                <a:lnTo>
                  <a:pt x="7382266" y="6858000"/>
                </a:lnTo>
                <a:lnTo>
                  <a:pt x="7352133" y="6858000"/>
                </a:lnTo>
                <a:close/>
                <a:moveTo>
                  <a:pt x="9143999" y="3476554"/>
                </a:moveTo>
                <a:lnTo>
                  <a:pt x="9143999" y="3528863"/>
                </a:lnTo>
                <a:lnTo>
                  <a:pt x="7213561" y="6858000"/>
                </a:lnTo>
                <a:lnTo>
                  <a:pt x="7183413" y="6858000"/>
                </a:lnTo>
                <a:close/>
                <a:moveTo>
                  <a:pt x="9143999" y="3193724"/>
                </a:moveTo>
                <a:lnTo>
                  <a:pt x="9143999" y="3246112"/>
                </a:lnTo>
                <a:lnTo>
                  <a:pt x="7049541" y="6858000"/>
                </a:lnTo>
                <a:lnTo>
                  <a:pt x="7019462" y="6858000"/>
                </a:lnTo>
                <a:close/>
                <a:moveTo>
                  <a:pt x="9143999" y="2901390"/>
                </a:moveTo>
                <a:lnTo>
                  <a:pt x="9143999" y="2953684"/>
                </a:lnTo>
                <a:lnTo>
                  <a:pt x="6880109" y="6858000"/>
                </a:lnTo>
                <a:lnTo>
                  <a:pt x="6850002" y="6858000"/>
                </a:lnTo>
                <a:close/>
                <a:moveTo>
                  <a:pt x="9143999" y="2611270"/>
                </a:moveTo>
                <a:lnTo>
                  <a:pt x="9143999" y="2663675"/>
                </a:lnTo>
                <a:lnTo>
                  <a:pt x="6712726" y="6858000"/>
                </a:lnTo>
                <a:lnTo>
                  <a:pt x="6681311" y="6858000"/>
                </a:lnTo>
                <a:close/>
                <a:moveTo>
                  <a:pt x="9143999" y="2318941"/>
                </a:moveTo>
                <a:lnTo>
                  <a:pt x="9143999" y="2371221"/>
                </a:lnTo>
                <a:lnTo>
                  <a:pt x="6541924" y="6858000"/>
                </a:lnTo>
                <a:lnTo>
                  <a:pt x="6511851" y="6858000"/>
                </a:lnTo>
                <a:close/>
                <a:moveTo>
                  <a:pt x="9143999" y="2026610"/>
                </a:moveTo>
                <a:lnTo>
                  <a:pt x="9143999" y="2077577"/>
                </a:lnTo>
                <a:lnTo>
                  <a:pt x="6372464" y="6858000"/>
                </a:lnTo>
                <a:lnTo>
                  <a:pt x="6342392" y="6858000"/>
                </a:lnTo>
                <a:close/>
                <a:moveTo>
                  <a:pt x="9143999" y="1756910"/>
                </a:moveTo>
                <a:lnTo>
                  <a:pt x="9143999" y="1809219"/>
                </a:lnTo>
                <a:lnTo>
                  <a:pt x="6216959" y="6858000"/>
                </a:lnTo>
                <a:lnTo>
                  <a:pt x="6186771" y="6858000"/>
                </a:lnTo>
                <a:close/>
                <a:moveTo>
                  <a:pt x="9143999" y="1464575"/>
                </a:moveTo>
                <a:lnTo>
                  <a:pt x="9143999" y="1516781"/>
                </a:lnTo>
                <a:lnTo>
                  <a:pt x="6047432" y="6858000"/>
                </a:lnTo>
                <a:lnTo>
                  <a:pt x="6017312" y="6858000"/>
                </a:lnTo>
                <a:close/>
                <a:moveTo>
                  <a:pt x="9143999" y="1174419"/>
                </a:moveTo>
                <a:lnTo>
                  <a:pt x="9143999" y="1225522"/>
                </a:lnTo>
                <a:lnTo>
                  <a:pt x="5879340" y="6858000"/>
                </a:lnTo>
                <a:lnTo>
                  <a:pt x="5847872" y="6858000"/>
                </a:lnTo>
                <a:close/>
                <a:moveTo>
                  <a:pt x="9143999" y="869046"/>
                </a:moveTo>
                <a:lnTo>
                  <a:pt x="9143999" y="921335"/>
                </a:lnTo>
                <a:lnTo>
                  <a:pt x="5701731" y="6858000"/>
                </a:lnTo>
                <a:lnTo>
                  <a:pt x="5671574" y="6858000"/>
                </a:lnTo>
                <a:close/>
                <a:moveTo>
                  <a:pt x="9143999" y="576713"/>
                </a:moveTo>
                <a:lnTo>
                  <a:pt x="9143999" y="628980"/>
                </a:lnTo>
                <a:lnTo>
                  <a:pt x="5532252" y="6858000"/>
                </a:lnTo>
                <a:lnTo>
                  <a:pt x="5502116" y="6858000"/>
                </a:lnTo>
                <a:close/>
                <a:moveTo>
                  <a:pt x="9143999" y="284417"/>
                </a:moveTo>
                <a:lnTo>
                  <a:pt x="9143999" y="336776"/>
                </a:lnTo>
                <a:lnTo>
                  <a:pt x="5363580" y="6858000"/>
                </a:lnTo>
                <a:lnTo>
                  <a:pt x="5333404" y="6858000"/>
                </a:lnTo>
                <a:close/>
                <a:moveTo>
                  <a:pt x="9143999" y="8782"/>
                </a:moveTo>
                <a:lnTo>
                  <a:pt x="9143999" y="60616"/>
                </a:lnTo>
                <a:lnTo>
                  <a:pt x="5204046" y="6858000"/>
                </a:lnTo>
                <a:lnTo>
                  <a:pt x="5174000" y="6858000"/>
                </a:lnTo>
                <a:close/>
                <a:moveTo>
                  <a:pt x="8978871" y="0"/>
                </a:moveTo>
                <a:lnTo>
                  <a:pt x="9008917" y="0"/>
                </a:lnTo>
                <a:lnTo>
                  <a:pt x="5033828" y="6858000"/>
                </a:lnTo>
                <a:lnTo>
                  <a:pt x="5003783" y="6858000"/>
                </a:lnTo>
                <a:close/>
                <a:moveTo>
                  <a:pt x="8809936" y="0"/>
                </a:moveTo>
                <a:lnTo>
                  <a:pt x="8839991" y="0"/>
                </a:lnTo>
                <a:lnTo>
                  <a:pt x="4863636" y="6858000"/>
                </a:lnTo>
                <a:lnTo>
                  <a:pt x="4833581" y="6858000"/>
                </a:lnTo>
                <a:close/>
                <a:moveTo>
                  <a:pt x="8639719" y="0"/>
                </a:moveTo>
                <a:lnTo>
                  <a:pt x="8669773" y="0"/>
                </a:lnTo>
                <a:lnTo>
                  <a:pt x="4693418" y="6858000"/>
                </a:lnTo>
                <a:lnTo>
                  <a:pt x="4663364" y="6858000"/>
                </a:lnTo>
                <a:close/>
                <a:moveTo>
                  <a:pt x="8468219" y="0"/>
                </a:moveTo>
                <a:lnTo>
                  <a:pt x="8498265" y="0"/>
                </a:lnTo>
                <a:lnTo>
                  <a:pt x="4523177" y="6858000"/>
                </a:lnTo>
                <a:lnTo>
                  <a:pt x="4493131" y="6858000"/>
                </a:lnTo>
                <a:close/>
                <a:moveTo>
                  <a:pt x="8311096" y="0"/>
                </a:moveTo>
                <a:lnTo>
                  <a:pt x="8341141" y="0"/>
                </a:lnTo>
                <a:lnTo>
                  <a:pt x="4366053" y="6858000"/>
                </a:lnTo>
                <a:lnTo>
                  <a:pt x="4336008" y="6858000"/>
                </a:lnTo>
                <a:close/>
                <a:moveTo>
                  <a:pt x="8140878" y="0"/>
                </a:moveTo>
                <a:lnTo>
                  <a:pt x="8170924" y="0"/>
                </a:lnTo>
                <a:lnTo>
                  <a:pt x="4195835" y="6858000"/>
                </a:lnTo>
                <a:lnTo>
                  <a:pt x="4165790" y="6858000"/>
                </a:lnTo>
                <a:close/>
                <a:moveTo>
                  <a:pt x="7971943" y="0"/>
                </a:moveTo>
                <a:lnTo>
                  <a:pt x="8001997" y="0"/>
                </a:lnTo>
                <a:lnTo>
                  <a:pt x="4025642" y="6858000"/>
                </a:lnTo>
                <a:lnTo>
                  <a:pt x="3995588" y="6858000"/>
                </a:lnTo>
                <a:close/>
                <a:moveTo>
                  <a:pt x="7801725" y="0"/>
                </a:moveTo>
                <a:lnTo>
                  <a:pt x="7831780" y="0"/>
                </a:lnTo>
                <a:lnTo>
                  <a:pt x="3855425" y="6858000"/>
                </a:lnTo>
                <a:lnTo>
                  <a:pt x="3825371" y="6858000"/>
                </a:lnTo>
                <a:close/>
                <a:moveTo>
                  <a:pt x="7630226" y="0"/>
                </a:moveTo>
                <a:lnTo>
                  <a:pt x="7660271" y="0"/>
                </a:lnTo>
                <a:lnTo>
                  <a:pt x="3685183" y="6858000"/>
                </a:lnTo>
                <a:lnTo>
                  <a:pt x="3655138" y="6858000"/>
                </a:lnTo>
                <a:close/>
                <a:moveTo>
                  <a:pt x="7460009" y="0"/>
                </a:moveTo>
                <a:lnTo>
                  <a:pt x="7490054" y="0"/>
                </a:lnTo>
                <a:lnTo>
                  <a:pt x="3514966" y="6858000"/>
                </a:lnTo>
                <a:lnTo>
                  <a:pt x="3484920" y="6858000"/>
                </a:lnTo>
                <a:close/>
                <a:moveTo>
                  <a:pt x="7302885" y="0"/>
                </a:moveTo>
                <a:lnTo>
                  <a:pt x="7332930" y="0"/>
                </a:lnTo>
                <a:lnTo>
                  <a:pt x="3357842" y="6858000"/>
                </a:lnTo>
                <a:lnTo>
                  <a:pt x="3327796" y="6858000"/>
                </a:lnTo>
                <a:close/>
                <a:moveTo>
                  <a:pt x="7133949" y="0"/>
                </a:moveTo>
                <a:lnTo>
                  <a:pt x="7164004" y="0"/>
                </a:lnTo>
                <a:lnTo>
                  <a:pt x="3187649" y="6858000"/>
                </a:lnTo>
                <a:lnTo>
                  <a:pt x="3157595" y="6858000"/>
                </a:lnTo>
                <a:close/>
                <a:moveTo>
                  <a:pt x="6963732" y="0"/>
                </a:moveTo>
                <a:lnTo>
                  <a:pt x="6993786" y="0"/>
                </a:lnTo>
                <a:lnTo>
                  <a:pt x="3017432" y="6858000"/>
                </a:lnTo>
                <a:lnTo>
                  <a:pt x="2987377" y="6858000"/>
                </a:lnTo>
                <a:close/>
                <a:moveTo>
                  <a:pt x="6792233" y="0"/>
                </a:moveTo>
                <a:lnTo>
                  <a:pt x="6822278" y="0"/>
                </a:lnTo>
                <a:lnTo>
                  <a:pt x="2847190" y="6858000"/>
                </a:lnTo>
                <a:lnTo>
                  <a:pt x="2817144" y="6858000"/>
                </a:lnTo>
                <a:close/>
                <a:moveTo>
                  <a:pt x="6622015" y="0"/>
                </a:moveTo>
                <a:lnTo>
                  <a:pt x="6652061" y="0"/>
                </a:lnTo>
                <a:lnTo>
                  <a:pt x="2676972" y="6858000"/>
                </a:lnTo>
                <a:lnTo>
                  <a:pt x="2646927" y="6858000"/>
                </a:lnTo>
                <a:close/>
                <a:moveTo>
                  <a:pt x="6464892" y="0"/>
                </a:moveTo>
                <a:lnTo>
                  <a:pt x="6494937" y="0"/>
                </a:lnTo>
                <a:lnTo>
                  <a:pt x="2519848" y="6858000"/>
                </a:lnTo>
                <a:lnTo>
                  <a:pt x="2489803" y="6858000"/>
                </a:lnTo>
                <a:close/>
                <a:moveTo>
                  <a:pt x="6295956" y="0"/>
                </a:moveTo>
                <a:lnTo>
                  <a:pt x="6326010" y="0"/>
                </a:lnTo>
                <a:lnTo>
                  <a:pt x="2349656" y="6858000"/>
                </a:lnTo>
                <a:lnTo>
                  <a:pt x="2319601" y="6858000"/>
                </a:lnTo>
                <a:close/>
                <a:moveTo>
                  <a:pt x="6125738" y="0"/>
                </a:moveTo>
                <a:lnTo>
                  <a:pt x="6155793" y="0"/>
                </a:lnTo>
                <a:lnTo>
                  <a:pt x="2179438" y="6858000"/>
                </a:lnTo>
                <a:lnTo>
                  <a:pt x="2149384" y="6858000"/>
                </a:lnTo>
                <a:close/>
                <a:moveTo>
                  <a:pt x="5954239" y="0"/>
                </a:moveTo>
                <a:lnTo>
                  <a:pt x="5984285" y="0"/>
                </a:lnTo>
                <a:lnTo>
                  <a:pt x="2009196" y="6858000"/>
                </a:lnTo>
                <a:lnTo>
                  <a:pt x="1979151" y="6858000"/>
                </a:lnTo>
                <a:close/>
                <a:moveTo>
                  <a:pt x="5784022" y="0"/>
                </a:moveTo>
                <a:lnTo>
                  <a:pt x="5814067" y="0"/>
                </a:lnTo>
                <a:lnTo>
                  <a:pt x="1838979" y="6858000"/>
                </a:lnTo>
                <a:lnTo>
                  <a:pt x="1808934" y="6858000"/>
                </a:lnTo>
                <a:close/>
                <a:moveTo>
                  <a:pt x="5613805" y="0"/>
                </a:moveTo>
                <a:lnTo>
                  <a:pt x="5643850" y="0"/>
                </a:lnTo>
                <a:lnTo>
                  <a:pt x="1668761" y="6858000"/>
                </a:lnTo>
                <a:lnTo>
                  <a:pt x="1638716" y="6858000"/>
                </a:lnTo>
                <a:close/>
                <a:moveTo>
                  <a:pt x="5457962" y="0"/>
                </a:moveTo>
                <a:lnTo>
                  <a:pt x="5488017" y="0"/>
                </a:lnTo>
                <a:lnTo>
                  <a:pt x="1511662" y="6858000"/>
                </a:lnTo>
                <a:lnTo>
                  <a:pt x="1481608" y="6858000"/>
                </a:lnTo>
                <a:close/>
                <a:moveTo>
                  <a:pt x="5287745" y="0"/>
                </a:moveTo>
                <a:lnTo>
                  <a:pt x="5317800" y="0"/>
                </a:lnTo>
                <a:lnTo>
                  <a:pt x="1341445" y="6858000"/>
                </a:lnTo>
                <a:lnTo>
                  <a:pt x="1311390" y="6858000"/>
                </a:lnTo>
                <a:close/>
                <a:moveTo>
                  <a:pt x="5116246" y="0"/>
                </a:moveTo>
                <a:lnTo>
                  <a:pt x="5146291" y="0"/>
                </a:lnTo>
                <a:lnTo>
                  <a:pt x="1171203" y="6858000"/>
                </a:lnTo>
                <a:lnTo>
                  <a:pt x="1141158" y="6858000"/>
                </a:lnTo>
                <a:close/>
                <a:moveTo>
                  <a:pt x="4946029" y="0"/>
                </a:moveTo>
                <a:lnTo>
                  <a:pt x="4976074" y="0"/>
                </a:lnTo>
                <a:lnTo>
                  <a:pt x="1000985" y="6858000"/>
                </a:lnTo>
                <a:lnTo>
                  <a:pt x="970940" y="6858000"/>
                </a:lnTo>
                <a:close/>
                <a:moveTo>
                  <a:pt x="4775811" y="0"/>
                </a:moveTo>
                <a:lnTo>
                  <a:pt x="4805857" y="0"/>
                </a:lnTo>
                <a:lnTo>
                  <a:pt x="830768" y="6858000"/>
                </a:lnTo>
                <a:lnTo>
                  <a:pt x="800723" y="6858000"/>
                </a:lnTo>
                <a:close/>
                <a:moveTo>
                  <a:pt x="4606874" y="0"/>
                </a:moveTo>
                <a:lnTo>
                  <a:pt x="4636930" y="0"/>
                </a:lnTo>
                <a:lnTo>
                  <a:pt x="660575" y="6858000"/>
                </a:lnTo>
                <a:lnTo>
                  <a:pt x="630521" y="6858000"/>
                </a:lnTo>
                <a:close/>
                <a:moveTo>
                  <a:pt x="4449751" y="0"/>
                </a:moveTo>
                <a:lnTo>
                  <a:pt x="4479807" y="0"/>
                </a:lnTo>
                <a:lnTo>
                  <a:pt x="503452" y="6858000"/>
                </a:lnTo>
                <a:lnTo>
                  <a:pt x="473397" y="6858000"/>
                </a:lnTo>
                <a:close/>
                <a:moveTo>
                  <a:pt x="4278220" y="0"/>
                </a:moveTo>
                <a:lnTo>
                  <a:pt x="4309589" y="0"/>
                </a:lnTo>
                <a:lnTo>
                  <a:pt x="333234" y="6858000"/>
                </a:lnTo>
                <a:lnTo>
                  <a:pt x="303164" y="6858000"/>
                </a:lnTo>
                <a:close/>
                <a:moveTo>
                  <a:pt x="4108035" y="0"/>
                </a:moveTo>
                <a:lnTo>
                  <a:pt x="4138081" y="0"/>
                </a:lnTo>
                <a:lnTo>
                  <a:pt x="162992" y="6858000"/>
                </a:lnTo>
                <a:lnTo>
                  <a:pt x="132947" y="6858000"/>
                </a:lnTo>
                <a:close/>
                <a:moveTo>
                  <a:pt x="3937818" y="0"/>
                </a:moveTo>
                <a:lnTo>
                  <a:pt x="3967863" y="0"/>
                </a:lnTo>
                <a:lnTo>
                  <a:pt x="0" y="6845534"/>
                </a:lnTo>
                <a:lnTo>
                  <a:pt x="0" y="6793699"/>
                </a:lnTo>
                <a:close/>
                <a:moveTo>
                  <a:pt x="3772821" y="0"/>
                </a:moveTo>
                <a:lnTo>
                  <a:pt x="3802873" y="0"/>
                </a:lnTo>
                <a:lnTo>
                  <a:pt x="0" y="6559815"/>
                </a:lnTo>
                <a:lnTo>
                  <a:pt x="0" y="6507369"/>
                </a:lnTo>
                <a:close/>
                <a:moveTo>
                  <a:pt x="3605066" y="0"/>
                </a:moveTo>
                <a:lnTo>
                  <a:pt x="3635265" y="0"/>
                </a:lnTo>
                <a:lnTo>
                  <a:pt x="0" y="6269423"/>
                </a:lnTo>
                <a:lnTo>
                  <a:pt x="0" y="6217053"/>
                </a:lnTo>
                <a:close/>
                <a:moveTo>
                  <a:pt x="3436279" y="0"/>
                </a:moveTo>
                <a:lnTo>
                  <a:pt x="3467665" y="0"/>
                </a:lnTo>
                <a:lnTo>
                  <a:pt x="0" y="5980297"/>
                </a:lnTo>
                <a:lnTo>
                  <a:pt x="0" y="5927830"/>
                </a:lnTo>
                <a:close/>
                <a:moveTo>
                  <a:pt x="3268666" y="0"/>
                </a:moveTo>
                <a:lnTo>
                  <a:pt x="3298776" y="0"/>
                </a:lnTo>
                <a:lnTo>
                  <a:pt x="0" y="5691094"/>
                </a:lnTo>
                <a:lnTo>
                  <a:pt x="0" y="5638884"/>
                </a:lnTo>
                <a:close/>
                <a:moveTo>
                  <a:pt x="3100975" y="0"/>
                </a:moveTo>
                <a:lnTo>
                  <a:pt x="3131166" y="0"/>
                </a:lnTo>
                <a:lnTo>
                  <a:pt x="0" y="5400705"/>
                </a:lnTo>
                <a:lnTo>
                  <a:pt x="0" y="5348380"/>
                </a:lnTo>
                <a:close/>
                <a:moveTo>
                  <a:pt x="2933446" y="0"/>
                </a:moveTo>
                <a:lnTo>
                  <a:pt x="2963567" y="0"/>
                </a:lnTo>
                <a:lnTo>
                  <a:pt x="0" y="5111580"/>
                </a:lnTo>
                <a:lnTo>
                  <a:pt x="0" y="5059155"/>
                </a:lnTo>
                <a:close/>
                <a:moveTo>
                  <a:pt x="2765803" y="0"/>
                </a:moveTo>
                <a:lnTo>
                  <a:pt x="2795967" y="0"/>
                </a:lnTo>
                <a:lnTo>
                  <a:pt x="0" y="4822454"/>
                </a:lnTo>
                <a:lnTo>
                  <a:pt x="0" y="4770203"/>
                </a:lnTo>
                <a:close/>
                <a:moveTo>
                  <a:pt x="2596921" y="0"/>
                </a:moveTo>
                <a:lnTo>
                  <a:pt x="2628352" y="0"/>
                </a:lnTo>
                <a:lnTo>
                  <a:pt x="0" y="4532079"/>
                </a:lnTo>
                <a:lnTo>
                  <a:pt x="0" y="4479559"/>
                </a:lnTo>
                <a:close/>
                <a:moveTo>
                  <a:pt x="2429297" y="0"/>
                </a:moveTo>
                <a:lnTo>
                  <a:pt x="2459470" y="0"/>
                </a:lnTo>
                <a:lnTo>
                  <a:pt x="0" y="4242851"/>
                </a:lnTo>
                <a:lnTo>
                  <a:pt x="0" y="4190604"/>
                </a:lnTo>
                <a:close/>
                <a:moveTo>
                  <a:pt x="2261780" y="0"/>
                </a:moveTo>
                <a:lnTo>
                  <a:pt x="2291854" y="0"/>
                </a:lnTo>
                <a:lnTo>
                  <a:pt x="0" y="3952481"/>
                </a:lnTo>
                <a:lnTo>
                  <a:pt x="0" y="3901348"/>
                </a:lnTo>
                <a:close/>
                <a:moveTo>
                  <a:pt x="2094178" y="0"/>
                </a:moveTo>
                <a:lnTo>
                  <a:pt x="2124254" y="0"/>
                </a:lnTo>
                <a:lnTo>
                  <a:pt x="0" y="3663357"/>
                </a:lnTo>
                <a:lnTo>
                  <a:pt x="0" y="3610980"/>
                </a:lnTo>
                <a:close/>
                <a:moveTo>
                  <a:pt x="1926494" y="0"/>
                </a:moveTo>
                <a:lnTo>
                  <a:pt x="1956655" y="0"/>
                </a:lnTo>
                <a:lnTo>
                  <a:pt x="0" y="3374237"/>
                </a:lnTo>
                <a:lnTo>
                  <a:pt x="0" y="3321914"/>
                </a:lnTo>
                <a:close/>
                <a:moveTo>
                  <a:pt x="1757631" y="0"/>
                </a:moveTo>
                <a:lnTo>
                  <a:pt x="1789033" y="0"/>
                </a:lnTo>
                <a:lnTo>
                  <a:pt x="0" y="3083889"/>
                </a:lnTo>
                <a:lnTo>
                  <a:pt x="0" y="3031469"/>
                </a:lnTo>
                <a:close/>
                <a:moveTo>
                  <a:pt x="1590004" y="0"/>
                </a:moveTo>
                <a:lnTo>
                  <a:pt x="1620160" y="0"/>
                </a:lnTo>
                <a:lnTo>
                  <a:pt x="0" y="2794619"/>
                </a:lnTo>
                <a:lnTo>
                  <a:pt x="0" y="2742344"/>
                </a:lnTo>
                <a:close/>
                <a:moveTo>
                  <a:pt x="1422417" y="0"/>
                </a:moveTo>
                <a:lnTo>
                  <a:pt x="1452562" y="0"/>
                </a:lnTo>
                <a:lnTo>
                  <a:pt x="0" y="2505497"/>
                </a:lnTo>
                <a:lnTo>
                  <a:pt x="0" y="2453154"/>
                </a:lnTo>
                <a:close/>
                <a:moveTo>
                  <a:pt x="1254833" y="0"/>
                </a:moveTo>
                <a:lnTo>
                  <a:pt x="1284934" y="0"/>
                </a:lnTo>
                <a:lnTo>
                  <a:pt x="0" y="2215175"/>
                </a:lnTo>
                <a:lnTo>
                  <a:pt x="0" y="2162874"/>
                </a:lnTo>
                <a:close/>
                <a:moveTo>
                  <a:pt x="1087194" y="0"/>
                </a:moveTo>
                <a:lnTo>
                  <a:pt x="1117331" y="0"/>
                </a:lnTo>
                <a:lnTo>
                  <a:pt x="0" y="1926064"/>
                </a:lnTo>
                <a:lnTo>
                  <a:pt x="0" y="1873759"/>
                </a:lnTo>
                <a:close/>
                <a:moveTo>
                  <a:pt x="918372" y="0"/>
                </a:moveTo>
                <a:lnTo>
                  <a:pt x="949725" y="0"/>
                </a:lnTo>
                <a:lnTo>
                  <a:pt x="0" y="1636960"/>
                </a:lnTo>
                <a:lnTo>
                  <a:pt x="0" y="1584428"/>
                </a:lnTo>
                <a:close/>
                <a:moveTo>
                  <a:pt x="750701" y="0"/>
                </a:moveTo>
                <a:lnTo>
                  <a:pt x="780840" y="0"/>
                </a:lnTo>
                <a:lnTo>
                  <a:pt x="0" y="1346434"/>
                </a:lnTo>
                <a:lnTo>
                  <a:pt x="0" y="1294155"/>
                </a:lnTo>
                <a:close/>
                <a:moveTo>
                  <a:pt x="583108" y="0"/>
                </a:moveTo>
                <a:lnTo>
                  <a:pt x="613237" y="0"/>
                </a:lnTo>
                <a:lnTo>
                  <a:pt x="0" y="1057328"/>
                </a:lnTo>
                <a:lnTo>
                  <a:pt x="0" y="1005043"/>
                </a:lnTo>
                <a:close/>
                <a:moveTo>
                  <a:pt x="415480" y="0"/>
                </a:moveTo>
                <a:lnTo>
                  <a:pt x="445631" y="0"/>
                </a:lnTo>
                <a:lnTo>
                  <a:pt x="0" y="768233"/>
                </a:lnTo>
                <a:lnTo>
                  <a:pt x="0" y="715976"/>
                </a:lnTo>
                <a:close/>
                <a:moveTo>
                  <a:pt x="247782" y="0"/>
                </a:moveTo>
                <a:lnTo>
                  <a:pt x="277928" y="0"/>
                </a:lnTo>
                <a:lnTo>
                  <a:pt x="0" y="478209"/>
                </a:lnTo>
                <a:lnTo>
                  <a:pt x="0" y="426023"/>
                </a:lnTo>
                <a:close/>
                <a:moveTo>
                  <a:pt x="79020" y="0"/>
                </a:moveTo>
                <a:lnTo>
                  <a:pt x="110247" y="0"/>
                </a:lnTo>
                <a:lnTo>
                  <a:pt x="0" y="189405"/>
                </a:lnTo>
                <a:lnTo>
                  <a:pt x="0" y="136266"/>
                </a:lnTo>
                <a:close/>
              </a:path>
            </a:pathLst>
          </a:custGeom>
          <a:solidFill>
            <a:schemeClr val="bg2">
              <a:lumMod val="75000"/>
              <a:alpha val="10000"/>
            </a:schemeClr>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5" name="Shape">
            <a:extLst>
              <a:ext uri="{FF2B5EF4-FFF2-40B4-BE49-F238E27FC236}">
                <a16:creationId xmlns:a16="http://schemas.microsoft.com/office/drawing/2014/main" id="{BA7CF8FF-E154-7A43-87DE-15391453D032}"/>
              </a:ext>
            </a:extLst>
          </p:cNvPr>
          <p:cNvSpPr/>
          <p:nvPr/>
        </p:nvSpPr>
        <p:spPr>
          <a:xfrm>
            <a:off x="7326626" y="2540000"/>
            <a:ext cx="1817372" cy="181991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21600" y="0"/>
                </a:lnTo>
                <a:lnTo>
                  <a:pt x="12649"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297327" y="2652225"/>
            <a:ext cx="2206882" cy="3166684"/>
          </a:xfrm>
          <a:prstGeom prst="rect">
            <a:avLst/>
          </a:prstGeom>
        </p:spPr>
        <p:txBody>
          <a:bodyPr anchor="ctr">
            <a:noAutofit/>
          </a:bodyPr>
          <a:lstStyle>
            <a:lvl1pPr algn="l">
              <a:defRPr sz="48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7460673" y="4552792"/>
            <a:ext cx="1460480" cy="1655762"/>
          </a:xfrm>
          <a:prstGeom prst="rect">
            <a:avLst/>
          </a:prstGeom>
        </p:spPr>
        <p:txBody>
          <a:bodyPr/>
          <a:lstStyle>
            <a:lvl1pPr marL="0" indent="0" algn="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9" name="Freeform 28">
            <a:extLst>
              <a:ext uri="{FF2B5EF4-FFF2-40B4-BE49-F238E27FC236}">
                <a16:creationId xmlns:a16="http://schemas.microsoft.com/office/drawing/2014/main" id="{E15E0BE8-67B0-5947-9420-9CF69C35EA9A}"/>
              </a:ext>
            </a:extLst>
          </p:cNvPr>
          <p:cNvSpPr>
            <a:spLocks noGrp="1"/>
          </p:cNvSpPr>
          <p:nvPr>
            <p:ph type="pic" sz="quarter" idx="11"/>
          </p:nvPr>
        </p:nvSpPr>
        <p:spPr>
          <a:xfrm>
            <a:off x="2089129" y="393699"/>
            <a:ext cx="7054871" cy="6107432"/>
          </a:xfrm>
          <a:custGeom>
            <a:avLst/>
            <a:gdLst>
              <a:gd name="connsiteX0" fmla="*/ 4663659 w 7054871"/>
              <a:gd name="connsiteY0" fmla="*/ 1041401 h 6107432"/>
              <a:gd name="connsiteX1" fmla="*/ 5927577 w 7054871"/>
              <a:gd name="connsiteY1" fmla="*/ 1041401 h 6107432"/>
              <a:gd name="connsiteX2" fmla="*/ 3568320 w 7054871"/>
              <a:gd name="connsiteY2" fmla="*/ 5050792 h 6107432"/>
              <a:gd name="connsiteX3" fmla="*/ 2304402 w 7054871"/>
              <a:gd name="connsiteY3" fmla="*/ 5050792 h 6107432"/>
              <a:gd name="connsiteX4" fmla="*/ 1906066 w 7054871"/>
              <a:gd name="connsiteY4" fmla="*/ 1041401 h 6107432"/>
              <a:gd name="connsiteX5" fmla="*/ 3169982 w 7054871"/>
              <a:gd name="connsiteY5" fmla="*/ 1041401 h 6107432"/>
              <a:gd name="connsiteX6" fmla="*/ 810726 w 7054871"/>
              <a:gd name="connsiteY6" fmla="*/ 5050792 h 6107432"/>
              <a:gd name="connsiteX7" fmla="*/ 0 w 7054871"/>
              <a:gd name="connsiteY7" fmla="*/ 5050792 h 6107432"/>
              <a:gd name="connsiteX8" fmla="*/ 1710754 w 7054871"/>
              <a:gd name="connsiteY8" fmla="*/ 2141857 h 6107432"/>
              <a:gd name="connsiteX9" fmla="*/ 1258522 w 7054871"/>
              <a:gd name="connsiteY9" fmla="*/ 2141857 h 6107432"/>
              <a:gd name="connsiteX10" fmla="*/ 6638762 w 7054871"/>
              <a:gd name="connsiteY10" fmla="*/ 0 h 6107432"/>
              <a:gd name="connsiteX11" fmla="*/ 7054871 w 7054871"/>
              <a:gd name="connsiteY11" fmla="*/ 0 h 6107432"/>
              <a:gd name="connsiteX12" fmla="*/ 7054871 w 7054871"/>
              <a:gd name="connsiteY12" fmla="*/ 1457867 h 6107432"/>
              <a:gd name="connsiteX13" fmla="*/ 4347126 w 7054871"/>
              <a:gd name="connsiteY13" fmla="*/ 6107432 h 6107432"/>
              <a:gd name="connsiteX14" fmla="*/ 3083168 w 7054871"/>
              <a:gd name="connsiteY14" fmla="*/ 6107432 h 6107432"/>
              <a:gd name="connsiteX15" fmla="*/ 3882391 w 7054871"/>
              <a:gd name="connsiteY15" fmla="*/ 0 h 6107432"/>
              <a:gd name="connsiteX16" fmla="*/ 5146258 w 7054871"/>
              <a:gd name="connsiteY16" fmla="*/ 0 h 6107432"/>
              <a:gd name="connsiteX17" fmla="*/ 1590780 w 7054871"/>
              <a:gd name="connsiteY17" fmla="*/ 6107432 h 6107432"/>
              <a:gd name="connsiteX18" fmla="*/ 325575 w 7054871"/>
              <a:gd name="connsiteY18" fmla="*/ 6107432 h 6107432"/>
              <a:gd name="connsiteX0" fmla="*/ 4663659 w 7054871"/>
              <a:gd name="connsiteY0" fmla="*/ 1041401 h 6107432"/>
              <a:gd name="connsiteX1" fmla="*/ 5927577 w 7054871"/>
              <a:gd name="connsiteY1" fmla="*/ 1041401 h 6107432"/>
              <a:gd name="connsiteX2" fmla="*/ 3568320 w 7054871"/>
              <a:gd name="connsiteY2" fmla="*/ 5050792 h 6107432"/>
              <a:gd name="connsiteX3" fmla="*/ 2304402 w 7054871"/>
              <a:gd name="connsiteY3" fmla="*/ 5050792 h 6107432"/>
              <a:gd name="connsiteX4" fmla="*/ 4663659 w 7054871"/>
              <a:gd name="connsiteY4" fmla="*/ 1041401 h 6107432"/>
              <a:gd name="connsiteX5" fmla="*/ 1906066 w 7054871"/>
              <a:gd name="connsiteY5" fmla="*/ 1041401 h 6107432"/>
              <a:gd name="connsiteX6" fmla="*/ 3169982 w 7054871"/>
              <a:gd name="connsiteY6" fmla="*/ 1041401 h 6107432"/>
              <a:gd name="connsiteX7" fmla="*/ 810726 w 7054871"/>
              <a:gd name="connsiteY7" fmla="*/ 5050792 h 6107432"/>
              <a:gd name="connsiteX8" fmla="*/ 0 w 7054871"/>
              <a:gd name="connsiteY8" fmla="*/ 5050792 h 6107432"/>
              <a:gd name="connsiteX9" fmla="*/ 1258522 w 7054871"/>
              <a:gd name="connsiteY9" fmla="*/ 2141857 h 6107432"/>
              <a:gd name="connsiteX10" fmla="*/ 1906066 w 7054871"/>
              <a:gd name="connsiteY10" fmla="*/ 1041401 h 6107432"/>
              <a:gd name="connsiteX11" fmla="*/ 6638762 w 7054871"/>
              <a:gd name="connsiteY11" fmla="*/ 0 h 6107432"/>
              <a:gd name="connsiteX12" fmla="*/ 7054871 w 7054871"/>
              <a:gd name="connsiteY12" fmla="*/ 0 h 6107432"/>
              <a:gd name="connsiteX13" fmla="*/ 7054871 w 7054871"/>
              <a:gd name="connsiteY13" fmla="*/ 1457867 h 6107432"/>
              <a:gd name="connsiteX14" fmla="*/ 4347126 w 7054871"/>
              <a:gd name="connsiteY14" fmla="*/ 6107432 h 6107432"/>
              <a:gd name="connsiteX15" fmla="*/ 3083168 w 7054871"/>
              <a:gd name="connsiteY15" fmla="*/ 6107432 h 6107432"/>
              <a:gd name="connsiteX16" fmla="*/ 6638762 w 7054871"/>
              <a:gd name="connsiteY16" fmla="*/ 0 h 6107432"/>
              <a:gd name="connsiteX17" fmla="*/ 3882391 w 7054871"/>
              <a:gd name="connsiteY17" fmla="*/ 0 h 6107432"/>
              <a:gd name="connsiteX18" fmla="*/ 5146258 w 7054871"/>
              <a:gd name="connsiteY18" fmla="*/ 0 h 6107432"/>
              <a:gd name="connsiteX19" fmla="*/ 1590780 w 7054871"/>
              <a:gd name="connsiteY19" fmla="*/ 6107432 h 6107432"/>
              <a:gd name="connsiteX20" fmla="*/ 325575 w 7054871"/>
              <a:gd name="connsiteY20" fmla="*/ 6107432 h 6107432"/>
              <a:gd name="connsiteX21" fmla="*/ 3882391 w 7054871"/>
              <a:gd name="connsiteY21" fmla="*/ 0 h 610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054871" h="6107432">
                <a:moveTo>
                  <a:pt x="4663659" y="1041401"/>
                </a:moveTo>
                <a:lnTo>
                  <a:pt x="5927577" y="1041401"/>
                </a:lnTo>
                <a:lnTo>
                  <a:pt x="3568320" y="5050792"/>
                </a:lnTo>
                <a:lnTo>
                  <a:pt x="2304402" y="5050792"/>
                </a:lnTo>
                <a:lnTo>
                  <a:pt x="4663659" y="1041401"/>
                </a:lnTo>
                <a:close/>
                <a:moveTo>
                  <a:pt x="1906066" y="1041401"/>
                </a:moveTo>
                <a:lnTo>
                  <a:pt x="3169982" y="1041401"/>
                </a:lnTo>
                <a:lnTo>
                  <a:pt x="810726" y="5050792"/>
                </a:lnTo>
                <a:lnTo>
                  <a:pt x="0" y="5050792"/>
                </a:lnTo>
                <a:lnTo>
                  <a:pt x="1258522" y="2141857"/>
                </a:lnTo>
                <a:lnTo>
                  <a:pt x="1906066" y="1041401"/>
                </a:lnTo>
                <a:close/>
                <a:moveTo>
                  <a:pt x="6638762" y="0"/>
                </a:moveTo>
                <a:lnTo>
                  <a:pt x="7054871" y="0"/>
                </a:lnTo>
                <a:lnTo>
                  <a:pt x="7054871" y="1457867"/>
                </a:lnTo>
                <a:lnTo>
                  <a:pt x="4347126" y="6107432"/>
                </a:lnTo>
                <a:lnTo>
                  <a:pt x="3083168" y="6107432"/>
                </a:lnTo>
                <a:lnTo>
                  <a:pt x="6638762" y="0"/>
                </a:lnTo>
                <a:close/>
                <a:moveTo>
                  <a:pt x="3882391" y="0"/>
                </a:moveTo>
                <a:lnTo>
                  <a:pt x="5146258" y="0"/>
                </a:lnTo>
                <a:lnTo>
                  <a:pt x="1590780" y="6107432"/>
                </a:lnTo>
                <a:lnTo>
                  <a:pt x="325575" y="6107432"/>
                </a:lnTo>
                <a:lnTo>
                  <a:pt x="3882391" y="0"/>
                </a:lnTo>
                <a:close/>
              </a:path>
            </a:pathLst>
          </a:custGeom>
          <a:solidFill>
            <a:schemeClr val="accent3"/>
          </a:solidFill>
        </p:spPr>
        <p:txBody>
          <a:bodyPr wrap="square" anchor="ctr">
            <a:noAutofit/>
          </a:bodyPr>
          <a:lstStyle>
            <a:lvl1pPr algn="ctr">
              <a:buNone/>
              <a:defRPr>
                <a:solidFill>
                  <a:schemeClr val="bg1"/>
                </a:solidFill>
              </a:defRPr>
            </a:lvl1pPr>
          </a:lstStyle>
          <a:p>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2" name="Triangle">
            <a:extLst>
              <a:ext uri="{FF2B5EF4-FFF2-40B4-BE49-F238E27FC236}">
                <a16:creationId xmlns:a16="http://schemas.microsoft.com/office/drawing/2014/main" id="{78D8F9D2-8E0F-EE41-A60D-E360EC993093}"/>
              </a:ext>
            </a:extLst>
          </p:cNvPr>
          <p:cNvSpPr/>
          <p:nvPr/>
        </p:nvSpPr>
        <p:spPr>
          <a:xfrm>
            <a:off x="0" y="418"/>
            <a:ext cx="1738631" cy="300228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pic>
        <p:nvPicPr>
          <p:cNvPr id="3" name="Picture 2">
            <a:extLst>
              <a:ext uri="{FF2B5EF4-FFF2-40B4-BE49-F238E27FC236}">
                <a16:creationId xmlns:a16="http://schemas.microsoft.com/office/drawing/2014/main" id="{C9C1A5CD-7C2A-4F5F-9915-A1C423AFA7CD}"/>
              </a:ext>
            </a:extLst>
          </p:cNvPr>
          <p:cNvPicPr>
            <a:picLocks noChangeAspect="1"/>
          </p:cNvPicPr>
          <p:nvPr userDrawn="1"/>
        </p:nvPicPr>
        <p:blipFill>
          <a:blip r:embed="rId2"/>
          <a:stretch>
            <a:fillRect/>
          </a:stretch>
        </p:blipFill>
        <p:spPr>
          <a:xfrm>
            <a:off x="0" y="0"/>
            <a:ext cx="9144000" cy="6857999"/>
          </a:xfrm>
          <a:prstGeom prst="rect">
            <a:avLst/>
          </a:prstGeom>
        </p:spPr>
      </p:pic>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
        <p:nvSpPr>
          <p:cNvPr id="13" name="Shape">
            <a:extLst>
              <a:ext uri="{FF2B5EF4-FFF2-40B4-BE49-F238E27FC236}">
                <a16:creationId xmlns:a16="http://schemas.microsoft.com/office/drawing/2014/main" id="{2BF12591-2FDC-504E-AFF0-DA6A8FAD625F}"/>
              </a:ext>
            </a:extLst>
          </p:cNvPr>
          <p:cNvSpPr/>
          <p:nvPr/>
        </p:nvSpPr>
        <p:spPr>
          <a:xfrm>
            <a:off x="520700" y="305219"/>
            <a:ext cx="7181852" cy="1150620"/>
          </a:xfrm>
          <a:custGeom>
            <a:avLst/>
            <a:gdLst/>
            <a:ahLst/>
            <a:cxnLst>
              <a:cxn ang="0">
                <a:pos x="wd2" y="hd2"/>
              </a:cxn>
              <a:cxn ang="5400000">
                <a:pos x="wd2" y="hd2"/>
              </a:cxn>
              <a:cxn ang="10800000">
                <a:pos x="wd2" y="hd2"/>
              </a:cxn>
              <a:cxn ang="16200000">
                <a:pos x="wd2" y="hd2"/>
              </a:cxn>
            </a:cxnLst>
            <a:rect l="0" t="0" r="r" b="b"/>
            <a:pathLst>
              <a:path w="21600" h="21600" extrusionOk="0">
                <a:moveTo>
                  <a:pt x="19576" y="21600"/>
                </a:moveTo>
                <a:lnTo>
                  <a:pt x="0" y="21600"/>
                </a:lnTo>
                <a:lnTo>
                  <a:pt x="2024" y="0"/>
                </a:lnTo>
                <a:lnTo>
                  <a:pt x="21600"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CD6EA6A6-916B-FA43-93B1-79FFDB1188E7}"/>
              </a:ext>
            </a:extLst>
          </p:cNvPr>
          <p:cNvSpPr/>
          <p:nvPr/>
        </p:nvSpPr>
        <p:spPr>
          <a:xfrm>
            <a:off x="8280749" y="610019"/>
            <a:ext cx="866141" cy="52070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21600" y="0"/>
                </a:lnTo>
                <a:lnTo>
                  <a:pt x="7601"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1200150" y="365126"/>
            <a:ext cx="5819775" cy="1016000"/>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886700"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1" name="Freeform 20">
            <a:extLst>
              <a:ext uri="{FF2B5EF4-FFF2-40B4-BE49-F238E27FC236}">
                <a16:creationId xmlns:a16="http://schemas.microsoft.com/office/drawing/2014/main" id="{387F02BB-3568-9041-8948-6D017E7ED369}"/>
              </a:ext>
            </a:extLst>
          </p:cNvPr>
          <p:cNvSpPr>
            <a:spLocks noGrp="1"/>
          </p:cNvSpPr>
          <p:nvPr>
            <p:ph type="pic" sz="quarter" idx="13"/>
          </p:nvPr>
        </p:nvSpPr>
        <p:spPr>
          <a:xfrm>
            <a:off x="6896100" y="420"/>
            <a:ext cx="2150110" cy="1750061"/>
          </a:xfrm>
          <a:custGeom>
            <a:avLst/>
            <a:gdLst>
              <a:gd name="connsiteX0" fmla="*/ 1221517 w 2150110"/>
              <a:gd name="connsiteY0" fmla="*/ 304800 h 1750061"/>
              <a:gd name="connsiteX1" fmla="*/ 1582191 w 2150110"/>
              <a:gd name="connsiteY1" fmla="*/ 304800 h 1750061"/>
              <a:gd name="connsiteX2" fmla="*/ 909085 w 2150110"/>
              <a:gd name="connsiteY2" fmla="*/ 1455420 h 1750061"/>
              <a:gd name="connsiteX3" fmla="*/ 548410 w 2150110"/>
              <a:gd name="connsiteY3" fmla="*/ 1455420 h 1750061"/>
              <a:gd name="connsiteX4" fmla="*/ 1789447 w 2150110"/>
              <a:gd name="connsiteY4" fmla="*/ 0 h 1750061"/>
              <a:gd name="connsiteX5" fmla="*/ 2150110 w 2150110"/>
              <a:gd name="connsiteY5" fmla="*/ 0 h 1750061"/>
              <a:gd name="connsiteX6" fmla="*/ 1135363 w 2150110"/>
              <a:gd name="connsiteY6" fmla="*/ 1750061 h 1750061"/>
              <a:gd name="connsiteX7" fmla="*/ 774700 w 2150110"/>
              <a:gd name="connsiteY7" fmla="*/ 1750061 h 1750061"/>
              <a:gd name="connsiteX8" fmla="*/ 1014747 w 2150110"/>
              <a:gd name="connsiteY8" fmla="*/ 0 h 1750061"/>
              <a:gd name="connsiteX9" fmla="*/ 1375410 w 2150110"/>
              <a:gd name="connsiteY9" fmla="*/ 0 h 1750061"/>
              <a:gd name="connsiteX10" fmla="*/ 360663 w 2150110"/>
              <a:gd name="connsiteY10" fmla="*/ 1750061 h 1750061"/>
              <a:gd name="connsiteX11" fmla="*/ 0 w 2150110"/>
              <a:gd name="connsiteY11" fmla="*/ 1750061 h 175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50110" h="1750061">
                <a:moveTo>
                  <a:pt x="1221517" y="304800"/>
                </a:moveTo>
                <a:lnTo>
                  <a:pt x="1582191" y="304800"/>
                </a:lnTo>
                <a:lnTo>
                  <a:pt x="909085" y="1455420"/>
                </a:lnTo>
                <a:lnTo>
                  <a:pt x="548410" y="1455420"/>
                </a:lnTo>
                <a:close/>
                <a:moveTo>
                  <a:pt x="1789447" y="0"/>
                </a:moveTo>
                <a:lnTo>
                  <a:pt x="2150110" y="0"/>
                </a:lnTo>
                <a:lnTo>
                  <a:pt x="1135363" y="1750061"/>
                </a:lnTo>
                <a:lnTo>
                  <a:pt x="774700" y="1750061"/>
                </a:lnTo>
                <a:close/>
                <a:moveTo>
                  <a:pt x="1014747" y="0"/>
                </a:moveTo>
                <a:lnTo>
                  <a:pt x="1375410" y="0"/>
                </a:lnTo>
                <a:lnTo>
                  <a:pt x="360663" y="1750061"/>
                </a:lnTo>
                <a:lnTo>
                  <a:pt x="0" y="1750061"/>
                </a:lnTo>
                <a:close/>
              </a:path>
            </a:pathLst>
          </a:custGeom>
          <a:solidFill>
            <a:schemeClr val="accent3"/>
          </a:solidFill>
        </p:spPr>
        <p:txBody>
          <a:bodyPr wrap="square" anchor="ctr">
            <a:noAutofit/>
          </a:bodyPr>
          <a:lstStyle>
            <a:lvl1pPr algn="ctr">
              <a:buNone/>
              <a:defRPr>
                <a:solidFill>
                  <a:schemeClr val="bg1"/>
                </a:solidFill>
              </a:defRPr>
            </a:lvl1pPr>
          </a:lstStyle>
          <a:p>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2" name="Shape">
            <a:extLst>
              <a:ext uri="{FF2B5EF4-FFF2-40B4-BE49-F238E27FC236}">
                <a16:creationId xmlns:a16="http://schemas.microsoft.com/office/drawing/2014/main" id="{6674179F-2535-154E-BA7F-B8E7E55062CF}"/>
              </a:ext>
            </a:extLst>
          </p:cNvPr>
          <p:cNvSpPr/>
          <p:nvPr/>
        </p:nvSpPr>
        <p:spPr>
          <a:xfrm>
            <a:off x="0" y="0"/>
            <a:ext cx="9143999" cy="685799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0"/>
                </a:lnTo>
                <a:lnTo>
                  <a:pt x="0" y="21600"/>
                </a:lnTo>
                <a:lnTo>
                  <a:pt x="16879" y="21600"/>
                </a:lnTo>
                <a:lnTo>
                  <a:pt x="21600" y="10738"/>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2" name="Freeform 9">
            <a:extLst>
              <a:ext uri="{FF2B5EF4-FFF2-40B4-BE49-F238E27FC236}">
                <a16:creationId xmlns:a16="http://schemas.microsoft.com/office/drawing/2014/main" id="{250ACE69-E9E2-48CD-8C95-6E9D603C2422}"/>
              </a:ext>
            </a:extLst>
          </p:cNvPr>
          <p:cNvSpPr/>
          <p:nvPr userDrawn="1"/>
        </p:nvSpPr>
        <p:spPr>
          <a:xfrm>
            <a:off x="1" y="0"/>
            <a:ext cx="9143999" cy="6858000"/>
          </a:xfrm>
          <a:custGeom>
            <a:avLst/>
            <a:gdLst>
              <a:gd name="connsiteX0" fmla="*/ 9143999 w 9143999"/>
              <a:gd name="connsiteY0" fmla="*/ 6655062 h 6858000"/>
              <a:gd name="connsiteX1" fmla="*/ 9143999 w 9143999"/>
              <a:gd name="connsiteY1" fmla="*/ 6707149 h 6858000"/>
              <a:gd name="connsiteX2" fmla="*/ 9056159 w 9143999"/>
              <a:gd name="connsiteY2" fmla="*/ 6858000 h 6858000"/>
              <a:gd name="connsiteX3" fmla="*/ 9025976 w 9143999"/>
              <a:gd name="connsiteY3" fmla="*/ 6858000 h 6858000"/>
              <a:gd name="connsiteX4" fmla="*/ 9143999 w 9143999"/>
              <a:gd name="connsiteY4" fmla="*/ 6385516 h 6858000"/>
              <a:gd name="connsiteX5" fmla="*/ 9143999 w 9143999"/>
              <a:gd name="connsiteY5" fmla="*/ 6437702 h 6858000"/>
              <a:gd name="connsiteX6" fmla="*/ 8899694 w 9143999"/>
              <a:gd name="connsiteY6" fmla="*/ 6858000 h 6858000"/>
              <a:gd name="connsiteX7" fmla="*/ 8869552 w 9143999"/>
              <a:gd name="connsiteY7" fmla="*/ 6858000 h 6858000"/>
              <a:gd name="connsiteX8" fmla="*/ 9143999 w 9143999"/>
              <a:gd name="connsiteY8" fmla="*/ 6093299 h 6858000"/>
              <a:gd name="connsiteX9" fmla="*/ 9143999 w 9143999"/>
              <a:gd name="connsiteY9" fmla="*/ 6145537 h 6858000"/>
              <a:gd name="connsiteX10" fmla="*/ 8730208 w 9143999"/>
              <a:gd name="connsiteY10" fmla="*/ 6858000 h 6858000"/>
              <a:gd name="connsiteX11" fmla="*/ 8700063 w 9143999"/>
              <a:gd name="connsiteY11" fmla="*/ 6858000 h 6858000"/>
              <a:gd name="connsiteX12" fmla="*/ 9143999 w 9143999"/>
              <a:gd name="connsiteY12" fmla="*/ 5801232 h 6858000"/>
              <a:gd name="connsiteX13" fmla="*/ 9143999 w 9143999"/>
              <a:gd name="connsiteY13" fmla="*/ 5853520 h 6858000"/>
              <a:gd name="connsiteX14" fmla="*/ 8561417 w 9143999"/>
              <a:gd name="connsiteY14" fmla="*/ 6858000 h 6858000"/>
              <a:gd name="connsiteX15" fmla="*/ 8531297 w 9143999"/>
              <a:gd name="connsiteY15" fmla="*/ 6858000 h 6858000"/>
              <a:gd name="connsiteX16" fmla="*/ 9143999 w 9143999"/>
              <a:gd name="connsiteY16" fmla="*/ 5510885 h 6858000"/>
              <a:gd name="connsiteX17" fmla="*/ 9143999 w 9143999"/>
              <a:gd name="connsiteY17" fmla="*/ 5563413 h 6858000"/>
              <a:gd name="connsiteX18" fmla="*/ 8393269 w 9143999"/>
              <a:gd name="connsiteY18" fmla="*/ 6858000 h 6858000"/>
              <a:gd name="connsiteX19" fmla="*/ 8361911 w 9143999"/>
              <a:gd name="connsiteY19" fmla="*/ 6858000 h 6858000"/>
              <a:gd name="connsiteX20" fmla="*/ 9143999 w 9143999"/>
              <a:gd name="connsiteY20" fmla="*/ 5205516 h 6858000"/>
              <a:gd name="connsiteX21" fmla="*/ 9143999 w 9143999"/>
              <a:gd name="connsiteY21" fmla="*/ 5256647 h 6858000"/>
              <a:gd name="connsiteX22" fmla="*/ 8214921 w 9143999"/>
              <a:gd name="connsiteY22" fmla="*/ 6858000 h 6858000"/>
              <a:gd name="connsiteX23" fmla="*/ 8184846 w 9143999"/>
              <a:gd name="connsiteY23" fmla="*/ 6858000 h 6858000"/>
              <a:gd name="connsiteX24" fmla="*/ 9143999 w 9143999"/>
              <a:gd name="connsiteY24" fmla="*/ 4935910 h 6858000"/>
              <a:gd name="connsiteX25" fmla="*/ 9143999 w 9143999"/>
              <a:gd name="connsiteY25" fmla="*/ 4988217 h 6858000"/>
              <a:gd name="connsiteX26" fmla="*/ 8059336 w 9143999"/>
              <a:gd name="connsiteY26" fmla="*/ 6858000 h 6858000"/>
              <a:gd name="connsiteX27" fmla="*/ 8029204 w 9143999"/>
              <a:gd name="connsiteY27" fmla="*/ 6858000 h 6858000"/>
              <a:gd name="connsiteX28" fmla="*/ 9143999 w 9143999"/>
              <a:gd name="connsiteY28" fmla="*/ 4643586 h 6858000"/>
              <a:gd name="connsiteX29" fmla="*/ 9143999 w 9143999"/>
              <a:gd name="connsiteY29" fmla="*/ 4695860 h 6858000"/>
              <a:gd name="connsiteX30" fmla="*/ 7889882 w 9143999"/>
              <a:gd name="connsiteY30" fmla="*/ 6858000 h 6858000"/>
              <a:gd name="connsiteX31" fmla="*/ 7859743 w 9143999"/>
              <a:gd name="connsiteY31" fmla="*/ 6858000 h 6858000"/>
              <a:gd name="connsiteX32" fmla="*/ 9143999 w 9143999"/>
              <a:gd name="connsiteY32" fmla="*/ 4351361 h 6858000"/>
              <a:gd name="connsiteX33" fmla="*/ 9143999 w 9143999"/>
              <a:gd name="connsiteY33" fmla="*/ 4403721 h 6858000"/>
              <a:gd name="connsiteX34" fmla="*/ 7721166 w 9143999"/>
              <a:gd name="connsiteY34" fmla="*/ 6858000 h 6858000"/>
              <a:gd name="connsiteX35" fmla="*/ 7691017 w 9143999"/>
              <a:gd name="connsiteY35" fmla="*/ 6858000 h 6858000"/>
              <a:gd name="connsiteX36" fmla="*/ 9143999 w 9143999"/>
              <a:gd name="connsiteY36" fmla="*/ 4061129 h 6858000"/>
              <a:gd name="connsiteX37" fmla="*/ 9143999 w 9143999"/>
              <a:gd name="connsiteY37" fmla="*/ 4113615 h 6858000"/>
              <a:gd name="connsiteX38" fmla="*/ 7553015 w 9143999"/>
              <a:gd name="connsiteY38" fmla="*/ 6858000 h 6858000"/>
              <a:gd name="connsiteX39" fmla="*/ 7521595 w 9143999"/>
              <a:gd name="connsiteY39" fmla="*/ 6858000 h 6858000"/>
              <a:gd name="connsiteX40" fmla="*/ 9143999 w 9143999"/>
              <a:gd name="connsiteY40" fmla="*/ 3768807 h 6858000"/>
              <a:gd name="connsiteX41" fmla="*/ 9143999 w 9143999"/>
              <a:gd name="connsiteY41" fmla="*/ 3821042 h 6858000"/>
              <a:gd name="connsiteX42" fmla="*/ 7382266 w 9143999"/>
              <a:gd name="connsiteY42" fmla="*/ 6858000 h 6858000"/>
              <a:gd name="connsiteX43" fmla="*/ 7352133 w 9143999"/>
              <a:gd name="connsiteY43" fmla="*/ 6858000 h 6858000"/>
              <a:gd name="connsiteX44" fmla="*/ 9143999 w 9143999"/>
              <a:gd name="connsiteY44" fmla="*/ 3476554 h 6858000"/>
              <a:gd name="connsiteX45" fmla="*/ 9143999 w 9143999"/>
              <a:gd name="connsiteY45" fmla="*/ 3528863 h 6858000"/>
              <a:gd name="connsiteX46" fmla="*/ 7213561 w 9143999"/>
              <a:gd name="connsiteY46" fmla="*/ 6858000 h 6858000"/>
              <a:gd name="connsiteX47" fmla="*/ 7183413 w 9143999"/>
              <a:gd name="connsiteY47" fmla="*/ 6858000 h 6858000"/>
              <a:gd name="connsiteX48" fmla="*/ 9143999 w 9143999"/>
              <a:gd name="connsiteY48" fmla="*/ 3193724 h 6858000"/>
              <a:gd name="connsiteX49" fmla="*/ 9143999 w 9143999"/>
              <a:gd name="connsiteY49" fmla="*/ 3246112 h 6858000"/>
              <a:gd name="connsiteX50" fmla="*/ 7049541 w 9143999"/>
              <a:gd name="connsiteY50" fmla="*/ 6858000 h 6858000"/>
              <a:gd name="connsiteX51" fmla="*/ 7019462 w 9143999"/>
              <a:gd name="connsiteY51" fmla="*/ 6858000 h 6858000"/>
              <a:gd name="connsiteX52" fmla="*/ 9143999 w 9143999"/>
              <a:gd name="connsiteY52" fmla="*/ 2901390 h 6858000"/>
              <a:gd name="connsiteX53" fmla="*/ 9143999 w 9143999"/>
              <a:gd name="connsiteY53" fmla="*/ 2953684 h 6858000"/>
              <a:gd name="connsiteX54" fmla="*/ 6880109 w 9143999"/>
              <a:gd name="connsiteY54" fmla="*/ 6858000 h 6858000"/>
              <a:gd name="connsiteX55" fmla="*/ 6850002 w 9143999"/>
              <a:gd name="connsiteY55" fmla="*/ 6858000 h 6858000"/>
              <a:gd name="connsiteX56" fmla="*/ 9143999 w 9143999"/>
              <a:gd name="connsiteY56" fmla="*/ 2611270 h 6858000"/>
              <a:gd name="connsiteX57" fmla="*/ 9143999 w 9143999"/>
              <a:gd name="connsiteY57" fmla="*/ 2663675 h 6858000"/>
              <a:gd name="connsiteX58" fmla="*/ 6712726 w 9143999"/>
              <a:gd name="connsiteY58" fmla="*/ 6858000 h 6858000"/>
              <a:gd name="connsiteX59" fmla="*/ 6681311 w 9143999"/>
              <a:gd name="connsiteY59" fmla="*/ 6858000 h 6858000"/>
              <a:gd name="connsiteX60" fmla="*/ 9143999 w 9143999"/>
              <a:gd name="connsiteY60" fmla="*/ 2318941 h 6858000"/>
              <a:gd name="connsiteX61" fmla="*/ 9143999 w 9143999"/>
              <a:gd name="connsiteY61" fmla="*/ 2371221 h 6858000"/>
              <a:gd name="connsiteX62" fmla="*/ 6541924 w 9143999"/>
              <a:gd name="connsiteY62" fmla="*/ 6858000 h 6858000"/>
              <a:gd name="connsiteX63" fmla="*/ 6511851 w 9143999"/>
              <a:gd name="connsiteY63" fmla="*/ 6858000 h 6858000"/>
              <a:gd name="connsiteX64" fmla="*/ 9143999 w 9143999"/>
              <a:gd name="connsiteY64" fmla="*/ 2026610 h 6858000"/>
              <a:gd name="connsiteX65" fmla="*/ 9143999 w 9143999"/>
              <a:gd name="connsiteY65" fmla="*/ 2077577 h 6858000"/>
              <a:gd name="connsiteX66" fmla="*/ 6372464 w 9143999"/>
              <a:gd name="connsiteY66" fmla="*/ 6858000 h 6858000"/>
              <a:gd name="connsiteX67" fmla="*/ 6342392 w 9143999"/>
              <a:gd name="connsiteY67" fmla="*/ 6858000 h 6858000"/>
              <a:gd name="connsiteX68" fmla="*/ 9143999 w 9143999"/>
              <a:gd name="connsiteY68" fmla="*/ 1756910 h 6858000"/>
              <a:gd name="connsiteX69" fmla="*/ 9143999 w 9143999"/>
              <a:gd name="connsiteY69" fmla="*/ 1809219 h 6858000"/>
              <a:gd name="connsiteX70" fmla="*/ 6216959 w 9143999"/>
              <a:gd name="connsiteY70" fmla="*/ 6858000 h 6858000"/>
              <a:gd name="connsiteX71" fmla="*/ 6186771 w 9143999"/>
              <a:gd name="connsiteY71" fmla="*/ 6858000 h 6858000"/>
              <a:gd name="connsiteX72" fmla="*/ 9143999 w 9143999"/>
              <a:gd name="connsiteY72" fmla="*/ 1464575 h 6858000"/>
              <a:gd name="connsiteX73" fmla="*/ 9143999 w 9143999"/>
              <a:gd name="connsiteY73" fmla="*/ 1516781 h 6858000"/>
              <a:gd name="connsiteX74" fmla="*/ 6047432 w 9143999"/>
              <a:gd name="connsiteY74" fmla="*/ 6858000 h 6858000"/>
              <a:gd name="connsiteX75" fmla="*/ 6017312 w 9143999"/>
              <a:gd name="connsiteY75" fmla="*/ 6858000 h 6858000"/>
              <a:gd name="connsiteX76" fmla="*/ 9143999 w 9143999"/>
              <a:gd name="connsiteY76" fmla="*/ 1174419 h 6858000"/>
              <a:gd name="connsiteX77" fmla="*/ 9143999 w 9143999"/>
              <a:gd name="connsiteY77" fmla="*/ 1225522 h 6858000"/>
              <a:gd name="connsiteX78" fmla="*/ 5879340 w 9143999"/>
              <a:gd name="connsiteY78" fmla="*/ 6858000 h 6858000"/>
              <a:gd name="connsiteX79" fmla="*/ 5847872 w 9143999"/>
              <a:gd name="connsiteY79" fmla="*/ 6858000 h 6858000"/>
              <a:gd name="connsiteX80" fmla="*/ 9143999 w 9143999"/>
              <a:gd name="connsiteY80" fmla="*/ 869046 h 6858000"/>
              <a:gd name="connsiteX81" fmla="*/ 9143999 w 9143999"/>
              <a:gd name="connsiteY81" fmla="*/ 921335 h 6858000"/>
              <a:gd name="connsiteX82" fmla="*/ 5701731 w 9143999"/>
              <a:gd name="connsiteY82" fmla="*/ 6858000 h 6858000"/>
              <a:gd name="connsiteX83" fmla="*/ 5671574 w 9143999"/>
              <a:gd name="connsiteY83" fmla="*/ 6858000 h 6858000"/>
              <a:gd name="connsiteX84" fmla="*/ 9143999 w 9143999"/>
              <a:gd name="connsiteY84" fmla="*/ 576713 h 6858000"/>
              <a:gd name="connsiteX85" fmla="*/ 9143999 w 9143999"/>
              <a:gd name="connsiteY85" fmla="*/ 628980 h 6858000"/>
              <a:gd name="connsiteX86" fmla="*/ 5532252 w 9143999"/>
              <a:gd name="connsiteY86" fmla="*/ 6858000 h 6858000"/>
              <a:gd name="connsiteX87" fmla="*/ 5502116 w 9143999"/>
              <a:gd name="connsiteY87" fmla="*/ 6858000 h 6858000"/>
              <a:gd name="connsiteX88" fmla="*/ 9143999 w 9143999"/>
              <a:gd name="connsiteY88" fmla="*/ 284417 h 6858000"/>
              <a:gd name="connsiteX89" fmla="*/ 9143999 w 9143999"/>
              <a:gd name="connsiteY89" fmla="*/ 336776 h 6858000"/>
              <a:gd name="connsiteX90" fmla="*/ 5363580 w 9143999"/>
              <a:gd name="connsiteY90" fmla="*/ 6858000 h 6858000"/>
              <a:gd name="connsiteX91" fmla="*/ 5333404 w 9143999"/>
              <a:gd name="connsiteY91" fmla="*/ 6858000 h 6858000"/>
              <a:gd name="connsiteX92" fmla="*/ 9143999 w 9143999"/>
              <a:gd name="connsiteY92" fmla="*/ 8782 h 6858000"/>
              <a:gd name="connsiteX93" fmla="*/ 9143999 w 9143999"/>
              <a:gd name="connsiteY93" fmla="*/ 60616 h 6858000"/>
              <a:gd name="connsiteX94" fmla="*/ 5204046 w 9143999"/>
              <a:gd name="connsiteY94" fmla="*/ 6858000 h 6858000"/>
              <a:gd name="connsiteX95" fmla="*/ 5174000 w 9143999"/>
              <a:gd name="connsiteY95" fmla="*/ 6858000 h 6858000"/>
              <a:gd name="connsiteX96" fmla="*/ 8978871 w 9143999"/>
              <a:gd name="connsiteY96" fmla="*/ 0 h 6858000"/>
              <a:gd name="connsiteX97" fmla="*/ 9008917 w 9143999"/>
              <a:gd name="connsiteY97" fmla="*/ 0 h 6858000"/>
              <a:gd name="connsiteX98" fmla="*/ 5033828 w 9143999"/>
              <a:gd name="connsiteY98" fmla="*/ 6858000 h 6858000"/>
              <a:gd name="connsiteX99" fmla="*/ 5003783 w 9143999"/>
              <a:gd name="connsiteY99" fmla="*/ 6858000 h 6858000"/>
              <a:gd name="connsiteX100" fmla="*/ 8809936 w 9143999"/>
              <a:gd name="connsiteY100" fmla="*/ 0 h 6858000"/>
              <a:gd name="connsiteX101" fmla="*/ 8839991 w 9143999"/>
              <a:gd name="connsiteY101" fmla="*/ 0 h 6858000"/>
              <a:gd name="connsiteX102" fmla="*/ 4863636 w 9143999"/>
              <a:gd name="connsiteY102" fmla="*/ 6858000 h 6858000"/>
              <a:gd name="connsiteX103" fmla="*/ 4833581 w 9143999"/>
              <a:gd name="connsiteY103" fmla="*/ 6858000 h 6858000"/>
              <a:gd name="connsiteX104" fmla="*/ 8639719 w 9143999"/>
              <a:gd name="connsiteY104" fmla="*/ 0 h 6858000"/>
              <a:gd name="connsiteX105" fmla="*/ 8669773 w 9143999"/>
              <a:gd name="connsiteY105" fmla="*/ 0 h 6858000"/>
              <a:gd name="connsiteX106" fmla="*/ 4693418 w 9143999"/>
              <a:gd name="connsiteY106" fmla="*/ 6858000 h 6858000"/>
              <a:gd name="connsiteX107" fmla="*/ 4663364 w 9143999"/>
              <a:gd name="connsiteY107" fmla="*/ 6858000 h 6858000"/>
              <a:gd name="connsiteX108" fmla="*/ 8468219 w 9143999"/>
              <a:gd name="connsiteY108" fmla="*/ 0 h 6858000"/>
              <a:gd name="connsiteX109" fmla="*/ 8498265 w 9143999"/>
              <a:gd name="connsiteY109" fmla="*/ 0 h 6858000"/>
              <a:gd name="connsiteX110" fmla="*/ 4523177 w 9143999"/>
              <a:gd name="connsiteY110" fmla="*/ 6858000 h 6858000"/>
              <a:gd name="connsiteX111" fmla="*/ 4493131 w 9143999"/>
              <a:gd name="connsiteY111" fmla="*/ 6858000 h 6858000"/>
              <a:gd name="connsiteX112" fmla="*/ 8311096 w 9143999"/>
              <a:gd name="connsiteY112" fmla="*/ 0 h 6858000"/>
              <a:gd name="connsiteX113" fmla="*/ 8341141 w 9143999"/>
              <a:gd name="connsiteY113" fmla="*/ 0 h 6858000"/>
              <a:gd name="connsiteX114" fmla="*/ 4366053 w 9143999"/>
              <a:gd name="connsiteY114" fmla="*/ 6858000 h 6858000"/>
              <a:gd name="connsiteX115" fmla="*/ 4336008 w 9143999"/>
              <a:gd name="connsiteY115" fmla="*/ 6858000 h 6858000"/>
              <a:gd name="connsiteX116" fmla="*/ 8140878 w 9143999"/>
              <a:gd name="connsiteY116" fmla="*/ 0 h 6858000"/>
              <a:gd name="connsiteX117" fmla="*/ 8170924 w 9143999"/>
              <a:gd name="connsiteY117" fmla="*/ 0 h 6858000"/>
              <a:gd name="connsiteX118" fmla="*/ 4195835 w 9143999"/>
              <a:gd name="connsiteY118" fmla="*/ 6858000 h 6858000"/>
              <a:gd name="connsiteX119" fmla="*/ 4165790 w 9143999"/>
              <a:gd name="connsiteY119" fmla="*/ 6858000 h 6858000"/>
              <a:gd name="connsiteX120" fmla="*/ 7971943 w 9143999"/>
              <a:gd name="connsiteY120" fmla="*/ 0 h 6858000"/>
              <a:gd name="connsiteX121" fmla="*/ 8001997 w 9143999"/>
              <a:gd name="connsiteY121" fmla="*/ 0 h 6858000"/>
              <a:gd name="connsiteX122" fmla="*/ 4025642 w 9143999"/>
              <a:gd name="connsiteY122" fmla="*/ 6858000 h 6858000"/>
              <a:gd name="connsiteX123" fmla="*/ 3995588 w 9143999"/>
              <a:gd name="connsiteY123" fmla="*/ 6858000 h 6858000"/>
              <a:gd name="connsiteX124" fmla="*/ 7801725 w 9143999"/>
              <a:gd name="connsiteY124" fmla="*/ 0 h 6858000"/>
              <a:gd name="connsiteX125" fmla="*/ 7831780 w 9143999"/>
              <a:gd name="connsiteY125" fmla="*/ 0 h 6858000"/>
              <a:gd name="connsiteX126" fmla="*/ 3855425 w 9143999"/>
              <a:gd name="connsiteY126" fmla="*/ 6858000 h 6858000"/>
              <a:gd name="connsiteX127" fmla="*/ 3825371 w 9143999"/>
              <a:gd name="connsiteY127" fmla="*/ 6858000 h 6858000"/>
              <a:gd name="connsiteX128" fmla="*/ 7630226 w 9143999"/>
              <a:gd name="connsiteY128" fmla="*/ 0 h 6858000"/>
              <a:gd name="connsiteX129" fmla="*/ 7660271 w 9143999"/>
              <a:gd name="connsiteY129" fmla="*/ 0 h 6858000"/>
              <a:gd name="connsiteX130" fmla="*/ 3685183 w 9143999"/>
              <a:gd name="connsiteY130" fmla="*/ 6858000 h 6858000"/>
              <a:gd name="connsiteX131" fmla="*/ 3655138 w 9143999"/>
              <a:gd name="connsiteY131" fmla="*/ 6858000 h 6858000"/>
              <a:gd name="connsiteX132" fmla="*/ 7460009 w 9143999"/>
              <a:gd name="connsiteY132" fmla="*/ 0 h 6858000"/>
              <a:gd name="connsiteX133" fmla="*/ 7490054 w 9143999"/>
              <a:gd name="connsiteY133" fmla="*/ 0 h 6858000"/>
              <a:gd name="connsiteX134" fmla="*/ 3514966 w 9143999"/>
              <a:gd name="connsiteY134" fmla="*/ 6858000 h 6858000"/>
              <a:gd name="connsiteX135" fmla="*/ 3484920 w 9143999"/>
              <a:gd name="connsiteY135" fmla="*/ 6858000 h 6858000"/>
              <a:gd name="connsiteX136" fmla="*/ 7302885 w 9143999"/>
              <a:gd name="connsiteY136" fmla="*/ 0 h 6858000"/>
              <a:gd name="connsiteX137" fmla="*/ 7332930 w 9143999"/>
              <a:gd name="connsiteY137" fmla="*/ 0 h 6858000"/>
              <a:gd name="connsiteX138" fmla="*/ 3357842 w 9143999"/>
              <a:gd name="connsiteY138" fmla="*/ 6858000 h 6858000"/>
              <a:gd name="connsiteX139" fmla="*/ 3327796 w 9143999"/>
              <a:gd name="connsiteY139" fmla="*/ 6858000 h 6858000"/>
              <a:gd name="connsiteX140" fmla="*/ 7133949 w 9143999"/>
              <a:gd name="connsiteY140" fmla="*/ 0 h 6858000"/>
              <a:gd name="connsiteX141" fmla="*/ 7164004 w 9143999"/>
              <a:gd name="connsiteY141" fmla="*/ 0 h 6858000"/>
              <a:gd name="connsiteX142" fmla="*/ 3187649 w 9143999"/>
              <a:gd name="connsiteY142" fmla="*/ 6858000 h 6858000"/>
              <a:gd name="connsiteX143" fmla="*/ 3157595 w 9143999"/>
              <a:gd name="connsiteY143" fmla="*/ 6858000 h 6858000"/>
              <a:gd name="connsiteX144" fmla="*/ 6963732 w 9143999"/>
              <a:gd name="connsiteY144" fmla="*/ 0 h 6858000"/>
              <a:gd name="connsiteX145" fmla="*/ 6993786 w 9143999"/>
              <a:gd name="connsiteY145" fmla="*/ 0 h 6858000"/>
              <a:gd name="connsiteX146" fmla="*/ 3017432 w 9143999"/>
              <a:gd name="connsiteY146" fmla="*/ 6858000 h 6858000"/>
              <a:gd name="connsiteX147" fmla="*/ 2987377 w 9143999"/>
              <a:gd name="connsiteY147" fmla="*/ 6858000 h 6858000"/>
              <a:gd name="connsiteX148" fmla="*/ 6792233 w 9143999"/>
              <a:gd name="connsiteY148" fmla="*/ 0 h 6858000"/>
              <a:gd name="connsiteX149" fmla="*/ 6822278 w 9143999"/>
              <a:gd name="connsiteY149" fmla="*/ 0 h 6858000"/>
              <a:gd name="connsiteX150" fmla="*/ 2847190 w 9143999"/>
              <a:gd name="connsiteY150" fmla="*/ 6858000 h 6858000"/>
              <a:gd name="connsiteX151" fmla="*/ 2817144 w 9143999"/>
              <a:gd name="connsiteY151" fmla="*/ 6858000 h 6858000"/>
              <a:gd name="connsiteX152" fmla="*/ 6622015 w 9143999"/>
              <a:gd name="connsiteY152" fmla="*/ 0 h 6858000"/>
              <a:gd name="connsiteX153" fmla="*/ 6652061 w 9143999"/>
              <a:gd name="connsiteY153" fmla="*/ 0 h 6858000"/>
              <a:gd name="connsiteX154" fmla="*/ 2676972 w 9143999"/>
              <a:gd name="connsiteY154" fmla="*/ 6858000 h 6858000"/>
              <a:gd name="connsiteX155" fmla="*/ 2646927 w 9143999"/>
              <a:gd name="connsiteY155" fmla="*/ 6858000 h 6858000"/>
              <a:gd name="connsiteX156" fmla="*/ 6464892 w 9143999"/>
              <a:gd name="connsiteY156" fmla="*/ 0 h 6858000"/>
              <a:gd name="connsiteX157" fmla="*/ 6494937 w 9143999"/>
              <a:gd name="connsiteY157" fmla="*/ 0 h 6858000"/>
              <a:gd name="connsiteX158" fmla="*/ 2519848 w 9143999"/>
              <a:gd name="connsiteY158" fmla="*/ 6858000 h 6858000"/>
              <a:gd name="connsiteX159" fmla="*/ 2489803 w 9143999"/>
              <a:gd name="connsiteY159" fmla="*/ 6858000 h 6858000"/>
              <a:gd name="connsiteX160" fmla="*/ 6295956 w 9143999"/>
              <a:gd name="connsiteY160" fmla="*/ 0 h 6858000"/>
              <a:gd name="connsiteX161" fmla="*/ 6326010 w 9143999"/>
              <a:gd name="connsiteY161" fmla="*/ 0 h 6858000"/>
              <a:gd name="connsiteX162" fmla="*/ 2349656 w 9143999"/>
              <a:gd name="connsiteY162" fmla="*/ 6858000 h 6858000"/>
              <a:gd name="connsiteX163" fmla="*/ 2319601 w 9143999"/>
              <a:gd name="connsiteY163" fmla="*/ 6858000 h 6858000"/>
              <a:gd name="connsiteX164" fmla="*/ 6125738 w 9143999"/>
              <a:gd name="connsiteY164" fmla="*/ 0 h 6858000"/>
              <a:gd name="connsiteX165" fmla="*/ 6155793 w 9143999"/>
              <a:gd name="connsiteY165" fmla="*/ 0 h 6858000"/>
              <a:gd name="connsiteX166" fmla="*/ 2179438 w 9143999"/>
              <a:gd name="connsiteY166" fmla="*/ 6858000 h 6858000"/>
              <a:gd name="connsiteX167" fmla="*/ 2149384 w 9143999"/>
              <a:gd name="connsiteY167" fmla="*/ 6858000 h 6858000"/>
              <a:gd name="connsiteX168" fmla="*/ 5954239 w 9143999"/>
              <a:gd name="connsiteY168" fmla="*/ 0 h 6858000"/>
              <a:gd name="connsiteX169" fmla="*/ 5984285 w 9143999"/>
              <a:gd name="connsiteY169" fmla="*/ 0 h 6858000"/>
              <a:gd name="connsiteX170" fmla="*/ 2009196 w 9143999"/>
              <a:gd name="connsiteY170" fmla="*/ 6858000 h 6858000"/>
              <a:gd name="connsiteX171" fmla="*/ 1979151 w 9143999"/>
              <a:gd name="connsiteY171" fmla="*/ 6858000 h 6858000"/>
              <a:gd name="connsiteX172" fmla="*/ 5784022 w 9143999"/>
              <a:gd name="connsiteY172" fmla="*/ 0 h 6858000"/>
              <a:gd name="connsiteX173" fmla="*/ 5814067 w 9143999"/>
              <a:gd name="connsiteY173" fmla="*/ 0 h 6858000"/>
              <a:gd name="connsiteX174" fmla="*/ 1838979 w 9143999"/>
              <a:gd name="connsiteY174" fmla="*/ 6858000 h 6858000"/>
              <a:gd name="connsiteX175" fmla="*/ 1808934 w 9143999"/>
              <a:gd name="connsiteY175" fmla="*/ 6858000 h 6858000"/>
              <a:gd name="connsiteX176" fmla="*/ 5613805 w 9143999"/>
              <a:gd name="connsiteY176" fmla="*/ 0 h 6858000"/>
              <a:gd name="connsiteX177" fmla="*/ 5643850 w 9143999"/>
              <a:gd name="connsiteY177" fmla="*/ 0 h 6858000"/>
              <a:gd name="connsiteX178" fmla="*/ 1668761 w 9143999"/>
              <a:gd name="connsiteY178" fmla="*/ 6858000 h 6858000"/>
              <a:gd name="connsiteX179" fmla="*/ 1638716 w 9143999"/>
              <a:gd name="connsiteY179" fmla="*/ 6858000 h 6858000"/>
              <a:gd name="connsiteX180" fmla="*/ 5457962 w 9143999"/>
              <a:gd name="connsiteY180" fmla="*/ 0 h 6858000"/>
              <a:gd name="connsiteX181" fmla="*/ 5488017 w 9143999"/>
              <a:gd name="connsiteY181" fmla="*/ 0 h 6858000"/>
              <a:gd name="connsiteX182" fmla="*/ 1511662 w 9143999"/>
              <a:gd name="connsiteY182" fmla="*/ 6858000 h 6858000"/>
              <a:gd name="connsiteX183" fmla="*/ 1481608 w 9143999"/>
              <a:gd name="connsiteY183" fmla="*/ 6858000 h 6858000"/>
              <a:gd name="connsiteX184" fmla="*/ 5287745 w 9143999"/>
              <a:gd name="connsiteY184" fmla="*/ 0 h 6858000"/>
              <a:gd name="connsiteX185" fmla="*/ 5317800 w 9143999"/>
              <a:gd name="connsiteY185" fmla="*/ 0 h 6858000"/>
              <a:gd name="connsiteX186" fmla="*/ 1341445 w 9143999"/>
              <a:gd name="connsiteY186" fmla="*/ 6858000 h 6858000"/>
              <a:gd name="connsiteX187" fmla="*/ 1311390 w 9143999"/>
              <a:gd name="connsiteY187" fmla="*/ 6858000 h 6858000"/>
              <a:gd name="connsiteX188" fmla="*/ 5116246 w 9143999"/>
              <a:gd name="connsiteY188" fmla="*/ 0 h 6858000"/>
              <a:gd name="connsiteX189" fmla="*/ 5146291 w 9143999"/>
              <a:gd name="connsiteY189" fmla="*/ 0 h 6858000"/>
              <a:gd name="connsiteX190" fmla="*/ 1171203 w 9143999"/>
              <a:gd name="connsiteY190" fmla="*/ 6858000 h 6858000"/>
              <a:gd name="connsiteX191" fmla="*/ 1141158 w 9143999"/>
              <a:gd name="connsiteY191" fmla="*/ 6858000 h 6858000"/>
              <a:gd name="connsiteX192" fmla="*/ 4946029 w 9143999"/>
              <a:gd name="connsiteY192" fmla="*/ 0 h 6858000"/>
              <a:gd name="connsiteX193" fmla="*/ 4976074 w 9143999"/>
              <a:gd name="connsiteY193" fmla="*/ 0 h 6858000"/>
              <a:gd name="connsiteX194" fmla="*/ 1000985 w 9143999"/>
              <a:gd name="connsiteY194" fmla="*/ 6858000 h 6858000"/>
              <a:gd name="connsiteX195" fmla="*/ 970940 w 9143999"/>
              <a:gd name="connsiteY195" fmla="*/ 6858000 h 6858000"/>
              <a:gd name="connsiteX196" fmla="*/ 4775811 w 9143999"/>
              <a:gd name="connsiteY196" fmla="*/ 0 h 6858000"/>
              <a:gd name="connsiteX197" fmla="*/ 4805857 w 9143999"/>
              <a:gd name="connsiteY197" fmla="*/ 0 h 6858000"/>
              <a:gd name="connsiteX198" fmla="*/ 830768 w 9143999"/>
              <a:gd name="connsiteY198" fmla="*/ 6858000 h 6858000"/>
              <a:gd name="connsiteX199" fmla="*/ 800723 w 9143999"/>
              <a:gd name="connsiteY199" fmla="*/ 6858000 h 6858000"/>
              <a:gd name="connsiteX200" fmla="*/ 4606874 w 9143999"/>
              <a:gd name="connsiteY200" fmla="*/ 0 h 6858000"/>
              <a:gd name="connsiteX201" fmla="*/ 4636930 w 9143999"/>
              <a:gd name="connsiteY201" fmla="*/ 0 h 6858000"/>
              <a:gd name="connsiteX202" fmla="*/ 660575 w 9143999"/>
              <a:gd name="connsiteY202" fmla="*/ 6858000 h 6858000"/>
              <a:gd name="connsiteX203" fmla="*/ 630521 w 9143999"/>
              <a:gd name="connsiteY203" fmla="*/ 6858000 h 6858000"/>
              <a:gd name="connsiteX204" fmla="*/ 4449751 w 9143999"/>
              <a:gd name="connsiteY204" fmla="*/ 0 h 6858000"/>
              <a:gd name="connsiteX205" fmla="*/ 4479807 w 9143999"/>
              <a:gd name="connsiteY205" fmla="*/ 0 h 6858000"/>
              <a:gd name="connsiteX206" fmla="*/ 503452 w 9143999"/>
              <a:gd name="connsiteY206" fmla="*/ 6858000 h 6858000"/>
              <a:gd name="connsiteX207" fmla="*/ 473397 w 9143999"/>
              <a:gd name="connsiteY207" fmla="*/ 6858000 h 6858000"/>
              <a:gd name="connsiteX208" fmla="*/ 4278220 w 9143999"/>
              <a:gd name="connsiteY208" fmla="*/ 0 h 6858000"/>
              <a:gd name="connsiteX209" fmla="*/ 4309589 w 9143999"/>
              <a:gd name="connsiteY209" fmla="*/ 0 h 6858000"/>
              <a:gd name="connsiteX210" fmla="*/ 333234 w 9143999"/>
              <a:gd name="connsiteY210" fmla="*/ 6858000 h 6858000"/>
              <a:gd name="connsiteX211" fmla="*/ 303164 w 9143999"/>
              <a:gd name="connsiteY211" fmla="*/ 6858000 h 6858000"/>
              <a:gd name="connsiteX212" fmla="*/ 4108035 w 9143999"/>
              <a:gd name="connsiteY212" fmla="*/ 0 h 6858000"/>
              <a:gd name="connsiteX213" fmla="*/ 4138081 w 9143999"/>
              <a:gd name="connsiteY213" fmla="*/ 0 h 6858000"/>
              <a:gd name="connsiteX214" fmla="*/ 162992 w 9143999"/>
              <a:gd name="connsiteY214" fmla="*/ 6858000 h 6858000"/>
              <a:gd name="connsiteX215" fmla="*/ 132947 w 9143999"/>
              <a:gd name="connsiteY215" fmla="*/ 6858000 h 6858000"/>
              <a:gd name="connsiteX216" fmla="*/ 3937818 w 9143999"/>
              <a:gd name="connsiteY216" fmla="*/ 0 h 6858000"/>
              <a:gd name="connsiteX217" fmla="*/ 3967863 w 9143999"/>
              <a:gd name="connsiteY217" fmla="*/ 0 h 6858000"/>
              <a:gd name="connsiteX218" fmla="*/ 0 w 9143999"/>
              <a:gd name="connsiteY218" fmla="*/ 6845534 h 6858000"/>
              <a:gd name="connsiteX219" fmla="*/ 0 w 9143999"/>
              <a:gd name="connsiteY219" fmla="*/ 6793699 h 6858000"/>
              <a:gd name="connsiteX220" fmla="*/ 3772821 w 9143999"/>
              <a:gd name="connsiteY220" fmla="*/ 0 h 6858000"/>
              <a:gd name="connsiteX221" fmla="*/ 3802873 w 9143999"/>
              <a:gd name="connsiteY221" fmla="*/ 0 h 6858000"/>
              <a:gd name="connsiteX222" fmla="*/ 0 w 9143999"/>
              <a:gd name="connsiteY222" fmla="*/ 6559815 h 6858000"/>
              <a:gd name="connsiteX223" fmla="*/ 0 w 9143999"/>
              <a:gd name="connsiteY223" fmla="*/ 6507369 h 6858000"/>
              <a:gd name="connsiteX224" fmla="*/ 3605066 w 9143999"/>
              <a:gd name="connsiteY224" fmla="*/ 0 h 6858000"/>
              <a:gd name="connsiteX225" fmla="*/ 3635265 w 9143999"/>
              <a:gd name="connsiteY225" fmla="*/ 0 h 6858000"/>
              <a:gd name="connsiteX226" fmla="*/ 0 w 9143999"/>
              <a:gd name="connsiteY226" fmla="*/ 6269423 h 6858000"/>
              <a:gd name="connsiteX227" fmla="*/ 0 w 9143999"/>
              <a:gd name="connsiteY227" fmla="*/ 6217053 h 6858000"/>
              <a:gd name="connsiteX228" fmla="*/ 3436279 w 9143999"/>
              <a:gd name="connsiteY228" fmla="*/ 0 h 6858000"/>
              <a:gd name="connsiteX229" fmla="*/ 3467665 w 9143999"/>
              <a:gd name="connsiteY229" fmla="*/ 0 h 6858000"/>
              <a:gd name="connsiteX230" fmla="*/ 0 w 9143999"/>
              <a:gd name="connsiteY230" fmla="*/ 5980297 h 6858000"/>
              <a:gd name="connsiteX231" fmla="*/ 0 w 9143999"/>
              <a:gd name="connsiteY231" fmla="*/ 5927830 h 6858000"/>
              <a:gd name="connsiteX232" fmla="*/ 3268666 w 9143999"/>
              <a:gd name="connsiteY232" fmla="*/ 0 h 6858000"/>
              <a:gd name="connsiteX233" fmla="*/ 3298776 w 9143999"/>
              <a:gd name="connsiteY233" fmla="*/ 0 h 6858000"/>
              <a:gd name="connsiteX234" fmla="*/ 0 w 9143999"/>
              <a:gd name="connsiteY234" fmla="*/ 5691094 h 6858000"/>
              <a:gd name="connsiteX235" fmla="*/ 0 w 9143999"/>
              <a:gd name="connsiteY235" fmla="*/ 5638884 h 6858000"/>
              <a:gd name="connsiteX236" fmla="*/ 3100975 w 9143999"/>
              <a:gd name="connsiteY236" fmla="*/ 0 h 6858000"/>
              <a:gd name="connsiteX237" fmla="*/ 3131166 w 9143999"/>
              <a:gd name="connsiteY237" fmla="*/ 0 h 6858000"/>
              <a:gd name="connsiteX238" fmla="*/ 0 w 9143999"/>
              <a:gd name="connsiteY238" fmla="*/ 5400705 h 6858000"/>
              <a:gd name="connsiteX239" fmla="*/ 0 w 9143999"/>
              <a:gd name="connsiteY239" fmla="*/ 5348380 h 6858000"/>
              <a:gd name="connsiteX240" fmla="*/ 2933446 w 9143999"/>
              <a:gd name="connsiteY240" fmla="*/ 0 h 6858000"/>
              <a:gd name="connsiteX241" fmla="*/ 2963567 w 9143999"/>
              <a:gd name="connsiteY241" fmla="*/ 0 h 6858000"/>
              <a:gd name="connsiteX242" fmla="*/ 0 w 9143999"/>
              <a:gd name="connsiteY242" fmla="*/ 5111580 h 6858000"/>
              <a:gd name="connsiteX243" fmla="*/ 0 w 9143999"/>
              <a:gd name="connsiteY243" fmla="*/ 5059155 h 6858000"/>
              <a:gd name="connsiteX244" fmla="*/ 2765803 w 9143999"/>
              <a:gd name="connsiteY244" fmla="*/ 0 h 6858000"/>
              <a:gd name="connsiteX245" fmla="*/ 2795967 w 9143999"/>
              <a:gd name="connsiteY245" fmla="*/ 0 h 6858000"/>
              <a:gd name="connsiteX246" fmla="*/ 0 w 9143999"/>
              <a:gd name="connsiteY246" fmla="*/ 4822454 h 6858000"/>
              <a:gd name="connsiteX247" fmla="*/ 0 w 9143999"/>
              <a:gd name="connsiteY247" fmla="*/ 4770203 h 6858000"/>
              <a:gd name="connsiteX248" fmla="*/ 2596921 w 9143999"/>
              <a:gd name="connsiteY248" fmla="*/ 0 h 6858000"/>
              <a:gd name="connsiteX249" fmla="*/ 2628352 w 9143999"/>
              <a:gd name="connsiteY249" fmla="*/ 0 h 6858000"/>
              <a:gd name="connsiteX250" fmla="*/ 0 w 9143999"/>
              <a:gd name="connsiteY250" fmla="*/ 4532079 h 6858000"/>
              <a:gd name="connsiteX251" fmla="*/ 0 w 9143999"/>
              <a:gd name="connsiteY251" fmla="*/ 4479559 h 6858000"/>
              <a:gd name="connsiteX252" fmla="*/ 2429297 w 9143999"/>
              <a:gd name="connsiteY252" fmla="*/ 0 h 6858000"/>
              <a:gd name="connsiteX253" fmla="*/ 2459470 w 9143999"/>
              <a:gd name="connsiteY253" fmla="*/ 0 h 6858000"/>
              <a:gd name="connsiteX254" fmla="*/ 0 w 9143999"/>
              <a:gd name="connsiteY254" fmla="*/ 4242851 h 6858000"/>
              <a:gd name="connsiteX255" fmla="*/ 0 w 9143999"/>
              <a:gd name="connsiteY255" fmla="*/ 4190604 h 6858000"/>
              <a:gd name="connsiteX256" fmla="*/ 2261780 w 9143999"/>
              <a:gd name="connsiteY256" fmla="*/ 0 h 6858000"/>
              <a:gd name="connsiteX257" fmla="*/ 2291854 w 9143999"/>
              <a:gd name="connsiteY257" fmla="*/ 0 h 6858000"/>
              <a:gd name="connsiteX258" fmla="*/ 0 w 9143999"/>
              <a:gd name="connsiteY258" fmla="*/ 3952481 h 6858000"/>
              <a:gd name="connsiteX259" fmla="*/ 0 w 9143999"/>
              <a:gd name="connsiteY259" fmla="*/ 3901348 h 6858000"/>
              <a:gd name="connsiteX260" fmla="*/ 2094178 w 9143999"/>
              <a:gd name="connsiteY260" fmla="*/ 0 h 6858000"/>
              <a:gd name="connsiteX261" fmla="*/ 2124254 w 9143999"/>
              <a:gd name="connsiteY261" fmla="*/ 0 h 6858000"/>
              <a:gd name="connsiteX262" fmla="*/ 0 w 9143999"/>
              <a:gd name="connsiteY262" fmla="*/ 3663357 h 6858000"/>
              <a:gd name="connsiteX263" fmla="*/ 0 w 9143999"/>
              <a:gd name="connsiteY263" fmla="*/ 3610980 h 6858000"/>
              <a:gd name="connsiteX264" fmla="*/ 1926494 w 9143999"/>
              <a:gd name="connsiteY264" fmla="*/ 0 h 6858000"/>
              <a:gd name="connsiteX265" fmla="*/ 1956655 w 9143999"/>
              <a:gd name="connsiteY265" fmla="*/ 0 h 6858000"/>
              <a:gd name="connsiteX266" fmla="*/ 0 w 9143999"/>
              <a:gd name="connsiteY266" fmla="*/ 3374237 h 6858000"/>
              <a:gd name="connsiteX267" fmla="*/ 0 w 9143999"/>
              <a:gd name="connsiteY267" fmla="*/ 3321914 h 6858000"/>
              <a:gd name="connsiteX268" fmla="*/ 1757631 w 9143999"/>
              <a:gd name="connsiteY268" fmla="*/ 0 h 6858000"/>
              <a:gd name="connsiteX269" fmla="*/ 1789033 w 9143999"/>
              <a:gd name="connsiteY269" fmla="*/ 0 h 6858000"/>
              <a:gd name="connsiteX270" fmla="*/ 0 w 9143999"/>
              <a:gd name="connsiteY270" fmla="*/ 3083889 h 6858000"/>
              <a:gd name="connsiteX271" fmla="*/ 0 w 9143999"/>
              <a:gd name="connsiteY271" fmla="*/ 3031469 h 6858000"/>
              <a:gd name="connsiteX272" fmla="*/ 1590004 w 9143999"/>
              <a:gd name="connsiteY272" fmla="*/ 0 h 6858000"/>
              <a:gd name="connsiteX273" fmla="*/ 1620160 w 9143999"/>
              <a:gd name="connsiteY273" fmla="*/ 0 h 6858000"/>
              <a:gd name="connsiteX274" fmla="*/ 0 w 9143999"/>
              <a:gd name="connsiteY274" fmla="*/ 2794619 h 6858000"/>
              <a:gd name="connsiteX275" fmla="*/ 0 w 9143999"/>
              <a:gd name="connsiteY275" fmla="*/ 2742344 h 6858000"/>
              <a:gd name="connsiteX276" fmla="*/ 1422417 w 9143999"/>
              <a:gd name="connsiteY276" fmla="*/ 0 h 6858000"/>
              <a:gd name="connsiteX277" fmla="*/ 1452562 w 9143999"/>
              <a:gd name="connsiteY277" fmla="*/ 0 h 6858000"/>
              <a:gd name="connsiteX278" fmla="*/ 0 w 9143999"/>
              <a:gd name="connsiteY278" fmla="*/ 2505497 h 6858000"/>
              <a:gd name="connsiteX279" fmla="*/ 0 w 9143999"/>
              <a:gd name="connsiteY279" fmla="*/ 2453154 h 6858000"/>
              <a:gd name="connsiteX280" fmla="*/ 1254833 w 9143999"/>
              <a:gd name="connsiteY280" fmla="*/ 0 h 6858000"/>
              <a:gd name="connsiteX281" fmla="*/ 1284934 w 9143999"/>
              <a:gd name="connsiteY281" fmla="*/ 0 h 6858000"/>
              <a:gd name="connsiteX282" fmla="*/ 0 w 9143999"/>
              <a:gd name="connsiteY282" fmla="*/ 2215175 h 6858000"/>
              <a:gd name="connsiteX283" fmla="*/ 0 w 9143999"/>
              <a:gd name="connsiteY283" fmla="*/ 2162874 h 6858000"/>
              <a:gd name="connsiteX284" fmla="*/ 1087194 w 9143999"/>
              <a:gd name="connsiteY284" fmla="*/ 0 h 6858000"/>
              <a:gd name="connsiteX285" fmla="*/ 1117331 w 9143999"/>
              <a:gd name="connsiteY285" fmla="*/ 0 h 6858000"/>
              <a:gd name="connsiteX286" fmla="*/ 0 w 9143999"/>
              <a:gd name="connsiteY286" fmla="*/ 1926064 h 6858000"/>
              <a:gd name="connsiteX287" fmla="*/ 0 w 9143999"/>
              <a:gd name="connsiteY287" fmla="*/ 1873759 h 6858000"/>
              <a:gd name="connsiteX288" fmla="*/ 918372 w 9143999"/>
              <a:gd name="connsiteY288" fmla="*/ 0 h 6858000"/>
              <a:gd name="connsiteX289" fmla="*/ 949725 w 9143999"/>
              <a:gd name="connsiteY289" fmla="*/ 0 h 6858000"/>
              <a:gd name="connsiteX290" fmla="*/ 0 w 9143999"/>
              <a:gd name="connsiteY290" fmla="*/ 1636960 h 6858000"/>
              <a:gd name="connsiteX291" fmla="*/ 0 w 9143999"/>
              <a:gd name="connsiteY291" fmla="*/ 1584428 h 6858000"/>
              <a:gd name="connsiteX292" fmla="*/ 750701 w 9143999"/>
              <a:gd name="connsiteY292" fmla="*/ 0 h 6858000"/>
              <a:gd name="connsiteX293" fmla="*/ 780840 w 9143999"/>
              <a:gd name="connsiteY293" fmla="*/ 0 h 6858000"/>
              <a:gd name="connsiteX294" fmla="*/ 0 w 9143999"/>
              <a:gd name="connsiteY294" fmla="*/ 1346434 h 6858000"/>
              <a:gd name="connsiteX295" fmla="*/ 0 w 9143999"/>
              <a:gd name="connsiteY295" fmla="*/ 1294155 h 6858000"/>
              <a:gd name="connsiteX296" fmla="*/ 583108 w 9143999"/>
              <a:gd name="connsiteY296" fmla="*/ 0 h 6858000"/>
              <a:gd name="connsiteX297" fmla="*/ 613237 w 9143999"/>
              <a:gd name="connsiteY297" fmla="*/ 0 h 6858000"/>
              <a:gd name="connsiteX298" fmla="*/ 0 w 9143999"/>
              <a:gd name="connsiteY298" fmla="*/ 1057328 h 6858000"/>
              <a:gd name="connsiteX299" fmla="*/ 0 w 9143999"/>
              <a:gd name="connsiteY299" fmla="*/ 1005043 h 6858000"/>
              <a:gd name="connsiteX300" fmla="*/ 415480 w 9143999"/>
              <a:gd name="connsiteY300" fmla="*/ 0 h 6858000"/>
              <a:gd name="connsiteX301" fmla="*/ 445631 w 9143999"/>
              <a:gd name="connsiteY301" fmla="*/ 0 h 6858000"/>
              <a:gd name="connsiteX302" fmla="*/ 0 w 9143999"/>
              <a:gd name="connsiteY302" fmla="*/ 768233 h 6858000"/>
              <a:gd name="connsiteX303" fmla="*/ 0 w 9143999"/>
              <a:gd name="connsiteY303" fmla="*/ 715976 h 6858000"/>
              <a:gd name="connsiteX304" fmla="*/ 247782 w 9143999"/>
              <a:gd name="connsiteY304" fmla="*/ 0 h 6858000"/>
              <a:gd name="connsiteX305" fmla="*/ 277928 w 9143999"/>
              <a:gd name="connsiteY305" fmla="*/ 0 h 6858000"/>
              <a:gd name="connsiteX306" fmla="*/ 0 w 9143999"/>
              <a:gd name="connsiteY306" fmla="*/ 478209 h 6858000"/>
              <a:gd name="connsiteX307" fmla="*/ 0 w 9143999"/>
              <a:gd name="connsiteY307" fmla="*/ 426023 h 6858000"/>
              <a:gd name="connsiteX308" fmla="*/ 79020 w 9143999"/>
              <a:gd name="connsiteY308" fmla="*/ 0 h 6858000"/>
              <a:gd name="connsiteX309" fmla="*/ 110247 w 9143999"/>
              <a:gd name="connsiteY309" fmla="*/ 0 h 6858000"/>
              <a:gd name="connsiteX310" fmla="*/ 0 w 9143999"/>
              <a:gd name="connsiteY310" fmla="*/ 189405 h 6858000"/>
              <a:gd name="connsiteX311" fmla="*/ 0 w 9143999"/>
              <a:gd name="connsiteY311" fmla="*/ 1362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Lst>
            <a:rect l="l" t="t" r="r" b="b"/>
            <a:pathLst>
              <a:path w="9143999" h="6858000">
                <a:moveTo>
                  <a:pt x="9143999" y="6655062"/>
                </a:moveTo>
                <a:lnTo>
                  <a:pt x="9143999" y="6707149"/>
                </a:lnTo>
                <a:lnTo>
                  <a:pt x="9056159" y="6858000"/>
                </a:lnTo>
                <a:lnTo>
                  <a:pt x="9025976" y="6858000"/>
                </a:lnTo>
                <a:close/>
                <a:moveTo>
                  <a:pt x="9143999" y="6385516"/>
                </a:moveTo>
                <a:lnTo>
                  <a:pt x="9143999" y="6437702"/>
                </a:lnTo>
                <a:lnTo>
                  <a:pt x="8899694" y="6858000"/>
                </a:lnTo>
                <a:lnTo>
                  <a:pt x="8869552" y="6858000"/>
                </a:lnTo>
                <a:close/>
                <a:moveTo>
                  <a:pt x="9143999" y="6093299"/>
                </a:moveTo>
                <a:lnTo>
                  <a:pt x="9143999" y="6145537"/>
                </a:lnTo>
                <a:lnTo>
                  <a:pt x="8730208" y="6858000"/>
                </a:lnTo>
                <a:lnTo>
                  <a:pt x="8700063" y="6858000"/>
                </a:lnTo>
                <a:close/>
                <a:moveTo>
                  <a:pt x="9143999" y="5801232"/>
                </a:moveTo>
                <a:lnTo>
                  <a:pt x="9143999" y="5853520"/>
                </a:lnTo>
                <a:lnTo>
                  <a:pt x="8561417" y="6858000"/>
                </a:lnTo>
                <a:lnTo>
                  <a:pt x="8531297" y="6858000"/>
                </a:lnTo>
                <a:close/>
                <a:moveTo>
                  <a:pt x="9143999" y="5510885"/>
                </a:moveTo>
                <a:lnTo>
                  <a:pt x="9143999" y="5563413"/>
                </a:lnTo>
                <a:lnTo>
                  <a:pt x="8393269" y="6858000"/>
                </a:lnTo>
                <a:lnTo>
                  <a:pt x="8361911" y="6858000"/>
                </a:lnTo>
                <a:close/>
                <a:moveTo>
                  <a:pt x="9143999" y="5205516"/>
                </a:moveTo>
                <a:lnTo>
                  <a:pt x="9143999" y="5256647"/>
                </a:lnTo>
                <a:lnTo>
                  <a:pt x="8214921" y="6858000"/>
                </a:lnTo>
                <a:lnTo>
                  <a:pt x="8184846" y="6858000"/>
                </a:lnTo>
                <a:close/>
                <a:moveTo>
                  <a:pt x="9143999" y="4935910"/>
                </a:moveTo>
                <a:lnTo>
                  <a:pt x="9143999" y="4988217"/>
                </a:lnTo>
                <a:lnTo>
                  <a:pt x="8059336" y="6858000"/>
                </a:lnTo>
                <a:lnTo>
                  <a:pt x="8029204" y="6858000"/>
                </a:lnTo>
                <a:close/>
                <a:moveTo>
                  <a:pt x="9143999" y="4643586"/>
                </a:moveTo>
                <a:lnTo>
                  <a:pt x="9143999" y="4695860"/>
                </a:lnTo>
                <a:lnTo>
                  <a:pt x="7889882" y="6858000"/>
                </a:lnTo>
                <a:lnTo>
                  <a:pt x="7859743" y="6858000"/>
                </a:lnTo>
                <a:close/>
                <a:moveTo>
                  <a:pt x="9143999" y="4351361"/>
                </a:moveTo>
                <a:lnTo>
                  <a:pt x="9143999" y="4403721"/>
                </a:lnTo>
                <a:lnTo>
                  <a:pt x="7721166" y="6858000"/>
                </a:lnTo>
                <a:lnTo>
                  <a:pt x="7691017" y="6858000"/>
                </a:lnTo>
                <a:close/>
                <a:moveTo>
                  <a:pt x="9143999" y="4061129"/>
                </a:moveTo>
                <a:lnTo>
                  <a:pt x="9143999" y="4113615"/>
                </a:lnTo>
                <a:lnTo>
                  <a:pt x="7553015" y="6858000"/>
                </a:lnTo>
                <a:lnTo>
                  <a:pt x="7521595" y="6858000"/>
                </a:lnTo>
                <a:close/>
                <a:moveTo>
                  <a:pt x="9143999" y="3768807"/>
                </a:moveTo>
                <a:lnTo>
                  <a:pt x="9143999" y="3821042"/>
                </a:lnTo>
                <a:lnTo>
                  <a:pt x="7382266" y="6858000"/>
                </a:lnTo>
                <a:lnTo>
                  <a:pt x="7352133" y="6858000"/>
                </a:lnTo>
                <a:close/>
                <a:moveTo>
                  <a:pt x="9143999" y="3476554"/>
                </a:moveTo>
                <a:lnTo>
                  <a:pt x="9143999" y="3528863"/>
                </a:lnTo>
                <a:lnTo>
                  <a:pt x="7213561" y="6858000"/>
                </a:lnTo>
                <a:lnTo>
                  <a:pt x="7183413" y="6858000"/>
                </a:lnTo>
                <a:close/>
                <a:moveTo>
                  <a:pt x="9143999" y="3193724"/>
                </a:moveTo>
                <a:lnTo>
                  <a:pt x="9143999" y="3246112"/>
                </a:lnTo>
                <a:lnTo>
                  <a:pt x="7049541" y="6858000"/>
                </a:lnTo>
                <a:lnTo>
                  <a:pt x="7019462" y="6858000"/>
                </a:lnTo>
                <a:close/>
                <a:moveTo>
                  <a:pt x="9143999" y="2901390"/>
                </a:moveTo>
                <a:lnTo>
                  <a:pt x="9143999" y="2953684"/>
                </a:lnTo>
                <a:lnTo>
                  <a:pt x="6880109" y="6858000"/>
                </a:lnTo>
                <a:lnTo>
                  <a:pt x="6850002" y="6858000"/>
                </a:lnTo>
                <a:close/>
                <a:moveTo>
                  <a:pt x="9143999" y="2611270"/>
                </a:moveTo>
                <a:lnTo>
                  <a:pt x="9143999" y="2663675"/>
                </a:lnTo>
                <a:lnTo>
                  <a:pt x="6712726" y="6858000"/>
                </a:lnTo>
                <a:lnTo>
                  <a:pt x="6681311" y="6858000"/>
                </a:lnTo>
                <a:close/>
                <a:moveTo>
                  <a:pt x="9143999" y="2318941"/>
                </a:moveTo>
                <a:lnTo>
                  <a:pt x="9143999" y="2371221"/>
                </a:lnTo>
                <a:lnTo>
                  <a:pt x="6541924" y="6858000"/>
                </a:lnTo>
                <a:lnTo>
                  <a:pt x="6511851" y="6858000"/>
                </a:lnTo>
                <a:close/>
                <a:moveTo>
                  <a:pt x="9143999" y="2026610"/>
                </a:moveTo>
                <a:lnTo>
                  <a:pt x="9143999" y="2077577"/>
                </a:lnTo>
                <a:lnTo>
                  <a:pt x="6372464" y="6858000"/>
                </a:lnTo>
                <a:lnTo>
                  <a:pt x="6342392" y="6858000"/>
                </a:lnTo>
                <a:close/>
                <a:moveTo>
                  <a:pt x="9143999" y="1756910"/>
                </a:moveTo>
                <a:lnTo>
                  <a:pt x="9143999" y="1809219"/>
                </a:lnTo>
                <a:lnTo>
                  <a:pt x="6216959" y="6858000"/>
                </a:lnTo>
                <a:lnTo>
                  <a:pt x="6186771" y="6858000"/>
                </a:lnTo>
                <a:close/>
                <a:moveTo>
                  <a:pt x="9143999" y="1464575"/>
                </a:moveTo>
                <a:lnTo>
                  <a:pt x="9143999" y="1516781"/>
                </a:lnTo>
                <a:lnTo>
                  <a:pt x="6047432" y="6858000"/>
                </a:lnTo>
                <a:lnTo>
                  <a:pt x="6017312" y="6858000"/>
                </a:lnTo>
                <a:close/>
                <a:moveTo>
                  <a:pt x="9143999" y="1174419"/>
                </a:moveTo>
                <a:lnTo>
                  <a:pt x="9143999" y="1225522"/>
                </a:lnTo>
                <a:lnTo>
                  <a:pt x="5879340" y="6858000"/>
                </a:lnTo>
                <a:lnTo>
                  <a:pt x="5847872" y="6858000"/>
                </a:lnTo>
                <a:close/>
                <a:moveTo>
                  <a:pt x="9143999" y="869046"/>
                </a:moveTo>
                <a:lnTo>
                  <a:pt x="9143999" y="921335"/>
                </a:lnTo>
                <a:lnTo>
                  <a:pt x="5701731" y="6858000"/>
                </a:lnTo>
                <a:lnTo>
                  <a:pt x="5671574" y="6858000"/>
                </a:lnTo>
                <a:close/>
                <a:moveTo>
                  <a:pt x="9143999" y="576713"/>
                </a:moveTo>
                <a:lnTo>
                  <a:pt x="9143999" y="628980"/>
                </a:lnTo>
                <a:lnTo>
                  <a:pt x="5532252" y="6858000"/>
                </a:lnTo>
                <a:lnTo>
                  <a:pt x="5502116" y="6858000"/>
                </a:lnTo>
                <a:close/>
                <a:moveTo>
                  <a:pt x="9143999" y="284417"/>
                </a:moveTo>
                <a:lnTo>
                  <a:pt x="9143999" y="336776"/>
                </a:lnTo>
                <a:lnTo>
                  <a:pt x="5363580" y="6858000"/>
                </a:lnTo>
                <a:lnTo>
                  <a:pt x="5333404" y="6858000"/>
                </a:lnTo>
                <a:close/>
                <a:moveTo>
                  <a:pt x="9143999" y="8782"/>
                </a:moveTo>
                <a:lnTo>
                  <a:pt x="9143999" y="60616"/>
                </a:lnTo>
                <a:lnTo>
                  <a:pt x="5204046" y="6858000"/>
                </a:lnTo>
                <a:lnTo>
                  <a:pt x="5174000" y="6858000"/>
                </a:lnTo>
                <a:close/>
                <a:moveTo>
                  <a:pt x="8978871" y="0"/>
                </a:moveTo>
                <a:lnTo>
                  <a:pt x="9008917" y="0"/>
                </a:lnTo>
                <a:lnTo>
                  <a:pt x="5033828" y="6858000"/>
                </a:lnTo>
                <a:lnTo>
                  <a:pt x="5003783" y="6858000"/>
                </a:lnTo>
                <a:close/>
                <a:moveTo>
                  <a:pt x="8809936" y="0"/>
                </a:moveTo>
                <a:lnTo>
                  <a:pt x="8839991" y="0"/>
                </a:lnTo>
                <a:lnTo>
                  <a:pt x="4863636" y="6858000"/>
                </a:lnTo>
                <a:lnTo>
                  <a:pt x="4833581" y="6858000"/>
                </a:lnTo>
                <a:close/>
                <a:moveTo>
                  <a:pt x="8639719" y="0"/>
                </a:moveTo>
                <a:lnTo>
                  <a:pt x="8669773" y="0"/>
                </a:lnTo>
                <a:lnTo>
                  <a:pt x="4693418" y="6858000"/>
                </a:lnTo>
                <a:lnTo>
                  <a:pt x="4663364" y="6858000"/>
                </a:lnTo>
                <a:close/>
                <a:moveTo>
                  <a:pt x="8468219" y="0"/>
                </a:moveTo>
                <a:lnTo>
                  <a:pt x="8498265" y="0"/>
                </a:lnTo>
                <a:lnTo>
                  <a:pt x="4523177" y="6858000"/>
                </a:lnTo>
                <a:lnTo>
                  <a:pt x="4493131" y="6858000"/>
                </a:lnTo>
                <a:close/>
                <a:moveTo>
                  <a:pt x="8311096" y="0"/>
                </a:moveTo>
                <a:lnTo>
                  <a:pt x="8341141" y="0"/>
                </a:lnTo>
                <a:lnTo>
                  <a:pt x="4366053" y="6858000"/>
                </a:lnTo>
                <a:lnTo>
                  <a:pt x="4336008" y="6858000"/>
                </a:lnTo>
                <a:close/>
                <a:moveTo>
                  <a:pt x="8140878" y="0"/>
                </a:moveTo>
                <a:lnTo>
                  <a:pt x="8170924" y="0"/>
                </a:lnTo>
                <a:lnTo>
                  <a:pt x="4195835" y="6858000"/>
                </a:lnTo>
                <a:lnTo>
                  <a:pt x="4165790" y="6858000"/>
                </a:lnTo>
                <a:close/>
                <a:moveTo>
                  <a:pt x="7971943" y="0"/>
                </a:moveTo>
                <a:lnTo>
                  <a:pt x="8001997" y="0"/>
                </a:lnTo>
                <a:lnTo>
                  <a:pt x="4025642" y="6858000"/>
                </a:lnTo>
                <a:lnTo>
                  <a:pt x="3995588" y="6858000"/>
                </a:lnTo>
                <a:close/>
                <a:moveTo>
                  <a:pt x="7801725" y="0"/>
                </a:moveTo>
                <a:lnTo>
                  <a:pt x="7831780" y="0"/>
                </a:lnTo>
                <a:lnTo>
                  <a:pt x="3855425" y="6858000"/>
                </a:lnTo>
                <a:lnTo>
                  <a:pt x="3825371" y="6858000"/>
                </a:lnTo>
                <a:close/>
                <a:moveTo>
                  <a:pt x="7630226" y="0"/>
                </a:moveTo>
                <a:lnTo>
                  <a:pt x="7660271" y="0"/>
                </a:lnTo>
                <a:lnTo>
                  <a:pt x="3685183" y="6858000"/>
                </a:lnTo>
                <a:lnTo>
                  <a:pt x="3655138" y="6858000"/>
                </a:lnTo>
                <a:close/>
                <a:moveTo>
                  <a:pt x="7460009" y="0"/>
                </a:moveTo>
                <a:lnTo>
                  <a:pt x="7490054" y="0"/>
                </a:lnTo>
                <a:lnTo>
                  <a:pt x="3514966" y="6858000"/>
                </a:lnTo>
                <a:lnTo>
                  <a:pt x="3484920" y="6858000"/>
                </a:lnTo>
                <a:close/>
                <a:moveTo>
                  <a:pt x="7302885" y="0"/>
                </a:moveTo>
                <a:lnTo>
                  <a:pt x="7332930" y="0"/>
                </a:lnTo>
                <a:lnTo>
                  <a:pt x="3357842" y="6858000"/>
                </a:lnTo>
                <a:lnTo>
                  <a:pt x="3327796" y="6858000"/>
                </a:lnTo>
                <a:close/>
                <a:moveTo>
                  <a:pt x="7133949" y="0"/>
                </a:moveTo>
                <a:lnTo>
                  <a:pt x="7164004" y="0"/>
                </a:lnTo>
                <a:lnTo>
                  <a:pt x="3187649" y="6858000"/>
                </a:lnTo>
                <a:lnTo>
                  <a:pt x="3157595" y="6858000"/>
                </a:lnTo>
                <a:close/>
                <a:moveTo>
                  <a:pt x="6963732" y="0"/>
                </a:moveTo>
                <a:lnTo>
                  <a:pt x="6993786" y="0"/>
                </a:lnTo>
                <a:lnTo>
                  <a:pt x="3017432" y="6858000"/>
                </a:lnTo>
                <a:lnTo>
                  <a:pt x="2987377" y="6858000"/>
                </a:lnTo>
                <a:close/>
                <a:moveTo>
                  <a:pt x="6792233" y="0"/>
                </a:moveTo>
                <a:lnTo>
                  <a:pt x="6822278" y="0"/>
                </a:lnTo>
                <a:lnTo>
                  <a:pt x="2847190" y="6858000"/>
                </a:lnTo>
                <a:lnTo>
                  <a:pt x="2817144" y="6858000"/>
                </a:lnTo>
                <a:close/>
                <a:moveTo>
                  <a:pt x="6622015" y="0"/>
                </a:moveTo>
                <a:lnTo>
                  <a:pt x="6652061" y="0"/>
                </a:lnTo>
                <a:lnTo>
                  <a:pt x="2676972" y="6858000"/>
                </a:lnTo>
                <a:lnTo>
                  <a:pt x="2646927" y="6858000"/>
                </a:lnTo>
                <a:close/>
                <a:moveTo>
                  <a:pt x="6464892" y="0"/>
                </a:moveTo>
                <a:lnTo>
                  <a:pt x="6494937" y="0"/>
                </a:lnTo>
                <a:lnTo>
                  <a:pt x="2519848" y="6858000"/>
                </a:lnTo>
                <a:lnTo>
                  <a:pt x="2489803" y="6858000"/>
                </a:lnTo>
                <a:close/>
                <a:moveTo>
                  <a:pt x="6295956" y="0"/>
                </a:moveTo>
                <a:lnTo>
                  <a:pt x="6326010" y="0"/>
                </a:lnTo>
                <a:lnTo>
                  <a:pt x="2349656" y="6858000"/>
                </a:lnTo>
                <a:lnTo>
                  <a:pt x="2319601" y="6858000"/>
                </a:lnTo>
                <a:close/>
                <a:moveTo>
                  <a:pt x="6125738" y="0"/>
                </a:moveTo>
                <a:lnTo>
                  <a:pt x="6155793" y="0"/>
                </a:lnTo>
                <a:lnTo>
                  <a:pt x="2179438" y="6858000"/>
                </a:lnTo>
                <a:lnTo>
                  <a:pt x="2149384" y="6858000"/>
                </a:lnTo>
                <a:close/>
                <a:moveTo>
                  <a:pt x="5954239" y="0"/>
                </a:moveTo>
                <a:lnTo>
                  <a:pt x="5984285" y="0"/>
                </a:lnTo>
                <a:lnTo>
                  <a:pt x="2009196" y="6858000"/>
                </a:lnTo>
                <a:lnTo>
                  <a:pt x="1979151" y="6858000"/>
                </a:lnTo>
                <a:close/>
                <a:moveTo>
                  <a:pt x="5784022" y="0"/>
                </a:moveTo>
                <a:lnTo>
                  <a:pt x="5814067" y="0"/>
                </a:lnTo>
                <a:lnTo>
                  <a:pt x="1838979" y="6858000"/>
                </a:lnTo>
                <a:lnTo>
                  <a:pt x="1808934" y="6858000"/>
                </a:lnTo>
                <a:close/>
                <a:moveTo>
                  <a:pt x="5613805" y="0"/>
                </a:moveTo>
                <a:lnTo>
                  <a:pt x="5643850" y="0"/>
                </a:lnTo>
                <a:lnTo>
                  <a:pt x="1668761" y="6858000"/>
                </a:lnTo>
                <a:lnTo>
                  <a:pt x="1638716" y="6858000"/>
                </a:lnTo>
                <a:close/>
                <a:moveTo>
                  <a:pt x="5457962" y="0"/>
                </a:moveTo>
                <a:lnTo>
                  <a:pt x="5488017" y="0"/>
                </a:lnTo>
                <a:lnTo>
                  <a:pt x="1511662" y="6858000"/>
                </a:lnTo>
                <a:lnTo>
                  <a:pt x="1481608" y="6858000"/>
                </a:lnTo>
                <a:close/>
                <a:moveTo>
                  <a:pt x="5287745" y="0"/>
                </a:moveTo>
                <a:lnTo>
                  <a:pt x="5317800" y="0"/>
                </a:lnTo>
                <a:lnTo>
                  <a:pt x="1341445" y="6858000"/>
                </a:lnTo>
                <a:lnTo>
                  <a:pt x="1311390" y="6858000"/>
                </a:lnTo>
                <a:close/>
                <a:moveTo>
                  <a:pt x="5116246" y="0"/>
                </a:moveTo>
                <a:lnTo>
                  <a:pt x="5146291" y="0"/>
                </a:lnTo>
                <a:lnTo>
                  <a:pt x="1171203" y="6858000"/>
                </a:lnTo>
                <a:lnTo>
                  <a:pt x="1141158" y="6858000"/>
                </a:lnTo>
                <a:close/>
                <a:moveTo>
                  <a:pt x="4946029" y="0"/>
                </a:moveTo>
                <a:lnTo>
                  <a:pt x="4976074" y="0"/>
                </a:lnTo>
                <a:lnTo>
                  <a:pt x="1000985" y="6858000"/>
                </a:lnTo>
                <a:lnTo>
                  <a:pt x="970940" y="6858000"/>
                </a:lnTo>
                <a:close/>
                <a:moveTo>
                  <a:pt x="4775811" y="0"/>
                </a:moveTo>
                <a:lnTo>
                  <a:pt x="4805857" y="0"/>
                </a:lnTo>
                <a:lnTo>
                  <a:pt x="830768" y="6858000"/>
                </a:lnTo>
                <a:lnTo>
                  <a:pt x="800723" y="6858000"/>
                </a:lnTo>
                <a:close/>
                <a:moveTo>
                  <a:pt x="4606874" y="0"/>
                </a:moveTo>
                <a:lnTo>
                  <a:pt x="4636930" y="0"/>
                </a:lnTo>
                <a:lnTo>
                  <a:pt x="660575" y="6858000"/>
                </a:lnTo>
                <a:lnTo>
                  <a:pt x="630521" y="6858000"/>
                </a:lnTo>
                <a:close/>
                <a:moveTo>
                  <a:pt x="4449751" y="0"/>
                </a:moveTo>
                <a:lnTo>
                  <a:pt x="4479807" y="0"/>
                </a:lnTo>
                <a:lnTo>
                  <a:pt x="503452" y="6858000"/>
                </a:lnTo>
                <a:lnTo>
                  <a:pt x="473397" y="6858000"/>
                </a:lnTo>
                <a:close/>
                <a:moveTo>
                  <a:pt x="4278220" y="0"/>
                </a:moveTo>
                <a:lnTo>
                  <a:pt x="4309589" y="0"/>
                </a:lnTo>
                <a:lnTo>
                  <a:pt x="333234" y="6858000"/>
                </a:lnTo>
                <a:lnTo>
                  <a:pt x="303164" y="6858000"/>
                </a:lnTo>
                <a:close/>
                <a:moveTo>
                  <a:pt x="4108035" y="0"/>
                </a:moveTo>
                <a:lnTo>
                  <a:pt x="4138081" y="0"/>
                </a:lnTo>
                <a:lnTo>
                  <a:pt x="162992" y="6858000"/>
                </a:lnTo>
                <a:lnTo>
                  <a:pt x="132947" y="6858000"/>
                </a:lnTo>
                <a:close/>
                <a:moveTo>
                  <a:pt x="3937818" y="0"/>
                </a:moveTo>
                <a:lnTo>
                  <a:pt x="3967863" y="0"/>
                </a:lnTo>
                <a:lnTo>
                  <a:pt x="0" y="6845534"/>
                </a:lnTo>
                <a:lnTo>
                  <a:pt x="0" y="6793699"/>
                </a:lnTo>
                <a:close/>
                <a:moveTo>
                  <a:pt x="3772821" y="0"/>
                </a:moveTo>
                <a:lnTo>
                  <a:pt x="3802873" y="0"/>
                </a:lnTo>
                <a:lnTo>
                  <a:pt x="0" y="6559815"/>
                </a:lnTo>
                <a:lnTo>
                  <a:pt x="0" y="6507369"/>
                </a:lnTo>
                <a:close/>
                <a:moveTo>
                  <a:pt x="3605066" y="0"/>
                </a:moveTo>
                <a:lnTo>
                  <a:pt x="3635265" y="0"/>
                </a:lnTo>
                <a:lnTo>
                  <a:pt x="0" y="6269423"/>
                </a:lnTo>
                <a:lnTo>
                  <a:pt x="0" y="6217053"/>
                </a:lnTo>
                <a:close/>
                <a:moveTo>
                  <a:pt x="3436279" y="0"/>
                </a:moveTo>
                <a:lnTo>
                  <a:pt x="3467665" y="0"/>
                </a:lnTo>
                <a:lnTo>
                  <a:pt x="0" y="5980297"/>
                </a:lnTo>
                <a:lnTo>
                  <a:pt x="0" y="5927830"/>
                </a:lnTo>
                <a:close/>
                <a:moveTo>
                  <a:pt x="3268666" y="0"/>
                </a:moveTo>
                <a:lnTo>
                  <a:pt x="3298776" y="0"/>
                </a:lnTo>
                <a:lnTo>
                  <a:pt x="0" y="5691094"/>
                </a:lnTo>
                <a:lnTo>
                  <a:pt x="0" y="5638884"/>
                </a:lnTo>
                <a:close/>
                <a:moveTo>
                  <a:pt x="3100975" y="0"/>
                </a:moveTo>
                <a:lnTo>
                  <a:pt x="3131166" y="0"/>
                </a:lnTo>
                <a:lnTo>
                  <a:pt x="0" y="5400705"/>
                </a:lnTo>
                <a:lnTo>
                  <a:pt x="0" y="5348380"/>
                </a:lnTo>
                <a:close/>
                <a:moveTo>
                  <a:pt x="2933446" y="0"/>
                </a:moveTo>
                <a:lnTo>
                  <a:pt x="2963567" y="0"/>
                </a:lnTo>
                <a:lnTo>
                  <a:pt x="0" y="5111580"/>
                </a:lnTo>
                <a:lnTo>
                  <a:pt x="0" y="5059155"/>
                </a:lnTo>
                <a:close/>
                <a:moveTo>
                  <a:pt x="2765803" y="0"/>
                </a:moveTo>
                <a:lnTo>
                  <a:pt x="2795967" y="0"/>
                </a:lnTo>
                <a:lnTo>
                  <a:pt x="0" y="4822454"/>
                </a:lnTo>
                <a:lnTo>
                  <a:pt x="0" y="4770203"/>
                </a:lnTo>
                <a:close/>
                <a:moveTo>
                  <a:pt x="2596921" y="0"/>
                </a:moveTo>
                <a:lnTo>
                  <a:pt x="2628352" y="0"/>
                </a:lnTo>
                <a:lnTo>
                  <a:pt x="0" y="4532079"/>
                </a:lnTo>
                <a:lnTo>
                  <a:pt x="0" y="4479559"/>
                </a:lnTo>
                <a:close/>
                <a:moveTo>
                  <a:pt x="2429297" y="0"/>
                </a:moveTo>
                <a:lnTo>
                  <a:pt x="2459470" y="0"/>
                </a:lnTo>
                <a:lnTo>
                  <a:pt x="0" y="4242851"/>
                </a:lnTo>
                <a:lnTo>
                  <a:pt x="0" y="4190604"/>
                </a:lnTo>
                <a:close/>
                <a:moveTo>
                  <a:pt x="2261780" y="0"/>
                </a:moveTo>
                <a:lnTo>
                  <a:pt x="2291854" y="0"/>
                </a:lnTo>
                <a:lnTo>
                  <a:pt x="0" y="3952481"/>
                </a:lnTo>
                <a:lnTo>
                  <a:pt x="0" y="3901348"/>
                </a:lnTo>
                <a:close/>
                <a:moveTo>
                  <a:pt x="2094178" y="0"/>
                </a:moveTo>
                <a:lnTo>
                  <a:pt x="2124254" y="0"/>
                </a:lnTo>
                <a:lnTo>
                  <a:pt x="0" y="3663357"/>
                </a:lnTo>
                <a:lnTo>
                  <a:pt x="0" y="3610980"/>
                </a:lnTo>
                <a:close/>
                <a:moveTo>
                  <a:pt x="1926494" y="0"/>
                </a:moveTo>
                <a:lnTo>
                  <a:pt x="1956655" y="0"/>
                </a:lnTo>
                <a:lnTo>
                  <a:pt x="0" y="3374237"/>
                </a:lnTo>
                <a:lnTo>
                  <a:pt x="0" y="3321914"/>
                </a:lnTo>
                <a:close/>
                <a:moveTo>
                  <a:pt x="1757631" y="0"/>
                </a:moveTo>
                <a:lnTo>
                  <a:pt x="1789033" y="0"/>
                </a:lnTo>
                <a:lnTo>
                  <a:pt x="0" y="3083889"/>
                </a:lnTo>
                <a:lnTo>
                  <a:pt x="0" y="3031469"/>
                </a:lnTo>
                <a:close/>
                <a:moveTo>
                  <a:pt x="1590004" y="0"/>
                </a:moveTo>
                <a:lnTo>
                  <a:pt x="1620160" y="0"/>
                </a:lnTo>
                <a:lnTo>
                  <a:pt x="0" y="2794619"/>
                </a:lnTo>
                <a:lnTo>
                  <a:pt x="0" y="2742344"/>
                </a:lnTo>
                <a:close/>
                <a:moveTo>
                  <a:pt x="1422417" y="0"/>
                </a:moveTo>
                <a:lnTo>
                  <a:pt x="1452562" y="0"/>
                </a:lnTo>
                <a:lnTo>
                  <a:pt x="0" y="2505497"/>
                </a:lnTo>
                <a:lnTo>
                  <a:pt x="0" y="2453154"/>
                </a:lnTo>
                <a:close/>
                <a:moveTo>
                  <a:pt x="1254833" y="0"/>
                </a:moveTo>
                <a:lnTo>
                  <a:pt x="1284934" y="0"/>
                </a:lnTo>
                <a:lnTo>
                  <a:pt x="0" y="2215175"/>
                </a:lnTo>
                <a:lnTo>
                  <a:pt x="0" y="2162874"/>
                </a:lnTo>
                <a:close/>
                <a:moveTo>
                  <a:pt x="1087194" y="0"/>
                </a:moveTo>
                <a:lnTo>
                  <a:pt x="1117331" y="0"/>
                </a:lnTo>
                <a:lnTo>
                  <a:pt x="0" y="1926064"/>
                </a:lnTo>
                <a:lnTo>
                  <a:pt x="0" y="1873759"/>
                </a:lnTo>
                <a:close/>
                <a:moveTo>
                  <a:pt x="918372" y="0"/>
                </a:moveTo>
                <a:lnTo>
                  <a:pt x="949725" y="0"/>
                </a:lnTo>
                <a:lnTo>
                  <a:pt x="0" y="1636960"/>
                </a:lnTo>
                <a:lnTo>
                  <a:pt x="0" y="1584428"/>
                </a:lnTo>
                <a:close/>
                <a:moveTo>
                  <a:pt x="750701" y="0"/>
                </a:moveTo>
                <a:lnTo>
                  <a:pt x="780840" y="0"/>
                </a:lnTo>
                <a:lnTo>
                  <a:pt x="0" y="1346434"/>
                </a:lnTo>
                <a:lnTo>
                  <a:pt x="0" y="1294155"/>
                </a:lnTo>
                <a:close/>
                <a:moveTo>
                  <a:pt x="583108" y="0"/>
                </a:moveTo>
                <a:lnTo>
                  <a:pt x="613237" y="0"/>
                </a:lnTo>
                <a:lnTo>
                  <a:pt x="0" y="1057328"/>
                </a:lnTo>
                <a:lnTo>
                  <a:pt x="0" y="1005043"/>
                </a:lnTo>
                <a:close/>
                <a:moveTo>
                  <a:pt x="415480" y="0"/>
                </a:moveTo>
                <a:lnTo>
                  <a:pt x="445631" y="0"/>
                </a:lnTo>
                <a:lnTo>
                  <a:pt x="0" y="768233"/>
                </a:lnTo>
                <a:lnTo>
                  <a:pt x="0" y="715976"/>
                </a:lnTo>
                <a:close/>
                <a:moveTo>
                  <a:pt x="247782" y="0"/>
                </a:moveTo>
                <a:lnTo>
                  <a:pt x="277928" y="0"/>
                </a:lnTo>
                <a:lnTo>
                  <a:pt x="0" y="478209"/>
                </a:lnTo>
                <a:lnTo>
                  <a:pt x="0" y="426023"/>
                </a:lnTo>
                <a:close/>
                <a:moveTo>
                  <a:pt x="79020" y="0"/>
                </a:moveTo>
                <a:lnTo>
                  <a:pt x="110247" y="0"/>
                </a:lnTo>
                <a:lnTo>
                  <a:pt x="0" y="189405"/>
                </a:lnTo>
                <a:lnTo>
                  <a:pt x="0" y="136266"/>
                </a:lnTo>
                <a:close/>
              </a:path>
            </a:pathLst>
          </a:custGeom>
          <a:solidFill>
            <a:schemeClr val="bg2">
              <a:lumMod val="75000"/>
              <a:alpha val="10000"/>
            </a:schemeClr>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13" name="Shape">
            <a:extLst>
              <a:ext uri="{FF2B5EF4-FFF2-40B4-BE49-F238E27FC236}">
                <a16:creationId xmlns:a16="http://schemas.microsoft.com/office/drawing/2014/main" id="{02F9D66A-55E3-194D-A508-D69E9EA78E92}"/>
              </a:ext>
            </a:extLst>
          </p:cNvPr>
          <p:cNvSpPr/>
          <p:nvPr/>
        </p:nvSpPr>
        <p:spPr>
          <a:xfrm>
            <a:off x="1358902" y="304801"/>
            <a:ext cx="7785098" cy="115062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21600"/>
                </a:lnTo>
                <a:lnTo>
                  <a:pt x="1859" y="0"/>
                </a:lnTo>
                <a:lnTo>
                  <a:pt x="21600"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2238374" y="365125"/>
            <a:ext cx="6276975" cy="1006475"/>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
        <p:nvSpPr>
          <p:cNvPr id="20" name="Freeform 19">
            <a:extLst>
              <a:ext uri="{FF2B5EF4-FFF2-40B4-BE49-F238E27FC236}">
                <a16:creationId xmlns:a16="http://schemas.microsoft.com/office/drawing/2014/main" id="{855E325A-6867-564B-8EC4-F4E0B933FD73}"/>
              </a:ext>
            </a:extLst>
          </p:cNvPr>
          <p:cNvSpPr>
            <a:spLocks noGrp="1"/>
          </p:cNvSpPr>
          <p:nvPr>
            <p:ph type="pic" sz="quarter" idx="13"/>
          </p:nvPr>
        </p:nvSpPr>
        <p:spPr>
          <a:xfrm>
            <a:off x="228600" y="2"/>
            <a:ext cx="2162809" cy="1750061"/>
          </a:xfrm>
          <a:custGeom>
            <a:avLst/>
            <a:gdLst>
              <a:gd name="connsiteX0" fmla="*/ 1231906 w 2162809"/>
              <a:gd name="connsiteY0" fmla="*/ 304800 h 1750061"/>
              <a:gd name="connsiteX1" fmla="*/ 1592580 w 2162809"/>
              <a:gd name="connsiteY1" fmla="*/ 304800 h 1750061"/>
              <a:gd name="connsiteX2" fmla="*/ 919475 w 2162809"/>
              <a:gd name="connsiteY2" fmla="*/ 1455420 h 1750061"/>
              <a:gd name="connsiteX3" fmla="*/ 558801 w 2162809"/>
              <a:gd name="connsiteY3" fmla="*/ 1455420 h 1750061"/>
              <a:gd name="connsiteX4" fmla="*/ 1802147 w 2162809"/>
              <a:gd name="connsiteY4" fmla="*/ 0 h 1750061"/>
              <a:gd name="connsiteX5" fmla="*/ 2162809 w 2162809"/>
              <a:gd name="connsiteY5" fmla="*/ 0 h 1750061"/>
              <a:gd name="connsiteX6" fmla="*/ 1148064 w 2162809"/>
              <a:gd name="connsiteY6" fmla="*/ 1750061 h 1750061"/>
              <a:gd name="connsiteX7" fmla="*/ 787401 w 2162809"/>
              <a:gd name="connsiteY7" fmla="*/ 1750061 h 1750061"/>
              <a:gd name="connsiteX8" fmla="*/ 1013431 w 2162809"/>
              <a:gd name="connsiteY8" fmla="*/ 0 h 1750061"/>
              <a:gd name="connsiteX9" fmla="*/ 1374144 w 2162809"/>
              <a:gd name="connsiteY9" fmla="*/ 0 h 1750061"/>
              <a:gd name="connsiteX10" fmla="*/ 360713 w 2162809"/>
              <a:gd name="connsiteY10" fmla="*/ 1750061 h 1750061"/>
              <a:gd name="connsiteX11" fmla="*/ 0 w 2162809"/>
              <a:gd name="connsiteY11" fmla="*/ 1750061 h 175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62809" h="1750061">
                <a:moveTo>
                  <a:pt x="1231906" y="304800"/>
                </a:moveTo>
                <a:lnTo>
                  <a:pt x="1592580" y="304800"/>
                </a:lnTo>
                <a:lnTo>
                  <a:pt x="919475" y="1455420"/>
                </a:lnTo>
                <a:lnTo>
                  <a:pt x="558801" y="1455420"/>
                </a:lnTo>
                <a:close/>
                <a:moveTo>
                  <a:pt x="1802147" y="0"/>
                </a:moveTo>
                <a:lnTo>
                  <a:pt x="2162809" y="0"/>
                </a:lnTo>
                <a:lnTo>
                  <a:pt x="1148064" y="1750061"/>
                </a:lnTo>
                <a:lnTo>
                  <a:pt x="787401" y="1750061"/>
                </a:lnTo>
                <a:close/>
                <a:moveTo>
                  <a:pt x="1013431" y="0"/>
                </a:moveTo>
                <a:lnTo>
                  <a:pt x="1374144" y="0"/>
                </a:lnTo>
                <a:lnTo>
                  <a:pt x="360713" y="1750061"/>
                </a:lnTo>
                <a:lnTo>
                  <a:pt x="0" y="1750061"/>
                </a:lnTo>
                <a:close/>
              </a:path>
            </a:pathLst>
          </a:custGeom>
          <a:solidFill>
            <a:schemeClr val="accent3"/>
          </a:solidFill>
        </p:spPr>
        <p:txBody>
          <a:bodyPr wrap="square" anchor="ctr">
            <a:noAutofit/>
          </a:bodyPr>
          <a:lstStyle>
            <a:lvl1pPr algn="ctr">
              <a:buNone/>
              <a:defRPr>
                <a:solidFill>
                  <a:schemeClr val="bg1"/>
                </a:solidFill>
              </a:defRPr>
            </a:lvl1pPr>
          </a:lstStyle>
          <a:p>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7" name="Shape">
            <a:extLst>
              <a:ext uri="{FF2B5EF4-FFF2-40B4-BE49-F238E27FC236}">
                <a16:creationId xmlns:a16="http://schemas.microsoft.com/office/drawing/2014/main" id="{08F2B84F-7007-6443-95A0-F1EFDC966F57}"/>
              </a:ext>
            </a:extLst>
          </p:cNvPr>
          <p:cNvSpPr/>
          <p:nvPr/>
        </p:nvSpPr>
        <p:spPr>
          <a:xfrm>
            <a:off x="1" y="0"/>
            <a:ext cx="4037333" cy="6858000"/>
          </a:xfrm>
          <a:custGeom>
            <a:avLst/>
            <a:gdLst/>
            <a:ahLst/>
            <a:cxnLst>
              <a:cxn ang="0">
                <a:pos x="wd2" y="hd2"/>
              </a:cxn>
              <a:cxn ang="5400000">
                <a:pos x="wd2" y="hd2"/>
              </a:cxn>
              <a:cxn ang="10800000">
                <a:pos x="wd2" y="hd2"/>
              </a:cxn>
              <a:cxn ang="16200000">
                <a:pos x="wd2" y="hd2"/>
              </a:cxn>
            </a:cxnLst>
            <a:rect l="0" t="0" r="r" b="b"/>
            <a:pathLst>
              <a:path w="21600" h="21600" extrusionOk="0">
                <a:moveTo>
                  <a:pt x="251" y="21600"/>
                </a:moveTo>
                <a:lnTo>
                  <a:pt x="0" y="21600"/>
                </a:lnTo>
                <a:lnTo>
                  <a:pt x="0" y="0"/>
                </a:lnTo>
                <a:lnTo>
                  <a:pt x="21600" y="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pic>
        <p:nvPicPr>
          <p:cNvPr id="4" name="Picture 3">
            <a:extLst>
              <a:ext uri="{FF2B5EF4-FFF2-40B4-BE49-F238E27FC236}">
                <a16:creationId xmlns:a16="http://schemas.microsoft.com/office/drawing/2014/main" id="{6104C395-C928-4BBC-AAEE-EC6276AA2C27}"/>
              </a:ext>
            </a:extLst>
          </p:cNvPr>
          <p:cNvPicPr>
            <a:picLocks noChangeAspect="1"/>
          </p:cNvPicPr>
          <p:nvPr userDrawn="1"/>
        </p:nvPicPr>
        <p:blipFill>
          <a:blip r:embed="rId2"/>
          <a:stretch>
            <a:fillRect/>
          </a:stretch>
        </p:blipFill>
        <p:spPr>
          <a:xfrm>
            <a:off x="0" y="0"/>
            <a:ext cx="9144000" cy="6857999"/>
          </a:xfrm>
          <a:prstGeom prst="rect">
            <a:avLst/>
          </a:prstGeom>
        </p:spPr>
      </p:pic>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5380098" y="2695575"/>
            <a:ext cx="3130489" cy="2190750"/>
          </a:xfrm>
          <a:prstGeom prst="rect">
            <a:avLst/>
          </a:prstGeom>
        </p:spPr>
        <p:txBody>
          <a:bodyPr anchor="b">
            <a:noAutofit/>
          </a:bodyPr>
          <a:lstStyle>
            <a:lvl1pPr algn="r">
              <a:defRPr sz="48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4037334" y="4956175"/>
            <a:ext cx="4473254" cy="854075"/>
          </a:xfrm>
          <a:prstGeom prst="rect">
            <a:avLst/>
          </a:prstGeom>
        </p:spPr>
        <p:txBody>
          <a:bodyPr/>
          <a:lstStyle>
            <a:lvl1pPr marL="0" indent="0" algn="r">
              <a:buNone/>
              <a:defRPr sz="2400">
                <a:solidFill>
                  <a:schemeClr val="accent1">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26" name="Freeform 25">
            <a:extLst>
              <a:ext uri="{FF2B5EF4-FFF2-40B4-BE49-F238E27FC236}">
                <a16:creationId xmlns:a16="http://schemas.microsoft.com/office/drawing/2014/main" id="{90E70FAD-01C5-704C-87A1-5AC970F506B9}"/>
              </a:ext>
            </a:extLst>
          </p:cNvPr>
          <p:cNvSpPr>
            <a:spLocks noGrp="1"/>
          </p:cNvSpPr>
          <p:nvPr>
            <p:ph type="pic" sz="quarter" idx="13"/>
          </p:nvPr>
        </p:nvSpPr>
        <p:spPr>
          <a:xfrm>
            <a:off x="0" y="393700"/>
            <a:ext cx="7004052" cy="6107432"/>
          </a:xfrm>
          <a:custGeom>
            <a:avLst/>
            <a:gdLst>
              <a:gd name="connsiteX0" fmla="*/ 3782043 w 7004052"/>
              <a:gd name="connsiteY0" fmla="*/ 1041401 h 6107432"/>
              <a:gd name="connsiteX1" fmla="*/ 5039363 w 7004052"/>
              <a:gd name="connsiteY1" fmla="*/ 1041401 h 6107432"/>
              <a:gd name="connsiteX2" fmla="*/ 2692421 w 7004052"/>
              <a:gd name="connsiteY2" fmla="*/ 5050792 h 6107432"/>
              <a:gd name="connsiteX3" fmla="*/ 1435101 w 7004052"/>
              <a:gd name="connsiteY3" fmla="*/ 5050792 h 6107432"/>
              <a:gd name="connsiteX4" fmla="*/ 1046451 w 7004052"/>
              <a:gd name="connsiteY4" fmla="*/ 1017244 h 6107432"/>
              <a:gd name="connsiteX5" fmla="*/ 2305052 w 7004052"/>
              <a:gd name="connsiteY5" fmla="*/ 1017244 h 6107432"/>
              <a:gd name="connsiteX6" fmla="*/ 0 w 7004052"/>
              <a:gd name="connsiteY6" fmla="*/ 4954244 h 6107432"/>
              <a:gd name="connsiteX7" fmla="*/ 0 w 7004052"/>
              <a:gd name="connsiteY7" fmla="*/ 2805481 h 6107432"/>
              <a:gd name="connsiteX8" fmla="*/ 5746671 w 7004052"/>
              <a:gd name="connsiteY8" fmla="*/ 0 h 6107432"/>
              <a:gd name="connsiteX9" fmla="*/ 7004052 w 7004052"/>
              <a:gd name="connsiteY9" fmla="*/ 0 h 6107432"/>
              <a:gd name="connsiteX10" fmla="*/ 5761110 w 7004052"/>
              <a:gd name="connsiteY10" fmla="*/ 2146301 h 6107432"/>
              <a:gd name="connsiteX11" fmla="*/ 5382316 w 7004052"/>
              <a:gd name="connsiteY11" fmla="*/ 2146301 h 6107432"/>
              <a:gd name="connsiteX12" fmla="*/ 3388359 w 7004052"/>
              <a:gd name="connsiteY12" fmla="*/ 5552441 h 6107432"/>
              <a:gd name="connsiteX13" fmla="*/ 3788583 w 7004052"/>
              <a:gd name="connsiteY13" fmla="*/ 5552441 h 6107432"/>
              <a:gd name="connsiteX14" fmla="*/ 3467182 w 7004052"/>
              <a:gd name="connsiteY14" fmla="*/ 6107432 h 6107432"/>
              <a:gd name="connsiteX15" fmla="*/ 2209800 w 7004052"/>
              <a:gd name="connsiteY15" fmla="*/ 6107432 h 6107432"/>
              <a:gd name="connsiteX16" fmla="*/ 3013634 w 7004052"/>
              <a:gd name="connsiteY16" fmla="*/ 0 h 6107432"/>
              <a:gd name="connsiteX17" fmla="*/ 4271011 w 7004052"/>
              <a:gd name="connsiteY17" fmla="*/ 0 h 6107432"/>
              <a:gd name="connsiteX18" fmla="*/ 733981 w 7004052"/>
              <a:gd name="connsiteY18" fmla="*/ 6107432 h 6107432"/>
              <a:gd name="connsiteX19" fmla="*/ 0 w 7004052"/>
              <a:gd name="connsiteY19" fmla="*/ 6107432 h 6107432"/>
              <a:gd name="connsiteX20" fmla="*/ 0 w 7004052"/>
              <a:gd name="connsiteY20" fmla="*/ 5203193 h 6107432"/>
              <a:gd name="connsiteX0" fmla="*/ 3782043 w 7004052"/>
              <a:gd name="connsiteY0" fmla="*/ 1041401 h 6107432"/>
              <a:gd name="connsiteX1" fmla="*/ 5039363 w 7004052"/>
              <a:gd name="connsiteY1" fmla="*/ 1041401 h 6107432"/>
              <a:gd name="connsiteX2" fmla="*/ 2692421 w 7004052"/>
              <a:gd name="connsiteY2" fmla="*/ 5050792 h 6107432"/>
              <a:gd name="connsiteX3" fmla="*/ 1435101 w 7004052"/>
              <a:gd name="connsiteY3" fmla="*/ 5050792 h 6107432"/>
              <a:gd name="connsiteX4" fmla="*/ 3782043 w 7004052"/>
              <a:gd name="connsiteY4" fmla="*/ 1041401 h 6107432"/>
              <a:gd name="connsiteX5" fmla="*/ 1046451 w 7004052"/>
              <a:gd name="connsiteY5" fmla="*/ 1017244 h 6107432"/>
              <a:gd name="connsiteX6" fmla="*/ 2305052 w 7004052"/>
              <a:gd name="connsiteY6" fmla="*/ 1017244 h 6107432"/>
              <a:gd name="connsiteX7" fmla="*/ 0 w 7004052"/>
              <a:gd name="connsiteY7" fmla="*/ 4954244 h 6107432"/>
              <a:gd name="connsiteX8" fmla="*/ 0 w 7004052"/>
              <a:gd name="connsiteY8" fmla="*/ 2805481 h 6107432"/>
              <a:gd name="connsiteX9" fmla="*/ 1046451 w 7004052"/>
              <a:gd name="connsiteY9" fmla="*/ 1017244 h 6107432"/>
              <a:gd name="connsiteX10" fmla="*/ 5746671 w 7004052"/>
              <a:gd name="connsiteY10" fmla="*/ 0 h 6107432"/>
              <a:gd name="connsiteX11" fmla="*/ 7004052 w 7004052"/>
              <a:gd name="connsiteY11" fmla="*/ 0 h 6107432"/>
              <a:gd name="connsiteX12" fmla="*/ 5761110 w 7004052"/>
              <a:gd name="connsiteY12" fmla="*/ 2146301 h 6107432"/>
              <a:gd name="connsiteX13" fmla="*/ 3388359 w 7004052"/>
              <a:gd name="connsiteY13" fmla="*/ 5552441 h 6107432"/>
              <a:gd name="connsiteX14" fmla="*/ 3788583 w 7004052"/>
              <a:gd name="connsiteY14" fmla="*/ 5552441 h 6107432"/>
              <a:gd name="connsiteX15" fmla="*/ 3467182 w 7004052"/>
              <a:gd name="connsiteY15" fmla="*/ 6107432 h 6107432"/>
              <a:gd name="connsiteX16" fmla="*/ 2209800 w 7004052"/>
              <a:gd name="connsiteY16" fmla="*/ 6107432 h 6107432"/>
              <a:gd name="connsiteX17" fmla="*/ 5746671 w 7004052"/>
              <a:gd name="connsiteY17" fmla="*/ 0 h 6107432"/>
              <a:gd name="connsiteX18" fmla="*/ 3013634 w 7004052"/>
              <a:gd name="connsiteY18" fmla="*/ 0 h 6107432"/>
              <a:gd name="connsiteX19" fmla="*/ 4271011 w 7004052"/>
              <a:gd name="connsiteY19" fmla="*/ 0 h 6107432"/>
              <a:gd name="connsiteX20" fmla="*/ 733981 w 7004052"/>
              <a:gd name="connsiteY20" fmla="*/ 6107432 h 6107432"/>
              <a:gd name="connsiteX21" fmla="*/ 0 w 7004052"/>
              <a:gd name="connsiteY21" fmla="*/ 6107432 h 6107432"/>
              <a:gd name="connsiteX22" fmla="*/ 0 w 7004052"/>
              <a:gd name="connsiteY22" fmla="*/ 5203193 h 6107432"/>
              <a:gd name="connsiteX23" fmla="*/ 3013634 w 7004052"/>
              <a:gd name="connsiteY23" fmla="*/ 0 h 6107432"/>
              <a:gd name="connsiteX0" fmla="*/ 3782043 w 7004052"/>
              <a:gd name="connsiteY0" fmla="*/ 1041401 h 6107432"/>
              <a:gd name="connsiteX1" fmla="*/ 5039363 w 7004052"/>
              <a:gd name="connsiteY1" fmla="*/ 1041401 h 6107432"/>
              <a:gd name="connsiteX2" fmla="*/ 2692421 w 7004052"/>
              <a:gd name="connsiteY2" fmla="*/ 5050792 h 6107432"/>
              <a:gd name="connsiteX3" fmla="*/ 1435101 w 7004052"/>
              <a:gd name="connsiteY3" fmla="*/ 5050792 h 6107432"/>
              <a:gd name="connsiteX4" fmla="*/ 3782043 w 7004052"/>
              <a:gd name="connsiteY4" fmla="*/ 1041401 h 6107432"/>
              <a:gd name="connsiteX5" fmla="*/ 1046451 w 7004052"/>
              <a:gd name="connsiteY5" fmla="*/ 1017244 h 6107432"/>
              <a:gd name="connsiteX6" fmla="*/ 2305052 w 7004052"/>
              <a:gd name="connsiteY6" fmla="*/ 1017244 h 6107432"/>
              <a:gd name="connsiteX7" fmla="*/ 0 w 7004052"/>
              <a:gd name="connsiteY7" fmla="*/ 4954244 h 6107432"/>
              <a:gd name="connsiteX8" fmla="*/ 0 w 7004052"/>
              <a:gd name="connsiteY8" fmla="*/ 2805481 h 6107432"/>
              <a:gd name="connsiteX9" fmla="*/ 1046451 w 7004052"/>
              <a:gd name="connsiteY9" fmla="*/ 1017244 h 6107432"/>
              <a:gd name="connsiteX10" fmla="*/ 5746671 w 7004052"/>
              <a:gd name="connsiteY10" fmla="*/ 0 h 6107432"/>
              <a:gd name="connsiteX11" fmla="*/ 7004052 w 7004052"/>
              <a:gd name="connsiteY11" fmla="*/ 0 h 6107432"/>
              <a:gd name="connsiteX12" fmla="*/ 5761110 w 7004052"/>
              <a:gd name="connsiteY12" fmla="*/ 2146301 h 6107432"/>
              <a:gd name="connsiteX13" fmla="*/ 3788583 w 7004052"/>
              <a:gd name="connsiteY13" fmla="*/ 5552441 h 6107432"/>
              <a:gd name="connsiteX14" fmla="*/ 3467182 w 7004052"/>
              <a:gd name="connsiteY14" fmla="*/ 6107432 h 6107432"/>
              <a:gd name="connsiteX15" fmla="*/ 2209800 w 7004052"/>
              <a:gd name="connsiteY15" fmla="*/ 6107432 h 6107432"/>
              <a:gd name="connsiteX16" fmla="*/ 5746671 w 7004052"/>
              <a:gd name="connsiteY16" fmla="*/ 0 h 6107432"/>
              <a:gd name="connsiteX17" fmla="*/ 3013634 w 7004052"/>
              <a:gd name="connsiteY17" fmla="*/ 0 h 6107432"/>
              <a:gd name="connsiteX18" fmla="*/ 4271011 w 7004052"/>
              <a:gd name="connsiteY18" fmla="*/ 0 h 6107432"/>
              <a:gd name="connsiteX19" fmla="*/ 733981 w 7004052"/>
              <a:gd name="connsiteY19" fmla="*/ 6107432 h 6107432"/>
              <a:gd name="connsiteX20" fmla="*/ 0 w 7004052"/>
              <a:gd name="connsiteY20" fmla="*/ 6107432 h 6107432"/>
              <a:gd name="connsiteX21" fmla="*/ 0 w 7004052"/>
              <a:gd name="connsiteY21" fmla="*/ 5203193 h 6107432"/>
              <a:gd name="connsiteX22" fmla="*/ 3013634 w 7004052"/>
              <a:gd name="connsiteY22" fmla="*/ 0 h 6107432"/>
              <a:gd name="connsiteX0" fmla="*/ 3782043 w 7004052"/>
              <a:gd name="connsiteY0" fmla="*/ 1041401 h 6107432"/>
              <a:gd name="connsiteX1" fmla="*/ 5039363 w 7004052"/>
              <a:gd name="connsiteY1" fmla="*/ 1041401 h 6107432"/>
              <a:gd name="connsiteX2" fmla="*/ 2692421 w 7004052"/>
              <a:gd name="connsiteY2" fmla="*/ 5050792 h 6107432"/>
              <a:gd name="connsiteX3" fmla="*/ 1435101 w 7004052"/>
              <a:gd name="connsiteY3" fmla="*/ 5050792 h 6107432"/>
              <a:gd name="connsiteX4" fmla="*/ 3782043 w 7004052"/>
              <a:gd name="connsiteY4" fmla="*/ 1041401 h 6107432"/>
              <a:gd name="connsiteX5" fmla="*/ 1046451 w 7004052"/>
              <a:gd name="connsiteY5" fmla="*/ 1017244 h 6107432"/>
              <a:gd name="connsiteX6" fmla="*/ 2305052 w 7004052"/>
              <a:gd name="connsiteY6" fmla="*/ 1017244 h 6107432"/>
              <a:gd name="connsiteX7" fmla="*/ 0 w 7004052"/>
              <a:gd name="connsiteY7" fmla="*/ 4954244 h 6107432"/>
              <a:gd name="connsiteX8" fmla="*/ 0 w 7004052"/>
              <a:gd name="connsiteY8" fmla="*/ 2805481 h 6107432"/>
              <a:gd name="connsiteX9" fmla="*/ 1046451 w 7004052"/>
              <a:gd name="connsiteY9" fmla="*/ 1017244 h 6107432"/>
              <a:gd name="connsiteX10" fmla="*/ 5746671 w 7004052"/>
              <a:gd name="connsiteY10" fmla="*/ 0 h 6107432"/>
              <a:gd name="connsiteX11" fmla="*/ 7004052 w 7004052"/>
              <a:gd name="connsiteY11" fmla="*/ 0 h 6107432"/>
              <a:gd name="connsiteX12" fmla="*/ 5761110 w 7004052"/>
              <a:gd name="connsiteY12" fmla="*/ 2146301 h 6107432"/>
              <a:gd name="connsiteX13" fmla="*/ 3467182 w 7004052"/>
              <a:gd name="connsiteY13" fmla="*/ 6107432 h 6107432"/>
              <a:gd name="connsiteX14" fmla="*/ 2209800 w 7004052"/>
              <a:gd name="connsiteY14" fmla="*/ 6107432 h 6107432"/>
              <a:gd name="connsiteX15" fmla="*/ 5746671 w 7004052"/>
              <a:gd name="connsiteY15" fmla="*/ 0 h 6107432"/>
              <a:gd name="connsiteX16" fmla="*/ 3013634 w 7004052"/>
              <a:gd name="connsiteY16" fmla="*/ 0 h 6107432"/>
              <a:gd name="connsiteX17" fmla="*/ 4271011 w 7004052"/>
              <a:gd name="connsiteY17" fmla="*/ 0 h 6107432"/>
              <a:gd name="connsiteX18" fmla="*/ 733981 w 7004052"/>
              <a:gd name="connsiteY18" fmla="*/ 6107432 h 6107432"/>
              <a:gd name="connsiteX19" fmla="*/ 0 w 7004052"/>
              <a:gd name="connsiteY19" fmla="*/ 6107432 h 6107432"/>
              <a:gd name="connsiteX20" fmla="*/ 0 w 7004052"/>
              <a:gd name="connsiteY20" fmla="*/ 5203193 h 6107432"/>
              <a:gd name="connsiteX21" fmla="*/ 3013634 w 7004052"/>
              <a:gd name="connsiteY21" fmla="*/ 0 h 6107432"/>
              <a:gd name="connsiteX0" fmla="*/ 3782043 w 7004052"/>
              <a:gd name="connsiteY0" fmla="*/ 1041401 h 6107432"/>
              <a:gd name="connsiteX1" fmla="*/ 5039363 w 7004052"/>
              <a:gd name="connsiteY1" fmla="*/ 1041401 h 6107432"/>
              <a:gd name="connsiteX2" fmla="*/ 2692421 w 7004052"/>
              <a:gd name="connsiteY2" fmla="*/ 5050792 h 6107432"/>
              <a:gd name="connsiteX3" fmla="*/ 1435101 w 7004052"/>
              <a:gd name="connsiteY3" fmla="*/ 5050792 h 6107432"/>
              <a:gd name="connsiteX4" fmla="*/ 3782043 w 7004052"/>
              <a:gd name="connsiteY4" fmla="*/ 1041401 h 6107432"/>
              <a:gd name="connsiteX5" fmla="*/ 1046451 w 7004052"/>
              <a:gd name="connsiteY5" fmla="*/ 1017244 h 6107432"/>
              <a:gd name="connsiteX6" fmla="*/ 2305052 w 7004052"/>
              <a:gd name="connsiteY6" fmla="*/ 1017244 h 6107432"/>
              <a:gd name="connsiteX7" fmla="*/ 0 w 7004052"/>
              <a:gd name="connsiteY7" fmla="*/ 4954244 h 6107432"/>
              <a:gd name="connsiteX8" fmla="*/ 0 w 7004052"/>
              <a:gd name="connsiteY8" fmla="*/ 2805481 h 6107432"/>
              <a:gd name="connsiteX9" fmla="*/ 1046451 w 7004052"/>
              <a:gd name="connsiteY9" fmla="*/ 1017244 h 6107432"/>
              <a:gd name="connsiteX10" fmla="*/ 5746671 w 7004052"/>
              <a:gd name="connsiteY10" fmla="*/ 0 h 6107432"/>
              <a:gd name="connsiteX11" fmla="*/ 7004052 w 7004052"/>
              <a:gd name="connsiteY11" fmla="*/ 0 h 6107432"/>
              <a:gd name="connsiteX12" fmla="*/ 3467182 w 7004052"/>
              <a:gd name="connsiteY12" fmla="*/ 6107432 h 6107432"/>
              <a:gd name="connsiteX13" fmla="*/ 2209800 w 7004052"/>
              <a:gd name="connsiteY13" fmla="*/ 6107432 h 6107432"/>
              <a:gd name="connsiteX14" fmla="*/ 5746671 w 7004052"/>
              <a:gd name="connsiteY14" fmla="*/ 0 h 6107432"/>
              <a:gd name="connsiteX15" fmla="*/ 3013634 w 7004052"/>
              <a:gd name="connsiteY15" fmla="*/ 0 h 6107432"/>
              <a:gd name="connsiteX16" fmla="*/ 4271011 w 7004052"/>
              <a:gd name="connsiteY16" fmla="*/ 0 h 6107432"/>
              <a:gd name="connsiteX17" fmla="*/ 733981 w 7004052"/>
              <a:gd name="connsiteY17" fmla="*/ 6107432 h 6107432"/>
              <a:gd name="connsiteX18" fmla="*/ 0 w 7004052"/>
              <a:gd name="connsiteY18" fmla="*/ 6107432 h 6107432"/>
              <a:gd name="connsiteX19" fmla="*/ 0 w 7004052"/>
              <a:gd name="connsiteY19" fmla="*/ 5203193 h 6107432"/>
              <a:gd name="connsiteX20" fmla="*/ 3013634 w 7004052"/>
              <a:gd name="connsiteY20" fmla="*/ 0 h 610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7004052" h="6107432">
                <a:moveTo>
                  <a:pt x="3782043" y="1041401"/>
                </a:moveTo>
                <a:lnTo>
                  <a:pt x="5039363" y="1041401"/>
                </a:lnTo>
                <a:lnTo>
                  <a:pt x="2692421" y="5050792"/>
                </a:lnTo>
                <a:lnTo>
                  <a:pt x="1435101" y="5050792"/>
                </a:lnTo>
                <a:lnTo>
                  <a:pt x="3782043" y="1041401"/>
                </a:lnTo>
                <a:close/>
                <a:moveTo>
                  <a:pt x="1046451" y="1017244"/>
                </a:moveTo>
                <a:lnTo>
                  <a:pt x="2305052" y="1017244"/>
                </a:lnTo>
                <a:lnTo>
                  <a:pt x="0" y="4954244"/>
                </a:lnTo>
                <a:lnTo>
                  <a:pt x="0" y="2805481"/>
                </a:lnTo>
                <a:lnTo>
                  <a:pt x="1046451" y="1017244"/>
                </a:lnTo>
                <a:close/>
                <a:moveTo>
                  <a:pt x="5746671" y="0"/>
                </a:moveTo>
                <a:lnTo>
                  <a:pt x="7004052" y="0"/>
                </a:lnTo>
                <a:lnTo>
                  <a:pt x="3467182" y="6107432"/>
                </a:lnTo>
                <a:lnTo>
                  <a:pt x="2209800" y="6107432"/>
                </a:lnTo>
                <a:lnTo>
                  <a:pt x="5746671" y="0"/>
                </a:lnTo>
                <a:close/>
                <a:moveTo>
                  <a:pt x="3013634" y="0"/>
                </a:moveTo>
                <a:lnTo>
                  <a:pt x="4271011" y="0"/>
                </a:lnTo>
                <a:lnTo>
                  <a:pt x="733981" y="6107432"/>
                </a:lnTo>
                <a:lnTo>
                  <a:pt x="0" y="6107432"/>
                </a:lnTo>
                <a:lnTo>
                  <a:pt x="0" y="5203193"/>
                </a:lnTo>
                <a:lnTo>
                  <a:pt x="3013634" y="0"/>
                </a:lnTo>
                <a:close/>
              </a:path>
            </a:pathLst>
          </a:custGeom>
          <a:solidFill>
            <a:schemeClr val="accent3"/>
          </a:solidFill>
        </p:spPr>
        <p:txBody>
          <a:bodyPr wrap="square" anchor="ctr">
            <a:noAutofit/>
          </a:bodyPr>
          <a:lstStyle>
            <a:lvl1pPr algn="ctr">
              <a:buNone/>
              <a:defRPr>
                <a:solidFill>
                  <a:schemeClr val="bg1"/>
                </a:solidFill>
              </a:defRPr>
            </a:lvl1pPr>
          </a:lstStyle>
          <a:p>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7" name="Shape">
            <a:extLst>
              <a:ext uri="{FF2B5EF4-FFF2-40B4-BE49-F238E27FC236}">
                <a16:creationId xmlns:a16="http://schemas.microsoft.com/office/drawing/2014/main" id="{D24280FE-2F0C-D740-8EA4-4DF28D0391A6}"/>
              </a:ext>
            </a:extLst>
          </p:cNvPr>
          <p:cNvSpPr/>
          <p:nvPr/>
        </p:nvSpPr>
        <p:spPr>
          <a:xfrm>
            <a:off x="1" y="0"/>
            <a:ext cx="5901490" cy="6858000"/>
          </a:xfrm>
          <a:custGeom>
            <a:avLst/>
            <a:gdLst/>
            <a:ahLst/>
            <a:cxnLst>
              <a:cxn ang="0">
                <a:pos x="wd2" y="hd2"/>
              </a:cxn>
              <a:cxn ang="5400000">
                <a:pos x="wd2" y="hd2"/>
              </a:cxn>
              <a:cxn ang="10800000">
                <a:pos x="wd2" y="hd2"/>
              </a:cxn>
              <a:cxn ang="16200000">
                <a:pos x="wd2" y="hd2"/>
              </a:cxn>
            </a:cxnLst>
            <a:rect l="0" t="0" r="r" b="b"/>
            <a:pathLst>
              <a:path w="21600" h="21600" extrusionOk="0">
                <a:moveTo>
                  <a:pt x="6983" y="21600"/>
                </a:moveTo>
                <a:lnTo>
                  <a:pt x="0" y="21600"/>
                </a:lnTo>
                <a:lnTo>
                  <a:pt x="0" y="0"/>
                </a:lnTo>
                <a:lnTo>
                  <a:pt x="21600" y="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2" name="Freeform 9">
            <a:extLst>
              <a:ext uri="{FF2B5EF4-FFF2-40B4-BE49-F238E27FC236}">
                <a16:creationId xmlns:a16="http://schemas.microsoft.com/office/drawing/2014/main" id="{3C5930EE-9262-4EA8-AA0C-E2E350AD45FA}"/>
              </a:ext>
            </a:extLst>
          </p:cNvPr>
          <p:cNvSpPr/>
          <p:nvPr userDrawn="1"/>
        </p:nvSpPr>
        <p:spPr>
          <a:xfrm>
            <a:off x="1" y="0"/>
            <a:ext cx="9143999" cy="6858000"/>
          </a:xfrm>
          <a:custGeom>
            <a:avLst/>
            <a:gdLst>
              <a:gd name="connsiteX0" fmla="*/ 9143999 w 9143999"/>
              <a:gd name="connsiteY0" fmla="*/ 6655062 h 6858000"/>
              <a:gd name="connsiteX1" fmla="*/ 9143999 w 9143999"/>
              <a:gd name="connsiteY1" fmla="*/ 6707149 h 6858000"/>
              <a:gd name="connsiteX2" fmla="*/ 9056159 w 9143999"/>
              <a:gd name="connsiteY2" fmla="*/ 6858000 h 6858000"/>
              <a:gd name="connsiteX3" fmla="*/ 9025976 w 9143999"/>
              <a:gd name="connsiteY3" fmla="*/ 6858000 h 6858000"/>
              <a:gd name="connsiteX4" fmla="*/ 9143999 w 9143999"/>
              <a:gd name="connsiteY4" fmla="*/ 6385516 h 6858000"/>
              <a:gd name="connsiteX5" fmla="*/ 9143999 w 9143999"/>
              <a:gd name="connsiteY5" fmla="*/ 6437702 h 6858000"/>
              <a:gd name="connsiteX6" fmla="*/ 8899694 w 9143999"/>
              <a:gd name="connsiteY6" fmla="*/ 6858000 h 6858000"/>
              <a:gd name="connsiteX7" fmla="*/ 8869552 w 9143999"/>
              <a:gd name="connsiteY7" fmla="*/ 6858000 h 6858000"/>
              <a:gd name="connsiteX8" fmla="*/ 9143999 w 9143999"/>
              <a:gd name="connsiteY8" fmla="*/ 6093299 h 6858000"/>
              <a:gd name="connsiteX9" fmla="*/ 9143999 w 9143999"/>
              <a:gd name="connsiteY9" fmla="*/ 6145537 h 6858000"/>
              <a:gd name="connsiteX10" fmla="*/ 8730208 w 9143999"/>
              <a:gd name="connsiteY10" fmla="*/ 6858000 h 6858000"/>
              <a:gd name="connsiteX11" fmla="*/ 8700063 w 9143999"/>
              <a:gd name="connsiteY11" fmla="*/ 6858000 h 6858000"/>
              <a:gd name="connsiteX12" fmla="*/ 9143999 w 9143999"/>
              <a:gd name="connsiteY12" fmla="*/ 5801232 h 6858000"/>
              <a:gd name="connsiteX13" fmla="*/ 9143999 w 9143999"/>
              <a:gd name="connsiteY13" fmla="*/ 5853520 h 6858000"/>
              <a:gd name="connsiteX14" fmla="*/ 8561417 w 9143999"/>
              <a:gd name="connsiteY14" fmla="*/ 6858000 h 6858000"/>
              <a:gd name="connsiteX15" fmla="*/ 8531297 w 9143999"/>
              <a:gd name="connsiteY15" fmla="*/ 6858000 h 6858000"/>
              <a:gd name="connsiteX16" fmla="*/ 9143999 w 9143999"/>
              <a:gd name="connsiteY16" fmla="*/ 5510885 h 6858000"/>
              <a:gd name="connsiteX17" fmla="*/ 9143999 w 9143999"/>
              <a:gd name="connsiteY17" fmla="*/ 5563413 h 6858000"/>
              <a:gd name="connsiteX18" fmla="*/ 8393269 w 9143999"/>
              <a:gd name="connsiteY18" fmla="*/ 6858000 h 6858000"/>
              <a:gd name="connsiteX19" fmla="*/ 8361911 w 9143999"/>
              <a:gd name="connsiteY19" fmla="*/ 6858000 h 6858000"/>
              <a:gd name="connsiteX20" fmla="*/ 9143999 w 9143999"/>
              <a:gd name="connsiteY20" fmla="*/ 5205516 h 6858000"/>
              <a:gd name="connsiteX21" fmla="*/ 9143999 w 9143999"/>
              <a:gd name="connsiteY21" fmla="*/ 5256647 h 6858000"/>
              <a:gd name="connsiteX22" fmla="*/ 8214921 w 9143999"/>
              <a:gd name="connsiteY22" fmla="*/ 6858000 h 6858000"/>
              <a:gd name="connsiteX23" fmla="*/ 8184846 w 9143999"/>
              <a:gd name="connsiteY23" fmla="*/ 6858000 h 6858000"/>
              <a:gd name="connsiteX24" fmla="*/ 9143999 w 9143999"/>
              <a:gd name="connsiteY24" fmla="*/ 4935910 h 6858000"/>
              <a:gd name="connsiteX25" fmla="*/ 9143999 w 9143999"/>
              <a:gd name="connsiteY25" fmla="*/ 4988217 h 6858000"/>
              <a:gd name="connsiteX26" fmla="*/ 8059336 w 9143999"/>
              <a:gd name="connsiteY26" fmla="*/ 6858000 h 6858000"/>
              <a:gd name="connsiteX27" fmla="*/ 8029204 w 9143999"/>
              <a:gd name="connsiteY27" fmla="*/ 6858000 h 6858000"/>
              <a:gd name="connsiteX28" fmla="*/ 9143999 w 9143999"/>
              <a:gd name="connsiteY28" fmla="*/ 4643586 h 6858000"/>
              <a:gd name="connsiteX29" fmla="*/ 9143999 w 9143999"/>
              <a:gd name="connsiteY29" fmla="*/ 4695860 h 6858000"/>
              <a:gd name="connsiteX30" fmla="*/ 7889882 w 9143999"/>
              <a:gd name="connsiteY30" fmla="*/ 6858000 h 6858000"/>
              <a:gd name="connsiteX31" fmla="*/ 7859743 w 9143999"/>
              <a:gd name="connsiteY31" fmla="*/ 6858000 h 6858000"/>
              <a:gd name="connsiteX32" fmla="*/ 9143999 w 9143999"/>
              <a:gd name="connsiteY32" fmla="*/ 4351361 h 6858000"/>
              <a:gd name="connsiteX33" fmla="*/ 9143999 w 9143999"/>
              <a:gd name="connsiteY33" fmla="*/ 4403721 h 6858000"/>
              <a:gd name="connsiteX34" fmla="*/ 7721166 w 9143999"/>
              <a:gd name="connsiteY34" fmla="*/ 6858000 h 6858000"/>
              <a:gd name="connsiteX35" fmla="*/ 7691017 w 9143999"/>
              <a:gd name="connsiteY35" fmla="*/ 6858000 h 6858000"/>
              <a:gd name="connsiteX36" fmla="*/ 9143999 w 9143999"/>
              <a:gd name="connsiteY36" fmla="*/ 4061129 h 6858000"/>
              <a:gd name="connsiteX37" fmla="*/ 9143999 w 9143999"/>
              <a:gd name="connsiteY37" fmla="*/ 4113615 h 6858000"/>
              <a:gd name="connsiteX38" fmla="*/ 7553015 w 9143999"/>
              <a:gd name="connsiteY38" fmla="*/ 6858000 h 6858000"/>
              <a:gd name="connsiteX39" fmla="*/ 7521595 w 9143999"/>
              <a:gd name="connsiteY39" fmla="*/ 6858000 h 6858000"/>
              <a:gd name="connsiteX40" fmla="*/ 9143999 w 9143999"/>
              <a:gd name="connsiteY40" fmla="*/ 3768807 h 6858000"/>
              <a:gd name="connsiteX41" fmla="*/ 9143999 w 9143999"/>
              <a:gd name="connsiteY41" fmla="*/ 3821042 h 6858000"/>
              <a:gd name="connsiteX42" fmla="*/ 7382266 w 9143999"/>
              <a:gd name="connsiteY42" fmla="*/ 6858000 h 6858000"/>
              <a:gd name="connsiteX43" fmla="*/ 7352133 w 9143999"/>
              <a:gd name="connsiteY43" fmla="*/ 6858000 h 6858000"/>
              <a:gd name="connsiteX44" fmla="*/ 9143999 w 9143999"/>
              <a:gd name="connsiteY44" fmla="*/ 3476554 h 6858000"/>
              <a:gd name="connsiteX45" fmla="*/ 9143999 w 9143999"/>
              <a:gd name="connsiteY45" fmla="*/ 3528863 h 6858000"/>
              <a:gd name="connsiteX46" fmla="*/ 7213561 w 9143999"/>
              <a:gd name="connsiteY46" fmla="*/ 6858000 h 6858000"/>
              <a:gd name="connsiteX47" fmla="*/ 7183413 w 9143999"/>
              <a:gd name="connsiteY47" fmla="*/ 6858000 h 6858000"/>
              <a:gd name="connsiteX48" fmla="*/ 9143999 w 9143999"/>
              <a:gd name="connsiteY48" fmla="*/ 3193724 h 6858000"/>
              <a:gd name="connsiteX49" fmla="*/ 9143999 w 9143999"/>
              <a:gd name="connsiteY49" fmla="*/ 3246112 h 6858000"/>
              <a:gd name="connsiteX50" fmla="*/ 7049541 w 9143999"/>
              <a:gd name="connsiteY50" fmla="*/ 6858000 h 6858000"/>
              <a:gd name="connsiteX51" fmla="*/ 7019462 w 9143999"/>
              <a:gd name="connsiteY51" fmla="*/ 6858000 h 6858000"/>
              <a:gd name="connsiteX52" fmla="*/ 9143999 w 9143999"/>
              <a:gd name="connsiteY52" fmla="*/ 2901390 h 6858000"/>
              <a:gd name="connsiteX53" fmla="*/ 9143999 w 9143999"/>
              <a:gd name="connsiteY53" fmla="*/ 2953684 h 6858000"/>
              <a:gd name="connsiteX54" fmla="*/ 6880109 w 9143999"/>
              <a:gd name="connsiteY54" fmla="*/ 6858000 h 6858000"/>
              <a:gd name="connsiteX55" fmla="*/ 6850002 w 9143999"/>
              <a:gd name="connsiteY55" fmla="*/ 6858000 h 6858000"/>
              <a:gd name="connsiteX56" fmla="*/ 9143999 w 9143999"/>
              <a:gd name="connsiteY56" fmla="*/ 2611270 h 6858000"/>
              <a:gd name="connsiteX57" fmla="*/ 9143999 w 9143999"/>
              <a:gd name="connsiteY57" fmla="*/ 2663675 h 6858000"/>
              <a:gd name="connsiteX58" fmla="*/ 6712726 w 9143999"/>
              <a:gd name="connsiteY58" fmla="*/ 6858000 h 6858000"/>
              <a:gd name="connsiteX59" fmla="*/ 6681311 w 9143999"/>
              <a:gd name="connsiteY59" fmla="*/ 6858000 h 6858000"/>
              <a:gd name="connsiteX60" fmla="*/ 9143999 w 9143999"/>
              <a:gd name="connsiteY60" fmla="*/ 2318941 h 6858000"/>
              <a:gd name="connsiteX61" fmla="*/ 9143999 w 9143999"/>
              <a:gd name="connsiteY61" fmla="*/ 2371221 h 6858000"/>
              <a:gd name="connsiteX62" fmla="*/ 6541924 w 9143999"/>
              <a:gd name="connsiteY62" fmla="*/ 6858000 h 6858000"/>
              <a:gd name="connsiteX63" fmla="*/ 6511851 w 9143999"/>
              <a:gd name="connsiteY63" fmla="*/ 6858000 h 6858000"/>
              <a:gd name="connsiteX64" fmla="*/ 9143999 w 9143999"/>
              <a:gd name="connsiteY64" fmla="*/ 2026610 h 6858000"/>
              <a:gd name="connsiteX65" fmla="*/ 9143999 w 9143999"/>
              <a:gd name="connsiteY65" fmla="*/ 2077577 h 6858000"/>
              <a:gd name="connsiteX66" fmla="*/ 6372464 w 9143999"/>
              <a:gd name="connsiteY66" fmla="*/ 6858000 h 6858000"/>
              <a:gd name="connsiteX67" fmla="*/ 6342392 w 9143999"/>
              <a:gd name="connsiteY67" fmla="*/ 6858000 h 6858000"/>
              <a:gd name="connsiteX68" fmla="*/ 9143999 w 9143999"/>
              <a:gd name="connsiteY68" fmla="*/ 1756910 h 6858000"/>
              <a:gd name="connsiteX69" fmla="*/ 9143999 w 9143999"/>
              <a:gd name="connsiteY69" fmla="*/ 1809219 h 6858000"/>
              <a:gd name="connsiteX70" fmla="*/ 6216959 w 9143999"/>
              <a:gd name="connsiteY70" fmla="*/ 6858000 h 6858000"/>
              <a:gd name="connsiteX71" fmla="*/ 6186771 w 9143999"/>
              <a:gd name="connsiteY71" fmla="*/ 6858000 h 6858000"/>
              <a:gd name="connsiteX72" fmla="*/ 9143999 w 9143999"/>
              <a:gd name="connsiteY72" fmla="*/ 1464575 h 6858000"/>
              <a:gd name="connsiteX73" fmla="*/ 9143999 w 9143999"/>
              <a:gd name="connsiteY73" fmla="*/ 1516781 h 6858000"/>
              <a:gd name="connsiteX74" fmla="*/ 6047432 w 9143999"/>
              <a:gd name="connsiteY74" fmla="*/ 6858000 h 6858000"/>
              <a:gd name="connsiteX75" fmla="*/ 6017312 w 9143999"/>
              <a:gd name="connsiteY75" fmla="*/ 6858000 h 6858000"/>
              <a:gd name="connsiteX76" fmla="*/ 9143999 w 9143999"/>
              <a:gd name="connsiteY76" fmla="*/ 1174419 h 6858000"/>
              <a:gd name="connsiteX77" fmla="*/ 9143999 w 9143999"/>
              <a:gd name="connsiteY77" fmla="*/ 1225522 h 6858000"/>
              <a:gd name="connsiteX78" fmla="*/ 5879340 w 9143999"/>
              <a:gd name="connsiteY78" fmla="*/ 6858000 h 6858000"/>
              <a:gd name="connsiteX79" fmla="*/ 5847872 w 9143999"/>
              <a:gd name="connsiteY79" fmla="*/ 6858000 h 6858000"/>
              <a:gd name="connsiteX80" fmla="*/ 9143999 w 9143999"/>
              <a:gd name="connsiteY80" fmla="*/ 869046 h 6858000"/>
              <a:gd name="connsiteX81" fmla="*/ 9143999 w 9143999"/>
              <a:gd name="connsiteY81" fmla="*/ 921335 h 6858000"/>
              <a:gd name="connsiteX82" fmla="*/ 5701731 w 9143999"/>
              <a:gd name="connsiteY82" fmla="*/ 6858000 h 6858000"/>
              <a:gd name="connsiteX83" fmla="*/ 5671574 w 9143999"/>
              <a:gd name="connsiteY83" fmla="*/ 6858000 h 6858000"/>
              <a:gd name="connsiteX84" fmla="*/ 9143999 w 9143999"/>
              <a:gd name="connsiteY84" fmla="*/ 576713 h 6858000"/>
              <a:gd name="connsiteX85" fmla="*/ 9143999 w 9143999"/>
              <a:gd name="connsiteY85" fmla="*/ 628980 h 6858000"/>
              <a:gd name="connsiteX86" fmla="*/ 5532252 w 9143999"/>
              <a:gd name="connsiteY86" fmla="*/ 6858000 h 6858000"/>
              <a:gd name="connsiteX87" fmla="*/ 5502116 w 9143999"/>
              <a:gd name="connsiteY87" fmla="*/ 6858000 h 6858000"/>
              <a:gd name="connsiteX88" fmla="*/ 9143999 w 9143999"/>
              <a:gd name="connsiteY88" fmla="*/ 284417 h 6858000"/>
              <a:gd name="connsiteX89" fmla="*/ 9143999 w 9143999"/>
              <a:gd name="connsiteY89" fmla="*/ 336776 h 6858000"/>
              <a:gd name="connsiteX90" fmla="*/ 5363580 w 9143999"/>
              <a:gd name="connsiteY90" fmla="*/ 6858000 h 6858000"/>
              <a:gd name="connsiteX91" fmla="*/ 5333404 w 9143999"/>
              <a:gd name="connsiteY91" fmla="*/ 6858000 h 6858000"/>
              <a:gd name="connsiteX92" fmla="*/ 9143999 w 9143999"/>
              <a:gd name="connsiteY92" fmla="*/ 8782 h 6858000"/>
              <a:gd name="connsiteX93" fmla="*/ 9143999 w 9143999"/>
              <a:gd name="connsiteY93" fmla="*/ 60616 h 6858000"/>
              <a:gd name="connsiteX94" fmla="*/ 5204046 w 9143999"/>
              <a:gd name="connsiteY94" fmla="*/ 6858000 h 6858000"/>
              <a:gd name="connsiteX95" fmla="*/ 5174000 w 9143999"/>
              <a:gd name="connsiteY95" fmla="*/ 6858000 h 6858000"/>
              <a:gd name="connsiteX96" fmla="*/ 8978871 w 9143999"/>
              <a:gd name="connsiteY96" fmla="*/ 0 h 6858000"/>
              <a:gd name="connsiteX97" fmla="*/ 9008917 w 9143999"/>
              <a:gd name="connsiteY97" fmla="*/ 0 h 6858000"/>
              <a:gd name="connsiteX98" fmla="*/ 5033828 w 9143999"/>
              <a:gd name="connsiteY98" fmla="*/ 6858000 h 6858000"/>
              <a:gd name="connsiteX99" fmla="*/ 5003783 w 9143999"/>
              <a:gd name="connsiteY99" fmla="*/ 6858000 h 6858000"/>
              <a:gd name="connsiteX100" fmla="*/ 8809936 w 9143999"/>
              <a:gd name="connsiteY100" fmla="*/ 0 h 6858000"/>
              <a:gd name="connsiteX101" fmla="*/ 8839991 w 9143999"/>
              <a:gd name="connsiteY101" fmla="*/ 0 h 6858000"/>
              <a:gd name="connsiteX102" fmla="*/ 4863636 w 9143999"/>
              <a:gd name="connsiteY102" fmla="*/ 6858000 h 6858000"/>
              <a:gd name="connsiteX103" fmla="*/ 4833581 w 9143999"/>
              <a:gd name="connsiteY103" fmla="*/ 6858000 h 6858000"/>
              <a:gd name="connsiteX104" fmla="*/ 8639719 w 9143999"/>
              <a:gd name="connsiteY104" fmla="*/ 0 h 6858000"/>
              <a:gd name="connsiteX105" fmla="*/ 8669773 w 9143999"/>
              <a:gd name="connsiteY105" fmla="*/ 0 h 6858000"/>
              <a:gd name="connsiteX106" fmla="*/ 4693418 w 9143999"/>
              <a:gd name="connsiteY106" fmla="*/ 6858000 h 6858000"/>
              <a:gd name="connsiteX107" fmla="*/ 4663364 w 9143999"/>
              <a:gd name="connsiteY107" fmla="*/ 6858000 h 6858000"/>
              <a:gd name="connsiteX108" fmla="*/ 8468219 w 9143999"/>
              <a:gd name="connsiteY108" fmla="*/ 0 h 6858000"/>
              <a:gd name="connsiteX109" fmla="*/ 8498265 w 9143999"/>
              <a:gd name="connsiteY109" fmla="*/ 0 h 6858000"/>
              <a:gd name="connsiteX110" fmla="*/ 4523177 w 9143999"/>
              <a:gd name="connsiteY110" fmla="*/ 6858000 h 6858000"/>
              <a:gd name="connsiteX111" fmla="*/ 4493131 w 9143999"/>
              <a:gd name="connsiteY111" fmla="*/ 6858000 h 6858000"/>
              <a:gd name="connsiteX112" fmla="*/ 8311096 w 9143999"/>
              <a:gd name="connsiteY112" fmla="*/ 0 h 6858000"/>
              <a:gd name="connsiteX113" fmla="*/ 8341141 w 9143999"/>
              <a:gd name="connsiteY113" fmla="*/ 0 h 6858000"/>
              <a:gd name="connsiteX114" fmla="*/ 4366053 w 9143999"/>
              <a:gd name="connsiteY114" fmla="*/ 6858000 h 6858000"/>
              <a:gd name="connsiteX115" fmla="*/ 4336008 w 9143999"/>
              <a:gd name="connsiteY115" fmla="*/ 6858000 h 6858000"/>
              <a:gd name="connsiteX116" fmla="*/ 8140878 w 9143999"/>
              <a:gd name="connsiteY116" fmla="*/ 0 h 6858000"/>
              <a:gd name="connsiteX117" fmla="*/ 8170924 w 9143999"/>
              <a:gd name="connsiteY117" fmla="*/ 0 h 6858000"/>
              <a:gd name="connsiteX118" fmla="*/ 4195835 w 9143999"/>
              <a:gd name="connsiteY118" fmla="*/ 6858000 h 6858000"/>
              <a:gd name="connsiteX119" fmla="*/ 4165790 w 9143999"/>
              <a:gd name="connsiteY119" fmla="*/ 6858000 h 6858000"/>
              <a:gd name="connsiteX120" fmla="*/ 7971943 w 9143999"/>
              <a:gd name="connsiteY120" fmla="*/ 0 h 6858000"/>
              <a:gd name="connsiteX121" fmla="*/ 8001997 w 9143999"/>
              <a:gd name="connsiteY121" fmla="*/ 0 h 6858000"/>
              <a:gd name="connsiteX122" fmla="*/ 4025642 w 9143999"/>
              <a:gd name="connsiteY122" fmla="*/ 6858000 h 6858000"/>
              <a:gd name="connsiteX123" fmla="*/ 3995588 w 9143999"/>
              <a:gd name="connsiteY123" fmla="*/ 6858000 h 6858000"/>
              <a:gd name="connsiteX124" fmla="*/ 7801725 w 9143999"/>
              <a:gd name="connsiteY124" fmla="*/ 0 h 6858000"/>
              <a:gd name="connsiteX125" fmla="*/ 7831780 w 9143999"/>
              <a:gd name="connsiteY125" fmla="*/ 0 h 6858000"/>
              <a:gd name="connsiteX126" fmla="*/ 3855425 w 9143999"/>
              <a:gd name="connsiteY126" fmla="*/ 6858000 h 6858000"/>
              <a:gd name="connsiteX127" fmla="*/ 3825371 w 9143999"/>
              <a:gd name="connsiteY127" fmla="*/ 6858000 h 6858000"/>
              <a:gd name="connsiteX128" fmla="*/ 7630226 w 9143999"/>
              <a:gd name="connsiteY128" fmla="*/ 0 h 6858000"/>
              <a:gd name="connsiteX129" fmla="*/ 7660271 w 9143999"/>
              <a:gd name="connsiteY129" fmla="*/ 0 h 6858000"/>
              <a:gd name="connsiteX130" fmla="*/ 3685183 w 9143999"/>
              <a:gd name="connsiteY130" fmla="*/ 6858000 h 6858000"/>
              <a:gd name="connsiteX131" fmla="*/ 3655138 w 9143999"/>
              <a:gd name="connsiteY131" fmla="*/ 6858000 h 6858000"/>
              <a:gd name="connsiteX132" fmla="*/ 7460009 w 9143999"/>
              <a:gd name="connsiteY132" fmla="*/ 0 h 6858000"/>
              <a:gd name="connsiteX133" fmla="*/ 7490054 w 9143999"/>
              <a:gd name="connsiteY133" fmla="*/ 0 h 6858000"/>
              <a:gd name="connsiteX134" fmla="*/ 3514966 w 9143999"/>
              <a:gd name="connsiteY134" fmla="*/ 6858000 h 6858000"/>
              <a:gd name="connsiteX135" fmla="*/ 3484920 w 9143999"/>
              <a:gd name="connsiteY135" fmla="*/ 6858000 h 6858000"/>
              <a:gd name="connsiteX136" fmla="*/ 7302885 w 9143999"/>
              <a:gd name="connsiteY136" fmla="*/ 0 h 6858000"/>
              <a:gd name="connsiteX137" fmla="*/ 7332930 w 9143999"/>
              <a:gd name="connsiteY137" fmla="*/ 0 h 6858000"/>
              <a:gd name="connsiteX138" fmla="*/ 3357842 w 9143999"/>
              <a:gd name="connsiteY138" fmla="*/ 6858000 h 6858000"/>
              <a:gd name="connsiteX139" fmla="*/ 3327796 w 9143999"/>
              <a:gd name="connsiteY139" fmla="*/ 6858000 h 6858000"/>
              <a:gd name="connsiteX140" fmla="*/ 7133949 w 9143999"/>
              <a:gd name="connsiteY140" fmla="*/ 0 h 6858000"/>
              <a:gd name="connsiteX141" fmla="*/ 7164004 w 9143999"/>
              <a:gd name="connsiteY141" fmla="*/ 0 h 6858000"/>
              <a:gd name="connsiteX142" fmla="*/ 3187649 w 9143999"/>
              <a:gd name="connsiteY142" fmla="*/ 6858000 h 6858000"/>
              <a:gd name="connsiteX143" fmla="*/ 3157595 w 9143999"/>
              <a:gd name="connsiteY143" fmla="*/ 6858000 h 6858000"/>
              <a:gd name="connsiteX144" fmla="*/ 6963732 w 9143999"/>
              <a:gd name="connsiteY144" fmla="*/ 0 h 6858000"/>
              <a:gd name="connsiteX145" fmla="*/ 6993786 w 9143999"/>
              <a:gd name="connsiteY145" fmla="*/ 0 h 6858000"/>
              <a:gd name="connsiteX146" fmla="*/ 3017432 w 9143999"/>
              <a:gd name="connsiteY146" fmla="*/ 6858000 h 6858000"/>
              <a:gd name="connsiteX147" fmla="*/ 2987377 w 9143999"/>
              <a:gd name="connsiteY147" fmla="*/ 6858000 h 6858000"/>
              <a:gd name="connsiteX148" fmla="*/ 6792233 w 9143999"/>
              <a:gd name="connsiteY148" fmla="*/ 0 h 6858000"/>
              <a:gd name="connsiteX149" fmla="*/ 6822278 w 9143999"/>
              <a:gd name="connsiteY149" fmla="*/ 0 h 6858000"/>
              <a:gd name="connsiteX150" fmla="*/ 2847190 w 9143999"/>
              <a:gd name="connsiteY150" fmla="*/ 6858000 h 6858000"/>
              <a:gd name="connsiteX151" fmla="*/ 2817144 w 9143999"/>
              <a:gd name="connsiteY151" fmla="*/ 6858000 h 6858000"/>
              <a:gd name="connsiteX152" fmla="*/ 6622015 w 9143999"/>
              <a:gd name="connsiteY152" fmla="*/ 0 h 6858000"/>
              <a:gd name="connsiteX153" fmla="*/ 6652061 w 9143999"/>
              <a:gd name="connsiteY153" fmla="*/ 0 h 6858000"/>
              <a:gd name="connsiteX154" fmla="*/ 2676972 w 9143999"/>
              <a:gd name="connsiteY154" fmla="*/ 6858000 h 6858000"/>
              <a:gd name="connsiteX155" fmla="*/ 2646927 w 9143999"/>
              <a:gd name="connsiteY155" fmla="*/ 6858000 h 6858000"/>
              <a:gd name="connsiteX156" fmla="*/ 6464892 w 9143999"/>
              <a:gd name="connsiteY156" fmla="*/ 0 h 6858000"/>
              <a:gd name="connsiteX157" fmla="*/ 6494937 w 9143999"/>
              <a:gd name="connsiteY157" fmla="*/ 0 h 6858000"/>
              <a:gd name="connsiteX158" fmla="*/ 2519848 w 9143999"/>
              <a:gd name="connsiteY158" fmla="*/ 6858000 h 6858000"/>
              <a:gd name="connsiteX159" fmla="*/ 2489803 w 9143999"/>
              <a:gd name="connsiteY159" fmla="*/ 6858000 h 6858000"/>
              <a:gd name="connsiteX160" fmla="*/ 6295956 w 9143999"/>
              <a:gd name="connsiteY160" fmla="*/ 0 h 6858000"/>
              <a:gd name="connsiteX161" fmla="*/ 6326010 w 9143999"/>
              <a:gd name="connsiteY161" fmla="*/ 0 h 6858000"/>
              <a:gd name="connsiteX162" fmla="*/ 2349656 w 9143999"/>
              <a:gd name="connsiteY162" fmla="*/ 6858000 h 6858000"/>
              <a:gd name="connsiteX163" fmla="*/ 2319601 w 9143999"/>
              <a:gd name="connsiteY163" fmla="*/ 6858000 h 6858000"/>
              <a:gd name="connsiteX164" fmla="*/ 6125738 w 9143999"/>
              <a:gd name="connsiteY164" fmla="*/ 0 h 6858000"/>
              <a:gd name="connsiteX165" fmla="*/ 6155793 w 9143999"/>
              <a:gd name="connsiteY165" fmla="*/ 0 h 6858000"/>
              <a:gd name="connsiteX166" fmla="*/ 2179438 w 9143999"/>
              <a:gd name="connsiteY166" fmla="*/ 6858000 h 6858000"/>
              <a:gd name="connsiteX167" fmla="*/ 2149384 w 9143999"/>
              <a:gd name="connsiteY167" fmla="*/ 6858000 h 6858000"/>
              <a:gd name="connsiteX168" fmla="*/ 5954239 w 9143999"/>
              <a:gd name="connsiteY168" fmla="*/ 0 h 6858000"/>
              <a:gd name="connsiteX169" fmla="*/ 5984285 w 9143999"/>
              <a:gd name="connsiteY169" fmla="*/ 0 h 6858000"/>
              <a:gd name="connsiteX170" fmla="*/ 2009196 w 9143999"/>
              <a:gd name="connsiteY170" fmla="*/ 6858000 h 6858000"/>
              <a:gd name="connsiteX171" fmla="*/ 1979151 w 9143999"/>
              <a:gd name="connsiteY171" fmla="*/ 6858000 h 6858000"/>
              <a:gd name="connsiteX172" fmla="*/ 5784022 w 9143999"/>
              <a:gd name="connsiteY172" fmla="*/ 0 h 6858000"/>
              <a:gd name="connsiteX173" fmla="*/ 5814067 w 9143999"/>
              <a:gd name="connsiteY173" fmla="*/ 0 h 6858000"/>
              <a:gd name="connsiteX174" fmla="*/ 1838979 w 9143999"/>
              <a:gd name="connsiteY174" fmla="*/ 6858000 h 6858000"/>
              <a:gd name="connsiteX175" fmla="*/ 1808934 w 9143999"/>
              <a:gd name="connsiteY175" fmla="*/ 6858000 h 6858000"/>
              <a:gd name="connsiteX176" fmla="*/ 5613805 w 9143999"/>
              <a:gd name="connsiteY176" fmla="*/ 0 h 6858000"/>
              <a:gd name="connsiteX177" fmla="*/ 5643850 w 9143999"/>
              <a:gd name="connsiteY177" fmla="*/ 0 h 6858000"/>
              <a:gd name="connsiteX178" fmla="*/ 1668761 w 9143999"/>
              <a:gd name="connsiteY178" fmla="*/ 6858000 h 6858000"/>
              <a:gd name="connsiteX179" fmla="*/ 1638716 w 9143999"/>
              <a:gd name="connsiteY179" fmla="*/ 6858000 h 6858000"/>
              <a:gd name="connsiteX180" fmla="*/ 5457962 w 9143999"/>
              <a:gd name="connsiteY180" fmla="*/ 0 h 6858000"/>
              <a:gd name="connsiteX181" fmla="*/ 5488017 w 9143999"/>
              <a:gd name="connsiteY181" fmla="*/ 0 h 6858000"/>
              <a:gd name="connsiteX182" fmla="*/ 1511662 w 9143999"/>
              <a:gd name="connsiteY182" fmla="*/ 6858000 h 6858000"/>
              <a:gd name="connsiteX183" fmla="*/ 1481608 w 9143999"/>
              <a:gd name="connsiteY183" fmla="*/ 6858000 h 6858000"/>
              <a:gd name="connsiteX184" fmla="*/ 5287745 w 9143999"/>
              <a:gd name="connsiteY184" fmla="*/ 0 h 6858000"/>
              <a:gd name="connsiteX185" fmla="*/ 5317800 w 9143999"/>
              <a:gd name="connsiteY185" fmla="*/ 0 h 6858000"/>
              <a:gd name="connsiteX186" fmla="*/ 1341445 w 9143999"/>
              <a:gd name="connsiteY186" fmla="*/ 6858000 h 6858000"/>
              <a:gd name="connsiteX187" fmla="*/ 1311390 w 9143999"/>
              <a:gd name="connsiteY187" fmla="*/ 6858000 h 6858000"/>
              <a:gd name="connsiteX188" fmla="*/ 5116246 w 9143999"/>
              <a:gd name="connsiteY188" fmla="*/ 0 h 6858000"/>
              <a:gd name="connsiteX189" fmla="*/ 5146291 w 9143999"/>
              <a:gd name="connsiteY189" fmla="*/ 0 h 6858000"/>
              <a:gd name="connsiteX190" fmla="*/ 1171203 w 9143999"/>
              <a:gd name="connsiteY190" fmla="*/ 6858000 h 6858000"/>
              <a:gd name="connsiteX191" fmla="*/ 1141158 w 9143999"/>
              <a:gd name="connsiteY191" fmla="*/ 6858000 h 6858000"/>
              <a:gd name="connsiteX192" fmla="*/ 4946029 w 9143999"/>
              <a:gd name="connsiteY192" fmla="*/ 0 h 6858000"/>
              <a:gd name="connsiteX193" fmla="*/ 4976074 w 9143999"/>
              <a:gd name="connsiteY193" fmla="*/ 0 h 6858000"/>
              <a:gd name="connsiteX194" fmla="*/ 1000985 w 9143999"/>
              <a:gd name="connsiteY194" fmla="*/ 6858000 h 6858000"/>
              <a:gd name="connsiteX195" fmla="*/ 970940 w 9143999"/>
              <a:gd name="connsiteY195" fmla="*/ 6858000 h 6858000"/>
              <a:gd name="connsiteX196" fmla="*/ 4775811 w 9143999"/>
              <a:gd name="connsiteY196" fmla="*/ 0 h 6858000"/>
              <a:gd name="connsiteX197" fmla="*/ 4805857 w 9143999"/>
              <a:gd name="connsiteY197" fmla="*/ 0 h 6858000"/>
              <a:gd name="connsiteX198" fmla="*/ 830768 w 9143999"/>
              <a:gd name="connsiteY198" fmla="*/ 6858000 h 6858000"/>
              <a:gd name="connsiteX199" fmla="*/ 800723 w 9143999"/>
              <a:gd name="connsiteY199" fmla="*/ 6858000 h 6858000"/>
              <a:gd name="connsiteX200" fmla="*/ 4606874 w 9143999"/>
              <a:gd name="connsiteY200" fmla="*/ 0 h 6858000"/>
              <a:gd name="connsiteX201" fmla="*/ 4636930 w 9143999"/>
              <a:gd name="connsiteY201" fmla="*/ 0 h 6858000"/>
              <a:gd name="connsiteX202" fmla="*/ 660575 w 9143999"/>
              <a:gd name="connsiteY202" fmla="*/ 6858000 h 6858000"/>
              <a:gd name="connsiteX203" fmla="*/ 630521 w 9143999"/>
              <a:gd name="connsiteY203" fmla="*/ 6858000 h 6858000"/>
              <a:gd name="connsiteX204" fmla="*/ 4449751 w 9143999"/>
              <a:gd name="connsiteY204" fmla="*/ 0 h 6858000"/>
              <a:gd name="connsiteX205" fmla="*/ 4479807 w 9143999"/>
              <a:gd name="connsiteY205" fmla="*/ 0 h 6858000"/>
              <a:gd name="connsiteX206" fmla="*/ 503452 w 9143999"/>
              <a:gd name="connsiteY206" fmla="*/ 6858000 h 6858000"/>
              <a:gd name="connsiteX207" fmla="*/ 473397 w 9143999"/>
              <a:gd name="connsiteY207" fmla="*/ 6858000 h 6858000"/>
              <a:gd name="connsiteX208" fmla="*/ 4278220 w 9143999"/>
              <a:gd name="connsiteY208" fmla="*/ 0 h 6858000"/>
              <a:gd name="connsiteX209" fmla="*/ 4309589 w 9143999"/>
              <a:gd name="connsiteY209" fmla="*/ 0 h 6858000"/>
              <a:gd name="connsiteX210" fmla="*/ 333234 w 9143999"/>
              <a:gd name="connsiteY210" fmla="*/ 6858000 h 6858000"/>
              <a:gd name="connsiteX211" fmla="*/ 303164 w 9143999"/>
              <a:gd name="connsiteY211" fmla="*/ 6858000 h 6858000"/>
              <a:gd name="connsiteX212" fmla="*/ 4108035 w 9143999"/>
              <a:gd name="connsiteY212" fmla="*/ 0 h 6858000"/>
              <a:gd name="connsiteX213" fmla="*/ 4138081 w 9143999"/>
              <a:gd name="connsiteY213" fmla="*/ 0 h 6858000"/>
              <a:gd name="connsiteX214" fmla="*/ 162992 w 9143999"/>
              <a:gd name="connsiteY214" fmla="*/ 6858000 h 6858000"/>
              <a:gd name="connsiteX215" fmla="*/ 132947 w 9143999"/>
              <a:gd name="connsiteY215" fmla="*/ 6858000 h 6858000"/>
              <a:gd name="connsiteX216" fmla="*/ 3937818 w 9143999"/>
              <a:gd name="connsiteY216" fmla="*/ 0 h 6858000"/>
              <a:gd name="connsiteX217" fmla="*/ 3967863 w 9143999"/>
              <a:gd name="connsiteY217" fmla="*/ 0 h 6858000"/>
              <a:gd name="connsiteX218" fmla="*/ 0 w 9143999"/>
              <a:gd name="connsiteY218" fmla="*/ 6845534 h 6858000"/>
              <a:gd name="connsiteX219" fmla="*/ 0 w 9143999"/>
              <a:gd name="connsiteY219" fmla="*/ 6793699 h 6858000"/>
              <a:gd name="connsiteX220" fmla="*/ 3772821 w 9143999"/>
              <a:gd name="connsiteY220" fmla="*/ 0 h 6858000"/>
              <a:gd name="connsiteX221" fmla="*/ 3802873 w 9143999"/>
              <a:gd name="connsiteY221" fmla="*/ 0 h 6858000"/>
              <a:gd name="connsiteX222" fmla="*/ 0 w 9143999"/>
              <a:gd name="connsiteY222" fmla="*/ 6559815 h 6858000"/>
              <a:gd name="connsiteX223" fmla="*/ 0 w 9143999"/>
              <a:gd name="connsiteY223" fmla="*/ 6507369 h 6858000"/>
              <a:gd name="connsiteX224" fmla="*/ 3605066 w 9143999"/>
              <a:gd name="connsiteY224" fmla="*/ 0 h 6858000"/>
              <a:gd name="connsiteX225" fmla="*/ 3635265 w 9143999"/>
              <a:gd name="connsiteY225" fmla="*/ 0 h 6858000"/>
              <a:gd name="connsiteX226" fmla="*/ 0 w 9143999"/>
              <a:gd name="connsiteY226" fmla="*/ 6269423 h 6858000"/>
              <a:gd name="connsiteX227" fmla="*/ 0 w 9143999"/>
              <a:gd name="connsiteY227" fmla="*/ 6217053 h 6858000"/>
              <a:gd name="connsiteX228" fmla="*/ 3436279 w 9143999"/>
              <a:gd name="connsiteY228" fmla="*/ 0 h 6858000"/>
              <a:gd name="connsiteX229" fmla="*/ 3467665 w 9143999"/>
              <a:gd name="connsiteY229" fmla="*/ 0 h 6858000"/>
              <a:gd name="connsiteX230" fmla="*/ 0 w 9143999"/>
              <a:gd name="connsiteY230" fmla="*/ 5980297 h 6858000"/>
              <a:gd name="connsiteX231" fmla="*/ 0 w 9143999"/>
              <a:gd name="connsiteY231" fmla="*/ 5927830 h 6858000"/>
              <a:gd name="connsiteX232" fmla="*/ 3268666 w 9143999"/>
              <a:gd name="connsiteY232" fmla="*/ 0 h 6858000"/>
              <a:gd name="connsiteX233" fmla="*/ 3298776 w 9143999"/>
              <a:gd name="connsiteY233" fmla="*/ 0 h 6858000"/>
              <a:gd name="connsiteX234" fmla="*/ 0 w 9143999"/>
              <a:gd name="connsiteY234" fmla="*/ 5691094 h 6858000"/>
              <a:gd name="connsiteX235" fmla="*/ 0 w 9143999"/>
              <a:gd name="connsiteY235" fmla="*/ 5638884 h 6858000"/>
              <a:gd name="connsiteX236" fmla="*/ 3100975 w 9143999"/>
              <a:gd name="connsiteY236" fmla="*/ 0 h 6858000"/>
              <a:gd name="connsiteX237" fmla="*/ 3131166 w 9143999"/>
              <a:gd name="connsiteY237" fmla="*/ 0 h 6858000"/>
              <a:gd name="connsiteX238" fmla="*/ 0 w 9143999"/>
              <a:gd name="connsiteY238" fmla="*/ 5400705 h 6858000"/>
              <a:gd name="connsiteX239" fmla="*/ 0 w 9143999"/>
              <a:gd name="connsiteY239" fmla="*/ 5348380 h 6858000"/>
              <a:gd name="connsiteX240" fmla="*/ 2933446 w 9143999"/>
              <a:gd name="connsiteY240" fmla="*/ 0 h 6858000"/>
              <a:gd name="connsiteX241" fmla="*/ 2963567 w 9143999"/>
              <a:gd name="connsiteY241" fmla="*/ 0 h 6858000"/>
              <a:gd name="connsiteX242" fmla="*/ 0 w 9143999"/>
              <a:gd name="connsiteY242" fmla="*/ 5111580 h 6858000"/>
              <a:gd name="connsiteX243" fmla="*/ 0 w 9143999"/>
              <a:gd name="connsiteY243" fmla="*/ 5059155 h 6858000"/>
              <a:gd name="connsiteX244" fmla="*/ 2765803 w 9143999"/>
              <a:gd name="connsiteY244" fmla="*/ 0 h 6858000"/>
              <a:gd name="connsiteX245" fmla="*/ 2795967 w 9143999"/>
              <a:gd name="connsiteY245" fmla="*/ 0 h 6858000"/>
              <a:gd name="connsiteX246" fmla="*/ 0 w 9143999"/>
              <a:gd name="connsiteY246" fmla="*/ 4822454 h 6858000"/>
              <a:gd name="connsiteX247" fmla="*/ 0 w 9143999"/>
              <a:gd name="connsiteY247" fmla="*/ 4770203 h 6858000"/>
              <a:gd name="connsiteX248" fmla="*/ 2596921 w 9143999"/>
              <a:gd name="connsiteY248" fmla="*/ 0 h 6858000"/>
              <a:gd name="connsiteX249" fmla="*/ 2628352 w 9143999"/>
              <a:gd name="connsiteY249" fmla="*/ 0 h 6858000"/>
              <a:gd name="connsiteX250" fmla="*/ 0 w 9143999"/>
              <a:gd name="connsiteY250" fmla="*/ 4532079 h 6858000"/>
              <a:gd name="connsiteX251" fmla="*/ 0 w 9143999"/>
              <a:gd name="connsiteY251" fmla="*/ 4479559 h 6858000"/>
              <a:gd name="connsiteX252" fmla="*/ 2429297 w 9143999"/>
              <a:gd name="connsiteY252" fmla="*/ 0 h 6858000"/>
              <a:gd name="connsiteX253" fmla="*/ 2459470 w 9143999"/>
              <a:gd name="connsiteY253" fmla="*/ 0 h 6858000"/>
              <a:gd name="connsiteX254" fmla="*/ 0 w 9143999"/>
              <a:gd name="connsiteY254" fmla="*/ 4242851 h 6858000"/>
              <a:gd name="connsiteX255" fmla="*/ 0 w 9143999"/>
              <a:gd name="connsiteY255" fmla="*/ 4190604 h 6858000"/>
              <a:gd name="connsiteX256" fmla="*/ 2261780 w 9143999"/>
              <a:gd name="connsiteY256" fmla="*/ 0 h 6858000"/>
              <a:gd name="connsiteX257" fmla="*/ 2291854 w 9143999"/>
              <a:gd name="connsiteY257" fmla="*/ 0 h 6858000"/>
              <a:gd name="connsiteX258" fmla="*/ 0 w 9143999"/>
              <a:gd name="connsiteY258" fmla="*/ 3952481 h 6858000"/>
              <a:gd name="connsiteX259" fmla="*/ 0 w 9143999"/>
              <a:gd name="connsiteY259" fmla="*/ 3901348 h 6858000"/>
              <a:gd name="connsiteX260" fmla="*/ 2094178 w 9143999"/>
              <a:gd name="connsiteY260" fmla="*/ 0 h 6858000"/>
              <a:gd name="connsiteX261" fmla="*/ 2124254 w 9143999"/>
              <a:gd name="connsiteY261" fmla="*/ 0 h 6858000"/>
              <a:gd name="connsiteX262" fmla="*/ 0 w 9143999"/>
              <a:gd name="connsiteY262" fmla="*/ 3663357 h 6858000"/>
              <a:gd name="connsiteX263" fmla="*/ 0 w 9143999"/>
              <a:gd name="connsiteY263" fmla="*/ 3610980 h 6858000"/>
              <a:gd name="connsiteX264" fmla="*/ 1926494 w 9143999"/>
              <a:gd name="connsiteY264" fmla="*/ 0 h 6858000"/>
              <a:gd name="connsiteX265" fmla="*/ 1956655 w 9143999"/>
              <a:gd name="connsiteY265" fmla="*/ 0 h 6858000"/>
              <a:gd name="connsiteX266" fmla="*/ 0 w 9143999"/>
              <a:gd name="connsiteY266" fmla="*/ 3374237 h 6858000"/>
              <a:gd name="connsiteX267" fmla="*/ 0 w 9143999"/>
              <a:gd name="connsiteY267" fmla="*/ 3321914 h 6858000"/>
              <a:gd name="connsiteX268" fmla="*/ 1757631 w 9143999"/>
              <a:gd name="connsiteY268" fmla="*/ 0 h 6858000"/>
              <a:gd name="connsiteX269" fmla="*/ 1789033 w 9143999"/>
              <a:gd name="connsiteY269" fmla="*/ 0 h 6858000"/>
              <a:gd name="connsiteX270" fmla="*/ 0 w 9143999"/>
              <a:gd name="connsiteY270" fmla="*/ 3083889 h 6858000"/>
              <a:gd name="connsiteX271" fmla="*/ 0 w 9143999"/>
              <a:gd name="connsiteY271" fmla="*/ 3031469 h 6858000"/>
              <a:gd name="connsiteX272" fmla="*/ 1590004 w 9143999"/>
              <a:gd name="connsiteY272" fmla="*/ 0 h 6858000"/>
              <a:gd name="connsiteX273" fmla="*/ 1620160 w 9143999"/>
              <a:gd name="connsiteY273" fmla="*/ 0 h 6858000"/>
              <a:gd name="connsiteX274" fmla="*/ 0 w 9143999"/>
              <a:gd name="connsiteY274" fmla="*/ 2794619 h 6858000"/>
              <a:gd name="connsiteX275" fmla="*/ 0 w 9143999"/>
              <a:gd name="connsiteY275" fmla="*/ 2742344 h 6858000"/>
              <a:gd name="connsiteX276" fmla="*/ 1422417 w 9143999"/>
              <a:gd name="connsiteY276" fmla="*/ 0 h 6858000"/>
              <a:gd name="connsiteX277" fmla="*/ 1452562 w 9143999"/>
              <a:gd name="connsiteY277" fmla="*/ 0 h 6858000"/>
              <a:gd name="connsiteX278" fmla="*/ 0 w 9143999"/>
              <a:gd name="connsiteY278" fmla="*/ 2505497 h 6858000"/>
              <a:gd name="connsiteX279" fmla="*/ 0 w 9143999"/>
              <a:gd name="connsiteY279" fmla="*/ 2453154 h 6858000"/>
              <a:gd name="connsiteX280" fmla="*/ 1254833 w 9143999"/>
              <a:gd name="connsiteY280" fmla="*/ 0 h 6858000"/>
              <a:gd name="connsiteX281" fmla="*/ 1284934 w 9143999"/>
              <a:gd name="connsiteY281" fmla="*/ 0 h 6858000"/>
              <a:gd name="connsiteX282" fmla="*/ 0 w 9143999"/>
              <a:gd name="connsiteY282" fmla="*/ 2215175 h 6858000"/>
              <a:gd name="connsiteX283" fmla="*/ 0 w 9143999"/>
              <a:gd name="connsiteY283" fmla="*/ 2162874 h 6858000"/>
              <a:gd name="connsiteX284" fmla="*/ 1087194 w 9143999"/>
              <a:gd name="connsiteY284" fmla="*/ 0 h 6858000"/>
              <a:gd name="connsiteX285" fmla="*/ 1117331 w 9143999"/>
              <a:gd name="connsiteY285" fmla="*/ 0 h 6858000"/>
              <a:gd name="connsiteX286" fmla="*/ 0 w 9143999"/>
              <a:gd name="connsiteY286" fmla="*/ 1926064 h 6858000"/>
              <a:gd name="connsiteX287" fmla="*/ 0 w 9143999"/>
              <a:gd name="connsiteY287" fmla="*/ 1873759 h 6858000"/>
              <a:gd name="connsiteX288" fmla="*/ 918372 w 9143999"/>
              <a:gd name="connsiteY288" fmla="*/ 0 h 6858000"/>
              <a:gd name="connsiteX289" fmla="*/ 949725 w 9143999"/>
              <a:gd name="connsiteY289" fmla="*/ 0 h 6858000"/>
              <a:gd name="connsiteX290" fmla="*/ 0 w 9143999"/>
              <a:gd name="connsiteY290" fmla="*/ 1636960 h 6858000"/>
              <a:gd name="connsiteX291" fmla="*/ 0 w 9143999"/>
              <a:gd name="connsiteY291" fmla="*/ 1584428 h 6858000"/>
              <a:gd name="connsiteX292" fmla="*/ 750701 w 9143999"/>
              <a:gd name="connsiteY292" fmla="*/ 0 h 6858000"/>
              <a:gd name="connsiteX293" fmla="*/ 780840 w 9143999"/>
              <a:gd name="connsiteY293" fmla="*/ 0 h 6858000"/>
              <a:gd name="connsiteX294" fmla="*/ 0 w 9143999"/>
              <a:gd name="connsiteY294" fmla="*/ 1346434 h 6858000"/>
              <a:gd name="connsiteX295" fmla="*/ 0 w 9143999"/>
              <a:gd name="connsiteY295" fmla="*/ 1294155 h 6858000"/>
              <a:gd name="connsiteX296" fmla="*/ 583108 w 9143999"/>
              <a:gd name="connsiteY296" fmla="*/ 0 h 6858000"/>
              <a:gd name="connsiteX297" fmla="*/ 613237 w 9143999"/>
              <a:gd name="connsiteY297" fmla="*/ 0 h 6858000"/>
              <a:gd name="connsiteX298" fmla="*/ 0 w 9143999"/>
              <a:gd name="connsiteY298" fmla="*/ 1057328 h 6858000"/>
              <a:gd name="connsiteX299" fmla="*/ 0 w 9143999"/>
              <a:gd name="connsiteY299" fmla="*/ 1005043 h 6858000"/>
              <a:gd name="connsiteX300" fmla="*/ 415480 w 9143999"/>
              <a:gd name="connsiteY300" fmla="*/ 0 h 6858000"/>
              <a:gd name="connsiteX301" fmla="*/ 445631 w 9143999"/>
              <a:gd name="connsiteY301" fmla="*/ 0 h 6858000"/>
              <a:gd name="connsiteX302" fmla="*/ 0 w 9143999"/>
              <a:gd name="connsiteY302" fmla="*/ 768233 h 6858000"/>
              <a:gd name="connsiteX303" fmla="*/ 0 w 9143999"/>
              <a:gd name="connsiteY303" fmla="*/ 715976 h 6858000"/>
              <a:gd name="connsiteX304" fmla="*/ 247782 w 9143999"/>
              <a:gd name="connsiteY304" fmla="*/ 0 h 6858000"/>
              <a:gd name="connsiteX305" fmla="*/ 277928 w 9143999"/>
              <a:gd name="connsiteY305" fmla="*/ 0 h 6858000"/>
              <a:gd name="connsiteX306" fmla="*/ 0 w 9143999"/>
              <a:gd name="connsiteY306" fmla="*/ 478209 h 6858000"/>
              <a:gd name="connsiteX307" fmla="*/ 0 w 9143999"/>
              <a:gd name="connsiteY307" fmla="*/ 426023 h 6858000"/>
              <a:gd name="connsiteX308" fmla="*/ 79020 w 9143999"/>
              <a:gd name="connsiteY308" fmla="*/ 0 h 6858000"/>
              <a:gd name="connsiteX309" fmla="*/ 110247 w 9143999"/>
              <a:gd name="connsiteY309" fmla="*/ 0 h 6858000"/>
              <a:gd name="connsiteX310" fmla="*/ 0 w 9143999"/>
              <a:gd name="connsiteY310" fmla="*/ 189405 h 6858000"/>
              <a:gd name="connsiteX311" fmla="*/ 0 w 9143999"/>
              <a:gd name="connsiteY311" fmla="*/ 1362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Lst>
            <a:rect l="l" t="t" r="r" b="b"/>
            <a:pathLst>
              <a:path w="9143999" h="6858000">
                <a:moveTo>
                  <a:pt x="9143999" y="6655062"/>
                </a:moveTo>
                <a:lnTo>
                  <a:pt x="9143999" y="6707149"/>
                </a:lnTo>
                <a:lnTo>
                  <a:pt x="9056159" y="6858000"/>
                </a:lnTo>
                <a:lnTo>
                  <a:pt x="9025976" y="6858000"/>
                </a:lnTo>
                <a:close/>
                <a:moveTo>
                  <a:pt x="9143999" y="6385516"/>
                </a:moveTo>
                <a:lnTo>
                  <a:pt x="9143999" y="6437702"/>
                </a:lnTo>
                <a:lnTo>
                  <a:pt x="8899694" y="6858000"/>
                </a:lnTo>
                <a:lnTo>
                  <a:pt x="8869552" y="6858000"/>
                </a:lnTo>
                <a:close/>
                <a:moveTo>
                  <a:pt x="9143999" y="6093299"/>
                </a:moveTo>
                <a:lnTo>
                  <a:pt x="9143999" y="6145537"/>
                </a:lnTo>
                <a:lnTo>
                  <a:pt x="8730208" y="6858000"/>
                </a:lnTo>
                <a:lnTo>
                  <a:pt x="8700063" y="6858000"/>
                </a:lnTo>
                <a:close/>
                <a:moveTo>
                  <a:pt x="9143999" y="5801232"/>
                </a:moveTo>
                <a:lnTo>
                  <a:pt x="9143999" y="5853520"/>
                </a:lnTo>
                <a:lnTo>
                  <a:pt x="8561417" y="6858000"/>
                </a:lnTo>
                <a:lnTo>
                  <a:pt x="8531297" y="6858000"/>
                </a:lnTo>
                <a:close/>
                <a:moveTo>
                  <a:pt x="9143999" y="5510885"/>
                </a:moveTo>
                <a:lnTo>
                  <a:pt x="9143999" y="5563413"/>
                </a:lnTo>
                <a:lnTo>
                  <a:pt x="8393269" y="6858000"/>
                </a:lnTo>
                <a:lnTo>
                  <a:pt x="8361911" y="6858000"/>
                </a:lnTo>
                <a:close/>
                <a:moveTo>
                  <a:pt x="9143999" y="5205516"/>
                </a:moveTo>
                <a:lnTo>
                  <a:pt x="9143999" y="5256647"/>
                </a:lnTo>
                <a:lnTo>
                  <a:pt x="8214921" y="6858000"/>
                </a:lnTo>
                <a:lnTo>
                  <a:pt x="8184846" y="6858000"/>
                </a:lnTo>
                <a:close/>
                <a:moveTo>
                  <a:pt x="9143999" y="4935910"/>
                </a:moveTo>
                <a:lnTo>
                  <a:pt x="9143999" y="4988217"/>
                </a:lnTo>
                <a:lnTo>
                  <a:pt x="8059336" y="6858000"/>
                </a:lnTo>
                <a:lnTo>
                  <a:pt x="8029204" y="6858000"/>
                </a:lnTo>
                <a:close/>
                <a:moveTo>
                  <a:pt x="9143999" y="4643586"/>
                </a:moveTo>
                <a:lnTo>
                  <a:pt x="9143999" y="4695860"/>
                </a:lnTo>
                <a:lnTo>
                  <a:pt x="7889882" y="6858000"/>
                </a:lnTo>
                <a:lnTo>
                  <a:pt x="7859743" y="6858000"/>
                </a:lnTo>
                <a:close/>
                <a:moveTo>
                  <a:pt x="9143999" y="4351361"/>
                </a:moveTo>
                <a:lnTo>
                  <a:pt x="9143999" y="4403721"/>
                </a:lnTo>
                <a:lnTo>
                  <a:pt x="7721166" y="6858000"/>
                </a:lnTo>
                <a:lnTo>
                  <a:pt x="7691017" y="6858000"/>
                </a:lnTo>
                <a:close/>
                <a:moveTo>
                  <a:pt x="9143999" y="4061129"/>
                </a:moveTo>
                <a:lnTo>
                  <a:pt x="9143999" y="4113615"/>
                </a:lnTo>
                <a:lnTo>
                  <a:pt x="7553015" y="6858000"/>
                </a:lnTo>
                <a:lnTo>
                  <a:pt x="7521595" y="6858000"/>
                </a:lnTo>
                <a:close/>
                <a:moveTo>
                  <a:pt x="9143999" y="3768807"/>
                </a:moveTo>
                <a:lnTo>
                  <a:pt x="9143999" y="3821042"/>
                </a:lnTo>
                <a:lnTo>
                  <a:pt x="7382266" y="6858000"/>
                </a:lnTo>
                <a:lnTo>
                  <a:pt x="7352133" y="6858000"/>
                </a:lnTo>
                <a:close/>
                <a:moveTo>
                  <a:pt x="9143999" y="3476554"/>
                </a:moveTo>
                <a:lnTo>
                  <a:pt x="9143999" y="3528863"/>
                </a:lnTo>
                <a:lnTo>
                  <a:pt x="7213561" y="6858000"/>
                </a:lnTo>
                <a:lnTo>
                  <a:pt x="7183413" y="6858000"/>
                </a:lnTo>
                <a:close/>
                <a:moveTo>
                  <a:pt x="9143999" y="3193724"/>
                </a:moveTo>
                <a:lnTo>
                  <a:pt x="9143999" y="3246112"/>
                </a:lnTo>
                <a:lnTo>
                  <a:pt x="7049541" y="6858000"/>
                </a:lnTo>
                <a:lnTo>
                  <a:pt x="7019462" y="6858000"/>
                </a:lnTo>
                <a:close/>
                <a:moveTo>
                  <a:pt x="9143999" y="2901390"/>
                </a:moveTo>
                <a:lnTo>
                  <a:pt x="9143999" y="2953684"/>
                </a:lnTo>
                <a:lnTo>
                  <a:pt x="6880109" y="6858000"/>
                </a:lnTo>
                <a:lnTo>
                  <a:pt x="6850002" y="6858000"/>
                </a:lnTo>
                <a:close/>
                <a:moveTo>
                  <a:pt x="9143999" y="2611270"/>
                </a:moveTo>
                <a:lnTo>
                  <a:pt x="9143999" y="2663675"/>
                </a:lnTo>
                <a:lnTo>
                  <a:pt x="6712726" y="6858000"/>
                </a:lnTo>
                <a:lnTo>
                  <a:pt x="6681311" y="6858000"/>
                </a:lnTo>
                <a:close/>
                <a:moveTo>
                  <a:pt x="9143999" y="2318941"/>
                </a:moveTo>
                <a:lnTo>
                  <a:pt x="9143999" y="2371221"/>
                </a:lnTo>
                <a:lnTo>
                  <a:pt x="6541924" y="6858000"/>
                </a:lnTo>
                <a:lnTo>
                  <a:pt x="6511851" y="6858000"/>
                </a:lnTo>
                <a:close/>
                <a:moveTo>
                  <a:pt x="9143999" y="2026610"/>
                </a:moveTo>
                <a:lnTo>
                  <a:pt x="9143999" y="2077577"/>
                </a:lnTo>
                <a:lnTo>
                  <a:pt x="6372464" y="6858000"/>
                </a:lnTo>
                <a:lnTo>
                  <a:pt x="6342392" y="6858000"/>
                </a:lnTo>
                <a:close/>
                <a:moveTo>
                  <a:pt x="9143999" y="1756910"/>
                </a:moveTo>
                <a:lnTo>
                  <a:pt x="9143999" y="1809219"/>
                </a:lnTo>
                <a:lnTo>
                  <a:pt x="6216959" y="6858000"/>
                </a:lnTo>
                <a:lnTo>
                  <a:pt x="6186771" y="6858000"/>
                </a:lnTo>
                <a:close/>
                <a:moveTo>
                  <a:pt x="9143999" y="1464575"/>
                </a:moveTo>
                <a:lnTo>
                  <a:pt x="9143999" y="1516781"/>
                </a:lnTo>
                <a:lnTo>
                  <a:pt x="6047432" y="6858000"/>
                </a:lnTo>
                <a:lnTo>
                  <a:pt x="6017312" y="6858000"/>
                </a:lnTo>
                <a:close/>
                <a:moveTo>
                  <a:pt x="9143999" y="1174419"/>
                </a:moveTo>
                <a:lnTo>
                  <a:pt x="9143999" y="1225522"/>
                </a:lnTo>
                <a:lnTo>
                  <a:pt x="5879340" y="6858000"/>
                </a:lnTo>
                <a:lnTo>
                  <a:pt x="5847872" y="6858000"/>
                </a:lnTo>
                <a:close/>
                <a:moveTo>
                  <a:pt x="9143999" y="869046"/>
                </a:moveTo>
                <a:lnTo>
                  <a:pt x="9143999" y="921335"/>
                </a:lnTo>
                <a:lnTo>
                  <a:pt x="5701731" y="6858000"/>
                </a:lnTo>
                <a:lnTo>
                  <a:pt x="5671574" y="6858000"/>
                </a:lnTo>
                <a:close/>
                <a:moveTo>
                  <a:pt x="9143999" y="576713"/>
                </a:moveTo>
                <a:lnTo>
                  <a:pt x="9143999" y="628980"/>
                </a:lnTo>
                <a:lnTo>
                  <a:pt x="5532252" y="6858000"/>
                </a:lnTo>
                <a:lnTo>
                  <a:pt x="5502116" y="6858000"/>
                </a:lnTo>
                <a:close/>
                <a:moveTo>
                  <a:pt x="9143999" y="284417"/>
                </a:moveTo>
                <a:lnTo>
                  <a:pt x="9143999" y="336776"/>
                </a:lnTo>
                <a:lnTo>
                  <a:pt x="5363580" y="6858000"/>
                </a:lnTo>
                <a:lnTo>
                  <a:pt x="5333404" y="6858000"/>
                </a:lnTo>
                <a:close/>
                <a:moveTo>
                  <a:pt x="9143999" y="8782"/>
                </a:moveTo>
                <a:lnTo>
                  <a:pt x="9143999" y="60616"/>
                </a:lnTo>
                <a:lnTo>
                  <a:pt x="5204046" y="6858000"/>
                </a:lnTo>
                <a:lnTo>
                  <a:pt x="5174000" y="6858000"/>
                </a:lnTo>
                <a:close/>
                <a:moveTo>
                  <a:pt x="8978871" y="0"/>
                </a:moveTo>
                <a:lnTo>
                  <a:pt x="9008917" y="0"/>
                </a:lnTo>
                <a:lnTo>
                  <a:pt x="5033828" y="6858000"/>
                </a:lnTo>
                <a:lnTo>
                  <a:pt x="5003783" y="6858000"/>
                </a:lnTo>
                <a:close/>
                <a:moveTo>
                  <a:pt x="8809936" y="0"/>
                </a:moveTo>
                <a:lnTo>
                  <a:pt x="8839991" y="0"/>
                </a:lnTo>
                <a:lnTo>
                  <a:pt x="4863636" y="6858000"/>
                </a:lnTo>
                <a:lnTo>
                  <a:pt x="4833581" y="6858000"/>
                </a:lnTo>
                <a:close/>
                <a:moveTo>
                  <a:pt x="8639719" y="0"/>
                </a:moveTo>
                <a:lnTo>
                  <a:pt x="8669773" y="0"/>
                </a:lnTo>
                <a:lnTo>
                  <a:pt x="4693418" y="6858000"/>
                </a:lnTo>
                <a:lnTo>
                  <a:pt x="4663364" y="6858000"/>
                </a:lnTo>
                <a:close/>
                <a:moveTo>
                  <a:pt x="8468219" y="0"/>
                </a:moveTo>
                <a:lnTo>
                  <a:pt x="8498265" y="0"/>
                </a:lnTo>
                <a:lnTo>
                  <a:pt x="4523177" y="6858000"/>
                </a:lnTo>
                <a:lnTo>
                  <a:pt x="4493131" y="6858000"/>
                </a:lnTo>
                <a:close/>
                <a:moveTo>
                  <a:pt x="8311096" y="0"/>
                </a:moveTo>
                <a:lnTo>
                  <a:pt x="8341141" y="0"/>
                </a:lnTo>
                <a:lnTo>
                  <a:pt x="4366053" y="6858000"/>
                </a:lnTo>
                <a:lnTo>
                  <a:pt x="4336008" y="6858000"/>
                </a:lnTo>
                <a:close/>
                <a:moveTo>
                  <a:pt x="8140878" y="0"/>
                </a:moveTo>
                <a:lnTo>
                  <a:pt x="8170924" y="0"/>
                </a:lnTo>
                <a:lnTo>
                  <a:pt x="4195835" y="6858000"/>
                </a:lnTo>
                <a:lnTo>
                  <a:pt x="4165790" y="6858000"/>
                </a:lnTo>
                <a:close/>
                <a:moveTo>
                  <a:pt x="7971943" y="0"/>
                </a:moveTo>
                <a:lnTo>
                  <a:pt x="8001997" y="0"/>
                </a:lnTo>
                <a:lnTo>
                  <a:pt x="4025642" y="6858000"/>
                </a:lnTo>
                <a:lnTo>
                  <a:pt x="3995588" y="6858000"/>
                </a:lnTo>
                <a:close/>
                <a:moveTo>
                  <a:pt x="7801725" y="0"/>
                </a:moveTo>
                <a:lnTo>
                  <a:pt x="7831780" y="0"/>
                </a:lnTo>
                <a:lnTo>
                  <a:pt x="3855425" y="6858000"/>
                </a:lnTo>
                <a:lnTo>
                  <a:pt x="3825371" y="6858000"/>
                </a:lnTo>
                <a:close/>
                <a:moveTo>
                  <a:pt x="7630226" y="0"/>
                </a:moveTo>
                <a:lnTo>
                  <a:pt x="7660271" y="0"/>
                </a:lnTo>
                <a:lnTo>
                  <a:pt x="3685183" y="6858000"/>
                </a:lnTo>
                <a:lnTo>
                  <a:pt x="3655138" y="6858000"/>
                </a:lnTo>
                <a:close/>
                <a:moveTo>
                  <a:pt x="7460009" y="0"/>
                </a:moveTo>
                <a:lnTo>
                  <a:pt x="7490054" y="0"/>
                </a:lnTo>
                <a:lnTo>
                  <a:pt x="3514966" y="6858000"/>
                </a:lnTo>
                <a:lnTo>
                  <a:pt x="3484920" y="6858000"/>
                </a:lnTo>
                <a:close/>
                <a:moveTo>
                  <a:pt x="7302885" y="0"/>
                </a:moveTo>
                <a:lnTo>
                  <a:pt x="7332930" y="0"/>
                </a:lnTo>
                <a:lnTo>
                  <a:pt x="3357842" y="6858000"/>
                </a:lnTo>
                <a:lnTo>
                  <a:pt x="3327796" y="6858000"/>
                </a:lnTo>
                <a:close/>
                <a:moveTo>
                  <a:pt x="7133949" y="0"/>
                </a:moveTo>
                <a:lnTo>
                  <a:pt x="7164004" y="0"/>
                </a:lnTo>
                <a:lnTo>
                  <a:pt x="3187649" y="6858000"/>
                </a:lnTo>
                <a:lnTo>
                  <a:pt x="3157595" y="6858000"/>
                </a:lnTo>
                <a:close/>
                <a:moveTo>
                  <a:pt x="6963732" y="0"/>
                </a:moveTo>
                <a:lnTo>
                  <a:pt x="6993786" y="0"/>
                </a:lnTo>
                <a:lnTo>
                  <a:pt x="3017432" y="6858000"/>
                </a:lnTo>
                <a:lnTo>
                  <a:pt x="2987377" y="6858000"/>
                </a:lnTo>
                <a:close/>
                <a:moveTo>
                  <a:pt x="6792233" y="0"/>
                </a:moveTo>
                <a:lnTo>
                  <a:pt x="6822278" y="0"/>
                </a:lnTo>
                <a:lnTo>
                  <a:pt x="2847190" y="6858000"/>
                </a:lnTo>
                <a:lnTo>
                  <a:pt x="2817144" y="6858000"/>
                </a:lnTo>
                <a:close/>
                <a:moveTo>
                  <a:pt x="6622015" y="0"/>
                </a:moveTo>
                <a:lnTo>
                  <a:pt x="6652061" y="0"/>
                </a:lnTo>
                <a:lnTo>
                  <a:pt x="2676972" y="6858000"/>
                </a:lnTo>
                <a:lnTo>
                  <a:pt x="2646927" y="6858000"/>
                </a:lnTo>
                <a:close/>
                <a:moveTo>
                  <a:pt x="6464892" y="0"/>
                </a:moveTo>
                <a:lnTo>
                  <a:pt x="6494937" y="0"/>
                </a:lnTo>
                <a:lnTo>
                  <a:pt x="2519848" y="6858000"/>
                </a:lnTo>
                <a:lnTo>
                  <a:pt x="2489803" y="6858000"/>
                </a:lnTo>
                <a:close/>
                <a:moveTo>
                  <a:pt x="6295956" y="0"/>
                </a:moveTo>
                <a:lnTo>
                  <a:pt x="6326010" y="0"/>
                </a:lnTo>
                <a:lnTo>
                  <a:pt x="2349656" y="6858000"/>
                </a:lnTo>
                <a:lnTo>
                  <a:pt x="2319601" y="6858000"/>
                </a:lnTo>
                <a:close/>
                <a:moveTo>
                  <a:pt x="6125738" y="0"/>
                </a:moveTo>
                <a:lnTo>
                  <a:pt x="6155793" y="0"/>
                </a:lnTo>
                <a:lnTo>
                  <a:pt x="2179438" y="6858000"/>
                </a:lnTo>
                <a:lnTo>
                  <a:pt x="2149384" y="6858000"/>
                </a:lnTo>
                <a:close/>
                <a:moveTo>
                  <a:pt x="5954239" y="0"/>
                </a:moveTo>
                <a:lnTo>
                  <a:pt x="5984285" y="0"/>
                </a:lnTo>
                <a:lnTo>
                  <a:pt x="2009196" y="6858000"/>
                </a:lnTo>
                <a:lnTo>
                  <a:pt x="1979151" y="6858000"/>
                </a:lnTo>
                <a:close/>
                <a:moveTo>
                  <a:pt x="5784022" y="0"/>
                </a:moveTo>
                <a:lnTo>
                  <a:pt x="5814067" y="0"/>
                </a:lnTo>
                <a:lnTo>
                  <a:pt x="1838979" y="6858000"/>
                </a:lnTo>
                <a:lnTo>
                  <a:pt x="1808934" y="6858000"/>
                </a:lnTo>
                <a:close/>
                <a:moveTo>
                  <a:pt x="5613805" y="0"/>
                </a:moveTo>
                <a:lnTo>
                  <a:pt x="5643850" y="0"/>
                </a:lnTo>
                <a:lnTo>
                  <a:pt x="1668761" y="6858000"/>
                </a:lnTo>
                <a:lnTo>
                  <a:pt x="1638716" y="6858000"/>
                </a:lnTo>
                <a:close/>
                <a:moveTo>
                  <a:pt x="5457962" y="0"/>
                </a:moveTo>
                <a:lnTo>
                  <a:pt x="5488017" y="0"/>
                </a:lnTo>
                <a:lnTo>
                  <a:pt x="1511662" y="6858000"/>
                </a:lnTo>
                <a:lnTo>
                  <a:pt x="1481608" y="6858000"/>
                </a:lnTo>
                <a:close/>
                <a:moveTo>
                  <a:pt x="5287745" y="0"/>
                </a:moveTo>
                <a:lnTo>
                  <a:pt x="5317800" y="0"/>
                </a:lnTo>
                <a:lnTo>
                  <a:pt x="1341445" y="6858000"/>
                </a:lnTo>
                <a:lnTo>
                  <a:pt x="1311390" y="6858000"/>
                </a:lnTo>
                <a:close/>
                <a:moveTo>
                  <a:pt x="5116246" y="0"/>
                </a:moveTo>
                <a:lnTo>
                  <a:pt x="5146291" y="0"/>
                </a:lnTo>
                <a:lnTo>
                  <a:pt x="1171203" y="6858000"/>
                </a:lnTo>
                <a:lnTo>
                  <a:pt x="1141158" y="6858000"/>
                </a:lnTo>
                <a:close/>
                <a:moveTo>
                  <a:pt x="4946029" y="0"/>
                </a:moveTo>
                <a:lnTo>
                  <a:pt x="4976074" y="0"/>
                </a:lnTo>
                <a:lnTo>
                  <a:pt x="1000985" y="6858000"/>
                </a:lnTo>
                <a:lnTo>
                  <a:pt x="970940" y="6858000"/>
                </a:lnTo>
                <a:close/>
                <a:moveTo>
                  <a:pt x="4775811" y="0"/>
                </a:moveTo>
                <a:lnTo>
                  <a:pt x="4805857" y="0"/>
                </a:lnTo>
                <a:lnTo>
                  <a:pt x="830768" y="6858000"/>
                </a:lnTo>
                <a:lnTo>
                  <a:pt x="800723" y="6858000"/>
                </a:lnTo>
                <a:close/>
                <a:moveTo>
                  <a:pt x="4606874" y="0"/>
                </a:moveTo>
                <a:lnTo>
                  <a:pt x="4636930" y="0"/>
                </a:lnTo>
                <a:lnTo>
                  <a:pt x="660575" y="6858000"/>
                </a:lnTo>
                <a:lnTo>
                  <a:pt x="630521" y="6858000"/>
                </a:lnTo>
                <a:close/>
                <a:moveTo>
                  <a:pt x="4449751" y="0"/>
                </a:moveTo>
                <a:lnTo>
                  <a:pt x="4479807" y="0"/>
                </a:lnTo>
                <a:lnTo>
                  <a:pt x="503452" y="6858000"/>
                </a:lnTo>
                <a:lnTo>
                  <a:pt x="473397" y="6858000"/>
                </a:lnTo>
                <a:close/>
                <a:moveTo>
                  <a:pt x="4278220" y="0"/>
                </a:moveTo>
                <a:lnTo>
                  <a:pt x="4309589" y="0"/>
                </a:lnTo>
                <a:lnTo>
                  <a:pt x="333234" y="6858000"/>
                </a:lnTo>
                <a:lnTo>
                  <a:pt x="303164" y="6858000"/>
                </a:lnTo>
                <a:close/>
                <a:moveTo>
                  <a:pt x="4108035" y="0"/>
                </a:moveTo>
                <a:lnTo>
                  <a:pt x="4138081" y="0"/>
                </a:lnTo>
                <a:lnTo>
                  <a:pt x="162992" y="6858000"/>
                </a:lnTo>
                <a:lnTo>
                  <a:pt x="132947" y="6858000"/>
                </a:lnTo>
                <a:close/>
                <a:moveTo>
                  <a:pt x="3937818" y="0"/>
                </a:moveTo>
                <a:lnTo>
                  <a:pt x="3967863" y="0"/>
                </a:lnTo>
                <a:lnTo>
                  <a:pt x="0" y="6845534"/>
                </a:lnTo>
                <a:lnTo>
                  <a:pt x="0" y="6793699"/>
                </a:lnTo>
                <a:close/>
                <a:moveTo>
                  <a:pt x="3772821" y="0"/>
                </a:moveTo>
                <a:lnTo>
                  <a:pt x="3802873" y="0"/>
                </a:lnTo>
                <a:lnTo>
                  <a:pt x="0" y="6559815"/>
                </a:lnTo>
                <a:lnTo>
                  <a:pt x="0" y="6507369"/>
                </a:lnTo>
                <a:close/>
                <a:moveTo>
                  <a:pt x="3605066" y="0"/>
                </a:moveTo>
                <a:lnTo>
                  <a:pt x="3635265" y="0"/>
                </a:lnTo>
                <a:lnTo>
                  <a:pt x="0" y="6269423"/>
                </a:lnTo>
                <a:lnTo>
                  <a:pt x="0" y="6217053"/>
                </a:lnTo>
                <a:close/>
                <a:moveTo>
                  <a:pt x="3436279" y="0"/>
                </a:moveTo>
                <a:lnTo>
                  <a:pt x="3467665" y="0"/>
                </a:lnTo>
                <a:lnTo>
                  <a:pt x="0" y="5980297"/>
                </a:lnTo>
                <a:lnTo>
                  <a:pt x="0" y="5927830"/>
                </a:lnTo>
                <a:close/>
                <a:moveTo>
                  <a:pt x="3268666" y="0"/>
                </a:moveTo>
                <a:lnTo>
                  <a:pt x="3298776" y="0"/>
                </a:lnTo>
                <a:lnTo>
                  <a:pt x="0" y="5691094"/>
                </a:lnTo>
                <a:lnTo>
                  <a:pt x="0" y="5638884"/>
                </a:lnTo>
                <a:close/>
                <a:moveTo>
                  <a:pt x="3100975" y="0"/>
                </a:moveTo>
                <a:lnTo>
                  <a:pt x="3131166" y="0"/>
                </a:lnTo>
                <a:lnTo>
                  <a:pt x="0" y="5400705"/>
                </a:lnTo>
                <a:lnTo>
                  <a:pt x="0" y="5348380"/>
                </a:lnTo>
                <a:close/>
                <a:moveTo>
                  <a:pt x="2933446" y="0"/>
                </a:moveTo>
                <a:lnTo>
                  <a:pt x="2963567" y="0"/>
                </a:lnTo>
                <a:lnTo>
                  <a:pt x="0" y="5111580"/>
                </a:lnTo>
                <a:lnTo>
                  <a:pt x="0" y="5059155"/>
                </a:lnTo>
                <a:close/>
                <a:moveTo>
                  <a:pt x="2765803" y="0"/>
                </a:moveTo>
                <a:lnTo>
                  <a:pt x="2795967" y="0"/>
                </a:lnTo>
                <a:lnTo>
                  <a:pt x="0" y="4822454"/>
                </a:lnTo>
                <a:lnTo>
                  <a:pt x="0" y="4770203"/>
                </a:lnTo>
                <a:close/>
                <a:moveTo>
                  <a:pt x="2596921" y="0"/>
                </a:moveTo>
                <a:lnTo>
                  <a:pt x="2628352" y="0"/>
                </a:lnTo>
                <a:lnTo>
                  <a:pt x="0" y="4532079"/>
                </a:lnTo>
                <a:lnTo>
                  <a:pt x="0" y="4479559"/>
                </a:lnTo>
                <a:close/>
                <a:moveTo>
                  <a:pt x="2429297" y="0"/>
                </a:moveTo>
                <a:lnTo>
                  <a:pt x="2459470" y="0"/>
                </a:lnTo>
                <a:lnTo>
                  <a:pt x="0" y="4242851"/>
                </a:lnTo>
                <a:lnTo>
                  <a:pt x="0" y="4190604"/>
                </a:lnTo>
                <a:close/>
                <a:moveTo>
                  <a:pt x="2261780" y="0"/>
                </a:moveTo>
                <a:lnTo>
                  <a:pt x="2291854" y="0"/>
                </a:lnTo>
                <a:lnTo>
                  <a:pt x="0" y="3952481"/>
                </a:lnTo>
                <a:lnTo>
                  <a:pt x="0" y="3901348"/>
                </a:lnTo>
                <a:close/>
                <a:moveTo>
                  <a:pt x="2094178" y="0"/>
                </a:moveTo>
                <a:lnTo>
                  <a:pt x="2124254" y="0"/>
                </a:lnTo>
                <a:lnTo>
                  <a:pt x="0" y="3663357"/>
                </a:lnTo>
                <a:lnTo>
                  <a:pt x="0" y="3610980"/>
                </a:lnTo>
                <a:close/>
                <a:moveTo>
                  <a:pt x="1926494" y="0"/>
                </a:moveTo>
                <a:lnTo>
                  <a:pt x="1956655" y="0"/>
                </a:lnTo>
                <a:lnTo>
                  <a:pt x="0" y="3374237"/>
                </a:lnTo>
                <a:lnTo>
                  <a:pt x="0" y="3321914"/>
                </a:lnTo>
                <a:close/>
                <a:moveTo>
                  <a:pt x="1757631" y="0"/>
                </a:moveTo>
                <a:lnTo>
                  <a:pt x="1789033" y="0"/>
                </a:lnTo>
                <a:lnTo>
                  <a:pt x="0" y="3083889"/>
                </a:lnTo>
                <a:lnTo>
                  <a:pt x="0" y="3031469"/>
                </a:lnTo>
                <a:close/>
                <a:moveTo>
                  <a:pt x="1590004" y="0"/>
                </a:moveTo>
                <a:lnTo>
                  <a:pt x="1620160" y="0"/>
                </a:lnTo>
                <a:lnTo>
                  <a:pt x="0" y="2794619"/>
                </a:lnTo>
                <a:lnTo>
                  <a:pt x="0" y="2742344"/>
                </a:lnTo>
                <a:close/>
                <a:moveTo>
                  <a:pt x="1422417" y="0"/>
                </a:moveTo>
                <a:lnTo>
                  <a:pt x="1452562" y="0"/>
                </a:lnTo>
                <a:lnTo>
                  <a:pt x="0" y="2505497"/>
                </a:lnTo>
                <a:lnTo>
                  <a:pt x="0" y="2453154"/>
                </a:lnTo>
                <a:close/>
                <a:moveTo>
                  <a:pt x="1254833" y="0"/>
                </a:moveTo>
                <a:lnTo>
                  <a:pt x="1284934" y="0"/>
                </a:lnTo>
                <a:lnTo>
                  <a:pt x="0" y="2215175"/>
                </a:lnTo>
                <a:lnTo>
                  <a:pt x="0" y="2162874"/>
                </a:lnTo>
                <a:close/>
                <a:moveTo>
                  <a:pt x="1087194" y="0"/>
                </a:moveTo>
                <a:lnTo>
                  <a:pt x="1117331" y="0"/>
                </a:lnTo>
                <a:lnTo>
                  <a:pt x="0" y="1926064"/>
                </a:lnTo>
                <a:lnTo>
                  <a:pt x="0" y="1873759"/>
                </a:lnTo>
                <a:close/>
                <a:moveTo>
                  <a:pt x="918372" y="0"/>
                </a:moveTo>
                <a:lnTo>
                  <a:pt x="949725" y="0"/>
                </a:lnTo>
                <a:lnTo>
                  <a:pt x="0" y="1636960"/>
                </a:lnTo>
                <a:lnTo>
                  <a:pt x="0" y="1584428"/>
                </a:lnTo>
                <a:close/>
                <a:moveTo>
                  <a:pt x="750701" y="0"/>
                </a:moveTo>
                <a:lnTo>
                  <a:pt x="780840" y="0"/>
                </a:lnTo>
                <a:lnTo>
                  <a:pt x="0" y="1346434"/>
                </a:lnTo>
                <a:lnTo>
                  <a:pt x="0" y="1294155"/>
                </a:lnTo>
                <a:close/>
                <a:moveTo>
                  <a:pt x="583108" y="0"/>
                </a:moveTo>
                <a:lnTo>
                  <a:pt x="613237" y="0"/>
                </a:lnTo>
                <a:lnTo>
                  <a:pt x="0" y="1057328"/>
                </a:lnTo>
                <a:lnTo>
                  <a:pt x="0" y="1005043"/>
                </a:lnTo>
                <a:close/>
                <a:moveTo>
                  <a:pt x="415480" y="0"/>
                </a:moveTo>
                <a:lnTo>
                  <a:pt x="445631" y="0"/>
                </a:lnTo>
                <a:lnTo>
                  <a:pt x="0" y="768233"/>
                </a:lnTo>
                <a:lnTo>
                  <a:pt x="0" y="715976"/>
                </a:lnTo>
                <a:close/>
                <a:moveTo>
                  <a:pt x="247782" y="0"/>
                </a:moveTo>
                <a:lnTo>
                  <a:pt x="277928" y="0"/>
                </a:lnTo>
                <a:lnTo>
                  <a:pt x="0" y="478209"/>
                </a:lnTo>
                <a:lnTo>
                  <a:pt x="0" y="426023"/>
                </a:lnTo>
                <a:close/>
                <a:moveTo>
                  <a:pt x="79020" y="0"/>
                </a:moveTo>
                <a:lnTo>
                  <a:pt x="110247" y="0"/>
                </a:lnTo>
                <a:lnTo>
                  <a:pt x="0" y="189405"/>
                </a:lnTo>
                <a:lnTo>
                  <a:pt x="0" y="136266"/>
                </a:lnTo>
                <a:close/>
              </a:path>
            </a:pathLst>
          </a:custGeom>
          <a:solidFill>
            <a:schemeClr val="bg2">
              <a:lumMod val="75000"/>
              <a:alpha val="10000"/>
            </a:schemeClr>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25" name="Shape">
            <a:extLst>
              <a:ext uri="{FF2B5EF4-FFF2-40B4-BE49-F238E27FC236}">
                <a16:creationId xmlns:a16="http://schemas.microsoft.com/office/drawing/2014/main" id="{D9EFD428-52FE-3842-83D6-56D41356F03E}"/>
              </a:ext>
            </a:extLst>
          </p:cNvPr>
          <p:cNvSpPr/>
          <p:nvPr userDrawn="1"/>
        </p:nvSpPr>
        <p:spPr>
          <a:xfrm>
            <a:off x="2622550" y="3167379"/>
            <a:ext cx="6521450" cy="1611631"/>
          </a:xfrm>
          <a:custGeom>
            <a:avLst/>
            <a:gdLst/>
            <a:ahLst/>
            <a:cxnLst>
              <a:cxn ang="0">
                <a:pos x="wd2" y="hd2"/>
              </a:cxn>
              <a:cxn ang="5400000">
                <a:pos x="wd2" y="hd2"/>
              </a:cxn>
              <a:cxn ang="10800000">
                <a:pos x="wd2" y="hd2"/>
              </a:cxn>
              <a:cxn ang="16200000">
                <a:pos x="wd2" y="hd2"/>
              </a:cxn>
            </a:cxnLst>
            <a:rect l="0" t="0" r="r" b="b"/>
            <a:pathLst>
              <a:path w="21600" h="21600" extrusionOk="0">
                <a:moveTo>
                  <a:pt x="0" y="21498"/>
                </a:moveTo>
                <a:lnTo>
                  <a:pt x="21600" y="21600"/>
                </a:lnTo>
                <a:lnTo>
                  <a:pt x="21600" y="0"/>
                </a:lnTo>
                <a:lnTo>
                  <a:pt x="3113"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3590924" y="3257550"/>
            <a:ext cx="4919663" cy="1385891"/>
          </a:xfrm>
          <a:prstGeom prst="rect">
            <a:avLst/>
          </a:prstGeom>
        </p:spPr>
        <p:txBody>
          <a:bodyPr anchor="ctr">
            <a:noAutofit/>
          </a:bodyPr>
          <a:lstStyle>
            <a:lvl1pPr algn="r">
              <a:defRPr sz="48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3181350" y="4910141"/>
            <a:ext cx="5329238" cy="1179509"/>
          </a:xfrm>
          <a:prstGeom prst="rect">
            <a:avLst/>
          </a:prstGeo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27" name="Freeform 26">
            <a:extLst>
              <a:ext uri="{FF2B5EF4-FFF2-40B4-BE49-F238E27FC236}">
                <a16:creationId xmlns:a16="http://schemas.microsoft.com/office/drawing/2014/main" id="{A634FB30-59CB-E249-AB01-1BB4BB4DD294}"/>
              </a:ext>
            </a:extLst>
          </p:cNvPr>
          <p:cNvSpPr>
            <a:spLocks noGrp="1"/>
          </p:cNvSpPr>
          <p:nvPr>
            <p:ph type="pic" sz="quarter" idx="13"/>
          </p:nvPr>
        </p:nvSpPr>
        <p:spPr>
          <a:xfrm>
            <a:off x="1" y="0"/>
            <a:ext cx="8986521" cy="4607560"/>
          </a:xfrm>
          <a:custGeom>
            <a:avLst/>
            <a:gdLst>
              <a:gd name="connsiteX0" fmla="*/ 7011590 w 8986521"/>
              <a:gd name="connsiteY0" fmla="*/ 0 h 4607560"/>
              <a:gd name="connsiteX1" fmla="*/ 8986521 w 8986521"/>
              <a:gd name="connsiteY1" fmla="*/ 0 h 4607560"/>
              <a:gd name="connsiteX2" fmla="*/ 7170667 w 8986521"/>
              <a:gd name="connsiteY2" fmla="*/ 3167379 h 4607560"/>
              <a:gd name="connsiteX3" fmla="*/ 5194854 w 8986521"/>
              <a:gd name="connsiteY3" fmla="*/ 3167379 h 4607560"/>
              <a:gd name="connsiteX4" fmla="*/ 4871679 w 8986521"/>
              <a:gd name="connsiteY4" fmla="*/ 0 h 4607560"/>
              <a:gd name="connsiteX5" fmla="*/ 6847842 w 8986521"/>
              <a:gd name="connsiteY5" fmla="*/ 0 h 4607560"/>
              <a:gd name="connsiteX6" fmla="*/ 5125762 w 8986521"/>
              <a:gd name="connsiteY6" fmla="*/ 2959100 h 4607560"/>
              <a:gd name="connsiteX7" fmla="*/ 3149599 w 8986521"/>
              <a:gd name="connsiteY7" fmla="*/ 2959100 h 4607560"/>
              <a:gd name="connsiteX8" fmla="*/ 2706376 w 8986521"/>
              <a:gd name="connsiteY8" fmla="*/ 0 h 4607560"/>
              <a:gd name="connsiteX9" fmla="*/ 4682492 w 8986521"/>
              <a:gd name="connsiteY9" fmla="*/ 0 h 4607560"/>
              <a:gd name="connsiteX10" fmla="*/ 2039615 w 8986521"/>
              <a:gd name="connsiteY10" fmla="*/ 4607560 h 4607560"/>
              <a:gd name="connsiteX11" fmla="*/ 63498 w 8986521"/>
              <a:gd name="connsiteY11" fmla="*/ 4607560 h 4607560"/>
              <a:gd name="connsiteX12" fmla="*/ 570286 w 8986521"/>
              <a:gd name="connsiteY12" fmla="*/ 0 h 4607560"/>
              <a:gd name="connsiteX13" fmla="*/ 2545078 w 8986521"/>
              <a:gd name="connsiteY13" fmla="*/ 0 h 4607560"/>
              <a:gd name="connsiteX14" fmla="*/ 822908 w 8986521"/>
              <a:gd name="connsiteY14" fmla="*/ 2959100 h 4607560"/>
              <a:gd name="connsiteX15" fmla="*/ 0 w 8986521"/>
              <a:gd name="connsiteY15" fmla="*/ 2959100 h 4607560"/>
              <a:gd name="connsiteX16" fmla="*/ 0 w 8986521"/>
              <a:gd name="connsiteY16" fmla="*/ 979105 h 460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86521" h="4607560">
                <a:moveTo>
                  <a:pt x="7011590" y="0"/>
                </a:moveTo>
                <a:lnTo>
                  <a:pt x="8986521" y="0"/>
                </a:lnTo>
                <a:lnTo>
                  <a:pt x="7170667" y="3167379"/>
                </a:lnTo>
                <a:lnTo>
                  <a:pt x="5194854" y="3167379"/>
                </a:lnTo>
                <a:close/>
                <a:moveTo>
                  <a:pt x="4871679" y="0"/>
                </a:moveTo>
                <a:lnTo>
                  <a:pt x="6847842" y="0"/>
                </a:lnTo>
                <a:lnTo>
                  <a:pt x="5125762" y="2959100"/>
                </a:lnTo>
                <a:lnTo>
                  <a:pt x="3149599" y="2959100"/>
                </a:lnTo>
                <a:close/>
                <a:moveTo>
                  <a:pt x="2706376" y="0"/>
                </a:moveTo>
                <a:lnTo>
                  <a:pt x="4682492" y="0"/>
                </a:lnTo>
                <a:lnTo>
                  <a:pt x="2039615" y="4607560"/>
                </a:lnTo>
                <a:lnTo>
                  <a:pt x="63498" y="4607560"/>
                </a:lnTo>
                <a:close/>
                <a:moveTo>
                  <a:pt x="570286" y="0"/>
                </a:moveTo>
                <a:lnTo>
                  <a:pt x="2545078" y="0"/>
                </a:lnTo>
                <a:lnTo>
                  <a:pt x="822908" y="2959100"/>
                </a:lnTo>
                <a:lnTo>
                  <a:pt x="0" y="2959100"/>
                </a:lnTo>
                <a:lnTo>
                  <a:pt x="0" y="979105"/>
                </a:lnTo>
                <a:close/>
              </a:path>
            </a:pathLst>
          </a:custGeom>
          <a:solidFill>
            <a:schemeClr val="accent3"/>
          </a:solidFill>
        </p:spPr>
        <p:txBody>
          <a:bodyPr wrap="square" anchor="ctr">
            <a:noAutofit/>
          </a:bodyPr>
          <a:lstStyle>
            <a:lvl1pPr algn="ctr">
              <a:buNone/>
              <a:defRPr>
                <a:solidFill>
                  <a:schemeClr val="bg1"/>
                </a:solidFill>
              </a:defRPr>
            </a:lvl1pPr>
          </a:lstStyle>
          <a:p>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 name="Freeform 9">
            <a:extLst>
              <a:ext uri="{FF2B5EF4-FFF2-40B4-BE49-F238E27FC236}">
                <a16:creationId xmlns:a16="http://schemas.microsoft.com/office/drawing/2014/main" id="{EE8396A7-51DD-418D-89EC-D1752491FF97}"/>
              </a:ext>
            </a:extLst>
          </p:cNvPr>
          <p:cNvSpPr/>
          <p:nvPr userDrawn="1"/>
        </p:nvSpPr>
        <p:spPr>
          <a:xfrm>
            <a:off x="1" y="0"/>
            <a:ext cx="9143999" cy="6858000"/>
          </a:xfrm>
          <a:custGeom>
            <a:avLst/>
            <a:gdLst>
              <a:gd name="connsiteX0" fmla="*/ 9143999 w 9143999"/>
              <a:gd name="connsiteY0" fmla="*/ 6655062 h 6858000"/>
              <a:gd name="connsiteX1" fmla="*/ 9143999 w 9143999"/>
              <a:gd name="connsiteY1" fmla="*/ 6707149 h 6858000"/>
              <a:gd name="connsiteX2" fmla="*/ 9056159 w 9143999"/>
              <a:gd name="connsiteY2" fmla="*/ 6858000 h 6858000"/>
              <a:gd name="connsiteX3" fmla="*/ 9025976 w 9143999"/>
              <a:gd name="connsiteY3" fmla="*/ 6858000 h 6858000"/>
              <a:gd name="connsiteX4" fmla="*/ 9143999 w 9143999"/>
              <a:gd name="connsiteY4" fmla="*/ 6385516 h 6858000"/>
              <a:gd name="connsiteX5" fmla="*/ 9143999 w 9143999"/>
              <a:gd name="connsiteY5" fmla="*/ 6437702 h 6858000"/>
              <a:gd name="connsiteX6" fmla="*/ 8899694 w 9143999"/>
              <a:gd name="connsiteY6" fmla="*/ 6858000 h 6858000"/>
              <a:gd name="connsiteX7" fmla="*/ 8869552 w 9143999"/>
              <a:gd name="connsiteY7" fmla="*/ 6858000 h 6858000"/>
              <a:gd name="connsiteX8" fmla="*/ 9143999 w 9143999"/>
              <a:gd name="connsiteY8" fmla="*/ 6093299 h 6858000"/>
              <a:gd name="connsiteX9" fmla="*/ 9143999 w 9143999"/>
              <a:gd name="connsiteY9" fmla="*/ 6145537 h 6858000"/>
              <a:gd name="connsiteX10" fmla="*/ 8730208 w 9143999"/>
              <a:gd name="connsiteY10" fmla="*/ 6858000 h 6858000"/>
              <a:gd name="connsiteX11" fmla="*/ 8700063 w 9143999"/>
              <a:gd name="connsiteY11" fmla="*/ 6858000 h 6858000"/>
              <a:gd name="connsiteX12" fmla="*/ 9143999 w 9143999"/>
              <a:gd name="connsiteY12" fmla="*/ 5801232 h 6858000"/>
              <a:gd name="connsiteX13" fmla="*/ 9143999 w 9143999"/>
              <a:gd name="connsiteY13" fmla="*/ 5853520 h 6858000"/>
              <a:gd name="connsiteX14" fmla="*/ 8561417 w 9143999"/>
              <a:gd name="connsiteY14" fmla="*/ 6858000 h 6858000"/>
              <a:gd name="connsiteX15" fmla="*/ 8531297 w 9143999"/>
              <a:gd name="connsiteY15" fmla="*/ 6858000 h 6858000"/>
              <a:gd name="connsiteX16" fmla="*/ 9143999 w 9143999"/>
              <a:gd name="connsiteY16" fmla="*/ 5510885 h 6858000"/>
              <a:gd name="connsiteX17" fmla="*/ 9143999 w 9143999"/>
              <a:gd name="connsiteY17" fmla="*/ 5563413 h 6858000"/>
              <a:gd name="connsiteX18" fmla="*/ 8393269 w 9143999"/>
              <a:gd name="connsiteY18" fmla="*/ 6858000 h 6858000"/>
              <a:gd name="connsiteX19" fmla="*/ 8361911 w 9143999"/>
              <a:gd name="connsiteY19" fmla="*/ 6858000 h 6858000"/>
              <a:gd name="connsiteX20" fmla="*/ 9143999 w 9143999"/>
              <a:gd name="connsiteY20" fmla="*/ 5205516 h 6858000"/>
              <a:gd name="connsiteX21" fmla="*/ 9143999 w 9143999"/>
              <a:gd name="connsiteY21" fmla="*/ 5256647 h 6858000"/>
              <a:gd name="connsiteX22" fmla="*/ 8214921 w 9143999"/>
              <a:gd name="connsiteY22" fmla="*/ 6858000 h 6858000"/>
              <a:gd name="connsiteX23" fmla="*/ 8184846 w 9143999"/>
              <a:gd name="connsiteY23" fmla="*/ 6858000 h 6858000"/>
              <a:gd name="connsiteX24" fmla="*/ 9143999 w 9143999"/>
              <a:gd name="connsiteY24" fmla="*/ 4935910 h 6858000"/>
              <a:gd name="connsiteX25" fmla="*/ 9143999 w 9143999"/>
              <a:gd name="connsiteY25" fmla="*/ 4988217 h 6858000"/>
              <a:gd name="connsiteX26" fmla="*/ 8059336 w 9143999"/>
              <a:gd name="connsiteY26" fmla="*/ 6858000 h 6858000"/>
              <a:gd name="connsiteX27" fmla="*/ 8029204 w 9143999"/>
              <a:gd name="connsiteY27" fmla="*/ 6858000 h 6858000"/>
              <a:gd name="connsiteX28" fmla="*/ 9143999 w 9143999"/>
              <a:gd name="connsiteY28" fmla="*/ 4643586 h 6858000"/>
              <a:gd name="connsiteX29" fmla="*/ 9143999 w 9143999"/>
              <a:gd name="connsiteY29" fmla="*/ 4695860 h 6858000"/>
              <a:gd name="connsiteX30" fmla="*/ 7889882 w 9143999"/>
              <a:gd name="connsiteY30" fmla="*/ 6858000 h 6858000"/>
              <a:gd name="connsiteX31" fmla="*/ 7859743 w 9143999"/>
              <a:gd name="connsiteY31" fmla="*/ 6858000 h 6858000"/>
              <a:gd name="connsiteX32" fmla="*/ 9143999 w 9143999"/>
              <a:gd name="connsiteY32" fmla="*/ 4351361 h 6858000"/>
              <a:gd name="connsiteX33" fmla="*/ 9143999 w 9143999"/>
              <a:gd name="connsiteY33" fmla="*/ 4403721 h 6858000"/>
              <a:gd name="connsiteX34" fmla="*/ 7721166 w 9143999"/>
              <a:gd name="connsiteY34" fmla="*/ 6858000 h 6858000"/>
              <a:gd name="connsiteX35" fmla="*/ 7691017 w 9143999"/>
              <a:gd name="connsiteY35" fmla="*/ 6858000 h 6858000"/>
              <a:gd name="connsiteX36" fmla="*/ 9143999 w 9143999"/>
              <a:gd name="connsiteY36" fmla="*/ 4061129 h 6858000"/>
              <a:gd name="connsiteX37" fmla="*/ 9143999 w 9143999"/>
              <a:gd name="connsiteY37" fmla="*/ 4113615 h 6858000"/>
              <a:gd name="connsiteX38" fmla="*/ 7553015 w 9143999"/>
              <a:gd name="connsiteY38" fmla="*/ 6858000 h 6858000"/>
              <a:gd name="connsiteX39" fmla="*/ 7521595 w 9143999"/>
              <a:gd name="connsiteY39" fmla="*/ 6858000 h 6858000"/>
              <a:gd name="connsiteX40" fmla="*/ 9143999 w 9143999"/>
              <a:gd name="connsiteY40" fmla="*/ 3768807 h 6858000"/>
              <a:gd name="connsiteX41" fmla="*/ 9143999 w 9143999"/>
              <a:gd name="connsiteY41" fmla="*/ 3821042 h 6858000"/>
              <a:gd name="connsiteX42" fmla="*/ 7382266 w 9143999"/>
              <a:gd name="connsiteY42" fmla="*/ 6858000 h 6858000"/>
              <a:gd name="connsiteX43" fmla="*/ 7352133 w 9143999"/>
              <a:gd name="connsiteY43" fmla="*/ 6858000 h 6858000"/>
              <a:gd name="connsiteX44" fmla="*/ 9143999 w 9143999"/>
              <a:gd name="connsiteY44" fmla="*/ 3476554 h 6858000"/>
              <a:gd name="connsiteX45" fmla="*/ 9143999 w 9143999"/>
              <a:gd name="connsiteY45" fmla="*/ 3528863 h 6858000"/>
              <a:gd name="connsiteX46" fmla="*/ 7213561 w 9143999"/>
              <a:gd name="connsiteY46" fmla="*/ 6858000 h 6858000"/>
              <a:gd name="connsiteX47" fmla="*/ 7183413 w 9143999"/>
              <a:gd name="connsiteY47" fmla="*/ 6858000 h 6858000"/>
              <a:gd name="connsiteX48" fmla="*/ 9143999 w 9143999"/>
              <a:gd name="connsiteY48" fmla="*/ 3193724 h 6858000"/>
              <a:gd name="connsiteX49" fmla="*/ 9143999 w 9143999"/>
              <a:gd name="connsiteY49" fmla="*/ 3246112 h 6858000"/>
              <a:gd name="connsiteX50" fmla="*/ 7049541 w 9143999"/>
              <a:gd name="connsiteY50" fmla="*/ 6858000 h 6858000"/>
              <a:gd name="connsiteX51" fmla="*/ 7019462 w 9143999"/>
              <a:gd name="connsiteY51" fmla="*/ 6858000 h 6858000"/>
              <a:gd name="connsiteX52" fmla="*/ 9143999 w 9143999"/>
              <a:gd name="connsiteY52" fmla="*/ 2901390 h 6858000"/>
              <a:gd name="connsiteX53" fmla="*/ 9143999 w 9143999"/>
              <a:gd name="connsiteY53" fmla="*/ 2953684 h 6858000"/>
              <a:gd name="connsiteX54" fmla="*/ 6880109 w 9143999"/>
              <a:gd name="connsiteY54" fmla="*/ 6858000 h 6858000"/>
              <a:gd name="connsiteX55" fmla="*/ 6850002 w 9143999"/>
              <a:gd name="connsiteY55" fmla="*/ 6858000 h 6858000"/>
              <a:gd name="connsiteX56" fmla="*/ 9143999 w 9143999"/>
              <a:gd name="connsiteY56" fmla="*/ 2611270 h 6858000"/>
              <a:gd name="connsiteX57" fmla="*/ 9143999 w 9143999"/>
              <a:gd name="connsiteY57" fmla="*/ 2663675 h 6858000"/>
              <a:gd name="connsiteX58" fmla="*/ 6712726 w 9143999"/>
              <a:gd name="connsiteY58" fmla="*/ 6858000 h 6858000"/>
              <a:gd name="connsiteX59" fmla="*/ 6681311 w 9143999"/>
              <a:gd name="connsiteY59" fmla="*/ 6858000 h 6858000"/>
              <a:gd name="connsiteX60" fmla="*/ 9143999 w 9143999"/>
              <a:gd name="connsiteY60" fmla="*/ 2318941 h 6858000"/>
              <a:gd name="connsiteX61" fmla="*/ 9143999 w 9143999"/>
              <a:gd name="connsiteY61" fmla="*/ 2371221 h 6858000"/>
              <a:gd name="connsiteX62" fmla="*/ 6541924 w 9143999"/>
              <a:gd name="connsiteY62" fmla="*/ 6858000 h 6858000"/>
              <a:gd name="connsiteX63" fmla="*/ 6511851 w 9143999"/>
              <a:gd name="connsiteY63" fmla="*/ 6858000 h 6858000"/>
              <a:gd name="connsiteX64" fmla="*/ 9143999 w 9143999"/>
              <a:gd name="connsiteY64" fmla="*/ 2026610 h 6858000"/>
              <a:gd name="connsiteX65" fmla="*/ 9143999 w 9143999"/>
              <a:gd name="connsiteY65" fmla="*/ 2077577 h 6858000"/>
              <a:gd name="connsiteX66" fmla="*/ 6372464 w 9143999"/>
              <a:gd name="connsiteY66" fmla="*/ 6858000 h 6858000"/>
              <a:gd name="connsiteX67" fmla="*/ 6342392 w 9143999"/>
              <a:gd name="connsiteY67" fmla="*/ 6858000 h 6858000"/>
              <a:gd name="connsiteX68" fmla="*/ 9143999 w 9143999"/>
              <a:gd name="connsiteY68" fmla="*/ 1756910 h 6858000"/>
              <a:gd name="connsiteX69" fmla="*/ 9143999 w 9143999"/>
              <a:gd name="connsiteY69" fmla="*/ 1809219 h 6858000"/>
              <a:gd name="connsiteX70" fmla="*/ 6216959 w 9143999"/>
              <a:gd name="connsiteY70" fmla="*/ 6858000 h 6858000"/>
              <a:gd name="connsiteX71" fmla="*/ 6186771 w 9143999"/>
              <a:gd name="connsiteY71" fmla="*/ 6858000 h 6858000"/>
              <a:gd name="connsiteX72" fmla="*/ 9143999 w 9143999"/>
              <a:gd name="connsiteY72" fmla="*/ 1464575 h 6858000"/>
              <a:gd name="connsiteX73" fmla="*/ 9143999 w 9143999"/>
              <a:gd name="connsiteY73" fmla="*/ 1516781 h 6858000"/>
              <a:gd name="connsiteX74" fmla="*/ 6047432 w 9143999"/>
              <a:gd name="connsiteY74" fmla="*/ 6858000 h 6858000"/>
              <a:gd name="connsiteX75" fmla="*/ 6017312 w 9143999"/>
              <a:gd name="connsiteY75" fmla="*/ 6858000 h 6858000"/>
              <a:gd name="connsiteX76" fmla="*/ 9143999 w 9143999"/>
              <a:gd name="connsiteY76" fmla="*/ 1174419 h 6858000"/>
              <a:gd name="connsiteX77" fmla="*/ 9143999 w 9143999"/>
              <a:gd name="connsiteY77" fmla="*/ 1225522 h 6858000"/>
              <a:gd name="connsiteX78" fmla="*/ 5879340 w 9143999"/>
              <a:gd name="connsiteY78" fmla="*/ 6858000 h 6858000"/>
              <a:gd name="connsiteX79" fmla="*/ 5847872 w 9143999"/>
              <a:gd name="connsiteY79" fmla="*/ 6858000 h 6858000"/>
              <a:gd name="connsiteX80" fmla="*/ 9143999 w 9143999"/>
              <a:gd name="connsiteY80" fmla="*/ 869046 h 6858000"/>
              <a:gd name="connsiteX81" fmla="*/ 9143999 w 9143999"/>
              <a:gd name="connsiteY81" fmla="*/ 921335 h 6858000"/>
              <a:gd name="connsiteX82" fmla="*/ 5701731 w 9143999"/>
              <a:gd name="connsiteY82" fmla="*/ 6858000 h 6858000"/>
              <a:gd name="connsiteX83" fmla="*/ 5671574 w 9143999"/>
              <a:gd name="connsiteY83" fmla="*/ 6858000 h 6858000"/>
              <a:gd name="connsiteX84" fmla="*/ 9143999 w 9143999"/>
              <a:gd name="connsiteY84" fmla="*/ 576713 h 6858000"/>
              <a:gd name="connsiteX85" fmla="*/ 9143999 w 9143999"/>
              <a:gd name="connsiteY85" fmla="*/ 628980 h 6858000"/>
              <a:gd name="connsiteX86" fmla="*/ 5532252 w 9143999"/>
              <a:gd name="connsiteY86" fmla="*/ 6858000 h 6858000"/>
              <a:gd name="connsiteX87" fmla="*/ 5502116 w 9143999"/>
              <a:gd name="connsiteY87" fmla="*/ 6858000 h 6858000"/>
              <a:gd name="connsiteX88" fmla="*/ 9143999 w 9143999"/>
              <a:gd name="connsiteY88" fmla="*/ 284417 h 6858000"/>
              <a:gd name="connsiteX89" fmla="*/ 9143999 w 9143999"/>
              <a:gd name="connsiteY89" fmla="*/ 336776 h 6858000"/>
              <a:gd name="connsiteX90" fmla="*/ 5363580 w 9143999"/>
              <a:gd name="connsiteY90" fmla="*/ 6858000 h 6858000"/>
              <a:gd name="connsiteX91" fmla="*/ 5333404 w 9143999"/>
              <a:gd name="connsiteY91" fmla="*/ 6858000 h 6858000"/>
              <a:gd name="connsiteX92" fmla="*/ 9143999 w 9143999"/>
              <a:gd name="connsiteY92" fmla="*/ 8782 h 6858000"/>
              <a:gd name="connsiteX93" fmla="*/ 9143999 w 9143999"/>
              <a:gd name="connsiteY93" fmla="*/ 60616 h 6858000"/>
              <a:gd name="connsiteX94" fmla="*/ 5204046 w 9143999"/>
              <a:gd name="connsiteY94" fmla="*/ 6858000 h 6858000"/>
              <a:gd name="connsiteX95" fmla="*/ 5174000 w 9143999"/>
              <a:gd name="connsiteY95" fmla="*/ 6858000 h 6858000"/>
              <a:gd name="connsiteX96" fmla="*/ 8978871 w 9143999"/>
              <a:gd name="connsiteY96" fmla="*/ 0 h 6858000"/>
              <a:gd name="connsiteX97" fmla="*/ 9008917 w 9143999"/>
              <a:gd name="connsiteY97" fmla="*/ 0 h 6858000"/>
              <a:gd name="connsiteX98" fmla="*/ 5033828 w 9143999"/>
              <a:gd name="connsiteY98" fmla="*/ 6858000 h 6858000"/>
              <a:gd name="connsiteX99" fmla="*/ 5003783 w 9143999"/>
              <a:gd name="connsiteY99" fmla="*/ 6858000 h 6858000"/>
              <a:gd name="connsiteX100" fmla="*/ 8809936 w 9143999"/>
              <a:gd name="connsiteY100" fmla="*/ 0 h 6858000"/>
              <a:gd name="connsiteX101" fmla="*/ 8839991 w 9143999"/>
              <a:gd name="connsiteY101" fmla="*/ 0 h 6858000"/>
              <a:gd name="connsiteX102" fmla="*/ 4863636 w 9143999"/>
              <a:gd name="connsiteY102" fmla="*/ 6858000 h 6858000"/>
              <a:gd name="connsiteX103" fmla="*/ 4833581 w 9143999"/>
              <a:gd name="connsiteY103" fmla="*/ 6858000 h 6858000"/>
              <a:gd name="connsiteX104" fmla="*/ 8639719 w 9143999"/>
              <a:gd name="connsiteY104" fmla="*/ 0 h 6858000"/>
              <a:gd name="connsiteX105" fmla="*/ 8669773 w 9143999"/>
              <a:gd name="connsiteY105" fmla="*/ 0 h 6858000"/>
              <a:gd name="connsiteX106" fmla="*/ 4693418 w 9143999"/>
              <a:gd name="connsiteY106" fmla="*/ 6858000 h 6858000"/>
              <a:gd name="connsiteX107" fmla="*/ 4663364 w 9143999"/>
              <a:gd name="connsiteY107" fmla="*/ 6858000 h 6858000"/>
              <a:gd name="connsiteX108" fmla="*/ 8468219 w 9143999"/>
              <a:gd name="connsiteY108" fmla="*/ 0 h 6858000"/>
              <a:gd name="connsiteX109" fmla="*/ 8498265 w 9143999"/>
              <a:gd name="connsiteY109" fmla="*/ 0 h 6858000"/>
              <a:gd name="connsiteX110" fmla="*/ 4523177 w 9143999"/>
              <a:gd name="connsiteY110" fmla="*/ 6858000 h 6858000"/>
              <a:gd name="connsiteX111" fmla="*/ 4493131 w 9143999"/>
              <a:gd name="connsiteY111" fmla="*/ 6858000 h 6858000"/>
              <a:gd name="connsiteX112" fmla="*/ 8311096 w 9143999"/>
              <a:gd name="connsiteY112" fmla="*/ 0 h 6858000"/>
              <a:gd name="connsiteX113" fmla="*/ 8341141 w 9143999"/>
              <a:gd name="connsiteY113" fmla="*/ 0 h 6858000"/>
              <a:gd name="connsiteX114" fmla="*/ 4366053 w 9143999"/>
              <a:gd name="connsiteY114" fmla="*/ 6858000 h 6858000"/>
              <a:gd name="connsiteX115" fmla="*/ 4336008 w 9143999"/>
              <a:gd name="connsiteY115" fmla="*/ 6858000 h 6858000"/>
              <a:gd name="connsiteX116" fmla="*/ 8140878 w 9143999"/>
              <a:gd name="connsiteY116" fmla="*/ 0 h 6858000"/>
              <a:gd name="connsiteX117" fmla="*/ 8170924 w 9143999"/>
              <a:gd name="connsiteY117" fmla="*/ 0 h 6858000"/>
              <a:gd name="connsiteX118" fmla="*/ 4195835 w 9143999"/>
              <a:gd name="connsiteY118" fmla="*/ 6858000 h 6858000"/>
              <a:gd name="connsiteX119" fmla="*/ 4165790 w 9143999"/>
              <a:gd name="connsiteY119" fmla="*/ 6858000 h 6858000"/>
              <a:gd name="connsiteX120" fmla="*/ 7971943 w 9143999"/>
              <a:gd name="connsiteY120" fmla="*/ 0 h 6858000"/>
              <a:gd name="connsiteX121" fmla="*/ 8001997 w 9143999"/>
              <a:gd name="connsiteY121" fmla="*/ 0 h 6858000"/>
              <a:gd name="connsiteX122" fmla="*/ 4025642 w 9143999"/>
              <a:gd name="connsiteY122" fmla="*/ 6858000 h 6858000"/>
              <a:gd name="connsiteX123" fmla="*/ 3995588 w 9143999"/>
              <a:gd name="connsiteY123" fmla="*/ 6858000 h 6858000"/>
              <a:gd name="connsiteX124" fmla="*/ 7801725 w 9143999"/>
              <a:gd name="connsiteY124" fmla="*/ 0 h 6858000"/>
              <a:gd name="connsiteX125" fmla="*/ 7831780 w 9143999"/>
              <a:gd name="connsiteY125" fmla="*/ 0 h 6858000"/>
              <a:gd name="connsiteX126" fmla="*/ 3855425 w 9143999"/>
              <a:gd name="connsiteY126" fmla="*/ 6858000 h 6858000"/>
              <a:gd name="connsiteX127" fmla="*/ 3825371 w 9143999"/>
              <a:gd name="connsiteY127" fmla="*/ 6858000 h 6858000"/>
              <a:gd name="connsiteX128" fmla="*/ 7630226 w 9143999"/>
              <a:gd name="connsiteY128" fmla="*/ 0 h 6858000"/>
              <a:gd name="connsiteX129" fmla="*/ 7660271 w 9143999"/>
              <a:gd name="connsiteY129" fmla="*/ 0 h 6858000"/>
              <a:gd name="connsiteX130" fmla="*/ 3685183 w 9143999"/>
              <a:gd name="connsiteY130" fmla="*/ 6858000 h 6858000"/>
              <a:gd name="connsiteX131" fmla="*/ 3655138 w 9143999"/>
              <a:gd name="connsiteY131" fmla="*/ 6858000 h 6858000"/>
              <a:gd name="connsiteX132" fmla="*/ 7460009 w 9143999"/>
              <a:gd name="connsiteY132" fmla="*/ 0 h 6858000"/>
              <a:gd name="connsiteX133" fmla="*/ 7490054 w 9143999"/>
              <a:gd name="connsiteY133" fmla="*/ 0 h 6858000"/>
              <a:gd name="connsiteX134" fmla="*/ 3514966 w 9143999"/>
              <a:gd name="connsiteY134" fmla="*/ 6858000 h 6858000"/>
              <a:gd name="connsiteX135" fmla="*/ 3484920 w 9143999"/>
              <a:gd name="connsiteY135" fmla="*/ 6858000 h 6858000"/>
              <a:gd name="connsiteX136" fmla="*/ 7302885 w 9143999"/>
              <a:gd name="connsiteY136" fmla="*/ 0 h 6858000"/>
              <a:gd name="connsiteX137" fmla="*/ 7332930 w 9143999"/>
              <a:gd name="connsiteY137" fmla="*/ 0 h 6858000"/>
              <a:gd name="connsiteX138" fmla="*/ 3357842 w 9143999"/>
              <a:gd name="connsiteY138" fmla="*/ 6858000 h 6858000"/>
              <a:gd name="connsiteX139" fmla="*/ 3327796 w 9143999"/>
              <a:gd name="connsiteY139" fmla="*/ 6858000 h 6858000"/>
              <a:gd name="connsiteX140" fmla="*/ 7133949 w 9143999"/>
              <a:gd name="connsiteY140" fmla="*/ 0 h 6858000"/>
              <a:gd name="connsiteX141" fmla="*/ 7164004 w 9143999"/>
              <a:gd name="connsiteY141" fmla="*/ 0 h 6858000"/>
              <a:gd name="connsiteX142" fmla="*/ 3187649 w 9143999"/>
              <a:gd name="connsiteY142" fmla="*/ 6858000 h 6858000"/>
              <a:gd name="connsiteX143" fmla="*/ 3157595 w 9143999"/>
              <a:gd name="connsiteY143" fmla="*/ 6858000 h 6858000"/>
              <a:gd name="connsiteX144" fmla="*/ 6963732 w 9143999"/>
              <a:gd name="connsiteY144" fmla="*/ 0 h 6858000"/>
              <a:gd name="connsiteX145" fmla="*/ 6993786 w 9143999"/>
              <a:gd name="connsiteY145" fmla="*/ 0 h 6858000"/>
              <a:gd name="connsiteX146" fmla="*/ 3017432 w 9143999"/>
              <a:gd name="connsiteY146" fmla="*/ 6858000 h 6858000"/>
              <a:gd name="connsiteX147" fmla="*/ 2987377 w 9143999"/>
              <a:gd name="connsiteY147" fmla="*/ 6858000 h 6858000"/>
              <a:gd name="connsiteX148" fmla="*/ 6792233 w 9143999"/>
              <a:gd name="connsiteY148" fmla="*/ 0 h 6858000"/>
              <a:gd name="connsiteX149" fmla="*/ 6822278 w 9143999"/>
              <a:gd name="connsiteY149" fmla="*/ 0 h 6858000"/>
              <a:gd name="connsiteX150" fmla="*/ 2847190 w 9143999"/>
              <a:gd name="connsiteY150" fmla="*/ 6858000 h 6858000"/>
              <a:gd name="connsiteX151" fmla="*/ 2817144 w 9143999"/>
              <a:gd name="connsiteY151" fmla="*/ 6858000 h 6858000"/>
              <a:gd name="connsiteX152" fmla="*/ 6622015 w 9143999"/>
              <a:gd name="connsiteY152" fmla="*/ 0 h 6858000"/>
              <a:gd name="connsiteX153" fmla="*/ 6652061 w 9143999"/>
              <a:gd name="connsiteY153" fmla="*/ 0 h 6858000"/>
              <a:gd name="connsiteX154" fmla="*/ 2676972 w 9143999"/>
              <a:gd name="connsiteY154" fmla="*/ 6858000 h 6858000"/>
              <a:gd name="connsiteX155" fmla="*/ 2646927 w 9143999"/>
              <a:gd name="connsiteY155" fmla="*/ 6858000 h 6858000"/>
              <a:gd name="connsiteX156" fmla="*/ 6464892 w 9143999"/>
              <a:gd name="connsiteY156" fmla="*/ 0 h 6858000"/>
              <a:gd name="connsiteX157" fmla="*/ 6494937 w 9143999"/>
              <a:gd name="connsiteY157" fmla="*/ 0 h 6858000"/>
              <a:gd name="connsiteX158" fmla="*/ 2519848 w 9143999"/>
              <a:gd name="connsiteY158" fmla="*/ 6858000 h 6858000"/>
              <a:gd name="connsiteX159" fmla="*/ 2489803 w 9143999"/>
              <a:gd name="connsiteY159" fmla="*/ 6858000 h 6858000"/>
              <a:gd name="connsiteX160" fmla="*/ 6295956 w 9143999"/>
              <a:gd name="connsiteY160" fmla="*/ 0 h 6858000"/>
              <a:gd name="connsiteX161" fmla="*/ 6326010 w 9143999"/>
              <a:gd name="connsiteY161" fmla="*/ 0 h 6858000"/>
              <a:gd name="connsiteX162" fmla="*/ 2349656 w 9143999"/>
              <a:gd name="connsiteY162" fmla="*/ 6858000 h 6858000"/>
              <a:gd name="connsiteX163" fmla="*/ 2319601 w 9143999"/>
              <a:gd name="connsiteY163" fmla="*/ 6858000 h 6858000"/>
              <a:gd name="connsiteX164" fmla="*/ 6125738 w 9143999"/>
              <a:gd name="connsiteY164" fmla="*/ 0 h 6858000"/>
              <a:gd name="connsiteX165" fmla="*/ 6155793 w 9143999"/>
              <a:gd name="connsiteY165" fmla="*/ 0 h 6858000"/>
              <a:gd name="connsiteX166" fmla="*/ 2179438 w 9143999"/>
              <a:gd name="connsiteY166" fmla="*/ 6858000 h 6858000"/>
              <a:gd name="connsiteX167" fmla="*/ 2149384 w 9143999"/>
              <a:gd name="connsiteY167" fmla="*/ 6858000 h 6858000"/>
              <a:gd name="connsiteX168" fmla="*/ 5954239 w 9143999"/>
              <a:gd name="connsiteY168" fmla="*/ 0 h 6858000"/>
              <a:gd name="connsiteX169" fmla="*/ 5984285 w 9143999"/>
              <a:gd name="connsiteY169" fmla="*/ 0 h 6858000"/>
              <a:gd name="connsiteX170" fmla="*/ 2009196 w 9143999"/>
              <a:gd name="connsiteY170" fmla="*/ 6858000 h 6858000"/>
              <a:gd name="connsiteX171" fmla="*/ 1979151 w 9143999"/>
              <a:gd name="connsiteY171" fmla="*/ 6858000 h 6858000"/>
              <a:gd name="connsiteX172" fmla="*/ 5784022 w 9143999"/>
              <a:gd name="connsiteY172" fmla="*/ 0 h 6858000"/>
              <a:gd name="connsiteX173" fmla="*/ 5814067 w 9143999"/>
              <a:gd name="connsiteY173" fmla="*/ 0 h 6858000"/>
              <a:gd name="connsiteX174" fmla="*/ 1838979 w 9143999"/>
              <a:gd name="connsiteY174" fmla="*/ 6858000 h 6858000"/>
              <a:gd name="connsiteX175" fmla="*/ 1808934 w 9143999"/>
              <a:gd name="connsiteY175" fmla="*/ 6858000 h 6858000"/>
              <a:gd name="connsiteX176" fmla="*/ 5613805 w 9143999"/>
              <a:gd name="connsiteY176" fmla="*/ 0 h 6858000"/>
              <a:gd name="connsiteX177" fmla="*/ 5643850 w 9143999"/>
              <a:gd name="connsiteY177" fmla="*/ 0 h 6858000"/>
              <a:gd name="connsiteX178" fmla="*/ 1668761 w 9143999"/>
              <a:gd name="connsiteY178" fmla="*/ 6858000 h 6858000"/>
              <a:gd name="connsiteX179" fmla="*/ 1638716 w 9143999"/>
              <a:gd name="connsiteY179" fmla="*/ 6858000 h 6858000"/>
              <a:gd name="connsiteX180" fmla="*/ 5457962 w 9143999"/>
              <a:gd name="connsiteY180" fmla="*/ 0 h 6858000"/>
              <a:gd name="connsiteX181" fmla="*/ 5488017 w 9143999"/>
              <a:gd name="connsiteY181" fmla="*/ 0 h 6858000"/>
              <a:gd name="connsiteX182" fmla="*/ 1511662 w 9143999"/>
              <a:gd name="connsiteY182" fmla="*/ 6858000 h 6858000"/>
              <a:gd name="connsiteX183" fmla="*/ 1481608 w 9143999"/>
              <a:gd name="connsiteY183" fmla="*/ 6858000 h 6858000"/>
              <a:gd name="connsiteX184" fmla="*/ 5287745 w 9143999"/>
              <a:gd name="connsiteY184" fmla="*/ 0 h 6858000"/>
              <a:gd name="connsiteX185" fmla="*/ 5317800 w 9143999"/>
              <a:gd name="connsiteY185" fmla="*/ 0 h 6858000"/>
              <a:gd name="connsiteX186" fmla="*/ 1341445 w 9143999"/>
              <a:gd name="connsiteY186" fmla="*/ 6858000 h 6858000"/>
              <a:gd name="connsiteX187" fmla="*/ 1311390 w 9143999"/>
              <a:gd name="connsiteY187" fmla="*/ 6858000 h 6858000"/>
              <a:gd name="connsiteX188" fmla="*/ 5116246 w 9143999"/>
              <a:gd name="connsiteY188" fmla="*/ 0 h 6858000"/>
              <a:gd name="connsiteX189" fmla="*/ 5146291 w 9143999"/>
              <a:gd name="connsiteY189" fmla="*/ 0 h 6858000"/>
              <a:gd name="connsiteX190" fmla="*/ 1171203 w 9143999"/>
              <a:gd name="connsiteY190" fmla="*/ 6858000 h 6858000"/>
              <a:gd name="connsiteX191" fmla="*/ 1141158 w 9143999"/>
              <a:gd name="connsiteY191" fmla="*/ 6858000 h 6858000"/>
              <a:gd name="connsiteX192" fmla="*/ 4946029 w 9143999"/>
              <a:gd name="connsiteY192" fmla="*/ 0 h 6858000"/>
              <a:gd name="connsiteX193" fmla="*/ 4976074 w 9143999"/>
              <a:gd name="connsiteY193" fmla="*/ 0 h 6858000"/>
              <a:gd name="connsiteX194" fmla="*/ 1000985 w 9143999"/>
              <a:gd name="connsiteY194" fmla="*/ 6858000 h 6858000"/>
              <a:gd name="connsiteX195" fmla="*/ 970940 w 9143999"/>
              <a:gd name="connsiteY195" fmla="*/ 6858000 h 6858000"/>
              <a:gd name="connsiteX196" fmla="*/ 4775811 w 9143999"/>
              <a:gd name="connsiteY196" fmla="*/ 0 h 6858000"/>
              <a:gd name="connsiteX197" fmla="*/ 4805857 w 9143999"/>
              <a:gd name="connsiteY197" fmla="*/ 0 h 6858000"/>
              <a:gd name="connsiteX198" fmla="*/ 830768 w 9143999"/>
              <a:gd name="connsiteY198" fmla="*/ 6858000 h 6858000"/>
              <a:gd name="connsiteX199" fmla="*/ 800723 w 9143999"/>
              <a:gd name="connsiteY199" fmla="*/ 6858000 h 6858000"/>
              <a:gd name="connsiteX200" fmla="*/ 4606874 w 9143999"/>
              <a:gd name="connsiteY200" fmla="*/ 0 h 6858000"/>
              <a:gd name="connsiteX201" fmla="*/ 4636930 w 9143999"/>
              <a:gd name="connsiteY201" fmla="*/ 0 h 6858000"/>
              <a:gd name="connsiteX202" fmla="*/ 660575 w 9143999"/>
              <a:gd name="connsiteY202" fmla="*/ 6858000 h 6858000"/>
              <a:gd name="connsiteX203" fmla="*/ 630521 w 9143999"/>
              <a:gd name="connsiteY203" fmla="*/ 6858000 h 6858000"/>
              <a:gd name="connsiteX204" fmla="*/ 4449751 w 9143999"/>
              <a:gd name="connsiteY204" fmla="*/ 0 h 6858000"/>
              <a:gd name="connsiteX205" fmla="*/ 4479807 w 9143999"/>
              <a:gd name="connsiteY205" fmla="*/ 0 h 6858000"/>
              <a:gd name="connsiteX206" fmla="*/ 503452 w 9143999"/>
              <a:gd name="connsiteY206" fmla="*/ 6858000 h 6858000"/>
              <a:gd name="connsiteX207" fmla="*/ 473397 w 9143999"/>
              <a:gd name="connsiteY207" fmla="*/ 6858000 h 6858000"/>
              <a:gd name="connsiteX208" fmla="*/ 4278220 w 9143999"/>
              <a:gd name="connsiteY208" fmla="*/ 0 h 6858000"/>
              <a:gd name="connsiteX209" fmla="*/ 4309589 w 9143999"/>
              <a:gd name="connsiteY209" fmla="*/ 0 h 6858000"/>
              <a:gd name="connsiteX210" fmla="*/ 333234 w 9143999"/>
              <a:gd name="connsiteY210" fmla="*/ 6858000 h 6858000"/>
              <a:gd name="connsiteX211" fmla="*/ 303164 w 9143999"/>
              <a:gd name="connsiteY211" fmla="*/ 6858000 h 6858000"/>
              <a:gd name="connsiteX212" fmla="*/ 4108035 w 9143999"/>
              <a:gd name="connsiteY212" fmla="*/ 0 h 6858000"/>
              <a:gd name="connsiteX213" fmla="*/ 4138081 w 9143999"/>
              <a:gd name="connsiteY213" fmla="*/ 0 h 6858000"/>
              <a:gd name="connsiteX214" fmla="*/ 162992 w 9143999"/>
              <a:gd name="connsiteY214" fmla="*/ 6858000 h 6858000"/>
              <a:gd name="connsiteX215" fmla="*/ 132947 w 9143999"/>
              <a:gd name="connsiteY215" fmla="*/ 6858000 h 6858000"/>
              <a:gd name="connsiteX216" fmla="*/ 3937818 w 9143999"/>
              <a:gd name="connsiteY216" fmla="*/ 0 h 6858000"/>
              <a:gd name="connsiteX217" fmla="*/ 3967863 w 9143999"/>
              <a:gd name="connsiteY217" fmla="*/ 0 h 6858000"/>
              <a:gd name="connsiteX218" fmla="*/ 0 w 9143999"/>
              <a:gd name="connsiteY218" fmla="*/ 6845534 h 6858000"/>
              <a:gd name="connsiteX219" fmla="*/ 0 w 9143999"/>
              <a:gd name="connsiteY219" fmla="*/ 6793699 h 6858000"/>
              <a:gd name="connsiteX220" fmla="*/ 3772821 w 9143999"/>
              <a:gd name="connsiteY220" fmla="*/ 0 h 6858000"/>
              <a:gd name="connsiteX221" fmla="*/ 3802873 w 9143999"/>
              <a:gd name="connsiteY221" fmla="*/ 0 h 6858000"/>
              <a:gd name="connsiteX222" fmla="*/ 0 w 9143999"/>
              <a:gd name="connsiteY222" fmla="*/ 6559815 h 6858000"/>
              <a:gd name="connsiteX223" fmla="*/ 0 w 9143999"/>
              <a:gd name="connsiteY223" fmla="*/ 6507369 h 6858000"/>
              <a:gd name="connsiteX224" fmla="*/ 3605066 w 9143999"/>
              <a:gd name="connsiteY224" fmla="*/ 0 h 6858000"/>
              <a:gd name="connsiteX225" fmla="*/ 3635265 w 9143999"/>
              <a:gd name="connsiteY225" fmla="*/ 0 h 6858000"/>
              <a:gd name="connsiteX226" fmla="*/ 0 w 9143999"/>
              <a:gd name="connsiteY226" fmla="*/ 6269423 h 6858000"/>
              <a:gd name="connsiteX227" fmla="*/ 0 w 9143999"/>
              <a:gd name="connsiteY227" fmla="*/ 6217053 h 6858000"/>
              <a:gd name="connsiteX228" fmla="*/ 3436279 w 9143999"/>
              <a:gd name="connsiteY228" fmla="*/ 0 h 6858000"/>
              <a:gd name="connsiteX229" fmla="*/ 3467665 w 9143999"/>
              <a:gd name="connsiteY229" fmla="*/ 0 h 6858000"/>
              <a:gd name="connsiteX230" fmla="*/ 0 w 9143999"/>
              <a:gd name="connsiteY230" fmla="*/ 5980297 h 6858000"/>
              <a:gd name="connsiteX231" fmla="*/ 0 w 9143999"/>
              <a:gd name="connsiteY231" fmla="*/ 5927830 h 6858000"/>
              <a:gd name="connsiteX232" fmla="*/ 3268666 w 9143999"/>
              <a:gd name="connsiteY232" fmla="*/ 0 h 6858000"/>
              <a:gd name="connsiteX233" fmla="*/ 3298776 w 9143999"/>
              <a:gd name="connsiteY233" fmla="*/ 0 h 6858000"/>
              <a:gd name="connsiteX234" fmla="*/ 0 w 9143999"/>
              <a:gd name="connsiteY234" fmla="*/ 5691094 h 6858000"/>
              <a:gd name="connsiteX235" fmla="*/ 0 w 9143999"/>
              <a:gd name="connsiteY235" fmla="*/ 5638884 h 6858000"/>
              <a:gd name="connsiteX236" fmla="*/ 3100975 w 9143999"/>
              <a:gd name="connsiteY236" fmla="*/ 0 h 6858000"/>
              <a:gd name="connsiteX237" fmla="*/ 3131166 w 9143999"/>
              <a:gd name="connsiteY237" fmla="*/ 0 h 6858000"/>
              <a:gd name="connsiteX238" fmla="*/ 0 w 9143999"/>
              <a:gd name="connsiteY238" fmla="*/ 5400705 h 6858000"/>
              <a:gd name="connsiteX239" fmla="*/ 0 w 9143999"/>
              <a:gd name="connsiteY239" fmla="*/ 5348380 h 6858000"/>
              <a:gd name="connsiteX240" fmla="*/ 2933446 w 9143999"/>
              <a:gd name="connsiteY240" fmla="*/ 0 h 6858000"/>
              <a:gd name="connsiteX241" fmla="*/ 2963567 w 9143999"/>
              <a:gd name="connsiteY241" fmla="*/ 0 h 6858000"/>
              <a:gd name="connsiteX242" fmla="*/ 0 w 9143999"/>
              <a:gd name="connsiteY242" fmla="*/ 5111580 h 6858000"/>
              <a:gd name="connsiteX243" fmla="*/ 0 w 9143999"/>
              <a:gd name="connsiteY243" fmla="*/ 5059155 h 6858000"/>
              <a:gd name="connsiteX244" fmla="*/ 2765803 w 9143999"/>
              <a:gd name="connsiteY244" fmla="*/ 0 h 6858000"/>
              <a:gd name="connsiteX245" fmla="*/ 2795967 w 9143999"/>
              <a:gd name="connsiteY245" fmla="*/ 0 h 6858000"/>
              <a:gd name="connsiteX246" fmla="*/ 0 w 9143999"/>
              <a:gd name="connsiteY246" fmla="*/ 4822454 h 6858000"/>
              <a:gd name="connsiteX247" fmla="*/ 0 w 9143999"/>
              <a:gd name="connsiteY247" fmla="*/ 4770203 h 6858000"/>
              <a:gd name="connsiteX248" fmla="*/ 2596921 w 9143999"/>
              <a:gd name="connsiteY248" fmla="*/ 0 h 6858000"/>
              <a:gd name="connsiteX249" fmla="*/ 2628352 w 9143999"/>
              <a:gd name="connsiteY249" fmla="*/ 0 h 6858000"/>
              <a:gd name="connsiteX250" fmla="*/ 0 w 9143999"/>
              <a:gd name="connsiteY250" fmla="*/ 4532079 h 6858000"/>
              <a:gd name="connsiteX251" fmla="*/ 0 w 9143999"/>
              <a:gd name="connsiteY251" fmla="*/ 4479559 h 6858000"/>
              <a:gd name="connsiteX252" fmla="*/ 2429297 w 9143999"/>
              <a:gd name="connsiteY252" fmla="*/ 0 h 6858000"/>
              <a:gd name="connsiteX253" fmla="*/ 2459470 w 9143999"/>
              <a:gd name="connsiteY253" fmla="*/ 0 h 6858000"/>
              <a:gd name="connsiteX254" fmla="*/ 0 w 9143999"/>
              <a:gd name="connsiteY254" fmla="*/ 4242851 h 6858000"/>
              <a:gd name="connsiteX255" fmla="*/ 0 w 9143999"/>
              <a:gd name="connsiteY255" fmla="*/ 4190604 h 6858000"/>
              <a:gd name="connsiteX256" fmla="*/ 2261780 w 9143999"/>
              <a:gd name="connsiteY256" fmla="*/ 0 h 6858000"/>
              <a:gd name="connsiteX257" fmla="*/ 2291854 w 9143999"/>
              <a:gd name="connsiteY257" fmla="*/ 0 h 6858000"/>
              <a:gd name="connsiteX258" fmla="*/ 0 w 9143999"/>
              <a:gd name="connsiteY258" fmla="*/ 3952481 h 6858000"/>
              <a:gd name="connsiteX259" fmla="*/ 0 w 9143999"/>
              <a:gd name="connsiteY259" fmla="*/ 3901348 h 6858000"/>
              <a:gd name="connsiteX260" fmla="*/ 2094178 w 9143999"/>
              <a:gd name="connsiteY260" fmla="*/ 0 h 6858000"/>
              <a:gd name="connsiteX261" fmla="*/ 2124254 w 9143999"/>
              <a:gd name="connsiteY261" fmla="*/ 0 h 6858000"/>
              <a:gd name="connsiteX262" fmla="*/ 0 w 9143999"/>
              <a:gd name="connsiteY262" fmla="*/ 3663357 h 6858000"/>
              <a:gd name="connsiteX263" fmla="*/ 0 w 9143999"/>
              <a:gd name="connsiteY263" fmla="*/ 3610980 h 6858000"/>
              <a:gd name="connsiteX264" fmla="*/ 1926494 w 9143999"/>
              <a:gd name="connsiteY264" fmla="*/ 0 h 6858000"/>
              <a:gd name="connsiteX265" fmla="*/ 1956655 w 9143999"/>
              <a:gd name="connsiteY265" fmla="*/ 0 h 6858000"/>
              <a:gd name="connsiteX266" fmla="*/ 0 w 9143999"/>
              <a:gd name="connsiteY266" fmla="*/ 3374237 h 6858000"/>
              <a:gd name="connsiteX267" fmla="*/ 0 w 9143999"/>
              <a:gd name="connsiteY267" fmla="*/ 3321914 h 6858000"/>
              <a:gd name="connsiteX268" fmla="*/ 1757631 w 9143999"/>
              <a:gd name="connsiteY268" fmla="*/ 0 h 6858000"/>
              <a:gd name="connsiteX269" fmla="*/ 1789033 w 9143999"/>
              <a:gd name="connsiteY269" fmla="*/ 0 h 6858000"/>
              <a:gd name="connsiteX270" fmla="*/ 0 w 9143999"/>
              <a:gd name="connsiteY270" fmla="*/ 3083889 h 6858000"/>
              <a:gd name="connsiteX271" fmla="*/ 0 w 9143999"/>
              <a:gd name="connsiteY271" fmla="*/ 3031469 h 6858000"/>
              <a:gd name="connsiteX272" fmla="*/ 1590004 w 9143999"/>
              <a:gd name="connsiteY272" fmla="*/ 0 h 6858000"/>
              <a:gd name="connsiteX273" fmla="*/ 1620160 w 9143999"/>
              <a:gd name="connsiteY273" fmla="*/ 0 h 6858000"/>
              <a:gd name="connsiteX274" fmla="*/ 0 w 9143999"/>
              <a:gd name="connsiteY274" fmla="*/ 2794619 h 6858000"/>
              <a:gd name="connsiteX275" fmla="*/ 0 w 9143999"/>
              <a:gd name="connsiteY275" fmla="*/ 2742344 h 6858000"/>
              <a:gd name="connsiteX276" fmla="*/ 1422417 w 9143999"/>
              <a:gd name="connsiteY276" fmla="*/ 0 h 6858000"/>
              <a:gd name="connsiteX277" fmla="*/ 1452562 w 9143999"/>
              <a:gd name="connsiteY277" fmla="*/ 0 h 6858000"/>
              <a:gd name="connsiteX278" fmla="*/ 0 w 9143999"/>
              <a:gd name="connsiteY278" fmla="*/ 2505497 h 6858000"/>
              <a:gd name="connsiteX279" fmla="*/ 0 w 9143999"/>
              <a:gd name="connsiteY279" fmla="*/ 2453154 h 6858000"/>
              <a:gd name="connsiteX280" fmla="*/ 1254833 w 9143999"/>
              <a:gd name="connsiteY280" fmla="*/ 0 h 6858000"/>
              <a:gd name="connsiteX281" fmla="*/ 1284934 w 9143999"/>
              <a:gd name="connsiteY281" fmla="*/ 0 h 6858000"/>
              <a:gd name="connsiteX282" fmla="*/ 0 w 9143999"/>
              <a:gd name="connsiteY282" fmla="*/ 2215175 h 6858000"/>
              <a:gd name="connsiteX283" fmla="*/ 0 w 9143999"/>
              <a:gd name="connsiteY283" fmla="*/ 2162874 h 6858000"/>
              <a:gd name="connsiteX284" fmla="*/ 1087194 w 9143999"/>
              <a:gd name="connsiteY284" fmla="*/ 0 h 6858000"/>
              <a:gd name="connsiteX285" fmla="*/ 1117331 w 9143999"/>
              <a:gd name="connsiteY285" fmla="*/ 0 h 6858000"/>
              <a:gd name="connsiteX286" fmla="*/ 0 w 9143999"/>
              <a:gd name="connsiteY286" fmla="*/ 1926064 h 6858000"/>
              <a:gd name="connsiteX287" fmla="*/ 0 w 9143999"/>
              <a:gd name="connsiteY287" fmla="*/ 1873759 h 6858000"/>
              <a:gd name="connsiteX288" fmla="*/ 918372 w 9143999"/>
              <a:gd name="connsiteY288" fmla="*/ 0 h 6858000"/>
              <a:gd name="connsiteX289" fmla="*/ 949725 w 9143999"/>
              <a:gd name="connsiteY289" fmla="*/ 0 h 6858000"/>
              <a:gd name="connsiteX290" fmla="*/ 0 w 9143999"/>
              <a:gd name="connsiteY290" fmla="*/ 1636960 h 6858000"/>
              <a:gd name="connsiteX291" fmla="*/ 0 w 9143999"/>
              <a:gd name="connsiteY291" fmla="*/ 1584428 h 6858000"/>
              <a:gd name="connsiteX292" fmla="*/ 750701 w 9143999"/>
              <a:gd name="connsiteY292" fmla="*/ 0 h 6858000"/>
              <a:gd name="connsiteX293" fmla="*/ 780840 w 9143999"/>
              <a:gd name="connsiteY293" fmla="*/ 0 h 6858000"/>
              <a:gd name="connsiteX294" fmla="*/ 0 w 9143999"/>
              <a:gd name="connsiteY294" fmla="*/ 1346434 h 6858000"/>
              <a:gd name="connsiteX295" fmla="*/ 0 w 9143999"/>
              <a:gd name="connsiteY295" fmla="*/ 1294155 h 6858000"/>
              <a:gd name="connsiteX296" fmla="*/ 583108 w 9143999"/>
              <a:gd name="connsiteY296" fmla="*/ 0 h 6858000"/>
              <a:gd name="connsiteX297" fmla="*/ 613237 w 9143999"/>
              <a:gd name="connsiteY297" fmla="*/ 0 h 6858000"/>
              <a:gd name="connsiteX298" fmla="*/ 0 w 9143999"/>
              <a:gd name="connsiteY298" fmla="*/ 1057328 h 6858000"/>
              <a:gd name="connsiteX299" fmla="*/ 0 w 9143999"/>
              <a:gd name="connsiteY299" fmla="*/ 1005043 h 6858000"/>
              <a:gd name="connsiteX300" fmla="*/ 415480 w 9143999"/>
              <a:gd name="connsiteY300" fmla="*/ 0 h 6858000"/>
              <a:gd name="connsiteX301" fmla="*/ 445631 w 9143999"/>
              <a:gd name="connsiteY301" fmla="*/ 0 h 6858000"/>
              <a:gd name="connsiteX302" fmla="*/ 0 w 9143999"/>
              <a:gd name="connsiteY302" fmla="*/ 768233 h 6858000"/>
              <a:gd name="connsiteX303" fmla="*/ 0 w 9143999"/>
              <a:gd name="connsiteY303" fmla="*/ 715976 h 6858000"/>
              <a:gd name="connsiteX304" fmla="*/ 247782 w 9143999"/>
              <a:gd name="connsiteY304" fmla="*/ 0 h 6858000"/>
              <a:gd name="connsiteX305" fmla="*/ 277928 w 9143999"/>
              <a:gd name="connsiteY305" fmla="*/ 0 h 6858000"/>
              <a:gd name="connsiteX306" fmla="*/ 0 w 9143999"/>
              <a:gd name="connsiteY306" fmla="*/ 478209 h 6858000"/>
              <a:gd name="connsiteX307" fmla="*/ 0 w 9143999"/>
              <a:gd name="connsiteY307" fmla="*/ 426023 h 6858000"/>
              <a:gd name="connsiteX308" fmla="*/ 79020 w 9143999"/>
              <a:gd name="connsiteY308" fmla="*/ 0 h 6858000"/>
              <a:gd name="connsiteX309" fmla="*/ 110247 w 9143999"/>
              <a:gd name="connsiteY309" fmla="*/ 0 h 6858000"/>
              <a:gd name="connsiteX310" fmla="*/ 0 w 9143999"/>
              <a:gd name="connsiteY310" fmla="*/ 189405 h 6858000"/>
              <a:gd name="connsiteX311" fmla="*/ 0 w 9143999"/>
              <a:gd name="connsiteY311" fmla="*/ 13626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Lst>
            <a:rect l="l" t="t" r="r" b="b"/>
            <a:pathLst>
              <a:path w="9143999" h="6858000">
                <a:moveTo>
                  <a:pt x="9143999" y="6655062"/>
                </a:moveTo>
                <a:lnTo>
                  <a:pt x="9143999" y="6707149"/>
                </a:lnTo>
                <a:lnTo>
                  <a:pt x="9056159" y="6858000"/>
                </a:lnTo>
                <a:lnTo>
                  <a:pt x="9025976" y="6858000"/>
                </a:lnTo>
                <a:close/>
                <a:moveTo>
                  <a:pt x="9143999" y="6385516"/>
                </a:moveTo>
                <a:lnTo>
                  <a:pt x="9143999" y="6437702"/>
                </a:lnTo>
                <a:lnTo>
                  <a:pt x="8899694" y="6858000"/>
                </a:lnTo>
                <a:lnTo>
                  <a:pt x="8869552" y="6858000"/>
                </a:lnTo>
                <a:close/>
                <a:moveTo>
                  <a:pt x="9143999" y="6093299"/>
                </a:moveTo>
                <a:lnTo>
                  <a:pt x="9143999" y="6145537"/>
                </a:lnTo>
                <a:lnTo>
                  <a:pt x="8730208" y="6858000"/>
                </a:lnTo>
                <a:lnTo>
                  <a:pt x="8700063" y="6858000"/>
                </a:lnTo>
                <a:close/>
                <a:moveTo>
                  <a:pt x="9143999" y="5801232"/>
                </a:moveTo>
                <a:lnTo>
                  <a:pt x="9143999" y="5853520"/>
                </a:lnTo>
                <a:lnTo>
                  <a:pt x="8561417" y="6858000"/>
                </a:lnTo>
                <a:lnTo>
                  <a:pt x="8531297" y="6858000"/>
                </a:lnTo>
                <a:close/>
                <a:moveTo>
                  <a:pt x="9143999" y="5510885"/>
                </a:moveTo>
                <a:lnTo>
                  <a:pt x="9143999" y="5563413"/>
                </a:lnTo>
                <a:lnTo>
                  <a:pt x="8393269" y="6858000"/>
                </a:lnTo>
                <a:lnTo>
                  <a:pt x="8361911" y="6858000"/>
                </a:lnTo>
                <a:close/>
                <a:moveTo>
                  <a:pt x="9143999" y="5205516"/>
                </a:moveTo>
                <a:lnTo>
                  <a:pt x="9143999" y="5256647"/>
                </a:lnTo>
                <a:lnTo>
                  <a:pt x="8214921" y="6858000"/>
                </a:lnTo>
                <a:lnTo>
                  <a:pt x="8184846" y="6858000"/>
                </a:lnTo>
                <a:close/>
                <a:moveTo>
                  <a:pt x="9143999" y="4935910"/>
                </a:moveTo>
                <a:lnTo>
                  <a:pt x="9143999" y="4988217"/>
                </a:lnTo>
                <a:lnTo>
                  <a:pt x="8059336" y="6858000"/>
                </a:lnTo>
                <a:lnTo>
                  <a:pt x="8029204" y="6858000"/>
                </a:lnTo>
                <a:close/>
                <a:moveTo>
                  <a:pt x="9143999" y="4643586"/>
                </a:moveTo>
                <a:lnTo>
                  <a:pt x="9143999" y="4695860"/>
                </a:lnTo>
                <a:lnTo>
                  <a:pt x="7889882" y="6858000"/>
                </a:lnTo>
                <a:lnTo>
                  <a:pt x="7859743" y="6858000"/>
                </a:lnTo>
                <a:close/>
                <a:moveTo>
                  <a:pt x="9143999" y="4351361"/>
                </a:moveTo>
                <a:lnTo>
                  <a:pt x="9143999" y="4403721"/>
                </a:lnTo>
                <a:lnTo>
                  <a:pt x="7721166" y="6858000"/>
                </a:lnTo>
                <a:lnTo>
                  <a:pt x="7691017" y="6858000"/>
                </a:lnTo>
                <a:close/>
                <a:moveTo>
                  <a:pt x="9143999" y="4061129"/>
                </a:moveTo>
                <a:lnTo>
                  <a:pt x="9143999" y="4113615"/>
                </a:lnTo>
                <a:lnTo>
                  <a:pt x="7553015" y="6858000"/>
                </a:lnTo>
                <a:lnTo>
                  <a:pt x="7521595" y="6858000"/>
                </a:lnTo>
                <a:close/>
                <a:moveTo>
                  <a:pt x="9143999" y="3768807"/>
                </a:moveTo>
                <a:lnTo>
                  <a:pt x="9143999" y="3821042"/>
                </a:lnTo>
                <a:lnTo>
                  <a:pt x="7382266" y="6858000"/>
                </a:lnTo>
                <a:lnTo>
                  <a:pt x="7352133" y="6858000"/>
                </a:lnTo>
                <a:close/>
                <a:moveTo>
                  <a:pt x="9143999" y="3476554"/>
                </a:moveTo>
                <a:lnTo>
                  <a:pt x="9143999" y="3528863"/>
                </a:lnTo>
                <a:lnTo>
                  <a:pt x="7213561" y="6858000"/>
                </a:lnTo>
                <a:lnTo>
                  <a:pt x="7183413" y="6858000"/>
                </a:lnTo>
                <a:close/>
                <a:moveTo>
                  <a:pt x="9143999" y="3193724"/>
                </a:moveTo>
                <a:lnTo>
                  <a:pt x="9143999" y="3246112"/>
                </a:lnTo>
                <a:lnTo>
                  <a:pt x="7049541" y="6858000"/>
                </a:lnTo>
                <a:lnTo>
                  <a:pt x="7019462" y="6858000"/>
                </a:lnTo>
                <a:close/>
                <a:moveTo>
                  <a:pt x="9143999" y="2901390"/>
                </a:moveTo>
                <a:lnTo>
                  <a:pt x="9143999" y="2953684"/>
                </a:lnTo>
                <a:lnTo>
                  <a:pt x="6880109" y="6858000"/>
                </a:lnTo>
                <a:lnTo>
                  <a:pt x="6850002" y="6858000"/>
                </a:lnTo>
                <a:close/>
                <a:moveTo>
                  <a:pt x="9143999" y="2611270"/>
                </a:moveTo>
                <a:lnTo>
                  <a:pt x="9143999" y="2663675"/>
                </a:lnTo>
                <a:lnTo>
                  <a:pt x="6712726" y="6858000"/>
                </a:lnTo>
                <a:lnTo>
                  <a:pt x="6681311" y="6858000"/>
                </a:lnTo>
                <a:close/>
                <a:moveTo>
                  <a:pt x="9143999" y="2318941"/>
                </a:moveTo>
                <a:lnTo>
                  <a:pt x="9143999" y="2371221"/>
                </a:lnTo>
                <a:lnTo>
                  <a:pt x="6541924" y="6858000"/>
                </a:lnTo>
                <a:lnTo>
                  <a:pt x="6511851" y="6858000"/>
                </a:lnTo>
                <a:close/>
                <a:moveTo>
                  <a:pt x="9143999" y="2026610"/>
                </a:moveTo>
                <a:lnTo>
                  <a:pt x="9143999" y="2077577"/>
                </a:lnTo>
                <a:lnTo>
                  <a:pt x="6372464" y="6858000"/>
                </a:lnTo>
                <a:lnTo>
                  <a:pt x="6342392" y="6858000"/>
                </a:lnTo>
                <a:close/>
                <a:moveTo>
                  <a:pt x="9143999" y="1756910"/>
                </a:moveTo>
                <a:lnTo>
                  <a:pt x="9143999" y="1809219"/>
                </a:lnTo>
                <a:lnTo>
                  <a:pt x="6216959" y="6858000"/>
                </a:lnTo>
                <a:lnTo>
                  <a:pt x="6186771" y="6858000"/>
                </a:lnTo>
                <a:close/>
                <a:moveTo>
                  <a:pt x="9143999" y="1464575"/>
                </a:moveTo>
                <a:lnTo>
                  <a:pt x="9143999" y="1516781"/>
                </a:lnTo>
                <a:lnTo>
                  <a:pt x="6047432" y="6858000"/>
                </a:lnTo>
                <a:lnTo>
                  <a:pt x="6017312" y="6858000"/>
                </a:lnTo>
                <a:close/>
                <a:moveTo>
                  <a:pt x="9143999" y="1174419"/>
                </a:moveTo>
                <a:lnTo>
                  <a:pt x="9143999" y="1225522"/>
                </a:lnTo>
                <a:lnTo>
                  <a:pt x="5879340" y="6858000"/>
                </a:lnTo>
                <a:lnTo>
                  <a:pt x="5847872" y="6858000"/>
                </a:lnTo>
                <a:close/>
                <a:moveTo>
                  <a:pt x="9143999" y="869046"/>
                </a:moveTo>
                <a:lnTo>
                  <a:pt x="9143999" y="921335"/>
                </a:lnTo>
                <a:lnTo>
                  <a:pt x="5701731" y="6858000"/>
                </a:lnTo>
                <a:lnTo>
                  <a:pt x="5671574" y="6858000"/>
                </a:lnTo>
                <a:close/>
                <a:moveTo>
                  <a:pt x="9143999" y="576713"/>
                </a:moveTo>
                <a:lnTo>
                  <a:pt x="9143999" y="628980"/>
                </a:lnTo>
                <a:lnTo>
                  <a:pt x="5532252" y="6858000"/>
                </a:lnTo>
                <a:lnTo>
                  <a:pt x="5502116" y="6858000"/>
                </a:lnTo>
                <a:close/>
                <a:moveTo>
                  <a:pt x="9143999" y="284417"/>
                </a:moveTo>
                <a:lnTo>
                  <a:pt x="9143999" y="336776"/>
                </a:lnTo>
                <a:lnTo>
                  <a:pt x="5363580" y="6858000"/>
                </a:lnTo>
                <a:lnTo>
                  <a:pt x="5333404" y="6858000"/>
                </a:lnTo>
                <a:close/>
                <a:moveTo>
                  <a:pt x="9143999" y="8782"/>
                </a:moveTo>
                <a:lnTo>
                  <a:pt x="9143999" y="60616"/>
                </a:lnTo>
                <a:lnTo>
                  <a:pt x="5204046" y="6858000"/>
                </a:lnTo>
                <a:lnTo>
                  <a:pt x="5174000" y="6858000"/>
                </a:lnTo>
                <a:close/>
                <a:moveTo>
                  <a:pt x="8978871" y="0"/>
                </a:moveTo>
                <a:lnTo>
                  <a:pt x="9008917" y="0"/>
                </a:lnTo>
                <a:lnTo>
                  <a:pt x="5033828" y="6858000"/>
                </a:lnTo>
                <a:lnTo>
                  <a:pt x="5003783" y="6858000"/>
                </a:lnTo>
                <a:close/>
                <a:moveTo>
                  <a:pt x="8809936" y="0"/>
                </a:moveTo>
                <a:lnTo>
                  <a:pt x="8839991" y="0"/>
                </a:lnTo>
                <a:lnTo>
                  <a:pt x="4863636" y="6858000"/>
                </a:lnTo>
                <a:lnTo>
                  <a:pt x="4833581" y="6858000"/>
                </a:lnTo>
                <a:close/>
                <a:moveTo>
                  <a:pt x="8639719" y="0"/>
                </a:moveTo>
                <a:lnTo>
                  <a:pt x="8669773" y="0"/>
                </a:lnTo>
                <a:lnTo>
                  <a:pt x="4693418" y="6858000"/>
                </a:lnTo>
                <a:lnTo>
                  <a:pt x="4663364" y="6858000"/>
                </a:lnTo>
                <a:close/>
                <a:moveTo>
                  <a:pt x="8468219" y="0"/>
                </a:moveTo>
                <a:lnTo>
                  <a:pt x="8498265" y="0"/>
                </a:lnTo>
                <a:lnTo>
                  <a:pt x="4523177" y="6858000"/>
                </a:lnTo>
                <a:lnTo>
                  <a:pt x="4493131" y="6858000"/>
                </a:lnTo>
                <a:close/>
                <a:moveTo>
                  <a:pt x="8311096" y="0"/>
                </a:moveTo>
                <a:lnTo>
                  <a:pt x="8341141" y="0"/>
                </a:lnTo>
                <a:lnTo>
                  <a:pt x="4366053" y="6858000"/>
                </a:lnTo>
                <a:lnTo>
                  <a:pt x="4336008" y="6858000"/>
                </a:lnTo>
                <a:close/>
                <a:moveTo>
                  <a:pt x="8140878" y="0"/>
                </a:moveTo>
                <a:lnTo>
                  <a:pt x="8170924" y="0"/>
                </a:lnTo>
                <a:lnTo>
                  <a:pt x="4195835" y="6858000"/>
                </a:lnTo>
                <a:lnTo>
                  <a:pt x="4165790" y="6858000"/>
                </a:lnTo>
                <a:close/>
                <a:moveTo>
                  <a:pt x="7971943" y="0"/>
                </a:moveTo>
                <a:lnTo>
                  <a:pt x="8001997" y="0"/>
                </a:lnTo>
                <a:lnTo>
                  <a:pt x="4025642" y="6858000"/>
                </a:lnTo>
                <a:lnTo>
                  <a:pt x="3995588" y="6858000"/>
                </a:lnTo>
                <a:close/>
                <a:moveTo>
                  <a:pt x="7801725" y="0"/>
                </a:moveTo>
                <a:lnTo>
                  <a:pt x="7831780" y="0"/>
                </a:lnTo>
                <a:lnTo>
                  <a:pt x="3855425" y="6858000"/>
                </a:lnTo>
                <a:lnTo>
                  <a:pt x="3825371" y="6858000"/>
                </a:lnTo>
                <a:close/>
                <a:moveTo>
                  <a:pt x="7630226" y="0"/>
                </a:moveTo>
                <a:lnTo>
                  <a:pt x="7660271" y="0"/>
                </a:lnTo>
                <a:lnTo>
                  <a:pt x="3685183" y="6858000"/>
                </a:lnTo>
                <a:lnTo>
                  <a:pt x="3655138" y="6858000"/>
                </a:lnTo>
                <a:close/>
                <a:moveTo>
                  <a:pt x="7460009" y="0"/>
                </a:moveTo>
                <a:lnTo>
                  <a:pt x="7490054" y="0"/>
                </a:lnTo>
                <a:lnTo>
                  <a:pt x="3514966" y="6858000"/>
                </a:lnTo>
                <a:lnTo>
                  <a:pt x="3484920" y="6858000"/>
                </a:lnTo>
                <a:close/>
                <a:moveTo>
                  <a:pt x="7302885" y="0"/>
                </a:moveTo>
                <a:lnTo>
                  <a:pt x="7332930" y="0"/>
                </a:lnTo>
                <a:lnTo>
                  <a:pt x="3357842" y="6858000"/>
                </a:lnTo>
                <a:lnTo>
                  <a:pt x="3327796" y="6858000"/>
                </a:lnTo>
                <a:close/>
                <a:moveTo>
                  <a:pt x="7133949" y="0"/>
                </a:moveTo>
                <a:lnTo>
                  <a:pt x="7164004" y="0"/>
                </a:lnTo>
                <a:lnTo>
                  <a:pt x="3187649" y="6858000"/>
                </a:lnTo>
                <a:lnTo>
                  <a:pt x="3157595" y="6858000"/>
                </a:lnTo>
                <a:close/>
                <a:moveTo>
                  <a:pt x="6963732" y="0"/>
                </a:moveTo>
                <a:lnTo>
                  <a:pt x="6993786" y="0"/>
                </a:lnTo>
                <a:lnTo>
                  <a:pt x="3017432" y="6858000"/>
                </a:lnTo>
                <a:lnTo>
                  <a:pt x="2987377" y="6858000"/>
                </a:lnTo>
                <a:close/>
                <a:moveTo>
                  <a:pt x="6792233" y="0"/>
                </a:moveTo>
                <a:lnTo>
                  <a:pt x="6822278" y="0"/>
                </a:lnTo>
                <a:lnTo>
                  <a:pt x="2847190" y="6858000"/>
                </a:lnTo>
                <a:lnTo>
                  <a:pt x="2817144" y="6858000"/>
                </a:lnTo>
                <a:close/>
                <a:moveTo>
                  <a:pt x="6622015" y="0"/>
                </a:moveTo>
                <a:lnTo>
                  <a:pt x="6652061" y="0"/>
                </a:lnTo>
                <a:lnTo>
                  <a:pt x="2676972" y="6858000"/>
                </a:lnTo>
                <a:lnTo>
                  <a:pt x="2646927" y="6858000"/>
                </a:lnTo>
                <a:close/>
                <a:moveTo>
                  <a:pt x="6464892" y="0"/>
                </a:moveTo>
                <a:lnTo>
                  <a:pt x="6494937" y="0"/>
                </a:lnTo>
                <a:lnTo>
                  <a:pt x="2519848" y="6858000"/>
                </a:lnTo>
                <a:lnTo>
                  <a:pt x="2489803" y="6858000"/>
                </a:lnTo>
                <a:close/>
                <a:moveTo>
                  <a:pt x="6295956" y="0"/>
                </a:moveTo>
                <a:lnTo>
                  <a:pt x="6326010" y="0"/>
                </a:lnTo>
                <a:lnTo>
                  <a:pt x="2349656" y="6858000"/>
                </a:lnTo>
                <a:lnTo>
                  <a:pt x="2319601" y="6858000"/>
                </a:lnTo>
                <a:close/>
                <a:moveTo>
                  <a:pt x="6125738" y="0"/>
                </a:moveTo>
                <a:lnTo>
                  <a:pt x="6155793" y="0"/>
                </a:lnTo>
                <a:lnTo>
                  <a:pt x="2179438" y="6858000"/>
                </a:lnTo>
                <a:lnTo>
                  <a:pt x="2149384" y="6858000"/>
                </a:lnTo>
                <a:close/>
                <a:moveTo>
                  <a:pt x="5954239" y="0"/>
                </a:moveTo>
                <a:lnTo>
                  <a:pt x="5984285" y="0"/>
                </a:lnTo>
                <a:lnTo>
                  <a:pt x="2009196" y="6858000"/>
                </a:lnTo>
                <a:lnTo>
                  <a:pt x="1979151" y="6858000"/>
                </a:lnTo>
                <a:close/>
                <a:moveTo>
                  <a:pt x="5784022" y="0"/>
                </a:moveTo>
                <a:lnTo>
                  <a:pt x="5814067" y="0"/>
                </a:lnTo>
                <a:lnTo>
                  <a:pt x="1838979" y="6858000"/>
                </a:lnTo>
                <a:lnTo>
                  <a:pt x="1808934" y="6858000"/>
                </a:lnTo>
                <a:close/>
                <a:moveTo>
                  <a:pt x="5613805" y="0"/>
                </a:moveTo>
                <a:lnTo>
                  <a:pt x="5643850" y="0"/>
                </a:lnTo>
                <a:lnTo>
                  <a:pt x="1668761" y="6858000"/>
                </a:lnTo>
                <a:lnTo>
                  <a:pt x="1638716" y="6858000"/>
                </a:lnTo>
                <a:close/>
                <a:moveTo>
                  <a:pt x="5457962" y="0"/>
                </a:moveTo>
                <a:lnTo>
                  <a:pt x="5488017" y="0"/>
                </a:lnTo>
                <a:lnTo>
                  <a:pt x="1511662" y="6858000"/>
                </a:lnTo>
                <a:lnTo>
                  <a:pt x="1481608" y="6858000"/>
                </a:lnTo>
                <a:close/>
                <a:moveTo>
                  <a:pt x="5287745" y="0"/>
                </a:moveTo>
                <a:lnTo>
                  <a:pt x="5317800" y="0"/>
                </a:lnTo>
                <a:lnTo>
                  <a:pt x="1341445" y="6858000"/>
                </a:lnTo>
                <a:lnTo>
                  <a:pt x="1311390" y="6858000"/>
                </a:lnTo>
                <a:close/>
                <a:moveTo>
                  <a:pt x="5116246" y="0"/>
                </a:moveTo>
                <a:lnTo>
                  <a:pt x="5146291" y="0"/>
                </a:lnTo>
                <a:lnTo>
                  <a:pt x="1171203" y="6858000"/>
                </a:lnTo>
                <a:lnTo>
                  <a:pt x="1141158" y="6858000"/>
                </a:lnTo>
                <a:close/>
                <a:moveTo>
                  <a:pt x="4946029" y="0"/>
                </a:moveTo>
                <a:lnTo>
                  <a:pt x="4976074" y="0"/>
                </a:lnTo>
                <a:lnTo>
                  <a:pt x="1000985" y="6858000"/>
                </a:lnTo>
                <a:lnTo>
                  <a:pt x="970940" y="6858000"/>
                </a:lnTo>
                <a:close/>
                <a:moveTo>
                  <a:pt x="4775811" y="0"/>
                </a:moveTo>
                <a:lnTo>
                  <a:pt x="4805857" y="0"/>
                </a:lnTo>
                <a:lnTo>
                  <a:pt x="830768" y="6858000"/>
                </a:lnTo>
                <a:lnTo>
                  <a:pt x="800723" y="6858000"/>
                </a:lnTo>
                <a:close/>
                <a:moveTo>
                  <a:pt x="4606874" y="0"/>
                </a:moveTo>
                <a:lnTo>
                  <a:pt x="4636930" y="0"/>
                </a:lnTo>
                <a:lnTo>
                  <a:pt x="660575" y="6858000"/>
                </a:lnTo>
                <a:lnTo>
                  <a:pt x="630521" y="6858000"/>
                </a:lnTo>
                <a:close/>
                <a:moveTo>
                  <a:pt x="4449751" y="0"/>
                </a:moveTo>
                <a:lnTo>
                  <a:pt x="4479807" y="0"/>
                </a:lnTo>
                <a:lnTo>
                  <a:pt x="503452" y="6858000"/>
                </a:lnTo>
                <a:lnTo>
                  <a:pt x="473397" y="6858000"/>
                </a:lnTo>
                <a:close/>
                <a:moveTo>
                  <a:pt x="4278220" y="0"/>
                </a:moveTo>
                <a:lnTo>
                  <a:pt x="4309589" y="0"/>
                </a:lnTo>
                <a:lnTo>
                  <a:pt x="333234" y="6858000"/>
                </a:lnTo>
                <a:lnTo>
                  <a:pt x="303164" y="6858000"/>
                </a:lnTo>
                <a:close/>
                <a:moveTo>
                  <a:pt x="4108035" y="0"/>
                </a:moveTo>
                <a:lnTo>
                  <a:pt x="4138081" y="0"/>
                </a:lnTo>
                <a:lnTo>
                  <a:pt x="162992" y="6858000"/>
                </a:lnTo>
                <a:lnTo>
                  <a:pt x="132947" y="6858000"/>
                </a:lnTo>
                <a:close/>
                <a:moveTo>
                  <a:pt x="3937818" y="0"/>
                </a:moveTo>
                <a:lnTo>
                  <a:pt x="3967863" y="0"/>
                </a:lnTo>
                <a:lnTo>
                  <a:pt x="0" y="6845534"/>
                </a:lnTo>
                <a:lnTo>
                  <a:pt x="0" y="6793699"/>
                </a:lnTo>
                <a:close/>
                <a:moveTo>
                  <a:pt x="3772821" y="0"/>
                </a:moveTo>
                <a:lnTo>
                  <a:pt x="3802873" y="0"/>
                </a:lnTo>
                <a:lnTo>
                  <a:pt x="0" y="6559815"/>
                </a:lnTo>
                <a:lnTo>
                  <a:pt x="0" y="6507369"/>
                </a:lnTo>
                <a:close/>
                <a:moveTo>
                  <a:pt x="3605066" y="0"/>
                </a:moveTo>
                <a:lnTo>
                  <a:pt x="3635265" y="0"/>
                </a:lnTo>
                <a:lnTo>
                  <a:pt x="0" y="6269423"/>
                </a:lnTo>
                <a:lnTo>
                  <a:pt x="0" y="6217053"/>
                </a:lnTo>
                <a:close/>
                <a:moveTo>
                  <a:pt x="3436279" y="0"/>
                </a:moveTo>
                <a:lnTo>
                  <a:pt x="3467665" y="0"/>
                </a:lnTo>
                <a:lnTo>
                  <a:pt x="0" y="5980297"/>
                </a:lnTo>
                <a:lnTo>
                  <a:pt x="0" y="5927830"/>
                </a:lnTo>
                <a:close/>
                <a:moveTo>
                  <a:pt x="3268666" y="0"/>
                </a:moveTo>
                <a:lnTo>
                  <a:pt x="3298776" y="0"/>
                </a:lnTo>
                <a:lnTo>
                  <a:pt x="0" y="5691094"/>
                </a:lnTo>
                <a:lnTo>
                  <a:pt x="0" y="5638884"/>
                </a:lnTo>
                <a:close/>
                <a:moveTo>
                  <a:pt x="3100975" y="0"/>
                </a:moveTo>
                <a:lnTo>
                  <a:pt x="3131166" y="0"/>
                </a:lnTo>
                <a:lnTo>
                  <a:pt x="0" y="5400705"/>
                </a:lnTo>
                <a:lnTo>
                  <a:pt x="0" y="5348380"/>
                </a:lnTo>
                <a:close/>
                <a:moveTo>
                  <a:pt x="2933446" y="0"/>
                </a:moveTo>
                <a:lnTo>
                  <a:pt x="2963567" y="0"/>
                </a:lnTo>
                <a:lnTo>
                  <a:pt x="0" y="5111580"/>
                </a:lnTo>
                <a:lnTo>
                  <a:pt x="0" y="5059155"/>
                </a:lnTo>
                <a:close/>
                <a:moveTo>
                  <a:pt x="2765803" y="0"/>
                </a:moveTo>
                <a:lnTo>
                  <a:pt x="2795967" y="0"/>
                </a:lnTo>
                <a:lnTo>
                  <a:pt x="0" y="4822454"/>
                </a:lnTo>
                <a:lnTo>
                  <a:pt x="0" y="4770203"/>
                </a:lnTo>
                <a:close/>
                <a:moveTo>
                  <a:pt x="2596921" y="0"/>
                </a:moveTo>
                <a:lnTo>
                  <a:pt x="2628352" y="0"/>
                </a:lnTo>
                <a:lnTo>
                  <a:pt x="0" y="4532079"/>
                </a:lnTo>
                <a:lnTo>
                  <a:pt x="0" y="4479559"/>
                </a:lnTo>
                <a:close/>
                <a:moveTo>
                  <a:pt x="2429297" y="0"/>
                </a:moveTo>
                <a:lnTo>
                  <a:pt x="2459470" y="0"/>
                </a:lnTo>
                <a:lnTo>
                  <a:pt x="0" y="4242851"/>
                </a:lnTo>
                <a:lnTo>
                  <a:pt x="0" y="4190604"/>
                </a:lnTo>
                <a:close/>
                <a:moveTo>
                  <a:pt x="2261780" y="0"/>
                </a:moveTo>
                <a:lnTo>
                  <a:pt x="2291854" y="0"/>
                </a:lnTo>
                <a:lnTo>
                  <a:pt x="0" y="3952481"/>
                </a:lnTo>
                <a:lnTo>
                  <a:pt x="0" y="3901348"/>
                </a:lnTo>
                <a:close/>
                <a:moveTo>
                  <a:pt x="2094178" y="0"/>
                </a:moveTo>
                <a:lnTo>
                  <a:pt x="2124254" y="0"/>
                </a:lnTo>
                <a:lnTo>
                  <a:pt x="0" y="3663357"/>
                </a:lnTo>
                <a:lnTo>
                  <a:pt x="0" y="3610980"/>
                </a:lnTo>
                <a:close/>
                <a:moveTo>
                  <a:pt x="1926494" y="0"/>
                </a:moveTo>
                <a:lnTo>
                  <a:pt x="1956655" y="0"/>
                </a:lnTo>
                <a:lnTo>
                  <a:pt x="0" y="3374237"/>
                </a:lnTo>
                <a:lnTo>
                  <a:pt x="0" y="3321914"/>
                </a:lnTo>
                <a:close/>
                <a:moveTo>
                  <a:pt x="1757631" y="0"/>
                </a:moveTo>
                <a:lnTo>
                  <a:pt x="1789033" y="0"/>
                </a:lnTo>
                <a:lnTo>
                  <a:pt x="0" y="3083889"/>
                </a:lnTo>
                <a:lnTo>
                  <a:pt x="0" y="3031469"/>
                </a:lnTo>
                <a:close/>
                <a:moveTo>
                  <a:pt x="1590004" y="0"/>
                </a:moveTo>
                <a:lnTo>
                  <a:pt x="1620160" y="0"/>
                </a:lnTo>
                <a:lnTo>
                  <a:pt x="0" y="2794619"/>
                </a:lnTo>
                <a:lnTo>
                  <a:pt x="0" y="2742344"/>
                </a:lnTo>
                <a:close/>
                <a:moveTo>
                  <a:pt x="1422417" y="0"/>
                </a:moveTo>
                <a:lnTo>
                  <a:pt x="1452562" y="0"/>
                </a:lnTo>
                <a:lnTo>
                  <a:pt x="0" y="2505497"/>
                </a:lnTo>
                <a:lnTo>
                  <a:pt x="0" y="2453154"/>
                </a:lnTo>
                <a:close/>
                <a:moveTo>
                  <a:pt x="1254833" y="0"/>
                </a:moveTo>
                <a:lnTo>
                  <a:pt x="1284934" y="0"/>
                </a:lnTo>
                <a:lnTo>
                  <a:pt x="0" y="2215175"/>
                </a:lnTo>
                <a:lnTo>
                  <a:pt x="0" y="2162874"/>
                </a:lnTo>
                <a:close/>
                <a:moveTo>
                  <a:pt x="1087194" y="0"/>
                </a:moveTo>
                <a:lnTo>
                  <a:pt x="1117331" y="0"/>
                </a:lnTo>
                <a:lnTo>
                  <a:pt x="0" y="1926064"/>
                </a:lnTo>
                <a:lnTo>
                  <a:pt x="0" y="1873759"/>
                </a:lnTo>
                <a:close/>
                <a:moveTo>
                  <a:pt x="918372" y="0"/>
                </a:moveTo>
                <a:lnTo>
                  <a:pt x="949725" y="0"/>
                </a:lnTo>
                <a:lnTo>
                  <a:pt x="0" y="1636960"/>
                </a:lnTo>
                <a:lnTo>
                  <a:pt x="0" y="1584428"/>
                </a:lnTo>
                <a:close/>
                <a:moveTo>
                  <a:pt x="750701" y="0"/>
                </a:moveTo>
                <a:lnTo>
                  <a:pt x="780840" y="0"/>
                </a:lnTo>
                <a:lnTo>
                  <a:pt x="0" y="1346434"/>
                </a:lnTo>
                <a:lnTo>
                  <a:pt x="0" y="1294155"/>
                </a:lnTo>
                <a:close/>
                <a:moveTo>
                  <a:pt x="583108" y="0"/>
                </a:moveTo>
                <a:lnTo>
                  <a:pt x="613237" y="0"/>
                </a:lnTo>
                <a:lnTo>
                  <a:pt x="0" y="1057328"/>
                </a:lnTo>
                <a:lnTo>
                  <a:pt x="0" y="1005043"/>
                </a:lnTo>
                <a:close/>
                <a:moveTo>
                  <a:pt x="415480" y="0"/>
                </a:moveTo>
                <a:lnTo>
                  <a:pt x="445631" y="0"/>
                </a:lnTo>
                <a:lnTo>
                  <a:pt x="0" y="768233"/>
                </a:lnTo>
                <a:lnTo>
                  <a:pt x="0" y="715976"/>
                </a:lnTo>
                <a:close/>
                <a:moveTo>
                  <a:pt x="247782" y="0"/>
                </a:moveTo>
                <a:lnTo>
                  <a:pt x="277928" y="0"/>
                </a:lnTo>
                <a:lnTo>
                  <a:pt x="0" y="478209"/>
                </a:lnTo>
                <a:lnTo>
                  <a:pt x="0" y="426023"/>
                </a:lnTo>
                <a:close/>
                <a:moveTo>
                  <a:pt x="79020" y="0"/>
                </a:moveTo>
                <a:lnTo>
                  <a:pt x="110247" y="0"/>
                </a:lnTo>
                <a:lnTo>
                  <a:pt x="0" y="189405"/>
                </a:lnTo>
                <a:lnTo>
                  <a:pt x="0" y="136266"/>
                </a:lnTo>
                <a:close/>
              </a:path>
            </a:pathLst>
          </a:custGeom>
          <a:solidFill>
            <a:schemeClr val="bg2">
              <a:lumMod val="75000"/>
              <a:alpha val="10000"/>
            </a:schemeClr>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3961251"/>
            <a:ext cx="7886700" cy="1171017"/>
          </a:xfrm>
          <a:prstGeom prst="rect">
            <a:avLst/>
          </a:prstGeom>
        </p:spPr>
        <p:txBody>
          <a:bodyPr anchor="b"/>
          <a:lstStyle>
            <a:lvl1pPr>
              <a:defRPr sz="6000">
                <a:solidFill>
                  <a:schemeClr val="tx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5213668"/>
            <a:ext cx="7886700" cy="875982"/>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250112" y="2070221"/>
            <a:ext cx="1701800" cy="279518"/>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250112" y="2391283"/>
            <a:ext cx="1701800" cy="279518"/>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250112" y="2712345"/>
            <a:ext cx="1701800" cy="279518"/>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9" name="Freeform 28">
            <a:extLst>
              <a:ext uri="{FF2B5EF4-FFF2-40B4-BE49-F238E27FC236}">
                <a16:creationId xmlns:a16="http://schemas.microsoft.com/office/drawing/2014/main" id="{EDB16C74-12EA-A545-B6BC-55B6B8B37DF2}"/>
              </a:ext>
            </a:extLst>
          </p:cNvPr>
          <p:cNvSpPr>
            <a:spLocks noGrp="1"/>
          </p:cNvSpPr>
          <p:nvPr>
            <p:ph type="pic" sz="quarter" idx="17"/>
          </p:nvPr>
        </p:nvSpPr>
        <p:spPr>
          <a:xfrm>
            <a:off x="69850" y="0"/>
            <a:ext cx="8415022" cy="3897631"/>
          </a:xfrm>
          <a:custGeom>
            <a:avLst/>
            <a:gdLst>
              <a:gd name="connsiteX0" fmla="*/ 3257605 w 8415022"/>
              <a:gd name="connsiteY0" fmla="*/ 1 h 3897631"/>
              <a:gd name="connsiteX1" fmla="*/ 4771393 w 8415022"/>
              <a:gd name="connsiteY1" fmla="*/ 1 h 3897631"/>
              <a:gd name="connsiteX2" fmla="*/ 2745689 w 8415022"/>
              <a:gd name="connsiteY2" fmla="*/ 3531871 h 3897631"/>
              <a:gd name="connsiteX3" fmla="*/ 1231900 w 8415022"/>
              <a:gd name="connsiteY3" fmla="*/ 3531871 h 3897631"/>
              <a:gd name="connsiteX4" fmla="*/ 6743718 w 8415022"/>
              <a:gd name="connsiteY4" fmla="*/ 0 h 3897631"/>
              <a:gd name="connsiteX5" fmla="*/ 8415022 w 8415022"/>
              <a:gd name="connsiteY5" fmla="*/ 0 h 3897631"/>
              <a:gd name="connsiteX6" fmla="*/ 8189242 w 8415022"/>
              <a:gd name="connsiteY6" fmla="*/ 393701 h 3897631"/>
              <a:gd name="connsiteX7" fmla="*/ 7238958 w 8415022"/>
              <a:gd name="connsiteY7" fmla="*/ 393701 h 3897631"/>
              <a:gd name="connsiteX8" fmla="*/ 6299200 w 8415022"/>
              <a:gd name="connsiteY8" fmla="*/ 1998985 h 3897631"/>
              <a:gd name="connsiteX9" fmla="*/ 7267119 w 8415022"/>
              <a:gd name="connsiteY9" fmla="*/ 2001641 h 3897631"/>
              <a:gd name="connsiteX10" fmla="*/ 6179804 w 8415022"/>
              <a:gd name="connsiteY10" fmla="*/ 3897631 h 3897631"/>
              <a:gd name="connsiteX11" fmla="*/ 4508500 w 8415022"/>
              <a:gd name="connsiteY11" fmla="*/ 3897631 h 3897631"/>
              <a:gd name="connsiteX12" fmla="*/ 4923796 w 8415022"/>
              <a:gd name="connsiteY12" fmla="*/ 0 h 3897631"/>
              <a:gd name="connsiteX13" fmla="*/ 6595108 w 8415022"/>
              <a:gd name="connsiteY13" fmla="*/ 0 h 3897631"/>
              <a:gd name="connsiteX14" fmla="*/ 5138412 w 8415022"/>
              <a:gd name="connsiteY14" fmla="*/ 2503171 h 3897631"/>
              <a:gd name="connsiteX15" fmla="*/ 3467100 w 8415022"/>
              <a:gd name="connsiteY15" fmla="*/ 2503171 h 3897631"/>
              <a:gd name="connsiteX16" fmla="*/ 1456699 w 8415022"/>
              <a:gd name="connsiteY16" fmla="*/ 0 h 3897631"/>
              <a:gd name="connsiteX17" fmla="*/ 3128014 w 8415022"/>
              <a:gd name="connsiteY17" fmla="*/ 0 h 3897631"/>
              <a:gd name="connsiteX18" fmla="*/ 1671316 w 8415022"/>
              <a:gd name="connsiteY18" fmla="*/ 2503171 h 3897631"/>
              <a:gd name="connsiteX19" fmla="*/ 0 w 8415022"/>
              <a:gd name="connsiteY19" fmla="*/ 2503171 h 3897631"/>
              <a:gd name="connsiteX0" fmla="*/ 3257605 w 8415022"/>
              <a:gd name="connsiteY0" fmla="*/ 1 h 3897631"/>
              <a:gd name="connsiteX1" fmla="*/ 4771393 w 8415022"/>
              <a:gd name="connsiteY1" fmla="*/ 1 h 3897631"/>
              <a:gd name="connsiteX2" fmla="*/ 2745689 w 8415022"/>
              <a:gd name="connsiteY2" fmla="*/ 3531871 h 3897631"/>
              <a:gd name="connsiteX3" fmla="*/ 1231900 w 8415022"/>
              <a:gd name="connsiteY3" fmla="*/ 3531871 h 3897631"/>
              <a:gd name="connsiteX4" fmla="*/ 3257605 w 8415022"/>
              <a:gd name="connsiteY4" fmla="*/ 1 h 3897631"/>
              <a:gd name="connsiteX5" fmla="*/ 6743718 w 8415022"/>
              <a:gd name="connsiteY5" fmla="*/ 0 h 3897631"/>
              <a:gd name="connsiteX6" fmla="*/ 8415022 w 8415022"/>
              <a:gd name="connsiteY6" fmla="*/ 0 h 3897631"/>
              <a:gd name="connsiteX7" fmla="*/ 8189242 w 8415022"/>
              <a:gd name="connsiteY7" fmla="*/ 393701 h 3897631"/>
              <a:gd name="connsiteX8" fmla="*/ 7238958 w 8415022"/>
              <a:gd name="connsiteY8" fmla="*/ 393701 h 3897631"/>
              <a:gd name="connsiteX9" fmla="*/ 7267119 w 8415022"/>
              <a:gd name="connsiteY9" fmla="*/ 2001641 h 3897631"/>
              <a:gd name="connsiteX10" fmla="*/ 6179804 w 8415022"/>
              <a:gd name="connsiteY10" fmla="*/ 3897631 h 3897631"/>
              <a:gd name="connsiteX11" fmla="*/ 4508500 w 8415022"/>
              <a:gd name="connsiteY11" fmla="*/ 3897631 h 3897631"/>
              <a:gd name="connsiteX12" fmla="*/ 6743718 w 8415022"/>
              <a:gd name="connsiteY12" fmla="*/ 0 h 3897631"/>
              <a:gd name="connsiteX13" fmla="*/ 4923796 w 8415022"/>
              <a:gd name="connsiteY13" fmla="*/ 0 h 3897631"/>
              <a:gd name="connsiteX14" fmla="*/ 6595108 w 8415022"/>
              <a:gd name="connsiteY14" fmla="*/ 0 h 3897631"/>
              <a:gd name="connsiteX15" fmla="*/ 5138412 w 8415022"/>
              <a:gd name="connsiteY15" fmla="*/ 2503171 h 3897631"/>
              <a:gd name="connsiteX16" fmla="*/ 3467100 w 8415022"/>
              <a:gd name="connsiteY16" fmla="*/ 2503171 h 3897631"/>
              <a:gd name="connsiteX17" fmla="*/ 4923796 w 8415022"/>
              <a:gd name="connsiteY17" fmla="*/ 0 h 3897631"/>
              <a:gd name="connsiteX18" fmla="*/ 1456699 w 8415022"/>
              <a:gd name="connsiteY18" fmla="*/ 0 h 3897631"/>
              <a:gd name="connsiteX19" fmla="*/ 3128014 w 8415022"/>
              <a:gd name="connsiteY19" fmla="*/ 0 h 3897631"/>
              <a:gd name="connsiteX20" fmla="*/ 1671316 w 8415022"/>
              <a:gd name="connsiteY20" fmla="*/ 2503171 h 3897631"/>
              <a:gd name="connsiteX21" fmla="*/ 0 w 8415022"/>
              <a:gd name="connsiteY21" fmla="*/ 2503171 h 3897631"/>
              <a:gd name="connsiteX22" fmla="*/ 1456699 w 8415022"/>
              <a:gd name="connsiteY22" fmla="*/ 0 h 3897631"/>
              <a:gd name="connsiteX0" fmla="*/ 3257605 w 8415022"/>
              <a:gd name="connsiteY0" fmla="*/ 1 h 3897631"/>
              <a:gd name="connsiteX1" fmla="*/ 4771393 w 8415022"/>
              <a:gd name="connsiteY1" fmla="*/ 1 h 3897631"/>
              <a:gd name="connsiteX2" fmla="*/ 2745689 w 8415022"/>
              <a:gd name="connsiteY2" fmla="*/ 3531871 h 3897631"/>
              <a:gd name="connsiteX3" fmla="*/ 1231900 w 8415022"/>
              <a:gd name="connsiteY3" fmla="*/ 3531871 h 3897631"/>
              <a:gd name="connsiteX4" fmla="*/ 3257605 w 8415022"/>
              <a:gd name="connsiteY4" fmla="*/ 1 h 3897631"/>
              <a:gd name="connsiteX5" fmla="*/ 6743718 w 8415022"/>
              <a:gd name="connsiteY5" fmla="*/ 0 h 3897631"/>
              <a:gd name="connsiteX6" fmla="*/ 8415022 w 8415022"/>
              <a:gd name="connsiteY6" fmla="*/ 0 h 3897631"/>
              <a:gd name="connsiteX7" fmla="*/ 8189242 w 8415022"/>
              <a:gd name="connsiteY7" fmla="*/ 393701 h 3897631"/>
              <a:gd name="connsiteX8" fmla="*/ 7267119 w 8415022"/>
              <a:gd name="connsiteY8" fmla="*/ 2001641 h 3897631"/>
              <a:gd name="connsiteX9" fmla="*/ 6179804 w 8415022"/>
              <a:gd name="connsiteY9" fmla="*/ 3897631 h 3897631"/>
              <a:gd name="connsiteX10" fmla="*/ 4508500 w 8415022"/>
              <a:gd name="connsiteY10" fmla="*/ 3897631 h 3897631"/>
              <a:gd name="connsiteX11" fmla="*/ 6743718 w 8415022"/>
              <a:gd name="connsiteY11" fmla="*/ 0 h 3897631"/>
              <a:gd name="connsiteX12" fmla="*/ 4923796 w 8415022"/>
              <a:gd name="connsiteY12" fmla="*/ 0 h 3897631"/>
              <a:gd name="connsiteX13" fmla="*/ 6595108 w 8415022"/>
              <a:gd name="connsiteY13" fmla="*/ 0 h 3897631"/>
              <a:gd name="connsiteX14" fmla="*/ 5138412 w 8415022"/>
              <a:gd name="connsiteY14" fmla="*/ 2503171 h 3897631"/>
              <a:gd name="connsiteX15" fmla="*/ 3467100 w 8415022"/>
              <a:gd name="connsiteY15" fmla="*/ 2503171 h 3897631"/>
              <a:gd name="connsiteX16" fmla="*/ 4923796 w 8415022"/>
              <a:gd name="connsiteY16" fmla="*/ 0 h 3897631"/>
              <a:gd name="connsiteX17" fmla="*/ 1456699 w 8415022"/>
              <a:gd name="connsiteY17" fmla="*/ 0 h 3897631"/>
              <a:gd name="connsiteX18" fmla="*/ 3128014 w 8415022"/>
              <a:gd name="connsiteY18" fmla="*/ 0 h 3897631"/>
              <a:gd name="connsiteX19" fmla="*/ 1671316 w 8415022"/>
              <a:gd name="connsiteY19" fmla="*/ 2503171 h 3897631"/>
              <a:gd name="connsiteX20" fmla="*/ 0 w 8415022"/>
              <a:gd name="connsiteY20" fmla="*/ 2503171 h 3897631"/>
              <a:gd name="connsiteX21" fmla="*/ 1456699 w 8415022"/>
              <a:gd name="connsiteY21" fmla="*/ 0 h 3897631"/>
              <a:gd name="connsiteX0" fmla="*/ 3257605 w 8415022"/>
              <a:gd name="connsiteY0" fmla="*/ 1 h 3897631"/>
              <a:gd name="connsiteX1" fmla="*/ 4771393 w 8415022"/>
              <a:gd name="connsiteY1" fmla="*/ 1 h 3897631"/>
              <a:gd name="connsiteX2" fmla="*/ 2745689 w 8415022"/>
              <a:gd name="connsiteY2" fmla="*/ 3531871 h 3897631"/>
              <a:gd name="connsiteX3" fmla="*/ 1231900 w 8415022"/>
              <a:gd name="connsiteY3" fmla="*/ 3531871 h 3897631"/>
              <a:gd name="connsiteX4" fmla="*/ 3257605 w 8415022"/>
              <a:gd name="connsiteY4" fmla="*/ 1 h 3897631"/>
              <a:gd name="connsiteX5" fmla="*/ 6743718 w 8415022"/>
              <a:gd name="connsiteY5" fmla="*/ 0 h 3897631"/>
              <a:gd name="connsiteX6" fmla="*/ 8415022 w 8415022"/>
              <a:gd name="connsiteY6" fmla="*/ 0 h 3897631"/>
              <a:gd name="connsiteX7" fmla="*/ 7267119 w 8415022"/>
              <a:gd name="connsiteY7" fmla="*/ 2001641 h 3897631"/>
              <a:gd name="connsiteX8" fmla="*/ 6179804 w 8415022"/>
              <a:gd name="connsiteY8" fmla="*/ 3897631 h 3897631"/>
              <a:gd name="connsiteX9" fmla="*/ 4508500 w 8415022"/>
              <a:gd name="connsiteY9" fmla="*/ 3897631 h 3897631"/>
              <a:gd name="connsiteX10" fmla="*/ 6743718 w 8415022"/>
              <a:gd name="connsiteY10" fmla="*/ 0 h 3897631"/>
              <a:gd name="connsiteX11" fmla="*/ 4923796 w 8415022"/>
              <a:gd name="connsiteY11" fmla="*/ 0 h 3897631"/>
              <a:gd name="connsiteX12" fmla="*/ 6595108 w 8415022"/>
              <a:gd name="connsiteY12" fmla="*/ 0 h 3897631"/>
              <a:gd name="connsiteX13" fmla="*/ 5138412 w 8415022"/>
              <a:gd name="connsiteY13" fmla="*/ 2503171 h 3897631"/>
              <a:gd name="connsiteX14" fmla="*/ 3467100 w 8415022"/>
              <a:gd name="connsiteY14" fmla="*/ 2503171 h 3897631"/>
              <a:gd name="connsiteX15" fmla="*/ 4923796 w 8415022"/>
              <a:gd name="connsiteY15" fmla="*/ 0 h 3897631"/>
              <a:gd name="connsiteX16" fmla="*/ 1456699 w 8415022"/>
              <a:gd name="connsiteY16" fmla="*/ 0 h 3897631"/>
              <a:gd name="connsiteX17" fmla="*/ 3128014 w 8415022"/>
              <a:gd name="connsiteY17" fmla="*/ 0 h 3897631"/>
              <a:gd name="connsiteX18" fmla="*/ 1671316 w 8415022"/>
              <a:gd name="connsiteY18" fmla="*/ 2503171 h 3897631"/>
              <a:gd name="connsiteX19" fmla="*/ 0 w 8415022"/>
              <a:gd name="connsiteY19" fmla="*/ 2503171 h 3897631"/>
              <a:gd name="connsiteX20" fmla="*/ 1456699 w 8415022"/>
              <a:gd name="connsiteY20" fmla="*/ 0 h 3897631"/>
              <a:gd name="connsiteX0" fmla="*/ 3257605 w 8415022"/>
              <a:gd name="connsiteY0" fmla="*/ 1 h 3897631"/>
              <a:gd name="connsiteX1" fmla="*/ 4771393 w 8415022"/>
              <a:gd name="connsiteY1" fmla="*/ 1 h 3897631"/>
              <a:gd name="connsiteX2" fmla="*/ 2745689 w 8415022"/>
              <a:gd name="connsiteY2" fmla="*/ 3531871 h 3897631"/>
              <a:gd name="connsiteX3" fmla="*/ 1231900 w 8415022"/>
              <a:gd name="connsiteY3" fmla="*/ 3531871 h 3897631"/>
              <a:gd name="connsiteX4" fmla="*/ 3257605 w 8415022"/>
              <a:gd name="connsiteY4" fmla="*/ 1 h 3897631"/>
              <a:gd name="connsiteX5" fmla="*/ 6743718 w 8415022"/>
              <a:gd name="connsiteY5" fmla="*/ 0 h 3897631"/>
              <a:gd name="connsiteX6" fmla="*/ 8415022 w 8415022"/>
              <a:gd name="connsiteY6" fmla="*/ 0 h 3897631"/>
              <a:gd name="connsiteX7" fmla="*/ 6179804 w 8415022"/>
              <a:gd name="connsiteY7" fmla="*/ 3897631 h 3897631"/>
              <a:gd name="connsiteX8" fmla="*/ 4508500 w 8415022"/>
              <a:gd name="connsiteY8" fmla="*/ 3897631 h 3897631"/>
              <a:gd name="connsiteX9" fmla="*/ 6743718 w 8415022"/>
              <a:gd name="connsiteY9" fmla="*/ 0 h 3897631"/>
              <a:gd name="connsiteX10" fmla="*/ 4923796 w 8415022"/>
              <a:gd name="connsiteY10" fmla="*/ 0 h 3897631"/>
              <a:gd name="connsiteX11" fmla="*/ 6595108 w 8415022"/>
              <a:gd name="connsiteY11" fmla="*/ 0 h 3897631"/>
              <a:gd name="connsiteX12" fmla="*/ 5138412 w 8415022"/>
              <a:gd name="connsiteY12" fmla="*/ 2503171 h 3897631"/>
              <a:gd name="connsiteX13" fmla="*/ 3467100 w 8415022"/>
              <a:gd name="connsiteY13" fmla="*/ 2503171 h 3897631"/>
              <a:gd name="connsiteX14" fmla="*/ 4923796 w 8415022"/>
              <a:gd name="connsiteY14" fmla="*/ 0 h 3897631"/>
              <a:gd name="connsiteX15" fmla="*/ 1456699 w 8415022"/>
              <a:gd name="connsiteY15" fmla="*/ 0 h 3897631"/>
              <a:gd name="connsiteX16" fmla="*/ 3128014 w 8415022"/>
              <a:gd name="connsiteY16" fmla="*/ 0 h 3897631"/>
              <a:gd name="connsiteX17" fmla="*/ 1671316 w 8415022"/>
              <a:gd name="connsiteY17" fmla="*/ 2503171 h 3897631"/>
              <a:gd name="connsiteX18" fmla="*/ 0 w 8415022"/>
              <a:gd name="connsiteY18" fmla="*/ 2503171 h 3897631"/>
              <a:gd name="connsiteX19" fmla="*/ 1456699 w 8415022"/>
              <a:gd name="connsiteY19" fmla="*/ 0 h 3897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415022" h="3897631">
                <a:moveTo>
                  <a:pt x="3257605" y="1"/>
                </a:moveTo>
                <a:lnTo>
                  <a:pt x="4771393" y="1"/>
                </a:lnTo>
                <a:lnTo>
                  <a:pt x="2745689" y="3531871"/>
                </a:lnTo>
                <a:lnTo>
                  <a:pt x="1231900" y="3531871"/>
                </a:lnTo>
                <a:lnTo>
                  <a:pt x="3257605" y="1"/>
                </a:lnTo>
                <a:close/>
                <a:moveTo>
                  <a:pt x="6743718" y="0"/>
                </a:moveTo>
                <a:lnTo>
                  <a:pt x="8415022" y="0"/>
                </a:lnTo>
                <a:lnTo>
                  <a:pt x="6179804" y="3897631"/>
                </a:lnTo>
                <a:lnTo>
                  <a:pt x="4508500" y="3897631"/>
                </a:lnTo>
                <a:lnTo>
                  <a:pt x="6743718" y="0"/>
                </a:lnTo>
                <a:close/>
                <a:moveTo>
                  <a:pt x="4923796" y="0"/>
                </a:moveTo>
                <a:lnTo>
                  <a:pt x="6595108" y="0"/>
                </a:lnTo>
                <a:lnTo>
                  <a:pt x="5138412" y="2503171"/>
                </a:lnTo>
                <a:lnTo>
                  <a:pt x="3467100" y="2503171"/>
                </a:lnTo>
                <a:lnTo>
                  <a:pt x="4923796" y="0"/>
                </a:lnTo>
                <a:close/>
                <a:moveTo>
                  <a:pt x="1456699" y="0"/>
                </a:moveTo>
                <a:lnTo>
                  <a:pt x="3128014" y="0"/>
                </a:lnTo>
                <a:lnTo>
                  <a:pt x="1671316" y="2503171"/>
                </a:lnTo>
                <a:lnTo>
                  <a:pt x="0" y="2503171"/>
                </a:lnTo>
                <a:lnTo>
                  <a:pt x="1456699" y="0"/>
                </a:lnTo>
                <a:close/>
              </a:path>
            </a:pathLst>
          </a:custGeom>
          <a:solidFill>
            <a:schemeClr val="accent3"/>
          </a:solidFill>
        </p:spPr>
        <p:txBody>
          <a:bodyPr wrap="square" anchor="ctr">
            <a:noAutofit/>
          </a:bodyPr>
          <a:lstStyle>
            <a:lvl1pPr algn="ctr">
              <a:buNone/>
              <a:defRPr>
                <a:solidFill>
                  <a:schemeClr val="bg1"/>
                </a:solidFill>
              </a:defRPr>
            </a:lvl1pPr>
          </a:lstStyle>
          <a:p>
            <a:endParaRPr lang="en-US"/>
          </a:p>
        </p:txBody>
      </p:sp>
      <p:sp>
        <p:nvSpPr>
          <p:cNvPr id="30" name="Freeform 29">
            <a:extLst>
              <a:ext uri="{FF2B5EF4-FFF2-40B4-BE49-F238E27FC236}">
                <a16:creationId xmlns:a16="http://schemas.microsoft.com/office/drawing/2014/main" id="{2F9FAE7A-675F-1844-B7E8-F4C2EDAC6838}"/>
              </a:ext>
            </a:extLst>
          </p:cNvPr>
          <p:cNvSpPr>
            <a:spLocks noGrp="1"/>
          </p:cNvSpPr>
          <p:nvPr>
            <p:ph type="pic" sz="quarter" idx="18"/>
          </p:nvPr>
        </p:nvSpPr>
        <p:spPr>
          <a:xfrm>
            <a:off x="6369050" y="393701"/>
            <a:ext cx="2774950" cy="1612900"/>
          </a:xfrm>
          <a:custGeom>
            <a:avLst/>
            <a:gdLst>
              <a:gd name="connsiteX0" fmla="*/ 939758 w 2774950"/>
              <a:gd name="connsiteY0" fmla="*/ 0 h 1612900"/>
              <a:gd name="connsiteX1" fmla="*/ 2774950 w 2774950"/>
              <a:gd name="connsiteY1" fmla="*/ 0 h 1612900"/>
              <a:gd name="connsiteX2" fmla="*/ 2774950 w 2774950"/>
              <a:gd name="connsiteY2" fmla="*/ 1612900 h 1612900"/>
              <a:gd name="connsiteX3" fmla="*/ 0 w 2774950"/>
              <a:gd name="connsiteY3" fmla="*/ 1605284 h 1612900"/>
            </a:gdLst>
            <a:ahLst/>
            <a:cxnLst>
              <a:cxn ang="0">
                <a:pos x="connsiteX0" y="connsiteY0"/>
              </a:cxn>
              <a:cxn ang="0">
                <a:pos x="connsiteX1" y="connsiteY1"/>
              </a:cxn>
              <a:cxn ang="0">
                <a:pos x="connsiteX2" y="connsiteY2"/>
              </a:cxn>
              <a:cxn ang="0">
                <a:pos x="connsiteX3" y="connsiteY3"/>
              </a:cxn>
            </a:cxnLst>
            <a:rect l="l" t="t" r="r" b="b"/>
            <a:pathLst>
              <a:path w="2774950" h="1612900">
                <a:moveTo>
                  <a:pt x="939758" y="0"/>
                </a:moveTo>
                <a:lnTo>
                  <a:pt x="2774950" y="0"/>
                </a:lnTo>
                <a:lnTo>
                  <a:pt x="2774950" y="1612900"/>
                </a:lnTo>
                <a:lnTo>
                  <a:pt x="0" y="1605284"/>
                </a:lnTo>
                <a:close/>
              </a:path>
            </a:pathLst>
          </a:custGeom>
          <a:solidFill>
            <a:schemeClr val="accent1"/>
          </a:solidFill>
        </p:spPr>
        <p:txBody>
          <a:bodyPr wrap="square" anchor="ctr">
            <a:noAutofit/>
          </a:bodyPr>
          <a:lstStyle>
            <a:lvl1pPr algn="ctr">
              <a:buNone/>
              <a:defRPr>
                <a:solidFill>
                  <a:schemeClr val="bg1"/>
                </a:solidFill>
              </a:defRPr>
            </a:lvl1pPr>
          </a:lstStyle>
          <a:p>
            <a:endParaRPr lang="en-US"/>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lvl1pPr>
              <a:defRPr>
                <a:solidFill>
                  <a:schemeClr val="tx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a:xfrm>
            <a:off x="7143750" y="4743450"/>
            <a:ext cx="1777403" cy="1465104"/>
          </a:xfrm>
        </p:spPr>
        <p:txBody>
          <a:bodyPr/>
          <a:lstStyle/>
          <a:p>
            <a:r>
              <a:rPr lang="en-US" dirty="0"/>
              <a:t>A Free Presentation Template</a:t>
            </a:r>
          </a:p>
        </p:txBody>
      </p:sp>
      <p:sp>
        <p:nvSpPr>
          <p:cNvPr id="6" name="Picture Placeholder 5">
            <a:extLst>
              <a:ext uri="{FF2B5EF4-FFF2-40B4-BE49-F238E27FC236}">
                <a16:creationId xmlns:a16="http://schemas.microsoft.com/office/drawing/2014/main" id="{23120612-857E-2D4A-9B82-15C86614CA47}"/>
              </a:ext>
            </a:extLst>
          </p:cNvPr>
          <p:cNvSpPr>
            <a:spLocks noGrp="1"/>
          </p:cNvSpPr>
          <p:nvPr>
            <p:ph type="pic" sz="quarter" idx="11"/>
          </p:nvPr>
        </p:nvSpPr>
        <p:spPr/>
      </p:sp>
      <p:sp>
        <p:nvSpPr>
          <p:cNvPr id="8" name="Shape">
            <a:extLst>
              <a:ext uri="{FF2B5EF4-FFF2-40B4-BE49-F238E27FC236}">
                <a16:creationId xmlns:a16="http://schemas.microsoft.com/office/drawing/2014/main" id="{3B3D7FB4-FB6A-4FDB-AB4A-14504D507945}"/>
              </a:ext>
            </a:extLst>
          </p:cNvPr>
          <p:cNvSpPr/>
          <p:nvPr/>
        </p:nvSpPr>
        <p:spPr>
          <a:xfrm>
            <a:off x="-1" y="2535556"/>
            <a:ext cx="3800478" cy="3406140"/>
          </a:xfrm>
          <a:custGeom>
            <a:avLst/>
            <a:gdLst/>
            <a:ahLst/>
            <a:cxnLst>
              <a:cxn ang="0">
                <a:pos x="wd2" y="hd2"/>
              </a:cxn>
              <a:cxn ang="5400000">
                <a:pos x="wd2" y="hd2"/>
              </a:cxn>
              <a:cxn ang="10800000">
                <a:pos x="wd2" y="hd2"/>
              </a:cxn>
              <a:cxn ang="16200000">
                <a:pos x="wd2" y="hd2"/>
              </a:cxn>
            </a:cxnLst>
            <a:rect l="0" t="0" r="r" b="b"/>
            <a:pathLst>
              <a:path w="21600" h="21600" extrusionOk="0">
                <a:moveTo>
                  <a:pt x="10246" y="21600"/>
                </a:moveTo>
                <a:lnTo>
                  <a:pt x="0" y="21600"/>
                </a:lnTo>
                <a:lnTo>
                  <a:pt x="0" y="0"/>
                </a:lnTo>
                <a:lnTo>
                  <a:pt x="21600"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rmAutofit/>
          </a:bodyPr>
          <a:lstStyle/>
          <a:p>
            <a:r>
              <a:rPr lang="en-US" dirty="0"/>
              <a:t>Title of your Presentation</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12" name="Picture Placeholder 11">
            <a:extLst>
              <a:ext uri="{FF2B5EF4-FFF2-40B4-BE49-F238E27FC236}">
                <a16:creationId xmlns:a16="http://schemas.microsoft.com/office/drawing/2014/main" id="{8A014650-D78E-2542-B2B3-E5522B21FAB0}"/>
              </a:ext>
            </a:extLst>
          </p:cNvPr>
          <p:cNvSpPr>
            <a:spLocks noGrp="1"/>
          </p:cNvSpPr>
          <p:nvPr>
            <p:ph type="pic" sz="quarter" idx="13"/>
          </p:nvPr>
        </p:nvSpPr>
        <p:spPr/>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
        <p:nvSpPr>
          <p:cNvPr id="12" name="Picture Placeholder 11">
            <a:extLst>
              <a:ext uri="{FF2B5EF4-FFF2-40B4-BE49-F238E27FC236}">
                <a16:creationId xmlns:a16="http://schemas.microsoft.com/office/drawing/2014/main" id="{0E9E44AF-21DE-3946-B44F-D502BE71298C}"/>
              </a:ext>
            </a:extLst>
          </p:cNvPr>
          <p:cNvSpPr>
            <a:spLocks noGrp="1"/>
          </p:cNvSpPr>
          <p:nvPr>
            <p:ph type="pic" sz="quarter" idx="13"/>
          </p:nvPr>
        </p:nvSpPr>
        <p:spPr/>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
        <p:nvSpPr>
          <p:cNvPr id="12" name="Picture Placeholder 11">
            <a:extLst>
              <a:ext uri="{FF2B5EF4-FFF2-40B4-BE49-F238E27FC236}">
                <a16:creationId xmlns:a16="http://schemas.microsoft.com/office/drawing/2014/main" id="{56973994-0D8E-E141-9619-210E2248FCE6}"/>
              </a:ext>
            </a:extLst>
          </p:cNvPr>
          <p:cNvSpPr>
            <a:spLocks noGrp="1"/>
          </p:cNvSpPr>
          <p:nvPr>
            <p:ph type="pic" sz="quarter" idx="13"/>
          </p:nvPr>
        </p:nvSpPr>
        <p:spPr/>
      </p:sp>
      <p:sp>
        <p:nvSpPr>
          <p:cNvPr id="2" name="Shape">
            <a:extLst>
              <a:ext uri="{FF2B5EF4-FFF2-40B4-BE49-F238E27FC236}">
                <a16:creationId xmlns:a16="http://schemas.microsoft.com/office/drawing/2014/main" id="{11948AF7-FC98-4BE7-B10C-3E751FB71211}"/>
              </a:ext>
            </a:extLst>
          </p:cNvPr>
          <p:cNvSpPr/>
          <p:nvPr/>
        </p:nvSpPr>
        <p:spPr>
          <a:xfrm>
            <a:off x="3388359" y="2540001"/>
            <a:ext cx="5755641" cy="340614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21600" y="0"/>
                </a:lnTo>
                <a:lnTo>
                  <a:pt x="7483" y="0"/>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fontScale="90000"/>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
        <p:nvSpPr>
          <p:cNvPr id="12" name="Picture Placeholder 11">
            <a:extLst>
              <a:ext uri="{FF2B5EF4-FFF2-40B4-BE49-F238E27FC236}">
                <a16:creationId xmlns:a16="http://schemas.microsoft.com/office/drawing/2014/main" id="{58E7084D-4DAE-E84C-8423-1E781E070609}"/>
              </a:ext>
            </a:extLst>
          </p:cNvPr>
          <p:cNvSpPr>
            <a:spLocks noGrp="1"/>
          </p:cNvSpPr>
          <p:nvPr>
            <p:ph type="pic" sz="quarter" idx="13"/>
          </p:nvPr>
        </p:nvSpPr>
        <p:spPr/>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19" name="Picture Placeholder 18">
            <a:extLst>
              <a:ext uri="{FF2B5EF4-FFF2-40B4-BE49-F238E27FC236}">
                <a16:creationId xmlns:a16="http://schemas.microsoft.com/office/drawing/2014/main" id="{1F9D6918-8824-A640-A0D9-955BE69DDD50}"/>
              </a:ext>
            </a:extLst>
          </p:cNvPr>
          <p:cNvSpPr>
            <a:spLocks noGrp="1"/>
          </p:cNvSpPr>
          <p:nvPr>
            <p:ph type="pic" sz="quarter" idx="17"/>
          </p:nvPr>
        </p:nvSpPr>
        <p:spPr/>
      </p:sp>
      <p:sp>
        <p:nvSpPr>
          <p:cNvPr id="20" name="Picture Placeholder 19">
            <a:extLst>
              <a:ext uri="{FF2B5EF4-FFF2-40B4-BE49-F238E27FC236}">
                <a16:creationId xmlns:a16="http://schemas.microsoft.com/office/drawing/2014/main" id="{8D18D88E-128C-EA45-B7C8-71CECAE195AE}"/>
              </a:ext>
            </a:extLst>
          </p:cNvPr>
          <p:cNvSpPr>
            <a:spLocks noGrp="1"/>
          </p:cNvSpPr>
          <p:nvPr>
            <p:ph type="pic" sz="quarter" idx="18"/>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STRIPES">
      <a:dk1>
        <a:srgbClr val="000000"/>
      </a:dk1>
      <a:lt1>
        <a:srgbClr val="FFFFFF"/>
      </a:lt1>
      <a:dk2>
        <a:srgbClr val="5E5E5E"/>
      </a:dk2>
      <a:lt2>
        <a:srgbClr val="D5D5D5"/>
      </a:lt2>
      <a:accent1>
        <a:srgbClr val="E9343E"/>
      </a:accent1>
      <a:accent2>
        <a:srgbClr val="C7C8CB"/>
      </a:accent2>
      <a:accent3>
        <a:srgbClr val="000000"/>
      </a:accent3>
      <a:accent4>
        <a:srgbClr val="E9343E"/>
      </a:accent4>
      <a:accent5>
        <a:srgbClr val="E4E5E7"/>
      </a:accent5>
      <a:accent6>
        <a:srgbClr val="E87173"/>
      </a:accent6>
      <a:hlink>
        <a:srgbClr val="C7C8CB"/>
      </a:hlink>
      <a:folHlink>
        <a:srgbClr val="E9343E"/>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6_T_PGO_Stripes-4x3.pptx" id="{21E523C7-C862-4EDB-BE1A-BF39133E9402}" vid="{D60F7FD4-13D2-431E-A499-5CDFCB4CE3DE}"/>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6_T_PGO_Stripes-4x3.pptx" id="{21E523C7-C862-4EDB-BE1A-BF39133E9402}" vid="{C1C0699A-7ECF-4948-BEEE-1B65E44A0AE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430</TotalTime>
  <Words>363</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STRIPES</dc:title>
  <dc:creator>PresentationGO.com</dc:creator>
  <dc:description>© Copyright PresentationGo.com</dc:description>
  <dcterms:created xsi:type="dcterms:W3CDTF">2019-11-21T05:08:20Z</dcterms:created>
  <dcterms:modified xsi:type="dcterms:W3CDTF">2020-09-23T20:10:47Z</dcterms:modified>
  <cp:category>Templates</cp:category>
</cp:coreProperties>
</file>