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2527" autoAdjust="0"/>
    <p:restoredTop sz="93605" autoAdjust="0"/>
  </p:normalViewPr>
  <p:slideViewPr>
    <p:cSldViewPr snapToGrid="0">
      <p:cViewPr varScale="1">
        <p:scale>
          <a:sx n="146" d="100"/>
          <a:sy n="146" d="100"/>
        </p:scale>
        <p:origin x="282" y="12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10/1/2020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5EE570C-DBB5-A545-A2EB-6337BB3E5F49}"/>
              </a:ext>
            </a:extLst>
          </p:cNvPr>
          <p:cNvGrpSpPr/>
          <p:nvPr userDrawn="1"/>
        </p:nvGrpSpPr>
        <p:grpSpPr>
          <a:xfrm>
            <a:off x="2284094" y="0"/>
            <a:ext cx="7623811" cy="5859832"/>
            <a:chOff x="3044189" y="0"/>
            <a:chExt cx="6103621" cy="4691380"/>
          </a:xfrm>
        </p:grpSpPr>
        <p:sp>
          <p:nvSpPr>
            <p:cNvPr id="10" name="Shape">
              <a:extLst>
                <a:ext uri="{FF2B5EF4-FFF2-40B4-BE49-F238E27FC236}">
                  <a16:creationId xmlns:a16="http://schemas.microsoft.com/office/drawing/2014/main" id="{7A3051C9-5A83-5745-8234-2E7DCFA7C46E}"/>
                </a:ext>
              </a:extLst>
            </p:cNvPr>
            <p:cNvSpPr/>
            <p:nvPr userDrawn="1"/>
          </p:nvSpPr>
          <p:spPr>
            <a:xfrm>
              <a:off x="3044189" y="0"/>
              <a:ext cx="6103621" cy="469138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14688"/>
                  </a:lnTo>
                  <a:cubicBezTo>
                    <a:pt x="0" y="18507"/>
                    <a:pt x="2378" y="21600"/>
                    <a:pt x="5312" y="21600"/>
                  </a:cubicBezTo>
                  <a:lnTo>
                    <a:pt x="16288" y="21600"/>
                  </a:lnTo>
                  <a:cubicBezTo>
                    <a:pt x="19222" y="21600"/>
                    <a:pt x="21600" y="18507"/>
                    <a:pt x="21600" y="14688"/>
                  </a:cubicBezTo>
                  <a:lnTo>
                    <a:pt x="21600" y="0"/>
                  </a:lnTo>
                  <a:lnTo>
                    <a:pt x="0"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15D7B167-3FBF-A243-BD98-C616E316A33A}"/>
                </a:ext>
              </a:extLst>
            </p:cNvPr>
            <p:cNvSpPr/>
            <p:nvPr userDrawn="1"/>
          </p:nvSpPr>
          <p:spPr>
            <a:xfrm>
              <a:off x="3450588" y="0"/>
              <a:ext cx="5290821" cy="4284980"/>
            </a:xfrm>
            <a:custGeom>
              <a:avLst/>
              <a:gdLst/>
              <a:ahLst/>
              <a:cxnLst>
                <a:cxn ang="0">
                  <a:pos x="wd2" y="hd2"/>
                </a:cxn>
                <a:cxn ang="5400000">
                  <a:pos x="wd2" y="hd2"/>
                </a:cxn>
                <a:cxn ang="10800000">
                  <a:pos x="wd2" y="hd2"/>
                </a:cxn>
                <a:cxn ang="16200000">
                  <a:pos x="wd2" y="hd2"/>
                </a:cxn>
              </a:cxnLst>
              <a:rect l="0" t="0" r="r" b="b"/>
              <a:pathLst>
                <a:path w="21600" h="21600" extrusionOk="0">
                  <a:moveTo>
                    <a:pt x="17131" y="21600"/>
                  </a:moveTo>
                  <a:lnTo>
                    <a:pt x="4469" y="21600"/>
                  </a:lnTo>
                  <a:cubicBezTo>
                    <a:pt x="2001" y="21600"/>
                    <a:pt x="0" y="19122"/>
                    <a:pt x="0" y="16082"/>
                  </a:cubicBezTo>
                  <a:lnTo>
                    <a:pt x="0" y="0"/>
                  </a:lnTo>
                  <a:lnTo>
                    <a:pt x="259" y="0"/>
                  </a:lnTo>
                  <a:lnTo>
                    <a:pt x="259" y="16082"/>
                  </a:lnTo>
                  <a:cubicBezTo>
                    <a:pt x="259" y="18950"/>
                    <a:pt x="2147" y="21280"/>
                    <a:pt x="4469" y="21280"/>
                  </a:cubicBezTo>
                  <a:lnTo>
                    <a:pt x="17131" y="21280"/>
                  </a:lnTo>
                  <a:cubicBezTo>
                    <a:pt x="19453" y="21280"/>
                    <a:pt x="21341" y="18950"/>
                    <a:pt x="21341" y="16082"/>
                  </a:cubicBezTo>
                  <a:lnTo>
                    <a:pt x="21341" y="0"/>
                  </a:lnTo>
                  <a:lnTo>
                    <a:pt x="21600" y="0"/>
                  </a:lnTo>
                  <a:lnTo>
                    <a:pt x="21600" y="16082"/>
                  </a:lnTo>
                  <a:cubicBezTo>
                    <a:pt x="21600" y="19122"/>
                    <a:pt x="19593" y="21600"/>
                    <a:pt x="17131"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gr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3225421" y="535509"/>
            <a:ext cx="5741158" cy="2387600"/>
          </a:xfrm>
        </p:spPr>
        <p:txBody>
          <a:bodyPr anchor="b"/>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3225421" y="3015184"/>
            <a:ext cx="5741158"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bg>
      <p:bgPr>
        <a:solidFill>
          <a:schemeClr val="accent2"/>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B5CF9D93-1278-0943-B746-DF04096D1EBA}"/>
              </a:ext>
            </a:extLst>
          </p:cNvPr>
          <p:cNvSpPr/>
          <p:nvPr userDrawn="1"/>
        </p:nvSpPr>
        <p:spPr>
          <a:xfrm>
            <a:off x="0" y="0"/>
            <a:ext cx="8153400" cy="625651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21600"/>
                </a:lnTo>
                <a:lnTo>
                  <a:pt x="17203" y="21600"/>
                </a:lnTo>
                <a:cubicBezTo>
                  <a:pt x="19632" y="21600"/>
                  <a:pt x="21600" y="19036"/>
                  <a:pt x="21600" y="15870"/>
                </a:cubicBezTo>
                <a:lnTo>
                  <a:pt x="21600" y="0"/>
                </a:lnTo>
                <a:lnTo>
                  <a:pt x="0"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F3923D2-B517-4548-AA9A-3E2B0E0EF745}"/>
              </a:ext>
            </a:extLst>
          </p:cNvPr>
          <p:cNvSpPr/>
          <p:nvPr userDrawn="1"/>
        </p:nvSpPr>
        <p:spPr>
          <a:xfrm>
            <a:off x="1" y="-2"/>
            <a:ext cx="7697140" cy="5807207"/>
          </a:xfrm>
          <a:custGeom>
            <a:avLst/>
            <a:gdLst/>
            <a:ahLst/>
            <a:cxnLst>
              <a:cxn ang="0">
                <a:pos x="wd2" y="hd2"/>
              </a:cxn>
              <a:cxn ang="5400000">
                <a:pos x="wd2" y="hd2"/>
              </a:cxn>
              <a:cxn ang="10800000">
                <a:pos x="wd2" y="hd2"/>
              </a:cxn>
              <a:cxn ang="16200000">
                <a:pos x="wd2" y="hd2"/>
              </a:cxn>
            </a:cxnLst>
            <a:rect l="0" t="0" r="r" b="b"/>
            <a:pathLst>
              <a:path w="21600" h="21600" extrusionOk="0">
                <a:moveTo>
                  <a:pt x="18198" y="21600"/>
                </a:moveTo>
                <a:lnTo>
                  <a:pt x="0" y="21600"/>
                </a:lnTo>
                <a:lnTo>
                  <a:pt x="0" y="21339"/>
                </a:lnTo>
                <a:lnTo>
                  <a:pt x="18198" y="21339"/>
                </a:lnTo>
                <a:cubicBezTo>
                  <a:pt x="19966" y="21339"/>
                  <a:pt x="21403" y="19438"/>
                  <a:pt x="21403" y="17098"/>
                </a:cubicBezTo>
                <a:lnTo>
                  <a:pt x="21403" y="0"/>
                </a:lnTo>
                <a:lnTo>
                  <a:pt x="21600" y="0"/>
                </a:lnTo>
                <a:lnTo>
                  <a:pt x="21600" y="17098"/>
                </a:lnTo>
                <a:cubicBezTo>
                  <a:pt x="21600" y="19579"/>
                  <a:pt x="20073" y="21600"/>
                  <a:pt x="18198"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838200" y="365125"/>
            <a:ext cx="6545239" cy="1325563"/>
          </a:xfrm>
        </p:spPr>
        <p:txBody>
          <a:body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838200" y="1825625"/>
            <a:ext cx="6545239" cy="374266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bg>
      <p:bgPr>
        <a:solidFill>
          <a:schemeClr val="accent3"/>
        </a:solidFill>
        <a:effectLst/>
      </p:bgPr>
    </p:bg>
    <p:spTree>
      <p:nvGrpSpPr>
        <p:cNvPr id="1" name=""/>
        <p:cNvGrpSpPr/>
        <p:nvPr/>
      </p:nvGrpSpPr>
      <p:grpSpPr>
        <a:xfrm>
          <a:off x="0" y="0"/>
          <a:ext cx="0" cy="0"/>
          <a:chOff x="0" y="0"/>
          <a:chExt cx="0" cy="0"/>
        </a:xfrm>
      </p:grpSpPr>
      <p:sp>
        <p:nvSpPr>
          <p:cNvPr id="10" name="Shape">
            <a:extLst>
              <a:ext uri="{FF2B5EF4-FFF2-40B4-BE49-F238E27FC236}">
                <a16:creationId xmlns:a16="http://schemas.microsoft.com/office/drawing/2014/main" id="{48F3ABF4-27E0-4140-A01D-8EB3BBD6FB58}"/>
              </a:ext>
            </a:extLst>
          </p:cNvPr>
          <p:cNvSpPr/>
          <p:nvPr userDrawn="1"/>
        </p:nvSpPr>
        <p:spPr>
          <a:xfrm>
            <a:off x="4680857" y="451003"/>
            <a:ext cx="7511143" cy="6406997"/>
          </a:xfrm>
          <a:custGeom>
            <a:avLst/>
            <a:gdLst/>
            <a:ahLst/>
            <a:cxnLst>
              <a:cxn ang="0">
                <a:pos x="wd2" y="hd2"/>
              </a:cxn>
              <a:cxn ang="5400000">
                <a:pos x="wd2" y="hd2"/>
              </a:cxn>
              <a:cxn ang="10800000">
                <a:pos x="wd2" y="hd2"/>
              </a:cxn>
              <a:cxn ang="16200000">
                <a:pos x="wd2" y="hd2"/>
              </a:cxn>
            </a:cxnLst>
            <a:rect l="0" t="0" r="r" b="b"/>
            <a:pathLst>
              <a:path w="21600" h="21600" extrusionOk="0">
                <a:moveTo>
                  <a:pt x="4971" y="5"/>
                </a:moveTo>
                <a:cubicBezTo>
                  <a:pt x="2225" y="5"/>
                  <a:pt x="0" y="2613"/>
                  <a:pt x="0" y="5833"/>
                </a:cubicBezTo>
                <a:lnTo>
                  <a:pt x="0" y="21600"/>
                </a:lnTo>
                <a:lnTo>
                  <a:pt x="21600" y="21600"/>
                </a:lnTo>
                <a:lnTo>
                  <a:pt x="21600" y="0"/>
                </a:lnTo>
                <a:lnTo>
                  <a:pt x="4971"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1" name="Shape">
            <a:extLst>
              <a:ext uri="{FF2B5EF4-FFF2-40B4-BE49-F238E27FC236}">
                <a16:creationId xmlns:a16="http://schemas.microsoft.com/office/drawing/2014/main" id="{271E4869-FEBD-E14E-9860-E2C25FA659E1}"/>
              </a:ext>
            </a:extLst>
          </p:cNvPr>
          <p:cNvSpPr/>
          <p:nvPr userDrawn="1"/>
        </p:nvSpPr>
        <p:spPr>
          <a:xfrm>
            <a:off x="5149033" y="919181"/>
            <a:ext cx="7041699" cy="5938819"/>
          </a:xfrm>
          <a:custGeom>
            <a:avLst/>
            <a:gdLst/>
            <a:ahLst/>
            <a:cxnLst>
              <a:cxn ang="0">
                <a:pos x="wd2" y="hd2"/>
              </a:cxn>
              <a:cxn ang="5400000">
                <a:pos x="wd2" y="hd2"/>
              </a:cxn>
              <a:cxn ang="10800000">
                <a:pos x="wd2" y="hd2"/>
              </a:cxn>
              <a:cxn ang="16200000">
                <a:pos x="wd2" y="hd2"/>
              </a:cxn>
            </a:cxnLst>
            <a:rect l="0" t="0" r="r" b="b"/>
            <a:pathLst>
              <a:path w="21600" h="21600" extrusionOk="0">
                <a:moveTo>
                  <a:pt x="224" y="21600"/>
                </a:moveTo>
                <a:lnTo>
                  <a:pt x="0" y="21600"/>
                </a:lnTo>
                <a:lnTo>
                  <a:pt x="0" y="4586"/>
                </a:lnTo>
                <a:cubicBezTo>
                  <a:pt x="0" y="2054"/>
                  <a:pt x="1736" y="0"/>
                  <a:pt x="3867" y="0"/>
                </a:cubicBezTo>
                <a:lnTo>
                  <a:pt x="21600" y="0"/>
                </a:lnTo>
                <a:lnTo>
                  <a:pt x="21600" y="266"/>
                </a:lnTo>
                <a:lnTo>
                  <a:pt x="3867" y="266"/>
                </a:lnTo>
                <a:cubicBezTo>
                  <a:pt x="1857" y="266"/>
                  <a:pt x="224" y="2203"/>
                  <a:pt x="224" y="4586"/>
                </a:cubicBezTo>
                <a:lnTo>
                  <a:pt x="224" y="21600"/>
                </a:ln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5445456" y="1211287"/>
            <a:ext cx="5908343" cy="1325563"/>
          </a:xfrm>
        </p:spPr>
        <p:txBody>
          <a:bodyPr/>
          <a:lstStyle>
            <a:lvl1pPr algn="r">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5445456" y="2671787"/>
            <a:ext cx="5908343" cy="4049688"/>
          </a:xfrm>
        </p:spPr>
        <p:txBody>
          <a:bodyPr/>
          <a:lstStyle>
            <a:lvl1pPr algn="r">
              <a:defRPr/>
            </a:lvl1pPr>
            <a:lvl2pPr algn="r">
              <a:defRPr/>
            </a:lvl2pPr>
            <a:lvl3pPr algn="r">
              <a:defRPr/>
            </a:lvl3pPr>
            <a:lvl4pPr algn="r">
              <a:defRPr/>
            </a:lvl4pPr>
            <a:lvl5pPr algn="r">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49682054-67D3-9841-821A-342CC4EB7670}"/>
              </a:ext>
            </a:extLst>
          </p:cNvPr>
          <p:cNvSpPr/>
          <p:nvPr userDrawn="1"/>
        </p:nvSpPr>
        <p:spPr>
          <a:xfrm>
            <a:off x="0" y="1965886"/>
            <a:ext cx="9622971" cy="3858653"/>
          </a:xfrm>
          <a:custGeom>
            <a:avLst/>
            <a:gdLst/>
            <a:ahLst/>
            <a:cxnLst>
              <a:cxn ang="0">
                <a:pos x="wd2" y="hd2"/>
              </a:cxn>
              <a:cxn ang="5400000">
                <a:pos x="wd2" y="hd2"/>
              </a:cxn>
              <a:cxn ang="10800000">
                <a:pos x="wd2" y="hd2"/>
              </a:cxn>
              <a:cxn ang="16200000">
                <a:pos x="wd2" y="hd2"/>
              </a:cxn>
            </a:cxnLst>
            <a:rect l="0" t="0" r="r" b="b"/>
            <a:pathLst>
              <a:path w="21600" h="21600" extrusionOk="0">
                <a:moveTo>
                  <a:pt x="17271" y="0"/>
                </a:moveTo>
                <a:lnTo>
                  <a:pt x="0" y="0"/>
                </a:lnTo>
                <a:lnTo>
                  <a:pt x="0" y="21600"/>
                </a:lnTo>
                <a:lnTo>
                  <a:pt x="17271" y="21600"/>
                </a:lnTo>
                <a:cubicBezTo>
                  <a:pt x="19663" y="21600"/>
                  <a:pt x="21600" y="16769"/>
                  <a:pt x="21600" y="10805"/>
                </a:cubicBezTo>
                <a:lnTo>
                  <a:pt x="21600" y="10805"/>
                </a:lnTo>
                <a:cubicBezTo>
                  <a:pt x="21600" y="4841"/>
                  <a:pt x="19663" y="0"/>
                  <a:pt x="17271" y="0"/>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dirty="0"/>
          </a:p>
        </p:txBody>
      </p:sp>
      <p:sp>
        <p:nvSpPr>
          <p:cNvPr id="16" name="Shape">
            <a:extLst>
              <a:ext uri="{FF2B5EF4-FFF2-40B4-BE49-F238E27FC236}">
                <a16:creationId xmlns:a16="http://schemas.microsoft.com/office/drawing/2014/main" id="{583F719F-F179-D74E-8E4D-8F03407921AB}"/>
              </a:ext>
            </a:extLst>
          </p:cNvPr>
          <p:cNvSpPr/>
          <p:nvPr userDrawn="1"/>
        </p:nvSpPr>
        <p:spPr>
          <a:xfrm>
            <a:off x="0" y="2488804"/>
            <a:ext cx="9100872" cy="2812817"/>
          </a:xfrm>
          <a:custGeom>
            <a:avLst/>
            <a:gdLst/>
            <a:ahLst/>
            <a:cxnLst>
              <a:cxn ang="0">
                <a:pos x="wd2" y="hd2"/>
              </a:cxn>
              <a:cxn ang="5400000">
                <a:pos x="wd2" y="hd2"/>
              </a:cxn>
              <a:cxn ang="10800000">
                <a:pos x="wd2" y="hd2"/>
              </a:cxn>
              <a:cxn ang="16200000">
                <a:pos x="wd2" y="hd2"/>
              </a:cxn>
            </a:cxnLst>
            <a:rect l="0" t="0" r="r" b="b"/>
            <a:pathLst>
              <a:path w="21600" h="21600" extrusionOk="0">
                <a:moveTo>
                  <a:pt x="18262" y="21600"/>
                </a:moveTo>
                <a:lnTo>
                  <a:pt x="0" y="21600"/>
                </a:lnTo>
                <a:lnTo>
                  <a:pt x="0" y="20974"/>
                </a:lnTo>
                <a:lnTo>
                  <a:pt x="18262" y="20974"/>
                </a:lnTo>
                <a:cubicBezTo>
                  <a:pt x="19997" y="20974"/>
                  <a:pt x="21406" y="16413"/>
                  <a:pt x="21406" y="10800"/>
                </a:cubicBezTo>
                <a:cubicBezTo>
                  <a:pt x="21406" y="5187"/>
                  <a:pt x="19997" y="626"/>
                  <a:pt x="18262" y="626"/>
                </a:cubicBezTo>
                <a:lnTo>
                  <a:pt x="0" y="626"/>
                </a:lnTo>
                <a:lnTo>
                  <a:pt x="0" y="0"/>
                </a:lnTo>
                <a:lnTo>
                  <a:pt x="18262" y="0"/>
                </a:lnTo>
                <a:cubicBezTo>
                  <a:pt x="20105" y="0"/>
                  <a:pt x="21600" y="4849"/>
                  <a:pt x="21600" y="10800"/>
                </a:cubicBezTo>
                <a:cubicBezTo>
                  <a:pt x="21600" y="16751"/>
                  <a:pt x="20101" y="21600"/>
                  <a:pt x="18262" y="21600"/>
                </a:cubicBez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831850" y="2797791"/>
            <a:ext cx="7321550" cy="1764684"/>
          </a:xfrm>
        </p:spPr>
        <p:txBody>
          <a:bodyPr anchor="b"/>
          <a:lstStyle>
            <a:lvl1pPr>
              <a:defRPr sz="6000"/>
            </a:lvl1pPr>
          </a:lstStyle>
          <a:p>
            <a:r>
              <a:rPr lang="en-US"/>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831850" y="4589464"/>
            <a:ext cx="7321550" cy="611176"/>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bg>
      <p:bgPr>
        <a:solidFill>
          <a:schemeClr val="accent1"/>
        </a:solidFill>
        <a:effectLst/>
      </p:bgPr>
    </p:bg>
    <p:spTree>
      <p:nvGrpSpPr>
        <p:cNvPr id="1" name=""/>
        <p:cNvGrpSpPr/>
        <p:nvPr/>
      </p:nvGrpSpPr>
      <p:grpSpPr>
        <a:xfrm>
          <a:off x="0" y="0"/>
          <a:ext cx="0" cy="0"/>
          <a:chOff x="0" y="0"/>
          <a:chExt cx="0" cy="0"/>
        </a:xfrm>
      </p:grpSpPr>
      <p:sp>
        <p:nvSpPr>
          <p:cNvPr id="15" name="Shape">
            <a:extLst>
              <a:ext uri="{FF2B5EF4-FFF2-40B4-BE49-F238E27FC236}">
                <a16:creationId xmlns:a16="http://schemas.microsoft.com/office/drawing/2014/main" id="{813F1206-5FEF-6A49-A670-E1EB2803CB0A}"/>
              </a:ext>
            </a:extLst>
          </p:cNvPr>
          <p:cNvSpPr/>
          <p:nvPr userDrawn="1"/>
        </p:nvSpPr>
        <p:spPr>
          <a:xfrm>
            <a:off x="7516080" y="0"/>
            <a:ext cx="4675920" cy="6858000"/>
          </a:xfrm>
          <a:custGeom>
            <a:avLst/>
            <a:gdLst/>
            <a:ahLst/>
            <a:cxnLst>
              <a:cxn ang="0">
                <a:pos x="wd2" y="hd2"/>
              </a:cxn>
              <a:cxn ang="5400000">
                <a:pos x="wd2" y="hd2"/>
              </a:cxn>
              <a:cxn ang="10800000">
                <a:pos x="wd2" y="hd2"/>
              </a:cxn>
              <a:cxn ang="16200000">
                <a:pos x="wd2" y="hd2"/>
              </a:cxn>
            </a:cxnLst>
            <a:rect l="0" t="0" r="r" b="b"/>
            <a:pathLst>
              <a:path w="21600" h="21600" extrusionOk="0">
                <a:moveTo>
                  <a:pt x="0" y="0"/>
                </a:moveTo>
                <a:lnTo>
                  <a:pt x="0" y="5379"/>
                </a:lnTo>
                <a:cubicBezTo>
                  <a:pt x="0" y="8002"/>
                  <a:pt x="3092" y="10127"/>
                  <a:pt x="6910" y="10127"/>
                </a:cubicBezTo>
                <a:lnTo>
                  <a:pt x="9306" y="10127"/>
                </a:lnTo>
                <a:cubicBezTo>
                  <a:pt x="13124" y="10127"/>
                  <a:pt x="16216" y="12252"/>
                  <a:pt x="16216" y="14875"/>
                </a:cubicBezTo>
                <a:lnTo>
                  <a:pt x="16216" y="21600"/>
                </a:lnTo>
                <a:lnTo>
                  <a:pt x="21600" y="21600"/>
                </a:lnTo>
                <a:lnTo>
                  <a:pt x="21600" y="10127"/>
                </a:lnTo>
                <a:lnTo>
                  <a:pt x="21600" y="9500"/>
                </a:lnTo>
                <a:lnTo>
                  <a:pt x="21600" y="0"/>
                </a:lnTo>
                <a:lnTo>
                  <a:pt x="0"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16" name="Shape">
            <a:extLst>
              <a:ext uri="{FF2B5EF4-FFF2-40B4-BE49-F238E27FC236}">
                <a16:creationId xmlns:a16="http://schemas.microsoft.com/office/drawing/2014/main" id="{A6F4E64F-CB83-0940-B4F2-00228E351388}"/>
              </a:ext>
            </a:extLst>
          </p:cNvPr>
          <p:cNvSpPr/>
          <p:nvPr userDrawn="1"/>
        </p:nvSpPr>
        <p:spPr>
          <a:xfrm>
            <a:off x="7922480" y="0"/>
            <a:ext cx="3586486" cy="6858000"/>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218" y="21600"/>
                </a:lnTo>
                <a:lnTo>
                  <a:pt x="21218" y="14875"/>
                </a:lnTo>
                <a:cubicBezTo>
                  <a:pt x="21218" y="11549"/>
                  <a:pt x="16062" y="8842"/>
                  <a:pt x="9729" y="8842"/>
                </a:cubicBezTo>
                <a:lnTo>
                  <a:pt x="6593" y="8842"/>
                </a:lnTo>
                <a:cubicBezTo>
                  <a:pt x="2952" y="8842"/>
                  <a:pt x="0" y="7287"/>
                  <a:pt x="0" y="5379"/>
                </a:cubicBezTo>
                <a:lnTo>
                  <a:pt x="0" y="0"/>
                </a:lnTo>
                <a:lnTo>
                  <a:pt x="382" y="0"/>
                </a:lnTo>
                <a:lnTo>
                  <a:pt x="382" y="5379"/>
                </a:lnTo>
                <a:cubicBezTo>
                  <a:pt x="382" y="7179"/>
                  <a:pt x="3167" y="8641"/>
                  <a:pt x="6593" y="8641"/>
                </a:cubicBezTo>
                <a:lnTo>
                  <a:pt x="9729" y="8641"/>
                </a:lnTo>
                <a:cubicBezTo>
                  <a:pt x="16276" y="8641"/>
                  <a:pt x="21600" y="11437"/>
                  <a:pt x="21600" y="14875"/>
                </a:cubicBezTo>
                <a:lnTo>
                  <a:pt x="21600" y="21600"/>
                </a:ln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153400" y="0"/>
            <a:ext cx="3194050" cy="1516613"/>
          </a:xfrm>
        </p:spPr>
        <p:txBody>
          <a:bodyPr anchor="b"/>
          <a:lstStyle>
            <a:lvl1pPr algn="r">
              <a:defRPr sz="36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393372" y="1623931"/>
            <a:ext cx="2954077" cy="805370"/>
          </a:xfrm>
        </p:spPr>
        <p:txBody>
          <a:bodyPr/>
          <a:lstStyle>
            <a:lvl1pPr marL="0" indent="0" algn="r">
              <a:buNone/>
              <a:defRPr sz="16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19" name="Shape">
            <a:extLst>
              <a:ext uri="{FF2B5EF4-FFF2-40B4-BE49-F238E27FC236}">
                <a16:creationId xmlns:a16="http://schemas.microsoft.com/office/drawing/2014/main" id="{E67D4D36-91F6-7B4B-B694-F073CBAE665B}"/>
              </a:ext>
            </a:extLst>
          </p:cNvPr>
          <p:cNvSpPr/>
          <p:nvPr userDrawn="1"/>
        </p:nvSpPr>
        <p:spPr>
          <a:xfrm>
            <a:off x="3133793" y="933586"/>
            <a:ext cx="5924414" cy="5924414"/>
          </a:xfrm>
          <a:custGeom>
            <a:avLst/>
            <a:gdLst/>
            <a:ahLst/>
            <a:cxnLst>
              <a:cxn ang="0">
                <a:pos x="wd2" y="hd2"/>
              </a:cxn>
              <a:cxn ang="5400000">
                <a:pos x="wd2" y="hd2"/>
              </a:cxn>
              <a:cxn ang="10800000">
                <a:pos x="wd2" y="hd2"/>
              </a:cxn>
              <a:cxn ang="16200000">
                <a:pos x="wd2" y="hd2"/>
              </a:cxn>
            </a:cxnLst>
            <a:rect l="0" t="0" r="r" b="b"/>
            <a:pathLst>
              <a:path w="21600" h="21600" extrusionOk="0">
                <a:moveTo>
                  <a:pt x="14380" y="0"/>
                </a:moveTo>
                <a:lnTo>
                  <a:pt x="7214" y="0"/>
                </a:lnTo>
                <a:cubicBezTo>
                  <a:pt x="3229" y="0"/>
                  <a:pt x="0" y="3229"/>
                  <a:pt x="0" y="7214"/>
                </a:cubicBezTo>
                <a:lnTo>
                  <a:pt x="0" y="21600"/>
                </a:lnTo>
                <a:lnTo>
                  <a:pt x="21600" y="21600"/>
                </a:lnTo>
                <a:lnTo>
                  <a:pt x="21600" y="7214"/>
                </a:lnTo>
                <a:cubicBezTo>
                  <a:pt x="21600" y="3235"/>
                  <a:pt x="18365" y="0"/>
                  <a:pt x="14380" y="0"/>
                </a:cubicBez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20" name="Shape">
            <a:extLst>
              <a:ext uri="{FF2B5EF4-FFF2-40B4-BE49-F238E27FC236}">
                <a16:creationId xmlns:a16="http://schemas.microsoft.com/office/drawing/2014/main" id="{C487683C-1C94-F34A-98A6-F9C1EE099780}"/>
              </a:ext>
            </a:extLst>
          </p:cNvPr>
          <p:cNvSpPr/>
          <p:nvPr userDrawn="1"/>
        </p:nvSpPr>
        <p:spPr>
          <a:xfrm>
            <a:off x="3670318" y="1469279"/>
            <a:ext cx="4851365" cy="5388721"/>
          </a:xfrm>
          <a:custGeom>
            <a:avLst/>
            <a:gdLst/>
            <a:ahLst/>
            <a:cxnLst>
              <a:cxn ang="0">
                <a:pos x="wd2" y="hd2"/>
              </a:cxn>
              <a:cxn ang="5400000">
                <a:pos x="wd2" y="hd2"/>
              </a:cxn>
              <a:cxn ang="10800000">
                <a:pos x="wd2" y="hd2"/>
              </a:cxn>
              <a:cxn ang="16200000">
                <a:pos x="wd2" y="hd2"/>
              </a:cxn>
            </a:cxnLst>
            <a:rect l="0" t="0" r="r" b="b"/>
            <a:pathLst>
              <a:path w="21600" h="21600" extrusionOk="0">
                <a:moveTo>
                  <a:pt x="21600" y="21600"/>
                </a:moveTo>
                <a:lnTo>
                  <a:pt x="21227" y="21600"/>
                </a:lnTo>
                <a:lnTo>
                  <a:pt x="21227" y="5784"/>
                </a:lnTo>
                <a:cubicBezTo>
                  <a:pt x="21227" y="2778"/>
                  <a:pt x="18514" y="336"/>
                  <a:pt x="15175" y="336"/>
                </a:cubicBezTo>
                <a:lnTo>
                  <a:pt x="6425" y="336"/>
                </a:lnTo>
                <a:cubicBezTo>
                  <a:pt x="3086" y="336"/>
                  <a:pt x="373" y="2778"/>
                  <a:pt x="373" y="5784"/>
                </a:cubicBezTo>
                <a:lnTo>
                  <a:pt x="373" y="21600"/>
                </a:lnTo>
                <a:lnTo>
                  <a:pt x="0" y="21600"/>
                </a:lnTo>
                <a:lnTo>
                  <a:pt x="0" y="5784"/>
                </a:lnTo>
                <a:cubicBezTo>
                  <a:pt x="0" y="2590"/>
                  <a:pt x="2884" y="0"/>
                  <a:pt x="6425" y="0"/>
                </a:cubicBezTo>
                <a:lnTo>
                  <a:pt x="15175" y="0"/>
                </a:lnTo>
                <a:cubicBezTo>
                  <a:pt x="18723" y="0"/>
                  <a:pt x="21600" y="2597"/>
                  <a:pt x="21600" y="5784"/>
                </a:cubicBezTo>
                <a:lnTo>
                  <a:pt x="21600" y="21600"/>
                </a:ln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4045234" y="1709739"/>
            <a:ext cx="4088832" cy="2345484"/>
          </a:xfrm>
        </p:spPr>
        <p:txBody>
          <a:bodyPr anchor="b"/>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4045234" y="4184861"/>
            <a:ext cx="4088832" cy="799258"/>
          </a:xfrm>
        </p:spPr>
        <p:txBody>
          <a:bodyPr/>
          <a:lstStyle>
            <a:lvl1pPr marL="0" indent="0" algn="ct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5" name="Picture Placeholder 15">
            <a:extLst>
              <a:ext uri="{FF2B5EF4-FFF2-40B4-BE49-F238E27FC236}">
                <a16:creationId xmlns:a16="http://schemas.microsoft.com/office/drawing/2014/main" id="{33CC49E4-6647-47F5-895A-9CFC416CE1C4}"/>
              </a:ext>
            </a:extLst>
          </p:cNvPr>
          <p:cNvSpPr>
            <a:spLocks noGrp="1"/>
          </p:cNvSpPr>
          <p:nvPr>
            <p:ph type="pic" sz="quarter" idx="13"/>
          </p:nvPr>
        </p:nvSpPr>
        <p:spPr>
          <a:xfrm>
            <a:off x="4493186" y="5205412"/>
            <a:ext cx="1333500" cy="1333500"/>
          </a:xfrm>
          <a:prstGeom prst="ellipse">
            <a:avLst/>
          </a:prstGeom>
          <a:solidFill>
            <a:schemeClr val="accent6">
              <a:lumMod val="75000"/>
            </a:schemeClr>
          </a:solidFill>
        </p:spPr>
        <p:txBody>
          <a:bodyPr anchor="ctr">
            <a:normAutofit/>
          </a:bodyPr>
          <a:lstStyle>
            <a:lvl1pPr marL="0" indent="0" algn="ctr">
              <a:buFont typeface="Arial" panose="020B0604020202020204" pitchFamily="34" charset="0"/>
              <a:buNone/>
              <a:defRPr sz="1100" b="1">
                <a:solidFill>
                  <a:schemeClr val="bg2"/>
                </a:solidFill>
              </a:defRPr>
            </a:lvl1pPr>
          </a:lstStyle>
          <a:p>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013575" y="5464498"/>
            <a:ext cx="1701800" cy="285908"/>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013575" y="5770915"/>
            <a:ext cx="1701800" cy="285908"/>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013575" y="6077332"/>
            <a:ext cx="1701800" cy="285908"/>
          </a:xfrm>
          <a:noFill/>
        </p:spPr>
        <p:txBody>
          <a:bodyPr anchor="ctr">
            <a:noAutofit/>
          </a:bodyPr>
          <a:lstStyle>
            <a:lvl1pPr marL="0" indent="0" algn="l">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bg>
      <p:bgPr>
        <a:solidFill>
          <a:schemeClr val="accent6">
            <a:lumMod val="60000"/>
            <a:lumOff val="40000"/>
          </a:schemeClr>
        </a:solidFill>
        <a:effectLst/>
      </p:bgPr>
    </p:bg>
    <p:spTree>
      <p:nvGrpSpPr>
        <p:cNvPr id="1" name=""/>
        <p:cNvGrpSpPr/>
        <p:nvPr/>
      </p:nvGrpSpPr>
      <p:grpSpPr>
        <a:xfrm>
          <a:off x="0" y="0"/>
          <a:ext cx="0" cy="0"/>
          <a:chOff x="0" y="0"/>
          <a:chExt cx="0" cy="0"/>
        </a:xfrm>
      </p:grpSpPr>
      <p:sp>
        <p:nvSpPr>
          <p:cNvPr id="72" name="Shape">
            <a:extLst>
              <a:ext uri="{FF2B5EF4-FFF2-40B4-BE49-F238E27FC236}">
                <a16:creationId xmlns:a16="http://schemas.microsoft.com/office/drawing/2014/main" id="{C662926D-51B0-DC41-819C-ED8C486C3FD9}"/>
              </a:ext>
            </a:extLst>
          </p:cNvPr>
          <p:cNvSpPr/>
          <p:nvPr userDrawn="1"/>
        </p:nvSpPr>
        <p:spPr>
          <a:xfrm>
            <a:off x="4680857" y="451003"/>
            <a:ext cx="7511143" cy="6406997"/>
          </a:xfrm>
          <a:custGeom>
            <a:avLst/>
            <a:gdLst/>
            <a:ahLst/>
            <a:cxnLst>
              <a:cxn ang="0">
                <a:pos x="wd2" y="hd2"/>
              </a:cxn>
              <a:cxn ang="5400000">
                <a:pos x="wd2" y="hd2"/>
              </a:cxn>
              <a:cxn ang="10800000">
                <a:pos x="wd2" y="hd2"/>
              </a:cxn>
              <a:cxn ang="16200000">
                <a:pos x="wd2" y="hd2"/>
              </a:cxn>
            </a:cxnLst>
            <a:rect l="0" t="0" r="r" b="b"/>
            <a:pathLst>
              <a:path w="21600" h="21600" extrusionOk="0">
                <a:moveTo>
                  <a:pt x="4971" y="5"/>
                </a:moveTo>
                <a:cubicBezTo>
                  <a:pt x="2225" y="5"/>
                  <a:pt x="0" y="2613"/>
                  <a:pt x="0" y="5833"/>
                </a:cubicBezTo>
                <a:lnTo>
                  <a:pt x="0" y="21600"/>
                </a:lnTo>
                <a:lnTo>
                  <a:pt x="21600" y="21600"/>
                </a:lnTo>
                <a:lnTo>
                  <a:pt x="21600" y="0"/>
                </a:lnTo>
                <a:lnTo>
                  <a:pt x="4971" y="0"/>
                </a:lnTo>
                <a:close/>
              </a:path>
            </a:pathLst>
          </a:custGeom>
          <a:solidFill>
            <a:srgbClr val="FFFFFF"/>
          </a:solidFill>
          <a:ln w="12700">
            <a:miter lim="400000"/>
          </a:ln>
        </p:spPr>
        <p:txBody>
          <a:bodyPr lIns="38100" tIns="38100" rIns="38100" bIns="38100" anchor="ctr"/>
          <a:lstStyle/>
          <a:p>
            <a:pPr>
              <a:defRPr sz="3000">
                <a:solidFill>
                  <a:srgbClr val="FFFFFF"/>
                </a:solidFill>
              </a:defRPr>
            </a:pPr>
            <a:endParaRPr/>
          </a:p>
        </p:txBody>
      </p:sp>
      <p:sp>
        <p:nvSpPr>
          <p:cNvPr id="73" name="Shape">
            <a:extLst>
              <a:ext uri="{FF2B5EF4-FFF2-40B4-BE49-F238E27FC236}">
                <a16:creationId xmlns:a16="http://schemas.microsoft.com/office/drawing/2014/main" id="{BF372FC6-A85C-E143-8A74-0B426F531A3B}"/>
              </a:ext>
            </a:extLst>
          </p:cNvPr>
          <p:cNvSpPr/>
          <p:nvPr userDrawn="1"/>
        </p:nvSpPr>
        <p:spPr>
          <a:xfrm>
            <a:off x="5149033" y="919181"/>
            <a:ext cx="7041699" cy="5938819"/>
          </a:xfrm>
          <a:custGeom>
            <a:avLst/>
            <a:gdLst/>
            <a:ahLst/>
            <a:cxnLst>
              <a:cxn ang="0">
                <a:pos x="wd2" y="hd2"/>
              </a:cxn>
              <a:cxn ang="5400000">
                <a:pos x="wd2" y="hd2"/>
              </a:cxn>
              <a:cxn ang="10800000">
                <a:pos x="wd2" y="hd2"/>
              </a:cxn>
              <a:cxn ang="16200000">
                <a:pos x="wd2" y="hd2"/>
              </a:cxn>
            </a:cxnLst>
            <a:rect l="0" t="0" r="r" b="b"/>
            <a:pathLst>
              <a:path w="21600" h="21600" extrusionOk="0">
                <a:moveTo>
                  <a:pt x="224" y="21600"/>
                </a:moveTo>
                <a:lnTo>
                  <a:pt x="0" y="21600"/>
                </a:lnTo>
                <a:lnTo>
                  <a:pt x="0" y="4586"/>
                </a:lnTo>
                <a:cubicBezTo>
                  <a:pt x="0" y="2054"/>
                  <a:pt x="1736" y="0"/>
                  <a:pt x="3867" y="0"/>
                </a:cubicBezTo>
                <a:lnTo>
                  <a:pt x="21600" y="0"/>
                </a:lnTo>
                <a:lnTo>
                  <a:pt x="21600" y="266"/>
                </a:lnTo>
                <a:lnTo>
                  <a:pt x="3867" y="266"/>
                </a:lnTo>
                <a:cubicBezTo>
                  <a:pt x="1857" y="266"/>
                  <a:pt x="224" y="2203"/>
                  <a:pt x="224" y="4586"/>
                </a:cubicBezTo>
                <a:lnTo>
                  <a:pt x="224" y="21600"/>
                </a:lnTo>
                <a:close/>
              </a:path>
            </a:pathLst>
          </a:custGeom>
          <a:solidFill>
            <a:schemeClr val="accent6">
              <a:lumMod val="75000"/>
            </a:schemeClr>
          </a:solidFill>
          <a:ln w="12700">
            <a:miter lim="400000"/>
          </a:ln>
        </p:spPr>
        <p:txBody>
          <a:bodyPr lIns="38100" tIns="38100" rIns="38100" bIns="38100" anchor="ctr"/>
          <a:lstStyle/>
          <a:p>
            <a:pPr>
              <a:defRPr sz="3000">
                <a:solidFill>
                  <a:srgbClr val="FFFFFF"/>
                </a:solidFill>
              </a:defRPr>
            </a:pPr>
            <a:endParaRPr/>
          </a:p>
        </p:txBody>
      </p:sp>
      <p:grpSp>
        <p:nvGrpSpPr>
          <p:cNvPr id="2" name="Group 1">
            <a:extLst>
              <a:ext uri="{FF2B5EF4-FFF2-40B4-BE49-F238E27FC236}">
                <a16:creationId xmlns:a16="http://schemas.microsoft.com/office/drawing/2014/main" id="{CC897C59-303D-43EB-830D-58B293D336AC}"/>
              </a:ext>
            </a:extLst>
          </p:cNvPr>
          <p:cNvGrpSpPr/>
          <p:nvPr userDrawn="1"/>
        </p:nvGrpSpPr>
        <p:grpSpPr>
          <a:xfrm>
            <a:off x="5404513" y="2487389"/>
            <a:ext cx="6549890" cy="1084502"/>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1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9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5404513" y="1152165"/>
            <a:ext cx="5949286" cy="1325563"/>
          </a:xfrm>
          <a:noFill/>
        </p:spPr>
        <p:txBody>
          <a:bodyPr/>
          <a:lstStyle>
            <a:lvl1pPr>
              <a:defRPr b="0">
                <a:solidFill>
                  <a:schemeClr val="accent6">
                    <a:lumMod val="75000"/>
                  </a:schemeClr>
                </a:solidFill>
                <a:latin typeface="+mj-lt"/>
              </a:defRPr>
            </a:lvl1p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5404513" y="3709150"/>
            <a:ext cx="5949286" cy="1325880"/>
          </a:xfrm>
        </p:spPr>
        <p:txBody>
          <a:bodyPr vert="horz" lIns="91440" tIns="45720" rIns="91440" bIns="45720" rtlCol="0" anchor="ctr">
            <a:normAutofit/>
          </a:bodyPr>
          <a:lstStyle>
            <a:lvl1pPr marL="0" indent="0">
              <a:buNone/>
              <a:defRPr lang="en-US" sz="4400" dirty="0">
                <a:solidFill>
                  <a:schemeClr val="accent6">
                    <a:lumMod val="75000"/>
                  </a:schemeClr>
                </a:solidFill>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5692652" y="4147486"/>
            <a:ext cx="2435282" cy="2646878"/>
          </a:xfrm>
          <a:prstGeom prst="rect">
            <a:avLst/>
          </a:prstGeom>
          <a:noFill/>
        </p:spPr>
        <p:txBody>
          <a:bodyPr wrap="none" rtlCol="0">
            <a:spAutoFit/>
          </a:bodyPr>
          <a:lstStyle/>
          <a:p>
            <a:pPr algn="ctr"/>
            <a:r>
              <a:rPr lang="en-US" sz="16600" dirty="0">
                <a:solidFill>
                  <a:schemeClr val="accent6">
                    <a:lumMod val="75000"/>
                  </a:schemeClr>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5713203" y="62390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8680162" y="4147486"/>
            <a:ext cx="2435282" cy="2646878"/>
          </a:xfrm>
          <a:prstGeom prst="rect">
            <a:avLst/>
          </a:prstGeom>
          <a:noFill/>
        </p:spPr>
        <p:txBody>
          <a:bodyPr wrap="none" rtlCol="0">
            <a:spAutoFit/>
          </a:bodyPr>
          <a:lstStyle/>
          <a:p>
            <a:pPr algn="ctr"/>
            <a:r>
              <a:rPr lang="en-US" sz="16600" dirty="0">
                <a:solidFill>
                  <a:schemeClr val="accent6">
                    <a:lumMod val="75000"/>
                  </a:schemeClr>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8700713" y="62390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13" Type="http://schemas.openxmlformats.org/officeDocument/2006/relationships/image" Target="../media/image3.svg"/><Relationship Id="rId18" Type="http://schemas.openxmlformats.org/officeDocument/2006/relationships/image" Target="../media/image8.png"/><Relationship Id="rId26" Type="http://schemas.openxmlformats.org/officeDocument/2006/relationships/image" Target="../media/image16.png"/><Relationship Id="rId39" Type="http://schemas.openxmlformats.org/officeDocument/2006/relationships/image" Target="../media/image29.svg"/><Relationship Id="rId21" Type="http://schemas.openxmlformats.org/officeDocument/2006/relationships/image" Target="../media/image11.svg"/><Relationship Id="rId34" Type="http://schemas.openxmlformats.org/officeDocument/2006/relationships/image" Target="../media/image24.png"/><Relationship Id="rId42" Type="http://schemas.openxmlformats.org/officeDocument/2006/relationships/image" Target="../media/image32.png"/><Relationship Id="rId47" Type="http://schemas.openxmlformats.org/officeDocument/2006/relationships/image" Target="../media/image37.svg"/><Relationship Id="rId50" Type="http://schemas.openxmlformats.org/officeDocument/2006/relationships/image" Target="../media/image40.png"/><Relationship Id="rId55" Type="http://schemas.openxmlformats.org/officeDocument/2006/relationships/image" Target="../media/image45.svg"/><Relationship Id="rId7" Type="http://schemas.openxmlformats.org/officeDocument/2006/relationships/slideLayout" Target="../slideLayouts/slideLayout7.xml"/><Relationship Id="rId2" Type="http://schemas.openxmlformats.org/officeDocument/2006/relationships/slideLayout" Target="../slideLayouts/slideLayout2.xml"/><Relationship Id="rId16" Type="http://schemas.openxmlformats.org/officeDocument/2006/relationships/image" Target="../media/image6.png"/><Relationship Id="rId29" Type="http://schemas.openxmlformats.org/officeDocument/2006/relationships/image" Target="../media/image19.svg"/><Relationship Id="rId11" Type="http://schemas.openxmlformats.org/officeDocument/2006/relationships/image" Target="../media/image1.png"/><Relationship Id="rId24" Type="http://schemas.openxmlformats.org/officeDocument/2006/relationships/image" Target="../media/image14.png"/><Relationship Id="rId32" Type="http://schemas.openxmlformats.org/officeDocument/2006/relationships/image" Target="../media/image22.png"/><Relationship Id="rId37" Type="http://schemas.openxmlformats.org/officeDocument/2006/relationships/image" Target="../media/image27.svg"/><Relationship Id="rId40" Type="http://schemas.openxmlformats.org/officeDocument/2006/relationships/image" Target="../media/image30.png"/><Relationship Id="rId45" Type="http://schemas.openxmlformats.org/officeDocument/2006/relationships/image" Target="../media/image35.svg"/><Relationship Id="rId53" Type="http://schemas.openxmlformats.org/officeDocument/2006/relationships/image" Target="../media/image43.svg"/><Relationship Id="rId58" Type="http://schemas.openxmlformats.org/officeDocument/2006/relationships/image" Target="../media/image48.png"/><Relationship Id="rId5" Type="http://schemas.openxmlformats.org/officeDocument/2006/relationships/slideLayout" Target="../slideLayouts/slideLayout5.xml"/><Relationship Id="rId19" Type="http://schemas.openxmlformats.org/officeDocument/2006/relationships/image" Target="../media/image9.svg"/><Relationship Id="rId4" Type="http://schemas.openxmlformats.org/officeDocument/2006/relationships/slideLayout" Target="../slideLayouts/slideLayout4.xml"/><Relationship Id="rId9" Type="http://schemas.openxmlformats.org/officeDocument/2006/relationships/theme" Target="../theme/theme1.xml"/><Relationship Id="rId14" Type="http://schemas.openxmlformats.org/officeDocument/2006/relationships/image" Target="../media/image4.png"/><Relationship Id="rId22" Type="http://schemas.openxmlformats.org/officeDocument/2006/relationships/image" Target="../media/image12.png"/><Relationship Id="rId27" Type="http://schemas.openxmlformats.org/officeDocument/2006/relationships/image" Target="../media/image17.svg"/><Relationship Id="rId30" Type="http://schemas.openxmlformats.org/officeDocument/2006/relationships/image" Target="../media/image20.png"/><Relationship Id="rId35" Type="http://schemas.openxmlformats.org/officeDocument/2006/relationships/image" Target="../media/image25.svg"/><Relationship Id="rId43" Type="http://schemas.openxmlformats.org/officeDocument/2006/relationships/image" Target="../media/image33.svg"/><Relationship Id="rId48" Type="http://schemas.openxmlformats.org/officeDocument/2006/relationships/image" Target="../media/image38.png"/><Relationship Id="rId56" Type="http://schemas.openxmlformats.org/officeDocument/2006/relationships/image" Target="../media/image46.png"/><Relationship Id="rId8" Type="http://schemas.openxmlformats.org/officeDocument/2006/relationships/slideLayout" Target="../slideLayouts/slideLayout8.xml"/><Relationship Id="rId51" Type="http://schemas.openxmlformats.org/officeDocument/2006/relationships/image" Target="../media/image41.svg"/><Relationship Id="rId3" Type="http://schemas.openxmlformats.org/officeDocument/2006/relationships/slideLayout" Target="../slideLayouts/slideLayout3.xml"/><Relationship Id="rId12" Type="http://schemas.openxmlformats.org/officeDocument/2006/relationships/image" Target="../media/image2.png"/><Relationship Id="rId17" Type="http://schemas.openxmlformats.org/officeDocument/2006/relationships/image" Target="../media/image7.svg"/><Relationship Id="rId25" Type="http://schemas.openxmlformats.org/officeDocument/2006/relationships/image" Target="../media/image15.svg"/><Relationship Id="rId33" Type="http://schemas.openxmlformats.org/officeDocument/2006/relationships/image" Target="../media/image23.svg"/><Relationship Id="rId38" Type="http://schemas.openxmlformats.org/officeDocument/2006/relationships/image" Target="../media/image28.png"/><Relationship Id="rId46" Type="http://schemas.openxmlformats.org/officeDocument/2006/relationships/image" Target="../media/image36.png"/><Relationship Id="rId59" Type="http://schemas.openxmlformats.org/officeDocument/2006/relationships/image" Target="../media/image49.svg"/><Relationship Id="rId20" Type="http://schemas.openxmlformats.org/officeDocument/2006/relationships/image" Target="../media/image10.png"/><Relationship Id="rId41" Type="http://schemas.openxmlformats.org/officeDocument/2006/relationships/image" Target="../media/image31.svg"/><Relationship Id="rId54" Type="http://schemas.openxmlformats.org/officeDocument/2006/relationships/image" Target="../media/image44.png"/><Relationship Id="rId1" Type="http://schemas.openxmlformats.org/officeDocument/2006/relationships/slideLayout" Target="../slideLayouts/slideLayout1.xml"/><Relationship Id="rId6" Type="http://schemas.openxmlformats.org/officeDocument/2006/relationships/slideLayout" Target="../slideLayouts/slideLayout6.xml"/><Relationship Id="rId15" Type="http://schemas.openxmlformats.org/officeDocument/2006/relationships/image" Target="../media/image5.svg"/><Relationship Id="rId23" Type="http://schemas.openxmlformats.org/officeDocument/2006/relationships/image" Target="../media/image13.svg"/><Relationship Id="rId28" Type="http://schemas.openxmlformats.org/officeDocument/2006/relationships/image" Target="../media/image18.png"/><Relationship Id="rId36" Type="http://schemas.openxmlformats.org/officeDocument/2006/relationships/image" Target="../media/image26.png"/><Relationship Id="rId49" Type="http://schemas.openxmlformats.org/officeDocument/2006/relationships/image" Target="../media/image39.svg"/><Relationship Id="rId57" Type="http://schemas.openxmlformats.org/officeDocument/2006/relationships/image" Target="../media/image47.svg"/><Relationship Id="rId10" Type="http://schemas.openxmlformats.org/officeDocument/2006/relationships/hyperlink" Target="http://www.presentationgo.com/" TargetMode="External"/><Relationship Id="rId31" Type="http://schemas.openxmlformats.org/officeDocument/2006/relationships/image" Target="../media/image21.svg"/><Relationship Id="rId44" Type="http://schemas.openxmlformats.org/officeDocument/2006/relationships/image" Target="../media/image34.png"/><Relationship Id="rId52" Type="http://schemas.openxmlformats.org/officeDocument/2006/relationships/image" Target="../media/image42.png"/></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accent4"/>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grpSp>
        <p:nvGrpSpPr>
          <p:cNvPr id="82" name="Group 81">
            <a:extLst>
              <a:ext uri="{FF2B5EF4-FFF2-40B4-BE49-F238E27FC236}">
                <a16:creationId xmlns:a16="http://schemas.microsoft.com/office/drawing/2014/main" id="{2142EE4A-89A7-BC44-B4F9-D3CEEEAD1F8A}"/>
              </a:ext>
            </a:extLst>
          </p:cNvPr>
          <p:cNvGrpSpPr/>
          <p:nvPr userDrawn="1"/>
        </p:nvGrpSpPr>
        <p:grpSpPr>
          <a:xfrm>
            <a:off x="0" y="-160920"/>
            <a:ext cx="12454747" cy="7371613"/>
            <a:chOff x="0" y="-160920"/>
            <a:chExt cx="12454747" cy="7371613"/>
          </a:xfrm>
        </p:grpSpPr>
        <p:pic>
          <p:nvPicPr>
            <p:cNvPr id="58" name="Graphic 57" descr="Adhesive Bandage">
              <a:extLst>
                <a:ext uri="{FF2B5EF4-FFF2-40B4-BE49-F238E27FC236}">
                  <a16:creationId xmlns:a16="http://schemas.microsoft.com/office/drawing/2014/main" id="{9C7403C2-14B0-764B-AF45-CF84A3A9EB2E}"/>
                </a:ext>
              </a:extLst>
            </p:cNvPr>
            <p:cNvPicPr>
              <a:picLocks noChangeAspect="1"/>
            </p:cNvPicPr>
            <p:nvPr userDrawn="1"/>
          </p:nvPicPr>
          <p:blipFill>
            <a:blip r:embed="rId12">
              <a:extLst>
                <a:ext uri="{96DAC541-7B7A-43D3-8B79-37D633B846F1}">
                  <asvg:svgBlip xmlns:asvg="http://schemas.microsoft.com/office/drawing/2016/SVG/main" r:embed="rId13"/>
                </a:ext>
              </a:extLst>
            </a:blip>
            <a:srcRect l="33376"/>
            <a:stretch>
              <a:fillRect/>
            </a:stretch>
          </p:blipFill>
          <p:spPr>
            <a:xfrm>
              <a:off x="0" y="1307064"/>
              <a:ext cx="1157104" cy="1736777"/>
            </a:xfrm>
            <a:custGeom>
              <a:avLst/>
              <a:gdLst>
                <a:gd name="connsiteX0" fmla="*/ 0 w 1157104"/>
                <a:gd name="connsiteY0" fmla="*/ 0 h 1736777"/>
                <a:gd name="connsiteX1" fmla="*/ 1157104 w 1157104"/>
                <a:gd name="connsiteY1" fmla="*/ 0 h 1736777"/>
                <a:gd name="connsiteX2" fmla="*/ 1157104 w 1157104"/>
                <a:gd name="connsiteY2" fmla="*/ 1736777 h 1736777"/>
                <a:gd name="connsiteX3" fmla="*/ 0 w 1157104"/>
                <a:gd name="connsiteY3" fmla="*/ 1736777 h 1736777"/>
              </a:gdLst>
              <a:ahLst/>
              <a:cxnLst>
                <a:cxn ang="0">
                  <a:pos x="connsiteX0" y="connsiteY0"/>
                </a:cxn>
                <a:cxn ang="0">
                  <a:pos x="connsiteX1" y="connsiteY1"/>
                </a:cxn>
                <a:cxn ang="0">
                  <a:pos x="connsiteX2" y="connsiteY2"/>
                </a:cxn>
                <a:cxn ang="0">
                  <a:pos x="connsiteX3" y="connsiteY3"/>
                </a:cxn>
              </a:cxnLst>
              <a:rect l="l" t="t" r="r" b="b"/>
              <a:pathLst>
                <a:path w="1157104" h="1736777">
                  <a:moveTo>
                    <a:pt x="0" y="0"/>
                  </a:moveTo>
                  <a:lnTo>
                    <a:pt x="1157104" y="0"/>
                  </a:lnTo>
                  <a:lnTo>
                    <a:pt x="1157104" y="1736777"/>
                  </a:lnTo>
                  <a:lnTo>
                    <a:pt x="0" y="1736777"/>
                  </a:lnTo>
                  <a:close/>
                </a:path>
              </a:pathLst>
            </a:custGeom>
          </p:spPr>
        </p:pic>
        <p:pic>
          <p:nvPicPr>
            <p:cNvPr id="13" name="Graphic 12" descr="Ambulance">
              <a:extLst>
                <a:ext uri="{FF2B5EF4-FFF2-40B4-BE49-F238E27FC236}">
                  <a16:creationId xmlns:a16="http://schemas.microsoft.com/office/drawing/2014/main" id="{D00E1C1A-C4F2-EE43-ABDD-DDE8425B30D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288716" y="-160920"/>
              <a:ext cx="1736777" cy="1736777"/>
            </a:xfrm>
            <a:prstGeom prst="rect">
              <a:avLst/>
            </a:prstGeom>
          </p:spPr>
        </p:pic>
        <p:pic>
          <p:nvPicPr>
            <p:cNvPr id="14" name="Graphic 13" descr="Brain">
              <a:extLst>
                <a:ext uri="{FF2B5EF4-FFF2-40B4-BE49-F238E27FC236}">
                  <a16:creationId xmlns:a16="http://schemas.microsoft.com/office/drawing/2014/main" id="{983D0A35-B1F0-AA44-BA87-09154034A285}"/>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1230347" y="1047394"/>
              <a:ext cx="1736777" cy="1736777"/>
            </a:xfrm>
            <a:prstGeom prst="rect">
              <a:avLst/>
            </a:prstGeom>
          </p:spPr>
        </p:pic>
        <p:pic>
          <p:nvPicPr>
            <p:cNvPr id="15" name="Graphic 14" descr="Chemicals">
              <a:extLst>
                <a:ext uri="{FF2B5EF4-FFF2-40B4-BE49-F238E27FC236}">
                  <a16:creationId xmlns:a16="http://schemas.microsoft.com/office/drawing/2014/main" id="{CC43DA4C-B0A9-8640-BC6D-AB3A3CC301A1}"/>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545327" y="3506269"/>
              <a:ext cx="1736777" cy="1736777"/>
            </a:xfrm>
            <a:prstGeom prst="rect">
              <a:avLst/>
            </a:prstGeom>
          </p:spPr>
        </p:pic>
        <p:pic>
          <p:nvPicPr>
            <p:cNvPr id="16" name="Graphic 15" descr="Dental Care">
              <a:extLst>
                <a:ext uri="{FF2B5EF4-FFF2-40B4-BE49-F238E27FC236}">
                  <a16:creationId xmlns:a16="http://schemas.microsoft.com/office/drawing/2014/main" id="{EF181C9A-0E49-2641-B1D7-37B9EFAFA9CA}"/>
                </a:ext>
              </a:extLst>
            </p:cNvPr>
            <p:cNvPicPr>
              <a:picLocks noChangeAspect="1"/>
            </p:cNvPicPr>
            <p:nvPr userDrawn="1"/>
          </p:nvPicPr>
          <p:blipFill>
            <a:blip r:embed="rId20">
              <a:extLst>
                <a:ext uri="{96DAC541-7B7A-43D3-8B79-37D633B846F1}">
                  <asvg:svgBlip xmlns:asvg="http://schemas.microsoft.com/office/drawing/2016/SVG/main" r:embed="rId21"/>
                </a:ext>
              </a:extLst>
            </a:blip>
            <a:stretch>
              <a:fillRect/>
            </a:stretch>
          </p:blipFill>
          <p:spPr>
            <a:xfrm>
              <a:off x="2918777" y="1825625"/>
              <a:ext cx="1736777" cy="1736777"/>
            </a:xfrm>
            <a:prstGeom prst="rect">
              <a:avLst/>
            </a:prstGeom>
          </p:spPr>
        </p:pic>
        <p:pic>
          <p:nvPicPr>
            <p:cNvPr id="17" name="Graphic 16" descr="DNA">
              <a:extLst>
                <a:ext uri="{FF2B5EF4-FFF2-40B4-BE49-F238E27FC236}">
                  <a16:creationId xmlns:a16="http://schemas.microsoft.com/office/drawing/2014/main" id="{B69D0FC5-8FA5-4141-A10D-AD141D861E18}"/>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a:off x="1546570" y="2784171"/>
              <a:ext cx="1736777" cy="1736777"/>
            </a:xfrm>
            <a:prstGeom prst="rect">
              <a:avLst/>
            </a:prstGeom>
          </p:spPr>
        </p:pic>
        <p:pic>
          <p:nvPicPr>
            <p:cNvPr id="18" name="Graphic 17" descr="Eye dropper">
              <a:extLst>
                <a:ext uri="{FF2B5EF4-FFF2-40B4-BE49-F238E27FC236}">
                  <a16:creationId xmlns:a16="http://schemas.microsoft.com/office/drawing/2014/main" id="{F7092CA6-2139-7E4B-BF2D-94A893B7AE64}"/>
                </a:ext>
              </a:extLst>
            </p:cNvPr>
            <p:cNvPicPr>
              <a:picLocks noChangeAspect="1"/>
            </p:cNvPicPr>
            <p:nvPr userDrawn="1"/>
          </p:nvPicPr>
          <p:blipFill>
            <a:blip r:embed="rId24">
              <a:extLst>
                <a:ext uri="{96DAC541-7B7A-43D3-8B79-37D633B846F1}">
                  <asvg:svgBlip xmlns:asvg="http://schemas.microsoft.com/office/drawing/2016/SVG/main" r:embed="rId25"/>
                </a:ext>
              </a:extLst>
            </a:blip>
            <a:stretch>
              <a:fillRect/>
            </a:stretch>
          </p:blipFill>
          <p:spPr>
            <a:xfrm>
              <a:off x="128697" y="2354839"/>
              <a:ext cx="1736777" cy="1736777"/>
            </a:xfrm>
            <a:prstGeom prst="rect">
              <a:avLst/>
            </a:prstGeom>
          </p:spPr>
        </p:pic>
        <p:pic>
          <p:nvPicPr>
            <p:cNvPr id="19" name="Graphic 18" descr="First aid kit">
              <a:extLst>
                <a:ext uri="{FF2B5EF4-FFF2-40B4-BE49-F238E27FC236}">
                  <a16:creationId xmlns:a16="http://schemas.microsoft.com/office/drawing/2014/main" id="{D6C3EABD-E75C-1646-A9D6-86C286124604}"/>
                </a:ext>
              </a:extLst>
            </p:cNvPr>
            <p:cNvPicPr>
              <a:picLocks noChangeAspect="1"/>
            </p:cNvPicPr>
            <p:nvPr userDrawn="1"/>
          </p:nvPicPr>
          <p:blipFill>
            <a:blip r:embed="rId26">
              <a:extLst>
                <a:ext uri="{96DAC541-7B7A-43D3-8B79-37D633B846F1}">
                  <asvg:svgBlip xmlns:asvg="http://schemas.microsoft.com/office/drawing/2016/SVG/main" r:embed="rId27"/>
                </a:ext>
              </a:extLst>
            </a:blip>
            <a:stretch>
              <a:fillRect/>
            </a:stretch>
          </p:blipFill>
          <p:spPr>
            <a:xfrm>
              <a:off x="1870915" y="4657850"/>
              <a:ext cx="1736777" cy="1736777"/>
            </a:xfrm>
            <a:prstGeom prst="rect">
              <a:avLst/>
            </a:prstGeom>
          </p:spPr>
        </p:pic>
        <p:pic>
          <p:nvPicPr>
            <p:cNvPr id="66" name="Graphic 65" descr="Heart with pulse">
              <a:extLst>
                <a:ext uri="{FF2B5EF4-FFF2-40B4-BE49-F238E27FC236}">
                  <a16:creationId xmlns:a16="http://schemas.microsoft.com/office/drawing/2014/main" id="{71B84790-6E2C-C449-AB15-94E853491E2B}"/>
                </a:ext>
              </a:extLst>
            </p:cNvPr>
            <p:cNvPicPr>
              <a:picLocks noChangeAspect="1"/>
            </p:cNvPicPr>
            <p:nvPr userDrawn="1"/>
          </p:nvPicPr>
          <p:blipFill>
            <a:blip r:embed="rId28">
              <a:extLst>
                <a:ext uri="{96DAC541-7B7A-43D3-8B79-37D633B846F1}">
                  <asvg:svgBlip xmlns:asvg="http://schemas.microsoft.com/office/drawing/2016/SVG/main" r:embed="rId29"/>
                </a:ext>
              </a:extLst>
            </a:blip>
            <a:srcRect l="22164"/>
            <a:stretch>
              <a:fillRect/>
            </a:stretch>
          </p:blipFill>
          <p:spPr>
            <a:xfrm>
              <a:off x="0" y="4562060"/>
              <a:ext cx="1351837" cy="1736777"/>
            </a:xfrm>
            <a:custGeom>
              <a:avLst/>
              <a:gdLst>
                <a:gd name="connsiteX0" fmla="*/ 0 w 1351837"/>
                <a:gd name="connsiteY0" fmla="*/ 0 h 1736777"/>
                <a:gd name="connsiteX1" fmla="*/ 1351837 w 1351837"/>
                <a:gd name="connsiteY1" fmla="*/ 0 h 1736777"/>
                <a:gd name="connsiteX2" fmla="*/ 1351837 w 1351837"/>
                <a:gd name="connsiteY2" fmla="*/ 1736777 h 1736777"/>
                <a:gd name="connsiteX3" fmla="*/ 0 w 1351837"/>
                <a:gd name="connsiteY3" fmla="*/ 1736777 h 1736777"/>
              </a:gdLst>
              <a:ahLst/>
              <a:cxnLst>
                <a:cxn ang="0">
                  <a:pos x="connsiteX0" y="connsiteY0"/>
                </a:cxn>
                <a:cxn ang="0">
                  <a:pos x="connsiteX1" y="connsiteY1"/>
                </a:cxn>
                <a:cxn ang="0">
                  <a:pos x="connsiteX2" y="connsiteY2"/>
                </a:cxn>
                <a:cxn ang="0">
                  <a:pos x="connsiteX3" y="connsiteY3"/>
                </a:cxn>
              </a:cxnLst>
              <a:rect l="l" t="t" r="r" b="b"/>
              <a:pathLst>
                <a:path w="1351837" h="1736777">
                  <a:moveTo>
                    <a:pt x="0" y="0"/>
                  </a:moveTo>
                  <a:lnTo>
                    <a:pt x="1351837" y="0"/>
                  </a:lnTo>
                  <a:lnTo>
                    <a:pt x="1351837" y="1736777"/>
                  </a:lnTo>
                  <a:lnTo>
                    <a:pt x="0" y="1736777"/>
                  </a:lnTo>
                  <a:close/>
                </a:path>
              </a:pathLst>
            </a:custGeom>
          </p:spPr>
        </p:pic>
        <p:pic>
          <p:nvPicPr>
            <p:cNvPr id="21" name="Graphic 20" descr="Medical">
              <a:extLst>
                <a:ext uri="{FF2B5EF4-FFF2-40B4-BE49-F238E27FC236}">
                  <a16:creationId xmlns:a16="http://schemas.microsoft.com/office/drawing/2014/main" id="{CDE06E20-1891-2740-B301-D5E014879E95}"/>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2993218" y="3428003"/>
              <a:ext cx="1736777" cy="1736777"/>
            </a:xfrm>
            <a:prstGeom prst="rect">
              <a:avLst/>
            </a:prstGeom>
          </p:spPr>
        </p:pic>
        <p:pic>
          <p:nvPicPr>
            <p:cNvPr id="22" name="Graphic 21" descr="Medicine">
              <a:extLst>
                <a:ext uri="{FF2B5EF4-FFF2-40B4-BE49-F238E27FC236}">
                  <a16:creationId xmlns:a16="http://schemas.microsoft.com/office/drawing/2014/main" id="{1A09E52E-86E9-A24B-BDEA-040B11717F9D}"/>
                </a:ext>
              </a:extLst>
            </p:cNvPr>
            <p:cNvPicPr>
              <a:picLocks noChangeAspect="1"/>
            </p:cNvPicPr>
            <p:nvPr userDrawn="1"/>
          </p:nvPicPr>
          <p:blipFill>
            <a:blip r:embed="rId32">
              <a:extLst>
                <a:ext uri="{96DAC541-7B7A-43D3-8B79-37D633B846F1}">
                  <asvg:svgBlip xmlns:asvg="http://schemas.microsoft.com/office/drawing/2016/SVG/main" r:embed="rId33"/>
                </a:ext>
              </a:extLst>
            </a:blip>
            <a:stretch>
              <a:fillRect/>
            </a:stretch>
          </p:blipFill>
          <p:spPr>
            <a:xfrm>
              <a:off x="3428528" y="5116698"/>
              <a:ext cx="1736777" cy="1736777"/>
            </a:xfrm>
            <a:prstGeom prst="rect">
              <a:avLst/>
            </a:prstGeom>
          </p:spPr>
        </p:pic>
        <p:pic>
          <p:nvPicPr>
            <p:cNvPr id="23" name="Graphic 22" descr="Petri Dish">
              <a:extLst>
                <a:ext uri="{FF2B5EF4-FFF2-40B4-BE49-F238E27FC236}">
                  <a16:creationId xmlns:a16="http://schemas.microsoft.com/office/drawing/2014/main" id="{43BF31CB-9BEF-6249-987B-922E686A5F6F}"/>
                </a:ext>
              </a:extLst>
            </p:cNvPr>
            <p:cNvPicPr>
              <a:picLocks noChangeAspect="1"/>
            </p:cNvPicPr>
            <p:nvPr userDrawn="1"/>
          </p:nvPicPr>
          <p:blipFill>
            <a:blip r:embed="rId34">
              <a:extLst>
                <a:ext uri="{96DAC541-7B7A-43D3-8B79-37D633B846F1}">
                  <asvg:svgBlip xmlns:asvg="http://schemas.microsoft.com/office/drawing/2016/SVG/main" r:embed="rId35"/>
                </a:ext>
              </a:extLst>
            </a:blip>
            <a:stretch>
              <a:fillRect/>
            </a:stretch>
          </p:blipFill>
          <p:spPr>
            <a:xfrm>
              <a:off x="4533006" y="4206234"/>
              <a:ext cx="1736777" cy="1736777"/>
            </a:xfrm>
            <a:prstGeom prst="rect">
              <a:avLst/>
            </a:prstGeom>
          </p:spPr>
        </p:pic>
        <p:pic>
          <p:nvPicPr>
            <p:cNvPr id="24" name="Graphic 23" descr="Stethoscope">
              <a:extLst>
                <a:ext uri="{FF2B5EF4-FFF2-40B4-BE49-F238E27FC236}">
                  <a16:creationId xmlns:a16="http://schemas.microsoft.com/office/drawing/2014/main" id="{3A9F263D-16FE-2148-93DC-B51A13CB0615}"/>
                </a:ext>
              </a:extLst>
            </p:cNvPr>
            <p:cNvPicPr>
              <a:picLocks noChangeAspect="1"/>
            </p:cNvPicPr>
            <p:nvPr userDrawn="1"/>
          </p:nvPicPr>
          <p:blipFill>
            <a:blip r:embed="rId36">
              <a:extLst>
                <a:ext uri="{96DAC541-7B7A-43D3-8B79-37D633B846F1}">
                  <asvg:svgBlip xmlns:asvg="http://schemas.microsoft.com/office/drawing/2016/SVG/main" r:embed="rId37"/>
                </a:ext>
              </a:extLst>
            </a:blip>
            <a:stretch>
              <a:fillRect/>
            </a:stretch>
          </p:blipFill>
          <p:spPr>
            <a:xfrm>
              <a:off x="2453487" y="88848"/>
              <a:ext cx="1736777" cy="1736777"/>
            </a:xfrm>
            <a:prstGeom prst="rect">
              <a:avLst/>
            </a:prstGeom>
          </p:spPr>
        </p:pic>
        <p:pic>
          <p:nvPicPr>
            <p:cNvPr id="60" name="Graphic 59" descr="Tooth">
              <a:extLst>
                <a:ext uri="{FF2B5EF4-FFF2-40B4-BE49-F238E27FC236}">
                  <a16:creationId xmlns:a16="http://schemas.microsoft.com/office/drawing/2014/main" id="{52473AC5-B77C-2F48-AACA-501D5C7F711C}"/>
                </a:ext>
              </a:extLst>
            </p:cNvPr>
            <p:cNvPicPr>
              <a:picLocks noChangeAspect="1"/>
            </p:cNvPicPr>
            <p:nvPr userDrawn="1"/>
          </p:nvPicPr>
          <p:blipFill>
            <a:blip r:embed="rId38">
              <a:extLst>
                <a:ext uri="{96DAC541-7B7A-43D3-8B79-37D633B846F1}">
                  <asvg:svgBlip xmlns:asvg="http://schemas.microsoft.com/office/drawing/2016/SVG/main" r:embed="rId39"/>
                </a:ext>
              </a:extLst>
            </a:blip>
            <a:srcRect b="65582"/>
            <a:stretch>
              <a:fillRect/>
            </a:stretch>
          </p:blipFill>
          <p:spPr>
            <a:xfrm>
              <a:off x="1287207" y="6260228"/>
              <a:ext cx="1736777" cy="597772"/>
            </a:xfrm>
            <a:custGeom>
              <a:avLst/>
              <a:gdLst>
                <a:gd name="connsiteX0" fmla="*/ 0 w 1736777"/>
                <a:gd name="connsiteY0" fmla="*/ 0 h 597772"/>
                <a:gd name="connsiteX1" fmla="*/ 1736777 w 1736777"/>
                <a:gd name="connsiteY1" fmla="*/ 0 h 597772"/>
                <a:gd name="connsiteX2" fmla="*/ 1736777 w 1736777"/>
                <a:gd name="connsiteY2" fmla="*/ 597772 h 597772"/>
                <a:gd name="connsiteX3" fmla="*/ 0 w 1736777"/>
                <a:gd name="connsiteY3" fmla="*/ 597772 h 597772"/>
              </a:gdLst>
              <a:ahLst/>
              <a:cxnLst>
                <a:cxn ang="0">
                  <a:pos x="connsiteX0" y="connsiteY0"/>
                </a:cxn>
                <a:cxn ang="0">
                  <a:pos x="connsiteX1" y="connsiteY1"/>
                </a:cxn>
                <a:cxn ang="0">
                  <a:pos x="connsiteX2" y="connsiteY2"/>
                </a:cxn>
                <a:cxn ang="0">
                  <a:pos x="connsiteX3" y="connsiteY3"/>
                </a:cxn>
              </a:cxnLst>
              <a:rect l="l" t="t" r="r" b="b"/>
              <a:pathLst>
                <a:path w="1736777" h="597772">
                  <a:moveTo>
                    <a:pt x="0" y="0"/>
                  </a:moveTo>
                  <a:lnTo>
                    <a:pt x="1736777" y="0"/>
                  </a:lnTo>
                  <a:lnTo>
                    <a:pt x="1736777" y="597772"/>
                  </a:lnTo>
                  <a:lnTo>
                    <a:pt x="0" y="597772"/>
                  </a:lnTo>
                  <a:close/>
                </a:path>
              </a:pathLst>
            </a:custGeom>
          </p:spPr>
        </p:pic>
        <p:pic>
          <p:nvPicPr>
            <p:cNvPr id="62" name="Graphic 61" descr="Toothpaste">
              <a:extLst>
                <a:ext uri="{FF2B5EF4-FFF2-40B4-BE49-F238E27FC236}">
                  <a16:creationId xmlns:a16="http://schemas.microsoft.com/office/drawing/2014/main" id="{84C4950A-A747-714D-9931-54DF9C75D5AE}"/>
                </a:ext>
              </a:extLst>
            </p:cNvPr>
            <p:cNvPicPr>
              <a:picLocks noChangeAspect="1"/>
            </p:cNvPicPr>
            <p:nvPr userDrawn="1"/>
          </p:nvPicPr>
          <p:blipFill>
            <a:blip r:embed="rId40">
              <a:extLst>
                <a:ext uri="{96DAC541-7B7A-43D3-8B79-37D633B846F1}">
                  <asvg:svgBlip xmlns:asvg="http://schemas.microsoft.com/office/drawing/2016/SVG/main" r:embed="rId41"/>
                </a:ext>
              </a:extLst>
            </a:blip>
            <a:srcRect b="22716"/>
            <a:stretch>
              <a:fillRect/>
            </a:stretch>
          </p:blipFill>
          <p:spPr>
            <a:xfrm>
              <a:off x="77212" y="5515741"/>
              <a:ext cx="1736777" cy="1342259"/>
            </a:xfrm>
            <a:custGeom>
              <a:avLst/>
              <a:gdLst>
                <a:gd name="connsiteX0" fmla="*/ 0 w 1736777"/>
                <a:gd name="connsiteY0" fmla="*/ 0 h 1342259"/>
                <a:gd name="connsiteX1" fmla="*/ 1736777 w 1736777"/>
                <a:gd name="connsiteY1" fmla="*/ 0 h 1342259"/>
                <a:gd name="connsiteX2" fmla="*/ 1736777 w 1736777"/>
                <a:gd name="connsiteY2" fmla="*/ 1342259 h 1342259"/>
                <a:gd name="connsiteX3" fmla="*/ 0 w 1736777"/>
                <a:gd name="connsiteY3" fmla="*/ 1342259 h 1342259"/>
              </a:gdLst>
              <a:ahLst/>
              <a:cxnLst>
                <a:cxn ang="0">
                  <a:pos x="connsiteX0" y="connsiteY0"/>
                </a:cxn>
                <a:cxn ang="0">
                  <a:pos x="connsiteX1" y="connsiteY1"/>
                </a:cxn>
                <a:cxn ang="0">
                  <a:pos x="connsiteX2" y="connsiteY2"/>
                </a:cxn>
                <a:cxn ang="0">
                  <a:pos x="connsiteX3" y="connsiteY3"/>
                </a:cxn>
              </a:cxnLst>
              <a:rect l="l" t="t" r="r" b="b"/>
              <a:pathLst>
                <a:path w="1736777" h="1342259">
                  <a:moveTo>
                    <a:pt x="0" y="0"/>
                  </a:moveTo>
                  <a:lnTo>
                    <a:pt x="1736777" y="0"/>
                  </a:lnTo>
                  <a:lnTo>
                    <a:pt x="1736777" y="1342259"/>
                  </a:lnTo>
                  <a:lnTo>
                    <a:pt x="0" y="1342259"/>
                  </a:lnTo>
                  <a:close/>
                </a:path>
              </a:pathLst>
            </a:custGeom>
          </p:spPr>
        </p:pic>
        <p:pic>
          <p:nvPicPr>
            <p:cNvPr id="27" name="Graphic 26" descr="Weight Gain">
              <a:extLst>
                <a:ext uri="{FF2B5EF4-FFF2-40B4-BE49-F238E27FC236}">
                  <a16:creationId xmlns:a16="http://schemas.microsoft.com/office/drawing/2014/main" id="{EE029B3B-43A8-0847-91B1-FA495E81C307}"/>
                </a:ext>
              </a:extLst>
            </p:cNvPr>
            <p:cNvPicPr>
              <a:picLocks noChangeAspect="1"/>
            </p:cNvPicPr>
            <p:nvPr userDrawn="1"/>
          </p:nvPicPr>
          <p:blipFill>
            <a:blip r:embed="rId42">
              <a:extLst>
                <a:ext uri="{96DAC541-7B7A-43D3-8B79-37D633B846F1}">
                  <asvg:svgBlip xmlns:asvg="http://schemas.microsoft.com/office/drawing/2016/SVG/main" r:embed="rId43"/>
                </a:ext>
              </a:extLst>
            </a:blip>
            <a:stretch>
              <a:fillRect/>
            </a:stretch>
          </p:blipFill>
          <p:spPr>
            <a:xfrm>
              <a:off x="4557060" y="2742503"/>
              <a:ext cx="1736777" cy="1736777"/>
            </a:xfrm>
            <a:prstGeom prst="rect">
              <a:avLst/>
            </a:prstGeom>
          </p:spPr>
        </p:pic>
        <p:pic>
          <p:nvPicPr>
            <p:cNvPr id="29" name="Graphic 28" descr="Brain in head">
              <a:extLst>
                <a:ext uri="{FF2B5EF4-FFF2-40B4-BE49-F238E27FC236}">
                  <a16:creationId xmlns:a16="http://schemas.microsoft.com/office/drawing/2014/main" id="{CB4903AF-D4A7-9B42-AAD5-66107080FCB5}"/>
                </a:ext>
              </a:extLst>
            </p:cNvPr>
            <p:cNvPicPr>
              <a:picLocks noChangeAspect="1"/>
            </p:cNvPicPr>
            <p:nvPr userDrawn="1"/>
          </p:nvPicPr>
          <p:blipFill>
            <a:blip r:embed="rId44">
              <a:extLst>
                <a:ext uri="{96DAC541-7B7A-43D3-8B79-37D633B846F1}">
                  <asvg:svgBlip xmlns:asvg="http://schemas.microsoft.com/office/drawing/2016/SVG/main" r:embed="rId45"/>
                </a:ext>
              </a:extLst>
            </a:blip>
            <a:stretch>
              <a:fillRect/>
            </a:stretch>
          </p:blipFill>
          <p:spPr>
            <a:xfrm>
              <a:off x="6068788" y="3542767"/>
              <a:ext cx="1921800" cy="1921800"/>
            </a:xfrm>
            <a:prstGeom prst="rect">
              <a:avLst/>
            </a:prstGeom>
          </p:spPr>
        </p:pic>
        <p:pic>
          <p:nvPicPr>
            <p:cNvPr id="64" name="Graphic 63" descr="Chemicals">
              <a:extLst>
                <a:ext uri="{FF2B5EF4-FFF2-40B4-BE49-F238E27FC236}">
                  <a16:creationId xmlns:a16="http://schemas.microsoft.com/office/drawing/2014/main" id="{9D2F9966-C81E-2641-94C3-4AEB70A7A8B4}"/>
                </a:ext>
              </a:extLst>
            </p:cNvPr>
            <p:cNvPicPr>
              <a:picLocks noChangeAspect="1"/>
            </p:cNvPicPr>
            <p:nvPr userDrawn="1"/>
          </p:nvPicPr>
          <p:blipFill>
            <a:blip r:embed="rId46">
              <a:extLst>
                <a:ext uri="{96DAC541-7B7A-43D3-8B79-37D633B846F1}">
                  <asvg:svgBlip xmlns:asvg="http://schemas.microsoft.com/office/drawing/2016/SVG/main" r:embed="rId47"/>
                </a:ext>
              </a:extLst>
            </a:blip>
            <a:srcRect b="28554"/>
            <a:stretch>
              <a:fillRect/>
            </a:stretch>
          </p:blipFill>
          <p:spPr>
            <a:xfrm>
              <a:off x="4979600" y="5484942"/>
              <a:ext cx="1921800" cy="1373058"/>
            </a:xfrm>
            <a:custGeom>
              <a:avLst/>
              <a:gdLst>
                <a:gd name="connsiteX0" fmla="*/ 0 w 1921800"/>
                <a:gd name="connsiteY0" fmla="*/ 0 h 1373058"/>
                <a:gd name="connsiteX1" fmla="*/ 1921800 w 1921800"/>
                <a:gd name="connsiteY1" fmla="*/ 0 h 1373058"/>
                <a:gd name="connsiteX2" fmla="*/ 1921800 w 1921800"/>
                <a:gd name="connsiteY2" fmla="*/ 1373058 h 1373058"/>
                <a:gd name="connsiteX3" fmla="*/ 0 w 1921800"/>
                <a:gd name="connsiteY3" fmla="*/ 1373058 h 1373058"/>
              </a:gdLst>
              <a:ahLst/>
              <a:cxnLst>
                <a:cxn ang="0">
                  <a:pos x="connsiteX0" y="connsiteY0"/>
                </a:cxn>
                <a:cxn ang="0">
                  <a:pos x="connsiteX1" y="connsiteY1"/>
                </a:cxn>
                <a:cxn ang="0">
                  <a:pos x="connsiteX2" y="connsiteY2"/>
                </a:cxn>
                <a:cxn ang="0">
                  <a:pos x="connsiteX3" y="connsiteY3"/>
                </a:cxn>
              </a:cxnLst>
              <a:rect l="l" t="t" r="r" b="b"/>
              <a:pathLst>
                <a:path w="1921800" h="1373058">
                  <a:moveTo>
                    <a:pt x="0" y="0"/>
                  </a:moveTo>
                  <a:lnTo>
                    <a:pt x="1921800" y="0"/>
                  </a:lnTo>
                  <a:lnTo>
                    <a:pt x="1921800" y="1373058"/>
                  </a:lnTo>
                  <a:lnTo>
                    <a:pt x="0" y="1373058"/>
                  </a:lnTo>
                  <a:close/>
                </a:path>
              </a:pathLst>
            </a:custGeom>
          </p:spPr>
        </p:pic>
        <p:pic>
          <p:nvPicPr>
            <p:cNvPr id="72" name="Graphic 71" descr="Dental Tools">
              <a:extLst>
                <a:ext uri="{FF2B5EF4-FFF2-40B4-BE49-F238E27FC236}">
                  <a16:creationId xmlns:a16="http://schemas.microsoft.com/office/drawing/2014/main" id="{72828C4C-60C7-F047-80A9-7B652FF85836}"/>
                </a:ext>
              </a:extLst>
            </p:cNvPr>
            <p:cNvPicPr>
              <a:picLocks noChangeAspect="1"/>
            </p:cNvPicPr>
            <p:nvPr userDrawn="1"/>
          </p:nvPicPr>
          <p:blipFill>
            <a:blip r:embed="rId48">
              <a:extLst>
                <a:ext uri="{96DAC541-7B7A-43D3-8B79-37D633B846F1}">
                  <asvg:svgBlip xmlns:asvg="http://schemas.microsoft.com/office/drawing/2016/SVG/main" r:embed="rId49"/>
                </a:ext>
              </a:extLst>
            </a:blip>
            <a:srcRect r="30489"/>
            <a:stretch>
              <a:fillRect/>
            </a:stretch>
          </p:blipFill>
          <p:spPr>
            <a:xfrm>
              <a:off x="10856144" y="2890804"/>
              <a:ext cx="1335856" cy="1921800"/>
            </a:xfrm>
            <a:custGeom>
              <a:avLst/>
              <a:gdLst>
                <a:gd name="connsiteX0" fmla="*/ 0 w 1335856"/>
                <a:gd name="connsiteY0" fmla="*/ 0 h 1921800"/>
                <a:gd name="connsiteX1" fmla="*/ 1335856 w 1335856"/>
                <a:gd name="connsiteY1" fmla="*/ 0 h 1921800"/>
                <a:gd name="connsiteX2" fmla="*/ 1335856 w 1335856"/>
                <a:gd name="connsiteY2" fmla="*/ 1921800 h 1921800"/>
                <a:gd name="connsiteX3" fmla="*/ 0 w 1335856"/>
                <a:gd name="connsiteY3" fmla="*/ 1921800 h 1921800"/>
              </a:gdLst>
              <a:ahLst/>
              <a:cxnLst>
                <a:cxn ang="0">
                  <a:pos x="connsiteX0" y="connsiteY0"/>
                </a:cxn>
                <a:cxn ang="0">
                  <a:pos x="connsiteX1" y="connsiteY1"/>
                </a:cxn>
                <a:cxn ang="0">
                  <a:pos x="connsiteX2" y="connsiteY2"/>
                </a:cxn>
                <a:cxn ang="0">
                  <a:pos x="connsiteX3" y="connsiteY3"/>
                </a:cxn>
              </a:cxnLst>
              <a:rect l="l" t="t" r="r" b="b"/>
              <a:pathLst>
                <a:path w="1335856" h="1921800">
                  <a:moveTo>
                    <a:pt x="0" y="0"/>
                  </a:moveTo>
                  <a:lnTo>
                    <a:pt x="1335856" y="0"/>
                  </a:lnTo>
                  <a:lnTo>
                    <a:pt x="1335856" y="1921800"/>
                  </a:lnTo>
                  <a:lnTo>
                    <a:pt x="0" y="1921800"/>
                  </a:lnTo>
                  <a:close/>
                </a:path>
              </a:pathLst>
            </a:custGeom>
          </p:spPr>
        </p:pic>
        <p:pic>
          <p:nvPicPr>
            <p:cNvPr id="80" name="Graphic 79" descr="Heartbeat">
              <a:extLst>
                <a:ext uri="{FF2B5EF4-FFF2-40B4-BE49-F238E27FC236}">
                  <a16:creationId xmlns:a16="http://schemas.microsoft.com/office/drawing/2014/main" id="{E2556EFB-4361-7F4D-BEA0-DEE4F5C99231}"/>
                </a:ext>
              </a:extLst>
            </p:cNvPr>
            <p:cNvPicPr>
              <a:picLocks noChangeAspect="1"/>
            </p:cNvPicPr>
            <p:nvPr userDrawn="1"/>
          </p:nvPicPr>
          <p:blipFill>
            <a:blip r:embed="rId50">
              <a:extLst>
                <a:ext uri="{96DAC541-7B7A-43D3-8B79-37D633B846F1}">
                  <asvg:svgBlip xmlns:asvg="http://schemas.microsoft.com/office/drawing/2016/SVG/main" r:embed="rId51"/>
                </a:ext>
              </a:extLst>
            </a:blip>
            <a:srcRect t="33153"/>
            <a:stretch>
              <a:fillRect/>
            </a:stretch>
          </p:blipFill>
          <p:spPr>
            <a:xfrm>
              <a:off x="3861606" y="1"/>
              <a:ext cx="1921801" cy="1284675"/>
            </a:xfrm>
            <a:custGeom>
              <a:avLst/>
              <a:gdLst>
                <a:gd name="connsiteX0" fmla="*/ 0 w 1921801"/>
                <a:gd name="connsiteY0" fmla="*/ 0 h 1284675"/>
                <a:gd name="connsiteX1" fmla="*/ 1921801 w 1921801"/>
                <a:gd name="connsiteY1" fmla="*/ 0 h 1284675"/>
                <a:gd name="connsiteX2" fmla="*/ 1921801 w 1921801"/>
                <a:gd name="connsiteY2" fmla="*/ 1284675 h 1284675"/>
                <a:gd name="connsiteX3" fmla="*/ 0 w 1921801"/>
                <a:gd name="connsiteY3" fmla="*/ 1284675 h 1284675"/>
              </a:gdLst>
              <a:ahLst/>
              <a:cxnLst>
                <a:cxn ang="0">
                  <a:pos x="connsiteX0" y="connsiteY0"/>
                </a:cxn>
                <a:cxn ang="0">
                  <a:pos x="connsiteX1" y="connsiteY1"/>
                </a:cxn>
                <a:cxn ang="0">
                  <a:pos x="connsiteX2" y="connsiteY2"/>
                </a:cxn>
                <a:cxn ang="0">
                  <a:pos x="connsiteX3" y="connsiteY3"/>
                </a:cxn>
              </a:cxnLst>
              <a:rect l="l" t="t" r="r" b="b"/>
              <a:pathLst>
                <a:path w="1921801" h="1284675">
                  <a:moveTo>
                    <a:pt x="0" y="0"/>
                  </a:moveTo>
                  <a:lnTo>
                    <a:pt x="1921801" y="0"/>
                  </a:lnTo>
                  <a:lnTo>
                    <a:pt x="1921801" y="1284675"/>
                  </a:lnTo>
                  <a:lnTo>
                    <a:pt x="0" y="1284675"/>
                  </a:lnTo>
                  <a:close/>
                </a:path>
              </a:pathLst>
            </a:custGeom>
          </p:spPr>
        </p:pic>
        <p:pic>
          <p:nvPicPr>
            <p:cNvPr id="37" name="Graphic 36" descr="Hospital">
              <a:extLst>
                <a:ext uri="{FF2B5EF4-FFF2-40B4-BE49-F238E27FC236}">
                  <a16:creationId xmlns:a16="http://schemas.microsoft.com/office/drawing/2014/main" id="{F723258B-0C93-E64E-B715-909D1FA7C610}"/>
                </a:ext>
              </a:extLst>
            </p:cNvPr>
            <p:cNvPicPr>
              <a:picLocks noChangeAspect="1"/>
            </p:cNvPicPr>
            <p:nvPr userDrawn="1"/>
          </p:nvPicPr>
          <p:blipFill>
            <a:blip r:embed="rId52">
              <a:extLst>
                <a:ext uri="{96DAC541-7B7A-43D3-8B79-37D633B846F1}">
                  <asvg:svgBlip xmlns:asvg="http://schemas.microsoft.com/office/drawing/2016/SVG/main" r:embed="rId53"/>
                </a:ext>
              </a:extLst>
            </a:blip>
            <a:stretch>
              <a:fillRect/>
            </a:stretch>
          </p:blipFill>
          <p:spPr>
            <a:xfrm>
              <a:off x="6901400" y="4931675"/>
              <a:ext cx="1921800" cy="1921800"/>
            </a:xfrm>
            <a:prstGeom prst="rect">
              <a:avLst/>
            </a:prstGeom>
          </p:spPr>
        </p:pic>
        <p:pic>
          <p:nvPicPr>
            <p:cNvPr id="39" name="Graphic 38" descr="IV">
              <a:extLst>
                <a:ext uri="{FF2B5EF4-FFF2-40B4-BE49-F238E27FC236}">
                  <a16:creationId xmlns:a16="http://schemas.microsoft.com/office/drawing/2014/main" id="{F169E8B4-0FCD-5340-B0C6-4A67CB4D2A13}"/>
                </a:ext>
              </a:extLst>
            </p:cNvPr>
            <p:cNvPicPr>
              <a:picLocks noChangeAspect="1"/>
            </p:cNvPicPr>
            <p:nvPr userDrawn="1"/>
          </p:nvPicPr>
          <p:blipFill>
            <a:blip r:embed="rId54">
              <a:extLst>
                <a:ext uri="{96DAC541-7B7A-43D3-8B79-37D633B846F1}">
                  <asvg:svgBlip xmlns:asvg="http://schemas.microsoft.com/office/drawing/2016/SVG/main" r:embed="rId55"/>
                </a:ext>
              </a:extLst>
            </a:blip>
            <a:stretch>
              <a:fillRect/>
            </a:stretch>
          </p:blipFill>
          <p:spPr>
            <a:xfrm>
              <a:off x="6240379" y="469192"/>
              <a:ext cx="1921800" cy="1921800"/>
            </a:xfrm>
            <a:prstGeom prst="rect">
              <a:avLst/>
            </a:prstGeom>
          </p:spPr>
        </p:pic>
        <p:pic>
          <p:nvPicPr>
            <p:cNvPr id="41" name="Graphic 40" descr="Homeopathy">
              <a:extLst>
                <a:ext uri="{FF2B5EF4-FFF2-40B4-BE49-F238E27FC236}">
                  <a16:creationId xmlns:a16="http://schemas.microsoft.com/office/drawing/2014/main" id="{D83AA849-F19F-9844-BE1F-08CE10D68787}"/>
                </a:ext>
              </a:extLst>
            </p:cNvPr>
            <p:cNvPicPr>
              <a:picLocks noChangeAspect="1"/>
            </p:cNvPicPr>
            <p:nvPr userDrawn="1"/>
          </p:nvPicPr>
          <p:blipFill>
            <a:blip r:embed="rId56">
              <a:extLst>
                <a:ext uri="{96DAC541-7B7A-43D3-8B79-37D633B846F1}">
                  <asvg:svgBlip xmlns:asvg="http://schemas.microsoft.com/office/drawing/2016/SVG/main" r:embed="rId57"/>
                </a:ext>
              </a:extLst>
            </a:blip>
            <a:stretch>
              <a:fillRect/>
            </a:stretch>
          </p:blipFill>
          <p:spPr>
            <a:xfrm>
              <a:off x="6086205" y="1819207"/>
              <a:ext cx="1921800" cy="1921800"/>
            </a:xfrm>
            <a:prstGeom prst="rect">
              <a:avLst/>
            </a:prstGeom>
          </p:spPr>
        </p:pic>
        <p:pic>
          <p:nvPicPr>
            <p:cNvPr id="43" name="Graphic 42" descr="Occupational Therapy">
              <a:extLst>
                <a:ext uri="{FF2B5EF4-FFF2-40B4-BE49-F238E27FC236}">
                  <a16:creationId xmlns:a16="http://schemas.microsoft.com/office/drawing/2014/main" id="{FA75B595-3D1A-6A41-9B03-6D3FFF2EED8B}"/>
                </a:ext>
              </a:extLst>
            </p:cNvPr>
            <p:cNvPicPr>
              <a:picLocks noChangeAspect="1"/>
            </p:cNvPicPr>
            <p:nvPr userDrawn="1"/>
          </p:nvPicPr>
          <p:blipFill>
            <a:blip r:embed="rId58">
              <a:extLst>
                <a:ext uri="{96DAC541-7B7A-43D3-8B79-37D633B846F1}">
                  <asvg:svgBlip xmlns:asvg="http://schemas.microsoft.com/office/drawing/2016/SVG/main" r:embed="rId59"/>
                </a:ext>
              </a:extLst>
            </a:blip>
            <a:stretch>
              <a:fillRect/>
            </a:stretch>
          </p:blipFill>
          <p:spPr>
            <a:xfrm>
              <a:off x="4253697" y="914989"/>
              <a:ext cx="1921800" cy="1921800"/>
            </a:xfrm>
            <a:prstGeom prst="rect">
              <a:avLst/>
            </a:prstGeom>
          </p:spPr>
        </p:pic>
        <p:pic>
          <p:nvPicPr>
            <p:cNvPr id="68" name="Graphic 67" descr="Adhesive Bandage">
              <a:extLst>
                <a:ext uri="{FF2B5EF4-FFF2-40B4-BE49-F238E27FC236}">
                  <a16:creationId xmlns:a16="http://schemas.microsoft.com/office/drawing/2014/main" id="{8023DBCC-82DB-3D44-9779-48A52190BEAF}"/>
                </a:ext>
              </a:extLst>
            </p:cNvPr>
            <p:cNvPicPr>
              <a:picLocks noChangeAspect="1"/>
            </p:cNvPicPr>
            <p:nvPr userDrawn="1"/>
          </p:nvPicPr>
          <p:blipFill>
            <a:blip r:embed="rId12">
              <a:extLst>
                <a:ext uri="{96DAC541-7B7A-43D3-8B79-37D633B846F1}">
                  <asvg:svgBlip xmlns:asvg="http://schemas.microsoft.com/office/drawing/2016/SVG/main" r:embed="rId13"/>
                </a:ext>
              </a:extLst>
            </a:blip>
            <a:srcRect b="37054"/>
            <a:stretch>
              <a:fillRect/>
            </a:stretch>
          </p:blipFill>
          <p:spPr>
            <a:xfrm>
              <a:off x="8499013" y="5764764"/>
              <a:ext cx="1736777" cy="1093236"/>
            </a:xfrm>
            <a:custGeom>
              <a:avLst/>
              <a:gdLst>
                <a:gd name="connsiteX0" fmla="*/ 0 w 1736777"/>
                <a:gd name="connsiteY0" fmla="*/ 0 h 1093236"/>
                <a:gd name="connsiteX1" fmla="*/ 1736777 w 1736777"/>
                <a:gd name="connsiteY1" fmla="*/ 0 h 1093236"/>
                <a:gd name="connsiteX2" fmla="*/ 1736777 w 1736777"/>
                <a:gd name="connsiteY2" fmla="*/ 1093236 h 1093236"/>
                <a:gd name="connsiteX3" fmla="*/ 0 w 1736777"/>
                <a:gd name="connsiteY3" fmla="*/ 1093236 h 1093236"/>
              </a:gdLst>
              <a:ahLst/>
              <a:cxnLst>
                <a:cxn ang="0">
                  <a:pos x="connsiteX0" y="connsiteY0"/>
                </a:cxn>
                <a:cxn ang="0">
                  <a:pos x="connsiteX1" y="connsiteY1"/>
                </a:cxn>
                <a:cxn ang="0">
                  <a:pos x="connsiteX2" y="connsiteY2"/>
                </a:cxn>
                <a:cxn ang="0">
                  <a:pos x="connsiteX3" y="connsiteY3"/>
                </a:cxn>
              </a:cxnLst>
              <a:rect l="l" t="t" r="r" b="b"/>
              <a:pathLst>
                <a:path w="1736777" h="1093236">
                  <a:moveTo>
                    <a:pt x="0" y="0"/>
                  </a:moveTo>
                  <a:lnTo>
                    <a:pt x="1736777" y="0"/>
                  </a:lnTo>
                  <a:lnTo>
                    <a:pt x="1736777" y="1093236"/>
                  </a:lnTo>
                  <a:lnTo>
                    <a:pt x="0" y="1093236"/>
                  </a:lnTo>
                  <a:close/>
                </a:path>
              </a:pathLst>
            </a:custGeom>
          </p:spPr>
        </p:pic>
        <p:pic>
          <p:nvPicPr>
            <p:cNvPr id="78" name="Graphic 77" descr="Toothpaste">
              <a:extLst>
                <a:ext uri="{FF2B5EF4-FFF2-40B4-BE49-F238E27FC236}">
                  <a16:creationId xmlns:a16="http://schemas.microsoft.com/office/drawing/2014/main" id="{57FEA932-6754-2A4E-B618-9D865612AC09}"/>
                </a:ext>
              </a:extLst>
            </p:cNvPr>
            <p:cNvPicPr>
              <a:picLocks noChangeAspect="1"/>
            </p:cNvPicPr>
            <p:nvPr userDrawn="1"/>
          </p:nvPicPr>
          <p:blipFill>
            <a:blip r:embed="rId40">
              <a:extLst>
                <a:ext uri="{96DAC541-7B7A-43D3-8B79-37D633B846F1}">
                  <asvg:svgBlip xmlns:asvg="http://schemas.microsoft.com/office/drawing/2016/SVG/main" r:embed="rId41"/>
                </a:ext>
              </a:extLst>
            </a:blip>
            <a:srcRect t="53780"/>
            <a:stretch>
              <a:fillRect/>
            </a:stretch>
          </p:blipFill>
          <p:spPr>
            <a:xfrm>
              <a:off x="5824869" y="0"/>
              <a:ext cx="1736777" cy="802733"/>
            </a:xfrm>
            <a:custGeom>
              <a:avLst/>
              <a:gdLst>
                <a:gd name="connsiteX0" fmla="*/ 0 w 1736777"/>
                <a:gd name="connsiteY0" fmla="*/ 0 h 802733"/>
                <a:gd name="connsiteX1" fmla="*/ 1736777 w 1736777"/>
                <a:gd name="connsiteY1" fmla="*/ 0 h 802733"/>
                <a:gd name="connsiteX2" fmla="*/ 1736777 w 1736777"/>
                <a:gd name="connsiteY2" fmla="*/ 802733 h 802733"/>
                <a:gd name="connsiteX3" fmla="*/ 0 w 1736777"/>
                <a:gd name="connsiteY3" fmla="*/ 802733 h 802733"/>
              </a:gdLst>
              <a:ahLst/>
              <a:cxnLst>
                <a:cxn ang="0">
                  <a:pos x="connsiteX0" y="connsiteY0"/>
                </a:cxn>
                <a:cxn ang="0">
                  <a:pos x="connsiteX1" y="connsiteY1"/>
                </a:cxn>
                <a:cxn ang="0">
                  <a:pos x="connsiteX2" y="connsiteY2"/>
                </a:cxn>
                <a:cxn ang="0">
                  <a:pos x="connsiteX3" y="connsiteY3"/>
                </a:cxn>
              </a:cxnLst>
              <a:rect l="l" t="t" r="r" b="b"/>
              <a:pathLst>
                <a:path w="1736777" h="802733">
                  <a:moveTo>
                    <a:pt x="0" y="0"/>
                  </a:moveTo>
                  <a:lnTo>
                    <a:pt x="1736777" y="0"/>
                  </a:lnTo>
                  <a:lnTo>
                    <a:pt x="1736777" y="802733"/>
                  </a:lnTo>
                  <a:lnTo>
                    <a:pt x="0" y="802733"/>
                  </a:lnTo>
                  <a:close/>
                </a:path>
              </a:pathLst>
            </a:custGeom>
          </p:spPr>
        </p:pic>
        <p:pic>
          <p:nvPicPr>
            <p:cNvPr id="76" name="Graphic 75" descr="Heart with pulse">
              <a:extLst>
                <a:ext uri="{FF2B5EF4-FFF2-40B4-BE49-F238E27FC236}">
                  <a16:creationId xmlns:a16="http://schemas.microsoft.com/office/drawing/2014/main" id="{EEACBCA4-1F87-5F48-A1E0-603266DB08E3}"/>
                </a:ext>
              </a:extLst>
            </p:cNvPr>
            <p:cNvPicPr>
              <a:picLocks noChangeAspect="1"/>
            </p:cNvPicPr>
            <p:nvPr userDrawn="1"/>
          </p:nvPicPr>
          <p:blipFill>
            <a:blip r:embed="rId28">
              <a:extLst>
                <a:ext uri="{96DAC541-7B7A-43D3-8B79-37D633B846F1}">
                  <asvg:svgBlip xmlns:asvg="http://schemas.microsoft.com/office/drawing/2016/SVG/main" r:embed="rId29"/>
                </a:ext>
              </a:extLst>
            </a:blip>
            <a:srcRect t="28033"/>
            <a:stretch>
              <a:fillRect/>
            </a:stretch>
          </p:blipFill>
          <p:spPr>
            <a:xfrm>
              <a:off x="7420679" y="0"/>
              <a:ext cx="1736777" cy="1249899"/>
            </a:xfrm>
            <a:custGeom>
              <a:avLst/>
              <a:gdLst>
                <a:gd name="connsiteX0" fmla="*/ 0 w 1736777"/>
                <a:gd name="connsiteY0" fmla="*/ 0 h 1249899"/>
                <a:gd name="connsiteX1" fmla="*/ 1736777 w 1736777"/>
                <a:gd name="connsiteY1" fmla="*/ 0 h 1249899"/>
                <a:gd name="connsiteX2" fmla="*/ 1736777 w 1736777"/>
                <a:gd name="connsiteY2" fmla="*/ 1249899 h 1249899"/>
                <a:gd name="connsiteX3" fmla="*/ 0 w 1736777"/>
                <a:gd name="connsiteY3" fmla="*/ 1249899 h 1249899"/>
              </a:gdLst>
              <a:ahLst/>
              <a:cxnLst>
                <a:cxn ang="0">
                  <a:pos x="connsiteX0" y="connsiteY0"/>
                </a:cxn>
                <a:cxn ang="0">
                  <a:pos x="connsiteX1" y="connsiteY1"/>
                </a:cxn>
                <a:cxn ang="0">
                  <a:pos x="connsiteX2" y="connsiteY2"/>
                </a:cxn>
                <a:cxn ang="0">
                  <a:pos x="connsiteX3" y="connsiteY3"/>
                </a:cxn>
              </a:cxnLst>
              <a:rect l="l" t="t" r="r" b="b"/>
              <a:pathLst>
                <a:path w="1736777" h="1249899">
                  <a:moveTo>
                    <a:pt x="0" y="0"/>
                  </a:moveTo>
                  <a:lnTo>
                    <a:pt x="1736777" y="0"/>
                  </a:lnTo>
                  <a:lnTo>
                    <a:pt x="1736777" y="1249899"/>
                  </a:lnTo>
                  <a:lnTo>
                    <a:pt x="0" y="1249899"/>
                  </a:lnTo>
                  <a:close/>
                </a:path>
              </a:pathLst>
            </a:custGeom>
          </p:spPr>
        </p:pic>
        <p:pic>
          <p:nvPicPr>
            <p:cNvPr id="47" name="Graphic 46" descr="Ambulance">
              <a:extLst>
                <a:ext uri="{FF2B5EF4-FFF2-40B4-BE49-F238E27FC236}">
                  <a16:creationId xmlns:a16="http://schemas.microsoft.com/office/drawing/2014/main" id="{E712BE7D-C422-0E40-A605-965B27D2C8C9}"/>
                </a:ext>
              </a:extLst>
            </p:cNvPr>
            <p:cNvPicPr>
              <a:picLocks noChangeAspect="1"/>
            </p:cNvPicPr>
            <p:nvPr userDrawn="1"/>
          </p:nvPicPr>
          <p:blipFill>
            <a:blip r:embed="rId14">
              <a:extLst>
                <a:ext uri="{96DAC541-7B7A-43D3-8B79-37D633B846F1}">
                  <asvg:svgBlip xmlns:asvg="http://schemas.microsoft.com/office/drawing/2016/SVG/main" r:embed="rId15"/>
                </a:ext>
              </a:extLst>
            </a:blip>
            <a:stretch>
              <a:fillRect/>
            </a:stretch>
          </p:blipFill>
          <p:spPr>
            <a:xfrm>
              <a:off x="10079680" y="4704596"/>
              <a:ext cx="1736777" cy="1736777"/>
            </a:xfrm>
            <a:prstGeom prst="rect">
              <a:avLst/>
            </a:prstGeom>
          </p:spPr>
        </p:pic>
        <p:pic>
          <p:nvPicPr>
            <p:cNvPr id="48" name="Graphic 47" descr="Medicine">
              <a:extLst>
                <a:ext uri="{FF2B5EF4-FFF2-40B4-BE49-F238E27FC236}">
                  <a16:creationId xmlns:a16="http://schemas.microsoft.com/office/drawing/2014/main" id="{53588391-D7C6-5F46-BC3A-6CB5980F80E4}"/>
                </a:ext>
              </a:extLst>
            </p:cNvPr>
            <p:cNvPicPr>
              <a:picLocks noChangeAspect="1"/>
            </p:cNvPicPr>
            <p:nvPr userDrawn="1"/>
          </p:nvPicPr>
          <p:blipFill>
            <a:blip r:embed="rId32">
              <a:extLst>
                <a:ext uri="{96DAC541-7B7A-43D3-8B79-37D633B846F1}">
                  <asvg:svgBlip xmlns:asvg="http://schemas.microsoft.com/office/drawing/2016/SVG/main" r:embed="rId33"/>
                </a:ext>
              </a:extLst>
            </a:blip>
            <a:stretch>
              <a:fillRect/>
            </a:stretch>
          </p:blipFill>
          <p:spPr>
            <a:xfrm>
              <a:off x="7853571" y="1050883"/>
              <a:ext cx="1736777" cy="1736777"/>
            </a:xfrm>
            <a:prstGeom prst="rect">
              <a:avLst/>
            </a:prstGeom>
          </p:spPr>
        </p:pic>
        <p:pic>
          <p:nvPicPr>
            <p:cNvPr id="49" name="Graphic 48" descr="DNA">
              <a:extLst>
                <a:ext uri="{FF2B5EF4-FFF2-40B4-BE49-F238E27FC236}">
                  <a16:creationId xmlns:a16="http://schemas.microsoft.com/office/drawing/2014/main" id="{8A98335E-F816-6449-843B-518171028572}"/>
                </a:ext>
              </a:extLst>
            </p:cNvPr>
            <p:cNvPicPr>
              <a:picLocks noChangeAspect="1"/>
            </p:cNvPicPr>
            <p:nvPr userDrawn="1"/>
          </p:nvPicPr>
          <p:blipFill>
            <a:blip r:embed="rId22">
              <a:extLst>
                <a:ext uri="{96DAC541-7B7A-43D3-8B79-37D633B846F1}">
                  <asvg:svgBlip xmlns:asvg="http://schemas.microsoft.com/office/drawing/2016/SVG/main" r:embed="rId23"/>
                </a:ext>
              </a:extLst>
            </a:blip>
            <a:stretch>
              <a:fillRect/>
            </a:stretch>
          </p:blipFill>
          <p:spPr>
            <a:xfrm rot="18900000">
              <a:off x="9236091" y="3192106"/>
              <a:ext cx="1736777" cy="1736777"/>
            </a:xfrm>
            <a:prstGeom prst="rect">
              <a:avLst/>
            </a:prstGeom>
          </p:spPr>
        </p:pic>
        <p:pic>
          <p:nvPicPr>
            <p:cNvPr id="50" name="Graphic 49" descr="Brain">
              <a:extLst>
                <a:ext uri="{FF2B5EF4-FFF2-40B4-BE49-F238E27FC236}">
                  <a16:creationId xmlns:a16="http://schemas.microsoft.com/office/drawing/2014/main" id="{55DE0D43-692B-5147-A017-3A39F337E5D5}"/>
                </a:ext>
              </a:extLst>
            </p:cNvPr>
            <p:cNvPicPr>
              <a:picLocks noChangeAspect="1"/>
            </p:cNvPicPr>
            <p:nvPr userDrawn="1"/>
          </p:nvPicPr>
          <p:blipFill>
            <a:blip r:embed="rId16">
              <a:extLst>
                <a:ext uri="{96DAC541-7B7A-43D3-8B79-37D633B846F1}">
                  <asvg:svgBlip xmlns:asvg="http://schemas.microsoft.com/office/drawing/2016/SVG/main" r:embed="rId17"/>
                </a:ext>
              </a:extLst>
            </a:blip>
            <a:stretch>
              <a:fillRect/>
            </a:stretch>
          </p:blipFill>
          <p:spPr>
            <a:xfrm>
              <a:off x="8888447" y="2365"/>
              <a:ext cx="1736777" cy="1736777"/>
            </a:xfrm>
            <a:prstGeom prst="rect">
              <a:avLst/>
            </a:prstGeom>
          </p:spPr>
        </p:pic>
        <p:pic>
          <p:nvPicPr>
            <p:cNvPr id="51" name="Graphic 50" descr="Stethoscope">
              <a:extLst>
                <a:ext uri="{FF2B5EF4-FFF2-40B4-BE49-F238E27FC236}">
                  <a16:creationId xmlns:a16="http://schemas.microsoft.com/office/drawing/2014/main" id="{046DD057-1AC6-A848-AB8C-1AF9D5593F11}"/>
                </a:ext>
              </a:extLst>
            </p:cNvPr>
            <p:cNvPicPr>
              <a:picLocks noChangeAspect="1"/>
            </p:cNvPicPr>
            <p:nvPr userDrawn="1"/>
          </p:nvPicPr>
          <p:blipFill>
            <a:blip r:embed="rId36">
              <a:extLst>
                <a:ext uri="{96DAC541-7B7A-43D3-8B79-37D633B846F1}">
                  <asvg:svgBlip xmlns:asvg="http://schemas.microsoft.com/office/drawing/2016/SVG/main" r:embed="rId37"/>
                </a:ext>
              </a:extLst>
            </a:blip>
            <a:stretch>
              <a:fillRect/>
            </a:stretch>
          </p:blipFill>
          <p:spPr>
            <a:xfrm>
              <a:off x="8214332" y="4155798"/>
              <a:ext cx="1736777" cy="1736777"/>
            </a:xfrm>
            <a:prstGeom prst="rect">
              <a:avLst/>
            </a:prstGeom>
          </p:spPr>
        </p:pic>
        <p:pic>
          <p:nvPicPr>
            <p:cNvPr id="74" name="Graphic 73" descr="Tooth">
              <a:extLst>
                <a:ext uri="{FF2B5EF4-FFF2-40B4-BE49-F238E27FC236}">
                  <a16:creationId xmlns:a16="http://schemas.microsoft.com/office/drawing/2014/main" id="{B6307DAD-8F3F-D54C-9FD4-E6897613512F}"/>
                </a:ext>
              </a:extLst>
            </p:cNvPr>
            <p:cNvPicPr>
              <a:picLocks noChangeAspect="1"/>
            </p:cNvPicPr>
            <p:nvPr userDrawn="1"/>
          </p:nvPicPr>
          <p:blipFill>
            <a:blip r:embed="rId38">
              <a:extLst>
                <a:ext uri="{96DAC541-7B7A-43D3-8B79-37D633B846F1}">
                  <asvg:svgBlip xmlns:asvg="http://schemas.microsoft.com/office/drawing/2016/SVG/main" r:embed="rId39"/>
                </a:ext>
              </a:extLst>
            </a:blip>
            <a:srcRect t="26670"/>
            <a:stretch>
              <a:fillRect/>
            </a:stretch>
          </p:blipFill>
          <p:spPr>
            <a:xfrm>
              <a:off x="10455223" y="0"/>
              <a:ext cx="1736777" cy="1273581"/>
            </a:xfrm>
            <a:custGeom>
              <a:avLst/>
              <a:gdLst>
                <a:gd name="connsiteX0" fmla="*/ 0 w 1736777"/>
                <a:gd name="connsiteY0" fmla="*/ 0 h 1273581"/>
                <a:gd name="connsiteX1" fmla="*/ 1736777 w 1736777"/>
                <a:gd name="connsiteY1" fmla="*/ 0 h 1273581"/>
                <a:gd name="connsiteX2" fmla="*/ 1736777 w 1736777"/>
                <a:gd name="connsiteY2" fmla="*/ 1273581 h 1273581"/>
                <a:gd name="connsiteX3" fmla="*/ 0 w 1736777"/>
                <a:gd name="connsiteY3" fmla="*/ 1273581 h 1273581"/>
              </a:gdLst>
              <a:ahLst/>
              <a:cxnLst>
                <a:cxn ang="0">
                  <a:pos x="connsiteX0" y="connsiteY0"/>
                </a:cxn>
                <a:cxn ang="0">
                  <a:pos x="connsiteX1" y="connsiteY1"/>
                </a:cxn>
                <a:cxn ang="0">
                  <a:pos x="connsiteX2" y="connsiteY2"/>
                </a:cxn>
                <a:cxn ang="0">
                  <a:pos x="connsiteX3" y="connsiteY3"/>
                </a:cxn>
              </a:cxnLst>
              <a:rect l="l" t="t" r="r" b="b"/>
              <a:pathLst>
                <a:path w="1736777" h="1273581">
                  <a:moveTo>
                    <a:pt x="0" y="0"/>
                  </a:moveTo>
                  <a:lnTo>
                    <a:pt x="1736777" y="0"/>
                  </a:lnTo>
                  <a:lnTo>
                    <a:pt x="1736777" y="1273581"/>
                  </a:lnTo>
                  <a:lnTo>
                    <a:pt x="0" y="1273581"/>
                  </a:lnTo>
                  <a:close/>
                </a:path>
              </a:pathLst>
            </a:custGeom>
          </p:spPr>
        </p:pic>
        <p:pic>
          <p:nvPicPr>
            <p:cNvPr id="53" name="Graphic 52" descr="Toothpaste">
              <a:extLst>
                <a:ext uri="{FF2B5EF4-FFF2-40B4-BE49-F238E27FC236}">
                  <a16:creationId xmlns:a16="http://schemas.microsoft.com/office/drawing/2014/main" id="{B55C5A8D-A467-C949-8CB7-E1B97432EF09}"/>
                </a:ext>
              </a:extLst>
            </p:cNvPr>
            <p:cNvPicPr>
              <a:picLocks noChangeAspect="1"/>
            </p:cNvPicPr>
            <p:nvPr userDrawn="1"/>
          </p:nvPicPr>
          <p:blipFill>
            <a:blip r:embed="rId40">
              <a:extLst>
                <a:ext uri="{96DAC541-7B7A-43D3-8B79-37D633B846F1}">
                  <asvg:svgBlip xmlns:asvg="http://schemas.microsoft.com/office/drawing/2016/SVG/main" r:embed="rId41"/>
                </a:ext>
              </a:extLst>
            </a:blip>
            <a:stretch>
              <a:fillRect/>
            </a:stretch>
          </p:blipFill>
          <p:spPr>
            <a:xfrm>
              <a:off x="7621012" y="2723555"/>
              <a:ext cx="1736777" cy="1736777"/>
            </a:xfrm>
            <a:prstGeom prst="rect">
              <a:avLst/>
            </a:prstGeom>
          </p:spPr>
        </p:pic>
        <p:pic>
          <p:nvPicPr>
            <p:cNvPr id="54" name="Graphic 53" descr="Medical">
              <a:extLst>
                <a:ext uri="{FF2B5EF4-FFF2-40B4-BE49-F238E27FC236}">
                  <a16:creationId xmlns:a16="http://schemas.microsoft.com/office/drawing/2014/main" id="{BC4069D6-A639-9040-A069-02D8387C6F69}"/>
                </a:ext>
              </a:extLst>
            </p:cNvPr>
            <p:cNvPicPr>
              <a:picLocks noChangeAspect="1"/>
            </p:cNvPicPr>
            <p:nvPr userDrawn="1"/>
          </p:nvPicPr>
          <p:blipFill>
            <a:blip r:embed="rId30">
              <a:extLst>
                <a:ext uri="{96DAC541-7B7A-43D3-8B79-37D633B846F1}">
                  <asvg:svgBlip xmlns:asvg="http://schemas.microsoft.com/office/drawing/2016/SVG/main" r:embed="rId31"/>
                </a:ext>
              </a:extLst>
            </a:blip>
            <a:stretch>
              <a:fillRect/>
            </a:stretch>
          </p:blipFill>
          <p:spPr>
            <a:xfrm>
              <a:off x="9340073" y="1617076"/>
              <a:ext cx="1736777" cy="1736777"/>
            </a:xfrm>
            <a:prstGeom prst="rect">
              <a:avLst/>
            </a:prstGeom>
          </p:spPr>
        </p:pic>
        <p:pic>
          <p:nvPicPr>
            <p:cNvPr id="55" name="Graphic 54" descr="Chemicals">
              <a:extLst>
                <a:ext uri="{FF2B5EF4-FFF2-40B4-BE49-F238E27FC236}">
                  <a16:creationId xmlns:a16="http://schemas.microsoft.com/office/drawing/2014/main" id="{A307D830-366F-7E46-AEB7-21D6C1D6FCB8}"/>
                </a:ext>
              </a:extLst>
            </p:cNvPr>
            <p:cNvPicPr>
              <a:picLocks noChangeAspect="1"/>
            </p:cNvPicPr>
            <p:nvPr userDrawn="1"/>
          </p:nvPicPr>
          <p:blipFill>
            <a:blip r:embed="rId18">
              <a:extLst>
                <a:ext uri="{96DAC541-7B7A-43D3-8B79-37D633B846F1}">
                  <asvg:svgBlip xmlns:asvg="http://schemas.microsoft.com/office/drawing/2016/SVG/main" r:embed="rId19"/>
                </a:ext>
              </a:extLst>
            </a:blip>
            <a:stretch>
              <a:fillRect/>
            </a:stretch>
          </p:blipFill>
          <p:spPr>
            <a:xfrm>
              <a:off x="10717970" y="1073256"/>
              <a:ext cx="1736777" cy="1736777"/>
            </a:xfrm>
            <a:prstGeom prst="rect">
              <a:avLst/>
            </a:prstGeom>
          </p:spPr>
        </p:pic>
        <p:pic>
          <p:nvPicPr>
            <p:cNvPr id="70" name="Graphic 69" descr="Eye dropper">
              <a:extLst>
                <a:ext uri="{FF2B5EF4-FFF2-40B4-BE49-F238E27FC236}">
                  <a16:creationId xmlns:a16="http://schemas.microsoft.com/office/drawing/2014/main" id="{4EE1C9CB-7919-054E-B0AA-9D78F8B86DDA}"/>
                </a:ext>
              </a:extLst>
            </p:cNvPr>
            <p:cNvPicPr>
              <a:picLocks noChangeAspect="1"/>
            </p:cNvPicPr>
            <p:nvPr userDrawn="1"/>
          </p:nvPicPr>
          <p:blipFill>
            <a:blip r:embed="rId24">
              <a:extLst>
                <a:ext uri="{96DAC541-7B7A-43D3-8B79-37D633B846F1}">
                  <asvg:svgBlip xmlns:asvg="http://schemas.microsoft.com/office/drawing/2016/SVG/main" r:embed="rId25"/>
                </a:ext>
              </a:extLst>
            </a:blip>
            <a:srcRect l="8690"/>
            <a:stretch>
              <a:fillRect/>
            </a:stretch>
          </p:blipFill>
          <p:spPr>
            <a:xfrm rot="13500000">
              <a:off x="10717943" y="5549381"/>
              <a:ext cx="1585847" cy="1736777"/>
            </a:xfrm>
            <a:custGeom>
              <a:avLst/>
              <a:gdLst>
                <a:gd name="connsiteX0" fmla="*/ 1585847 w 1585847"/>
                <a:gd name="connsiteY0" fmla="*/ 1736777 h 1736777"/>
                <a:gd name="connsiteX1" fmla="*/ 698044 w 1585847"/>
                <a:gd name="connsiteY1" fmla="*/ 1736777 h 1736777"/>
                <a:gd name="connsiteX2" fmla="*/ 0 w 1585847"/>
                <a:gd name="connsiteY2" fmla="*/ 1038733 h 1736777"/>
                <a:gd name="connsiteX3" fmla="*/ 1038732 w 1585847"/>
                <a:gd name="connsiteY3" fmla="*/ 0 h 1736777"/>
                <a:gd name="connsiteX4" fmla="*/ 1585847 w 1585847"/>
                <a:gd name="connsiteY4" fmla="*/ 0 h 173677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585847" h="1736777">
                  <a:moveTo>
                    <a:pt x="1585847" y="1736777"/>
                  </a:moveTo>
                  <a:lnTo>
                    <a:pt x="698044" y="1736777"/>
                  </a:lnTo>
                  <a:lnTo>
                    <a:pt x="0" y="1038733"/>
                  </a:lnTo>
                  <a:lnTo>
                    <a:pt x="1038732" y="0"/>
                  </a:lnTo>
                  <a:lnTo>
                    <a:pt x="1585847" y="0"/>
                  </a:lnTo>
                  <a:close/>
                </a:path>
              </a:pathLst>
            </a:cu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b="1" kern="1200">
          <a:solidFill>
            <a:schemeClr val="accent6">
              <a:lumMod val="75000"/>
            </a:schemeClr>
          </a:solidFill>
          <a:latin typeface="+mj-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noAutofit/>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a:t>
            </a:r>
          </a:p>
        </p:txBody>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noAutofit/>
          </a:bodyPr>
          <a:lstStyle/>
          <a:p>
            <a:r>
              <a:rPr lang="en-US" noProof="1"/>
              <a:t>Lorem ipsum dolor sit amet, tollit epicuri est ex, exerci.</a:t>
            </a:r>
          </a:p>
        </p:txBody>
      </p:sp>
      <p:sp>
        <p:nvSpPr>
          <p:cNvPr id="16" name="Picture Placeholder 15">
            <a:extLst>
              <a:ext uri="{FF2B5EF4-FFF2-40B4-BE49-F238E27FC236}">
                <a16:creationId xmlns:a16="http://schemas.microsoft.com/office/drawing/2014/main" id="{79B42E5D-F5D4-754A-B185-A8DA4374826C}"/>
              </a:ext>
            </a:extLst>
          </p:cNvPr>
          <p:cNvSpPr>
            <a:spLocks noGrp="1"/>
          </p:cNvSpPr>
          <p:nvPr>
            <p:ph type="pic" sz="quarter" idx="13"/>
          </p:nvPr>
        </p:nvSpPr>
        <p:spPr/>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
        <p:nvSpPr>
          <p:cNvPr id="3" name="Title 2">
            <a:extLst>
              <a:ext uri="{FF2B5EF4-FFF2-40B4-BE49-F238E27FC236}">
                <a16:creationId xmlns:a16="http://schemas.microsoft.com/office/drawing/2014/main" id="{7DDED68A-8EE7-4925-8D6A-53329033694F}"/>
              </a:ext>
            </a:extLst>
          </p:cNvPr>
          <p:cNvSpPr>
            <a:spLocks noGrp="1"/>
          </p:cNvSpPr>
          <p:nvPr>
            <p:ph type="title"/>
          </p:nvPr>
        </p:nvSpPr>
        <p:spPr/>
        <p:txBody>
          <a:bodyPr/>
          <a:lstStyle/>
          <a:p>
            <a:r>
              <a:rPr lang="en-US" dirty="0"/>
              <a:t>Color Theme</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Medical Icons">
      <a:dk1>
        <a:srgbClr val="000000"/>
      </a:dk1>
      <a:lt1>
        <a:srgbClr val="FEFEEE"/>
      </a:lt1>
      <a:dk2>
        <a:srgbClr val="5E5E5E"/>
      </a:dk2>
      <a:lt2>
        <a:srgbClr val="FEFEEE"/>
      </a:lt2>
      <a:accent1>
        <a:srgbClr val="F8A870"/>
      </a:accent1>
      <a:accent2>
        <a:srgbClr val="FBDF7F"/>
      </a:accent2>
      <a:accent3>
        <a:srgbClr val="FAC4B5"/>
      </a:accent3>
      <a:accent4>
        <a:srgbClr val="9BD4BA"/>
      </a:accent4>
      <a:accent5>
        <a:srgbClr val="AB93BE"/>
      </a:accent5>
      <a:accent6>
        <a:srgbClr val="7384D0"/>
      </a:accent6>
      <a:hlink>
        <a:srgbClr val="0000FF"/>
      </a:hlink>
      <a:folHlink>
        <a:srgbClr val="FF00FF"/>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8_T_PGO_Medicons-Medical-Health-16x9.potx" id="{D1ACF3FC-1AEE-4733-97B7-6D6AE711A2D5}" vid="{C6F014A1-61B6-4A9E-B42E-84EE19315CEE}"/>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188_T_PGO_Medicons-Medical-Health-16x9.potx" id="{D1ACF3FC-1AEE-4733-97B7-6D6AE711A2D5}" vid="{5813D840-EE2D-4DCD-B02A-F9185664B311}"/>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390</TotalTime>
  <Words>296</Words>
  <PresentationFormat>Widescreen</PresentationFormat>
  <Paragraphs>37</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MEDICONS - MEDICAL &amp; HEALTH</dc:title>
  <dc:creator>PresentationGO.com</dc:creator>
  <dc:description>© Copyright PresentationGo.com</dc:description>
  <dcterms:created xsi:type="dcterms:W3CDTF">2019-11-21T05:02:10Z</dcterms:created>
  <dcterms:modified xsi:type="dcterms:W3CDTF">2020-10-01T15:55:54Z</dcterms:modified>
  <cp:category>Templates</cp:category>
</cp:coreProperties>
</file>