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  <p:sldMasterId id="2147483690" r:id="rId2"/>
  </p:sldMasterIdLst>
  <p:notesMasterIdLst>
    <p:notesMasterId r:id="rId11"/>
  </p:notesMasterIdLst>
  <p:sldIdLst>
    <p:sldId id="350" r:id="rId3"/>
    <p:sldId id="348" r:id="rId4"/>
    <p:sldId id="349" r:id="rId5"/>
    <p:sldId id="346" r:id="rId6"/>
    <p:sldId id="347" r:id="rId7"/>
    <p:sldId id="351" r:id="rId8"/>
    <p:sldId id="352" r:id="rId9"/>
    <p:sldId id="30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32" autoAdjust="0"/>
    <p:restoredTop sz="96327" autoAdjust="0"/>
  </p:normalViewPr>
  <p:slideViewPr>
    <p:cSldViewPr snapToGrid="0">
      <p:cViewPr>
        <p:scale>
          <a:sx n="100" d="100"/>
          <a:sy n="100" d="100"/>
        </p:scale>
        <p:origin x="3354" y="12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A2CC-75C3-4E43-A6E4-8BB4AFC2C756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61351-45AB-40CD-AF62-AF3DF66873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071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745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119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7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59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87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61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190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">
            <a:extLst>
              <a:ext uri="{FF2B5EF4-FFF2-40B4-BE49-F238E27FC236}">
                <a16:creationId xmlns:a16="http://schemas.microsoft.com/office/drawing/2014/main" id="{FDA254B0-160F-004B-B195-D4EA424E16AE}"/>
              </a:ext>
            </a:extLst>
          </p:cNvPr>
          <p:cNvSpPr/>
          <p:nvPr userDrawn="1"/>
        </p:nvSpPr>
        <p:spPr>
          <a:xfrm>
            <a:off x="1520187" y="0"/>
            <a:ext cx="6103621" cy="46913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4688"/>
                </a:lnTo>
                <a:cubicBezTo>
                  <a:pt x="0" y="18507"/>
                  <a:pt x="2378" y="21600"/>
                  <a:pt x="5312" y="21600"/>
                </a:cubicBezTo>
                <a:lnTo>
                  <a:pt x="16288" y="21600"/>
                </a:lnTo>
                <a:cubicBezTo>
                  <a:pt x="19222" y="21600"/>
                  <a:pt x="21600" y="18507"/>
                  <a:pt x="21600" y="14688"/>
                </a:cubicBez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D431985C-3E20-2A4B-8B03-02A742B1477E}"/>
              </a:ext>
            </a:extLst>
          </p:cNvPr>
          <p:cNvSpPr/>
          <p:nvPr userDrawn="1"/>
        </p:nvSpPr>
        <p:spPr>
          <a:xfrm>
            <a:off x="1926588" y="0"/>
            <a:ext cx="5290821" cy="42849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21600"/>
                </a:moveTo>
                <a:lnTo>
                  <a:pt x="4469" y="21600"/>
                </a:lnTo>
                <a:cubicBezTo>
                  <a:pt x="2001" y="21600"/>
                  <a:pt x="0" y="19122"/>
                  <a:pt x="0" y="16082"/>
                </a:cubicBezTo>
                <a:lnTo>
                  <a:pt x="0" y="0"/>
                </a:lnTo>
                <a:lnTo>
                  <a:pt x="259" y="0"/>
                </a:lnTo>
                <a:lnTo>
                  <a:pt x="259" y="16082"/>
                </a:lnTo>
                <a:cubicBezTo>
                  <a:pt x="259" y="18950"/>
                  <a:pt x="2147" y="21280"/>
                  <a:pt x="4469" y="21280"/>
                </a:cubicBezTo>
                <a:lnTo>
                  <a:pt x="17131" y="21280"/>
                </a:lnTo>
                <a:cubicBezTo>
                  <a:pt x="19453" y="21280"/>
                  <a:pt x="21341" y="18950"/>
                  <a:pt x="21341" y="16082"/>
                </a:cubicBezTo>
                <a:lnTo>
                  <a:pt x="21341" y="0"/>
                </a:lnTo>
                <a:lnTo>
                  <a:pt x="21600" y="0"/>
                </a:lnTo>
                <a:lnTo>
                  <a:pt x="21600" y="16082"/>
                </a:lnTo>
                <a:cubicBezTo>
                  <a:pt x="21600" y="19122"/>
                  <a:pt x="19593" y="21600"/>
                  <a:pt x="17131" y="2160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938FEC7A-5B18-4B66-9EF5-0FC67C8D63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37014" y="555943"/>
            <a:ext cx="4669972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B29E4FEF-DBF0-48D1-B1B7-AC8CEFB7F1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37014" y="3035618"/>
            <a:ext cx="4669972" cy="46386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5683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">
            <a:extLst>
              <a:ext uri="{FF2B5EF4-FFF2-40B4-BE49-F238E27FC236}">
                <a16:creationId xmlns:a16="http://schemas.microsoft.com/office/drawing/2014/main" id="{F0920717-A181-514E-9DB9-A2F888C26C45}"/>
              </a:ext>
            </a:extLst>
          </p:cNvPr>
          <p:cNvSpPr/>
          <p:nvPr userDrawn="1"/>
        </p:nvSpPr>
        <p:spPr>
          <a:xfrm>
            <a:off x="0" y="0"/>
            <a:ext cx="7374892" cy="56591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17203" y="21600"/>
                </a:lnTo>
                <a:cubicBezTo>
                  <a:pt x="19632" y="21600"/>
                  <a:pt x="21600" y="19036"/>
                  <a:pt x="21600" y="15870"/>
                </a:cubicBez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9A059BED-522C-5549-B9E2-D6EE2FF64C66}"/>
              </a:ext>
            </a:extLst>
          </p:cNvPr>
          <p:cNvSpPr/>
          <p:nvPr userDrawn="1"/>
        </p:nvSpPr>
        <p:spPr>
          <a:xfrm>
            <a:off x="0" y="0"/>
            <a:ext cx="6950709" cy="5252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98" y="21600"/>
                </a:moveTo>
                <a:lnTo>
                  <a:pt x="0" y="21600"/>
                </a:lnTo>
                <a:lnTo>
                  <a:pt x="0" y="21339"/>
                </a:lnTo>
                <a:lnTo>
                  <a:pt x="18198" y="21339"/>
                </a:lnTo>
                <a:cubicBezTo>
                  <a:pt x="19966" y="21339"/>
                  <a:pt x="21403" y="19438"/>
                  <a:pt x="21403" y="17098"/>
                </a:cubicBezTo>
                <a:lnTo>
                  <a:pt x="21403" y="0"/>
                </a:lnTo>
                <a:lnTo>
                  <a:pt x="21600" y="0"/>
                </a:lnTo>
                <a:lnTo>
                  <a:pt x="21600" y="17098"/>
                </a:lnTo>
                <a:cubicBezTo>
                  <a:pt x="21600" y="19579"/>
                  <a:pt x="20073" y="21600"/>
                  <a:pt x="18198" y="2160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C89E6CC6-39BF-46E2-B1D0-7967F6F97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611505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B79CB35-9B92-4624-B48F-C0CF7A2C5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6115050" cy="32199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1398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">
            <a:extLst>
              <a:ext uri="{FF2B5EF4-FFF2-40B4-BE49-F238E27FC236}">
                <a16:creationId xmlns:a16="http://schemas.microsoft.com/office/drawing/2014/main" id="{BF33CAA2-E7E5-6848-BAC2-80500AA1BD62}"/>
              </a:ext>
            </a:extLst>
          </p:cNvPr>
          <p:cNvSpPr/>
          <p:nvPr userDrawn="1"/>
        </p:nvSpPr>
        <p:spPr>
          <a:xfrm>
            <a:off x="2621280" y="1294127"/>
            <a:ext cx="6522720" cy="55638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971" y="5"/>
                </a:moveTo>
                <a:cubicBezTo>
                  <a:pt x="2225" y="5"/>
                  <a:pt x="0" y="2613"/>
                  <a:pt x="0" y="5833"/>
                </a:cubicBezTo>
                <a:lnTo>
                  <a:pt x="0" y="21600"/>
                </a:lnTo>
                <a:lnTo>
                  <a:pt x="21600" y="21600"/>
                </a:lnTo>
                <a:lnTo>
                  <a:pt x="21600" y="0"/>
                </a:lnTo>
                <a:lnTo>
                  <a:pt x="4971" y="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354BB4AF-F779-354A-A8D9-5B9A85D36745}"/>
              </a:ext>
            </a:extLst>
          </p:cNvPr>
          <p:cNvSpPr/>
          <p:nvPr userDrawn="1"/>
        </p:nvSpPr>
        <p:spPr>
          <a:xfrm>
            <a:off x="3028948" y="1701800"/>
            <a:ext cx="6115052" cy="5156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24" y="21600"/>
                </a:moveTo>
                <a:lnTo>
                  <a:pt x="0" y="21600"/>
                </a:lnTo>
                <a:lnTo>
                  <a:pt x="0" y="4586"/>
                </a:lnTo>
                <a:cubicBezTo>
                  <a:pt x="0" y="2054"/>
                  <a:pt x="1736" y="0"/>
                  <a:pt x="3867" y="0"/>
                </a:cubicBezTo>
                <a:lnTo>
                  <a:pt x="21600" y="0"/>
                </a:lnTo>
                <a:lnTo>
                  <a:pt x="21600" y="266"/>
                </a:lnTo>
                <a:lnTo>
                  <a:pt x="3867" y="266"/>
                </a:lnTo>
                <a:cubicBezTo>
                  <a:pt x="1857" y="266"/>
                  <a:pt x="224" y="2203"/>
                  <a:pt x="224" y="4586"/>
                </a:cubicBezTo>
                <a:lnTo>
                  <a:pt x="224" y="2160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46BF2A4-2203-49A4-A0A3-F3320F75E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2042" y="1932668"/>
            <a:ext cx="5233307" cy="132556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E36C935-202C-45E1-AAC2-E76C25781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2042" y="3429000"/>
            <a:ext cx="5233307" cy="2747962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5209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">
            <a:extLst>
              <a:ext uri="{FF2B5EF4-FFF2-40B4-BE49-F238E27FC236}">
                <a16:creationId xmlns:a16="http://schemas.microsoft.com/office/drawing/2014/main" id="{F4CD83F6-57EA-CC4E-868C-DDC62243A0A7}"/>
              </a:ext>
            </a:extLst>
          </p:cNvPr>
          <p:cNvSpPr/>
          <p:nvPr userDrawn="1"/>
        </p:nvSpPr>
        <p:spPr>
          <a:xfrm>
            <a:off x="0" y="2820987"/>
            <a:ext cx="7490461" cy="30035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271" y="0"/>
                </a:moveTo>
                <a:lnTo>
                  <a:pt x="0" y="0"/>
                </a:lnTo>
                <a:lnTo>
                  <a:pt x="0" y="21600"/>
                </a:lnTo>
                <a:lnTo>
                  <a:pt x="17271" y="21600"/>
                </a:lnTo>
                <a:cubicBezTo>
                  <a:pt x="19663" y="21600"/>
                  <a:pt x="21600" y="16769"/>
                  <a:pt x="21600" y="10805"/>
                </a:cubicBezTo>
                <a:lnTo>
                  <a:pt x="21600" y="10805"/>
                </a:lnTo>
                <a:cubicBezTo>
                  <a:pt x="21600" y="4841"/>
                  <a:pt x="19663" y="0"/>
                  <a:pt x="17271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Shape">
            <a:extLst>
              <a:ext uri="{FF2B5EF4-FFF2-40B4-BE49-F238E27FC236}">
                <a16:creationId xmlns:a16="http://schemas.microsoft.com/office/drawing/2014/main" id="{651B0868-7130-EF42-A596-955D138C0AE1}"/>
              </a:ext>
            </a:extLst>
          </p:cNvPr>
          <p:cNvSpPr/>
          <p:nvPr userDrawn="1"/>
        </p:nvSpPr>
        <p:spPr>
          <a:xfrm>
            <a:off x="0" y="3227388"/>
            <a:ext cx="7084062" cy="21894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262" y="21600"/>
                </a:moveTo>
                <a:lnTo>
                  <a:pt x="0" y="21600"/>
                </a:lnTo>
                <a:lnTo>
                  <a:pt x="0" y="20974"/>
                </a:lnTo>
                <a:lnTo>
                  <a:pt x="18262" y="20974"/>
                </a:lnTo>
                <a:cubicBezTo>
                  <a:pt x="19997" y="20974"/>
                  <a:pt x="21406" y="16413"/>
                  <a:pt x="21406" y="10800"/>
                </a:cubicBezTo>
                <a:cubicBezTo>
                  <a:pt x="21406" y="5187"/>
                  <a:pt x="19997" y="626"/>
                  <a:pt x="18262" y="626"/>
                </a:cubicBezTo>
                <a:lnTo>
                  <a:pt x="0" y="626"/>
                </a:lnTo>
                <a:lnTo>
                  <a:pt x="0" y="0"/>
                </a:lnTo>
                <a:lnTo>
                  <a:pt x="18262" y="0"/>
                </a:lnTo>
                <a:cubicBezTo>
                  <a:pt x="20105" y="0"/>
                  <a:pt x="21600" y="4849"/>
                  <a:pt x="21600" y="10800"/>
                </a:cubicBezTo>
                <a:cubicBezTo>
                  <a:pt x="21600" y="16751"/>
                  <a:pt x="20101" y="21600"/>
                  <a:pt x="18262" y="2160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7C3195D-1724-4A88-BD6D-9DFE6FCD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3429000"/>
            <a:ext cx="5784056" cy="1133475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A648EDA-6713-4A81-80F6-FECA02B6F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5784056" cy="55879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49681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">
            <a:extLst>
              <a:ext uri="{FF2B5EF4-FFF2-40B4-BE49-F238E27FC236}">
                <a16:creationId xmlns:a16="http://schemas.microsoft.com/office/drawing/2014/main" id="{4349A96B-88A6-D74F-9D66-D90EB59A5B0B}"/>
              </a:ext>
            </a:extLst>
          </p:cNvPr>
          <p:cNvSpPr/>
          <p:nvPr userDrawn="1"/>
        </p:nvSpPr>
        <p:spPr>
          <a:xfrm>
            <a:off x="4462631" y="0"/>
            <a:ext cx="4692658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5379"/>
                </a:lnTo>
                <a:cubicBezTo>
                  <a:pt x="0" y="8002"/>
                  <a:pt x="3092" y="10127"/>
                  <a:pt x="6910" y="10127"/>
                </a:cubicBezTo>
                <a:lnTo>
                  <a:pt x="9306" y="10127"/>
                </a:lnTo>
                <a:cubicBezTo>
                  <a:pt x="13124" y="10127"/>
                  <a:pt x="16216" y="12252"/>
                  <a:pt x="16216" y="14875"/>
                </a:cubicBezTo>
                <a:lnTo>
                  <a:pt x="16216" y="21600"/>
                </a:lnTo>
                <a:lnTo>
                  <a:pt x="21600" y="21600"/>
                </a:lnTo>
                <a:lnTo>
                  <a:pt x="21600" y="10127"/>
                </a:lnTo>
                <a:lnTo>
                  <a:pt x="21600" y="95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Shape">
            <a:extLst>
              <a:ext uri="{FF2B5EF4-FFF2-40B4-BE49-F238E27FC236}">
                <a16:creationId xmlns:a16="http://schemas.microsoft.com/office/drawing/2014/main" id="{C16E0FFF-9851-D348-8C12-590D4168D366}"/>
              </a:ext>
            </a:extLst>
          </p:cNvPr>
          <p:cNvSpPr/>
          <p:nvPr userDrawn="1"/>
        </p:nvSpPr>
        <p:spPr>
          <a:xfrm>
            <a:off x="4857742" y="0"/>
            <a:ext cx="3586486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218" y="21600"/>
                </a:lnTo>
                <a:lnTo>
                  <a:pt x="21218" y="14875"/>
                </a:lnTo>
                <a:cubicBezTo>
                  <a:pt x="21218" y="11549"/>
                  <a:pt x="16062" y="8842"/>
                  <a:pt x="9729" y="8842"/>
                </a:cubicBezTo>
                <a:lnTo>
                  <a:pt x="6593" y="8842"/>
                </a:lnTo>
                <a:cubicBezTo>
                  <a:pt x="2952" y="8842"/>
                  <a:pt x="0" y="7287"/>
                  <a:pt x="0" y="5379"/>
                </a:cubicBezTo>
                <a:lnTo>
                  <a:pt x="0" y="0"/>
                </a:lnTo>
                <a:lnTo>
                  <a:pt x="382" y="0"/>
                </a:lnTo>
                <a:lnTo>
                  <a:pt x="382" y="5379"/>
                </a:lnTo>
                <a:cubicBezTo>
                  <a:pt x="382" y="7179"/>
                  <a:pt x="3167" y="8641"/>
                  <a:pt x="6593" y="8641"/>
                </a:cubicBezTo>
                <a:lnTo>
                  <a:pt x="9729" y="8641"/>
                </a:lnTo>
                <a:cubicBezTo>
                  <a:pt x="16276" y="8641"/>
                  <a:pt x="21600" y="11437"/>
                  <a:pt x="21600" y="14875"/>
                </a:cubicBezTo>
                <a:lnTo>
                  <a:pt x="21600" y="2160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A380202-F3F2-4AC0-8936-ED6BADE0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0842" y="419781"/>
            <a:ext cx="3399745" cy="1115105"/>
          </a:xfrm>
          <a:prstGeom prst="rect">
            <a:avLst/>
          </a:prstGeom>
        </p:spPr>
        <p:txBody>
          <a:bodyPr anchor="b"/>
          <a:lstStyle>
            <a:lvl1pPr algn="r"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57C91EF-9ECF-426B-B335-36ED8057F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80099" y="1594277"/>
            <a:ext cx="3130488" cy="87133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23070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">
            <a:extLst>
              <a:ext uri="{FF2B5EF4-FFF2-40B4-BE49-F238E27FC236}">
                <a16:creationId xmlns:a16="http://schemas.microsoft.com/office/drawing/2014/main" id="{84965105-CDA9-D140-BA68-1C63CC2B19A2}"/>
              </a:ext>
            </a:extLst>
          </p:cNvPr>
          <p:cNvSpPr/>
          <p:nvPr userDrawn="1"/>
        </p:nvSpPr>
        <p:spPr>
          <a:xfrm>
            <a:off x="2319973" y="2363470"/>
            <a:ext cx="4494530" cy="44945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380" y="0"/>
                </a:moveTo>
                <a:lnTo>
                  <a:pt x="7214" y="0"/>
                </a:lnTo>
                <a:cubicBezTo>
                  <a:pt x="3229" y="0"/>
                  <a:pt x="0" y="3229"/>
                  <a:pt x="0" y="7214"/>
                </a:cubicBezTo>
                <a:lnTo>
                  <a:pt x="0" y="21600"/>
                </a:lnTo>
                <a:lnTo>
                  <a:pt x="21600" y="21600"/>
                </a:lnTo>
                <a:lnTo>
                  <a:pt x="21600" y="7214"/>
                </a:lnTo>
                <a:cubicBezTo>
                  <a:pt x="21600" y="3235"/>
                  <a:pt x="18365" y="0"/>
                  <a:pt x="14380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" name="Shape">
            <a:extLst>
              <a:ext uri="{FF2B5EF4-FFF2-40B4-BE49-F238E27FC236}">
                <a16:creationId xmlns:a16="http://schemas.microsoft.com/office/drawing/2014/main" id="{ACA6B92C-72DC-7141-88D5-62BE205DDF32}"/>
              </a:ext>
            </a:extLst>
          </p:cNvPr>
          <p:cNvSpPr/>
          <p:nvPr userDrawn="1"/>
        </p:nvSpPr>
        <p:spPr>
          <a:xfrm>
            <a:off x="2731135" y="2769871"/>
            <a:ext cx="3680466" cy="40881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227" y="21600"/>
                </a:lnTo>
                <a:lnTo>
                  <a:pt x="21227" y="5784"/>
                </a:lnTo>
                <a:cubicBezTo>
                  <a:pt x="21227" y="2778"/>
                  <a:pt x="18514" y="336"/>
                  <a:pt x="15175" y="336"/>
                </a:cubicBezTo>
                <a:lnTo>
                  <a:pt x="6425" y="336"/>
                </a:lnTo>
                <a:cubicBezTo>
                  <a:pt x="3086" y="336"/>
                  <a:pt x="373" y="2778"/>
                  <a:pt x="373" y="5784"/>
                </a:cubicBezTo>
                <a:lnTo>
                  <a:pt x="373" y="21600"/>
                </a:lnTo>
                <a:lnTo>
                  <a:pt x="0" y="21600"/>
                </a:lnTo>
                <a:lnTo>
                  <a:pt x="0" y="5784"/>
                </a:lnTo>
                <a:cubicBezTo>
                  <a:pt x="0" y="2590"/>
                  <a:pt x="2884" y="0"/>
                  <a:pt x="6425" y="0"/>
                </a:cubicBezTo>
                <a:lnTo>
                  <a:pt x="15175" y="0"/>
                </a:lnTo>
                <a:cubicBezTo>
                  <a:pt x="18723" y="0"/>
                  <a:pt x="21600" y="2597"/>
                  <a:pt x="21600" y="5784"/>
                </a:cubicBezTo>
                <a:lnTo>
                  <a:pt x="21600" y="2160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E401285-0A6E-4F70-86DB-227CB70FE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8950" y="3102429"/>
            <a:ext cx="3086100" cy="1460046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A11A794-A338-4A3D-A44B-9F224F209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28950" y="4691608"/>
            <a:ext cx="3086100" cy="76780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0164269-1ADE-434F-A924-48F5CBB7B3C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259364" y="5588545"/>
            <a:ext cx="1036949" cy="103694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txBody>
          <a:bodyPr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1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88B00100-82A6-46DB-AB35-5266F91AE75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13250" y="5628233"/>
            <a:ext cx="1701800" cy="276216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CCE23A20-9D3A-4A2C-8AD2-D6BCBFFE805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3250" y="5948450"/>
            <a:ext cx="1701800" cy="276216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7686557C-B6EC-41CF-A5C6-C78D6675CEF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13250" y="6268667"/>
            <a:ext cx="1701800" cy="276216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189197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 and Typography"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">
            <a:extLst>
              <a:ext uri="{FF2B5EF4-FFF2-40B4-BE49-F238E27FC236}">
                <a16:creationId xmlns:a16="http://schemas.microsoft.com/office/drawing/2014/main" id="{21D472C3-96F8-B040-9D5F-E137D5EA3E8A}"/>
              </a:ext>
            </a:extLst>
          </p:cNvPr>
          <p:cNvSpPr/>
          <p:nvPr userDrawn="1"/>
        </p:nvSpPr>
        <p:spPr>
          <a:xfrm>
            <a:off x="2621280" y="1294127"/>
            <a:ext cx="6522720" cy="55638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971" y="5"/>
                </a:moveTo>
                <a:cubicBezTo>
                  <a:pt x="2225" y="5"/>
                  <a:pt x="0" y="2613"/>
                  <a:pt x="0" y="5833"/>
                </a:cubicBezTo>
                <a:lnTo>
                  <a:pt x="0" y="21600"/>
                </a:lnTo>
                <a:lnTo>
                  <a:pt x="21600" y="21600"/>
                </a:lnTo>
                <a:lnTo>
                  <a:pt x="21600" y="0"/>
                </a:lnTo>
                <a:lnTo>
                  <a:pt x="4971" y="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3" name="Shape">
            <a:extLst>
              <a:ext uri="{FF2B5EF4-FFF2-40B4-BE49-F238E27FC236}">
                <a16:creationId xmlns:a16="http://schemas.microsoft.com/office/drawing/2014/main" id="{1EE43BDF-62AA-2D41-B32B-54BDBB49F2DC}"/>
              </a:ext>
            </a:extLst>
          </p:cNvPr>
          <p:cNvSpPr/>
          <p:nvPr userDrawn="1"/>
        </p:nvSpPr>
        <p:spPr>
          <a:xfrm>
            <a:off x="3028948" y="1701800"/>
            <a:ext cx="6115052" cy="5156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24" y="21600"/>
                </a:moveTo>
                <a:lnTo>
                  <a:pt x="0" y="21600"/>
                </a:lnTo>
                <a:lnTo>
                  <a:pt x="0" y="4586"/>
                </a:lnTo>
                <a:cubicBezTo>
                  <a:pt x="0" y="2054"/>
                  <a:pt x="1736" y="0"/>
                  <a:pt x="3867" y="0"/>
                </a:cubicBezTo>
                <a:lnTo>
                  <a:pt x="21600" y="0"/>
                </a:lnTo>
                <a:lnTo>
                  <a:pt x="21600" y="266"/>
                </a:lnTo>
                <a:lnTo>
                  <a:pt x="3867" y="266"/>
                </a:lnTo>
                <a:cubicBezTo>
                  <a:pt x="1857" y="266"/>
                  <a:pt x="224" y="2203"/>
                  <a:pt x="224" y="4586"/>
                </a:cubicBezTo>
                <a:lnTo>
                  <a:pt x="224" y="2160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88" name="Title 1">
            <a:extLst>
              <a:ext uri="{FF2B5EF4-FFF2-40B4-BE49-F238E27FC236}">
                <a16:creationId xmlns:a16="http://schemas.microsoft.com/office/drawing/2014/main" id="{D64FDF5F-B87A-48FB-8836-28911241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7897" y="1799446"/>
            <a:ext cx="5096182" cy="1416277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>
              <a:defRPr sz="4000" b="0">
                <a:solidFill>
                  <a:schemeClr val="accent6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858C0-70A5-4521-A1D8-C1DA8BB60E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419165" y="3747250"/>
            <a:ext cx="5096183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000" dirty="0" smtClean="0">
                <a:ln w="3175" cmpd="sng">
                  <a:noFill/>
                </a:ln>
                <a:solidFill>
                  <a:schemeClr val="accent6">
                    <a:lumMod val="75000"/>
                  </a:schemeClr>
                </a:solidFill>
                <a:ea typeface="+mj-ea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68C047-D4C6-4716-A78B-EE5000FD1F52}"/>
              </a:ext>
            </a:extLst>
          </p:cNvPr>
          <p:cNvSpPr txBox="1"/>
          <p:nvPr userDrawn="1"/>
        </p:nvSpPr>
        <p:spPr>
          <a:xfrm>
            <a:off x="3420434" y="415510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6">
                    <a:lumMod val="75000"/>
                  </a:schemeClr>
                </a:solidFill>
              </a:rPr>
              <a:t>Aa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06B303D-5E6A-47BF-AFC1-2852F337BE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40985" y="624719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E4C982F-2435-454E-964B-6E2FA8DAE509}"/>
              </a:ext>
            </a:extLst>
          </p:cNvPr>
          <p:cNvSpPr txBox="1"/>
          <p:nvPr userDrawn="1"/>
        </p:nvSpPr>
        <p:spPr>
          <a:xfrm>
            <a:off x="6407944" y="415510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Aa</a:t>
            </a:r>
          </a:p>
        </p:txBody>
      </p:sp>
      <p:sp>
        <p:nvSpPr>
          <p:cNvPr id="162" name="Text Placeholder 7">
            <a:extLst>
              <a:ext uri="{FF2B5EF4-FFF2-40B4-BE49-F238E27FC236}">
                <a16:creationId xmlns:a16="http://schemas.microsoft.com/office/drawing/2014/main" id="{D8C94DFA-96D0-4436-B11B-F4ECD914841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428495" y="624719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6475A9A-CDDE-42D3-A31B-0620B825F2A0}"/>
              </a:ext>
            </a:extLst>
          </p:cNvPr>
          <p:cNvGrpSpPr/>
          <p:nvPr userDrawn="1"/>
        </p:nvGrpSpPr>
        <p:grpSpPr>
          <a:xfrm>
            <a:off x="3419164" y="2918442"/>
            <a:ext cx="5100757" cy="1021116"/>
            <a:chOff x="628650" y="1946104"/>
            <a:chExt cx="7891272" cy="1481328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4D825DDC-B1B7-4A22-AE1A-DFFE8C468588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48132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CAC08C7C-E3C9-4D9C-80B0-16E41E85987D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3198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BA49656F-2DAE-40AB-AA90-DB2938FC49A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15833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DCD712ED-28B0-410A-9BD1-7616FBF74042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99683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6849DA16-5630-42C0-B032-CF4E4236809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83534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E6F035CF-B43D-439C-AD0F-8D953B579313}"/>
                </a:ext>
              </a:extLst>
            </p:cNvPr>
            <p:cNvSpPr/>
            <p:nvPr userDrawn="1"/>
          </p:nvSpPr>
          <p:spPr>
            <a:xfrm>
              <a:off x="628651" y="1946104"/>
              <a:ext cx="671123" cy="670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41E5DA4D-2356-4A5A-9A78-37FC3426A8A4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481328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4FE7071-946A-4F12-893A-526B25468EB3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3198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0B4820EC-57AA-49FD-9B74-B858DD1AE71D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1583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829BCA57-159F-4238-A8C6-090DBF3ED9CB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99683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220D4EDF-EA25-4D8A-B8A4-0AB513B97627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835342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1D4305EB-B3E8-44B7-8B0F-EA03970179FF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6706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BF0C67D4-85EB-4EE5-AF2E-00FE916B8A0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481328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BDDFC57-9EC3-437D-B2FC-B6290981C500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319832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A6BFD32E-3CA9-47B8-A9E9-842EB47B3C3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158334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27F6C923-45B6-4A07-BF72-4EA3A79B94E2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99683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6EDAF0FF-ED88-4001-ACE8-F2C99F0F6081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83534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9BB3B5D8-C72B-482B-9920-23107B3B85FD}"/>
                </a:ext>
              </a:extLst>
            </p:cNvPr>
            <p:cNvSpPr/>
            <p:nvPr userDrawn="1"/>
          </p:nvSpPr>
          <p:spPr>
            <a:xfrm>
              <a:off x="2233128" y="1946104"/>
              <a:ext cx="671123" cy="67064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2547ECFF-5A99-4BDD-9D82-AF7E2BC6ED91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481328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D24D3EB6-7B2A-44AF-9F83-2EB304CB9012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319832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F473FD6F-105A-4A5E-BB7B-E748A685D5A6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158334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3339347A-FF0E-40C7-89C0-36AFFF6F9E7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99683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BC367306-AB93-4C38-8042-A2D897E1965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83534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54D63E32-A004-4AFD-BE82-56549F30C11C}"/>
                </a:ext>
              </a:extLst>
            </p:cNvPr>
            <p:cNvSpPr/>
            <p:nvPr userDrawn="1"/>
          </p:nvSpPr>
          <p:spPr>
            <a:xfrm>
              <a:off x="3035367" y="1946104"/>
              <a:ext cx="671123" cy="6706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95194278-6696-4FD2-8D66-10625FBCACA4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48132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C3383B67-395B-4618-94B2-8FFB09170689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3198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ACFCFB25-1D6C-475A-A271-185C58B6D8CD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15833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73828B87-D0D9-4219-9A26-4E60D6640DC7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99683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32F1CA9D-A578-4C66-ACB9-661F5482120A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83534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FBA4A2F3-8BCC-434A-B746-2BDB48D8AB71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6706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94CE36C5-39FB-4F90-8E32-674401CD3D3F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48132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A6E16A70-98A2-4827-A41D-0E0D06F225EA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3198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C1D78562-9E82-4152-A4A8-69D145DC1F39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15833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5FF04718-41E7-4CBC-B319-0FCB4F715A30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99683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784528AC-5133-4570-AE06-21420B61A9DB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83534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AB7BE177-89EB-4FA3-9079-8FA861814FF7}"/>
                </a:ext>
              </a:extLst>
            </p:cNvPr>
            <p:cNvSpPr/>
            <p:nvPr userDrawn="1"/>
          </p:nvSpPr>
          <p:spPr>
            <a:xfrm>
              <a:off x="4639844" y="1946104"/>
              <a:ext cx="671123" cy="6706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C9C8021D-DDA1-4E1E-8E0D-CB3AC805ED0E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48132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08DCABD2-698D-4425-BB59-83846A51C9F3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319832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0F65B3E0-F086-48E1-803B-AB3B20CFB869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15833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7E6D9187-7623-4588-904C-A809428DC8CD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996838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790931BC-3EC0-4505-ACD9-4358033DE4F6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83534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4D4E93C-BC1B-4461-9A45-29B483EC73BF}"/>
                </a:ext>
              </a:extLst>
            </p:cNvPr>
            <p:cNvSpPr/>
            <p:nvPr userDrawn="1"/>
          </p:nvSpPr>
          <p:spPr>
            <a:xfrm>
              <a:off x="5442083" y="1946104"/>
              <a:ext cx="671123" cy="67064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E6E3B6DB-4A45-4C4C-9100-69A6FEAB2F71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481328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7E52722F-33D2-44D1-ADE2-F379ECF8E85C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319832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B146F01B-FAF7-459A-95FC-471FD6F44FE7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15833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CBCD4ABC-5320-4DF8-A422-49658D6A72DF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99683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975E9A33-9E0E-4E18-A5DD-86EF652AD6FB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83534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86DE6780-4E8C-4FC1-AD40-851153AC9C0E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6706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93CF397D-F42D-4CB6-A604-09A609A110B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48132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6" name="Rectangle 205">
              <a:extLst>
                <a:ext uri="{FF2B5EF4-FFF2-40B4-BE49-F238E27FC236}">
                  <a16:creationId xmlns:a16="http://schemas.microsoft.com/office/drawing/2014/main" id="{057D5D7B-B1AE-46F9-A720-823F6987157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319832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C3F776C9-C8F5-41AB-A50C-E17AA2489CAC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158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1D7A8D87-B1EB-43D5-8080-17E8C01FB2DA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99683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EC74B798-98F8-436D-8519-8E6975A11FE1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83534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71D3983B-1AF9-4D52-AE43-A0EF0DBE0B61}"/>
                </a:ext>
              </a:extLst>
            </p:cNvPr>
            <p:cNvSpPr/>
            <p:nvPr userDrawn="1"/>
          </p:nvSpPr>
          <p:spPr>
            <a:xfrm>
              <a:off x="7046560" y="1946104"/>
              <a:ext cx="671123" cy="6706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2394C317-F0E7-4FE1-9D1F-8580B23BF1CD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481328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213B29DD-5A5D-44F2-904F-8A6C2779618A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31983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3" name="Rectangle 212">
              <a:extLst>
                <a:ext uri="{FF2B5EF4-FFF2-40B4-BE49-F238E27FC236}">
                  <a16:creationId xmlns:a16="http://schemas.microsoft.com/office/drawing/2014/main" id="{F1DC7031-3EC5-4E19-BB0E-3673D17D72DC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15833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A3313C41-419B-4E5B-A156-8115FB45AE2E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99683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93F2405F-A612-4FB4-BEF9-2AD77DF769F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83534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95C345FB-FDED-488A-9DD9-31B2B83CFB1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67064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492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3C8F66-424B-4BE0-9AB2-2669C9DD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5F4461-CFCB-47B7-A030-98DC5B91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B1FCF-C84F-4E4B-88F0-C20F0086D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826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23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.svg"/><Relationship Id="rId18" Type="http://schemas.openxmlformats.org/officeDocument/2006/relationships/image" Target="../media/image8.png"/><Relationship Id="rId26" Type="http://schemas.openxmlformats.org/officeDocument/2006/relationships/image" Target="../media/image16.png"/><Relationship Id="rId39" Type="http://schemas.openxmlformats.org/officeDocument/2006/relationships/image" Target="../media/image29.svg"/><Relationship Id="rId21" Type="http://schemas.openxmlformats.org/officeDocument/2006/relationships/image" Target="../media/image11.svg"/><Relationship Id="rId34" Type="http://schemas.openxmlformats.org/officeDocument/2006/relationships/image" Target="../media/image24.png"/><Relationship Id="rId42" Type="http://schemas.openxmlformats.org/officeDocument/2006/relationships/image" Target="../media/image32.png"/><Relationship Id="rId47" Type="http://schemas.openxmlformats.org/officeDocument/2006/relationships/image" Target="../media/image37.svg"/><Relationship Id="rId50" Type="http://schemas.openxmlformats.org/officeDocument/2006/relationships/image" Target="../media/image40.png"/><Relationship Id="rId55" Type="http://schemas.openxmlformats.org/officeDocument/2006/relationships/image" Target="../media/image45.svg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6.png"/><Relationship Id="rId29" Type="http://schemas.openxmlformats.org/officeDocument/2006/relationships/image" Target="../media/image19.svg"/><Relationship Id="rId11" Type="http://schemas.openxmlformats.org/officeDocument/2006/relationships/hyperlink" Target="http://www.presentationgo.com/" TargetMode="External"/><Relationship Id="rId24" Type="http://schemas.openxmlformats.org/officeDocument/2006/relationships/image" Target="../media/image14.png"/><Relationship Id="rId32" Type="http://schemas.openxmlformats.org/officeDocument/2006/relationships/image" Target="../media/image22.png"/><Relationship Id="rId37" Type="http://schemas.openxmlformats.org/officeDocument/2006/relationships/image" Target="../media/image27.svg"/><Relationship Id="rId40" Type="http://schemas.openxmlformats.org/officeDocument/2006/relationships/image" Target="../media/image30.png"/><Relationship Id="rId45" Type="http://schemas.openxmlformats.org/officeDocument/2006/relationships/image" Target="../media/image35.svg"/><Relationship Id="rId53" Type="http://schemas.openxmlformats.org/officeDocument/2006/relationships/image" Target="../media/image43.svg"/><Relationship Id="rId5" Type="http://schemas.openxmlformats.org/officeDocument/2006/relationships/slideLayout" Target="../slideLayouts/slideLayout5.xml"/><Relationship Id="rId19" Type="http://schemas.openxmlformats.org/officeDocument/2006/relationships/image" Target="../media/image9.sv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Relationship Id="rId14" Type="http://schemas.openxmlformats.org/officeDocument/2006/relationships/image" Target="../media/image4.png"/><Relationship Id="rId22" Type="http://schemas.openxmlformats.org/officeDocument/2006/relationships/image" Target="../media/image12.png"/><Relationship Id="rId27" Type="http://schemas.openxmlformats.org/officeDocument/2006/relationships/image" Target="../media/image17.svg"/><Relationship Id="rId30" Type="http://schemas.openxmlformats.org/officeDocument/2006/relationships/image" Target="../media/image20.png"/><Relationship Id="rId35" Type="http://schemas.openxmlformats.org/officeDocument/2006/relationships/image" Target="../media/image25.svg"/><Relationship Id="rId43" Type="http://schemas.openxmlformats.org/officeDocument/2006/relationships/image" Target="../media/image33.svg"/><Relationship Id="rId48" Type="http://schemas.openxmlformats.org/officeDocument/2006/relationships/image" Target="../media/image38.png"/><Relationship Id="rId56" Type="http://schemas.openxmlformats.org/officeDocument/2006/relationships/image" Target="../media/image46.png"/><Relationship Id="rId8" Type="http://schemas.openxmlformats.org/officeDocument/2006/relationships/slideLayout" Target="../slideLayouts/slideLayout8.xml"/><Relationship Id="rId51" Type="http://schemas.openxmlformats.org/officeDocument/2006/relationships/image" Target="../media/image41.svg"/><Relationship Id="rId3" Type="http://schemas.openxmlformats.org/officeDocument/2006/relationships/slideLayout" Target="../slideLayouts/slideLayout3.xml"/><Relationship Id="rId12" Type="http://schemas.openxmlformats.org/officeDocument/2006/relationships/image" Target="../media/image2.png"/><Relationship Id="rId17" Type="http://schemas.openxmlformats.org/officeDocument/2006/relationships/image" Target="../media/image7.svg"/><Relationship Id="rId25" Type="http://schemas.openxmlformats.org/officeDocument/2006/relationships/image" Target="../media/image15.svg"/><Relationship Id="rId33" Type="http://schemas.openxmlformats.org/officeDocument/2006/relationships/image" Target="../media/image23.svg"/><Relationship Id="rId38" Type="http://schemas.openxmlformats.org/officeDocument/2006/relationships/image" Target="../media/image28.png"/><Relationship Id="rId46" Type="http://schemas.openxmlformats.org/officeDocument/2006/relationships/image" Target="../media/image36.png"/><Relationship Id="rId20" Type="http://schemas.openxmlformats.org/officeDocument/2006/relationships/image" Target="../media/image10.png"/><Relationship Id="rId41" Type="http://schemas.openxmlformats.org/officeDocument/2006/relationships/image" Target="../media/image31.svg"/><Relationship Id="rId54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image" Target="../media/image5.svg"/><Relationship Id="rId23" Type="http://schemas.openxmlformats.org/officeDocument/2006/relationships/image" Target="../media/image13.svg"/><Relationship Id="rId28" Type="http://schemas.openxmlformats.org/officeDocument/2006/relationships/image" Target="../media/image18.png"/><Relationship Id="rId36" Type="http://schemas.openxmlformats.org/officeDocument/2006/relationships/image" Target="../media/image26.png"/><Relationship Id="rId49" Type="http://schemas.openxmlformats.org/officeDocument/2006/relationships/image" Target="../media/image39.svg"/><Relationship Id="rId57" Type="http://schemas.openxmlformats.org/officeDocument/2006/relationships/image" Target="../media/image47.svg"/><Relationship Id="rId10" Type="http://schemas.openxmlformats.org/officeDocument/2006/relationships/image" Target="../media/image1.png"/><Relationship Id="rId31" Type="http://schemas.openxmlformats.org/officeDocument/2006/relationships/image" Target="../media/image21.svg"/><Relationship Id="rId44" Type="http://schemas.openxmlformats.org/officeDocument/2006/relationships/image" Target="../media/image34.png"/><Relationship Id="rId52" Type="http://schemas.openxmlformats.org/officeDocument/2006/relationships/image" Target="../media/image42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55999-3F16-4981-A06E-18A5D24DA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96D25-75A9-4D75-AB9A-6EE624DCA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AF7A-EE03-4D7F-A307-7313D622B6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F644-5B7A-41CE-AF8F-CD3A5E8C9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D2754-AA0C-4D86-9E6D-4B555D983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1857C97-E013-43FE-9E82-298502542D0C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6014953-82F7-4EF3-8CFB-C5EA554C47C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3E560A8-6351-4498-893D-9570E04A7A14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B872D7E-C6E1-47AE-968B-325FA9FB19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C3D9864D-2D40-4BCD-B905-77BE8C94187D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11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pic>
        <p:nvPicPr>
          <p:cNvPr id="13" name="Graphic 12" descr="Adhesive Bandage">
            <a:extLst>
              <a:ext uri="{FF2B5EF4-FFF2-40B4-BE49-F238E27FC236}">
                <a16:creationId xmlns:a16="http://schemas.microsoft.com/office/drawing/2014/main" id="{F4E36B3A-ACDD-244D-8322-77636BC58ADD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 l="33376"/>
          <a:stretch>
            <a:fillRect/>
          </a:stretch>
        </p:blipFill>
        <p:spPr>
          <a:xfrm>
            <a:off x="0" y="1307064"/>
            <a:ext cx="1157104" cy="1736777"/>
          </a:xfrm>
          <a:custGeom>
            <a:avLst/>
            <a:gdLst>
              <a:gd name="connsiteX0" fmla="*/ 0 w 1157104"/>
              <a:gd name="connsiteY0" fmla="*/ 0 h 1736777"/>
              <a:gd name="connsiteX1" fmla="*/ 1157104 w 1157104"/>
              <a:gd name="connsiteY1" fmla="*/ 0 h 1736777"/>
              <a:gd name="connsiteX2" fmla="*/ 1157104 w 1157104"/>
              <a:gd name="connsiteY2" fmla="*/ 1736777 h 1736777"/>
              <a:gd name="connsiteX3" fmla="*/ 0 w 1157104"/>
              <a:gd name="connsiteY3" fmla="*/ 1736777 h 1736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7104" h="1736777">
                <a:moveTo>
                  <a:pt x="0" y="0"/>
                </a:moveTo>
                <a:lnTo>
                  <a:pt x="1157104" y="0"/>
                </a:lnTo>
                <a:lnTo>
                  <a:pt x="1157104" y="1736777"/>
                </a:lnTo>
                <a:lnTo>
                  <a:pt x="0" y="1736777"/>
                </a:lnTo>
                <a:close/>
              </a:path>
            </a:pathLst>
          </a:custGeom>
        </p:spPr>
      </p:pic>
      <p:pic>
        <p:nvPicPr>
          <p:cNvPr id="14" name="Graphic 13" descr="Ambulance">
            <a:extLst>
              <a:ext uri="{FF2B5EF4-FFF2-40B4-BE49-F238E27FC236}">
                <a16:creationId xmlns:a16="http://schemas.microsoft.com/office/drawing/2014/main" id="{86CF6AE1-AC67-4943-8F7D-C3453530D533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288716" y="-160920"/>
            <a:ext cx="1736777" cy="1736777"/>
          </a:xfrm>
          <a:prstGeom prst="rect">
            <a:avLst/>
          </a:prstGeom>
        </p:spPr>
      </p:pic>
      <p:pic>
        <p:nvPicPr>
          <p:cNvPr id="15" name="Graphic 14" descr="Brain">
            <a:extLst>
              <a:ext uri="{FF2B5EF4-FFF2-40B4-BE49-F238E27FC236}">
                <a16:creationId xmlns:a16="http://schemas.microsoft.com/office/drawing/2014/main" id="{25AD6D5E-435E-4947-9C5C-8431989CBECE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230347" y="1047394"/>
            <a:ext cx="1736777" cy="1736777"/>
          </a:xfrm>
          <a:prstGeom prst="rect">
            <a:avLst/>
          </a:prstGeom>
        </p:spPr>
      </p:pic>
      <p:pic>
        <p:nvPicPr>
          <p:cNvPr id="16" name="Graphic 15" descr="Chemicals">
            <a:extLst>
              <a:ext uri="{FF2B5EF4-FFF2-40B4-BE49-F238E27FC236}">
                <a16:creationId xmlns:a16="http://schemas.microsoft.com/office/drawing/2014/main" id="{4EC259A4-7C8A-2B4C-9732-A0F28C355232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45327" y="3506269"/>
            <a:ext cx="1736777" cy="1736777"/>
          </a:xfrm>
          <a:prstGeom prst="rect">
            <a:avLst/>
          </a:prstGeom>
        </p:spPr>
      </p:pic>
      <p:pic>
        <p:nvPicPr>
          <p:cNvPr id="17" name="Graphic 16" descr="Dental Care">
            <a:extLst>
              <a:ext uri="{FF2B5EF4-FFF2-40B4-BE49-F238E27FC236}">
                <a16:creationId xmlns:a16="http://schemas.microsoft.com/office/drawing/2014/main" id="{38CFED39-AEC5-ED46-9727-D3C732133F6A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2918777" y="1825625"/>
            <a:ext cx="1736777" cy="1736777"/>
          </a:xfrm>
          <a:prstGeom prst="rect">
            <a:avLst/>
          </a:prstGeom>
        </p:spPr>
      </p:pic>
      <p:pic>
        <p:nvPicPr>
          <p:cNvPr id="18" name="Graphic 17" descr="DNA">
            <a:extLst>
              <a:ext uri="{FF2B5EF4-FFF2-40B4-BE49-F238E27FC236}">
                <a16:creationId xmlns:a16="http://schemas.microsoft.com/office/drawing/2014/main" id="{F87535C3-3D8F-5B49-A46F-9AB4C32C555A}"/>
              </a:ext>
            </a:extLst>
          </p:cNvPr>
          <p:cNvPicPr>
            <a:picLocks noChangeAspect="1"/>
          </p:cNvPicPr>
          <p:nvPr userDrawn="1"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1546570" y="2784171"/>
            <a:ext cx="1736777" cy="1736777"/>
          </a:xfrm>
          <a:prstGeom prst="rect">
            <a:avLst/>
          </a:prstGeom>
        </p:spPr>
      </p:pic>
      <p:pic>
        <p:nvPicPr>
          <p:cNvPr id="19" name="Graphic 18" descr="Eye dropper">
            <a:extLst>
              <a:ext uri="{FF2B5EF4-FFF2-40B4-BE49-F238E27FC236}">
                <a16:creationId xmlns:a16="http://schemas.microsoft.com/office/drawing/2014/main" id="{05F10431-A17C-B94E-A42D-DAB67E58383C}"/>
              </a:ext>
            </a:extLst>
          </p:cNvPr>
          <p:cNvPicPr>
            <a:picLocks noChangeAspect="1"/>
          </p:cNvPicPr>
          <p:nvPr userDrawn="1"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128697" y="2354839"/>
            <a:ext cx="1736777" cy="1736777"/>
          </a:xfrm>
          <a:prstGeom prst="rect">
            <a:avLst/>
          </a:prstGeom>
        </p:spPr>
      </p:pic>
      <p:pic>
        <p:nvPicPr>
          <p:cNvPr id="20" name="Graphic 19" descr="First aid kit">
            <a:extLst>
              <a:ext uri="{FF2B5EF4-FFF2-40B4-BE49-F238E27FC236}">
                <a16:creationId xmlns:a16="http://schemas.microsoft.com/office/drawing/2014/main" id="{9660665A-517E-6A4F-86BC-B797C64F382C}"/>
              </a:ext>
            </a:extLst>
          </p:cNvPr>
          <p:cNvPicPr>
            <a:picLocks noChangeAspect="1"/>
          </p:cNvPicPr>
          <p:nvPr userDrawn="1"/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1870915" y="4657850"/>
            <a:ext cx="1736777" cy="1736777"/>
          </a:xfrm>
          <a:prstGeom prst="rect">
            <a:avLst/>
          </a:prstGeom>
        </p:spPr>
      </p:pic>
      <p:pic>
        <p:nvPicPr>
          <p:cNvPr id="21" name="Graphic 20" descr="Heart with pulse">
            <a:extLst>
              <a:ext uri="{FF2B5EF4-FFF2-40B4-BE49-F238E27FC236}">
                <a16:creationId xmlns:a16="http://schemas.microsoft.com/office/drawing/2014/main" id="{2C2C3F93-2CB4-1C44-99A6-1E42E58DD5BF}"/>
              </a:ext>
            </a:extLst>
          </p:cNvPr>
          <p:cNvPicPr>
            <a:picLocks noChangeAspect="1"/>
          </p:cNvPicPr>
          <p:nvPr userDrawn="1"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rcRect l="22164"/>
          <a:stretch>
            <a:fillRect/>
          </a:stretch>
        </p:blipFill>
        <p:spPr>
          <a:xfrm>
            <a:off x="0" y="4562060"/>
            <a:ext cx="1351837" cy="1736777"/>
          </a:xfrm>
          <a:custGeom>
            <a:avLst/>
            <a:gdLst>
              <a:gd name="connsiteX0" fmla="*/ 0 w 1351837"/>
              <a:gd name="connsiteY0" fmla="*/ 0 h 1736777"/>
              <a:gd name="connsiteX1" fmla="*/ 1351837 w 1351837"/>
              <a:gd name="connsiteY1" fmla="*/ 0 h 1736777"/>
              <a:gd name="connsiteX2" fmla="*/ 1351837 w 1351837"/>
              <a:gd name="connsiteY2" fmla="*/ 1736777 h 1736777"/>
              <a:gd name="connsiteX3" fmla="*/ 0 w 1351837"/>
              <a:gd name="connsiteY3" fmla="*/ 1736777 h 1736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51837" h="1736777">
                <a:moveTo>
                  <a:pt x="0" y="0"/>
                </a:moveTo>
                <a:lnTo>
                  <a:pt x="1351837" y="0"/>
                </a:lnTo>
                <a:lnTo>
                  <a:pt x="1351837" y="1736777"/>
                </a:lnTo>
                <a:lnTo>
                  <a:pt x="0" y="1736777"/>
                </a:lnTo>
                <a:close/>
              </a:path>
            </a:pathLst>
          </a:custGeom>
        </p:spPr>
      </p:pic>
      <p:pic>
        <p:nvPicPr>
          <p:cNvPr id="22" name="Graphic 21" descr="Medical">
            <a:extLst>
              <a:ext uri="{FF2B5EF4-FFF2-40B4-BE49-F238E27FC236}">
                <a16:creationId xmlns:a16="http://schemas.microsoft.com/office/drawing/2014/main" id="{6D036835-89E7-9E4C-8A8C-77A76AD09A18}"/>
              </a:ext>
            </a:extLst>
          </p:cNvPr>
          <p:cNvPicPr>
            <a:picLocks noChangeAspect="1"/>
          </p:cNvPicPr>
          <p:nvPr userDrawn="1"/>
        </p:nvPicPr>
        <p:blipFill>
          <a:blip r:embed="rId30">
            <a:extLs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2993218" y="3428003"/>
            <a:ext cx="1736777" cy="1736777"/>
          </a:xfrm>
          <a:prstGeom prst="rect">
            <a:avLst/>
          </a:prstGeom>
        </p:spPr>
      </p:pic>
      <p:pic>
        <p:nvPicPr>
          <p:cNvPr id="23" name="Graphic 22" descr="Medicine">
            <a:extLst>
              <a:ext uri="{FF2B5EF4-FFF2-40B4-BE49-F238E27FC236}">
                <a16:creationId xmlns:a16="http://schemas.microsoft.com/office/drawing/2014/main" id="{BD5C7AD9-E192-3B48-8054-B36552C2F949}"/>
              </a:ext>
            </a:extLst>
          </p:cNvPr>
          <p:cNvPicPr>
            <a:picLocks noChangeAspect="1"/>
          </p:cNvPicPr>
          <p:nvPr userDrawn="1"/>
        </p:nvPicPr>
        <p:blipFill>
          <a:blip r:embed="rId32"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3428528" y="5116698"/>
            <a:ext cx="1736777" cy="1736777"/>
          </a:xfrm>
          <a:prstGeom prst="rect">
            <a:avLst/>
          </a:prstGeom>
        </p:spPr>
      </p:pic>
      <p:pic>
        <p:nvPicPr>
          <p:cNvPr id="24" name="Graphic 23" descr="Petri Dish">
            <a:extLst>
              <a:ext uri="{FF2B5EF4-FFF2-40B4-BE49-F238E27FC236}">
                <a16:creationId xmlns:a16="http://schemas.microsoft.com/office/drawing/2014/main" id="{AEFB2566-AD02-DE4C-B55F-BD7C911E5ADC}"/>
              </a:ext>
            </a:extLst>
          </p:cNvPr>
          <p:cNvPicPr>
            <a:picLocks noChangeAspect="1"/>
          </p:cNvPicPr>
          <p:nvPr userDrawn="1"/>
        </p:nvPicPr>
        <p:blipFill>
          <a:blip r:embed="rId34">
            <a:extLs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4533006" y="4206234"/>
            <a:ext cx="1736777" cy="1736777"/>
          </a:xfrm>
          <a:prstGeom prst="rect">
            <a:avLst/>
          </a:prstGeom>
        </p:spPr>
      </p:pic>
      <p:pic>
        <p:nvPicPr>
          <p:cNvPr id="25" name="Graphic 24" descr="Stethoscope">
            <a:extLst>
              <a:ext uri="{FF2B5EF4-FFF2-40B4-BE49-F238E27FC236}">
                <a16:creationId xmlns:a16="http://schemas.microsoft.com/office/drawing/2014/main" id="{C60F6EBB-F9C9-2E43-9E37-7044E9748187}"/>
              </a:ext>
            </a:extLst>
          </p:cNvPr>
          <p:cNvPicPr>
            <a:picLocks noChangeAspect="1"/>
          </p:cNvPicPr>
          <p:nvPr userDrawn="1"/>
        </p:nvPicPr>
        <p:blipFill>
          <a:blip r:embed="rId36">
            <a:extLst>
              <a:ext uri="{96DAC541-7B7A-43D3-8B79-37D633B846F1}">
                <asvg:svgBlip xmlns:asvg="http://schemas.microsoft.com/office/drawing/2016/SVG/main" r:embed="rId37"/>
              </a:ext>
            </a:extLst>
          </a:blip>
          <a:stretch>
            <a:fillRect/>
          </a:stretch>
        </p:blipFill>
        <p:spPr>
          <a:xfrm>
            <a:off x="2453487" y="88848"/>
            <a:ext cx="1736777" cy="1736777"/>
          </a:xfrm>
          <a:prstGeom prst="rect">
            <a:avLst/>
          </a:prstGeom>
        </p:spPr>
      </p:pic>
      <p:pic>
        <p:nvPicPr>
          <p:cNvPr id="26" name="Graphic 25" descr="Tooth">
            <a:extLst>
              <a:ext uri="{FF2B5EF4-FFF2-40B4-BE49-F238E27FC236}">
                <a16:creationId xmlns:a16="http://schemas.microsoft.com/office/drawing/2014/main" id="{B87BFA84-4803-D340-97A2-EF02A74B012B}"/>
              </a:ext>
            </a:extLst>
          </p:cNvPr>
          <p:cNvPicPr>
            <a:picLocks noChangeAspect="1"/>
          </p:cNvPicPr>
          <p:nvPr userDrawn="1"/>
        </p:nvPicPr>
        <p:blipFill>
          <a:blip r:embed="rId38">
            <a:extLst>
              <a:ext uri="{96DAC541-7B7A-43D3-8B79-37D633B846F1}">
                <asvg:svgBlip xmlns:asvg="http://schemas.microsoft.com/office/drawing/2016/SVG/main" r:embed="rId39"/>
              </a:ext>
            </a:extLst>
          </a:blip>
          <a:srcRect b="65582"/>
          <a:stretch>
            <a:fillRect/>
          </a:stretch>
        </p:blipFill>
        <p:spPr>
          <a:xfrm>
            <a:off x="1287207" y="6260228"/>
            <a:ext cx="1736777" cy="597772"/>
          </a:xfrm>
          <a:custGeom>
            <a:avLst/>
            <a:gdLst>
              <a:gd name="connsiteX0" fmla="*/ 0 w 1736777"/>
              <a:gd name="connsiteY0" fmla="*/ 0 h 597772"/>
              <a:gd name="connsiteX1" fmla="*/ 1736777 w 1736777"/>
              <a:gd name="connsiteY1" fmla="*/ 0 h 597772"/>
              <a:gd name="connsiteX2" fmla="*/ 1736777 w 1736777"/>
              <a:gd name="connsiteY2" fmla="*/ 597772 h 597772"/>
              <a:gd name="connsiteX3" fmla="*/ 0 w 1736777"/>
              <a:gd name="connsiteY3" fmla="*/ 597772 h 597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36777" h="597772">
                <a:moveTo>
                  <a:pt x="0" y="0"/>
                </a:moveTo>
                <a:lnTo>
                  <a:pt x="1736777" y="0"/>
                </a:lnTo>
                <a:lnTo>
                  <a:pt x="1736777" y="597772"/>
                </a:lnTo>
                <a:lnTo>
                  <a:pt x="0" y="597772"/>
                </a:lnTo>
                <a:close/>
              </a:path>
            </a:pathLst>
          </a:custGeom>
        </p:spPr>
      </p:pic>
      <p:pic>
        <p:nvPicPr>
          <p:cNvPr id="27" name="Graphic 26" descr="Toothpaste">
            <a:extLst>
              <a:ext uri="{FF2B5EF4-FFF2-40B4-BE49-F238E27FC236}">
                <a16:creationId xmlns:a16="http://schemas.microsoft.com/office/drawing/2014/main" id="{A58C8190-3D88-5B4B-A1F1-6167B40B67EF}"/>
              </a:ext>
            </a:extLst>
          </p:cNvPr>
          <p:cNvPicPr>
            <a:picLocks noChangeAspect="1"/>
          </p:cNvPicPr>
          <p:nvPr userDrawn="1"/>
        </p:nvPicPr>
        <p:blipFill>
          <a:blip r:embed="rId40">
            <a:extLst>
              <a:ext uri="{96DAC541-7B7A-43D3-8B79-37D633B846F1}">
                <asvg:svgBlip xmlns:asvg="http://schemas.microsoft.com/office/drawing/2016/SVG/main" r:embed="rId41"/>
              </a:ext>
            </a:extLst>
          </a:blip>
          <a:srcRect b="22716"/>
          <a:stretch>
            <a:fillRect/>
          </a:stretch>
        </p:blipFill>
        <p:spPr>
          <a:xfrm>
            <a:off x="77212" y="5515741"/>
            <a:ext cx="1736777" cy="1342259"/>
          </a:xfrm>
          <a:custGeom>
            <a:avLst/>
            <a:gdLst>
              <a:gd name="connsiteX0" fmla="*/ 0 w 1736777"/>
              <a:gd name="connsiteY0" fmla="*/ 0 h 1342259"/>
              <a:gd name="connsiteX1" fmla="*/ 1736777 w 1736777"/>
              <a:gd name="connsiteY1" fmla="*/ 0 h 1342259"/>
              <a:gd name="connsiteX2" fmla="*/ 1736777 w 1736777"/>
              <a:gd name="connsiteY2" fmla="*/ 1342259 h 1342259"/>
              <a:gd name="connsiteX3" fmla="*/ 0 w 1736777"/>
              <a:gd name="connsiteY3" fmla="*/ 1342259 h 1342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36777" h="1342259">
                <a:moveTo>
                  <a:pt x="0" y="0"/>
                </a:moveTo>
                <a:lnTo>
                  <a:pt x="1736777" y="0"/>
                </a:lnTo>
                <a:lnTo>
                  <a:pt x="1736777" y="1342259"/>
                </a:lnTo>
                <a:lnTo>
                  <a:pt x="0" y="1342259"/>
                </a:lnTo>
                <a:close/>
              </a:path>
            </a:pathLst>
          </a:custGeom>
        </p:spPr>
      </p:pic>
      <p:pic>
        <p:nvPicPr>
          <p:cNvPr id="28" name="Graphic 27" descr="Weight Gain">
            <a:extLst>
              <a:ext uri="{FF2B5EF4-FFF2-40B4-BE49-F238E27FC236}">
                <a16:creationId xmlns:a16="http://schemas.microsoft.com/office/drawing/2014/main" id="{737218E9-991F-4E4A-8DB5-649537E91C4E}"/>
              </a:ext>
            </a:extLst>
          </p:cNvPr>
          <p:cNvPicPr>
            <a:picLocks noChangeAspect="1"/>
          </p:cNvPicPr>
          <p:nvPr userDrawn="1"/>
        </p:nvPicPr>
        <p:blipFill>
          <a:blip r:embed="rId42">
            <a:extLst>
              <a:ext uri="{96DAC541-7B7A-43D3-8B79-37D633B846F1}">
                <asvg:svgBlip xmlns:asvg="http://schemas.microsoft.com/office/drawing/2016/SVG/main" r:embed="rId43"/>
              </a:ext>
            </a:extLst>
          </a:blip>
          <a:stretch>
            <a:fillRect/>
          </a:stretch>
        </p:blipFill>
        <p:spPr>
          <a:xfrm>
            <a:off x="4557060" y="2742503"/>
            <a:ext cx="1736777" cy="1736777"/>
          </a:xfrm>
          <a:prstGeom prst="rect">
            <a:avLst/>
          </a:prstGeom>
        </p:spPr>
      </p:pic>
      <p:pic>
        <p:nvPicPr>
          <p:cNvPr id="29" name="Graphic 28" descr="Brain in head">
            <a:extLst>
              <a:ext uri="{FF2B5EF4-FFF2-40B4-BE49-F238E27FC236}">
                <a16:creationId xmlns:a16="http://schemas.microsoft.com/office/drawing/2014/main" id="{ABA52282-DF33-C141-9CF0-20C729DD0C16}"/>
              </a:ext>
            </a:extLst>
          </p:cNvPr>
          <p:cNvPicPr>
            <a:picLocks noChangeAspect="1"/>
          </p:cNvPicPr>
          <p:nvPr userDrawn="1"/>
        </p:nvPicPr>
        <p:blipFill>
          <a:blip r:embed="rId44">
            <a:extLs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6068788" y="3542767"/>
            <a:ext cx="1921800" cy="1921800"/>
          </a:xfrm>
          <a:prstGeom prst="rect">
            <a:avLst/>
          </a:prstGeom>
        </p:spPr>
      </p:pic>
      <p:pic>
        <p:nvPicPr>
          <p:cNvPr id="30" name="Graphic 29" descr="Chemicals">
            <a:extLst>
              <a:ext uri="{FF2B5EF4-FFF2-40B4-BE49-F238E27FC236}">
                <a16:creationId xmlns:a16="http://schemas.microsoft.com/office/drawing/2014/main" id="{AA6B1F6F-F312-A144-ABD0-98C5DD6C92E7}"/>
              </a:ext>
            </a:extLst>
          </p:cNvPr>
          <p:cNvPicPr>
            <a:picLocks noChangeAspect="1"/>
          </p:cNvPicPr>
          <p:nvPr userDrawn="1"/>
        </p:nvPicPr>
        <p:blipFill>
          <a:blip r:embed="rId46">
            <a:extLst>
              <a:ext uri="{96DAC541-7B7A-43D3-8B79-37D633B846F1}">
                <asvg:svgBlip xmlns:asvg="http://schemas.microsoft.com/office/drawing/2016/SVG/main" r:embed="rId47"/>
              </a:ext>
            </a:extLst>
          </a:blip>
          <a:srcRect b="28554"/>
          <a:stretch>
            <a:fillRect/>
          </a:stretch>
        </p:blipFill>
        <p:spPr>
          <a:xfrm>
            <a:off x="4979600" y="5484942"/>
            <a:ext cx="1921800" cy="1373058"/>
          </a:xfrm>
          <a:custGeom>
            <a:avLst/>
            <a:gdLst>
              <a:gd name="connsiteX0" fmla="*/ 0 w 1921800"/>
              <a:gd name="connsiteY0" fmla="*/ 0 h 1373058"/>
              <a:gd name="connsiteX1" fmla="*/ 1921800 w 1921800"/>
              <a:gd name="connsiteY1" fmla="*/ 0 h 1373058"/>
              <a:gd name="connsiteX2" fmla="*/ 1921800 w 1921800"/>
              <a:gd name="connsiteY2" fmla="*/ 1373058 h 1373058"/>
              <a:gd name="connsiteX3" fmla="*/ 0 w 1921800"/>
              <a:gd name="connsiteY3" fmla="*/ 1373058 h 1373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21800" h="1373058">
                <a:moveTo>
                  <a:pt x="0" y="0"/>
                </a:moveTo>
                <a:lnTo>
                  <a:pt x="1921800" y="0"/>
                </a:lnTo>
                <a:lnTo>
                  <a:pt x="1921800" y="1373058"/>
                </a:lnTo>
                <a:lnTo>
                  <a:pt x="0" y="1373058"/>
                </a:lnTo>
                <a:close/>
              </a:path>
            </a:pathLst>
          </a:custGeom>
        </p:spPr>
      </p:pic>
      <p:pic>
        <p:nvPicPr>
          <p:cNvPr id="32" name="Graphic 31" descr="Heartbeat">
            <a:extLst>
              <a:ext uri="{FF2B5EF4-FFF2-40B4-BE49-F238E27FC236}">
                <a16:creationId xmlns:a16="http://schemas.microsoft.com/office/drawing/2014/main" id="{A9A1E69D-71DC-454D-837E-7CD451F948E5}"/>
              </a:ext>
            </a:extLst>
          </p:cNvPr>
          <p:cNvPicPr>
            <a:picLocks noChangeAspect="1"/>
          </p:cNvPicPr>
          <p:nvPr userDrawn="1"/>
        </p:nvPicPr>
        <p:blipFill>
          <a:blip r:embed="rId48">
            <a:extLst>
              <a:ext uri="{96DAC541-7B7A-43D3-8B79-37D633B846F1}">
                <asvg:svgBlip xmlns:asvg="http://schemas.microsoft.com/office/drawing/2016/SVG/main" r:embed="rId49"/>
              </a:ext>
            </a:extLst>
          </a:blip>
          <a:srcRect t="33153"/>
          <a:stretch>
            <a:fillRect/>
          </a:stretch>
        </p:blipFill>
        <p:spPr>
          <a:xfrm>
            <a:off x="3861606" y="0"/>
            <a:ext cx="1921801" cy="1284675"/>
          </a:xfrm>
          <a:custGeom>
            <a:avLst/>
            <a:gdLst>
              <a:gd name="connsiteX0" fmla="*/ 0 w 1921801"/>
              <a:gd name="connsiteY0" fmla="*/ 0 h 1284675"/>
              <a:gd name="connsiteX1" fmla="*/ 1921801 w 1921801"/>
              <a:gd name="connsiteY1" fmla="*/ 0 h 1284675"/>
              <a:gd name="connsiteX2" fmla="*/ 1921801 w 1921801"/>
              <a:gd name="connsiteY2" fmla="*/ 1284675 h 1284675"/>
              <a:gd name="connsiteX3" fmla="*/ 0 w 1921801"/>
              <a:gd name="connsiteY3" fmla="*/ 1284675 h 1284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21801" h="1284675">
                <a:moveTo>
                  <a:pt x="0" y="0"/>
                </a:moveTo>
                <a:lnTo>
                  <a:pt x="1921801" y="0"/>
                </a:lnTo>
                <a:lnTo>
                  <a:pt x="1921801" y="1284675"/>
                </a:lnTo>
                <a:lnTo>
                  <a:pt x="0" y="1284675"/>
                </a:lnTo>
                <a:close/>
              </a:path>
            </a:pathLst>
          </a:custGeom>
        </p:spPr>
      </p:pic>
      <p:pic>
        <p:nvPicPr>
          <p:cNvPr id="33" name="Graphic 32" descr="Hospital">
            <a:extLst>
              <a:ext uri="{FF2B5EF4-FFF2-40B4-BE49-F238E27FC236}">
                <a16:creationId xmlns:a16="http://schemas.microsoft.com/office/drawing/2014/main" id="{2C67E50D-7D30-7940-9DB0-CAAAF39CD5E4}"/>
              </a:ext>
            </a:extLst>
          </p:cNvPr>
          <p:cNvPicPr>
            <a:picLocks noChangeAspect="1"/>
          </p:cNvPicPr>
          <p:nvPr userDrawn="1"/>
        </p:nvPicPr>
        <p:blipFill>
          <a:blip r:embed="rId50">
            <a:extLst>
              <a:ext uri="{96DAC541-7B7A-43D3-8B79-37D633B846F1}">
                <asvg:svgBlip xmlns:asvg="http://schemas.microsoft.com/office/drawing/2016/SVG/main" r:embed="rId51"/>
              </a:ext>
            </a:extLst>
          </a:blip>
          <a:stretch>
            <a:fillRect/>
          </a:stretch>
        </p:blipFill>
        <p:spPr>
          <a:xfrm>
            <a:off x="6901400" y="4931675"/>
            <a:ext cx="1921800" cy="1921800"/>
          </a:xfrm>
          <a:prstGeom prst="rect">
            <a:avLst/>
          </a:prstGeom>
        </p:spPr>
      </p:pic>
      <p:pic>
        <p:nvPicPr>
          <p:cNvPr id="34" name="Graphic 33" descr="IV">
            <a:extLst>
              <a:ext uri="{FF2B5EF4-FFF2-40B4-BE49-F238E27FC236}">
                <a16:creationId xmlns:a16="http://schemas.microsoft.com/office/drawing/2014/main" id="{B5DCE0A6-E2D0-834F-ACBC-1E644FD3F8D2}"/>
              </a:ext>
            </a:extLst>
          </p:cNvPr>
          <p:cNvPicPr>
            <a:picLocks noChangeAspect="1"/>
          </p:cNvPicPr>
          <p:nvPr userDrawn="1"/>
        </p:nvPicPr>
        <p:blipFill>
          <a:blip r:embed="rId52">
            <a:extLst>
              <a:ext uri="{96DAC541-7B7A-43D3-8B79-37D633B846F1}">
                <asvg:svgBlip xmlns:asvg="http://schemas.microsoft.com/office/drawing/2016/SVG/main" r:embed="rId53"/>
              </a:ext>
            </a:extLst>
          </a:blip>
          <a:stretch>
            <a:fillRect/>
          </a:stretch>
        </p:blipFill>
        <p:spPr>
          <a:xfrm>
            <a:off x="6240379" y="469192"/>
            <a:ext cx="1921800" cy="1921800"/>
          </a:xfrm>
          <a:prstGeom prst="rect">
            <a:avLst/>
          </a:prstGeom>
        </p:spPr>
      </p:pic>
      <p:pic>
        <p:nvPicPr>
          <p:cNvPr id="35" name="Graphic 34" descr="Homeopathy">
            <a:extLst>
              <a:ext uri="{FF2B5EF4-FFF2-40B4-BE49-F238E27FC236}">
                <a16:creationId xmlns:a16="http://schemas.microsoft.com/office/drawing/2014/main" id="{6E051197-DBD6-8B40-A3A7-0B26ACF20634}"/>
              </a:ext>
            </a:extLst>
          </p:cNvPr>
          <p:cNvPicPr>
            <a:picLocks noChangeAspect="1"/>
          </p:cNvPicPr>
          <p:nvPr userDrawn="1"/>
        </p:nvPicPr>
        <p:blipFill>
          <a:blip r:embed="rId54">
            <a:extLst>
              <a:ext uri="{96DAC541-7B7A-43D3-8B79-37D633B846F1}">
                <asvg:svgBlip xmlns:asvg="http://schemas.microsoft.com/office/drawing/2016/SVG/main" r:embed="rId55"/>
              </a:ext>
            </a:extLst>
          </a:blip>
          <a:stretch>
            <a:fillRect/>
          </a:stretch>
        </p:blipFill>
        <p:spPr>
          <a:xfrm>
            <a:off x="6086205" y="1819207"/>
            <a:ext cx="1921800" cy="1921800"/>
          </a:xfrm>
          <a:prstGeom prst="rect">
            <a:avLst/>
          </a:prstGeom>
        </p:spPr>
      </p:pic>
      <p:pic>
        <p:nvPicPr>
          <p:cNvPr id="36" name="Graphic 35" descr="Occupational Therapy">
            <a:extLst>
              <a:ext uri="{FF2B5EF4-FFF2-40B4-BE49-F238E27FC236}">
                <a16:creationId xmlns:a16="http://schemas.microsoft.com/office/drawing/2014/main" id="{0BCF6F5F-D37E-F24A-9E39-E9703A974B24}"/>
              </a:ext>
            </a:extLst>
          </p:cNvPr>
          <p:cNvPicPr>
            <a:picLocks noChangeAspect="1"/>
          </p:cNvPicPr>
          <p:nvPr userDrawn="1"/>
        </p:nvPicPr>
        <p:blipFill>
          <a:blip r:embed="rId56">
            <a:extLst>
              <a:ext uri="{96DAC541-7B7A-43D3-8B79-37D633B846F1}">
                <asvg:svgBlip xmlns:asvg="http://schemas.microsoft.com/office/drawing/2016/SVG/main" r:embed="rId57"/>
              </a:ext>
            </a:extLst>
          </a:blip>
          <a:stretch>
            <a:fillRect/>
          </a:stretch>
        </p:blipFill>
        <p:spPr>
          <a:xfrm>
            <a:off x="4253697" y="914989"/>
            <a:ext cx="1921800" cy="1921800"/>
          </a:xfrm>
          <a:prstGeom prst="rect">
            <a:avLst/>
          </a:prstGeom>
        </p:spPr>
      </p:pic>
      <p:pic>
        <p:nvPicPr>
          <p:cNvPr id="96" name="Graphic 95" descr="Adhesive Bandage">
            <a:extLst>
              <a:ext uri="{FF2B5EF4-FFF2-40B4-BE49-F238E27FC236}">
                <a16:creationId xmlns:a16="http://schemas.microsoft.com/office/drawing/2014/main" id="{8CE55600-6AE8-6B45-8309-082F7048EA11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 r="62088" b="37054"/>
          <a:stretch>
            <a:fillRect/>
          </a:stretch>
        </p:blipFill>
        <p:spPr>
          <a:xfrm>
            <a:off x="8485557" y="5764764"/>
            <a:ext cx="658443" cy="1093236"/>
          </a:xfrm>
          <a:custGeom>
            <a:avLst/>
            <a:gdLst>
              <a:gd name="connsiteX0" fmla="*/ 0 w 658443"/>
              <a:gd name="connsiteY0" fmla="*/ 0 h 1093236"/>
              <a:gd name="connsiteX1" fmla="*/ 658443 w 658443"/>
              <a:gd name="connsiteY1" fmla="*/ 0 h 1093236"/>
              <a:gd name="connsiteX2" fmla="*/ 658443 w 658443"/>
              <a:gd name="connsiteY2" fmla="*/ 1093236 h 1093236"/>
              <a:gd name="connsiteX3" fmla="*/ 0 w 658443"/>
              <a:gd name="connsiteY3" fmla="*/ 1093236 h 1093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8443" h="1093236">
                <a:moveTo>
                  <a:pt x="0" y="0"/>
                </a:moveTo>
                <a:lnTo>
                  <a:pt x="658443" y="0"/>
                </a:lnTo>
                <a:lnTo>
                  <a:pt x="658443" y="1093236"/>
                </a:lnTo>
                <a:lnTo>
                  <a:pt x="0" y="1093236"/>
                </a:lnTo>
                <a:close/>
              </a:path>
            </a:pathLst>
          </a:custGeom>
        </p:spPr>
      </p:pic>
      <p:pic>
        <p:nvPicPr>
          <p:cNvPr id="38" name="Graphic 37" descr="Toothpaste">
            <a:extLst>
              <a:ext uri="{FF2B5EF4-FFF2-40B4-BE49-F238E27FC236}">
                <a16:creationId xmlns:a16="http://schemas.microsoft.com/office/drawing/2014/main" id="{AF346081-C1AF-F743-892A-AB3DEFC219EB}"/>
              </a:ext>
            </a:extLst>
          </p:cNvPr>
          <p:cNvPicPr>
            <a:picLocks noChangeAspect="1"/>
          </p:cNvPicPr>
          <p:nvPr userDrawn="1"/>
        </p:nvPicPr>
        <p:blipFill>
          <a:blip r:embed="rId40">
            <a:extLst>
              <a:ext uri="{96DAC541-7B7A-43D3-8B79-37D633B846F1}">
                <asvg:svgBlip xmlns:asvg="http://schemas.microsoft.com/office/drawing/2016/SVG/main" r:embed="rId41"/>
              </a:ext>
            </a:extLst>
          </a:blip>
          <a:srcRect t="53780"/>
          <a:stretch>
            <a:fillRect/>
          </a:stretch>
        </p:blipFill>
        <p:spPr>
          <a:xfrm>
            <a:off x="5824869" y="0"/>
            <a:ext cx="1736777" cy="802733"/>
          </a:xfrm>
          <a:custGeom>
            <a:avLst/>
            <a:gdLst>
              <a:gd name="connsiteX0" fmla="*/ 0 w 1736777"/>
              <a:gd name="connsiteY0" fmla="*/ 0 h 802733"/>
              <a:gd name="connsiteX1" fmla="*/ 1736777 w 1736777"/>
              <a:gd name="connsiteY1" fmla="*/ 0 h 802733"/>
              <a:gd name="connsiteX2" fmla="*/ 1736777 w 1736777"/>
              <a:gd name="connsiteY2" fmla="*/ 802733 h 802733"/>
              <a:gd name="connsiteX3" fmla="*/ 0 w 1736777"/>
              <a:gd name="connsiteY3" fmla="*/ 802733 h 802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36777" h="802733">
                <a:moveTo>
                  <a:pt x="0" y="0"/>
                </a:moveTo>
                <a:lnTo>
                  <a:pt x="1736777" y="0"/>
                </a:lnTo>
                <a:lnTo>
                  <a:pt x="1736777" y="802733"/>
                </a:lnTo>
                <a:lnTo>
                  <a:pt x="0" y="802733"/>
                </a:lnTo>
                <a:close/>
              </a:path>
            </a:pathLst>
          </a:custGeom>
        </p:spPr>
      </p:pic>
      <p:pic>
        <p:nvPicPr>
          <p:cNvPr id="39" name="Graphic 38" descr="Heart with pulse">
            <a:extLst>
              <a:ext uri="{FF2B5EF4-FFF2-40B4-BE49-F238E27FC236}">
                <a16:creationId xmlns:a16="http://schemas.microsoft.com/office/drawing/2014/main" id="{D426AF86-5012-E84D-B307-463FC03C63F4}"/>
              </a:ext>
            </a:extLst>
          </p:cNvPr>
          <p:cNvPicPr>
            <a:picLocks noChangeAspect="1"/>
          </p:cNvPicPr>
          <p:nvPr userDrawn="1"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rcRect t="28033"/>
          <a:stretch>
            <a:fillRect/>
          </a:stretch>
        </p:blipFill>
        <p:spPr>
          <a:xfrm>
            <a:off x="7420679" y="0"/>
            <a:ext cx="1736777" cy="1249899"/>
          </a:xfrm>
          <a:custGeom>
            <a:avLst/>
            <a:gdLst>
              <a:gd name="connsiteX0" fmla="*/ 0 w 1736777"/>
              <a:gd name="connsiteY0" fmla="*/ 0 h 1249899"/>
              <a:gd name="connsiteX1" fmla="*/ 1736777 w 1736777"/>
              <a:gd name="connsiteY1" fmla="*/ 0 h 1249899"/>
              <a:gd name="connsiteX2" fmla="*/ 1736777 w 1736777"/>
              <a:gd name="connsiteY2" fmla="*/ 1249899 h 1249899"/>
              <a:gd name="connsiteX3" fmla="*/ 0 w 1736777"/>
              <a:gd name="connsiteY3" fmla="*/ 1249899 h 1249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36777" h="1249899">
                <a:moveTo>
                  <a:pt x="0" y="0"/>
                </a:moveTo>
                <a:lnTo>
                  <a:pt x="1736777" y="0"/>
                </a:lnTo>
                <a:lnTo>
                  <a:pt x="1736777" y="1249899"/>
                </a:lnTo>
                <a:lnTo>
                  <a:pt x="0" y="1249899"/>
                </a:lnTo>
                <a:close/>
              </a:path>
            </a:pathLst>
          </a:custGeom>
        </p:spPr>
      </p:pic>
      <p:pic>
        <p:nvPicPr>
          <p:cNvPr id="51" name="Graphic 50" descr="Medicine">
            <a:extLst>
              <a:ext uri="{FF2B5EF4-FFF2-40B4-BE49-F238E27FC236}">
                <a16:creationId xmlns:a16="http://schemas.microsoft.com/office/drawing/2014/main" id="{3F9088F2-224C-BE44-AA38-C14FBF516B91}"/>
              </a:ext>
            </a:extLst>
          </p:cNvPr>
          <p:cNvPicPr>
            <a:picLocks noChangeAspect="1"/>
          </p:cNvPicPr>
          <p:nvPr userDrawn="1"/>
        </p:nvPicPr>
        <p:blipFill>
          <a:blip r:embed="rId32"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rcRect r="24925"/>
          <a:stretch>
            <a:fillRect/>
          </a:stretch>
        </p:blipFill>
        <p:spPr>
          <a:xfrm>
            <a:off x="7840115" y="1050883"/>
            <a:ext cx="1303885" cy="1736777"/>
          </a:xfrm>
          <a:custGeom>
            <a:avLst/>
            <a:gdLst>
              <a:gd name="connsiteX0" fmla="*/ 0 w 1303885"/>
              <a:gd name="connsiteY0" fmla="*/ 0 h 1736777"/>
              <a:gd name="connsiteX1" fmla="*/ 1303885 w 1303885"/>
              <a:gd name="connsiteY1" fmla="*/ 0 h 1736777"/>
              <a:gd name="connsiteX2" fmla="*/ 1303885 w 1303885"/>
              <a:gd name="connsiteY2" fmla="*/ 1736777 h 1736777"/>
              <a:gd name="connsiteX3" fmla="*/ 0 w 1303885"/>
              <a:gd name="connsiteY3" fmla="*/ 1736777 h 1736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3885" h="1736777">
                <a:moveTo>
                  <a:pt x="0" y="0"/>
                </a:moveTo>
                <a:lnTo>
                  <a:pt x="1303885" y="0"/>
                </a:lnTo>
                <a:lnTo>
                  <a:pt x="1303885" y="1736777"/>
                </a:lnTo>
                <a:lnTo>
                  <a:pt x="0" y="1736777"/>
                </a:lnTo>
                <a:close/>
              </a:path>
            </a:pathLst>
          </a:custGeom>
        </p:spPr>
      </p:pic>
      <p:pic>
        <p:nvPicPr>
          <p:cNvPr id="94" name="Graphic 93" descr="Stethoscope">
            <a:extLst>
              <a:ext uri="{FF2B5EF4-FFF2-40B4-BE49-F238E27FC236}">
                <a16:creationId xmlns:a16="http://schemas.microsoft.com/office/drawing/2014/main" id="{67641E21-A9E7-644A-8664-57076982D9ED}"/>
              </a:ext>
            </a:extLst>
          </p:cNvPr>
          <p:cNvPicPr>
            <a:picLocks noChangeAspect="1"/>
          </p:cNvPicPr>
          <p:nvPr userDrawn="1"/>
        </p:nvPicPr>
        <p:blipFill>
          <a:blip r:embed="rId36">
            <a:extLst>
              <a:ext uri="{96DAC541-7B7A-43D3-8B79-37D633B846F1}">
                <asvg:svgBlip xmlns:asvg="http://schemas.microsoft.com/office/drawing/2016/SVG/main" r:embed="rId37"/>
              </a:ext>
            </a:extLst>
          </a:blip>
          <a:srcRect r="45697"/>
          <a:stretch>
            <a:fillRect/>
          </a:stretch>
        </p:blipFill>
        <p:spPr>
          <a:xfrm>
            <a:off x="8200876" y="4155798"/>
            <a:ext cx="943124" cy="1736777"/>
          </a:xfrm>
          <a:custGeom>
            <a:avLst/>
            <a:gdLst>
              <a:gd name="connsiteX0" fmla="*/ 0 w 943124"/>
              <a:gd name="connsiteY0" fmla="*/ 0 h 1736777"/>
              <a:gd name="connsiteX1" fmla="*/ 943124 w 943124"/>
              <a:gd name="connsiteY1" fmla="*/ 0 h 1736777"/>
              <a:gd name="connsiteX2" fmla="*/ 943124 w 943124"/>
              <a:gd name="connsiteY2" fmla="*/ 1736777 h 1736777"/>
              <a:gd name="connsiteX3" fmla="*/ 0 w 943124"/>
              <a:gd name="connsiteY3" fmla="*/ 1736777 h 1736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3124" h="1736777">
                <a:moveTo>
                  <a:pt x="0" y="0"/>
                </a:moveTo>
                <a:lnTo>
                  <a:pt x="943124" y="0"/>
                </a:lnTo>
                <a:lnTo>
                  <a:pt x="943124" y="1736777"/>
                </a:lnTo>
                <a:lnTo>
                  <a:pt x="0" y="1736777"/>
                </a:lnTo>
                <a:close/>
              </a:path>
            </a:pathLst>
          </a:custGeom>
        </p:spPr>
      </p:pic>
      <p:pic>
        <p:nvPicPr>
          <p:cNvPr id="91" name="Graphic 90" descr="Toothpaste">
            <a:extLst>
              <a:ext uri="{FF2B5EF4-FFF2-40B4-BE49-F238E27FC236}">
                <a16:creationId xmlns:a16="http://schemas.microsoft.com/office/drawing/2014/main" id="{1D673960-75E2-084E-844D-B398E5696C52}"/>
              </a:ext>
            </a:extLst>
          </p:cNvPr>
          <p:cNvPicPr>
            <a:picLocks noChangeAspect="1"/>
          </p:cNvPicPr>
          <p:nvPr userDrawn="1"/>
        </p:nvPicPr>
        <p:blipFill>
          <a:blip r:embed="rId40">
            <a:extLst>
              <a:ext uri="{96DAC541-7B7A-43D3-8B79-37D633B846F1}">
                <asvg:svgBlip xmlns:asvg="http://schemas.microsoft.com/office/drawing/2016/SVG/main" r:embed="rId41"/>
              </a:ext>
            </a:extLst>
          </a:blip>
          <a:srcRect r="11535"/>
          <a:stretch>
            <a:fillRect/>
          </a:stretch>
        </p:blipFill>
        <p:spPr>
          <a:xfrm>
            <a:off x="7607556" y="2723555"/>
            <a:ext cx="1536444" cy="1736777"/>
          </a:xfrm>
          <a:custGeom>
            <a:avLst/>
            <a:gdLst>
              <a:gd name="connsiteX0" fmla="*/ 0 w 1536444"/>
              <a:gd name="connsiteY0" fmla="*/ 0 h 1736777"/>
              <a:gd name="connsiteX1" fmla="*/ 1536444 w 1536444"/>
              <a:gd name="connsiteY1" fmla="*/ 0 h 1736777"/>
              <a:gd name="connsiteX2" fmla="*/ 1536444 w 1536444"/>
              <a:gd name="connsiteY2" fmla="*/ 1736777 h 1736777"/>
              <a:gd name="connsiteX3" fmla="*/ 0 w 1536444"/>
              <a:gd name="connsiteY3" fmla="*/ 1736777 h 1736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36444" h="1736777">
                <a:moveTo>
                  <a:pt x="0" y="0"/>
                </a:moveTo>
                <a:lnTo>
                  <a:pt x="1536444" y="0"/>
                </a:lnTo>
                <a:lnTo>
                  <a:pt x="1536444" y="1736777"/>
                </a:lnTo>
                <a:lnTo>
                  <a:pt x="0" y="1736777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5479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26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6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D879-5D43-49ED-97E1-B5D8DE30A6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419F5F-CE7D-4FAF-AE1D-26E8D61FF1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1249276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</p:spTree>
    <p:extLst>
      <p:ext uri="{BB962C8B-B14F-4D97-AF65-F5344CB8AC3E}">
        <p14:creationId xmlns:p14="http://schemas.microsoft.com/office/powerpoint/2010/main" val="3726357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mass.</a:t>
            </a:r>
          </a:p>
          <a:p>
            <a:r>
              <a:rPr lang="en-US" noProof="1"/>
              <a:t>Duis aute irure dolor in reprehenderit in voluptate velit esse cillum dolore eu fugiat null.</a:t>
            </a:r>
          </a:p>
        </p:txBody>
      </p:sp>
    </p:spTree>
    <p:extLst>
      <p:ext uri="{BB962C8B-B14F-4D97-AF65-F5344CB8AC3E}">
        <p14:creationId xmlns:p14="http://schemas.microsoft.com/office/powerpoint/2010/main" val="3878713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1278789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3460001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0B93-1642-4016-B0F7-BDA1DFE44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0450A-AD04-406D-804F-9709D82F63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est.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BB12E3FD-7F59-9E41-9438-2ACBE75B491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CE39371-E7B1-4185-808C-D50B6DD6A2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A6EE475-10CD-478A-9EBA-55976C53275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1DD2598-F372-43E7-ACEA-01FC7EB52BF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370296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9C475BB-900F-4B8F-9FFF-D7E9526962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5E8A0-1B84-4426-B550-BB544CBB69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Calibri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47FA86-807B-4F05-87FF-FC8CD03AAF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Calibri Light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BC3D1DF-3280-46F4-8798-CBB279E04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Medical Icons">
      <a:dk1>
        <a:srgbClr val="000000"/>
      </a:dk1>
      <a:lt1>
        <a:srgbClr val="FEFEEE"/>
      </a:lt1>
      <a:dk2>
        <a:srgbClr val="5E5E5E"/>
      </a:dk2>
      <a:lt2>
        <a:srgbClr val="FEFEEE"/>
      </a:lt2>
      <a:accent1>
        <a:srgbClr val="F8A870"/>
      </a:accent1>
      <a:accent2>
        <a:srgbClr val="FBDF7F"/>
      </a:accent2>
      <a:accent3>
        <a:srgbClr val="FAC4B5"/>
      </a:accent3>
      <a:accent4>
        <a:srgbClr val="9BD4BA"/>
      </a:accent4>
      <a:accent5>
        <a:srgbClr val="AB93BE"/>
      </a:accent5>
      <a:accent6>
        <a:srgbClr val="7384D0"/>
      </a:accent6>
      <a:hlink>
        <a:srgbClr val="0000FF"/>
      </a:hlink>
      <a:folHlink>
        <a:srgbClr val="FF00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88_T_PGO_Medicons-Medical-Health-4x3.pptx" id="{4DF8C056-F6CC-4D40-A922-CAB4DC18C27F}" vid="{AF764BC2-9B86-45E1-BEF8-7F295867A677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88_T_PGO_Medicons-Medical-Health-4x3.pptx" id="{4DF8C056-F6CC-4D40-A922-CAB4DC18C27F}" vid="{CF3DAA4B-B7DB-49C6-8AEC-8E5CB9E919F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389</TotalTime>
  <Words>268</Words>
  <PresentationFormat>On-screen Show (4:3)</PresentationFormat>
  <Paragraphs>37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MEDICONS - MEDICAL &amp; HEALTH</dc:title>
  <dc:creator>PresentationGO.com</dc:creator>
  <dc:description>© Copyright PresentationGo.com</dc:description>
  <dcterms:created xsi:type="dcterms:W3CDTF">2019-11-21T05:08:20Z</dcterms:created>
  <dcterms:modified xsi:type="dcterms:W3CDTF">2020-10-01T15:54:03Z</dcterms:modified>
  <cp:category>Templates</cp:category>
</cp:coreProperties>
</file>