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035" autoAdjust="0"/>
    <p:restoredTop sz="93610" autoAdjust="0"/>
  </p:normalViewPr>
  <p:slideViewPr>
    <p:cSldViewPr snapToGrid="0">
      <p:cViewPr varScale="1">
        <p:scale>
          <a:sx n="98" d="100"/>
          <a:sy n="98" d="100"/>
        </p:scale>
        <p:origin x="114" y="11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10/22/2020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191628FC-BC08-B94D-9E6A-09DC6E12017A}"/>
              </a:ext>
            </a:extLst>
          </p:cNvPr>
          <p:cNvSpPr>
            <a:spLocks noGrp="1"/>
          </p:cNvSpPr>
          <p:nvPr>
            <p:ph type="pic" sz="quarter" idx="13"/>
          </p:nvPr>
        </p:nvSpPr>
        <p:spPr>
          <a:xfrm>
            <a:off x="1" y="2066520"/>
            <a:ext cx="12192000" cy="4791480"/>
          </a:xfrm>
          <a:custGeom>
            <a:avLst/>
            <a:gdLst>
              <a:gd name="connsiteX0" fmla="*/ 11781830 w 12192000"/>
              <a:gd name="connsiteY0" fmla="*/ 4471672 h 4791480"/>
              <a:gd name="connsiteX1" fmla="*/ 12189742 w 12192000"/>
              <a:gd name="connsiteY1" fmla="*/ 4477250 h 4791480"/>
              <a:gd name="connsiteX2" fmla="*/ 12189742 w 12192000"/>
              <a:gd name="connsiteY2" fmla="*/ 4787692 h 4791480"/>
              <a:gd name="connsiteX3" fmla="*/ 8637693 w 12192000"/>
              <a:gd name="connsiteY3" fmla="*/ 4787692 h 4791480"/>
              <a:gd name="connsiteX4" fmla="*/ 9053124 w 12192000"/>
              <a:gd name="connsiteY4" fmla="*/ 4705234 h 4791480"/>
              <a:gd name="connsiteX5" fmla="*/ 11781830 w 12192000"/>
              <a:gd name="connsiteY5" fmla="*/ 4471672 h 4791480"/>
              <a:gd name="connsiteX6" fmla="*/ 11781830 w 12192000"/>
              <a:gd name="connsiteY6" fmla="*/ 26 h 4791480"/>
              <a:gd name="connsiteX7" fmla="*/ 12189742 w 12192000"/>
              <a:gd name="connsiteY7" fmla="*/ 5604 h 4791480"/>
              <a:gd name="connsiteX8" fmla="*/ 12189742 w 12192000"/>
              <a:gd name="connsiteY8" fmla="*/ 792515 h 4791480"/>
              <a:gd name="connsiteX9" fmla="*/ 9194236 w 12192000"/>
              <a:gd name="connsiteY9" fmla="*/ 1007796 h 4791480"/>
              <a:gd name="connsiteX10" fmla="*/ 6892996 w 12192000"/>
              <a:gd name="connsiteY10" fmla="*/ 1660547 h 4791480"/>
              <a:gd name="connsiteX11" fmla="*/ 6878885 w 12192000"/>
              <a:gd name="connsiteY11" fmla="*/ 1693308 h 4791480"/>
              <a:gd name="connsiteX12" fmla="*/ 6912187 w 12192000"/>
              <a:gd name="connsiteY12" fmla="*/ 1708685 h 4791480"/>
              <a:gd name="connsiteX13" fmla="*/ 9054818 w 12192000"/>
              <a:gd name="connsiteY13" fmla="*/ 1129477 h 4791480"/>
              <a:gd name="connsiteX14" fmla="*/ 12190871 w 12192000"/>
              <a:gd name="connsiteY14" fmla="*/ 901493 h 4791480"/>
              <a:gd name="connsiteX15" fmla="*/ 12190871 w 12192000"/>
              <a:gd name="connsiteY15" fmla="*/ 1688405 h 4791480"/>
              <a:gd name="connsiteX16" fmla="*/ 9195364 w 12192000"/>
              <a:gd name="connsiteY16" fmla="*/ 1903686 h 4791480"/>
              <a:gd name="connsiteX17" fmla="*/ 6894125 w 12192000"/>
              <a:gd name="connsiteY17" fmla="*/ 2556214 h 4791480"/>
              <a:gd name="connsiteX18" fmla="*/ 6880578 w 12192000"/>
              <a:gd name="connsiteY18" fmla="*/ 2589197 h 4791480"/>
              <a:gd name="connsiteX19" fmla="*/ 6913316 w 12192000"/>
              <a:gd name="connsiteY19" fmla="*/ 2604351 h 4791480"/>
              <a:gd name="connsiteX20" fmla="*/ 9055947 w 12192000"/>
              <a:gd name="connsiteY20" fmla="*/ 2025366 h 4791480"/>
              <a:gd name="connsiteX21" fmla="*/ 12192000 w 12192000"/>
              <a:gd name="connsiteY21" fmla="*/ 1797382 h 4791480"/>
              <a:gd name="connsiteX22" fmla="*/ 12192000 w 12192000"/>
              <a:gd name="connsiteY22" fmla="*/ 2584071 h 4791480"/>
              <a:gd name="connsiteX23" fmla="*/ 9196493 w 12192000"/>
              <a:gd name="connsiteY23" fmla="*/ 2799575 h 4791480"/>
              <a:gd name="connsiteX24" fmla="*/ 7046525 w 12192000"/>
              <a:gd name="connsiteY24" fmla="*/ 3393937 h 4791480"/>
              <a:gd name="connsiteX25" fmla="*/ 7031285 w 12192000"/>
              <a:gd name="connsiteY25" fmla="*/ 3426697 h 4791480"/>
              <a:gd name="connsiteX26" fmla="*/ 7062894 w 12192000"/>
              <a:gd name="connsiteY26" fmla="*/ 3442075 h 4791480"/>
              <a:gd name="connsiteX27" fmla="*/ 9054818 w 12192000"/>
              <a:gd name="connsiteY27" fmla="*/ 2917467 h 4791480"/>
              <a:gd name="connsiteX28" fmla="*/ 12190871 w 12192000"/>
              <a:gd name="connsiteY28" fmla="*/ 2689260 h 4791480"/>
              <a:gd name="connsiteX29" fmla="*/ 12190871 w 12192000"/>
              <a:gd name="connsiteY29" fmla="*/ 3479961 h 4791480"/>
              <a:gd name="connsiteX30" fmla="*/ 9195364 w 12192000"/>
              <a:gd name="connsiteY30" fmla="*/ 3695464 h 4791480"/>
              <a:gd name="connsiteX31" fmla="*/ 7047654 w 12192000"/>
              <a:gd name="connsiteY31" fmla="*/ 4289604 h 4791480"/>
              <a:gd name="connsiteX32" fmla="*/ 7032414 w 12192000"/>
              <a:gd name="connsiteY32" fmla="*/ 4322587 h 4791480"/>
              <a:gd name="connsiteX33" fmla="*/ 7064022 w 12192000"/>
              <a:gd name="connsiteY33" fmla="*/ 4337964 h 4791480"/>
              <a:gd name="connsiteX34" fmla="*/ 9053124 w 12192000"/>
              <a:gd name="connsiteY34" fmla="*/ 3813356 h 4791480"/>
              <a:gd name="connsiteX35" fmla="*/ 12189742 w 12192000"/>
              <a:gd name="connsiteY35" fmla="*/ 3585150 h 4791480"/>
              <a:gd name="connsiteX36" fmla="*/ 12189742 w 12192000"/>
              <a:gd name="connsiteY36" fmla="*/ 4372061 h 4791480"/>
              <a:gd name="connsiteX37" fmla="*/ 9194236 w 12192000"/>
              <a:gd name="connsiteY37" fmla="*/ 4587565 h 4791480"/>
              <a:gd name="connsiteX38" fmla="*/ 8271369 w 12192000"/>
              <a:gd name="connsiteY38" fmla="*/ 4791480 h 4791480"/>
              <a:gd name="connsiteX39" fmla="*/ 3735493 w 12192000"/>
              <a:gd name="connsiteY39" fmla="*/ 4791480 h 4791480"/>
              <a:gd name="connsiteX40" fmla="*/ 4024489 w 12192000"/>
              <a:gd name="connsiteY40" fmla="*/ 4715486 h 4791480"/>
              <a:gd name="connsiteX41" fmla="*/ 4552809 w 12192000"/>
              <a:gd name="connsiteY41" fmla="*/ 4535416 h 4791480"/>
              <a:gd name="connsiteX42" fmla="*/ 4566356 w 12192000"/>
              <a:gd name="connsiteY42" fmla="*/ 4503771 h 4791480"/>
              <a:gd name="connsiteX43" fmla="*/ 4534747 w 12192000"/>
              <a:gd name="connsiteY43" fmla="*/ 4488616 h 4791480"/>
              <a:gd name="connsiteX44" fmla="*/ 4237285 w 12192000"/>
              <a:gd name="connsiteY44" fmla="*/ 4581102 h 4791480"/>
              <a:gd name="connsiteX45" fmla="*/ 3361831 w 12192000"/>
              <a:gd name="connsiteY45" fmla="*/ 4791480 h 4791480"/>
              <a:gd name="connsiteX46" fmla="*/ 0 w 12192000"/>
              <a:gd name="connsiteY46" fmla="*/ 4791480 h 4791480"/>
              <a:gd name="connsiteX47" fmla="*/ 0 w 12192000"/>
              <a:gd name="connsiteY47" fmla="*/ 4289604 h 4791480"/>
              <a:gd name="connsiteX48" fmla="*/ 4024489 w 12192000"/>
              <a:gd name="connsiteY48" fmla="*/ 3823385 h 4791480"/>
              <a:gd name="connsiteX49" fmla="*/ 4633525 w 12192000"/>
              <a:gd name="connsiteY49" fmla="*/ 3611892 h 4791480"/>
              <a:gd name="connsiteX50" fmla="*/ 4647636 w 12192000"/>
              <a:gd name="connsiteY50" fmla="*/ 3576235 h 4791480"/>
              <a:gd name="connsiteX51" fmla="*/ 4616027 w 12192000"/>
              <a:gd name="connsiteY51" fmla="*/ 3561081 h 4791480"/>
              <a:gd name="connsiteX52" fmla="*/ 4237285 w 12192000"/>
              <a:gd name="connsiteY52" fmla="*/ 3681424 h 4791480"/>
              <a:gd name="connsiteX53" fmla="*/ 259645 w 12192000"/>
              <a:gd name="connsiteY53" fmla="*/ 4178175 h 4791480"/>
              <a:gd name="connsiteX54" fmla="*/ 0 w 12192000"/>
              <a:gd name="connsiteY54" fmla="*/ 4176838 h 4791480"/>
              <a:gd name="connsiteX55" fmla="*/ 0 w 12192000"/>
              <a:gd name="connsiteY55" fmla="*/ 3391263 h 4791480"/>
              <a:gd name="connsiteX56" fmla="*/ 4024489 w 12192000"/>
              <a:gd name="connsiteY56" fmla="*/ 2925044 h 4791480"/>
              <a:gd name="connsiteX57" fmla="*/ 4633525 w 12192000"/>
              <a:gd name="connsiteY57" fmla="*/ 2713329 h 4791480"/>
              <a:gd name="connsiteX58" fmla="*/ 4647636 w 12192000"/>
              <a:gd name="connsiteY58" fmla="*/ 2680569 h 4791480"/>
              <a:gd name="connsiteX59" fmla="*/ 4616027 w 12192000"/>
              <a:gd name="connsiteY59" fmla="*/ 2665192 h 4791480"/>
              <a:gd name="connsiteX60" fmla="*/ 4237285 w 12192000"/>
              <a:gd name="connsiteY60" fmla="*/ 2785535 h 4791480"/>
              <a:gd name="connsiteX61" fmla="*/ 259645 w 12192000"/>
              <a:gd name="connsiteY61" fmla="*/ 3282285 h 4791480"/>
              <a:gd name="connsiteX62" fmla="*/ 0 w 12192000"/>
              <a:gd name="connsiteY62" fmla="*/ 3281171 h 4791480"/>
              <a:gd name="connsiteX63" fmla="*/ 0 w 12192000"/>
              <a:gd name="connsiteY63" fmla="*/ 2495374 h 4791480"/>
              <a:gd name="connsiteX64" fmla="*/ 4024489 w 12192000"/>
              <a:gd name="connsiteY64" fmla="*/ 2029155 h 4791480"/>
              <a:gd name="connsiteX65" fmla="*/ 5525912 w 12192000"/>
              <a:gd name="connsiteY65" fmla="*/ 1410946 h 4791480"/>
              <a:gd name="connsiteX66" fmla="*/ 5528169 w 12192000"/>
              <a:gd name="connsiteY66" fmla="*/ 1409609 h 4791480"/>
              <a:gd name="connsiteX67" fmla="*/ 5908605 w 12192000"/>
              <a:gd name="connsiteY67" fmla="*/ 1228426 h 4791480"/>
              <a:gd name="connsiteX68" fmla="*/ 9053124 w 12192000"/>
              <a:gd name="connsiteY68" fmla="*/ 233810 h 4791480"/>
              <a:gd name="connsiteX69" fmla="*/ 11781830 w 12192000"/>
              <a:gd name="connsiteY69" fmla="*/ 26 h 4791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12192000" h="4791480">
                <a:moveTo>
                  <a:pt x="11781830" y="4471672"/>
                </a:moveTo>
                <a:cubicBezTo>
                  <a:pt x="11917160" y="4471909"/>
                  <a:pt x="12053147" y="4473768"/>
                  <a:pt x="12189742" y="4477250"/>
                </a:cubicBezTo>
                <a:lnTo>
                  <a:pt x="12189742" y="4787692"/>
                </a:lnTo>
                <a:lnTo>
                  <a:pt x="8637693" y="4787692"/>
                </a:lnTo>
                <a:cubicBezTo>
                  <a:pt x="8775982" y="4758497"/>
                  <a:pt x="8914271" y="4730640"/>
                  <a:pt x="9053124" y="4705234"/>
                </a:cubicBezTo>
                <a:cubicBezTo>
                  <a:pt x="9919405" y="4547869"/>
                  <a:pt x="10834520" y="4470015"/>
                  <a:pt x="11781830" y="4471672"/>
                </a:cubicBezTo>
                <a:close/>
                <a:moveTo>
                  <a:pt x="11781830" y="26"/>
                </a:moveTo>
                <a:cubicBezTo>
                  <a:pt x="11917160" y="262"/>
                  <a:pt x="12053147" y="2121"/>
                  <a:pt x="12189742" y="5604"/>
                </a:cubicBezTo>
                <a:lnTo>
                  <a:pt x="12189742" y="792515"/>
                </a:lnTo>
                <a:cubicBezTo>
                  <a:pt x="11144391" y="763321"/>
                  <a:pt x="10136858" y="835527"/>
                  <a:pt x="9194236" y="1007796"/>
                </a:cubicBezTo>
                <a:cubicBezTo>
                  <a:pt x="8398369" y="1152431"/>
                  <a:pt x="7625645" y="1371501"/>
                  <a:pt x="6892996" y="1660547"/>
                </a:cubicBezTo>
                <a:cubicBezTo>
                  <a:pt x="6880578" y="1665450"/>
                  <a:pt x="6873805" y="1679490"/>
                  <a:pt x="6878885" y="1693308"/>
                </a:cubicBezTo>
                <a:cubicBezTo>
                  <a:pt x="6883965" y="1706011"/>
                  <a:pt x="6898076" y="1712473"/>
                  <a:pt x="6912187" y="1708685"/>
                </a:cubicBezTo>
                <a:cubicBezTo>
                  <a:pt x="7598551" y="1457747"/>
                  <a:pt x="8319911" y="1263860"/>
                  <a:pt x="9054818" y="1129477"/>
                </a:cubicBezTo>
                <a:cubicBezTo>
                  <a:pt x="10044289" y="949630"/>
                  <a:pt x="11099800" y="873636"/>
                  <a:pt x="12190871" y="901493"/>
                </a:cubicBezTo>
                <a:lnTo>
                  <a:pt x="12190871" y="1688405"/>
                </a:lnTo>
                <a:cubicBezTo>
                  <a:pt x="11145520" y="1659210"/>
                  <a:pt x="10137987" y="1731416"/>
                  <a:pt x="9195364" y="1903686"/>
                </a:cubicBezTo>
                <a:cubicBezTo>
                  <a:pt x="8399498" y="2048098"/>
                  <a:pt x="7626774" y="2267390"/>
                  <a:pt x="6894125" y="2556214"/>
                </a:cubicBezTo>
                <a:cubicBezTo>
                  <a:pt x="6881707" y="2561340"/>
                  <a:pt x="6875498" y="2575380"/>
                  <a:pt x="6880578" y="2589197"/>
                </a:cubicBezTo>
                <a:cubicBezTo>
                  <a:pt x="6885658" y="2601900"/>
                  <a:pt x="6899205" y="2608363"/>
                  <a:pt x="6913316" y="2604351"/>
                </a:cubicBezTo>
                <a:cubicBezTo>
                  <a:pt x="7600245" y="2353636"/>
                  <a:pt x="8321040" y="2159749"/>
                  <a:pt x="9055947" y="2025366"/>
                </a:cubicBezTo>
                <a:cubicBezTo>
                  <a:pt x="10045418" y="1845520"/>
                  <a:pt x="11100929" y="1769525"/>
                  <a:pt x="12192000" y="1797382"/>
                </a:cubicBezTo>
                <a:lnTo>
                  <a:pt x="12192000" y="2584071"/>
                </a:lnTo>
                <a:cubicBezTo>
                  <a:pt x="11146649" y="2555100"/>
                  <a:pt x="10139116" y="2627306"/>
                  <a:pt x="9196493" y="2799575"/>
                </a:cubicBezTo>
                <a:cubicBezTo>
                  <a:pt x="8456507" y="2933958"/>
                  <a:pt x="7732889" y="3134085"/>
                  <a:pt x="7046525" y="3393937"/>
                </a:cubicBezTo>
                <a:cubicBezTo>
                  <a:pt x="7033542" y="3398840"/>
                  <a:pt x="7027334" y="3412880"/>
                  <a:pt x="7031285" y="3426697"/>
                </a:cubicBezTo>
                <a:cubicBezTo>
                  <a:pt x="7036365" y="3439400"/>
                  <a:pt x="7049911" y="3446978"/>
                  <a:pt x="7062894" y="3442075"/>
                </a:cubicBezTo>
                <a:cubicBezTo>
                  <a:pt x="7702409" y="3217657"/>
                  <a:pt x="8372969" y="3040262"/>
                  <a:pt x="9054818" y="2917467"/>
                </a:cubicBezTo>
                <a:cubicBezTo>
                  <a:pt x="10044289" y="2737398"/>
                  <a:pt x="11098671" y="2661403"/>
                  <a:pt x="12190871" y="2689260"/>
                </a:cubicBezTo>
                <a:lnTo>
                  <a:pt x="12190871" y="3479961"/>
                </a:lnTo>
                <a:cubicBezTo>
                  <a:pt x="11145520" y="3450989"/>
                  <a:pt x="10137987" y="3523195"/>
                  <a:pt x="9195364" y="3695464"/>
                </a:cubicBezTo>
                <a:cubicBezTo>
                  <a:pt x="8456507" y="3829848"/>
                  <a:pt x="7734582" y="4028637"/>
                  <a:pt x="7047654" y="4289604"/>
                </a:cubicBezTo>
                <a:cubicBezTo>
                  <a:pt x="7034671" y="4294730"/>
                  <a:pt x="7028462" y="4308770"/>
                  <a:pt x="7032414" y="4322587"/>
                </a:cubicBezTo>
                <a:cubicBezTo>
                  <a:pt x="7037494" y="4335290"/>
                  <a:pt x="7051605" y="4342867"/>
                  <a:pt x="7064022" y="4337964"/>
                </a:cubicBezTo>
                <a:cubicBezTo>
                  <a:pt x="7704102" y="4113546"/>
                  <a:pt x="8374098" y="3937488"/>
                  <a:pt x="9053124" y="3813356"/>
                </a:cubicBezTo>
                <a:cubicBezTo>
                  <a:pt x="10043160" y="3633287"/>
                  <a:pt x="11098671" y="3557292"/>
                  <a:pt x="12189742" y="3585150"/>
                </a:cubicBezTo>
                <a:lnTo>
                  <a:pt x="12189742" y="4372061"/>
                </a:lnTo>
                <a:cubicBezTo>
                  <a:pt x="11143827" y="4342867"/>
                  <a:pt x="10136858" y="4415073"/>
                  <a:pt x="9194236" y="4587565"/>
                </a:cubicBezTo>
                <a:cubicBezTo>
                  <a:pt x="8882098" y="4644394"/>
                  <a:pt x="8574476" y="4711697"/>
                  <a:pt x="8271369" y="4791480"/>
                </a:cubicBezTo>
                <a:lnTo>
                  <a:pt x="3735493" y="4791480"/>
                </a:lnTo>
                <a:cubicBezTo>
                  <a:pt x="3833143" y="4767412"/>
                  <a:pt x="3927969" y="4742006"/>
                  <a:pt x="4024489" y="4715486"/>
                </a:cubicBezTo>
                <a:cubicBezTo>
                  <a:pt x="4192694" y="4668463"/>
                  <a:pt x="4365414" y="4608960"/>
                  <a:pt x="4552809" y="4535416"/>
                </a:cubicBezTo>
                <a:cubicBezTo>
                  <a:pt x="4565227" y="4530513"/>
                  <a:pt x="4571436" y="4516473"/>
                  <a:pt x="4566356" y="4503771"/>
                </a:cubicBezTo>
                <a:cubicBezTo>
                  <a:pt x="4561276" y="4491068"/>
                  <a:pt x="4547729" y="4483490"/>
                  <a:pt x="4534747" y="4488616"/>
                </a:cubicBezTo>
                <a:cubicBezTo>
                  <a:pt x="4429760" y="4524051"/>
                  <a:pt x="4332112" y="4554582"/>
                  <a:pt x="4237285" y="4581102"/>
                </a:cubicBezTo>
                <a:cubicBezTo>
                  <a:pt x="3952240" y="4660885"/>
                  <a:pt x="3660423" y="4730640"/>
                  <a:pt x="3361831" y="4791480"/>
                </a:cubicBezTo>
                <a:lnTo>
                  <a:pt x="0" y="4791480"/>
                </a:lnTo>
                <a:lnTo>
                  <a:pt x="0" y="4289604"/>
                </a:lnTo>
                <a:cubicBezTo>
                  <a:pt x="1521743" y="4309884"/>
                  <a:pt x="2838027" y="4156558"/>
                  <a:pt x="4024489" y="3823385"/>
                </a:cubicBezTo>
                <a:cubicBezTo>
                  <a:pt x="4216965" y="3769007"/>
                  <a:pt x="4415649" y="3700590"/>
                  <a:pt x="4633525" y="3611892"/>
                </a:cubicBezTo>
                <a:cubicBezTo>
                  <a:pt x="4646507" y="3602978"/>
                  <a:pt x="4652716" y="3588938"/>
                  <a:pt x="4647636" y="3576235"/>
                </a:cubicBezTo>
                <a:cubicBezTo>
                  <a:pt x="4642556" y="3563532"/>
                  <a:pt x="4628445" y="3557292"/>
                  <a:pt x="4616027" y="3561081"/>
                </a:cubicBezTo>
                <a:cubicBezTo>
                  <a:pt x="4482819" y="3607881"/>
                  <a:pt x="4360334" y="3647327"/>
                  <a:pt x="4237285" y="3681424"/>
                </a:cubicBezTo>
                <a:cubicBezTo>
                  <a:pt x="3047436" y="4015934"/>
                  <a:pt x="1745827" y="4178175"/>
                  <a:pt x="259645" y="4178175"/>
                </a:cubicBezTo>
                <a:cubicBezTo>
                  <a:pt x="181187" y="4178175"/>
                  <a:pt x="98778" y="4178175"/>
                  <a:pt x="0" y="4176838"/>
                </a:cubicBezTo>
                <a:lnTo>
                  <a:pt x="0" y="3391263"/>
                </a:lnTo>
                <a:cubicBezTo>
                  <a:pt x="1521743" y="3411543"/>
                  <a:pt x="2838027" y="3258217"/>
                  <a:pt x="4024489" y="2925044"/>
                </a:cubicBezTo>
                <a:cubicBezTo>
                  <a:pt x="4216965" y="2870444"/>
                  <a:pt x="4415649" y="2802026"/>
                  <a:pt x="4633525" y="2713329"/>
                </a:cubicBezTo>
                <a:cubicBezTo>
                  <a:pt x="4646507" y="2708426"/>
                  <a:pt x="4652716" y="2694386"/>
                  <a:pt x="4647636" y="2680569"/>
                </a:cubicBezTo>
                <a:cubicBezTo>
                  <a:pt x="4642556" y="2667866"/>
                  <a:pt x="4628445" y="2661403"/>
                  <a:pt x="4616027" y="2665192"/>
                </a:cubicBezTo>
                <a:cubicBezTo>
                  <a:pt x="4482819" y="2712215"/>
                  <a:pt x="4358640" y="2751438"/>
                  <a:pt x="4237285" y="2785535"/>
                </a:cubicBezTo>
                <a:cubicBezTo>
                  <a:pt x="3047436" y="3120045"/>
                  <a:pt x="1745827" y="3282285"/>
                  <a:pt x="259645" y="3282285"/>
                </a:cubicBezTo>
                <a:cubicBezTo>
                  <a:pt x="181187" y="3282285"/>
                  <a:pt x="98778" y="3282285"/>
                  <a:pt x="0" y="3281171"/>
                </a:cubicBezTo>
                <a:lnTo>
                  <a:pt x="0" y="2495374"/>
                </a:lnTo>
                <a:cubicBezTo>
                  <a:pt x="1521743" y="2515654"/>
                  <a:pt x="2838027" y="2362327"/>
                  <a:pt x="4024489" y="2029155"/>
                </a:cubicBezTo>
                <a:cubicBezTo>
                  <a:pt x="4542649" y="1883406"/>
                  <a:pt x="5020169" y="1654085"/>
                  <a:pt x="5525912" y="1410946"/>
                </a:cubicBezTo>
                <a:lnTo>
                  <a:pt x="5528169" y="1409609"/>
                </a:lnTo>
                <a:cubicBezTo>
                  <a:pt x="5652347" y="1350106"/>
                  <a:pt x="5780476" y="1287929"/>
                  <a:pt x="5908605" y="1228426"/>
                </a:cubicBezTo>
                <a:cubicBezTo>
                  <a:pt x="6890738" y="768447"/>
                  <a:pt x="7948507" y="433937"/>
                  <a:pt x="9053124" y="233810"/>
                </a:cubicBezTo>
                <a:cubicBezTo>
                  <a:pt x="9919405" y="76250"/>
                  <a:pt x="10834520" y="-1629"/>
                  <a:pt x="11781830" y="26"/>
                </a:cubicBezTo>
                <a:close/>
              </a:path>
            </a:pathLst>
          </a:custGeom>
          <a:solidFill>
            <a:schemeClr val="accent2"/>
          </a:solidFill>
        </p:spPr>
        <p:txBody>
          <a:bodyPr wrap="square" anchor="ctr">
            <a:noAutofit/>
          </a:bodyPr>
          <a:lstStyle>
            <a:lvl1pPr algn="ctr">
              <a:buNone/>
              <a:defRPr>
                <a:solidFill>
                  <a:schemeClr val="bg1"/>
                </a:solidFill>
              </a:defRPr>
            </a:lvl1pPr>
          </a:lstStyle>
          <a:p>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838200" y="136526"/>
            <a:ext cx="6955971" cy="2127704"/>
          </a:xfr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838200" y="2402227"/>
            <a:ext cx="3505200" cy="1585021"/>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F750E78C-426C-3B40-BC0F-E55123F8C0BB}"/>
              </a:ext>
            </a:extLst>
          </p:cNvPr>
          <p:cNvSpPr>
            <a:spLocks noGrp="1"/>
          </p:cNvSpPr>
          <p:nvPr>
            <p:ph type="pic" sz="quarter" idx="13"/>
          </p:nvPr>
        </p:nvSpPr>
        <p:spPr>
          <a:xfrm>
            <a:off x="10571649" y="1"/>
            <a:ext cx="1620351" cy="6858000"/>
          </a:xfrm>
          <a:custGeom>
            <a:avLst/>
            <a:gdLst>
              <a:gd name="connsiteX0" fmla="*/ 5569 w 1620351"/>
              <a:gd name="connsiteY0" fmla="*/ 1270 h 6858000"/>
              <a:gd name="connsiteX1" fmla="*/ 787182 w 1620351"/>
              <a:gd name="connsiteY1" fmla="*/ 1270 h 6858000"/>
              <a:gd name="connsiteX2" fmla="*/ 1001159 w 1620351"/>
              <a:gd name="connsiteY2" fmla="*/ 2976563 h 6858000"/>
              <a:gd name="connsiteX3" fmla="*/ 1620351 w 1620351"/>
              <a:gd name="connsiteY3" fmla="*/ 5187950 h 6858000"/>
              <a:gd name="connsiteX4" fmla="*/ 1619058 w 1620351"/>
              <a:gd name="connsiteY4" fmla="*/ 5187950 h 6858000"/>
              <a:gd name="connsiteX5" fmla="*/ 1619058 w 1620351"/>
              <a:gd name="connsiteY5" fmla="*/ 6858000 h 6858000"/>
              <a:gd name="connsiteX6" fmla="*/ 1514656 w 1620351"/>
              <a:gd name="connsiteY6" fmla="*/ 6858000 h 6858000"/>
              <a:gd name="connsiteX7" fmla="*/ 1401356 w 1620351"/>
              <a:gd name="connsiteY7" fmla="*/ 6620193 h 6858000"/>
              <a:gd name="connsiteX8" fmla="*/ 1400064 w 1620351"/>
              <a:gd name="connsiteY8" fmla="*/ 6617653 h 6858000"/>
              <a:gd name="connsiteX9" fmla="*/ 1220153 w 1620351"/>
              <a:gd name="connsiteY9" fmla="*/ 6240145 h 6858000"/>
              <a:gd name="connsiteX10" fmla="*/ 232092 w 1620351"/>
              <a:gd name="connsiteY10" fmla="*/ 3116263 h 6858000"/>
              <a:gd name="connsiteX11" fmla="*/ 5569 w 1620351"/>
              <a:gd name="connsiteY11" fmla="*/ 1270 h 6858000"/>
              <a:gd name="connsiteX12" fmla="*/ 895387 w 1620351"/>
              <a:gd name="connsiteY12" fmla="*/ 0 h 6858000"/>
              <a:gd name="connsiteX13" fmla="*/ 1620351 w 1620351"/>
              <a:gd name="connsiteY13" fmla="*/ 0 h 6858000"/>
              <a:gd name="connsiteX14" fmla="*/ 1620351 w 1620351"/>
              <a:gd name="connsiteY14" fmla="*/ 5029200 h 6858000"/>
              <a:gd name="connsiteX15" fmla="*/ 1121986 w 1620351"/>
              <a:gd name="connsiteY15" fmla="*/ 3114993 h 6858000"/>
              <a:gd name="connsiteX16" fmla="*/ 895387 w 1620351"/>
              <a:gd name="connsiteY1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0351" h="6858000">
                <a:moveTo>
                  <a:pt x="5569" y="1270"/>
                </a:moveTo>
                <a:lnTo>
                  <a:pt x="787182" y="1270"/>
                </a:lnTo>
                <a:cubicBezTo>
                  <a:pt x="759504" y="1038225"/>
                  <a:pt x="831210" y="2040255"/>
                  <a:pt x="1001159" y="2976563"/>
                </a:cubicBezTo>
                <a:cubicBezTo>
                  <a:pt x="1139551" y="3739198"/>
                  <a:pt x="1347216" y="4483100"/>
                  <a:pt x="1620351" y="5187950"/>
                </a:cubicBezTo>
                <a:lnTo>
                  <a:pt x="1619058" y="5187950"/>
                </a:lnTo>
                <a:lnTo>
                  <a:pt x="1619058" y="6858000"/>
                </a:lnTo>
                <a:lnTo>
                  <a:pt x="1514656" y="6858000"/>
                </a:lnTo>
                <a:cubicBezTo>
                  <a:pt x="1478156" y="6778625"/>
                  <a:pt x="1440365" y="6699568"/>
                  <a:pt x="1401356" y="6620193"/>
                </a:cubicBezTo>
                <a:lnTo>
                  <a:pt x="1400064" y="6617653"/>
                </a:lnTo>
                <a:cubicBezTo>
                  <a:pt x="1340905" y="6494145"/>
                  <a:pt x="1279236" y="6367145"/>
                  <a:pt x="1220153" y="6240145"/>
                </a:cubicBezTo>
                <a:cubicBezTo>
                  <a:pt x="763230" y="5264785"/>
                  <a:pt x="431012" y="4213860"/>
                  <a:pt x="232092" y="3116263"/>
                </a:cubicBezTo>
                <a:cubicBezTo>
                  <a:pt x="53398" y="2133283"/>
                  <a:pt x="-22110" y="1086168"/>
                  <a:pt x="5569" y="1270"/>
                </a:cubicBezTo>
                <a:close/>
                <a:moveTo>
                  <a:pt x="895387" y="0"/>
                </a:moveTo>
                <a:lnTo>
                  <a:pt x="1620351" y="0"/>
                </a:lnTo>
                <a:lnTo>
                  <a:pt x="1620351" y="5029200"/>
                </a:lnTo>
                <a:cubicBezTo>
                  <a:pt x="1407668" y="4412615"/>
                  <a:pt x="1240228" y="3769360"/>
                  <a:pt x="1121986" y="3114993"/>
                </a:cubicBezTo>
                <a:cubicBezTo>
                  <a:pt x="943216" y="2132013"/>
                  <a:pt x="867709" y="1083628"/>
                  <a:pt x="895387" y="0"/>
                </a:cubicBezTo>
                <a:close/>
              </a:path>
            </a:pathLst>
          </a:custGeom>
          <a:solidFill>
            <a:schemeClr val="accent2"/>
          </a:solidFill>
        </p:spPr>
        <p:txBody>
          <a:bodyPr wrap="square" anchor="ctr">
            <a:noAutofit/>
          </a:bodyPr>
          <a:lstStyle>
            <a:lvl1pPr algn="ctr">
              <a:buNone/>
              <a:defRPr>
                <a:solidFill>
                  <a:schemeClr val="bg1"/>
                </a:solidFill>
              </a:defRPr>
            </a:lvl1pPr>
          </a:lstStyle>
          <a:p>
            <a:endParaRPr lang="en-US"/>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9535886"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953588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9B84B851-B708-F74B-B956-E0AAED37C13C}"/>
              </a:ext>
            </a:extLst>
          </p:cNvPr>
          <p:cNvSpPr>
            <a:spLocks noGrp="1"/>
          </p:cNvSpPr>
          <p:nvPr>
            <p:ph type="pic" sz="quarter" idx="13"/>
          </p:nvPr>
        </p:nvSpPr>
        <p:spPr>
          <a:xfrm>
            <a:off x="0" y="0"/>
            <a:ext cx="8737600" cy="1983292"/>
          </a:xfrm>
          <a:custGeom>
            <a:avLst/>
            <a:gdLst>
              <a:gd name="connsiteX0" fmla="*/ 4069054 w 8737600"/>
              <a:gd name="connsiteY0" fmla="*/ 0 h 1983292"/>
              <a:gd name="connsiteX1" fmla="*/ 4069054 w 8737600"/>
              <a:gd name="connsiteY1" fmla="*/ 1297 h 1983292"/>
              <a:gd name="connsiteX2" fmla="*/ 8737600 w 8737600"/>
              <a:gd name="connsiteY2" fmla="*/ 1297 h 1983292"/>
              <a:gd name="connsiteX3" fmla="*/ 8737600 w 8737600"/>
              <a:gd name="connsiteY3" fmla="*/ 1298 h 1983292"/>
              <a:gd name="connsiteX4" fmla="*/ 8158327 w 8737600"/>
              <a:gd name="connsiteY4" fmla="*/ 49631 h 1983292"/>
              <a:gd name="connsiteX5" fmla="*/ 6563316 w 8737600"/>
              <a:gd name="connsiteY5" fmla="*/ 351744 h 1983292"/>
              <a:gd name="connsiteX6" fmla="*/ 5357041 w 8737600"/>
              <a:gd name="connsiteY6" fmla="*/ 848319 h 1983292"/>
              <a:gd name="connsiteX7" fmla="*/ 5355423 w 8737600"/>
              <a:gd name="connsiteY7" fmla="*/ 849616 h 1983292"/>
              <a:gd name="connsiteX8" fmla="*/ 5049607 w 8737600"/>
              <a:gd name="connsiteY8" fmla="*/ 995651 h 1983292"/>
              <a:gd name="connsiteX9" fmla="*/ 2520961 w 8737600"/>
              <a:gd name="connsiteY9" fmla="*/ 1795786 h 1983292"/>
              <a:gd name="connsiteX10" fmla="*/ 0 w 8737600"/>
              <a:gd name="connsiteY10" fmla="*/ 1978607 h 1983292"/>
              <a:gd name="connsiteX11" fmla="*/ 0 w 8737600"/>
              <a:gd name="connsiteY11" fmla="*/ 1346191 h 1983292"/>
              <a:gd name="connsiteX12" fmla="*/ 2408100 w 8737600"/>
              <a:gd name="connsiteY12" fmla="*/ 1173469 h 1983292"/>
              <a:gd name="connsiteX13" fmla="*/ 4257155 w 8737600"/>
              <a:gd name="connsiteY13" fmla="*/ 649003 h 1983292"/>
              <a:gd name="connsiteX14" fmla="*/ 4268482 w 8737600"/>
              <a:gd name="connsiteY14" fmla="*/ 622317 h 1983292"/>
              <a:gd name="connsiteX15" fmla="*/ 4242997 w 8737600"/>
              <a:gd name="connsiteY15" fmla="*/ 610827 h 1983292"/>
              <a:gd name="connsiteX16" fmla="*/ 2520961 w 8737600"/>
              <a:gd name="connsiteY16" fmla="*/ 1075711 h 1983292"/>
              <a:gd name="connsiteX17" fmla="*/ 0 w 8737600"/>
              <a:gd name="connsiteY17" fmla="*/ 1258533 h 1983292"/>
              <a:gd name="connsiteX18" fmla="*/ 0 w 8737600"/>
              <a:gd name="connsiteY18" fmla="*/ 626116 h 1983292"/>
              <a:gd name="connsiteX19" fmla="*/ 2408100 w 8737600"/>
              <a:gd name="connsiteY19" fmla="*/ 453394 h 1983292"/>
              <a:gd name="connsiteX20" fmla="*/ 4069054 w 8737600"/>
              <a:gd name="connsiteY20" fmla="*/ 0 h 1983292"/>
              <a:gd name="connsiteX21" fmla="*/ 0 w 8737600"/>
              <a:gd name="connsiteY21" fmla="*/ 0 h 1983292"/>
              <a:gd name="connsiteX22" fmla="*/ 3925450 w 8737600"/>
              <a:gd name="connsiteY22" fmla="*/ 0 h 1983292"/>
              <a:gd name="connsiteX23" fmla="*/ 2520961 w 8737600"/>
              <a:gd name="connsiteY23" fmla="*/ 355636 h 1983292"/>
              <a:gd name="connsiteX24" fmla="*/ 0 w 8737600"/>
              <a:gd name="connsiteY24" fmla="*/ 538458 h 198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737600" h="1983292">
                <a:moveTo>
                  <a:pt x="4069054" y="0"/>
                </a:moveTo>
                <a:lnTo>
                  <a:pt x="4069054" y="1297"/>
                </a:lnTo>
                <a:lnTo>
                  <a:pt x="8737600" y="1297"/>
                </a:lnTo>
                <a:lnTo>
                  <a:pt x="8737600" y="1298"/>
                </a:lnTo>
                <a:lnTo>
                  <a:pt x="8158327" y="49631"/>
                </a:lnTo>
                <a:cubicBezTo>
                  <a:pt x="7591957" y="111061"/>
                  <a:pt x="7063302" y="211779"/>
                  <a:pt x="6563316" y="351744"/>
                </a:cubicBezTo>
                <a:cubicBezTo>
                  <a:pt x="6146662" y="468591"/>
                  <a:pt x="5763178" y="652802"/>
                  <a:pt x="5357041" y="848319"/>
                </a:cubicBezTo>
                <a:lnTo>
                  <a:pt x="5355423" y="849616"/>
                </a:lnTo>
                <a:cubicBezTo>
                  <a:pt x="5255103" y="897893"/>
                  <a:pt x="5152355" y="947374"/>
                  <a:pt x="5049607" y="995651"/>
                </a:cubicBezTo>
                <a:cubicBezTo>
                  <a:pt x="4259582" y="1365279"/>
                  <a:pt x="3408879" y="1634461"/>
                  <a:pt x="2520961" y="1795786"/>
                </a:cubicBezTo>
                <a:cubicBezTo>
                  <a:pt x="1726081" y="1940523"/>
                  <a:pt x="877401" y="2001495"/>
                  <a:pt x="0" y="1978607"/>
                </a:cubicBezTo>
                <a:lnTo>
                  <a:pt x="0" y="1346191"/>
                </a:lnTo>
                <a:cubicBezTo>
                  <a:pt x="839377" y="1369078"/>
                  <a:pt x="1649627" y="1310608"/>
                  <a:pt x="2408100" y="1173469"/>
                </a:cubicBezTo>
                <a:cubicBezTo>
                  <a:pt x="3046835" y="1057920"/>
                  <a:pt x="3668985" y="881399"/>
                  <a:pt x="4257155" y="649003"/>
                </a:cubicBezTo>
                <a:cubicBezTo>
                  <a:pt x="4267268" y="643907"/>
                  <a:pt x="4272122" y="632417"/>
                  <a:pt x="4268482" y="622317"/>
                </a:cubicBezTo>
                <a:cubicBezTo>
                  <a:pt x="4264841" y="612124"/>
                  <a:pt x="4253110" y="607027"/>
                  <a:pt x="4242997" y="610827"/>
                </a:cubicBezTo>
                <a:cubicBezTo>
                  <a:pt x="3690424" y="811532"/>
                  <a:pt x="3111558" y="968964"/>
                  <a:pt x="2520961" y="1075711"/>
                </a:cubicBezTo>
                <a:cubicBezTo>
                  <a:pt x="1726081" y="1220449"/>
                  <a:pt x="877401" y="1281420"/>
                  <a:pt x="0" y="1258533"/>
                </a:cubicBezTo>
                <a:lnTo>
                  <a:pt x="0" y="626116"/>
                </a:lnTo>
                <a:cubicBezTo>
                  <a:pt x="839377" y="649003"/>
                  <a:pt x="1649627" y="590534"/>
                  <a:pt x="2408100" y="453394"/>
                </a:cubicBezTo>
                <a:cubicBezTo>
                  <a:pt x="2979280" y="349242"/>
                  <a:pt x="3537112" y="196814"/>
                  <a:pt x="4069054" y="0"/>
                </a:cubicBezTo>
                <a:close/>
                <a:moveTo>
                  <a:pt x="0" y="0"/>
                </a:moveTo>
                <a:lnTo>
                  <a:pt x="3925450" y="0"/>
                </a:lnTo>
                <a:cubicBezTo>
                  <a:pt x="3470771" y="149834"/>
                  <a:pt x="2998293" y="267978"/>
                  <a:pt x="2520961" y="355636"/>
                </a:cubicBezTo>
                <a:cubicBezTo>
                  <a:pt x="1724463" y="500374"/>
                  <a:pt x="877401" y="561345"/>
                  <a:pt x="0" y="538458"/>
                </a:cubicBezTo>
                <a:close/>
              </a:path>
            </a:pathLst>
          </a:custGeom>
          <a:solidFill>
            <a:schemeClr val="accent2"/>
          </a:solidFill>
        </p:spPr>
        <p:txBody>
          <a:bodyPr wrap="square" anchor="ctr">
            <a:noAutofit/>
          </a:bodyPr>
          <a:lstStyle>
            <a:lvl1pPr algn="l">
              <a:buNone/>
              <a:defRPr/>
            </a:lvl1pPr>
          </a:lstStyle>
          <a:p>
            <a:endParaRPr lang="en-US"/>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6781800" y="365125"/>
            <a:ext cx="45720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2055813"/>
            <a:ext cx="10515600" cy="41211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6" name="Freeform 15">
            <a:extLst>
              <a:ext uri="{FF2B5EF4-FFF2-40B4-BE49-F238E27FC236}">
                <a16:creationId xmlns:a16="http://schemas.microsoft.com/office/drawing/2014/main" id="{C87D229A-41D8-8E4C-9250-751B7896CF30}"/>
              </a:ext>
            </a:extLst>
          </p:cNvPr>
          <p:cNvSpPr>
            <a:spLocks noGrp="1"/>
          </p:cNvSpPr>
          <p:nvPr>
            <p:ph type="pic" sz="quarter" idx="13"/>
          </p:nvPr>
        </p:nvSpPr>
        <p:spPr>
          <a:xfrm>
            <a:off x="7213780" y="0"/>
            <a:ext cx="4978220" cy="6858000"/>
          </a:xfrm>
          <a:custGeom>
            <a:avLst/>
            <a:gdLst>
              <a:gd name="connsiteX0" fmla="*/ 4642 w 4978220"/>
              <a:gd name="connsiteY0" fmla="*/ 0 h 6858000"/>
              <a:gd name="connsiteX1" fmla="*/ 630330 w 4978220"/>
              <a:gd name="connsiteY1" fmla="*/ 0 h 6858000"/>
              <a:gd name="connsiteX2" fmla="*/ 801035 w 4978220"/>
              <a:gd name="connsiteY2" fmla="*/ 2381885 h 6858000"/>
              <a:gd name="connsiteX3" fmla="*/ 1319858 w 4978220"/>
              <a:gd name="connsiteY3" fmla="*/ 4211003 h 6858000"/>
              <a:gd name="connsiteX4" fmla="*/ 1346227 w 4978220"/>
              <a:gd name="connsiteY4" fmla="*/ 4222433 h 6858000"/>
              <a:gd name="connsiteX5" fmla="*/ 1357561 w 4978220"/>
              <a:gd name="connsiteY5" fmla="*/ 4197350 h 6858000"/>
              <a:gd name="connsiteX6" fmla="*/ 897721 w 4978220"/>
              <a:gd name="connsiteY6" fmla="*/ 2493645 h 6858000"/>
              <a:gd name="connsiteX7" fmla="*/ 716839 w 4978220"/>
              <a:gd name="connsiteY7" fmla="*/ 0 h 6858000"/>
              <a:gd name="connsiteX8" fmla="*/ 1342526 w 4978220"/>
              <a:gd name="connsiteY8" fmla="*/ 0 h 6858000"/>
              <a:gd name="connsiteX9" fmla="*/ 1513462 w 4978220"/>
              <a:gd name="connsiteY9" fmla="*/ 2381885 h 6858000"/>
              <a:gd name="connsiteX10" fmla="*/ 2032285 w 4978220"/>
              <a:gd name="connsiteY10" fmla="*/ 4211003 h 6858000"/>
              <a:gd name="connsiteX11" fmla="*/ 2058654 w 4978220"/>
              <a:gd name="connsiteY11" fmla="*/ 4222433 h 6858000"/>
              <a:gd name="connsiteX12" fmla="*/ 2069988 w 4978220"/>
              <a:gd name="connsiteY12" fmla="*/ 4197350 h 6858000"/>
              <a:gd name="connsiteX13" fmla="*/ 1610149 w 4978220"/>
              <a:gd name="connsiteY13" fmla="*/ 2493645 h 6858000"/>
              <a:gd name="connsiteX14" fmla="*/ 1429266 w 4978220"/>
              <a:gd name="connsiteY14" fmla="*/ 0 h 6858000"/>
              <a:gd name="connsiteX15" fmla="*/ 2054954 w 4978220"/>
              <a:gd name="connsiteY15" fmla="*/ 0 h 6858000"/>
              <a:gd name="connsiteX16" fmla="*/ 2225658 w 4978220"/>
              <a:gd name="connsiteY16" fmla="*/ 2381885 h 6858000"/>
              <a:gd name="connsiteX17" fmla="*/ 2697989 w 4978220"/>
              <a:gd name="connsiteY17" fmla="*/ 4091623 h 6858000"/>
              <a:gd name="connsiteX18" fmla="*/ 2723202 w 4978220"/>
              <a:gd name="connsiteY18" fmla="*/ 4103053 h 6858000"/>
              <a:gd name="connsiteX19" fmla="*/ 2735692 w 4978220"/>
              <a:gd name="connsiteY19" fmla="*/ 4077970 h 6858000"/>
              <a:gd name="connsiteX20" fmla="*/ 2318644 w 4978220"/>
              <a:gd name="connsiteY20" fmla="*/ 2493645 h 6858000"/>
              <a:gd name="connsiteX21" fmla="*/ 2137762 w 4978220"/>
              <a:gd name="connsiteY21" fmla="*/ 0 h 6858000"/>
              <a:gd name="connsiteX22" fmla="*/ 2765993 w 4978220"/>
              <a:gd name="connsiteY22" fmla="*/ 0 h 6858000"/>
              <a:gd name="connsiteX23" fmla="*/ 2936698 w 4978220"/>
              <a:gd name="connsiteY23" fmla="*/ 2381885 h 6858000"/>
              <a:gd name="connsiteX24" fmla="*/ 3409029 w 4978220"/>
              <a:gd name="connsiteY24" fmla="*/ 4089083 h 6858000"/>
              <a:gd name="connsiteX25" fmla="*/ 3434241 w 4978220"/>
              <a:gd name="connsiteY25" fmla="*/ 4100513 h 6858000"/>
              <a:gd name="connsiteX26" fmla="*/ 3446732 w 4978220"/>
              <a:gd name="connsiteY26" fmla="*/ 4075430 h 6858000"/>
              <a:gd name="connsiteX27" fmla="*/ 3029684 w 4978220"/>
              <a:gd name="connsiteY27" fmla="*/ 2493645 h 6858000"/>
              <a:gd name="connsiteX28" fmla="*/ 2848802 w 4978220"/>
              <a:gd name="connsiteY28" fmla="*/ 0 h 6858000"/>
              <a:gd name="connsiteX29" fmla="*/ 3474489 w 4978220"/>
              <a:gd name="connsiteY29" fmla="*/ 0 h 6858000"/>
              <a:gd name="connsiteX30" fmla="*/ 3645425 w 4978220"/>
              <a:gd name="connsiteY30" fmla="*/ 2381885 h 6858000"/>
              <a:gd name="connsiteX31" fmla="*/ 4164248 w 4978220"/>
              <a:gd name="connsiteY31" fmla="*/ 4211003 h 6858000"/>
              <a:gd name="connsiteX32" fmla="*/ 4190617 w 4978220"/>
              <a:gd name="connsiteY32" fmla="*/ 4222433 h 6858000"/>
              <a:gd name="connsiteX33" fmla="*/ 4201952 w 4978220"/>
              <a:gd name="connsiteY33" fmla="*/ 4197350 h 6858000"/>
              <a:gd name="connsiteX34" fmla="*/ 3742112 w 4978220"/>
              <a:gd name="connsiteY34" fmla="*/ 2493645 h 6858000"/>
              <a:gd name="connsiteX35" fmla="*/ 3561229 w 4978220"/>
              <a:gd name="connsiteY35" fmla="*/ 0 h 6858000"/>
              <a:gd name="connsiteX36" fmla="*/ 4186685 w 4978220"/>
              <a:gd name="connsiteY36" fmla="*/ 0 h 6858000"/>
              <a:gd name="connsiteX37" fmla="*/ 4357622 w 4978220"/>
              <a:gd name="connsiteY37" fmla="*/ 2381885 h 6858000"/>
              <a:gd name="connsiteX38" fmla="*/ 4876444 w 4978220"/>
              <a:gd name="connsiteY38" fmla="*/ 4211003 h 6858000"/>
              <a:gd name="connsiteX39" fmla="*/ 4902814 w 4978220"/>
              <a:gd name="connsiteY39" fmla="*/ 4222433 h 6858000"/>
              <a:gd name="connsiteX40" fmla="*/ 4914148 w 4978220"/>
              <a:gd name="connsiteY40" fmla="*/ 4197350 h 6858000"/>
              <a:gd name="connsiteX41" fmla="*/ 4454308 w 4978220"/>
              <a:gd name="connsiteY41" fmla="*/ 2493645 h 6858000"/>
              <a:gd name="connsiteX42" fmla="*/ 4273426 w 4978220"/>
              <a:gd name="connsiteY42" fmla="*/ 0 h 6858000"/>
              <a:gd name="connsiteX43" fmla="*/ 4899113 w 4978220"/>
              <a:gd name="connsiteY43" fmla="*/ 0 h 6858000"/>
              <a:gd name="connsiteX44" fmla="*/ 4978220 w 4978220"/>
              <a:gd name="connsiteY44" fmla="*/ 1771333 h 6858000"/>
              <a:gd name="connsiteX45" fmla="*/ 4978220 w 4978220"/>
              <a:gd name="connsiteY45" fmla="*/ 5996305 h 6858000"/>
              <a:gd name="connsiteX46" fmla="*/ 4977064 w 4978220"/>
              <a:gd name="connsiteY46" fmla="*/ 5996305 h 6858000"/>
              <a:gd name="connsiteX47" fmla="*/ 4965730 w 4978220"/>
              <a:gd name="connsiteY47" fmla="*/ 6021388 h 6858000"/>
              <a:gd name="connsiteX48" fmla="*/ 4978220 w 4978220"/>
              <a:gd name="connsiteY48" fmla="*/ 6058853 h 6858000"/>
              <a:gd name="connsiteX49" fmla="*/ 4978220 w 4978220"/>
              <a:gd name="connsiteY49" fmla="*/ 6856730 h 6858000"/>
              <a:gd name="connsiteX50" fmla="*/ 4550994 w 4978220"/>
              <a:gd name="connsiteY50" fmla="*/ 6856730 h 6858000"/>
              <a:gd name="connsiteX51" fmla="*/ 4456852 w 4978220"/>
              <a:gd name="connsiteY51" fmla="*/ 6491288 h 6858000"/>
              <a:gd name="connsiteX52" fmla="*/ 4314830 w 4978220"/>
              <a:gd name="connsiteY52" fmla="*/ 6072823 h 6858000"/>
              <a:gd name="connsiteX53" fmla="*/ 4289848 w 4978220"/>
              <a:gd name="connsiteY53" fmla="*/ 6061393 h 6858000"/>
              <a:gd name="connsiteX54" fmla="*/ 4277126 w 4978220"/>
              <a:gd name="connsiteY54" fmla="*/ 6086793 h 6858000"/>
              <a:gd name="connsiteX55" fmla="*/ 4349988 w 4978220"/>
              <a:gd name="connsiteY55" fmla="*/ 6321425 h 6858000"/>
              <a:gd name="connsiteX56" fmla="*/ 4483222 w 4978220"/>
              <a:gd name="connsiteY56" fmla="*/ 6856730 h 6858000"/>
              <a:gd name="connsiteX57" fmla="*/ 3838798 w 4978220"/>
              <a:gd name="connsiteY57" fmla="*/ 6856730 h 6858000"/>
              <a:gd name="connsiteX58" fmla="*/ 3744656 w 4978220"/>
              <a:gd name="connsiteY58" fmla="*/ 6491288 h 6858000"/>
              <a:gd name="connsiteX59" fmla="*/ 3601245 w 4978220"/>
              <a:gd name="connsiteY59" fmla="*/ 6071553 h 6858000"/>
              <a:gd name="connsiteX60" fmla="*/ 3576264 w 4978220"/>
              <a:gd name="connsiteY60" fmla="*/ 6060123 h 6858000"/>
              <a:gd name="connsiteX61" fmla="*/ 3563542 w 4978220"/>
              <a:gd name="connsiteY61" fmla="*/ 6085523 h 6858000"/>
              <a:gd name="connsiteX62" fmla="*/ 3637792 w 4978220"/>
              <a:gd name="connsiteY62" fmla="*/ 6322695 h 6858000"/>
              <a:gd name="connsiteX63" fmla="*/ 3771025 w 4978220"/>
              <a:gd name="connsiteY63" fmla="*/ 6858000 h 6858000"/>
              <a:gd name="connsiteX64" fmla="*/ 3130303 w 4978220"/>
              <a:gd name="connsiteY64" fmla="*/ 6858000 h 6858000"/>
              <a:gd name="connsiteX65" fmla="*/ 3035929 w 4978220"/>
              <a:gd name="connsiteY65" fmla="*/ 6492558 h 6858000"/>
              <a:gd name="connsiteX66" fmla="*/ 2867769 w 4978220"/>
              <a:gd name="connsiteY66" fmla="*/ 6007418 h 6858000"/>
              <a:gd name="connsiteX67" fmla="*/ 2841168 w 4978220"/>
              <a:gd name="connsiteY67" fmla="*/ 5996305 h 6858000"/>
              <a:gd name="connsiteX68" fmla="*/ 2830066 w 4978220"/>
              <a:gd name="connsiteY68" fmla="*/ 6021388 h 6858000"/>
              <a:gd name="connsiteX69" fmla="*/ 2926752 w 4978220"/>
              <a:gd name="connsiteY69" fmla="*/ 6322695 h 6858000"/>
              <a:gd name="connsiteX70" fmla="*/ 3059985 w 4978220"/>
              <a:gd name="connsiteY70" fmla="*/ 6858000 h 6858000"/>
              <a:gd name="connsiteX71" fmla="*/ 2419263 w 4978220"/>
              <a:gd name="connsiteY71" fmla="*/ 6858000 h 6858000"/>
              <a:gd name="connsiteX72" fmla="*/ 2324890 w 4978220"/>
              <a:gd name="connsiteY72" fmla="*/ 6492558 h 6858000"/>
              <a:gd name="connsiteX73" fmla="*/ 2156498 w 4978220"/>
              <a:gd name="connsiteY73" fmla="*/ 6007418 h 6858000"/>
              <a:gd name="connsiteX74" fmla="*/ 2130128 w 4978220"/>
              <a:gd name="connsiteY74" fmla="*/ 5996305 h 6858000"/>
              <a:gd name="connsiteX75" fmla="*/ 2119026 w 4978220"/>
              <a:gd name="connsiteY75" fmla="*/ 6021388 h 6858000"/>
              <a:gd name="connsiteX76" fmla="*/ 2215712 w 4978220"/>
              <a:gd name="connsiteY76" fmla="*/ 6322695 h 6858000"/>
              <a:gd name="connsiteX77" fmla="*/ 2348714 w 4978220"/>
              <a:gd name="connsiteY77" fmla="*/ 6858000 h 6858000"/>
              <a:gd name="connsiteX78" fmla="*/ 1708223 w 4978220"/>
              <a:gd name="connsiteY78" fmla="*/ 6858000 h 6858000"/>
              <a:gd name="connsiteX79" fmla="*/ 1613850 w 4978220"/>
              <a:gd name="connsiteY79" fmla="*/ 6492558 h 6858000"/>
              <a:gd name="connsiteX80" fmla="*/ 1122784 w 4978220"/>
              <a:gd name="connsiteY80" fmla="*/ 5299075 h 6858000"/>
              <a:gd name="connsiteX81" fmla="*/ 1121396 w 4978220"/>
              <a:gd name="connsiteY81" fmla="*/ 5297805 h 6858000"/>
              <a:gd name="connsiteX82" fmla="*/ 977060 w 4978220"/>
              <a:gd name="connsiteY82" fmla="*/ 4994910 h 6858000"/>
              <a:gd name="connsiteX83" fmla="*/ 185525 w 4978220"/>
              <a:gd name="connsiteY83" fmla="*/ 2493645 h 6858000"/>
              <a:gd name="connsiteX84" fmla="*/ 4642 w 4978220"/>
              <a:gd name="connsiteY84"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4978220" h="6858000">
                <a:moveTo>
                  <a:pt x="4642" y="0"/>
                </a:moveTo>
                <a:lnTo>
                  <a:pt x="630330" y="0"/>
                </a:lnTo>
                <a:cubicBezTo>
                  <a:pt x="607662" y="830263"/>
                  <a:pt x="665488" y="1631950"/>
                  <a:pt x="801035" y="2381885"/>
                </a:cubicBezTo>
                <a:cubicBezTo>
                  <a:pt x="915301" y="3013710"/>
                  <a:pt x="1089938" y="3629343"/>
                  <a:pt x="1319858" y="4211003"/>
                </a:cubicBezTo>
                <a:cubicBezTo>
                  <a:pt x="1323790" y="4221163"/>
                  <a:pt x="1334893" y="4226243"/>
                  <a:pt x="1346227" y="4222433"/>
                </a:cubicBezTo>
                <a:cubicBezTo>
                  <a:pt x="1356404" y="4218623"/>
                  <a:pt x="1361493" y="4207193"/>
                  <a:pt x="1357561" y="4197350"/>
                </a:cubicBezTo>
                <a:cubicBezTo>
                  <a:pt x="1157942" y="3650615"/>
                  <a:pt x="1003429" y="3077845"/>
                  <a:pt x="897721" y="2493645"/>
                </a:cubicBezTo>
                <a:cubicBezTo>
                  <a:pt x="754542" y="1707198"/>
                  <a:pt x="694402" y="868045"/>
                  <a:pt x="716839" y="0"/>
                </a:cubicBezTo>
                <a:lnTo>
                  <a:pt x="1342526" y="0"/>
                </a:lnTo>
                <a:cubicBezTo>
                  <a:pt x="1319858" y="830263"/>
                  <a:pt x="1377685" y="1631950"/>
                  <a:pt x="1513462" y="2381885"/>
                </a:cubicBezTo>
                <a:cubicBezTo>
                  <a:pt x="1627728" y="3013710"/>
                  <a:pt x="1802366" y="3629343"/>
                  <a:pt x="2032285" y="4211003"/>
                </a:cubicBezTo>
                <a:cubicBezTo>
                  <a:pt x="2035986" y="4221163"/>
                  <a:pt x="2047320" y="4226243"/>
                  <a:pt x="2058654" y="4222433"/>
                </a:cubicBezTo>
                <a:cubicBezTo>
                  <a:pt x="2068601" y="4218623"/>
                  <a:pt x="2073689" y="4207193"/>
                  <a:pt x="2069988" y="4197350"/>
                </a:cubicBezTo>
                <a:cubicBezTo>
                  <a:pt x="1870139" y="3650615"/>
                  <a:pt x="1715625" y="3077845"/>
                  <a:pt x="1610149" y="2493645"/>
                </a:cubicBezTo>
                <a:cubicBezTo>
                  <a:pt x="1466969" y="1707198"/>
                  <a:pt x="1406598" y="868045"/>
                  <a:pt x="1429266" y="0"/>
                </a:cubicBezTo>
                <a:lnTo>
                  <a:pt x="2054954" y="0"/>
                </a:lnTo>
                <a:cubicBezTo>
                  <a:pt x="2032285" y="830263"/>
                  <a:pt x="2090112" y="1631950"/>
                  <a:pt x="2225658" y="2381885"/>
                </a:cubicBezTo>
                <a:cubicBezTo>
                  <a:pt x="2332523" y="2971165"/>
                  <a:pt x="2492125" y="3545205"/>
                  <a:pt x="2697989" y="4091623"/>
                </a:cubicBezTo>
                <a:cubicBezTo>
                  <a:pt x="2701921" y="4101783"/>
                  <a:pt x="2713255" y="4106863"/>
                  <a:pt x="2723202" y="4103053"/>
                </a:cubicBezTo>
                <a:cubicBezTo>
                  <a:pt x="2733148" y="4099243"/>
                  <a:pt x="2739624" y="4087813"/>
                  <a:pt x="2735692" y="4077970"/>
                </a:cubicBezTo>
                <a:cubicBezTo>
                  <a:pt x="2557354" y="3569018"/>
                  <a:pt x="2416719" y="3035300"/>
                  <a:pt x="2318644" y="2493645"/>
                </a:cubicBezTo>
                <a:cubicBezTo>
                  <a:pt x="2175465" y="1707198"/>
                  <a:pt x="2115094" y="868045"/>
                  <a:pt x="2137762" y="0"/>
                </a:cubicBezTo>
                <a:lnTo>
                  <a:pt x="2765993" y="0"/>
                </a:lnTo>
                <a:cubicBezTo>
                  <a:pt x="2743325" y="830263"/>
                  <a:pt x="2801152" y="1631950"/>
                  <a:pt x="2936698" y="2381885"/>
                </a:cubicBezTo>
                <a:cubicBezTo>
                  <a:pt x="3043562" y="2968625"/>
                  <a:pt x="3201777" y="3543935"/>
                  <a:pt x="3409029" y="4089083"/>
                </a:cubicBezTo>
                <a:cubicBezTo>
                  <a:pt x="3412961" y="4099243"/>
                  <a:pt x="3424295" y="4104323"/>
                  <a:pt x="3434241" y="4100513"/>
                </a:cubicBezTo>
                <a:cubicBezTo>
                  <a:pt x="3444419" y="4096703"/>
                  <a:pt x="3450664" y="4085273"/>
                  <a:pt x="3446732" y="4075430"/>
                </a:cubicBezTo>
                <a:cubicBezTo>
                  <a:pt x="3268394" y="3566478"/>
                  <a:pt x="3127758" y="3034030"/>
                  <a:pt x="3029684" y="2493645"/>
                </a:cubicBezTo>
                <a:cubicBezTo>
                  <a:pt x="2886504" y="1707198"/>
                  <a:pt x="2826133" y="868045"/>
                  <a:pt x="2848802" y="0"/>
                </a:cubicBezTo>
                <a:lnTo>
                  <a:pt x="3474489" y="0"/>
                </a:lnTo>
                <a:cubicBezTo>
                  <a:pt x="3451820" y="830263"/>
                  <a:pt x="3509648" y="1631950"/>
                  <a:pt x="3645425" y="2381885"/>
                </a:cubicBezTo>
                <a:cubicBezTo>
                  <a:pt x="3759691" y="3013710"/>
                  <a:pt x="3934328" y="3629343"/>
                  <a:pt x="4164248" y="4211003"/>
                </a:cubicBezTo>
                <a:cubicBezTo>
                  <a:pt x="4167949" y="4221163"/>
                  <a:pt x="4179283" y="4226243"/>
                  <a:pt x="4190617" y="4222433"/>
                </a:cubicBezTo>
                <a:cubicBezTo>
                  <a:pt x="4200564" y="4218623"/>
                  <a:pt x="4205652" y="4207193"/>
                  <a:pt x="4201952" y="4197350"/>
                </a:cubicBezTo>
                <a:cubicBezTo>
                  <a:pt x="4002102" y="3650615"/>
                  <a:pt x="3847588" y="3077845"/>
                  <a:pt x="3742112" y="2493645"/>
                </a:cubicBezTo>
                <a:cubicBezTo>
                  <a:pt x="3598932" y="1707198"/>
                  <a:pt x="3538561" y="868045"/>
                  <a:pt x="3561229" y="0"/>
                </a:cubicBezTo>
                <a:lnTo>
                  <a:pt x="4186685" y="0"/>
                </a:lnTo>
                <a:cubicBezTo>
                  <a:pt x="4164248" y="830263"/>
                  <a:pt x="4221844" y="1631950"/>
                  <a:pt x="4357622" y="2381885"/>
                </a:cubicBezTo>
                <a:cubicBezTo>
                  <a:pt x="4471888" y="3013710"/>
                  <a:pt x="4646525" y="3629343"/>
                  <a:pt x="4876444" y="4211003"/>
                </a:cubicBezTo>
                <a:cubicBezTo>
                  <a:pt x="4880146" y="4221163"/>
                  <a:pt x="4891480" y="4226243"/>
                  <a:pt x="4902814" y="4222433"/>
                </a:cubicBezTo>
                <a:cubicBezTo>
                  <a:pt x="4912991" y="4218623"/>
                  <a:pt x="4917848" y="4207193"/>
                  <a:pt x="4914148" y="4197350"/>
                </a:cubicBezTo>
                <a:cubicBezTo>
                  <a:pt x="4714298" y="3650615"/>
                  <a:pt x="4559784" y="3077845"/>
                  <a:pt x="4454308" y="2493645"/>
                </a:cubicBezTo>
                <a:cubicBezTo>
                  <a:pt x="4311128" y="1707198"/>
                  <a:pt x="4250758" y="868045"/>
                  <a:pt x="4273426" y="0"/>
                </a:cubicBezTo>
                <a:lnTo>
                  <a:pt x="4899113" y="0"/>
                </a:lnTo>
                <a:cubicBezTo>
                  <a:pt x="4882690" y="609283"/>
                  <a:pt x="4909059" y="1202373"/>
                  <a:pt x="4978220" y="1771333"/>
                </a:cubicBezTo>
                <a:lnTo>
                  <a:pt x="4978220" y="5996305"/>
                </a:lnTo>
                <a:cubicBezTo>
                  <a:pt x="4978220" y="5996305"/>
                  <a:pt x="4977064" y="5996305"/>
                  <a:pt x="4977064" y="5996305"/>
                </a:cubicBezTo>
                <a:cubicBezTo>
                  <a:pt x="4966886" y="5999798"/>
                  <a:pt x="4961797" y="6011228"/>
                  <a:pt x="4965730" y="6021388"/>
                </a:cubicBezTo>
                <a:cubicBezTo>
                  <a:pt x="4970587" y="6033770"/>
                  <a:pt x="4974519" y="6046470"/>
                  <a:pt x="4978220" y="6058853"/>
                </a:cubicBezTo>
                <a:lnTo>
                  <a:pt x="4978220" y="6856730"/>
                </a:lnTo>
                <a:lnTo>
                  <a:pt x="4550994" y="6856730"/>
                </a:lnTo>
                <a:cubicBezTo>
                  <a:pt x="4522081" y="6733540"/>
                  <a:pt x="4490854" y="6611620"/>
                  <a:pt x="4456852" y="6491288"/>
                </a:cubicBezTo>
                <a:cubicBezTo>
                  <a:pt x="4419150" y="6357938"/>
                  <a:pt x="4372656" y="6221095"/>
                  <a:pt x="4314830" y="6072823"/>
                </a:cubicBezTo>
                <a:cubicBezTo>
                  <a:pt x="4311128" y="6062663"/>
                  <a:pt x="4299794" y="6057900"/>
                  <a:pt x="4289848" y="6061393"/>
                </a:cubicBezTo>
                <a:cubicBezTo>
                  <a:pt x="4278514" y="6065203"/>
                  <a:pt x="4273426" y="6076633"/>
                  <a:pt x="4277126" y="6086793"/>
                </a:cubicBezTo>
                <a:cubicBezTo>
                  <a:pt x="4304884" y="6168390"/>
                  <a:pt x="4328708" y="6246178"/>
                  <a:pt x="4349988" y="6321425"/>
                </a:cubicBezTo>
                <a:cubicBezTo>
                  <a:pt x="4399026" y="6496050"/>
                  <a:pt x="4444362" y="6674485"/>
                  <a:pt x="4483222" y="6856730"/>
                </a:cubicBezTo>
                <a:lnTo>
                  <a:pt x="3838798" y="6856730"/>
                </a:lnTo>
                <a:cubicBezTo>
                  <a:pt x="3809885" y="6733540"/>
                  <a:pt x="3778427" y="6611620"/>
                  <a:pt x="3744656" y="6491288"/>
                </a:cubicBezTo>
                <a:cubicBezTo>
                  <a:pt x="3706953" y="6356668"/>
                  <a:pt x="3660460" y="6219825"/>
                  <a:pt x="3601245" y="6071553"/>
                </a:cubicBezTo>
                <a:cubicBezTo>
                  <a:pt x="3597544" y="6061393"/>
                  <a:pt x="3586210" y="6056630"/>
                  <a:pt x="3576264" y="6060123"/>
                </a:cubicBezTo>
                <a:cubicBezTo>
                  <a:pt x="3566086" y="6063933"/>
                  <a:pt x="3561229" y="6075363"/>
                  <a:pt x="3563542" y="6085523"/>
                </a:cubicBezTo>
                <a:cubicBezTo>
                  <a:pt x="3592456" y="6168390"/>
                  <a:pt x="3616512" y="6246178"/>
                  <a:pt x="3637792" y="6322695"/>
                </a:cubicBezTo>
                <a:cubicBezTo>
                  <a:pt x="3686829" y="6497320"/>
                  <a:pt x="3731934" y="6675755"/>
                  <a:pt x="3771025" y="6858000"/>
                </a:cubicBezTo>
                <a:lnTo>
                  <a:pt x="3130303" y="6858000"/>
                </a:lnTo>
                <a:cubicBezTo>
                  <a:pt x="3101390" y="6734810"/>
                  <a:pt x="3069932" y="6612890"/>
                  <a:pt x="3035929" y="6492558"/>
                </a:cubicBezTo>
                <a:cubicBezTo>
                  <a:pt x="2993369" y="6339205"/>
                  <a:pt x="2938086" y="6180773"/>
                  <a:pt x="2867769" y="6007418"/>
                </a:cubicBezTo>
                <a:cubicBezTo>
                  <a:pt x="2863836" y="5997575"/>
                  <a:pt x="2852502" y="5992495"/>
                  <a:pt x="2841168" y="5996305"/>
                </a:cubicBezTo>
                <a:cubicBezTo>
                  <a:pt x="2831222" y="6000115"/>
                  <a:pt x="2826133" y="6011228"/>
                  <a:pt x="2830066" y="6021388"/>
                </a:cubicBezTo>
                <a:cubicBezTo>
                  <a:pt x="2867769" y="6126798"/>
                  <a:pt x="2898995" y="6224905"/>
                  <a:pt x="2926752" y="6322695"/>
                </a:cubicBezTo>
                <a:cubicBezTo>
                  <a:pt x="2975789" y="6497320"/>
                  <a:pt x="3020894" y="6675755"/>
                  <a:pt x="3059985" y="6858000"/>
                </a:cubicBezTo>
                <a:lnTo>
                  <a:pt x="2419263" y="6858000"/>
                </a:lnTo>
                <a:cubicBezTo>
                  <a:pt x="2390350" y="6734810"/>
                  <a:pt x="2358892" y="6612890"/>
                  <a:pt x="2324890" y="6492558"/>
                </a:cubicBezTo>
                <a:cubicBezTo>
                  <a:pt x="2282329" y="6339205"/>
                  <a:pt x="2227046" y="6180773"/>
                  <a:pt x="2156498" y="6007418"/>
                </a:cubicBezTo>
                <a:cubicBezTo>
                  <a:pt x="2152797" y="5997575"/>
                  <a:pt x="2141462" y="5992495"/>
                  <a:pt x="2130128" y="5996305"/>
                </a:cubicBezTo>
                <a:cubicBezTo>
                  <a:pt x="2120182" y="6000115"/>
                  <a:pt x="2115094" y="6011228"/>
                  <a:pt x="2119026" y="6021388"/>
                </a:cubicBezTo>
                <a:cubicBezTo>
                  <a:pt x="2156498" y="6126798"/>
                  <a:pt x="2187956" y="6226175"/>
                  <a:pt x="2215712" y="6322695"/>
                </a:cubicBezTo>
                <a:cubicBezTo>
                  <a:pt x="2264750" y="6497320"/>
                  <a:pt x="2309854" y="6675755"/>
                  <a:pt x="2348714" y="6858000"/>
                </a:cubicBezTo>
                <a:lnTo>
                  <a:pt x="1708223" y="6858000"/>
                </a:lnTo>
                <a:cubicBezTo>
                  <a:pt x="1679310" y="6734810"/>
                  <a:pt x="1647852" y="6612890"/>
                  <a:pt x="1613850" y="6492558"/>
                </a:cubicBezTo>
                <a:cubicBezTo>
                  <a:pt x="1498427" y="6080443"/>
                  <a:pt x="1315000" y="5701030"/>
                  <a:pt x="1122784" y="5299075"/>
                </a:cubicBezTo>
                <a:lnTo>
                  <a:pt x="1121396" y="5297805"/>
                </a:lnTo>
                <a:cubicBezTo>
                  <a:pt x="1073746" y="5199698"/>
                  <a:pt x="1024709" y="5096828"/>
                  <a:pt x="977060" y="4994910"/>
                </a:cubicBezTo>
                <a:cubicBezTo>
                  <a:pt x="611362" y="4214813"/>
                  <a:pt x="345127" y="3373120"/>
                  <a:pt x="185525" y="2493645"/>
                </a:cubicBezTo>
                <a:cubicBezTo>
                  <a:pt x="42346" y="1707198"/>
                  <a:pt x="-18026" y="868045"/>
                  <a:pt x="4642" y="0"/>
                </a:cubicBezTo>
                <a:close/>
              </a:path>
            </a:pathLst>
          </a:custGeom>
          <a:solidFill>
            <a:schemeClr val="accent2"/>
          </a:solidFill>
        </p:spPr>
        <p:txBody>
          <a:bodyPr wrap="square" anchor="ctr">
            <a:noAutofit/>
          </a:bodyPr>
          <a:lstStyle>
            <a:lvl1pPr algn="ctr">
              <a:buNone/>
              <a:defRPr>
                <a:solidFill>
                  <a:schemeClr val="bg1"/>
                </a:solidFill>
              </a:defRPr>
            </a:lvl1pPr>
          </a:lstStyle>
          <a:p>
            <a:endParaRPr lang="en-US"/>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1709738"/>
            <a:ext cx="6276521" cy="2852737"/>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3"/>
            <a:ext cx="6276521" cy="1500187"/>
          </a:xfrm>
        </p:spPr>
        <p:txBody>
          <a:bodyPr/>
          <a:lstStyle>
            <a:lvl1pPr marL="0" indent="0">
              <a:buNone/>
              <a:defRPr sz="2400">
                <a:solidFill>
                  <a:schemeClr val="bg1">
                    <a:lumMod val="6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6" name="Freeform 15">
            <a:extLst>
              <a:ext uri="{FF2B5EF4-FFF2-40B4-BE49-F238E27FC236}">
                <a16:creationId xmlns:a16="http://schemas.microsoft.com/office/drawing/2014/main" id="{AEC7F1DA-1490-2B47-943F-CD9AAED0C28F}"/>
              </a:ext>
            </a:extLst>
          </p:cNvPr>
          <p:cNvSpPr>
            <a:spLocks noGrp="1"/>
          </p:cNvSpPr>
          <p:nvPr>
            <p:ph type="pic" sz="quarter" idx="13"/>
          </p:nvPr>
        </p:nvSpPr>
        <p:spPr>
          <a:xfrm>
            <a:off x="240039" y="0"/>
            <a:ext cx="6645795" cy="6858000"/>
          </a:xfrm>
          <a:custGeom>
            <a:avLst/>
            <a:gdLst>
              <a:gd name="connsiteX0" fmla="*/ 0 w 6645795"/>
              <a:gd name="connsiteY0" fmla="*/ 0 h 6858000"/>
              <a:gd name="connsiteX1" fmla="*/ 644273 w 6645795"/>
              <a:gd name="connsiteY1" fmla="*/ 0 h 6858000"/>
              <a:gd name="connsiteX2" fmla="*/ 1062097 w 6645795"/>
              <a:gd name="connsiteY2" fmla="*/ 1342390 h 6858000"/>
              <a:gd name="connsiteX3" fmla="*/ 1088557 w 6645795"/>
              <a:gd name="connsiteY3" fmla="*/ 1353820 h 6858000"/>
              <a:gd name="connsiteX4" fmla="*/ 1099941 w 6645795"/>
              <a:gd name="connsiteY4" fmla="*/ 1328738 h 6858000"/>
              <a:gd name="connsiteX5" fmla="*/ 714731 w 6645795"/>
              <a:gd name="connsiteY5" fmla="*/ 1270 h 6858000"/>
              <a:gd name="connsiteX6" fmla="*/ 1359004 w 6645795"/>
              <a:gd name="connsiteY6" fmla="*/ 1270 h 6858000"/>
              <a:gd name="connsiteX7" fmla="*/ 1777135 w 6645795"/>
              <a:gd name="connsiteY7" fmla="*/ 1343660 h 6858000"/>
              <a:gd name="connsiteX8" fmla="*/ 1803595 w 6645795"/>
              <a:gd name="connsiteY8" fmla="*/ 1355090 h 6858000"/>
              <a:gd name="connsiteX9" fmla="*/ 1814979 w 6645795"/>
              <a:gd name="connsiteY9" fmla="*/ 1330008 h 6858000"/>
              <a:gd name="connsiteX10" fmla="*/ 1429769 w 6645795"/>
              <a:gd name="connsiteY10" fmla="*/ 2540 h 6858000"/>
              <a:gd name="connsiteX11" fmla="*/ 2073734 w 6645795"/>
              <a:gd name="connsiteY11" fmla="*/ 2540 h 6858000"/>
              <a:gd name="connsiteX12" fmla="*/ 2445099 w 6645795"/>
              <a:gd name="connsiteY12" fmla="*/ 1223963 h 6858000"/>
              <a:gd name="connsiteX13" fmla="*/ 2470328 w 6645795"/>
              <a:gd name="connsiteY13" fmla="*/ 1235075 h 6858000"/>
              <a:gd name="connsiteX14" fmla="*/ 2482943 w 6645795"/>
              <a:gd name="connsiteY14" fmla="*/ 1209993 h 6858000"/>
              <a:gd name="connsiteX15" fmla="*/ 2140808 w 6645795"/>
              <a:gd name="connsiteY15" fmla="*/ 2540 h 6858000"/>
              <a:gd name="connsiteX16" fmla="*/ 2788773 w 6645795"/>
              <a:gd name="connsiteY16" fmla="*/ 2540 h 6858000"/>
              <a:gd name="connsiteX17" fmla="*/ 3159830 w 6645795"/>
              <a:gd name="connsiteY17" fmla="*/ 1222693 h 6858000"/>
              <a:gd name="connsiteX18" fmla="*/ 3185367 w 6645795"/>
              <a:gd name="connsiteY18" fmla="*/ 1233805 h 6858000"/>
              <a:gd name="connsiteX19" fmla="*/ 3197981 w 6645795"/>
              <a:gd name="connsiteY19" fmla="*/ 1208723 h 6858000"/>
              <a:gd name="connsiteX20" fmla="*/ 2855538 w 6645795"/>
              <a:gd name="connsiteY20" fmla="*/ 2540 h 6858000"/>
              <a:gd name="connsiteX21" fmla="*/ 3499811 w 6645795"/>
              <a:gd name="connsiteY21" fmla="*/ 2540 h 6858000"/>
              <a:gd name="connsiteX22" fmla="*/ 3917635 w 6645795"/>
              <a:gd name="connsiteY22" fmla="*/ 1344930 h 6858000"/>
              <a:gd name="connsiteX23" fmla="*/ 3944403 w 6645795"/>
              <a:gd name="connsiteY23" fmla="*/ 1356360 h 6858000"/>
              <a:gd name="connsiteX24" fmla="*/ 3955787 w 6645795"/>
              <a:gd name="connsiteY24" fmla="*/ 1331278 h 6858000"/>
              <a:gd name="connsiteX25" fmla="*/ 3570577 w 6645795"/>
              <a:gd name="connsiteY25" fmla="*/ 3810 h 6858000"/>
              <a:gd name="connsiteX26" fmla="*/ 4214542 w 6645795"/>
              <a:gd name="connsiteY26" fmla="*/ 3810 h 6858000"/>
              <a:gd name="connsiteX27" fmla="*/ 4632673 w 6645795"/>
              <a:gd name="connsiteY27" fmla="*/ 1346200 h 6858000"/>
              <a:gd name="connsiteX28" fmla="*/ 4659133 w 6645795"/>
              <a:gd name="connsiteY28" fmla="*/ 1357630 h 6858000"/>
              <a:gd name="connsiteX29" fmla="*/ 4670517 w 6645795"/>
              <a:gd name="connsiteY29" fmla="*/ 1332548 h 6858000"/>
              <a:gd name="connsiteX30" fmla="*/ 4285307 w 6645795"/>
              <a:gd name="connsiteY30" fmla="*/ 5080 h 6858000"/>
              <a:gd name="connsiteX31" fmla="*/ 4929273 w 6645795"/>
              <a:gd name="connsiteY31" fmla="*/ 5080 h 6858000"/>
              <a:gd name="connsiteX32" fmla="*/ 5572315 w 6645795"/>
              <a:gd name="connsiteY32" fmla="*/ 1867853 h 6858000"/>
              <a:gd name="connsiteX33" fmla="*/ 5715076 w 6645795"/>
              <a:gd name="connsiteY33" fmla="*/ 2168525 h 6858000"/>
              <a:gd name="connsiteX34" fmla="*/ 6247971 w 6645795"/>
              <a:gd name="connsiteY34" fmla="*/ 3471863 h 6858000"/>
              <a:gd name="connsiteX35" fmla="*/ 6645795 w 6645795"/>
              <a:gd name="connsiteY35" fmla="*/ 6650990 h 6858000"/>
              <a:gd name="connsiteX36" fmla="*/ 6644565 w 6645795"/>
              <a:gd name="connsiteY36" fmla="*/ 6858000 h 6858000"/>
              <a:gd name="connsiteX37" fmla="*/ 6015675 w 6645795"/>
              <a:gd name="connsiteY37" fmla="*/ 6858000 h 6858000"/>
              <a:gd name="connsiteX38" fmla="*/ 5643080 w 6645795"/>
              <a:gd name="connsiteY38" fmla="*/ 3641090 h 6858000"/>
              <a:gd name="connsiteX39" fmla="*/ 5473859 w 6645795"/>
              <a:gd name="connsiteY39" fmla="*/ 3153728 h 6858000"/>
              <a:gd name="connsiteX40" fmla="*/ 5447091 w 6645795"/>
              <a:gd name="connsiteY40" fmla="*/ 3142298 h 6858000"/>
              <a:gd name="connsiteX41" fmla="*/ 5436014 w 6645795"/>
              <a:gd name="connsiteY41" fmla="*/ 3167698 h 6858000"/>
              <a:gd name="connsiteX42" fmla="*/ 5533240 w 6645795"/>
              <a:gd name="connsiteY42" fmla="*/ 3470593 h 6858000"/>
              <a:gd name="connsiteX43" fmla="*/ 5931065 w 6645795"/>
              <a:gd name="connsiteY43" fmla="*/ 6649720 h 6858000"/>
              <a:gd name="connsiteX44" fmla="*/ 5929834 w 6645795"/>
              <a:gd name="connsiteY44" fmla="*/ 6856730 h 6858000"/>
              <a:gd name="connsiteX45" fmla="*/ 5300637 w 6645795"/>
              <a:gd name="connsiteY45" fmla="*/ 6856730 h 6858000"/>
              <a:gd name="connsiteX46" fmla="*/ 4928042 w 6645795"/>
              <a:gd name="connsiteY46" fmla="*/ 3639820 h 6858000"/>
              <a:gd name="connsiteX47" fmla="*/ 4758820 w 6645795"/>
              <a:gd name="connsiteY47" fmla="*/ 3152458 h 6858000"/>
              <a:gd name="connsiteX48" fmla="*/ 4732360 w 6645795"/>
              <a:gd name="connsiteY48" fmla="*/ 3141028 h 6858000"/>
              <a:gd name="connsiteX49" fmla="*/ 4720976 w 6645795"/>
              <a:gd name="connsiteY49" fmla="*/ 3166428 h 6858000"/>
              <a:gd name="connsiteX50" fmla="*/ 4818202 w 6645795"/>
              <a:gd name="connsiteY50" fmla="*/ 3469323 h 6858000"/>
              <a:gd name="connsiteX51" fmla="*/ 5216026 w 6645795"/>
              <a:gd name="connsiteY51" fmla="*/ 6648450 h 6858000"/>
              <a:gd name="connsiteX52" fmla="*/ 5214796 w 6645795"/>
              <a:gd name="connsiteY52" fmla="*/ 6855460 h 6858000"/>
              <a:gd name="connsiteX53" fmla="*/ 4585906 w 6645795"/>
              <a:gd name="connsiteY53" fmla="*/ 6855460 h 6858000"/>
              <a:gd name="connsiteX54" fmla="*/ 4213311 w 6645795"/>
              <a:gd name="connsiteY54" fmla="*/ 3638550 h 6858000"/>
              <a:gd name="connsiteX55" fmla="*/ 4070550 w 6645795"/>
              <a:gd name="connsiteY55" fmla="*/ 3218180 h 6858000"/>
              <a:gd name="connsiteX56" fmla="*/ 4045320 w 6645795"/>
              <a:gd name="connsiteY56" fmla="*/ 3206750 h 6858000"/>
              <a:gd name="connsiteX57" fmla="*/ 4032705 w 6645795"/>
              <a:gd name="connsiteY57" fmla="*/ 3231833 h 6858000"/>
              <a:gd name="connsiteX58" fmla="*/ 4105932 w 6645795"/>
              <a:gd name="connsiteY58" fmla="*/ 3468053 h 6858000"/>
              <a:gd name="connsiteX59" fmla="*/ 4503757 w 6645795"/>
              <a:gd name="connsiteY59" fmla="*/ 6647180 h 6858000"/>
              <a:gd name="connsiteX60" fmla="*/ 4502526 w 6645795"/>
              <a:gd name="connsiteY60" fmla="*/ 6854190 h 6858000"/>
              <a:gd name="connsiteX61" fmla="*/ 3871176 w 6645795"/>
              <a:gd name="connsiteY61" fmla="*/ 6854190 h 6858000"/>
              <a:gd name="connsiteX62" fmla="*/ 3498580 w 6645795"/>
              <a:gd name="connsiteY62" fmla="*/ 3637280 h 6858000"/>
              <a:gd name="connsiteX63" fmla="*/ 3354588 w 6645795"/>
              <a:gd name="connsiteY63" fmla="*/ 3215640 h 6858000"/>
              <a:gd name="connsiteX64" fmla="*/ 3329359 w 6645795"/>
              <a:gd name="connsiteY64" fmla="*/ 3204210 h 6858000"/>
              <a:gd name="connsiteX65" fmla="*/ 3316436 w 6645795"/>
              <a:gd name="connsiteY65" fmla="*/ 3229610 h 6858000"/>
              <a:gd name="connsiteX66" fmla="*/ 3391202 w 6645795"/>
              <a:gd name="connsiteY66" fmla="*/ 3468053 h 6858000"/>
              <a:gd name="connsiteX67" fmla="*/ 3789026 w 6645795"/>
              <a:gd name="connsiteY67" fmla="*/ 6647180 h 6858000"/>
              <a:gd name="connsiteX68" fmla="*/ 3787796 w 6645795"/>
              <a:gd name="connsiteY68" fmla="*/ 6854190 h 6858000"/>
              <a:gd name="connsiteX69" fmla="*/ 3159830 w 6645795"/>
              <a:gd name="connsiteY69" fmla="*/ 6854190 h 6858000"/>
              <a:gd name="connsiteX70" fmla="*/ 2787542 w 6645795"/>
              <a:gd name="connsiteY70" fmla="*/ 3637280 h 6858000"/>
              <a:gd name="connsiteX71" fmla="*/ 2618013 w 6645795"/>
              <a:gd name="connsiteY71" fmla="*/ 3149918 h 6858000"/>
              <a:gd name="connsiteX72" fmla="*/ 2591552 w 6645795"/>
              <a:gd name="connsiteY72" fmla="*/ 3138488 h 6858000"/>
              <a:gd name="connsiteX73" fmla="*/ 2580168 w 6645795"/>
              <a:gd name="connsiteY73" fmla="*/ 3163888 h 6858000"/>
              <a:gd name="connsiteX74" fmla="*/ 2677394 w 6645795"/>
              <a:gd name="connsiteY74" fmla="*/ 3466783 h 6858000"/>
              <a:gd name="connsiteX75" fmla="*/ 3075219 w 6645795"/>
              <a:gd name="connsiteY75" fmla="*/ 6645910 h 6858000"/>
              <a:gd name="connsiteX76" fmla="*/ 3073988 w 6645795"/>
              <a:gd name="connsiteY76" fmla="*/ 6852920 h 6858000"/>
              <a:gd name="connsiteX77" fmla="*/ 2445099 w 6645795"/>
              <a:gd name="connsiteY77" fmla="*/ 6852920 h 6858000"/>
              <a:gd name="connsiteX78" fmla="*/ 2072504 w 6645795"/>
              <a:gd name="connsiteY78" fmla="*/ 3636010 h 6858000"/>
              <a:gd name="connsiteX79" fmla="*/ 1903282 w 6645795"/>
              <a:gd name="connsiteY79" fmla="*/ 3148648 h 6858000"/>
              <a:gd name="connsiteX80" fmla="*/ 1876822 w 6645795"/>
              <a:gd name="connsiteY80" fmla="*/ 3137218 h 6858000"/>
              <a:gd name="connsiteX81" fmla="*/ 1865438 w 6645795"/>
              <a:gd name="connsiteY81" fmla="*/ 3162618 h 6858000"/>
              <a:gd name="connsiteX82" fmla="*/ 1962663 w 6645795"/>
              <a:gd name="connsiteY82" fmla="*/ 3465513 h 6858000"/>
              <a:gd name="connsiteX83" fmla="*/ 2360488 w 6645795"/>
              <a:gd name="connsiteY83" fmla="*/ 6644640 h 6858000"/>
              <a:gd name="connsiteX84" fmla="*/ 2359257 w 6645795"/>
              <a:gd name="connsiteY84" fmla="*/ 6851650 h 6858000"/>
              <a:gd name="connsiteX85" fmla="*/ 1730368 w 6645795"/>
              <a:gd name="connsiteY85" fmla="*/ 6851650 h 6858000"/>
              <a:gd name="connsiteX86" fmla="*/ 1357773 w 6645795"/>
              <a:gd name="connsiteY86" fmla="*/ 3634740 h 6858000"/>
              <a:gd name="connsiteX87" fmla="*/ 863954 w 6645795"/>
              <a:gd name="connsiteY87" fmla="*/ 2434908 h 6858000"/>
              <a:gd name="connsiteX88" fmla="*/ 862723 w 6645795"/>
              <a:gd name="connsiteY88" fmla="*/ 2433638 h 6858000"/>
              <a:gd name="connsiteX89" fmla="*/ 717500 w 6645795"/>
              <a:gd name="connsiteY89" fmla="*/ 2129473 h 6858000"/>
              <a:gd name="connsiteX90" fmla="*/ 0 w 6645795"/>
              <a:gd name="connsiteY90"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6645795" h="6858000">
                <a:moveTo>
                  <a:pt x="0" y="0"/>
                </a:moveTo>
                <a:lnTo>
                  <a:pt x="644273" y="0"/>
                </a:lnTo>
                <a:cubicBezTo>
                  <a:pt x="752883" y="461010"/>
                  <a:pt x="892875" y="910590"/>
                  <a:pt x="1062097" y="1342390"/>
                </a:cubicBezTo>
                <a:cubicBezTo>
                  <a:pt x="1066096" y="1352550"/>
                  <a:pt x="1077480" y="1357630"/>
                  <a:pt x="1088557" y="1353820"/>
                </a:cubicBezTo>
                <a:cubicBezTo>
                  <a:pt x="1098710" y="1350010"/>
                  <a:pt x="1103941" y="1338898"/>
                  <a:pt x="1099941" y="1328738"/>
                </a:cubicBezTo>
                <a:cubicBezTo>
                  <a:pt x="943334" y="900430"/>
                  <a:pt x="814725" y="454660"/>
                  <a:pt x="714731" y="1270"/>
                </a:cubicBezTo>
                <a:lnTo>
                  <a:pt x="1359004" y="1270"/>
                </a:lnTo>
                <a:cubicBezTo>
                  <a:pt x="1467613" y="462280"/>
                  <a:pt x="1607913" y="911860"/>
                  <a:pt x="1777135" y="1343660"/>
                </a:cubicBezTo>
                <a:cubicBezTo>
                  <a:pt x="1780827" y="1353820"/>
                  <a:pt x="1792211" y="1358900"/>
                  <a:pt x="1803595" y="1355090"/>
                </a:cubicBezTo>
                <a:cubicBezTo>
                  <a:pt x="1813748" y="1351280"/>
                  <a:pt x="1818671" y="1340168"/>
                  <a:pt x="1814979" y="1330008"/>
                </a:cubicBezTo>
                <a:cubicBezTo>
                  <a:pt x="1658372" y="901700"/>
                  <a:pt x="1529456" y="455930"/>
                  <a:pt x="1429769" y="2540"/>
                </a:cubicBezTo>
                <a:lnTo>
                  <a:pt x="2073734" y="2540"/>
                </a:lnTo>
                <a:cubicBezTo>
                  <a:pt x="2172191" y="420688"/>
                  <a:pt x="2296184" y="829628"/>
                  <a:pt x="2445099" y="1223963"/>
                </a:cubicBezTo>
                <a:cubicBezTo>
                  <a:pt x="2448791" y="1233805"/>
                  <a:pt x="2460175" y="1238885"/>
                  <a:pt x="2470328" y="1235075"/>
                </a:cubicBezTo>
                <a:cubicBezTo>
                  <a:pt x="2480482" y="1231265"/>
                  <a:pt x="2486943" y="1220153"/>
                  <a:pt x="2482943" y="1209993"/>
                </a:cubicBezTo>
                <a:cubicBezTo>
                  <a:pt x="2345412" y="818515"/>
                  <a:pt x="2231572" y="414338"/>
                  <a:pt x="2140808" y="2540"/>
                </a:cubicBezTo>
                <a:lnTo>
                  <a:pt x="2788773" y="2540"/>
                </a:lnTo>
                <a:cubicBezTo>
                  <a:pt x="2887229" y="420688"/>
                  <a:pt x="3010914" y="828358"/>
                  <a:pt x="3159830" y="1222693"/>
                </a:cubicBezTo>
                <a:cubicBezTo>
                  <a:pt x="3163829" y="1232535"/>
                  <a:pt x="3175213" y="1237615"/>
                  <a:pt x="3185367" y="1233805"/>
                </a:cubicBezTo>
                <a:cubicBezTo>
                  <a:pt x="3195212" y="1229995"/>
                  <a:pt x="3201673" y="1218883"/>
                  <a:pt x="3197981" y="1208723"/>
                </a:cubicBezTo>
                <a:cubicBezTo>
                  <a:pt x="3061373" y="818515"/>
                  <a:pt x="2946610" y="414338"/>
                  <a:pt x="2855538" y="2540"/>
                </a:cubicBezTo>
                <a:lnTo>
                  <a:pt x="3499811" y="2540"/>
                </a:lnTo>
                <a:cubicBezTo>
                  <a:pt x="3608421" y="463550"/>
                  <a:pt x="3748413" y="913130"/>
                  <a:pt x="3917635" y="1344930"/>
                </a:cubicBezTo>
                <a:cubicBezTo>
                  <a:pt x="3921635" y="1355090"/>
                  <a:pt x="3933019" y="1360170"/>
                  <a:pt x="3944403" y="1356360"/>
                </a:cubicBezTo>
                <a:cubicBezTo>
                  <a:pt x="3954248" y="1352550"/>
                  <a:pt x="3959479" y="1341120"/>
                  <a:pt x="3955787" y="1331278"/>
                </a:cubicBezTo>
                <a:cubicBezTo>
                  <a:pt x="3799180" y="902970"/>
                  <a:pt x="3670263" y="457200"/>
                  <a:pt x="3570577" y="3810"/>
                </a:cubicBezTo>
                <a:lnTo>
                  <a:pt x="4214542" y="3810"/>
                </a:lnTo>
                <a:cubicBezTo>
                  <a:pt x="4323151" y="464820"/>
                  <a:pt x="4463452" y="914400"/>
                  <a:pt x="4632673" y="1346200"/>
                </a:cubicBezTo>
                <a:cubicBezTo>
                  <a:pt x="4636365" y="1356360"/>
                  <a:pt x="4647749" y="1361440"/>
                  <a:pt x="4659133" y="1357630"/>
                </a:cubicBezTo>
                <a:cubicBezTo>
                  <a:pt x="4669287" y="1353820"/>
                  <a:pt x="4674209" y="1342390"/>
                  <a:pt x="4670517" y="1332548"/>
                </a:cubicBezTo>
                <a:cubicBezTo>
                  <a:pt x="4513910" y="904240"/>
                  <a:pt x="4384994" y="458470"/>
                  <a:pt x="4285307" y="5080"/>
                </a:cubicBezTo>
                <a:lnTo>
                  <a:pt x="4929273" y="5080"/>
                </a:lnTo>
                <a:cubicBezTo>
                  <a:pt x="5082187" y="655320"/>
                  <a:pt x="5296945" y="1280795"/>
                  <a:pt x="5572315" y="1867853"/>
                </a:cubicBezTo>
                <a:cubicBezTo>
                  <a:pt x="5620312" y="1970088"/>
                  <a:pt x="5670771" y="2075180"/>
                  <a:pt x="5715076" y="2168525"/>
                </a:cubicBezTo>
                <a:cubicBezTo>
                  <a:pt x="5911989" y="2580323"/>
                  <a:pt x="6116593" y="3004503"/>
                  <a:pt x="6247971" y="3471863"/>
                </a:cubicBezTo>
                <a:cubicBezTo>
                  <a:pt x="6515648" y="4423093"/>
                  <a:pt x="6645795" y="5463540"/>
                  <a:pt x="6645795" y="6650990"/>
                </a:cubicBezTo>
                <a:cubicBezTo>
                  <a:pt x="6645795" y="6714173"/>
                  <a:pt x="6645795" y="6779578"/>
                  <a:pt x="6644565" y="6858000"/>
                </a:cubicBezTo>
                <a:lnTo>
                  <a:pt x="6015675" y="6858000"/>
                </a:lnTo>
                <a:cubicBezTo>
                  <a:pt x="6031982" y="5641658"/>
                  <a:pt x="5909527" y="4588510"/>
                  <a:pt x="5643080" y="3641090"/>
                </a:cubicBezTo>
                <a:cubicBezTo>
                  <a:pt x="5600006" y="3487103"/>
                  <a:pt x="5544624" y="3328035"/>
                  <a:pt x="5473859" y="3153728"/>
                </a:cubicBezTo>
                <a:cubicBezTo>
                  <a:pt x="5469859" y="3143568"/>
                  <a:pt x="5458475" y="3138488"/>
                  <a:pt x="5447091" y="3142298"/>
                </a:cubicBezTo>
                <a:cubicBezTo>
                  <a:pt x="5437245" y="3146108"/>
                  <a:pt x="5432015" y="3157538"/>
                  <a:pt x="5436014" y="3167698"/>
                </a:cubicBezTo>
                <a:cubicBezTo>
                  <a:pt x="5473859" y="3273743"/>
                  <a:pt x="5505241" y="3372168"/>
                  <a:pt x="5533240" y="3470593"/>
                </a:cubicBezTo>
                <a:cubicBezTo>
                  <a:pt x="5800918" y="4421823"/>
                  <a:pt x="5931065" y="5462270"/>
                  <a:pt x="5931065" y="6649720"/>
                </a:cubicBezTo>
                <a:cubicBezTo>
                  <a:pt x="5931065" y="6712903"/>
                  <a:pt x="5931065" y="6778308"/>
                  <a:pt x="5929834" y="6856730"/>
                </a:cubicBezTo>
                <a:lnTo>
                  <a:pt x="5300637" y="6856730"/>
                </a:lnTo>
                <a:cubicBezTo>
                  <a:pt x="5317252" y="5640388"/>
                  <a:pt x="5194489" y="4587240"/>
                  <a:pt x="4928042" y="3639820"/>
                </a:cubicBezTo>
                <a:cubicBezTo>
                  <a:pt x="4885275" y="3485833"/>
                  <a:pt x="4829586" y="3326765"/>
                  <a:pt x="4758820" y="3152458"/>
                </a:cubicBezTo>
                <a:cubicBezTo>
                  <a:pt x="4755128" y="3142298"/>
                  <a:pt x="4743744" y="3137218"/>
                  <a:pt x="4732360" y="3141028"/>
                </a:cubicBezTo>
                <a:cubicBezTo>
                  <a:pt x="4722207" y="3144838"/>
                  <a:pt x="4717284" y="3156268"/>
                  <a:pt x="4720976" y="3166428"/>
                </a:cubicBezTo>
                <a:cubicBezTo>
                  <a:pt x="4758820" y="3272473"/>
                  <a:pt x="4790511" y="3370898"/>
                  <a:pt x="4818202" y="3469323"/>
                </a:cubicBezTo>
                <a:cubicBezTo>
                  <a:pt x="5085879" y="4420553"/>
                  <a:pt x="5216026" y="5461000"/>
                  <a:pt x="5216026" y="6648450"/>
                </a:cubicBezTo>
                <a:cubicBezTo>
                  <a:pt x="5216026" y="6711633"/>
                  <a:pt x="5216026" y="6777038"/>
                  <a:pt x="5214796" y="6855460"/>
                </a:cubicBezTo>
                <a:lnTo>
                  <a:pt x="4585906" y="6855460"/>
                </a:lnTo>
                <a:cubicBezTo>
                  <a:pt x="4602213" y="5639118"/>
                  <a:pt x="4479758" y="4585970"/>
                  <a:pt x="4213311" y="3638550"/>
                </a:cubicBezTo>
                <a:cubicBezTo>
                  <a:pt x="4175467" y="3504883"/>
                  <a:pt x="4128700" y="3367088"/>
                  <a:pt x="4070550" y="3218180"/>
                </a:cubicBezTo>
                <a:cubicBezTo>
                  <a:pt x="4066857" y="3208020"/>
                  <a:pt x="4055473" y="3202940"/>
                  <a:pt x="4045320" y="3206750"/>
                </a:cubicBezTo>
                <a:cubicBezTo>
                  <a:pt x="4035167" y="3210560"/>
                  <a:pt x="4030244" y="3221990"/>
                  <a:pt x="4032705" y="3231833"/>
                </a:cubicBezTo>
                <a:cubicBezTo>
                  <a:pt x="4060396" y="3314065"/>
                  <a:pt x="4084395" y="3392488"/>
                  <a:pt x="4105932" y="3468053"/>
                </a:cubicBezTo>
                <a:cubicBezTo>
                  <a:pt x="4373610" y="4419283"/>
                  <a:pt x="4503757" y="5459730"/>
                  <a:pt x="4503757" y="6647180"/>
                </a:cubicBezTo>
                <a:cubicBezTo>
                  <a:pt x="4503757" y="6709093"/>
                  <a:pt x="4503757" y="6775768"/>
                  <a:pt x="4502526" y="6854190"/>
                </a:cubicBezTo>
                <a:lnTo>
                  <a:pt x="3871176" y="6854190"/>
                </a:lnTo>
                <a:cubicBezTo>
                  <a:pt x="3887483" y="5637848"/>
                  <a:pt x="3765028" y="4584700"/>
                  <a:pt x="3498580" y="3637280"/>
                </a:cubicBezTo>
                <a:cubicBezTo>
                  <a:pt x="3460429" y="3502343"/>
                  <a:pt x="3413970" y="3364548"/>
                  <a:pt x="3354588" y="3215640"/>
                </a:cubicBezTo>
                <a:cubicBezTo>
                  <a:pt x="3350588" y="3205480"/>
                  <a:pt x="3339204" y="3200400"/>
                  <a:pt x="3329359" y="3204210"/>
                </a:cubicBezTo>
                <a:cubicBezTo>
                  <a:pt x="3319206" y="3208020"/>
                  <a:pt x="3313975" y="3219450"/>
                  <a:pt x="3316436" y="3229610"/>
                </a:cubicBezTo>
                <a:cubicBezTo>
                  <a:pt x="3345666" y="3312795"/>
                  <a:pt x="3369664" y="3391218"/>
                  <a:pt x="3391202" y="3468053"/>
                </a:cubicBezTo>
                <a:cubicBezTo>
                  <a:pt x="3658879" y="4419283"/>
                  <a:pt x="3789026" y="5459730"/>
                  <a:pt x="3789026" y="6647180"/>
                </a:cubicBezTo>
                <a:cubicBezTo>
                  <a:pt x="3789026" y="6710363"/>
                  <a:pt x="3789026" y="6775768"/>
                  <a:pt x="3787796" y="6854190"/>
                </a:cubicBezTo>
                <a:lnTo>
                  <a:pt x="3159830" y="6854190"/>
                </a:lnTo>
                <a:cubicBezTo>
                  <a:pt x="3176444" y="5637848"/>
                  <a:pt x="3053989" y="4584700"/>
                  <a:pt x="2787542" y="3637280"/>
                </a:cubicBezTo>
                <a:cubicBezTo>
                  <a:pt x="2744468" y="3483293"/>
                  <a:pt x="2688778" y="3324225"/>
                  <a:pt x="2618013" y="3149918"/>
                </a:cubicBezTo>
                <a:cubicBezTo>
                  <a:pt x="2614321" y="3139758"/>
                  <a:pt x="2602937" y="3134678"/>
                  <a:pt x="2591552" y="3138488"/>
                </a:cubicBezTo>
                <a:cubicBezTo>
                  <a:pt x="2581399" y="3142298"/>
                  <a:pt x="2576476" y="3153728"/>
                  <a:pt x="2580168" y="3163888"/>
                </a:cubicBezTo>
                <a:cubicBezTo>
                  <a:pt x="2618013" y="3269933"/>
                  <a:pt x="2649703" y="3368358"/>
                  <a:pt x="2677394" y="3466783"/>
                </a:cubicBezTo>
                <a:cubicBezTo>
                  <a:pt x="2945380" y="4418013"/>
                  <a:pt x="3075219" y="5458460"/>
                  <a:pt x="3075219" y="6645910"/>
                </a:cubicBezTo>
                <a:cubicBezTo>
                  <a:pt x="3075219" y="6709093"/>
                  <a:pt x="3075219" y="6774498"/>
                  <a:pt x="3073988" y="6852920"/>
                </a:cubicBezTo>
                <a:lnTo>
                  <a:pt x="2445099" y="6852920"/>
                </a:lnTo>
                <a:cubicBezTo>
                  <a:pt x="2460175" y="5636578"/>
                  <a:pt x="2338951" y="4583430"/>
                  <a:pt x="2072504" y="3636010"/>
                </a:cubicBezTo>
                <a:cubicBezTo>
                  <a:pt x="2029737" y="3482023"/>
                  <a:pt x="1974048" y="3322955"/>
                  <a:pt x="1903282" y="3148648"/>
                </a:cubicBezTo>
                <a:cubicBezTo>
                  <a:pt x="1899590" y="3138488"/>
                  <a:pt x="1888206" y="3133408"/>
                  <a:pt x="1876822" y="3137218"/>
                </a:cubicBezTo>
                <a:cubicBezTo>
                  <a:pt x="1866669" y="3141028"/>
                  <a:pt x="1861746" y="3152458"/>
                  <a:pt x="1865438" y="3162618"/>
                </a:cubicBezTo>
                <a:cubicBezTo>
                  <a:pt x="1903282" y="3268663"/>
                  <a:pt x="1934973" y="3368358"/>
                  <a:pt x="1962663" y="3465513"/>
                </a:cubicBezTo>
                <a:cubicBezTo>
                  <a:pt x="2230341" y="4416743"/>
                  <a:pt x="2360488" y="5457508"/>
                  <a:pt x="2360488" y="6644640"/>
                </a:cubicBezTo>
                <a:cubicBezTo>
                  <a:pt x="2360488" y="6707823"/>
                  <a:pt x="2360488" y="6773228"/>
                  <a:pt x="2359257" y="6851650"/>
                </a:cubicBezTo>
                <a:lnTo>
                  <a:pt x="1730368" y="6851650"/>
                </a:lnTo>
                <a:cubicBezTo>
                  <a:pt x="1746675" y="5635308"/>
                  <a:pt x="1624220" y="4582160"/>
                  <a:pt x="1357773" y="3634740"/>
                </a:cubicBezTo>
                <a:cubicBezTo>
                  <a:pt x="1241472" y="3220720"/>
                  <a:pt x="1057174" y="2839085"/>
                  <a:pt x="863954" y="2434908"/>
                </a:cubicBezTo>
                <a:lnTo>
                  <a:pt x="862723" y="2433638"/>
                </a:lnTo>
                <a:cubicBezTo>
                  <a:pt x="814725" y="2335213"/>
                  <a:pt x="765497" y="2231708"/>
                  <a:pt x="717500" y="2129473"/>
                </a:cubicBezTo>
                <a:cubicBezTo>
                  <a:pt x="404286" y="1458595"/>
                  <a:pt x="163068" y="745173"/>
                  <a:pt x="0" y="0"/>
                </a:cubicBezTo>
                <a:close/>
              </a:path>
            </a:pathLst>
          </a:custGeom>
          <a:solidFill>
            <a:schemeClr val="accent2"/>
          </a:solidFill>
        </p:spPr>
        <p:txBody>
          <a:bodyPr wrap="square" anchor="ctr">
            <a:noAutofit/>
          </a:bodyPr>
          <a:lstStyle>
            <a:lvl1pPr algn="ctr">
              <a:buNone/>
              <a:defRPr>
                <a:solidFill>
                  <a:schemeClr val="bg1"/>
                </a:solidFill>
              </a:defRPr>
            </a:lvl1pPr>
          </a:lstStyle>
          <a:p>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7086600" y="428018"/>
            <a:ext cx="4260850" cy="4134458"/>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7086600" y="4589463"/>
            <a:ext cx="4260850" cy="1500187"/>
          </a:xfrm>
        </p:spPr>
        <p:txBody>
          <a:bodyPr/>
          <a:lstStyle>
            <a:lvl1pPr marL="0" indent="0">
              <a:buNone/>
              <a:defRPr sz="2400">
                <a:solidFill>
                  <a:schemeClr val="bg1">
                    <a:lumMod val="6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0" name="Freeform 19">
            <a:extLst>
              <a:ext uri="{FF2B5EF4-FFF2-40B4-BE49-F238E27FC236}">
                <a16:creationId xmlns:a16="http://schemas.microsoft.com/office/drawing/2014/main" id="{58893729-BF03-B74A-B7D5-3CC5240662B1}"/>
              </a:ext>
            </a:extLst>
          </p:cNvPr>
          <p:cNvSpPr>
            <a:spLocks noGrp="1"/>
          </p:cNvSpPr>
          <p:nvPr>
            <p:ph type="pic" sz="quarter" idx="17"/>
          </p:nvPr>
        </p:nvSpPr>
        <p:spPr>
          <a:xfrm>
            <a:off x="1" y="1"/>
            <a:ext cx="12192000" cy="4283240"/>
          </a:xfrm>
          <a:custGeom>
            <a:avLst/>
            <a:gdLst>
              <a:gd name="connsiteX0" fmla="*/ 12114671 w 12192000"/>
              <a:gd name="connsiteY0" fmla="*/ 0 h 4283240"/>
              <a:gd name="connsiteX1" fmla="*/ 12192000 w 12192000"/>
              <a:gd name="connsiteY1" fmla="*/ 0 h 4283240"/>
              <a:gd name="connsiteX2" fmla="*/ 12192000 w 12192000"/>
              <a:gd name="connsiteY2" fmla="*/ 1190 h 4283240"/>
              <a:gd name="connsiteX3" fmla="*/ 12114671 w 12192000"/>
              <a:gd name="connsiteY3" fmla="*/ 0 h 4283240"/>
              <a:gd name="connsiteX4" fmla="*/ 0 w 12192000"/>
              <a:gd name="connsiteY4" fmla="*/ 0 h 4283240"/>
              <a:gd name="connsiteX5" fmla="*/ 11379764 w 12192000"/>
              <a:gd name="connsiteY5" fmla="*/ 0 h 4283240"/>
              <a:gd name="connsiteX6" fmla="*/ 9194800 w 12192000"/>
              <a:gd name="connsiteY6" fmla="*/ 216740 h 4283240"/>
              <a:gd name="connsiteX7" fmla="*/ 6893560 w 12192000"/>
              <a:gd name="connsiteY7" fmla="*/ 869339 h 4283240"/>
              <a:gd name="connsiteX8" fmla="*/ 6880014 w 12192000"/>
              <a:gd name="connsiteY8" fmla="*/ 902257 h 4283240"/>
              <a:gd name="connsiteX9" fmla="*/ 6912751 w 12192000"/>
              <a:gd name="connsiteY9" fmla="*/ 917526 h 4283240"/>
              <a:gd name="connsiteX10" fmla="*/ 9055382 w 12192000"/>
              <a:gd name="connsiteY10" fmla="*/ 338297 h 4283240"/>
              <a:gd name="connsiteX11" fmla="*/ 12190871 w 12192000"/>
              <a:gd name="connsiteY11" fmla="*/ 109064 h 4283240"/>
              <a:gd name="connsiteX12" fmla="*/ 12190871 w 12192000"/>
              <a:gd name="connsiteY12" fmla="*/ 895911 h 4283240"/>
              <a:gd name="connsiteX13" fmla="*/ 9194800 w 12192000"/>
              <a:gd name="connsiteY13" fmla="*/ 1111263 h 4283240"/>
              <a:gd name="connsiteX14" fmla="*/ 6893560 w 12192000"/>
              <a:gd name="connsiteY14" fmla="*/ 1764061 h 4283240"/>
              <a:gd name="connsiteX15" fmla="*/ 6880014 w 12192000"/>
              <a:gd name="connsiteY15" fmla="*/ 1796978 h 4283240"/>
              <a:gd name="connsiteX16" fmla="*/ 6912751 w 12192000"/>
              <a:gd name="connsiteY16" fmla="*/ 1812049 h 4283240"/>
              <a:gd name="connsiteX17" fmla="*/ 9055382 w 12192000"/>
              <a:gd name="connsiteY17" fmla="*/ 1233018 h 4283240"/>
              <a:gd name="connsiteX18" fmla="*/ 12192000 w 12192000"/>
              <a:gd name="connsiteY18" fmla="*/ 1004975 h 4283240"/>
              <a:gd name="connsiteX19" fmla="*/ 12192000 w 12192000"/>
              <a:gd name="connsiteY19" fmla="*/ 1791822 h 4283240"/>
              <a:gd name="connsiteX20" fmla="*/ 9196493 w 12192000"/>
              <a:gd name="connsiteY20" fmla="*/ 2007372 h 4283240"/>
              <a:gd name="connsiteX21" fmla="*/ 6243885 w 12192000"/>
              <a:gd name="connsiteY21" fmla="*/ 2941158 h 4283240"/>
              <a:gd name="connsiteX22" fmla="*/ 5868529 w 12192000"/>
              <a:gd name="connsiteY22" fmla="*/ 3119825 h 4283240"/>
              <a:gd name="connsiteX23" fmla="*/ 4238979 w 12192000"/>
              <a:gd name="connsiteY23" fmla="*/ 3786503 h 4283240"/>
              <a:gd name="connsiteX24" fmla="*/ 260774 w 12192000"/>
              <a:gd name="connsiteY24" fmla="*/ 4283240 h 4283240"/>
              <a:gd name="connsiteX25" fmla="*/ 1129 w 12192000"/>
              <a:gd name="connsiteY25" fmla="*/ 4282050 h 4283240"/>
              <a:gd name="connsiteX26" fmla="*/ 1129 w 12192000"/>
              <a:gd name="connsiteY26" fmla="*/ 3496195 h 4283240"/>
              <a:gd name="connsiteX27" fmla="*/ 4026183 w 12192000"/>
              <a:gd name="connsiteY27" fmla="*/ 3029996 h 4283240"/>
              <a:gd name="connsiteX28" fmla="*/ 4635782 w 12192000"/>
              <a:gd name="connsiteY28" fmla="*/ 2818412 h 4283240"/>
              <a:gd name="connsiteX29" fmla="*/ 4649329 w 12192000"/>
              <a:gd name="connsiteY29" fmla="*/ 2785296 h 4283240"/>
              <a:gd name="connsiteX30" fmla="*/ 4617720 w 12192000"/>
              <a:gd name="connsiteY30" fmla="*/ 2770225 h 4283240"/>
              <a:gd name="connsiteX31" fmla="*/ 4238979 w 12192000"/>
              <a:gd name="connsiteY31" fmla="*/ 2890592 h 4283240"/>
              <a:gd name="connsiteX32" fmla="*/ 260774 w 12192000"/>
              <a:gd name="connsiteY32" fmla="*/ 3387329 h 4283240"/>
              <a:gd name="connsiteX33" fmla="*/ 1129 w 12192000"/>
              <a:gd name="connsiteY33" fmla="*/ 3385941 h 4283240"/>
              <a:gd name="connsiteX34" fmla="*/ 1129 w 12192000"/>
              <a:gd name="connsiteY34" fmla="*/ 2600284 h 4283240"/>
              <a:gd name="connsiteX35" fmla="*/ 4026183 w 12192000"/>
              <a:gd name="connsiteY35" fmla="*/ 2134085 h 4283240"/>
              <a:gd name="connsiteX36" fmla="*/ 4635782 w 12192000"/>
              <a:gd name="connsiteY36" fmla="*/ 1922302 h 4283240"/>
              <a:gd name="connsiteX37" fmla="*/ 4649329 w 12192000"/>
              <a:gd name="connsiteY37" fmla="*/ 1889385 h 4283240"/>
              <a:gd name="connsiteX38" fmla="*/ 4617720 w 12192000"/>
              <a:gd name="connsiteY38" fmla="*/ 1874314 h 4283240"/>
              <a:gd name="connsiteX39" fmla="*/ 4238979 w 12192000"/>
              <a:gd name="connsiteY39" fmla="*/ 1994681 h 4283240"/>
              <a:gd name="connsiteX40" fmla="*/ 260774 w 12192000"/>
              <a:gd name="connsiteY40" fmla="*/ 2491418 h 4283240"/>
              <a:gd name="connsiteX41" fmla="*/ 1129 w 12192000"/>
              <a:gd name="connsiteY41" fmla="*/ 2490030 h 4283240"/>
              <a:gd name="connsiteX42" fmla="*/ 1129 w 12192000"/>
              <a:gd name="connsiteY42" fmla="*/ 1704373 h 4283240"/>
              <a:gd name="connsiteX43" fmla="*/ 4026183 w 12192000"/>
              <a:gd name="connsiteY43" fmla="*/ 1238174 h 4283240"/>
              <a:gd name="connsiteX44" fmla="*/ 4551680 w 12192000"/>
              <a:gd name="connsiteY44" fmla="*/ 1059507 h 4283240"/>
              <a:gd name="connsiteX45" fmla="*/ 4565791 w 12192000"/>
              <a:gd name="connsiteY45" fmla="*/ 1027779 h 4283240"/>
              <a:gd name="connsiteX46" fmla="*/ 4534182 w 12192000"/>
              <a:gd name="connsiteY46" fmla="*/ 1012511 h 4283240"/>
              <a:gd name="connsiteX47" fmla="*/ 4237849 w 12192000"/>
              <a:gd name="connsiteY47" fmla="*/ 1105116 h 4283240"/>
              <a:gd name="connsiteX48" fmla="*/ 259645 w 12192000"/>
              <a:gd name="connsiteY48" fmla="*/ 1601853 h 4283240"/>
              <a:gd name="connsiteX49" fmla="*/ 0 w 12192000"/>
              <a:gd name="connsiteY49" fmla="*/ 1600464 h 4283240"/>
              <a:gd name="connsiteX50" fmla="*/ 0 w 12192000"/>
              <a:gd name="connsiteY50" fmla="*/ 809850 h 4283240"/>
              <a:gd name="connsiteX51" fmla="*/ 4024489 w 12192000"/>
              <a:gd name="connsiteY51" fmla="*/ 343452 h 4283240"/>
              <a:gd name="connsiteX52" fmla="*/ 4553374 w 12192000"/>
              <a:gd name="connsiteY52" fmla="*/ 163398 h 4283240"/>
              <a:gd name="connsiteX53" fmla="*/ 4566920 w 12192000"/>
              <a:gd name="connsiteY53" fmla="*/ 131868 h 4283240"/>
              <a:gd name="connsiteX54" fmla="*/ 4535312 w 12192000"/>
              <a:gd name="connsiteY54" fmla="*/ 116599 h 4283240"/>
              <a:gd name="connsiteX55" fmla="*/ 4237849 w 12192000"/>
              <a:gd name="connsiteY55" fmla="*/ 209006 h 4283240"/>
              <a:gd name="connsiteX56" fmla="*/ 259645 w 12192000"/>
              <a:gd name="connsiteY56" fmla="*/ 705942 h 4283240"/>
              <a:gd name="connsiteX57" fmla="*/ 0 w 12192000"/>
              <a:gd name="connsiteY57" fmla="*/ 704553 h 428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12192000" h="4283240">
                <a:moveTo>
                  <a:pt x="12114671" y="0"/>
                </a:moveTo>
                <a:lnTo>
                  <a:pt x="12192000" y="0"/>
                </a:lnTo>
                <a:lnTo>
                  <a:pt x="12192000" y="1190"/>
                </a:lnTo>
                <a:cubicBezTo>
                  <a:pt x="12166600" y="0"/>
                  <a:pt x="12140071" y="0"/>
                  <a:pt x="12114671" y="0"/>
                </a:cubicBezTo>
                <a:close/>
                <a:moveTo>
                  <a:pt x="0" y="0"/>
                </a:moveTo>
                <a:lnTo>
                  <a:pt x="11379764" y="0"/>
                </a:lnTo>
                <a:cubicBezTo>
                  <a:pt x="10623409" y="17649"/>
                  <a:pt x="9891889" y="90027"/>
                  <a:pt x="9194800" y="216740"/>
                </a:cubicBezTo>
                <a:cubicBezTo>
                  <a:pt x="8398933" y="361101"/>
                  <a:pt x="7625080" y="580419"/>
                  <a:pt x="6893560" y="869339"/>
                </a:cubicBezTo>
                <a:cubicBezTo>
                  <a:pt x="6881142" y="874297"/>
                  <a:pt x="6874934" y="889566"/>
                  <a:pt x="6880014" y="902257"/>
                </a:cubicBezTo>
                <a:cubicBezTo>
                  <a:pt x="6885094" y="916138"/>
                  <a:pt x="6900334" y="922483"/>
                  <a:pt x="6912751" y="917526"/>
                </a:cubicBezTo>
                <a:cubicBezTo>
                  <a:pt x="7599680" y="666480"/>
                  <a:pt x="8320476" y="471355"/>
                  <a:pt x="9055382" y="338297"/>
                </a:cubicBezTo>
                <a:cubicBezTo>
                  <a:pt x="10044289" y="158440"/>
                  <a:pt x="11099800" y="82294"/>
                  <a:pt x="12190871" y="109064"/>
                </a:cubicBezTo>
                <a:lnTo>
                  <a:pt x="12190871" y="895911"/>
                </a:lnTo>
                <a:cubicBezTo>
                  <a:pt x="11146649" y="868149"/>
                  <a:pt x="10137987" y="940330"/>
                  <a:pt x="9194800" y="1111263"/>
                </a:cubicBezTo>
                <a:cubicBezTo>
                  <a:pt x="8398933" y="1255822"/>
                  <a:pt x="7625080" y="1475140"/>
                  <a:pt x="6893560" y="1764061"/>
                </a:cubicBezTo>
                <a:cubicBezTo>
                  <a:pt x="6881142" y="1769018"/>
                  <a:pt x="6874934" y="1784287"/>
                  <a:pt x="6880014" y="1796978"/>
                </a:cubicBezTo>
                <a:cubicBezTo>
                  <a:pt x="6885094" y="1810859"/>
                  <a:pt x="6899769" y="1817204"/>
                  <a:pt x="6912751" y="1812049"/>
                </a:cubicBezTo>
                <a:cubicBezTo>
                  <a:pt x="7599680" y="1561202"/>
                  <a:pt x="8320476" y="1366076"/>
                  <a:pt x="9055382" y="1233018"/>
                </a:cubicBezTo>
                <a:cubicBezTo>
                  <a:pt x="10045418" y="1053162"/>
                  <a:pt x="11099800" y="977015"/>
                  <a:pt x="12192000" y="1004975"/>
                </a:cubicBezTo>
                <a:lnTo>
                  <a:pt x="12192000" y="1791822"/>
                </a:lnTo>
                <a:cubicBezTo>
                  <a:pt x="11146649" y="1764061"/>
                  <a:pt x="10139116" y="1836241"/>
                  <a:pt x="9196493" y="2007372"/>
                </a:cubicBezTo>
                <a:cubicBezTo>
                  <a:pt x="8157351" y="2196152"/>
                  <a:pt x="7163365" y="2510455"/>
                  <a:pt x="6243885" y="2941158"/>
                </a:cubicBezTo>
                <a:cubicBezTo>
                  <a:pt x="6116885" y="3000846"/>
                  <a:pt x="5985369" y="3064103"/>
                  <a:pt x="5868529" y="3119825"/>
                </a:cubicBezTo>
                <a:cubicBezTo>
                  <a:pt x="5355449" y="3367103"/>
                  <a:pt x="4824307" y="3621718"/>
                  <a:pt x="4238979" y="3786503"/>
                </a:cubicBezTo>
                <a:cubicBezTo>
                  <a:pt x="3049129" y="4121032"/>
                  <a:pt x="1747520" y="4283240"/>
                  <a:pt x="260774" y="4283240"/>
                </a:cubicBezTo>
                <a:cubicBezTo>
                  <a:pt x="182316" y="4283240"/>
                  <a:pt x="99907" y="4283240"/>
                  <a:pt x="1129" y="4282050"/>
                </a:cubicBezTo>
                <a:lnTo>
                  <a:pt x="1129" y="3496195"/>
                </a:lnTo>
                <a:cubicBezTo>
                  <a:pt x="1523436" y="3515231"/>
                  <a:pt x="2839720" y="3363137"/>
                  <a:pt x="4026183" y="3029996"/>
                </a:cubicBezTo>
                <a:cubicBezTo>
                  <a:pt x="4218658" y="2976654"/>
                  <a:pt x="4417343" y="2907051"/>
                  <a:pt x="4635782" y="2818412"/>
                </a:cubicBezTo>
                <a:cubicBezTo>
                  <a:pt x="4648200" y="2813256"/>
                  <a:pt x="4654409" y="2797987"/>
                  <a:pt x="4649329" y="2785296"/>
                </a:cubicBezTo>
                <a:cubicBezTo>
                  <a:pt x="4645378" y="2772605"/>
                  <a:pt x="4630702" y="2765070"/>
                  <a:pt x="4617720" y="2770225"/>
                </a:cubicBezTo>
                <a:cubicBezTo>
                  <a:pt x="4484512" y="2817024"/>
                  <a:pt x="4362027" y="2856287"/>
                  <a:pt x="4238979" y="2890592"/>
                </a:cubicBezTo>
                <a:cubicBezTo>
                  <a:pt x="3049129" y="3225121"/>
                  <a:pt x="1747520" y="3387329"/>
                  <a:pt x="260774" y="3387329"/>
                </a:cubicBezTo>
                <a:cubicBezTo>
                  <a:pt x="182316" y="3387329"/>
                  <a:pt x="99907" y="3387329"/>
                  <a:pt x="1129" y="3385941"/>
                </a:cubicBezTo>
                <a:lnTo>
                  <a:pt x="1129" y="2600284"/>
                </a:lnTo>
                <a:cubicBezTo>
                  <a:pt x="1523436" y="2619320"/>
                  <a:pt x="2839720" y="2467226"/>
                  <a:pt x="4026183" y="2134085"/>
                </a:cubicBezTo>
                <a:cubicBezTo>
                  <a:pt x="4218658" y="2080743"/>
                  <a:pt x="4417343" y="2011140"/>
                  <a:pt x="4635782" y="1922302"/>
                </a:cubicBezTo>
                <a:cubicBezTo>
                  <a:pt x="4648200" y="1917345"/>
                  <a:pt x="4654409" y="1902076"/>
                  <a:pt x="4649329" y="1889385"/>
                </a:cubicBezTo>
                <a:cubicBezTo>
                  <a:pt x="4645378" y="1876694"/>
                  <a:pt x="4630702" y="1869159"/>
                  <a:pt x="4617720" y="1874314"/>
                </a:cubicBezTo>
                <a:cubicBezTo>
                  <a:pt x="4484512" y="1921113"/>
                  <a:pt x="4362027" y="1960376"/>
                  <a:pt x="4238979" y="1994681"/>
                </a:cubicBezTo>
                <a:cubicBezTo>
                  <a:pt x="3049129" y="2329210"/>
                  <a:pt x="1747520" y="2491418"/>
                  <a:pt x="260774" y="2491418"/>
                </a:cubicBezTo>
                <a:cubicBezTo>
                  <a:pt x="182316" y="2491418"/>
                  <a:pt x="99907" y="2491418"/>
                  <a:pt x="1129" y="2490030"/>
                </a:cubicBezTo>
                <a:lnTo>
                  <a:pt x="1129" y="1704373"/>
                </a:lnTo>
                <a:cubicBezTo>
                  <a:pt x="1523436" y="1723409"/>
                  <a:pt x="2839720" y="1571315"/>
                  <a:pt x="4026183" y="1238174"/>
                </a:cubicBezTo>
                <a:cubicBezTo>
                  <a:pt x="4193258" y="1191177"/>
                  <a:pt x="4365414" y="1132877"/>
                  <a:pt x="4551680" y="1059507"/>
                </a:cubicBezTo>
                <a:cubicBezTo>
                  <a:pt x="4564662" y="1055541"/>
                  <a:pt x="4570871" y="1040470"/>
                  <a:pt x="4565791" y="1027779"/>
                </a:cubicBezTo>
                <a:cubicBezTo>
                  <a:pt x="4560711" y="1015088"/>
                  <a:pt x="4546600" y="1007355"/>
                  <a:pt x="4534182" y="1012511"/>
                </a:cubicBezTo>
                <a:cubicBezTo>
                  <a:pt x="4430325" y="1048006"/>
                  <a:pt x="4332676" y="1078345"/>
                  <a:pt x="4237849" y="1105116"/>
                </a:cubicBezTo>
                <a:cubicBezTo>
                  <a:pt x="3047436" y="1439645"/>
                  <a:pt x="1746391" y="1601853"/>
                  <a:pt x="259645" y="1601853"/>
                </a:cubicBezTo>
                <a:cubicBezTo>
                  <a:pt x="182316" y="1601853"/>
                  <a:pt x="98778" y="1601853"/>
                  <a:pt x="0" y="1600464"/>
                </a:cubicBezTo>
                <a:lnTo>
                  <a:pt x="0" y="809850"/>
                </a:lnTo>
                <a:cubicBezTo>
                  <a:pt x="1521742" y="828688"/>
                  <a:pt x="2838591" y="676792"/>
                  <a:pt x="4024489" y="343452"/>
                </a:cubicBezTo>
                <a:cubicBezTo>
                  <a:pt x="4193258" y="295266"/>
                  <a:pt x="4365414" y="236966"/>
                  <a:pt x="4553374" y="163398"/>
                </a:cubicBezTo>
                <a:cubicBezTo>
                  <a:pt x="4565791" y="159630"/>
                  <a:pt x="4572000" y="144559"/>
                  <a:pt x="4566920" y="131868"/>
                </a:cubicBezTo>
                <a:cubicBezTo>
                  <a:pt x="4561841" y="119177"/>
                  <a:pt x="4548294" y="112832"/>
                  <a:pt x="4535312" y="116599"/>
                </a:cubicBezTo>
                <a:cubicBezTo>
                  <a:pt x="4431454" y="152095"/>
                  <a:pt x="4333805" y="182434"/>
                  <a:pt x="4237849" y="209006"/>
                </a:cubicBezTo>
                <a:cubicBezTo>
                  <a:pt x="3047436" y="543734"/>
                  <a:pt x="1746391" y="705942"/>
                  <a:pt x="259645" y="705942"/>
                </a:cubicBezTo>
                <a:cubicBezTo>
                  <a:pt x="181187" y="705942"/>
                  <a:pt x="98778" y="705942"/>
                  <a:pt x="0" y="704553"/>
                </a:cubicBezTo>
                <a:close/>
              </a:path>
            </a:pathLst>
          </a:custGeom>
          <a:solidFill>
            <a:schemeClr val="accent2"/>
          </a:solidFill>
        </p:spPr>
        <p:txBody>
          <a:bodyPr wrap="square" anchor="ctr">
            <a:noAutofit/>
          </a:bodyPr>
          <a:lstStyle>
            <a:lvl1pPr algn="ctr">
              <a:buNone/>
              <a:defRPr>
                <a:solidFill>
                  <a:schemeClr val="bg1"/>
                </a:solidFill>
              </a:defRPr>
            </a:lvl1pPr>
          </a:lstStyle>
          <a:p>
            <a:endParaRPr lang="en-US"/>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4283241"/>
            <a:ext cx="10515600" cy="961233"/>
          </a:xfrm>
        </p:spPr>
        <p:txBody>
          <a:bodyPr anchor="b"/>
          <a:lstStyle>
            <a:lvl1pPr algn="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5340539"/>
            <a:ext cx="10515600" cy="749111"/>
          </a:xfrm>
        </p:spPr>
        <p:txBody>
          <a:bodyPr/>
          <a:lstStyle>
            <a:lvl1pPr marL="0" indent="0" algn="r">
              <a:buNone/>
              <a:defRPr sz="2400">
                <a:solidFill>
                  <a:schemeClr val="bg1">
                    <a:lumMod val="6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9836150" y="1295196"/>
            <a:ext cx="1333500" cy="1333500"/>
          </a:xfrm>
          <a:prstGeom prst="ellipse">
            <a:avLst/>
          </a:prstGeom>
          <a:solidFill>
            <a:schemeClr val="bg2"/>
          </a:solidFill>
        </p:spPr>
        <p:txBody>
          <a:bodyPr anchor="ctr">
            <a:normAutofit/>
          </a:bodyPr>
          <a:lstStyle>
            <a:lvl1pPr marL="0" indent="0" algn="ctr">
              <a:buNone/>
              <a:defRPr sz="1400">
                <a:solidFill>
                  <a:schemeClr val="tx1"/>
                </a:solidFill>
              </a:defRPr>
            </a:lvl1pPr>
          </a:lstStyle>
          <a:p>
            <a:endParaRPr lang="en-US" dirty="0"/>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9652000" y="2692860"/>
            <a:ext cx="1701800" cy="281474"/>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9652000" y="2988626"/>
            <a:ext cx="1701800" cy="281474"/>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9652000" y="3284391"/>
            <a:ext cx="1701800" cy="281474"/>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0">
              <a:schemeClr val="accent4">
                <a:lumMod val="50000"/>
              </a:schemeClr>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BC8982C4-D0E4-034A-BC55-C019FD07BB33}"/>
              </a:ext>
            </a:extLst>
          </p:cNvPr>
          <p:cNvSpPr>
            <a:spLocks noGrp="1"/>
          </p:cNvSpPr>
          <p:nvPr>
            <p:ph type="pic" sz="quarter" idx="13"/>
          </p:nvPr>
        </p:nvSpPr>
        <p:spPr/>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D84C63BC-0AE1-D64A-A174-5184D8219FBC}"/>
              </a:ext>
            </a:extLst>
          </p:cNvPr>
          <p:cNvSpPr>
            <a:spLocks noGrp="1"/>
          </p:cNvSpPr>
          <p:nvPr>
            <p:ph type="pic" sz="quarter" idx="13"/>
          </p:nvPr>
        </p:nvSpPr>
        <p:spPr/>
      </p:sp>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706FF3B0-CCF4-0C4E-92C5-E32D560352B5}"/>
              </a:ext>
            </a:extLst>
          </p:cNvPr>
          <p:cNvSpPr>
            <a:spLocks noGrp="1"/>
          </p:cNvSpPr>
          <p:nvPr>
            <p:ph type="pic" sz="quarter" idx="13"/>
          </p:nvPr>
        </p:nvSpPr>
        <p:spPr/>
      </p:sp>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5D5A91ED-BBE8-7240-8951-2483FA773335}"/>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13448F8D-8341-7A48-BD05-4037710D8F29}"/>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Picture Placeholder 19">
            <a:extLst>
              <a:ext uri="{FF2B5EF4-FFF2-40B4-BE49-F238E27FC236}">
                <a16:creationId xmlns:a16="http://schemas.microsoft.com/office/drawing/2014/main" id="{F85594BD-9FA5-9540-B4B1-B1708781E322}"/>
              </a:ext>
            </a:extLst>
          </p:cNvPr>
          <p:cNvSpPr>
            <a:spLocks noGrp="1"/>
          </p:cNvSpPr>
          <p:nvPr>
            <p:ph type="pic" sz="quarter" idx="17"/>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dirty="0"/>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19" name="Picture Placeholder 18">
            <a:extLst>
              <a:ext uri="{FF2B5EF4-FFF2-40B4-BE49-F238E27FC236}">
                <a16:creationId xmlns:a16="http://schemas.microsoft.com/office/drawing/2014/main" id="{1B1F70E2-EBEE-B442-8775-718A00D11A20}"/>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Wavy">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9_T_PGO_Wavy-16x9.pptx" id="{F9AF37E4-0D4B-481D-B78A-4C1E9CC19D05}" vid="{200A2D0D-AFFB-4E18-8E09-B593D8BB6276}"/>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9_T_PGO_Wavy-16x9.pptx" id="{F9AF37E4-0D4B-481D-B78A-4C1E9CC19D05}" vid="{538311A4-56AE-4BF3-A9FE-C0CF6AC9B1B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410</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Wavy</dc:title>
  <dc:creator>PresentationGO.com</dc:creator>
  <dc:description>© Copyright PresentationGo.com</dc:description>
  <dcterms:created xsi:type="dcterms:W3CDTF">2019-11-21T05:02:10Z</dcterms:created>
  <dcterms:modified xsi:type="dcterms:W3CDTF">2020-10-22T21:12:17Z</dcterms:modified>
  <cp:category>Templates</cp:category>
</cp:coreProperties>
</file>