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70" autoAdjust="0"/>
    <p:restoredTop sz="96327" autoAdjust="0"/>
  </p:normalViewPr>
  <p:slideViewPr>
    <p:cSldViewPr snapToGrid="0">
      <p:cViewPr>
        <p:scale>
          <a:sx n="125" d="100"/>
          <a:sy n="125" d="100"/>
        </p:scale>
        <p:origin x="2634" y="7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10/22/2020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8C71C872-946E-4540-80EB-32ACD2331223}"/>
              </a:ext>
            </a:extLst>
          </p:cNvPr>
          <p:cNvSpPr>
            <a:spLocks noGrp="1"/>
          </p:cNvSpPr>
          <p:nvPr>
            <p:ph type="pic" sz="quarter" idx="13"/>
          </p:nvPr>
        </p:nvSpPr>
        <p:spPr>
          <a:xfrm>
            <a:off x="2" y="2066520"/>
            <a:ext cx="9143999" cy="4791480"/>
          </a:xfrm>
          <a:custGeom>
            <a:avLst/>
            <a:gdLst>
              <a:gd name="connsiteX0" fmla="*/ 8836372 w 9143999"/>
              <a:gd name="connsiteY0" fmla="*/ 4471672 h 4791480"/>
              <a:gd name="connsiteX1" fmla="*/ 9142306 w 9143999"/>
              <a:gd name="connsiteY1" fmla="*/ 4477250 h 4791480"/>
              <a:gd name="connsiteX2" fmla="*/ 9142306 w 9143999"/>
              <a:gd name="connsiteY2" fmla="*/ 4787692 h 4791480"/>
              <a:gd name="connsiteX3" fmla="*/ 6478270 w 9143999"/>
              <a:gd name="connsiteY3" fmla="*/ 4787692 h 4791480"/>
              <a:gd name="connsiteX4" fmla="*/ 6789843 w 9143999"/>
              <a:gd name="connsiteY4" fmla="*/ 4705234 h 4791480"/>
              <a:gd name="connsiteX5" fmla="*/ 8836372 w 9143999"/>
              <a:gd name="connsiteY5" fmla="*/ 4471672 h 4791480"/>
              <a:gd name="connsiteX6" fmla="*/ 8836372 w 9143999"/>
              <a:gd name="connsiteY6" fmla="*/ 26 h 4791480"/>
              <a:gd name="connsiteX7" fmla="*/ 9142306 w 9143999"/>
              <a:gd name="connsiteY7" fmla="*/ 5604 h 4791480"/>
              <a:gd name="connsiteX8" fmla="*/ 9142306 w 9143999"/>
              <a:gd name="connsiteY8" fmla="*/ 792515 h 4791480"/>
              <a:gd name="connsiteX9" fmla="*/ 6895676 w 9143999"/>
              <a:gd name="connsiteY9" fmla="*/ 1007796 h 4791480"/>
              <a:gd name="connsiteX10" fmla="*/ 5169746 w 9143999"/>
              <a:gd name="connsiteY10" fmla="*/ 1660547 h 4791480"/>
              <a:gd name="connsiteX11" fmla="*/ 5159163 w 9143999"/>
              <a:gd name="connsiteY11" fmla="*/ 1693308 h 4791480"/>
              <a:gd name="connsiteX12" fmla="*/ 5184140 w 9143999"/>
              <a:gd name="connsiteY12" fmla="*/ 1708685 h 4791480"/>
              <a:gd name="connsiteX13" fmla="*/ 6791113 w 9143999"/>
              <a:gd name="connsiteY13" fmla="*/ 1129477 h 4791480"/>
              <a:gd name="connsiteX14" fmla="*/ 9143152 w 9143999"/>
              <a:gd name="connsiteY14" fmla="*/ 901493 h 4791480"/>
              <a:gd name="connsiteX15" fmla="*/ 9143152 w 9143999"/>
              <a:gd name="connsiteY15" fmla="*/ 1688405 h 4791480"/>
              <a:gd name="connsiteX16" fmla="*/ 6896523 w 9143999"/>
              <a:gd name="connsiteY16" fmla="*/ 1903686 h 4791480"/>
              <a:gd name="connsiteX17" fmla="*/ 5170593 w 9143999"/>
              <a:gd name="connsiteY17" fmla="*/ 2556214 h 4791480"/>
              <a:gd name="connsiteX18" fmla="*/ 5160433 w 9143999"/>
              <a:gd name="connsiteY18" fmla="*/ 2589197 h 4791480"/>
              <a:gd name="connsiteX19" fmla="*/ 5184986 w 9143999"/>
              <a:gd name="connsiteY19" fmla="*/ 2604351 h 4791480"/>
              <a:gd name="connsiteX20" fmla="*/ 6791960 w 9143999"/>
              <a:gd name="connsiteY20" fmla="*/ 2025366 h 4791480"/>
              <a:gd name="connsiteX21" fmla="*/ 9143999 w 9143999"/>
              <a:gd name="connsiteY21" fmla="*/ 1797382 h 4791480"/>
              <a:gd name="connsiteX22" fmla="*/ 9143999 w 9143999"/>
              <a:gd name="connsiteY22" fmla="*/ 2584071 h 4791480"/>
              <a:gd name="connsiteX23" fmla="*/ 6897369 w 9143999"/>
              <a:gd name="connsiteY23" fmla="*/ 2799575 h 4791480"/>
              <a:gd name="connsiteX24" fmla="*/ 5284893 w 9143999"/>
              <a:gd name="connsiteY24" fmla="*/ 3393937 h 4791480"/>
              <a:gd name="connsiteX25" fmla="*/ 5273463 w 9143999"/>
              <a:gd name="connsiteY25" fmla="*/ 3426697 h 4791480"/>
              <a:gd name="connsiteX26" fmla="*/ 5297170 w 9143999"/>
              <a:gd name="connsiteY26" fmla="*/ 3442075 h 4791480"/>
              <a:gd name="connsiteX27" fmla="*/ 6791113 w 9143999"/>
              <a:gd name="connsiteY27" fmla="*/ 2917467 h 4791480"/>
              <a:gd name="connsiteX28" fmla="*/ 9143152 w 9143999"/>
              <a:gd name="connsiteY28" fmla="*/ 2689260 h 4791480"/>
              <a:gd name="connsiteX29" fmla="*/ 9143152 w 9143999"/>
              <a:gd name="connsiteY29" fmla="*/ 3479961 h 4791480"/>
              <a:gd name="connsiteX30" fmla="*/ 6896523 w 9143999"/>
              <a:gd name="connsiteY30" fmla="*/ 3695464 h 4791480"/>
              <a:gd name="connsiteX31" fmla="*/ 5285740 w 9143999"/>
              <a:gd name="connsiteY31" fmla="*/ 4289604 h 4791480"/>
              <a:gd name="connsiteX32" fmla="*/ 5274310 w 9143999"/>
              <a:gd name="connsiteY32" fmla="*/ 4322587 h 4791480"/>
              <a:gd name="connsiteX33" fmla="*/ 5298016 w 9143999"/>
              <a:gd name="connsiteY33" fmla="*/ 4337964 h 4791480"/>
              <a:gd name="connsiteX34" fmla="*/ 6789843 w 9143999"/>
              <a:gd name="connsiteY34" fmla="*/ 3813356 h 4791480"/>
              <a:gd name="connsiteX35" fmla="*/ 9142306 w 9143999"/>
              <a:gd name="connsiteY35" fmla="*/ 3585150 h 4791480"/>
              <a:gd name="connsiteX36" fmla="*/ 9142306 w 9143999"/>
              <a:gd name="connsiteY36" fmla="*/ 4372061 h 4791480"/>
              <a:gd name="connsiteX37" fmla="*/ 6895676 w 9143999"/>
              <a:gd name="connsiteY37" fmla="*/ 4587565 h 4791480"/>
              <a:gd name="connsiteX38" fmla="*/ 6203526 w 9143999"/>
              <a:gd name="connsiteY38" fmla="*/ 4791480 h 4791480"/>
              <a:gd name="connsiteX39" fmla="*/ 2801620 w 9143999"/>
              <a:gd name="connsiteY39" fmla="*/ 4791480 h 4791480"/>
              <a:gd name="connsiteX40" fmla="*/ 3018366 w 9143999"/>
              <a:gd name="connsiteY40" fmla="*/ 4715486 h 4791480"/>
              <a:gd name="connsiteX41" fmla="*/ 3414607 w 9143999"/>
              <a:gd name="connsiteY41" fmla="*/ 4535416 h 4791480"/>
              <a:gd name="connsiteX42" fmla="*/ 3424766 w 9143999"/>
              <a:gd name="connsiteY42" fmla="*/ 4503771 h 4791480"/>
              <a:gd name="connsiteX43" fmla="*/ 3401060 w 9143999"/>
              <a:gd name="connsiteY43" fmla="*/ 4488616 h 4791480"/>
              <a:gd name="connsiteX44" fmla="*/ 3177963 w 9143999"/>
              <a:gd name="connsiteY44" fmla="*/ 4581102 h 4791480"/>
              <a:gd name="connsiteX45" fmla="*/ 2521373 w 9143999"/>
              <a:gd name="connsiteY45" fmla="*/ 4791480 h 4791480"/>
              <a:gd name="connsiteX46" fmla="*/ 0 w 9143999"/>
              <a:gd name="connsiteY46" fmla="*/ 4791480 h 4791480"/>
              <a:gd name="connsiteX47" fmla="*/ 0 w 9143999"/>
              <a:gd name="connsiteY47" fmla="*/ 4289604 h 4791480"/>
              <a:gd name="connsiteX48" fmla="*/ 3018366 w 9143999"/>
              <a:gd name="connsiteY48" fmla="*/ 3823385 h 4791480"/>
              <a:gd name="connsiteX49" fmla="*/ 3475143 w 9143999"/>
              <a:gd name="connsiteY49" fmla="*/ 3611892 h 4791480"/>
              <a:gd name="connsiteX50" fmla="*/ 3485727 w 9143999"/>
              <a:gd name="connsiteY50" fmla="*/ 3576235 h 4791480"/>
              <a:gd name="connsiteX51" fmla="*/ 3462020 w 9143999"/>
              <a:gd name="connsiteY51" fmla="*/ 3561081 h 4791480"/>
              <a:gd name="connsiteX52" fmla="*/ 3177963 w 9143999"/>
              <a:gd name="connsiteY52" fmla="*/ 3681424 h 4791480"/>
              <a:gd name="connsiteX53" fmla="*/ 194733 w 9143999"/>
              <a:gd name="connsiteY53" fmla="*/ 4178175 h 4791480"/>
              <a:gd name="connsiteX54" fmla="*/ 0 w 9143999"/>
              <a:gd name="connsiteY54" fmla="*/ 4176838 h 4791480"/>
              <a:gd name="connsiteX55" fmla="*/ 0 w 9143999"/>
              <a:gd name="connsiteY55" fmla="*/ 3391263 h 4791480"/>
              <a:gd name="connsiteX56" fmla="*/ 3018366 w 9143999"/>
              <a:gd name="connsiteY56" fmla="*/ 2925044 h 4791480"/>
              <a:gd name="connsiteX57" fmla="*/ 3475143 w 9143999"/>
              <a:gd name="connsiteY57" fmla="*/ 2713329 h 4791480"/>
              <a:gd name="connsiteX58" fmla="*/ 3485727 w 9143999"/>
              <a:gd name="connsiteY58" fmla="*/ 2680569 h 4791480"/>
              <a:gd name="connsiteX59" fmla="*/ 3462020 w 9143999"/>
              <a:gd name="connsiteY59" fmla="*/ 2665192 h 4791480"/>
              <a:gd name="connsiteX60" fmla="*/ 3177963 w 9143999"/>
              <a:gd name="connsiteY60" fmla="*/ 2785535 h 4791480"/>
              <a:gd name="connsiteX61" fmla="*/ 194733 w 9143999"/>
              <a:gd name="connsiteY61" fmla="*/ 3282285 h 4791480"/>
              <a:gd name="connsiteX62" fmla="*/ 0 w 9143999"/>
              <a:gd name="connsiteY62" fmla="*/ 3281171 h 4791480"/>
              <a:gd name="connsiteX63" fmla="*/ 0 w 9143999"/>
              <a:gd name="connsiteY63" fmla="*/ 2495374 h 4791480"/>
              <a:gd name="connsiteX64" fmla="*/ 3018366 w 9143999"/>
              <a:gd name="connsiteY64" fmla="*/ 2029155 h 4791480"/>
              <a:gd name="connsiteX65" fmla="*/ 4144433 w 9143999"/>
              <a:gd name="connsiteY65" fmla="*/ 1410946 h 4791480"/>
              <a:gd name="connsiteX66" fmla="*/ 4146127 w 9143999"/>
              <a:gd name="connsiteY66" fmla="*/ 1409609 h 4791480"/>
              <a:gd name="connsiteX67" fmla="*/ 4431453 w 9143999"/>
              <a:gd name="connsiteY67" fmla="*/ 1228426 h 4791480"/>
              <a:gd name="connsiteX68" fmla="*/ 6789843 w 9143999"/>
              <a:gd name="connsiteY68" fmla="*/ 233810 h 4791480"/>
              <a:gd name="connsiteX69" fmla="*/ 8836372 w 9143999"/>
              <a:gd name="connsiteY69" fmla="*/ 26 h 4791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143999" h="4791480">
                <a:moveTo>
                  <a:pt x="8836372" y="4471672"/>
                </a:moveTo>
                <a:cubicBezTo>
                  <a:pt x="8937869" y="4471909"/>
                  <a:pt x="9039859" y="4473768"/>
                  <a:pt x="9142306" y="4477250"/>
                </a:cubicBezTo>
                <a:lnTo>
                  <a:pt x="9142306" y="4787692"/>
                </a:lnTo>
                <a:lnTo>
                  <a:pt x="6478270" y="4787692"/>
                </a:lnTo>
                <a:cubicBezTo>
                  <a:pt x="6581986" y="4758497"/>
                  <a:pt x="6685703" y="4730640"/>
                  <a:pt x="6789843" y="4705234"/>
                </a:cubicBezTo>
                <a:cubicBezTo>
                  <a:pt x="7439553" y="4547869"/>
                  <a:pt x="8125889" y="4470015"/>
                  <a:pt x="8836372" y="4471672"/>
                </a:cubicBezTo>
                <a:close/>
                <a:moveTo>
                  <a:pt x="8836372" y="26"/>
                </a:moveTo>
                <a:cubicBezTo>
                  <a:pt x="8937869" y="262"/>
                  <a:pt x="9039859" y="2122"/>
                  <a:pt x="9142306" y="5604"/>
                </a:cubicBezTo>
                <a:lnTo>
                  <a:pt x="9142306" y="792515"/>
                </a:lnTo>
                <a:cubicBezTo>
                  <a:pt x="8358293" y="763321"/>
                  <a:pt x="7602643" y="835527"/>
                  <a:pt x="6895676" y="1007796"/>
                </a:cubicBezTo>
                <a:cubicBezTo>
                  <a:pt x="6298776" y="1152431"/>
                  <a:pt x="5719233" y="1371501"/>
                  <a:pt x="5169746" y="1660547"/>
                </a:cubicBezTo>
                <a:cubicBezTo>
                  <a:pt x="5160433" y="1665450"/>
                  <a:pt x="5155353" y="1679490"/>
                  <a:pt x="5159163" y="1693308"/>
                </a:cubicBezTo>
                <a:cubicBezTo>
                  <a:pt x="5162973" y="1706011"/>
                  <a:pt x="5173556" y="1712473"/>
                  <a:pt x="5184140" y="1708685"/>
                </a:cubicBezTo>
                <a:cubicBezTo>
                  <a:pt x="5698913" y="1457747"/>
                  <a:pt x="6239933" y="1263860"/>
                  <a:pt x="6791113" y="1129477"/>
                </a:cubicBezTo>
                <a:cubicBezTo>
                  <a:pt x="7533216" y="949630"/>
                  <a:pt x="8324849" y="873636"/>
                  <a:pt x="9143152" y="901493"/>
                </a:cubicBezTo>
                <a:lnTo>
                  <a:pt x="9143152" y="1688405"/>
                </a:lnTo>
                <a:cubicBezTo>
                  <a:pt x="8359139" y="1659210"/>
                  <a:pt x="7603489" y="1731416"/>
                  <a:pt x="6896523" y="1903686"/>
                </a:cubicBezTo>
                <a:cubicBezTo>
                  <a:pt x="6299623" y="2048098"/>
                  <a:pt x="5720080" y="2267390"/>
                  <a:pt x="5170593" y="2556214"/>
                </a:cubicBezTo>
                <a:cubicBezTo>
                  <a:pt x="5161280" y="2561340"/>
                  <a:pt x="5156623" y="2575380"/>
                  <a:pt x="5160433" y="2589197"/>
                </a:cubicBezTo>
                <a:cubicBezTo>
                  <a:pt x="5164243" y="2601900"/>
                  <a:pt x="5174403" y="2608363"/>
                  <a:pt x="5184986" y="2604351"/>
                </a:cubicBezTo>
                <a:cubicBezTo>
                  <a:pt x="5700183" y="2353636"/>
                  <a:pt x="6240780" y="2159749"/>
                  <a:pt x="6791960" y="2025366"/>
                </a:cubicBezTo>
                <a:cubicBezTo>
                  <a:pt x="7534063" y="1845520"/>
                  <a:pt x="8325696" y="1769525"/>
                  <a:pt x="9143999" y="1797382"/>
                </a:cubicBezTo>
                <a:lnTo>
                  <a:pt x="9143999" y="2584071"/>
                </a:lnTo>
                <a:cubicBezTo>
                  <a:pt x="8359986" y="2555100"/>
                  <a:pt x="7604336" y="2627306"/>
                  <a:pt x="6897369" y="2799575"/>
                </a:cubicBezTo>
                <a:cubicBezTo>
                  <a:pt x="6342380" y="2933958"/>
                  <a:pt x="5799666" y="3134085"/>
                  <a:pt x="5284893" y="3393937"/>
                </a:cubicBezTo>
                <a:cubicBezTo>
                  <a:pt x="5275156" y="3398840"/>
                  <a:pt x="5270500" y="3412880"/>
                  <a:pt x="5273463" y="3426697"/>
                </a:cubicBezTo>
                <a:cubicBezTo>
                  <a:pt x="5277273" y="3439400"/>
                  <a:pt x="5287433" y="3446978"/>
                  <a:pt x="5297170" y="3442075"/>
                </a:cubicBezTo>
                <a:cubicBezTo>
                  <a:pt x="5776806" y="3217657"/>
                  <a:pt x="6279726" y="3040262"/>
                  <a:pt x="6791113" y="2917467"/>
                </a:cubicBezTo>
                <a:cubicBezTo>
                  <a:pt x="7533216" y="2737398"/>
                  <a:pt x="8324003" y="2661403"/>
                  <a:pt x="9143152" y="2689260"/>
                </a:cubicBezTo>
                <a:lnTo>
                  <a:pt x="9143152" y="3479961"/>
                </a:lnTo>
                <a:cubicBezTo>
                  <a:pt x="8359139" y="3450989"/>
                  <a:pt x="7603489" y="3523195"/>
                  <a:pt x="6896523" y="3695464"/>
                </a:cubicBezTo>
                <a:cubicBezTo>
                  <a:pt x="6342380" y="3829848"/>
                  <a:pt x="5800936" y="4028637"/>
                  <a:pt x="5285740" y="4289604"/>
                </a:cubicBezTo>
                <a:cubicBezTo>
                  <a:pt x="5276003" y="4294730"/>
                  <a:pt x="5271346" y="4308770"/>
                  <a:pt x="5274310" y="4322587"/>
                </a:cubicBezTo>
                <a:cubicBezTo>
                  <a:pt x="5278120" y="4335290"/>
                  <a:pt x="5288703" y="4342867"/>
                  <a:pt x="5298016" y="4337964"/>
                </a:cubicBezTo>
                <a:cubicBezTo>
                  <a:pt x="5778076" y="4113546"/>
                  <a:pt x="6280573" y="3937488"/>
                  <a:pt x="6789843" y="3813356"/>
                </a:cubicBezTo>
                <a:cubicBezTo>
                  <a:pt x="7532369" y="3633287"/>
                  <a:pt x="8324003" y="3557292"/>
                  <a:pt x="9142306" y="3585150"/>
                </a:cubicBezTo>
                <a:lnTo>
                  <a:pt x="9142306" y="4372061"/>
                </a:lnTo>
                <a:cubicBezTo>
                  <a:pt x="8357869" y="4342867"/>
                  <a:pt x="7602643" y="4415073"/>
                  <a:pt x="6895676" y="4587565"/>
                </a:cubicBezTo>
                <a:cubicBezTo>
                  <a:pt x="6661573" y="4644394"/>
                  <a:pt x="6430856" y="4711697"/>
                  <a:pt x="6203526" y="4791480"/>
                </a:cubicBezTo>
                <a:lnTo>
                  <a:pt x="2801620" y="4791480"/>
                </a:lnTo>
                <a:cubicBezTo>
                  <a:pt x="2874857" y="4767412"/>
                  <a:pt x="2945977" y="4742006"/>
                  <a:pt x="3018366" y="4715486"/>
                </a:cubicBezTo>
                <a:cubicBezTo>
                  <a:pt x="3144520" y="4668463"/>
                  <a:pt x="3274060" y="4608960"/>
                  <a:pt x="3414607" y="4535416"/>
                </a:cubicBezTo>
                <a:cubicBezTo>
                  <a:pt x="3423920" y="4530513"/>
                  <a:pt x="3428576" y="4516473"/>
                  <a:pt x="3424766" y="4503771"/>
                </a:cubicBezTo>
                <a:cubicBezTo>
                  <a:pt x="3420956" y="4491068"/>
                  <a:pt x="3410797" y="4483490"/>
                  <a:pt x="3401060" y="4488616"/>
                </a:cubicBezTo>
                <a:cubicBezTo>
                  <a:pt x="3322320" y="4524051"/>
                  <a:pt x="3249083" y="4554582"/>
                  <a:pt x="3177963" y="4581102"/>
                </a:cubicBezTo>
                <a:cubicBezTo>
                  <a:pt x="2964180" y="4660885"/>
                  <a:pt x="2745317" y="4730640"/>
                  <a:pt x="2521373" y="4791480"/>
                </a:cubicBezTo>
                <a:lnTo>
                  <a:pt x="0" y="4791480"/>
                </a:lnTo>
                <a:lnTo>
                  <a:pt x="0" y="4289604"/>
                </a:lnTo>
                <a:cubicBezTo>
                  <a:pt x="1141307" y="4309884"/>
                  <a:pt x="2128520" y="4156558"/>
                  <a:pt x="3018366" y="3823385"/>
                </a:cubicBezTo>
                <a:cubicBezTo>
                  <a:pt x="3162723" y="3769007"/>
                  <a:pt x="3311736" y="3700590"/>
                  <a:pt x="3475143" y="3611892"/>
                </a:cubicBezTo>
                <a:cubicBezTo>
                  <a:pt x="3484880" y="3602978"/>
                  <a:pt x="3489537" y="3588938"/>
                  <a:pt x="3485727" y="3576235"/>
                </a:cubicBezTo>
                <a:cubicBezTo>
                  <a:pt x="3481917" y="3563532"/>
                  <a:pt x="3471333" y="3557292"/>
                  <a:pt x="3462020" y="3561081"/>
                </a:cubicBezTo>
                <a:cubicBezTo>
                  <a:pt x="3362113" y="3607881"/>
                  <a:pt x="3270250" y="3647327"/>
                  <a:pt x="3177963" y="3681424"/>
                </a:cubicBezTo>
                <a:cubicBezTo>
                  <a:pt x="2285577" y="4015934"/>
                  <a:pt x="1309370" y="4178175"/>
                  <a:pt x="194733" y="4178175"/>
                </a:cubicBezTo>
                <a:cubicBezTo>
                  <a:pt x="135890" y="4178175"/>
                  <a:pt x="74083" y="4178175"/>
                  <a:pt x="0" y="4176838"/>
                </a:cubicBezTo>
                <a:lnTo>
                  <a:pt x="0" y="3391263"/>
                </a:lnTo>
                <a:cubicBezTo>
                  <a:pt x="1141307" y="3411543"/>
                  <a:pt x="2128520" y="3258217"/>
                  <a:pt x="3018366" y="2925044"/>
                </a:cubicBezTo>
                <a:cubicBezTo>
                  <a:pt x="3162723" y="2870444"/>
                  <a:pt x="3311736" y="2802026"/>
                  <a:pt x="3475143" y="2713329"/>
                </a:cubicBezTo>
                <a:cubicBezTo>
                  <a:pt x="3484880" y="2708426"/>
                  <a:pt x="3489537" y="2694386"/>
                  <a:pt x="3485727" y="2680569"/>
                </a:cubicBezTo>
                <a:cubicBezTo>
                  <a:pt x="3481917" y="2667866"/>
                  <a:pt x="3471333" y="2661403"/>
                  <a:pt x="3462020" y="2665192"/>
                </a:cubicBezTo>
                <a:cubicBezTo>
                  <a:pt x="3362113" y="2712215"/>
                  <a:pt x="3268980" y="2751438"/>
                  <a:pt x="3177963" y="2785535"/>
                </a:cubicBezTo>
                <a:cubicBezTo>
                  <a:pt x="2285577" y="3120045"/>
                  <a:pt x="1309370" y="3282285"/>
                  <a:pt x="194733" y="3282285"/>
                </a:cubicBezTo>
                <a:cubicBezTo>
                  <a:pt x="135890" y="3282285"/>
                  <a:pt x="74083" y="3282285"/>
                  <a:pt x="0" y="3281171"/>
                </a:cubicBezTo>
                <a:lnTo>
                  <a:pt x="0" y="2495374"/>
                </a:lnTo>
                <a:cubicBezTo>
                  <a:pt x="1141307" y="2515654"/>
                  <a:pt x="2128520" y="2362327"/>
                  <a:pt x="3018366" y="2029155"/>
                </a:cubicBezTo>
                <a:cubicBezTo>
                  <a:pt x="3406987" y="1883406"/>
                  <a:pt x="3765126" y="1654085"/>
                  <a:pt x="4144433" y="1410946"/>
                </a:cubicBezTo>
                <a:lnTo>
                  <a:pt x="4146127" y="1409609"/>
                </a:lnTo>
                <a:cubicBezTo>
                  <a:pt x="4239260" y="1350106"/>
                  <a:pt x="4335356" y="1287929"/>
                  <a:pt x="4431453" y="1228426"/>
                </a:cubicBezTo>
                <a:cubicBezTo>
                  <a:pt x="5168053" y="768447"/>
                  <a:pt x="5961380" y="433937"/>
                  <a:pt x="6789843" y="233810"/>
                </a:cubicBezTo>
                <a:cubicBezTo>
                  <a:pt x="7439553" y="76250"/>
                  <a:pt x="8125889" y="-1629"/>
                  <a:pt x="8836372" y="26"/>
                </a:cubicBezTo>
                <a:close/>
              </a:path>
            </a:pathLst>
          </a:custGeom>
          <a:solidFill>
            <a:schemeClr val="accent2"/>
          </a:solidFill>
        </p:spPr>
        <p:txBody>
          <a:bodyPr wrap="square" anchor="ctr">
            <a:noAutofit/>
          </a:bodyPr>
          <a:lstStyle>
            <a:lvl1pPr algn="ctr">
              <a:buNone/>
              <a:defRPr>
                <a:solidFill>
                  <a:schemeClr val="bg1"/>
                </a:solidFill>
              </a:defRPr>
            </a:lvl1p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136525"/>
            <a:ext cx="5333238" cy="2249277"/>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0" y="2625526"/>
            <a:ext cx="3086100" cy="1496894"/>
          </a:xfrm>
          <a:prstGeom prst="rect">
            <a:avLst/>
          </a:prstGeom>
        </p:spPr>
        <p:txBody>
          <a:bodyPr/>
          <a:lstStyle>
            <a:lvl1pPr marL="0" indent="0" algn="l">
              <a:buNone/>
              <a:defRPr sz="2400">
                <a:solidFill>
                  <a:schemeClr val="bg1">
                    <a:lumMod val="6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A9BBB905-C85D-BF43-B16D-0AC5E42038BA}"/>
              </a:ext>
            </a:extLst>
          </p:cNvPr>
          <p:cNvSpPr>
            <a:spLocks noGrp="1"/>
          </p:cNvSpPr>
          <p:nvPr>
            <p:ph type="pic" sz="quarter" idx="13"/>
          </p:nvPr>
        </p:nvSpPr>
        <p:spPr>
          <a:xfrm>
            <a:off x="7523649" y="1"/>
            <a:ext cx="1620351" cy="6858000"/>
          </a:xfrm>
          <a:custGeom>
            <a:avLst/>
            <a:gdLst>
              <a:gd name="connsiteX0" fmla="*/ 5569 w 1620351"/>
              <a:gd name="connsiteY0" fmla="*/ 1270 h 6858000"/>
              <a:gd name="connsiteX1" fmla="*/ 787183 w 1620351"/>
              <a:gd name="connsiteY1" fmla="*/ 1270 h 6858000"/>
              <a:gd name="connsiteX2" fmla="*/ 1001159 w 1620351"/>
              <a:gd name="connsiteY2" fmla="*/ 2976563 h 6858000"/>
              <a:gd name="connsiteX3" fmla="*/ 1620351 w 1620351"/>
              <a:gd name="connsiteY3" fmla="*/ 5187950 h 6858000"/>
              <a:gd name="connsiteX4" fmla="*/ 1619058 w 1620351"/>
              <a:gd name="connsiteY4" fmla="*/ 5187950 h 6858000"/>
              <a:gd name="connsiteX5" fmla="*/ 1619058 w 1620351"/>
              <a:gd name="connsiteY5" fmla="*/ 6858000 h 6858000"/>
              <a:gd name="connsiteX6" fmla="*/ 1514656 w 1620351"/>
              <a:gd name="connsiteY6" fmla="*/ 6858000 h 6858000"/>
              <a:gd name="connsiteX7" fmla="*/ 1401356 w 1620351"/>
              <a:gd name="connsiteY7" fmla="*/ 6620193 h 6858000"/>
              <a:gd name="connsiteX8" fmla="*/ 1400064 w 1620351"/>
              <a:gd name="connsiteY8" fmla="*/ 6617653 h 6858000"/>
              <a:gd name="connsiteX9" fmla="*/ 1220153 w 1620351"/>
              <a:gd name="connsiteY9" fmla="*/ 6240145 h 6858000"/>
              <a:gd name="connsiteX10" fmla="*/ 232092 w 1620351"/>
              <a:gd name="connsiteY10" fmla="*/ 3116263 h 6858000"/>
              <a:gd name="connsiteX11" fmla="*/ 5569 w 1620351"/>
              <a:gd name="connsiteY11" fmla="*/ 1270 h 6858000"/>
              <a:gd name="connsiteX12" fmla="*/ 895387 w 1620351"/>
              <a:gd name="connsiteY12" fmla="*/ 0 h 6858000"/>
              <a:gd name="connsiteX13" fmla="*/ 1620351 w 1620351"/>
              <a:gd name="connsiteY13" fmla="*/ 0 h 6858000"/>
              <a:gd name="connsiteX14" fmla="*/ 1620351 w 1620351"/>
              <a:gd name="connsiteY14" fmla="*/ 5029200 h 6858000"/>
              <a:gd name="connsiteX15" fmla="*/ 1121986 w 1620351"/>
              <a:gd name="connsiteY15" fmla="*/ 3114993 h 6858000"/>
              <a:gd name="connsiteX16" fmla="*/ 895387 w 1620351"/>
              <a:gd name="connsiteY1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0351" h="6858000">
                <a:moveTo>
                  <a:pt x="5569" y="1270"/>
                </a:moveTo>
                <a:lnTo>
                  <a:pt x="787183" y="1270"/>
                </a:lnTo>
                <a:cubicBezTo>
                  <a:pt x="759504" y="1038225"/>
                  <a:pt x="831210" y="2040255"/>
                  <a:pt x="1001159" y="2976563"/>
                </a:cubicBezTo>
                <a:cubicBezTo>
                  <a:pt x="1139551" y="3739198"/>
                  <a:pt x="1347216" y="4483100"/>
                  <a:pt x="1620351" y="5187950"/>
                </a:cubicBezTo>
                <a:lnTo>
                  <a:pt x="1619058" y="5187950"/>
                </a:lnTo>
                <a:lnTo>
                  <a:pt x="1619058" y="6858000"/>
                </a:lnTo>
                <a:lnTo>
                  <a:pt x="1514656" y="6858000"/>
                </a:lnTo>
                <a:cubicBezTo>
                  <a:pt x="1478157" y="6778625"/>
                  <a:pt x="1440365" y="6699568"/>
                  <a:pt x="1401356" y="6620193"/>
                </a:cubicBezTo>
                <a:lnTo>
                  <a:pt x="1400064" y="6617653"/>
                </a:lnTo>
                <a:cubicBezTo>
                  <a:pt x="1340905" y="6494145"/>
                  <a:pt x="1279236" y="6367145"/>
                  <a:pt x="1220153" y="6240145"/>
                </a:cubicBezTo>
                <a:cubicBezTo>
                  <a:pt x="763230" y="5264785"/>
                  <a:pt x="431012" y="4213860"/>
                  <a:pt x="232092" y="3116263"/>
                </a:cubicBezTo>
                <a:cubicBezTo>
                  <a:pt x="53398" y="2133283"/>
                  <a:pt x="-22109" y="1086168"/>
                  <a:pt x="5569" y="1270"/>
                </a:cubicBezTo>
                <a:close/>
                <a:moveTo>
                  <a:pt x="895387" y="0"/>
                </a:moveTo>
                <a:lnTo>
                  <a:pt x="1620351" y="0"/>
                </a:lnTo>
                <a:lnTo>
                  <a:pt x="1620351" y="5029200"/>
                </a:lnTo>
                <a:cubicBezTo>
                  <a:pt x="1407667" y="4412615"/>
                  <a:pt x="1240228" y="3769360"/>
                  <a:pt x="1121986" y="3114993"/>
                </a:cubicBezTo>
                <a:cubicBezTo>
                  <a:pt x="943216" y="2132013"/>
                  <a:pt x="867709" y="1083628"/>
                  <a:pt x="895387" y="0"/>
                </a:cubicBezTo>
                <a:close/>
              </a:path>
            </a:pathLst>
          </a:custGeom>
          <a:solidFill>
            <a:schemeClr val="accent2"/>
          </a:solidFill>
        </p:spPr>
        <p:txBody>
          <a:bodyPr wrap="square" anchor="ctr">
            <a:noAutofit/>
          </a:bodyPr>
          <a:lstStyle>
            <a:lvl1pPr algn="ctr">
              <a:buNone/>
              <a:defRPr/>
            </a:lvl1pPr>
          </a:lstStyle>
          <a:p>
            <a:endParaRPr lang="en-US"/>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668655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66865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7B25DB5F-B790-A945-B5AE-EF5977166FE4}"/>
              </a:ext>
            </a:extLst>
          </p:cNvPr>
          <p:cNvSpPr>
            <a:spLocks noGrp="1"/>
          </p:cNvSpPr>
          <p:nvPr>
            <p:ph type="pic" sz="quarter" idx="13"/>
          </p:nvPr>
        </p:nvSpPr>
        <p:spPr>
          <a:xfrm>
            <a:off x="0" y="0"/>
            <a:ext cx="7022592" cy="1983292"/>
          </a:xfrm>
          <a:custGeom>
            <a:avLst/>
            <a:gdLst>
              <a:gd name="connsiteX0" fmla="*/ 3270382 w 7022592"/>
              <a:gd name="connsiteY0" fmla="*/ 0 h 1983292"/>
              <a:gd name="connsiteX1" fmla="*/ 3270382 w 7022592"/>
              <a:gd name="connsiteY1" fmla="*/ 1297 h 1983292"/>
              <a:gd name="connsiteX2" fmla="*/ 7022592 w 7022592"/>
              <a:gd name="connsiteY2" fmla="*/ 1297 h 1983292"/>
              <a:gd name="connsiteX3" fmla="*/ 5275072 w 7022592"/>
              <a:gd name="connsiteY3" fmla="*/ 351744 h 1983292"/>
              <a:gd name="connsiteX4" fmla="*/ 4305564 w 7022592"/>
              <a:gd name="connsiteY4" fmla="*/ 848319 h 1983292"/>
              <a:gd name="connsiteX5" fmla="*/ 4304264 w 7022592"/>
              <a:gd name="connsiteY5" fmla="*/ 849616 h 1983292"/>
              <a:gd name="connsiteX6" fmla="*/ 4058473 w 7022592"/>
              <a:gd name="connsiteY6" fmla="*/ 995651 h 1983292"/>
              <a:gd name="connsiteX7" fmla="*/ 2026148 w 7022592"/>
              <a:gd name="connsiteY7" fmla="*/ 1795786 h 1983292"/>
              <a:gd name="connsiteX8" fmla="*/ 0 w 7022592"/>
              <a:gd name="connsiteY8" fmla="*/ 1978607 h 1983292"/>
              <a:gd name="connsiteX9" fmla="*/ 0 w 7022592"/>
              <a:gd name="connsiteY9" fmla="*/ 1346191 h 1983292"/>
              <a:gd name="connsiteX10" fmla="*/ 1935440 w 7022592"/>
              <a:gd name="connsiteY10" fmla="*/ 1173469 h 1983292"/>
              <a:gd name="connsiteX11" fmla="*/ 3421563 w 7022592"/>
              <a:gd name="connsiteY11" fmla="*/ 649003 h 1983292"/>
              <a:gd name="connsiteX12" fmla="*/ 3430667 w 7022592"/>
              <a:gd name="connsiteY12" fmla="*/ 622317 h 1983292"/>
              <a:gd name="connsiteX13" fmla="*/ 3410184 w 7022592"/>
              <a:gd name="connsiteY13" fmla="*/ 610827 h 1983292"/>
              <a:gd name="connsiteX14" fmla="*/ 2026148 w 7022592"/>
              <a:gd name="connsiteY14" fmla="*/ 1075711 h 1983292"/>
              <a:gd name="connsiteX15" fmla="*/ 0 w 7022592"/>
              <a:gd name="connsiteY15" fmla="*/ 1258533 h 1983292"/>
              <a:gd name="connsiteX16" fmla="*/ 0 w 7022592"/>
              <a:gd name="connsiteY16" fmla="*/ 626116 h 1983292"/>
              <a:gd name="connsiteX17" fmla="*/ 1935440 w 7022592"/>
              <a:gd name="connsiteY17" fmla="*/ 453394 h 1983292"/>
              <a:gd name="connsiteX18" fmla="*/ 3270382 w 7022592"/>
              <a:gd name="connsiteY18" fmla="*/ 0 h 1983292"/>
              <a:gd name="connsiteX19" fmla="*/ 0 w 7022592"/>
              <a:gd name="connsiteY19" fmla="*/ 0 h 1983292"/>
              <a:gd name="connsiteX20" fmla="*/ 3154965 w 7022592"/>
              <a:gd name="connsiteY20" fmla="*/ 0 h 1983292"/>
              <a:gd name="connsiteX21" fmla="*/ 2026148 w 7022592"/>
              <a:gd name="connsiteY21" fmla="*/ 355636 h 1983292"/>
              <a:gd name="connsiteX22" fmla="*/ 0 w 7022592"/>
              <a:gd name="connsiteY22" fmla="*/ 538458 h 198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022592" h="1983292">
                <a:moveTo>
                  <a:pt x="3270382" y="0"/>
                </a:moveTo>
                <a:lnTo>
                  <a:pt x="3270382" y="1297"/>
                </a:lnTo>
                <a:lnTo>
                  <a:pt x="7022592" y="1297"/>
                </a:lnTo>
                <a:cubicBezTo>
                  <a:pt x="6387633" y="48277"/>
                  <a:pt x="5810870" y="165123"/>
                  <a:pt x="5275072" y="351744"/>
                </a:cubicBezTo>
                <a:cubicBezTo>
                  <a:pt x="4940199" y="468591"/>
                  <a:pt x="4631985" y="652802"/>
                  <a:pt x="4305564" y="848319"/>
                </a:cubicBezTo>
                <a:lnTo>
                  <a:pt x="4304264" y="849616"/>
                </a:lnTo>
                <a:cubicBezTo>
                  <a:pt x="4223634" y="897893"/>
                  <a:pt x="4141054" y="947374"/>
                  <a:pt x="4058473" y="995651"/>
                </a:cubicBezTo>
                <a:cubicBezTo>
                  <a:pt x="3423514" y="1365279"/>
                  <a:pt x="2739786" y="1634461"/>
                  <a:pt x="2026148" y="1795786"/>
                </a:cubicBezTo>
                <a:cubicBezTo>
                  <a:pt x="1387287" y="1940523"/>
                  <a:pt x="705185" y="2001495"/>
                  <a:pt x="0" y="1978607"/>
                </a:cubicBezTo>
                <a:lnTo>
                  <a:pt x="0" y="1346191"/>
                </a:lnTo>
                <a:cubicBezTo>
                  <a:pt x="674624" y="1369078"/>
                  <a:pt x="1325840" y="1310608"/>
                  <a:pt x="1935440" y="1173469"/>
                </a:cubicBezTo>
                <a:cubicBezTo>
                  <a:pt x="2448804" y="1057920"/>
                  <a:pt x="2948839" y="881399"/>
                  <a:pt x="3421563" y="649003"/>
                </a:cubicBezTo>
                <a:cubicBezTo>
                  <a:pt x="3429691" y="643907"/>
                  <a:pt x="3433592" y="632417"/>
                  <a:pt x="3430667" y="622317"/>
                </a:cubicBezTo>
                <a:cubicBezTo>
                  <a:pt x="3427740" y="612124"/>
                  <a:pt x="3418312" y="607027"/>
                  <a:pt x="3410184" y="610827"/>
                </a:cubicBezTo>
                <a:cubicBezTo>
                  <a:pt x="2966070" y="811532"/>
                  <a:pt x="2500823" y="968964"/>
                  <a:pt x="2026148" y="1075711"/>
                </a:cubicBezTo>
                <a:cubicBezTo>
                  <a:pt x="1387287" y="1220449"/>
                  <a:pt x="705185" y="1281420"/>
                  <a:pt x="0" y="1258533"/>
                </a:cubicBezTo>
                <a:lnTo>
                  <a:pt x="0" y="626116"/>
                </a:lnTo>
                <a:cubicBezTo>
                  <a:pt x="674624" y="649003"/>
                  <a:pt x="1325840" y="590534"/>
                  <a:pt x="1935440" y="453394"/>
                </a:cubicBezTo>
                <a:cubicBezTo>
                  <a:pt x="2394509" y="349242"/>
                  <a:pt x="2842849" y="196814"/>
                  <a:pt x="3270382" y="0"/>
                </a:cubicBezTo>
                <a:close/>
                <a:moveTo>
                  <a:pt x="0" y="0"/>
                </a:moveTo>
                <a:lnTo>
                  <a:pt x="3154965" y="0"/>
                </a:lnTo>
                <a:cubicBezTo>
                  <a:pt x="2789530" y="149834"/>
                  <a:pt x="2409790" y="267978"/>
                  <a:pt x="2026148" y="355636"/>
                </a:cubicBezTo>
                <a:cubicBezTo>
                  <a:pt x="1385987" y="500374"/>
                  <a:pt x="705185" y="561345"/>
                  <a:pt x="0" y="538458"/>
                </a:cubicBezTo>
                <a:close/>
              </a:path>
            </a:pathLst>
          </a:custGeom>
          <a:solidFill>
            <a:schemeClr val="accent2"/>
          </a:solidFill>
        </p:spPr>
        <p:txBody>
          <a:bodyPr wrap="square" anchor="ctr">
            <a:noAutofit/>
          </a:bodyPr>
          <a:lstStyle>
            <a:lvl1pPr algn="l">
              <a:buNone/>
              <a:defRPr/>
            </a:lvl1pPr>
          </a:lstStyle>
          <a:p>
            <a:endParaRPr lang="en-US"/>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4919472" y="365125"/>
            <a:ext cx="3595878" cy="1741361"/>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2285873"/>
            <a:ext cx="7886700" cy="3891090"/>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BF57923A-2F86-2B42-A618-36C45103330C}"/>
              </a:ext>
            </a:extLst>
          </p:cNvPr>
          <p:cNvSpPr>
            <a:spLocks noGrp="1"/>
          </p:cNvSpPr>
          <p:nvPr>
            <p:ph type="pic" sz="quarter" idx="13"/>
          </p:nvPr>
        </p:nvSpPr>
        <p:spPr>
          <a:xfrm>
            <a:off x="4165780" y="0"/>
            <a:ext cx="4978220" cy="6858000"/>
          </a:xfrm>
          <a:custGeom>
            <a:avLst/>
            <a:gdLst>
              <a:gd name="connsiteX0" fmla="*/ 4642 w 4978220"/>
              <a:gd name="connsiteY0" fmla="*/ 0 h 6858000"/>
              <a:gd name="connsiteX1" fmla="*/ 630330 w 4978220"/>
              <a:gd name="connsiteY1" fmla="*/ 0 h 6858000"/>
              <a:gd name="connsiteX2" fmla="*/ 801035 w 4978220"/>
              <a:gd name="connsiteY2" fmla="*/ 2381885 h 6858000"/>
              <a:gd name="connsiteX3" fmla="*/ 1319858 w 4978220"/>
              <a:gd name="connsiteY3" fmla="*/ 4211003 h 6858000"/>
              <a:gd name="connsiteX4" fmla="*/ 1346227 w 4978220"/>
              <a:gd name="connsiteY4" fmla="*/ 4222433 h 6858000"/>
              <a:gd name="connsiteX5" fmla="*/ 1357561 w 4978220"/>
              <a:gd name="connsiteY5" fmla="*/ 4197350 h 6858000"/>
              <a:gd name="connsiteX6" fmla="*/ 897721 w 4978220"/>
              <a:gd name="connsiteY6" fmla="*/ 2493645 h 6858000"/>
              <a:gd name="connsiteX7" fmla="*/ 716839 w 4978220"/>
              <a:gd name="connsiteY7" fmla="*/ 0 h 6858000"/>
              <a:gd name="connsiteX8" fmla="*/ 1342526 w 4978220"/>
              <a:gd name="connsiteY8" fmla="*/ 0 h 6858000"/>
              <a:gd name="connsiteX9" fmla="*/ 1513462 w 4978220"/>
              <a:gd name="connsiteY9" fmla="*/ 2381885 h 6858000"/>
              <a:gd name="connsiteX10" fmla="*/ 2032286 w 4978220"/>
              <a:gd name="connsiteY10" fmla="*/ 4211003 h 6858000"/>
              <a:gd name="connsiteX11" fmla="*/ 2058655 w 4978220"/>
              <a:gd name="connsiteY11" fmla="*/ 4222433 h 6858000"/>
              <a:gd name="connsiteX12" fmla="*/ 2069989 w 4978220"/>
              <a:gd name="connsiteY12" fmla="*/ 4197350 h 6858000"/>
              <a:gd name="connsiteX13" fmla="*/ 1610149 w 4978220"/>
              <a:gd name="connsiteY13" fmla="*/ 2493645 h 6858000"/>
              <a:gd name="connsiteX14" fmla="*/ 1429266 w 4978220"/>
              <a:gd name="connsiteY14" fmla="*/ 0 h 6858000"/>
              <a:gd name="connsiteX15" fmla="*/ 2054954 w 4978220"/>
              <a:gd name="connsiteY15" fmla="*/ 0 h 6858000"/>
              <a:gd name="connsiteX16" fmla="*/ 2225659 w 4978220"/>
              <a:gd name="connsiteY16" fmla="*/ 2381885 h 6858000"/>
              <a:gd name="connsiteX17" fmla="*/ 2697989 w 4978220"/>
              <a:gd name="connsiteY17" fmla="*/ 4091623 h 6858000"/>
              <a:gd name="connsiteX18" fmla="*/ 2723202 w 4978220"/>
              <a:gd name="connsiteY18" fmla="*/ 4103053 h 6858000"/>
              <a:gd name="connsiteX19" fmla="*/ 2735692 w 4978220"/>
              <a:gd name="connsiteY19" fmla="*/ 4077970 h 6858000"/>
              <a:gd name="connsiteX20" fmla="*/ 2318644 w 4978220"/>
              <a:gd name="connsiteY20" fmla="*/ 2493645 h 6858000"/>
              <a:gd name="connsiteX21" fmla="*/ 2137762 w 4978220"/>
              <a:gd name="connsiteY21" fmla="*/ 0 h 6858000"/>
              <a:gd name="connsiteX22" fmla="*/ 2765993 w 4978220"/>
              <a:gd name="connsiteY22" fmla="*/ 0 h 6858000"/>
              <a:gd name="connsiteX23" fmla="*/ 2936698 w 4978220"/>
              <a:gd name="connsiteY23" fmla="*/ 2381885 h 6858000"/>
              <a:gd name="connsiteX24" fmla="*/ 3409029 w 4978220"/>
              <a:gd name="connsiteY24" fmla="*/ 4089083 h 6858000"/>
              <a:gd name="connsiteX25" fmla="*/ 3434241 w 4978220"/>
              <a:gd name="connsiteY25" fmla="*/ 4100513 h 6858000"/>
              <a:gd name="connsiteX26" fmla="*/ 3446732 w 4978220"/>
              <a:gd name="connsiteY26" fmla="*/ 4075430 h 6858000"/>
              <a:gd name="connsiteX27" fmla="*/ 3029684 w 4978220"/>
              <a:gd name="connsiteY27" fmla="*/ 2493645 h 6858000"/>
              <a:gd name="connsiteX28" fmla="*/ 2848802 w 4978220"/>
              <a:gd name="connsiteY28" fmla="*/ 0 h 6858000"/>
              <a:gd name="connsiteX29" fmla="*/ 3474489 w 4978220"/>
              <a:gd name="connsiteY29" fmla="*/ 0 h 6858000"/>
              <a:gd name="connsiteX30" fmla="*/ 3645425 w 4978220"/>
              <a:gd name="connsiteY30" fmla="*/ 2381885 h 6858000"/>
              <a:gd name="connsiteX31" fmla="*/ 4164248 w 4978220"/>
              <a:gd name="connsiteY31" fmla="*/ 4211003 h 6858000"/>
              <a:gd name="connsiteX32" fmla="*/ 4190617 w 4978220"/>
              <a:gd name="connsiteY32" fmla="*/ 4222433 h 6858000"/>
              <a:gd name="connsiteX33" fmla="*/ 4201952 w 4978220"/>
              <a:gd name="connsiteY33" fmla="*/ 4197350 h 6858000"/>
              <a:gd name="connsiteX34" fmla="*/ 3742112 w 4978220"/>
              <a:gd name="connsiteY34" fmla="*/ 2493645 h 6858000"/>
              <a:gd name="connsiteX35" fmla="*/ 3561229 w 4978220"/>
              <a:gd name="connsiteY35" fmla="*/ 0 h 6858000"/>
              <a:gd name="connsiteX36" fmla="*/ 4186685 w 4978220"/>
              <a:gd name="connsiteY36" fmla="*/ 0 h 6858000"/>
              <a:gd name="connsiteX37" fmla="*/ 4357622 w 4978220"/>
              <a:gd name="connsiteY37" fmla="*/ 2381885 h 6858000"/>
              <a:gd name="connsiteX38" fmla="*/ 4876444 w 4978220"/>
              <a:gd name="connsiteY38" fmla="*/ 4211003 h 6858000"/>
              <a:gd name="connsiteX39" fmla="*/ 4902814 w 4978220"/>
              <a:gd name="connsiteY39" fmla="*/ 4222433 h 6858000"/>
              <a:gd name="connsiteX40" fmla="*/ 4914148 w 4978220"/>
              <a:gd name="connsiteY40" fmla="*/ 4197350 h 6858000"/>
              <a:gd name="connsiteX41" fmla="*/ 4454308 w 4978220"/>
              <a:gd name="connsiteY41" fmla="*/ 2493645 h 6858000"/>
              <a:gd name="connsiteX42" fmla="*/ 4273426 w 4978220"/>
              <a:gd name="connsiteY42" fmla="*/ 0 h 6858000"/>
              <a:gd name="connsiteX43" fmla="*/ 4899113 w 4978220"/>
              <a:gd name="connsiteY43" fmla="*/ 0 h 6858000"/>
              <a:gd name="connsiteX44" fmla="*/ 4978220 w 4978220"/>
              <a:gd name="connsiteY44" fmla="*/ 1771333 h 6858000"/>
              <a:gd name="connsiteX45" fmla="*/ 4978220 w 4978220"/>
              <a:gd name="connsiteY45" fmla="*/ 5996305 h 6858000"/>
              <a:gd name="connsiteX46" fmla="*/ 4977064 w 4978220"/>
              <a:gd name="connsiteY46" fmla="*/ 5996305 h 6858000"/>
              <a:gd name="connsiteX47" fmla="*/ 4965730 w 4978220"/>
              <a:gd name="connsiteY47" fmla="*/ 6021388 h 6858000"/>
              <a:gd name="connsiteX48" fmla="*/ 4978220 w 4978220"/>
              <a:gd name="connsiteY48" fmla="*/ 6058853 h 6858000"/>
              <a:gd name="connsiteX49" fmla="*/ 4978220 w 4978220"/>
              <a:gd name="connsiteY49" fmla="*/ 6856730 h 6858000"/>
              <a:gd name="connsiteX50" fmla="*/ 4550994 w 4978220"/>
              <a:gd name="connsiteY50" fmla="*/ 6856730 h 6858000"/>
              <a:gd name="connsiteX51" fmla="*/ 4456852 w 4978220"/>
              <a:gd name="connsiteY51" fmla="*/ 6491288 h 6858000"/>
              <a:gd name="connsiteX52" fmla="*/ 4314830 w 4978220"/>
              <a:gd name="connsiteY52" fmla="*/ 6072823 h 6858000"/>
              <a:gd name="connsiteX53" fmla="*/ 4289848 w 4978220"/>
              <a:gd name="connsiteY53" fmla="*/ 6061393 h 6858000"/>
              <a:gd name="connsiteX54" fmla="*/ 4277126 w 4978220"/>
              <a:gd name="connsiteY54" fmla="*/ 6086793 h 6858000"/>
              <a:gd name="connsiteX55" fmla="*/ 4349988 w 4978220"/>
              <a:gd name="connsiteY55" fmla="*/ 6321425 h 6858000"/>
              <a:gd name="connsiteX56" fmla="*/ 4483222 w 4978220"/>
              <a:gd name="connsiteY56" fmla="*/ 6856730 h 6858000"/>
              <a:gd name="connsiteX57" fmla="*/ 3838798 w 4978220"/>
              <a:gd name="connsiteY57" fmla="*/ 6856730 h 6858000"/>
              <a:gd name="connsiteX58" fmla="*/ 3744656 w 4978220"/>
              <a:gd name="connsiteY58" fmla="*/ 6491288 h 6858000"/>
              <a:gd name="connsiteX59" fmla="*/ 3601245 w 4978220"/>
              <a:gd name="connsiteY59" fmla="*/ 6071553 h 6858000"/>
              <a:gd name="connsiteX60" fmla="*/ 3576264 w 4978220"/>
              <a:gd name="connsiteY60" fmla="*/ 6060123 h 6858000"/>
              <a:gd name="connsiteX61" fmla="*/ 3563542 w 4978220"/>
              <a:gd name="connsiteY61" fmla="*/ 6085523 h 6858000"/>
              <a:gd name="connsiteX62" fmla="*/ 3637792 w 4978220"/>
              <a:gd name="connsiteY62" fmla="*/ 6322695 h 6858000"/>
              <a:gd name="connsiteX63" fmla="*/ 3771025 w 4978220"/>
              <a:gd name="connsiteY63" fmla="*/ 6858000 h 6858000"/>
              <a:gd name="connsiteX64" fmla="*/ 3130303 w 4978220"/>
              <a:gd name="connsiteY64" fmla="*/ 6858000 h 6858000"/>
              <a:gd name="connsiteX65" fmla="*/ 3035929 w 4978220"/>
              <a:gd name="connsiteY65" fmla="*/ 6492558 h 6858000"/>
              <a:gd name="connsiteX66" fmla="*/ 2867769 w 4978220"/>
              <a:gd name="connsiteY66" fmla="*/ 6007418 h 6858000"/>
              <a:gd name="connsiteX67" fmla="*/ 2841168 w 4978220"/>
              <a:gd name="connsiteY67" fmla="*/ 5996305 h 6858000"/>
              <a:gd name="connsiteX68" fmla="*/ 2830066 w 4978220"/>
              <a:gd name="connsiteY68" fmla="*/ 6021388 h 6858000"/>
              <a:gd name="connsiteX69" fmla="*/ 2926752 w 4978220"/>
              <a:gd name="connsiteY69" fmla="*/ 6322695 h 6858000"/>
              <a:gd name="connsiteX70" fmla="*/ 3059985 w 4978220"/>
              <a:gd name="connsiteY70" fmla="*/ 6858000 h 6858000"/>
              <a:gd name="connsiteX71" fmla="*/ 2419263 w 4978220"/>
              <a:gd name="connsiteY71" fmla="*/ 6858000 h 6858000"/>
              <a:gd name="connsiteX72" fmla="*/ 2324890 w 4978220"/>
              <a:gd name="connsiteY72" fmla="*/ 6492558 h 6858000"/>
              <a:gd name="connsiteX73" fmla="*/ 2156498 w 4978220"/>
              <a:gd name="connsiteY73" fmla="*/ 6007418 h 6858000"/>
              <a:gd name="connsiteX74" fmla="*/ 2130129 w 4978220"/>
              <a:gd name="connsiteY74" fmla="*/ 5996305 h 6858000"/>
              <a:gd name="connsiteX75" fmla="*/ 2119026 w 4978220"/>
              <a:gd name="connsiteY75" fmla="*/ 6021388 h 6858000"/>
              <a:gd name="connsiteX76" fmla="*/ 2215712 w 4978220"/>
              <a:gd name="connsiteY76" fmla="*/ 6322695 h 6858000"/>
              <a:gd name="connsiteX77" fmla="*/ 2348714 w 4978220"/>
              <a:gd name="connsiteY77" fmla="*/ 6858000 h 6858000"/>
              <a:gd name="connsiteX78" fmla="*/ 1708223 w 4978220"/>
              <a:gd name="connsiteY78" fmla="*/ 6858000 h 6858000"/>
              <a:gd name="connsiteX79" fmla="*/ 1613850 w 4978220"/>
              <a:gd name="connsiteY79" fmla="*/ 6492558 h 6858000"/>
              <a:gd name="connsiteX80" fmla="*/ 1122784 w 4978220"/>
              <a:gd name="connsiteY80" fmla="*/ 5299075 h 6858000"/>
              <a:gd name="connsiteX81" fmla="*/ 1121396 w 4978220"/>
              <a:gd name="connsiteY81" fmla="*/ 5297805 h 6858000"/>
              <a:gd name="connsiteX82" fmla="*/ 977060 w 4978220"/>
              <a:gd name="connsiteY82" fmla="*/ 4994910 h 6858000"/>
              <a:gd name="connsiteX83" fmla="*/ 185525 w 4978220"/>
              <a:gd name="connsiteY83" fmla="*/ 2493645 h 6858000"/>
              <a:gd name="connsiteX84" fmla="*/ 4642 w 4978220"/>
              <a:gd name="connsiteY84"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978220" h="6858000">
                <a:moveTo>
                  <a:pt x="4642" y="0"/>
                </a:moveTo>
                <a:lnTo>
                  <a:pt x="630330" y="0"/>
                </a:lnTo>
                <a:cubicBezTo>
                  <a:pt x="607662" y="830263"/>
                  <a:pt x="665488" y="1631950"/>
                  <a:pt x="801035" y="2381885"/>
                </a:cubicBezTo>
                <a:cubicBezTo>
                  <a:pt x="915301" y="3013710"/>
                  <a:pt x="1089938" y="3629343"/>
                  <a:pt x="1319858" y="4211003"/>
                </a:cubicBezTo>
                <a:cubicBezTo>
                  <a:pt x="1323790" y="4221163"/>
                  <a:pt x="1334893" y="4226243"/>
                  <a:pt x="1346227" y="4222433"/>
                </a:cubicBezTo>
                <a:cubicBezTo>
                  <a:pt x="1356404" y="4218623"/>
                  <a:pt x="1361493" y="4207193"/>
                  <a:pt x="1357561" y="4197350"/>
                </a:cubicBezTo>
                <a:cubicBezTo>
                  <a:pt x="1157942" y="3650615"/>
                  <a:pt x="1003429" y="3077845"/>
                  <a:pt x="897721" y="2493645"/>
                </a:cubicBezTo>
                <a:cubicBezTo>
                  <a:pt x="754542" y="1707198"/>
                  <a:pt x="694402" y="868045"/>
                  <a:pt x="716839" y="0"/>
                </a:cubicBezTo>
                <a:lnTo>
                  <a:pt x="1342526" y="0"/>
                </a:lnTo>
                <a:cubicBezTo>
                  <a:pt x="1319858" y="830263"/>
                  <a:pt x="1377685" y="1631950"/>
                  <a:pt x="1513462" y="2381885"/>
                </a:cubicBezTo>
                <a:cubicBezTo>
                  <a:pt x="1627728" y="3013710"/>
                  <a:pt x="1802366" y="3629343"/>
                  <a:pt x="2032286" y="4211003"/>
                </a:cubicBezTo>
                <a:cubicBezTo>
                  <a:pt x="2035986" y="4221163"/>
                  <a:pt x="2047321" y="4226243"/>
                  <a:pt x="2058655" y="4222433"/>
                </a:cubicBezTo>
                <a:cubicBezTo>
                  <a:pt x="2068601" y="4218623"/>
                  <a:pt x="2073690" y="4207193"/>
                  <a:pt x="2069989" y="4197350"/>
                </a:cubicBezTo>
                <a:cubicBezTo>
                  <a:pt x="1870139" y="3650615"/>
                  <a:pt x="1715625" y="3077845"/>
                  <a:pt x="1610149" y="2493645"/>
                </a:cubicBezTo>
                <a:cubicBezTo>
                  <a:pt x="1466970" y="1707198"/>
                  <a:pt x="1406598" y="868045"/>
                  <a:pt x="1429266" y="0"/>
                </a:cubicBezTo>
                <a:lnTo>
                  <a:pt x="2054954" y="0"/>
                </a:lnTo>
                <a:cubicBezTo>
                  <a:pt x="2032286" y="830263"/>
                  <a:pt x="2090112" y="1631950"/>
                  <a:pt x="2225659" y="2381885"/>
                </a:cubicBezTo>
                <a:cubicBezTo>
                  <a:pt x="2332523" y="2971165"/>
                  <a:pt x="2492125" y="3545205"/>
                  <a:pt x="2697989" y="4091623"/>
                </a:cubicBezTo>
                <a:cubicBezTo>
                  <a:pt x="2701921" y="4101783"/>
                  <a:pt x="2713255" y="4106863"/>
                  <a:pt x="2723202" y="4103053"/>
                </a:cubicBezTo>
                <a:cubicBezTo>
                  <a:pt x="2733148" y="4099243"/>
                  <a:pt x="2739624" y="4087813"/>
                  <a:pt x="2735692" y="4077970"/>
                </a:cubicBezTo>
                <a:cubicBezTo>
                  <a:pt x="2557354" y="3569018"/>
                  <a:pt x="2416719" y="3035300"/>
                  <a:pt x="2318644" y="2493645"/>
                </a:cubicBezTo>
                <a:cubicBezTo>
                  <a:pt x="2175465" y="1707198"/>
                  <a:pt x="2115094" y="868045"/>
                  <a:pt x="2137762" y="0"/>
                </a:cubicBezTo>
                <a:lnTo>
                  <a:pt x="2765993" y="0"/>
                </a:lnTo>
                <a:cubicBezTo>
                  <a:pt x="2743325" y="830263"/>
                  <a:pt x="2801152" y="1631950"/>
                  <a:pt x="2936698" y="2381885"/>
                </a:cubicBezTo>
                <a:cubicBezTo>
                  <a:pt x="3043563" y="2968625"/>
                  <a:pt x="3201777" y="3543935"/>
                  <a:pt x="3409029" y="4089083"/>
                </a:cubicBezTo>
                <a:cubicBezTo>
                  <a:pt x="3412961" y="4099243"/>
                  <a:pt x="3424295" y="4104323"/>
                  <a:pt x="3434241" y="4100513"/>
                </a:cubicBezTo>
                <a:cubicBezTo>
                  <a:pt x="3444419" y="4096703"/>
                  <a:pt x="3450664" y="4085273"/>
                  <a:pt x="3446732" y="4075430"/>
                </a:cubicBezTo>
                <a:cubicBezTo>
                  <a:pt x="3268394" y="3566478"/>
                  <a:pt x="3127759" y="3034030"/>
                  <a:pt x="3029684" y="2493645"/>
                </a:cubicBezTo>
                <a:cubicBezTo>
                  <a:pt x="2886505" y="1707198"/>
                  <a:pt x="2826133" y="868045"/>
                  <a:pt x="2848802" y="0"/>
                </a:cubicBezTo>
                <a:lnTo>
                  <a:pt x="3474489" y="0"/>
                </a:lnTo>
                <a:cubicBezTo>
                  <a:pt x="3451821" y="830263"/>
                  <a:pt x="3509648" y="1631950"/>
                  <a:pt x="3645425" y="2381885"/>
                </a:cubicBezTo>
                <a:cubicBezTo>
                  <a:pt x="3759691" y="3013710"/>
                  <a:pt x="3934329" y="3629343"/>
                  <a:pt x="4164248" y="4211003"/>
                </a:cubicBezTo>
                <a:cubicBezTo>
                  <a:pt x="4167949" y="4221163"/>
                  <a:pt x="4179283" y="4226243"/>
                  <a:pt x="4190617" y="4222433"/>
                </a:cubicBezTo>
                <a:cubicBezTo>
                  <a:pt x="4200564" y="4218623"/>
                  <a:pt x="4205653" y="4207193"/>
                  <a:pt x="4201952" y="4197350"/>
                </a:cubicBezTo>
                <a:cubicBezTo>
                  <a:pt x="4002102" y="3650615"/>
                  <a:pt x="3847588" y="3077845"/>
                  <a:pt x="3742112" y="2493645"/>
                </a:cubicBezTo>
                <a:cubicBezTo>
                  <a:pt x="3598932" y="1707198"/>
                  <a:pt x="3538561" y="868045"/>
                  <a:pt x="3561229" y="0"/>
                </a:cubicBezTo>
                <a:lnTo>
                  <a:pt x="4186685" y="0"/>
                </a:lnTo>
                <a:cubicBezTo>
                  <a:pt x="4164248" y="830263"/>
                  <a:pt x="4221844" y="1631950"/>
                  <a:pt x="4357622" y="2381885"/>
                </a:cubicBezTo>
                <a:cubicBezTo>
                  <a:pt x="4471888" y="3013710"/>
                  <a:pt x="4646525" y="3629343"/>
                  <a:pt x="4876444" y="4211003"/>
                </a:cubicBezTo>
                <a:cubicBezTo>
                  <a:pt x="4880146" y="4221163"/>
                  <a:pt x="4891480" y="4226243"/>
                  <a:pt x="4902814" y="4222433"/>
                </a:cubicBezTo>
                <a:cubicBezTo>
                  <a:pt x="4912991" y="4218623"/>
                  <a:pt x="4917848" y="4207193"/>
                  <a:pt x="4914148" y="4197350"/>
                </a:cubicBezTo>
                <a:cubicBezTo>
                  <a:pt x="4714298" y="3650615"/>
                  <a:pt x="4559784" y="3077845"/>
                  <a:pt x="4454308" y="2493645"/>
                </a:cubicBezTo>
                <a:cubicBezTo>
                  <a:pt x="4311128" y="1707198"/>
                  <a:pt x="4250758" y="868045"/>
                  <a:pt x="4273426" y="0"/>
                </a:cubicBezTo>
                <a:lnTo>
                  <a:pt x="4899113" y="0"/>
                </a:lnTo>
                <a:cubicBezTo>
                  <a:pt x="4882690" y="609283"/>
                  <a:pt x="4909059" y="1202373"/>
                  <a:pt x="4978220" y="1771333"/>
                </a:cubicBezTo>
                <a:lnTo>
                  <a:pt x="4978220" y="5996305"/>
                </a:lnTo>
                <a:cubicBezTo>
                  <a:pt x="4978220" y="5996305"/>
                  <a:pt x="4977064" y="5996305"/>
                  <a:pt x="4977064" y="5996305"/>
                </a:cubicBezTo>
                <a:cubicBezTo>
                  <a:pt x="4966886" y="5999798"/>
                  <a:pt x="4961797" y="6011228"/>
                  <a:pt x="4965730" y="6021388"/>
                </a:cubicBezTo>
                <a:cubicBezTo>
                  <a:pt x="4970587" y="6033770"/>
                  <a:pt x="4974519" y="6046470"/>
                  <a:pt x="4978220" y="6058853"/>
                </a:cubicBezTo>
                <a:lnTo>
                  <a:pt x="4978220" y="6856730"/>
                </a:lnTo>
                <a:lnTo>
                  <a:pt x="4550994" y="6856730"/>
                </a:lnTo>
                <a:cubicBezTo>
                  <a:pt x="4522081" y="6733540"/>
                  <a:pt x="4490854" y="6611620"/>
                  <a:pt x="4456852" y="6491288"/>
                </a:cubicBezTo>
                <a:cubicBezTo>
                  <a:pt x="4419150" y="6357938"/>
                  <a:pt x="4372656" y="6221095"/>
                  <a:pt x="4314830" y="6072823"/>
                </a:cubicBezTo>
                <a:cubicBezTo>
                  <a:pt x="4311128" y="6062663"/>
                  <a:pt x="4299794" y="6057900"/>
                  <a:pt x="4289848" y="6061393"/>
                </a:cubicBezTo>
                <a:cubicBezTo>
                  <a:pt x="4278514" y="6065203"/>
                  <a:pt x="4273426" y="6076633"/>
                  <a:pt x="4277126" y="6086793"/>
                </a:cubicBezTo>
                <a:cubicBezTo>
                  <a:pt x="4304884" y="6168390"/>
                  <a:pt x="4328708" y="6246178"/>
                  <a:pt x="4349988" y="6321425"/>
                </a:cubicBezTo>
                <a:cubicBezTo>
                  <a:pt x="4399026" y="6496050"/>
                  <a:pt x="4444362" y="6674485"/>
                  <a:pt x="4483222" y="6856730"/>
                </a:cubicBezTo>
                <a:lnTo>
                  <a:pt x="3838798" y="6856730"/>
                </a:lnTo>
                <a:cubicBezTo>
                  <a:pt x="3809885" y="6733540"/>
                  <a:pt x="3778427" y="6611620"/>
                  <a:pt x="3744656" y="6491288"/>
                </a:cubicBezTo>
                <a:cubicBezTo>
                  <a:pt x="3706953" y="6356668"/>
                  <a:pt x="3660460" y="6219825"/>
                  <a:pt x="3601245" y="6071553"/>
                </a:cubicBezTo>
                <a:cubicBezTo>
                  <a:pt x="3597545" y="6061393"/>
                  <a:pt x="3586210" y="6056630"/>
                  <a:pt x="3576264" y="6060123"/>
                </a:cubicBezTo>
                <a:cubicBezTo>
                  <a:pt x="3566087" y="6063933"/>
                  <a:pt x="3561229" y="6075363"/>
                  <a:pt x="3563542" y="6085523"/>
                </a:cubicBezTo>
                <a:cubicBezTo>
                  <a:pt x="3592456" y="6168390"/>
                  <a:pt x="3616512" y="6246178"/>
                  <a:pt x="3637792" y="6322695"/>
                </a:cubicBezTo>
                <a:cubicBezTo>
                  <a:pt x="3686829" y="6497320"/>
                  <a:pt x="3731934" y="6675755"/>
                  <a:pt x="3771025" y="6858000"/>
                </a:cubicBezTo>
                <a:lnTo>
                  <a:pt x="3130303" y="6858000"/>
                </a:lnTo>
                <a:cubicBezTo>
                  <a:pt x="3101390" y="6734810"/>
                  <a:pt x="3069932" y="6612890"/>
                  <a:pt x="3035929" y="6492558"/>
                </a:cubicBezTo>
                <a:cubicBezTo>
                  <a:pt x="2993369" y="6339205"/>
                  <a:pt x="2938086" y="6180773"/>
                  <a:pt x="2867769" y="6007418"/>
                </a:cubicBezTo>
                <a:cubicBezTo>
                  <a:pt x="2863837" y="5997575"/>
                  <a:pt x="2852502" y="5992495"/>
                  <a:pt x="2841168" y="5996305"/>
                </a:cubicBezTo>
                <a:cubicBezTo>
                  <a:pt x="2831222" y="6000115"/>
                  <a:pt x="2826133" y="6011228"/>
                  <a:pt x="2830066" y="6021388"/>
                </a:cubicBezTo>
                <a:cubicBezTo>
                  <a:pt x="2867769" y="6126798"/>
                  <a:pt x="2898995" y="6224905"/>
                  <a:pt x="2926752" y="6322695"/>
                </a:cubicBezTo>
                <a:cubicBezTo>
                  <a:pt x="2975789" y="6497320"/>
                  <a:pt x="3020894" y="6675755"/>
                  <a:pt x="3059985" y="6858000"/>
                </a:cubicBezTo>
                <a:lnTo>
                  <a:pt x="2419263" y="6858000"/>
                </a:lnTo>
                <a:cubicBezTo>
                  <a:pt x="2390350" y="6734810"/>
                  <a:pt x="2358892" y="6612890"/>
                  <a:pt x="2324890" y="6492558"/>
                </a:cubicBezTo>
                <a:cubicBezTo>
                  <a:pt x="2282329" y="6339205"/>
                  <a:pt x="2227047" y="6180773"/>
                  <a:pt x="2156498" y="6007418"/>
                </a:cubicBezTo>
                <a:cubicBezTo>
                  <a:pt x="2152797" y="5997575"/>
                  <a:pt x="2141463" y="5992495"/>
                  <a:pt x="2130129" y="5996305"/>
                </a:cubicBezTo>
                <a:cubicBezTo>
                  <a:pt x="2120182" y="6000115"/>
                  <a:pt x="2115094" y="6011228"/>
                  <a:pt x="2119026" y="6021388"/>
                </a:cubicBezTo>
                <a:cubicBezTo>
                  <a:pt x="2156498" y="6126798"/>
                  <a:pt x="2187956" y="6226175"/>
                  <a:pt x="2215712" y="6322695"/>
                </a:cubicBezTo>
                <a:cubicBezTo>
                  <a:pt x="2264750" y="6497320"/>
                  <a:pt x="2309855" y="6675755"/>
                  <a:pt x="2348714" y="6858000"/>
                </a:cubicBezTo>
                <a:lnTo>
                  <a:pt x="1708223" y="6858000"/>
                </a:lnTo>
                <a:cubicBezTo>
                  <a:pt x="1679310" y="6734810"/>
                  <a:pt x="1647852" y="6612890"/>
                  <a:pt x="1613850" y="6492558"/>
                </a:cubicBezTo>
                <a:cubicBezTo>
                  <a:pt x="1498427" y="6080443"/>
                  <a:pt x="1315000" y="5701030"/>
                  <a:pt x="1122784" y="5299075"/>
                </a:cubicBezTo>
                <a:lnTo>
                  <a:pt x="1121396" y="5297805"/>
                </a:lnTo>
                <a:cubicBezTo>
                  <a:pt x="1073746" y="5199698"/>
                  <a:pt x="1024709" y="5096828"/>
                  <a:pt x="977060" y="4994910"/>
                </a:cubicBezTo>
                <a:cubicBezTo>
                  <a:pt x="611362" y="4214813"/>
                  <a:pt x="345127" y="3373120"/>
                  <a:pt x="185525" y="2493645"/>
                </a:cubicBezTo>
                <a:cubicBezTo>
                  <a:pt x="42346" y="1707198"/>
                  <a:pt x="-18026" y="868045"/>
                  <a:pt x="4642" y="0"/>
                </a:cubicBezTo>
                <a:close/>
              </a:path>
            </a:pathLst>
          </a:custGeom>
          <a:solidFill>
            <a:schemeClr val="accent2"/>
          </a:solidFill>
        </p:spPr>
        <p:txBody>
          <a:bodyPr wrap="square" anchor="ctr">
            <a:noAutofit/>
          </a:bodyPr>
          <a:lstStyle>
            <a:lvl1pPr algn="ctr">
              <a:buNone/>
              <a:defRPr>
                <a:solidFill>
                  <a:schemeClr val="bg1"/>
                </a:solidFill>
              </a:defRPr>
            </a:lvl1pPr>
          </a:lstStyle>
          <a:p>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136526"/>
            <a:ext cx="3344608" cy="442595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3344608" cy="1500187"/>
          </a:xfrm>
          <a:prstGeom prst="rect">
            <a:avLst/>
          </a:prstGeom>
        </p:spPr>
        <p:txBody>
          <a:bodyPr/>
          <a:lstStyle>
            <a:lvl1pPr marL="0" indent="0">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7" name="Freeform 16">
            <a:extLst>
              <a:ext uri="{FF2B5EF4-FFF2-40B4-BE49-F238E27FC236}">
                <a16:creationId xmlns:a16="http://schemas.microsoft.com/office/drawing/2014/main" id="{D5646A21-5A83-5647-905C-9180E46857AA}"/>
              </a:ext>
            </a:extLst>
          </p:cNvPr>
          <p:cNvSpPr>
            <a:spLocks noGrp="1"/>
          </p:cNvSpPr>
          <p:nvPr>
            <p:ph type="pic" sz="quarter" idx="13"/>
          </p:nvPr>
        </p:nvSpPr>
        <p:spPr>
          <a:xfrm>
            <a:off x="0" y="1270"/>
            <a:ext cx="5253036" cy="6856730"/>
          </a:xfrm>
          <a:custGeom>
            <a:avLst/>
            <a:gdLst>
              <a:gd name="connsiteX0" fmla="*/ 0 w 5253036"/>
              <a:gd name="connsiteY0" fmla="*/ 0 h 6856730"/>
              <a:gd name="connsiteX1" fmla="*/ 155457 w 5253036"/>
              <a:gd name="connsiteY1" fmla="*/ 0 h 6856730"/>
              <a:gd name="connsiteX2" fmla="*/ 558623 w 5253036"/>
              <a:gd name="connsiteY2" fmla="*/ 1342390 h 6856730"/>
              <a:gd name="connsiteX3" fmla="*/ 584136 w 5253036"/>
              <a:gd name="connsiteY3" fmla="*/ 1353820 h 6856730"/>
              <a:gd name="connsiteX4" fmla="*/ 595113 w 5253036"/>
              <a:gd name="connsiteY4" fmla="*/ 1328738 h 6856730"/>
              <a:gd name="connsiteX5" fmla="*/ 223689 w 5253036"/>
              <a:gd name="connsiteY5" fmla="*/ 1270 h 6856730"/>
              <a:gd name="connsiteX6" fmla="*/ 844607 w 5253036"/>
              <a:gd name="connsiteY6" fmla="*/ 1270 h 6856730"/>
              <a:gd name="connsiteX7" fmla="*/ 1202681 w 5253036"/>
              <a:gd name="connsiteY7" fmla="*/ 1222693 h 6856730"/>
              <a:gd name="connsiteX8" fmla="*/ 1227007 w 5253036"/>
              <a:gd name="connsiteY8" fmla="*/ 1233805 h 6856730"/>
              <a:gd name="connsiteX9" fmla="*/ 1239171 w 5253036"/>
              <a:gd name="connsiteY9" fmla="*/ 1208723 h 6856730"/>
              <a:gd name="connsiteX10" fmla="*/ 909280 w 5253036"/>
              <a:gd name="connsiteY10" fmla="*/ 1270 h 6856730"/>
              <a:gd name="connsiteX11" fmla="*/ 1534055 w 5253036"/>
              <a:gd name="connsiteY11" fmla="*/ 1270 h 6856730"/>
              <a:gd name="connsiteX12" fmla="*/ 1891832 w 5253036"/>
              <a:gd name="connsiteY12" fmla="*/ 1221423 h 6856730"/>
              <a:gd name="connsiteX13" fmla="*/ 1916455 w 5253036"/>
              <a:gd name="connsiteY13" fmla="*/ 1232535 h 6856730"/>
              <a:gd name="connsiteX14" fmla="*/ 1928618 w 5253036"/>
              <a:gd name="connsiteY14" fmla="*/ 1207453 h 6856730"/>
              <a:gd name="connsiteX15" fmla="*/ 1598431 w 5253036"/>
              <a:gd name="connsiteY15" fmla="*/ 1270 h 6856730"/>
              <a:gd name="connsiteX16" fmla="*/ 2219645 w 5253036"/>
              <a:gd name="connsiteY16" fmla="*/ 1270 h 6856730"/>
              <a:gd name="connsiteX17" fmla="*/ 2622515 w 5253036"/>
              <a:gd name="connsiteY17" fmla="*/ 1343660 h 6856730"/>
              <a:gd name="connsiteX18" fmla="*/ 2648325 w 5253036"/>
              <a:gd name="connsiteY18" fmla="*/ 1355090 h 6856730"/>
              <a:gd name="connsiteX19" fmla="*/ 2659302 w 5253036"/>
              <a:gd name="connsiteY19" fmla="*/ 1330008 h 6856730"/>
              <a:gd name="connsiteX20" fmla="*/ 2287878 w 5253036"/>
              <a:gd name="connsiteY20" fmla="*/ 2540 h 6856730"/>
              <a:gd name="connsiteX21" fmla="*/ 2908796 w 5253036"/>
              <a:gd name="connsiteY21" fmla="*/ 2540 h 6856730"/>
              <a:gd name="connsiteX22" fmla="*/ 3311963 w 5253036"/>
              <a:gd name="connsiteY22" fmla="*/ 1344930 h 6856730"/>
              <a:gd name="connsiteX23" fmla="*/ 3337476 w 5253036"/>
              <a:gd name="connsiteY23" fmla="*/ 1356360 h 6856730"/>
              <a:gd name="connsiteX24" fmla="*/ 3348453 w 5253036"/>
              <a:gd name="connsiteY24" fmla="*/ 1331278 h 6856730"/>
              <a:gd name="connsiteX25" fmla="*/ 2977029 w 5253036"/>
              <a:gd name="connsiteY25" fmla="*/ 3810 h 6856730"/>
              <a:gd name="connsiteX26" fmla="*/ 3597947 w 5253036"/>
              <a:gd name="connsiteY26" fmla="*/ 3810 h 6856730"/>
              <a:gd name="connsiteX27" fmla="*/ 4217975 w 5253036"/>
              <a:gd name="connsiteY27" fmla="*/ 1866583 h 6856730"/>
              <a:gd name="connsiteX28" fmla="*/ 4355627 w 5253036"/>
              <a:gd name="connsiteY28" fmla="*/ 2167255 h 6856730"/>
              <a:gd name="connsiteX29" fmla="*/ 4869450 w 5253036"/>
              <a:gd name="connsiteY29" fmla="*/ 3470593 h 6856730"/>
              <a:gd name="connsiteX30" fmla="*/ 5253036 w 5253036"/>
              <a:gd name="connsiteY30" fmla="*/ 6649720 h 6856730"/>
              <a:gd name="connsiteX31" fmla="*/ 5251850 w 5253036"/>
              <a:gd name="connsiteY31" fmla="*/ 6856730 h 6856730"/>
              <a:gd name="connsiteX32" fmla="*/ 4645468 w 5253036"/>
              <a:gd name="connsiteY32" fmla="*/ 6856730 h 6856730"/>
              <a:gd name="connsiteX33" fmla="*/ 4286208 w 5253036"/>
              <a:gd name="connsiteY33" fmla="*/ 3639820 h 6856730"/>
              <a:gd name="connsiteX34" fmla="*/ 4123043 w 5253036"/>
              <a:gd name="connsiteY34" fmla="*/ 3152458 h 6856730"/>
              <a:gd name="connsiteX35" fmla="*/ 4097233 w 5253036"/>
              <a:gd name="connsiteY35" fmla="*/ 3141028 h 6856730"/>
              <a:gd name="connsiteX36" fmla="*/ 4086553 w 5253036"/>
              <a:gd name="connsiteY36" fmla="*/ 3166428 h 6856730"/>
              <a:gd name="connsiteX37" fmla="*/ 4180299 w 5253036"/>
              <a:gd name="connsiteY37" fmla="*/ 3469323 h 6856730"/>
              <a:gd name="connsiteX38" fmla="*/ 4563885 w 5253036"/>
              <a:gd name="connsiteY38" fmla="*/ 6648450 h 6856730"/>
              <a:gd name="connsiteX39" fmla="*/ 4562699 w 5253036"/>
              <a:gd name="connsiteY39" fmla="*/ 6855460 h 6856730"/>
              <a:gd name="connsiteX40" fmla="*/ 3956021 w 5253036"/>
              <a:gd name="connsiteY40" fmla="*/ 6855460 h 6856730"/>
              <a:gd name="connsiteX41" fmla="*/ 3596760 w 5253036"/>
              <a:gd name="connsiteY41" fmla="*/ 3638550 h 6856730"/>
              <a:gd name="connsiteX42" fmla="*/ 3433595 w 5253036"/>
              <a:gd name="connsiteY42" fmla="*/ 3151188 h 6856730"/>
              <a:gd name="connsiteX43" fmla="*/ 3408082 w 5253036"/>
              <a:gd name="connsiteY43" fmla="*/ 3139758 h 6856730"/>
              <a:gd name="connsiteX44" fmla="*/ 3397106 w 5253036"/>
              <a:gd name="connsiteY44" fmla="*/ 3165158 h 6856730"/>
              <a:gd name="connsiteX45" fmla="*/ 3490851 w 5253036"/>
              <a:gd name="connsiteY45" fmla="*/ 3468053 h 6856730"/>
              <a:gd name="connsiteX46" fmla="*/ 3874438 w 5253036"/>
              <a:gd name="connsiteY46" fmla="*/ 6647180 h 6856730"/>
              <a:gd name="connsiteX47" fmla="*/ 3873251 w 5253036"/>
              <a:gd name="connsiteY47" fmla="*/ 6854190 h 6856730"/>
              <a:gd name="connsiteX48" fmla="*/ 3266870 w 5253036"/>
              <a:gd name="connsiteY48" fmla="*/ 6854190 h 6856730"/>
              <a:gd name="connsiteX49" fmla="*/ 2907610 w 5253036"/>
              <a:gd name="connsiteY49" fmla="*/ 3637280 h 6856730"/>
              <a:gd name="connsiteX50" fmla="*/ 2769957 w 5253036"/>
              <a:gd name="connsiteY50" fmla="*/ 3216910 h 6856730"/>
              <a:gd name="connsiteX51" fmla="*/ 2745631 w 5253036"/>
              <a:gd name="connsiteY51" fmla="*/ 3205480 h 6856730"/>
              <a:gd name="connsiteX52" fmla="*/ 2733468 w 5253036"/>
              <a:gd name="connsiteY52" fmla="*/ 3230563 h 6856730"/>
              <a:gd name="connsiteX53" fmla="*/ 2804074 w 5253036"/>
              <a:gd name="connsiteY53" fmla="*/ 3466783 h 6856730"/>
              <a:gd name="connsiteX54" fmla="*/ 3187661 w 5253036"/>
              <a:gd name="connsiteY54" fmla="*/ 6645910 h 6856730"/>
              <a:gd name="connsiteX55" fmla="*/ 3186474 w 5253036"/>
              <a:gd name="connsiteY55" fmla="*/ 6852920 h 6856730"/>
              <a:gd name="connsiteX56" fmla="*/ 2577719 w 5253036"/>
              <a:gd name="connsiteY56" fmla="*/ 6852920 h 6856730"/>
              <a:gd name="connsiteX57" fmla="*/ 2218459 w 5253036"/>
              <a:gd name="connsiteY57" fmla="*/ 3636010 h 6856730"/>
              <a:gd name="connsiteX58" fmla="*/ 2079620 w 5253036"/>
              <a:gd name="connsiteY58" fmla="*/ 3214370 h 6856730"/>
              <a:gd name="connsiteX59" fmla="*/ 2055294 w 5253036"/>
              <a:gd name="connsiteY59" fmla="*/ 3202940 h 6856730"/>
              <a:gd name="connsiteX60" fmla="*/ 2042834 w 5253036"/>
              <a:gd name="connsiteY60" fmla="*/ 3228340 h 6856730"/>
              <a:gd name="connsiteX61" fmla="*/ 2114923 w 5253036"/>
              <a:gd name="connsiteY61" fmla="*/ 3466783 h 6856730"/>
              <a:gd name="connsiteX62" fmla="*/ 2498510 w 5253036"/>
              <a:gd name="connsiteY62" fmla="*/ 6645910 h 6856730"/>
              <a:gd name="connsiteX63" fmla="*/ 2497323 w 5253036"/>
              <a:gd name="connsiteY63" fmla="*/ 6852920 h 6856730"/>
              <a:gd name="connsiteX64" fmla="*/ 1891832 w 5253036"/>
              <a:gd name="connsiteY64" fmla="*/ 6852920 h 6856730"/>
              <a:gd name="connsiteX65" fmla="*/ 1532868 w 5253036"/>
              <a:gd name="connsiteY65" fmla="*/ 3636010 h 6856730"/>
              <a:gd name="connsiteX66" fmla="*/ 1369406 w 5253036"/>
              <a:gd name="connsiteY66" fmla="*/ 3148648 h 6856730"/>
              <a:gd name="connsiteX67" fmla="*/ 1343893 w 5253036"/>
              <a:gd name="connsiteY67" fmla="*/ 3137218 h 6856730"/>
              <a:gd name="connsiteX68" fmla="*/ 1332916 w 5253036"/>
              <a:gd name="connsiteY68" fmla="*/ 3162618 h 6856730"/>
              <a:gd name="connsiteX69" fmla="*/ 1426662 w 5253036"/>
              <a:gd name="connsiteY69" fmla="*/ 3465513 h 6856730"/>
              <a:gd name="connsiteX70" fmla="*/ 1810249 w 5253036"/>
              <a:gd name="connsiteY70" fmla="*/ 6644640 h 6856730"/>
              <a:gd name="connsiteX71" fmla="*/ 1809062 w 5253036"/>
              <a:gd name="connsiteY71" fmla="*/ 6851650 h 6856730"/>
              <a:gd name="connsiteX72" fmla="*/ 1202681 w 5253036"/>
              <a:gd name="connsiteY72" fmla="*/ 6851650 h 6856730"/>
              <a:gd name="connsiteX73" fmla="*/ 843421 w 5253036"/>
              <a:gd name="connsiteY73" fmla="*/ 3634740 h 6856730"/>
              <a:gd name="connsiteX74" fmla="*/ 680255 w 5253036"/>
              <a:gd name="connsiteY74" fmla="*/ 3147378 h 6856730"/>
              <a:gd name="connsiteX75" fmla="*/ 654742 w 5253036"/>
              <a:gd name="connsiteY75" fmla="*/ 3135948 h 6856730"/>
              <a:gd name="connsiteX76" fmla="*/ 643766 w 5253036"/>
              <a:gd name="connsiteY76" fmla="*/ 3161348 h 6856730"/>
              <a:gd name="connsiteX77" fmla="*/ 737512 w 5253036"/>
              <a:gd name="connsiteY77" fmla="*/ 3464243 h 6856730"/>
              <a:gd name="connsiteX78" fmla="*/ 1121099 w 5253036"/>
              <a:gd name="connsiteY78" fmla="*/ 6643370 h 6856730"/>
              <a:gd name="connsiteX79" fmla="*/ 1119912 w 5253036"/>
              <a:gd name="connsiteY79" fmla="*/ 6850380 h 6856730"/>
              <a:gd name="connsiteX80" fmla="*/ 513530 w 5253036"/>
              <a:gd name="connsiteY80" fmla="*/ 6850380 h 6856730"/>
              <a:gd name="connsiteX81" fmla="*/ 154270 w 5253036"/>
              <a:gd name="connsiteY81" fmla="*/ 3633470 h 6856730"/>
              <a:gd name="connsiteX82" fmla="*/ 58763 w 5253036"/>
              <a:gd name="connsiteY82" fmla="*/ 3328169 h 6856730"/>
              <a:gd name="connsiteX83" fmla="*/ 0 w 5253036"/>
              <a:gd name="connsiteY83" fmla="*/ 3175413 h 6856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253036" h="6856730">
                <a:moveTo>
                  <a:pt x="0" y="0"/>
                </a:moveTo>
                <a:lnTo>
                  <a:pt x="155457" y="0"/>
                </a:lnTo>
                <a:cubicBezTo>
                  <a:pt x="260179" y="461010"/>
                  <a:pt x="395458" y="910590"/>
                  <a:pt x="558623" y="1342390"/>
                </a:cubicBezTo>
                <a:cubicBezTo>
                  <a:pt x="562183" y="1352550"/>
                  <a:pt x="573160" y="1357630"/>
                  <a:pt x="584136" y="1353820"/>
                </a:cubicBezTo>
                <a:cubicBezTo>
                  <a:pt x="593926" y="1350010"/>
                  <a:pt x="598673" y="1338898"/>
                  <a:pt x="595113" y="1328738"/>
                </a:cubicBezTo>
                <a:cubicBezTo>
                  <a:pt x="444111" y="900430"/>
                  <a:pt x="319809" y="454660"/>
                  <a:pt x="223689" y="1270"/>
                </a:cubicBezTo>
                <a:lnTo>
                  <a:pt x="844607" y="1270"/>
                </a:lnTo>
                <a:cubicBezTo>
                  <a:pt x="939540" y="419418"/>
                  <a:pt x="1059095" y="828358"/>
                  <a:pt x="1202681" y="1222693"/>
                </a:cubicBezTo>
                <a:cubicBezTo>
                  <a:pt x="1206241" y="1232535"/>
                  <a:pt x="1217217" y="1237615"/>
                  <a:pt x="1227007" y="1233805"/>
                </a:cubicBezTo>
                <a:cubicBezTo>
                  <a:pt x="1236797" y="1229995"/>
                  <a:pt x="1243027" y="1218883"/>
                  <a:pt x="1239171" y="1208723"/>
                </a:cubicBezTo>
                <a:cubicBezTo>
                  <a:pt x="1106562" y="817245"/>
                  <a:pt x="996796" y="413068"/>
                  <a:pt x="909280" y="1270"/>
                </a:cubicBezTo>
                <a:lnTo>
                  <a:pt x="1534055" y="1270"/>
                </a:lnTo>
                <a:cubicBezTo>
                  <a:pt x="1628987" y="419418"/>
                  <a:pt x="1748246" y="827088"/>
                  <a:pt x="1891832" y="1221423"/>
                </a:cubicBezTo>
                <a:cubicBezTo>
                  <a:pt x="1895688" y="1231265"/>
                  <a:pt x="1906665" y="1236345"/>
                  <a:pt x="1916455" y="1232535"/>
                </a:cubicBezTo>
                <a:cubicBezTo>
                  <a:pt x="1925948" y="1228725"/>
                  <a:pt x="1932178" y="1217613"/>
                  <a:pt x="1928618" y="1207453"/>
                </a:cubicBezTo>
                <a:cubicBezTo>
                  <a:pt x="1796899" y="817245"/>
                  <a:pt x="1686243" y="413068"/>
                  <a:pt x="1598431" y="1270"/>
                </a:cubicBezTo>
                <a:lnTo>
                  <a:pt x="2219645" y="1270"/>
                </a:lnTo>
                <a:cubicBezTo>
                  <a:pt x="2324368" y="462280"/>
                  <a:pt x="2459350" y="911860"/>
                  <a:pt x="2622515" y="1343660"/>
                </a:cubicBezTo>
                <a:cubicBezTo>
                  <a:pt x="2626372" y="1353820"/>
                  <a:pt x="2637349" y="1358900"/>
                  <a:pt x="2648325" y="1355090"/>
                </a:cubicBezTo>
                <a:cubicBezTo>
                  <a:pt x="2657818" y="1351280"/>
                  <a:pt x="2662862" y="1339850"/>
                  <a:pt x="2659302" y="1330008"/>
                </a:cubicBezTo>
                <a:cubicBezTo>
                  <a:pt x="2508300" y="901700"/>
                  <a:pt x="2383997" y="455930"/>
                  <a:pt x="2287878" y="2540"/>
                </a:cubicBezTo>
                <a:lnTo>
                  <a:pt x="2908796" y="2540"/>
                </a:lnTo>
                <a:cubicBezTo>
                  <a:pt x="3013519" y="463550"/>
                  <a:pt x="3148798" y="913130"/>
                  <a:pt x="3311963" y="1344930"/>
                </a:cubicBezTo>
                <a:cubicBezTo>
                  <a:pt x="3315523" y="1355090"/>
                  <a:pt x="3326499" y="1360170"/>
                  <a:pt x="3337476" y="1356360"/>
                </a:cubicBezTo>
                <a:cubicBezTo>
                  <a:pt x="3347266" y="1352550"/>
                  <a:pt x="3352013" y="1341120"/>
                  <a:pt x="3348453" y="1331278"/>
                </a:cubicBezTo>
                <a:cubicBezTo>
                  <a:pt x="3197451" y="902970"/>
                  <a:pt x="3073148" y="457200"/>
                  <a:pt x="2977029" y="3810"/>
                </a:cubicBezTo>
                <a:lnTo>
                  <a:pt x="3597947" y="3810"/>
                </a:lnTo>
                <a:cubicBezTo>
                  <a:pt x="3745389" y="654050"/>
                  <a:pt x="3952461" y="1279525"/>
                  <a:pt x="4217975" y="1866583"/>
                </a:cubicBezTo>
                <a:cubicBezTo>
                  <a:pt x="4264255" y="1968818"/>
                  <a:pt x="4312908" y="2073910"/>
                  <a:pt x="4355627" y="2167255"/>
                </a:cubicBezTo>
                <a:cubicBezTo>
                  <a:pt x="4545492" y="2579053"/>
                  <a:pt x="4742774" y="3003233"/>
                  <a:pt x="4869450" y="3470593"/>
                </a:cubicBezTo>
                <a:cubicBezTo>
                  <a:pt x="5127547" y="4421823"/>
                  <a:pt x="5253036" y="5462270"/>
                  <a:pt x="5253036" y="6649720"/>
                </a:cubicBezTo>
                <a:cubicBezTo>
                  <a:pt x="5253036" y="6712903"/>
                  <a:pt x="5253036" y="6778308"/>
                  <a:pt x="5251850" y="6856730"/>
                </a:cubicBezTo>
                <a:lnTo>
                  <a:pt x="4645468" y="6856730"/>
                </a:lnTo>
                <a:cubicBezTo>
                  <a:pt x="4661191" y="5640388"/>
                  <a:pt x="4543119" y="4587240"/>
                  <a:pt x="4286208" y="3639820"/>
                </a:cubicBezTo>
                <a:cubicBezTo>
                  <a:pt x="4244675" y="3485833"/>
                  <a:pt x="4191275" y="3326765"/>
                  <a:pt x="4123043" y="3152458"/>
                </a:cubicBezTo>
                <a:cubicBezTo>
                  <a:pt x="4119186" y="3142298"/>
                  <a:pt x="4108209" y="3137218"/>
                  <a:pt x="4097233" y="3141028"/>
                </a:cubicBezTo>
                <a:cubicBezTo>
                  <a:pt x="4087740" y="3144838"/>
                  <a:pt x="4082696" y="3156268"/>
                  <a:pt x="4086553" y="3166428"/>
                </a:cubicBezTo>
                <a:cubicBezTo>
                  <a:pt x="4123043" y="3272473"/>
                  <a:pt x="4153302" y="3370898"/>
                  <a:pt x="4180299" y="3469323"/>
                </a:cubicBezTo>
                <a:cubicBezTo>
                  <a:pt x="4438397" y="4420553"/>
                  <a:pt x="4563885" y="5461000"/>
                  <a:pt x="4563885" y="6648450"/>
                </a:cubicBezTo>
                <a:cubicBezTo>
                  <a:pt x="4563885" y="6711633"/>
                  <a:pt x="4563885" y="6777038"/>
                  <a:pt x="4562699" y="6855460"/>
                </a:cubicBezTo>
                <a:lnTo>
                  <a:pt x="3956021" y="6855460"/>
                </a:lnTo>
                <a:cubicBezTo>
                  <a:pt x="3972041" y="5639118"/>
                  <a:pt x="3853672" y="4585970"/>
                  <a:pt x="3596760" y="3638550"/>
                </a:cubicBezTo>
                <a:cubicBezTo>
                  <a:pt x="3555524" y="3484563"/>
                  <a:pt x="3501828" y="3325495"/>
                  <a:pt x="3433595" y="3151188"/>
                </a:cubicBezTo>
                <a:cubicBezTo>
                  <a:pt x="3430035" y="3141028"/>
                  <a:pt x="3419059" y="3135948"/>
                  <a:pt x="3408082" y="3139758"/>
                </a:cubicBezTo>
                <a:cubicBezTo>
                  <a:pt x="3398292" y="3143568"/>
                  <a:pt x="3393546" y="3154998"/>
                  <a:pt x="3397106" y="3165158"/>
                </a:cubicBezTo>
                <a:cubicBezTo>
                  <a:pt x="3433595" y="3271203"/>
                  <a:pt x="3464152" y="3369628"/>
                  <a:pt x="3490851" y="3468053"/>
                </a:cubicBezTo>
                <a:cubicBezTo>
                  <a:pt x="3748949" y="4419283"/>
                  <a:pt x="3874438" y="5459730"/>
                  <a:pt x="3874438" y="6647180"/>
                </a:cubicBezTo>
                <a:cubicBezTo>
                  <a:pt x="3874438" y="6710363"/>
                  <a:pt x="3874438" y="6775768"/>
                  <a:pt x="3873251" y="6854190"/>
                </a:cubicBezTo>
                <a:lnTo>
                  <a:pt x="3266870" y="6854190"/>
                </a:lnTo>
                <a:cubicBezTo>
                  <a:pt x="3282593" y="5637848"/>
                  <a:pt x="3164521" y="4584700"/>
                  <a:pt x="2907610" y="3637280"/>
                </a:cubicBezTo>
                <a:cubicBezTo>
                  <a:pt x="2871120" y="3503613"/>
                  <a:pt x="2826027" y="3365818"/>
                  <a:pt x="2769957" y="3216910"/>
                </a:cubicBezTo>
                <a:cubicBezTo>
                  <a:pt x="2766397" y="3206750"/>
                  <a:pt x="2755421" y="3201670"/>
                  <a:pt x="2745631" y="3205480"/>
                </a:cubicBezTo>
                <a:cubicBezTo>
                  <a:pt x="2735841" y="3209290"/>
                  <a:pt x="2731094" y="3220720"/>
                  <a:pt x="2733468" y="3230563"/>
                </a:cubicBezTo>
                <a:cubicBezTo>
                  <a:pt x="2760168" y="3312795"/>
                  <a:pt x="2783307" y="3391218"/>
                  <a:pt x="2804074" y="3466783"/>
                </a:cubicBezTo>
                <a:cubicBezTo>
                  <a:pt x="3062172" y="4418013"/>
                  <a:pt x="3187661" y="5458460"/>
                  <a:pt x="3187661" y="6645910"/>
                </a:cubicBezTo>
                <a:cubicBezTo>
                  <a:pt x="3187661" y="6707823"/>
                  <a:pt x="3187661" y="6774498"/>
                  <a:pt x="3186474" y="6852920"/>
                </a:cubicBezTo>
                <a:lnTo>
                  <a:pt x="2577719" y="6852920"/>
                </a:lnTo>
                <a:cubicBezTo>
                  <a:pt x="2593442" y="5636578"/>
                  <a:pt x="2475370" y="4583430"/>
                  <a:pt x="2218459" y="3636010"/>
                </a:cubicBezTo>
                <a:cubicBezTo>
                  <a:pt x="2181672" y="3501073"/>
                  <a:pt x="2136876" y="3363278"/>
                  <a:pt x="2079620" y="3214370"/>
                </a:cubicBezTo>
                <a:cubicBezTo>
                  <a:pt x="2075763" y="3204210"/>
                  <a:pt x="2064787" y="3199130"/>
                  <a:pt x="2055294" y="3202940"/>
                </a:cubicBezTo>
                <a:cubicBezTo>
                  <a:pt x="2045504" y="3206750"/>
                  <a:pt x="2040460" y="3218180"/>
                  <a:pt x="2042834" y="3228340"/>
                </a:cubicBezTo>
                <a:cubicBezTo>
                  <a:pt x="2071017" y="3311525"/>
                  <a:pt x="2094157" y="3389948"/>
                  <a:pt x="2114923" y="3466783"/>
                </a:cubicBezTo>
                <a:cubicBezTo>
                  <a:pt x="2373021" y="4418013"/>
                  <a:pt x="2498510" y="5458460"/>
                  <a:pt x="2498510" y="6645910"/>
                </a:cubicBezTo>
                <a:cubicBezTo>
                  <a:pt x="2498510" y="6709093"/>
                  <a:pt x="2498510" y="6774498"/>
                  <a:pt x="2497323" y="6852920"/>
                </a:cubicBezTo>
                <a:lnTo>
                  <a:pt x="1891832" y="6852920"/>
                </a:lnTo>
                <a:cubicBezTo>
                  <a:pt x="1907852" y="5636578"/>
                  <a:pt x="1789779" y="4583430"/>
                  <a:pt x="1532868" y="3636010"/>
                </a:cubicBezTo>
                <a:cubicBezTo>
                  <a:pt x="1491335" y="3482023"/>
                  <a:pt x="1437639" y="3322955"/>
                  <a:pt x="1369406" y="3148648"/>
                </a:cubicBezTo>
                <a:cubicBezTo>
                  <a:pt x="1365846" y="3138488"/>
                  <a:pt x="1354870" y="3133408"/>
                  <a:pt x="1343893" y="3137218"/>
                </a:cubicBezTo>
                <a:cubicBezTo>
                  <a:pt x="1334103" y="3141028"/>
                  <a:pt x="1329356" y="3152458"/>
                  <a:pt x="1332916" y="3162618"/>
                </a:cubicBezTo>
                <a:cubicBezTo>
                  <a:pt x="1369406" y="3268663"/>
                  <a:pt x="1399963" y="3367088"/>
                  <a:pt x="1426662" y="3465513"/>
                </a:cubicBezTo>
                <a:cubicBezTo>
                  <a:pt x="1685057" y="4416743"/>
                  <a:pt x="1810249" y="5457190"/>
                  <a:pt x="1810249" y="6644640"/>
                </a:cubicBezTo>
                <a:cubicBezTo>
                  <a:pt x="1810249" y="6707823"/>
                  <a:pt x="1810249" y="6773228"/>
                  <a:pt x="1809062" y="6851650"/>
                </a:cubicBezTo>
                <a:lnTo>
                  <a:pt x="1202681" y="6851650"/>
                </a:lnTo>
                <a:cubicBezTo>
                  <a:pt x="1217217" y="5635308"/>
                  <a:pt x="1100332" y="4582160"/>
                  <a:pt x="843421" y="3634740"/>
                </a:cubicBezTo>
                <a:cubicBezTo>
                  <a:pt x="802184" y="3480753"/>
                  <a:pt x="748488" y="3321685"/>
                  <a:pt x="680255" y="3147378"/>
                </a:cubicBezTo>
                <a:cubicBezTo>
                  <a:pt x="676695" y="3137218"/>
                  <a:pt x="665719" y="3132138"/>
                  <a:pt x="654742" y="3135948"/>
                </a:cubicBezTo>
                <a:cubicBezTo>
                  <a:pt x="644952" y="3139758"/>
                  <a:pt x="640206" y="3151188"/>
                  <a:pt x="643766" y="3161348"/>
                </a:cubicBezTo>
                <a:cubicBezTo>
                  <a:pt x="680255" y="3267393"/>
                  <a:pt x="710812" y="3367088"/>
                  <a:pt x="737512" y="3464243"/>
                </a:cubicBezTo>
                <a:cubicBezTo>
                  <a:pt x="995609" y="4415473"/>
                  <a:pt x="1121099" y="5456238"/>
                  <a:pt x="1121099" y="6643370"/>
                </a:cubicBezTo>
                <a:cubicBezTo>
                  <a:pt x="1121099" y="6706553"/>
                  <a:pt x="1121099" y="6771958"/>
                  <a:pt x="1119912" y="6850380"/>
                </a:cubicBezTo>
                <a:lnTo>
                  <a:pt x="513530" y="6850380"/>
                </a:lnTo>
                <a:cubicBezTo>
                  <a:pt x="529253" y="5634038"/>
                  <a:pt x="411181" y="4580890"/>
                  <a:pt x="154270" y="3633470"/>
                </a:cubicBezTo>
                <a:cubicBezTo>
                  <a:pt x="126235" y="3529965"/>
                  <a:pt x="94103" y="3428484"/>
                  <a:pt x="58763" y="3328169"/>
                </a:cubicBezTo>
                <a:lnTo>
                  <a:pt x="0" y="3175413"/>
                </a:lnTo>
                <a:close/>
              </a:path>
            </a:pathLst>
          </a:custGeom>
          <a:solidFill>
            <a:schemeClr val="accent2"/>
          </a:solidFill>
        </p:spPr>
        <p:txBody>
          <a:bodyPr wrap="square" anchor="ctr">
            <a:noAutofit/>
          </a:bodyPr>
          <a:lstStyle>
            <a:lvl1pPr algn="ctr">
              <a:buNone/>
              <a:defRPr>
                <a:solidFill>
                  <a:schemeClr val="bg1"/>
                </a:solidFill>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5424486" y="769309"/>
            <a:ext cx="3086101" cy="2852737"/>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5424486" y="3649034"/>
            <a:ext cx="3086101" cy="1500187"/>
          </a:xfrm>
          <a:prstGeom prst="rect">
            <a:avLst/>
          </a:prstGeom>
        </p:spPr>
        <p:txBody>
          <a:bodyPr/>
          <a:lstStyle>
            <a:lvl1pPr marL="0" indent="0" algn="r">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7" name="Freeform 16">
            <a:extLst>
              <a:ext uri="{FF2B5EF4-FFF2-40B4-BE49-F238E27FC236}">
                <a16:creationId xmlns:a16="http://schemas.microsoft.com/office/drawing/2014/main" id="{3AB4F6CB-66B6-024E-A12B-5E8315B710A9}"/>
              </a:ext>
            </a:extLst>
          </p:cNvPr>
          <p:cNvSpPr>
            <a:spLocks noGrp="1"/>
          </p:cNvSpPr>
          <p:nvPr>
            <p:ph type="pic" sz="quarter" idx="17"/>
          </p:nvPr>
        </p:nvSpPr>
        <p:spPr>
          <a:xfrm>
            <a:off x="2" y="1"/>
            <a:ext cx="9143999" cy="4283240"/>
          </a:xfrm>
          <a:custGeom>
            <a:avLst/>
            <a:gdLst>
              <a:gd name="connsiteX0" fmla="*/ 9086002 w 9143999"/>
              <a:gd name="connsiteY0" fmla="*/ 0 h 4283240"/>
              <a:gd name="connsiteX1" fmla="*/ 9143999 w 9143999"/>
              <a:gd name="connsiteY1" fmla="*/ 0 h 4283240"/>
              <a:gd name="connsiteX2" fmla="*/ 9143999 w 9143999"/>
              <a:gd name="connsiteY2" fmla="*/ 1190 h 4283240"/>
              <a:gd name="connsiteX3" fmla="*/ 9086002 w 9143999"/>
              <a:gd name="connsiteY3" fmla="*/ 0 h 4283240"/>
              <a:gd name="connsiteX4" fmla="*/ 0 w 9143999"/>
              <a:gd name="connsiteY4" fmla="*/ 0 h 4283240"/>
              <a:gd name="connsiteX5" fmla="*/ 8534822 w 9143999"/>
              <a:gd name="connsiteY5" fmla="*/ 0 h 4283240"/>
              <a:gd name="connsiteX6" fmla="*/ 6896099 w 9143999"/>
              <a:gd name="connsiteY6" fmla="*/ 216740 h 4283240"/>
              <a:gd name="connsiteX7" fmla="*/ 5170170 w 9143999"/>
              <a:gd name="connsiteY7" fmla="*/ 869339 h 4283240"/>
              <a:gd name="connsiteX8" fmla="*/ 5160010 w 9143999"/>
              <a:gd name="connsiteY8" fmla="*/ 902257 h 4283240"/>
              <a:gd name="connsiteX9" fmla="*/ 5184563 w 9143999"/>
              <a:gd name="connsiteY9" fmla="*/ 917526 h 4283240"/>
              <a:gd name="connsiteX10" fmla="*/ 6791536 w 9143999"/>
              <a:gd name="connsiteY10" fmla="*/ 338297 h 4283240"/>
              <a:gd name="connsiteX11" fmla="*/ 9143152 w 9143999"/>
              <a:gd name="connsiteY11" fmla="*/ 109064 h 4283240"/>
              <a:gd name="connsiteX12" fmla="*/ 9143152 w 9143999"/>
              <a:gd name="connsiteY12" fmla="*/ 895911 h 4283240"/>
              <a:gd name="connsiteX13" fmla="*/ 6896099 w 9143999"/>
              <a:gd name="connsiteY13" fmla="*/ 1111263 h 4283240"/>
              <a:gd name="connsiteX14" fmla="*/ 5170170 w 9143999"/>
              <a:gd name="connsiteY14" fmla="*/ 1764060 h 4283240"/>
              <a:gd name="connsiteX15" fmla="*/ 5160010 w 9143999"/>
              <a:gd name="connsiteY15" fmla="*/ 1796978 h 4283240"/>
              <a:gd name="connsiteX16" fmla="*/ 5184563 w 9143999"/>
              <a:gd name="connsiteY16" fmla="*/ 1812049 h 4283240"/>
              <a:gd name="connsiteX17" fmla="*/ 6791536 w 9143999"/>
              <a:gd name="connsiteY17" fmla="*/ 1233018 h 4283240"/>
              <a:gd name="connsiteX18" fmla="*/ 9143999 w 9143999"/>
              <a:gd name="connsiteY18" fmla="*/ 1004975 h 4283240"/>
              <a:gd name="connsiteX19" fmla="*/ 9143999 w 9143999"/>
              <a:gd name="connsiteY19" fmla="*/ 1791822 h 4283240"/>
              <a:gd name="connsiteX20" fmla="*/ 6897369 w 9143999"/>
              <a:gd name="connsiteY20" fmla="*/ 2007372 h 4283240"/>
              <a:gd name="connsiteX21" fmla="*/ 4682913 w 9143999"/>
              <a:gd name="connsiteY21" fmla="*/ 2941158 h 4283240"/>
              <a:gd name="connsiteX22" fmla="*/ 4401396 w 9143999"/>
              <a:gd name="connsiteY22" fmla="*/ 3119825 h 4283240"/>
              <a:gd name="connsiteX23" fmla="*/ 3179233 w 9143999"/>
              <a:gd name="connsiteY23" fmla="*/ 3786503 h 4283240"/>
              <a:gd name="connsiteX24" fmla="*/ 195580 w 9143999"/>
              <a:gd name="connsiteY24" fmla="*/ 4283240 h 4283240"/>
              <a:gd name="connsiteX25" fmla="*/ 847 w 9143999"/>
              <a:gd name="connsiteY25" fmla="*/ 4282050 h 4283240"/>
              <a:gd name="connsiteX26" fmla="*/ 847 w 9143999"/>
              <a:gd name="connsiteY26" fmla="*/ 3496195 h 4283240"/>
              <a:gd name="connsiteX27" fmla="*/ 3019637 w 9143999"/>
              <a:gd name="connsiteY27" fmla="*/ 3029996 h 4283240"/>
              <a:gd name="connsiteX28" fmla="*/ 3476836 w 9143999"/>
              <a:gd name="connsiteY28" fmla="*/ 2818412 h 4283240"/>
              <a:gd name="connsiteX29" fmla="*/ 3486996 w 9143999"/>
              <a:gd name="connsiteY29" fmla="*/ 2785296 h 4283240"/>
              <a:gd name="connsiteX30" fmla="*/ 3463290 w 9143999"/>
              <a:gd name="connsiteY30" fmla="*/ 2770225 h 4283240"/>
              <a:gd name="connsiteX31" fmla="*/ 3179233 w 9143999"/>
              <a:gd name="connsiteY31" fmla="*/ 2890592 h 4283240"/>
              <a:gd name="connsiteX32" fmla="*/ 195580 w 9143999"/>
              <a:gd name="connsiteY32" fmla="*/ 3387329 h 4283240"/>
              <a:gd name="connsiteX33" fmla="*/ 847 w 9143999"/>
              <a:gd name="connsiteY33" fmla="*/ 3385941 h 4283240"/>
              <a:gd name="connsiteX34" fmla="*/ 847 w 9143999"/>
              <a:gd name="connsiteY34" fmla="*/ 2600284 h 4283240"/>
              <a:gd name="connsiteX35" fmla="*/ 3019637 w 9143999"/>
              <a:gd name="connsiteY35" fmla="*/ 2134085 h 4283240"/>
              <a:gd name="connsiteX36" fmla="*/ 3476836 w 9143999"/>
              <a:gd name="connsiteY36" fmla="*/ 1922302 h 4283240"/>
              <a:gd name="connsiteX37" fmla="*/ 3486996 w 9143999"/>
              <a:gd name="connsiteY37" fmla="*/ 1889385 h 4283240"/>
              <a:gd name="connsiteX38" fmla="*/ 3463290 w 9143999"/>
              <a:gd name="connsiteY38" fmla="*/ 1874314 h 4283240"/>
              <a:gd name="connsiteX39" fmla="*/ 3179233 w 9143999"/>
              <a:gd name="connsiteY39" fmla="*/ 1994681 h 4283240"/>
              <a:gd name="connsiteX40" fmla="*/ 195580 w 9143999"/>
              <a:gd name="connsiteY40" fmla="*/ 2491418 h 4283240"/>
              <a:gd name="connsiteX41" fmla="*/ 847 w 9143999"/>
              <a:gd name="connsiteY41" fmla="*/ 2490030 h 4283240"/>
              <a:gd name="connsiteX42" fmla="*/ 847 w 9143999"/>
              <a:gd name="connsiteY42" fmla="*/ 1704373 h 4283240"/>
              <a:gd name="connsiteX43" fmla="*/ 3019637 w 9143999"/>
              <a:gd name="connsiteY43" fmla="*/ 1238174 h 4283240"/>
              <a:gd name="connsiteX44" fmla="*/ 3413760 w 9143999"/>
              <a:gd name="connsiteY44" fmla="*/ 1059507 h 4283240"/>
              <a:gd name="connsiteX45" fmla="*/ 3424343 w 9143999"/>
              <a:gd name="connsiteY45" fmla="*/ 1027779 h 4283240"/>
              <a:gd name="connsiteX46" fmla="*/ 3400637 w 9143999"/>
              <a:gd name="connsiteY46" fmla="*/ 1012510 h 4283240"/>
              <a:gd name="connsiteX47" fmla="*/ 3178386 w 9143999"/>
              <a:gd name="connsiteY47" fmla="*/ 1105116 h 4283240"/>
              <a:gd name="connsiteX48" fmla="*/ 194733 w 9143999"/>
              <a:gd name="connsiteY48" fmla="*/ 1601853 h 4283240"/>
              <a:gd name="connsiteX49" fmla="*/ 0 w 9143999"/>
              <a:gd name="connsiteY49" fmla="*/ 1600464 h 4283240"/>
              <a:gd name="connsiteX50" fmla="*/ 0 w 9143999"/>
              <a:gd name="connsiteY50" fmla="*/ 809850 h 4283240"/>
              <a:gd name="connsiteX51" fmla="*/ 3018367 w 9143999"/>
              <a:gd name="connsiteY51" fmla="*/ 343452 h 4283240"/>
              <a:gd name="connsiteX52" fmla="*/ 3415030 w 9143999"/>
              <a:gd name="connsiteY52" fmla="*/ 163398 h 4283240"/>
              <a:gd name="connsiteX53" fmla="*/ 3425190 w 9143999"/>
              <a:gd name="connsiteY53" fmla="*/ 131868 h 4283240"/>
              <a:gd name="connsiteX54" fmla="*/ 3401483 w 9143999"/>
              <a:gd name="connsiteY54" fmla="*/ 116599 h 4283240"/>
              <a:gd name="connsiteX55" fmla="*/ 3178386 w 9143999"/>
              <a:gd name="connsiteY55" fmla="*/ 209006 h 4283240"/>
              <a:gd name="connsiteX56" fmla="*/ 194733 w 9143999"/>
              <a:gd name="connsiteY56" fmla="*/ 705942 h 4283240"/>
              <a:gd name="connsiteX57" fmla="*/ 0 w 9143999"/>
              <a:gd name="connsiteY57" fmla="*/ 704553 h 428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9143999" h="4283240">
                <a:moveTo>
                  <a:pt x="9086002" y="0"/>
                </a:moveTo>
                <a:lnTo>
                  <a:pt x="9143999" y="0"/>
                </a:lnTo>
                <a:lnTo>
                  <a:pt x="9143999" y="1190"/>
                </a:lnTo>
                <a:cubicBezTo>
                  <a:pt x="9124949" y="0"/>
                  <a:pt x="9105052" y="0"/>
                  <a:pt x="9086002" y="0"/>
                </a:cubicBezTo>
                <a:close/>
                <a:moveTo>
                  <a:pt x="0" y="0"/>
                </a:moveTo>
                <a:lnTo>
                  <a:pt x="8534822" y="0"/>
                </a:lnTo>
                <a:cubicBezTo>
                  <a:pt x="7967556" y="17649"/>
                  <a:pt x="7418916" y="90027"/>
                  <a:pt x="6896099" y="216740"/>
                </a:cubicBezTo>
                <a:cubicBezTo>
                  <a:pt x="6299200" y="361101"/>
                  <a:pt x="5718810" y="580419"/>
                  <a:pt x="5170170" y="869339"/>
                </a:cubicBezTo>
                <a:cubicBezTo>
                  <a:pt x="5160856" y="874297"/>
                  <a:pt x="5156200" y="889566"/>
                  <a:pt x="5160010" y="902257"/>
                </a:cubicBezTo>
                <a:cubicBezTo>
                  <a:pt x="5163820" y="916138"/>
                  <a:pt x="5175250" y="922483"/>
                  <a:pt x="5184563" y="917526"/>
                </a:cubicBezTo>
                <a:cubicBezTo>
                  <a:pt x="5699760" y="666480"/>
                  <a:pt x="6240356" y="471355"/>
                  <a:pt x="6791536" y="338297"/>
                </a:cubicBezTo>
                <a:cubicBezTo>
                  <a:pt x="7533216" y="158440"/>
                  <a:pt x="8324849" y="82294"/>
                  <a:pt x="9143152" y="109064"/>
                </a:cubicBezTo>
                <a:lnTo>
                  <a:pt x="9143152" y="895911"/>
                </a:lnTo>
                <a:cubicBezTo>
                  <a:pt x="8359986" y="868149"/>
                  <a:pt x="7603489" y="940330"/>
                  <a:pt x="6896099" y="1111263"/>
                </a:cubicBezTo>
                <a:cubicBezTo>
                  <a:pt x="6299200" y="1255822"/>
                  <a:pt x="5718810" y="1475140"/>
                  <a:pt x="5170170" y="1764060"/>
                </a:cubicBezTo>
                <a:cubicBezTo>
                  <a:pt x="5160856" y="1769018"/>
                  <a:pt x="5156200" y="1784287"/>
                  <a:pt x="5160010" y="1796978"/>
                </a:cubicBezTo>
                <a:cubicBezTo>
                  <a:pt x="5163820" y="1810859"/>
                  <a:pt x="5174826" y="1817204"/>
                  <a:pt x="5184563" y="1812049"/>
                </a:cubicBezTo>
                <a:cubicBezTo>
                  <a:pt x="5699760" y="1561202"/>
                  <a:pt x="6240356" y="1366076"/>
                  <a:pt x="6791536" y="1233018"/>
                </a:cubicBezTo>
                <a:cubicBezTo>
                  <a:pt x="7534063" y="1053162"/>
                  <a:pt x="8324849" y="977015"/>
                  <a:pt x="9143999" y="1004975"/>
                </a:cubicBezTo>
                <a:lnTo>
                  <a:pt x="9143999" y="1791822"/>
                </a:lnTo>
                <a:cubicBezTo>
                  <a:pt x="8359986" y="1764060"/>
                  <a:pt x="7604336" y="1836241"/>
                  <a:pt x="6897369" y="2007372"/>
                </a:cubicBezTo>
                <a:cubicBezTo>
                  <a:pt x="6118013" y="2196152"/>
                  <a:pt x="5372523" y="2510455"/>
                  <a:pt x="4682913" y="2941158"/>
                </a:cubicBezTo>
                <a:cubicBezTo>
                  <a:pt x="4587663" y="3000846"/>
                  <a:pt x="4489026" y="3064103"/>
                  <a:pt x="4401396" y="3119825"/>
                </a:cubicBezTo>
                <a:cubicBezTo>
                  <a:pt x="4016587" y="3367103"/>
                  <a:pt x="3618230" y="3621718"/>
                  <a:pt x="3179233" y="3786503"/>
                </a:cubicBezTo>
                <a:cubicBezTo>
                  <a:pt x="2286847" y="4121032"/>
                  <a:pt x="1310640" y="4283240"/>
                  <a:pt x="195580" y="4283240"/>
                </a:cubicBezTo>
                <a:cubicBezTo>
                  <a:pt x="136737" y="4283240"/>
                  <a:pt x="74930" y="4283240"/>
                  <a:pt x="847" y="4282050"/>
                </a:cubicBezTo>
                <a:lnTo>
                  <a:pt x="847" y="3496195"/>
                </a:lnTo>
                <a:cubicBezTo>
                  <a:pt x="1142577" y="3515231"/>
                  <a:pt x="2129790" y="3363137"/>
                  <a:pt x="3019637" y="3029996"/>
                </a:cubicBezTo>
                <a:cubicBezTo>
                  <a:pt x="3163993" y="2976654"/>
                  <a:pt x="3313006" y="2907051"/>
                  <a:pt x="3476836" y="2818412"/>
                </a:cubicBezTo>
                <a:cubicBezTo>
                  <a:pt x="3486150" y="2813256"/>
                  <a:pt x="3490806" y="2797987"/>
                  <a:pt x="3486996" y="2785296"/>
                </a:cubicBezTo>
                <a:cubicBezTo>
                  <a:pt x="3484033" y="2772605"/>
                  <a:pt x="3473027" y="2765070"/>
                  <a:pt x="3463290" y="2770225"/>
                </a:cubicBezTo>
                <a:cubicBezTo>
                  <a:pt x="3363383" y="2817024"/>
                  <a:pt x="3271520" y="2856287"/>
                  <a:pt x="3179233" y="2890592"/>
                </a:cubicBezTo>
                <a:cubicBezTo>
                  <a:pt x="2286847" y="3225121"/>
                  <a:pt x="1310640" y="3387329"/>
                  <a:pt x="195580" y="3387329"/>
                </a:cubicBezTo>
                <a:cubicBezTo>
                  <a:pt x="136737" y="3387329"/>
                  <a:pt x="74930" y="3387329"/>
                  <a:pt x="847" y="3385941"/>
                </a:cubicBezTo>
                <a:lnTo>
                  <a:pt x="847" y="2600284"/>
                </a:lnTo>
                <a:cubicBezTo>
                  <a:pt x="1142577" y="2619320"/>
                  <a:pt x="2129790" y="2467226"/>
                  <a:pt x="3019637" y="2134085"/>
                </a:cubicBezTo>
                <a:cubicBezTo>
                  <a:pt x="3163993" y="2080743"/>
                  <a:pt x="3313006" y="2011140"/>
                  <a:pt x="3476836" y="1922302"/>
                </a:cubicBezTo>
                <a:cubicBezTo>
                  <a:pt x="3486150" y="1917345"/>
                  <a:pt x="3490806" y="1902076"/>
                  <a:pt x="3486996" y="1889385"/>
                </a:cubicBezTo>
                <a:cubicBezTo>
                  <a:pt x="3484033" y="1876694"/>
                  <a:pt x="3473027" y="1869159"/>
                  <a:pt x="3463290" y="1874314"/>
                </a:cubicBezTo>
                <a:cubicBezTo>
                  <a:pt x="3363383" y="1921113"/>
                  <a:pt x="3271520" y="1960376"/>
                  <a:pt x="3179233" y="1994681"/>
                </a:cubicBezTo>
                <a:cubicBezTo>
                  <a:pt x="2286847" y="2329210"/>
                  <a:pt x="1310640" y="2491418"/>
                  <a:pt x="195580" y="2491418"/>
                </a:cubicBezTo>
                <a:cubicBezTo>
                  <a:pt x="136737" y="2491418"/>
                  <a:pt x="74930" y="2491418"/>
                  <a:pt x="847" y="2490030"/>
                </a:cubicBezTo>
                <a:lnTo>
                  <a:pt x="847" y="1704373"/>
                </a:lnTo>
                <a:cubicBezTo>
                  <a:pt x="1142577" y="1723409"/>
                  <a:pt x="2129790" y="1571315"/>
                  <a:pt x="3019637" y="1238174"/>
                </a:cubicBezTo>
                <a:cubicBezTo>
                  <a:pt x="3144943" y="1191177"/>
                  <a:pt x="3274060" y="1132877"/>
                  <a:pt x="3413760" y="1059507"/>
                </a:cubicBezTo>
                <a:cubicBezTo>
                  <a:pt x="3423497" y="1055541"/>
                  <a:pt x="3428153" y="1040470"/>
                  <a:pt x="3424343" y="1027779"/>
                </a:cubicBezTo>
                <a:cubicBezTo>
                  <a:pt x="3420533" y="1015088"/>
                  <a:pt x="3409950" y="1007355"/>
                  <a:pt x="3400637" y="1012510"/>
                </a:cubicBezTo>
                <a:cubicBezTo>
                  <a:pt x="3322743" y="1048006"/>
                  <a:pt x="3249507" y="1078345"/>
                  <a:pt x="3178386" y="1105116"/>
                </a:cubicBezTo>
                <a:cubicBezTo>
                  <a:pt x="2285577" y="1439645"/>
                  <a:pt x="1309793" y="1601853"/>
                  <a:pt x="194733" y="1601853"/>
                </a:cubicBezTo>
                <a:cubicBezTo>
                  <a:pt x="136737" y="1601853"/>
                  <a:pt x="74083" y="1601853"/>
                  <a:pt x="0" y="1600464"/>
                </a:cubicBezTo>
                <a:lnTo>
                  <a:pt x="0" y="809850"/>
                </a:lnTo>
                <a:cubicBezTo>
                  <a:pt x="1141307" y="828688"/>
                  <a:pt x="2128943" y="676792"/>
                  <a:pt x="3018367" y="343452"/>
                </a:cubicBezTo>
                <a:cubicBezTo>
                  <a:pt x="3144943" y="295266"/>
                  <a:pt x="3274060" y="236966"/>
                  <a:pt x="3415030" y="163398"/>
                </a:cubicBezTo>
                <a:cubicBezTo>
                  <a:pt x="3424343" y="159630"/>
                  <a:pt x="3429000" y="144559"/>
                  <a:pt x="3425190" y="131868"/>
                </a:cubicBezTo>
                <a:cubicBezTo>
                  <a:pt x="3421380" y="119177"/>
                  <a:pt x="3411220" y="112832"/>
                  <a:pt x="3401483" y="116599"/>
                </a:cubicBezTo>
                <a:cubicBezTo>
                  <a:pt x="3323590" y="152095"/>
                  <a:pt x="3250353" y="182434"/>
                  <a:pt x="3178386" y="209006"/>
                </a:cubicBezTo>
                <a:cubicBezTo>
                  <a:pt x="2285577" y="543734"/>
                  <a:pt x="1309793" y="705942"/>
                  <a:pt x="194733" y="705942"/>
                </a:cubicBezTo>
                <a:cubicBezTo>
                  <a:pt x="135890" y="705942"/>
                  <a:pt x="74083" y="705942"/>
                  <a:pt x="0" y="704553"/>
                </a:cubicBezTo>
                <a:close/>
              </a:path>
            </a:pathLst>
          </a:custGeom>
          <a:solidFill>
            <a:schemeClr val="accent2"/>
          </a:solidFill>
        </p:spPr>
        <p:txBody>
          <a:bodyPr wrap="square" anchor="ctr">
            <a:noAutofit/>
          </a:bodyPr>
          <a:lstStyle>
            <a:lvl1pPr algn="ctr">
              <a:buNone/>
              <a:defRPr/>
            </a:lvl1pPr>
          </a:lstStyle>
          <a:p>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3839678"/>
            <a:ext cx="7886700" cy="1367068"/>
          </a:xfrm>
          <a:prstGeom prst="rect">
            <a:avLst/>
          </a:prstGeom>
        </p:spPr>
        <p:txBody>
          <a:bodyPr anchor="b"/>
          <a:lstStyle>
            <a:lvl1pPr algn="r">
              <a:defRPr sz="6000"/>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5340096"/>
            <a:ext cx="7886700" cy="900684"/>
          </a:xfrm>
          <a:prstGeom prst="rect">
            <a:avLst/>
          </a:prstGeom>
        </p:spPr>
        <p:txBody>
          <a:bodyPr/>
          <a:lstStyle>
            <a:lvl1pPr marL="0" indent="0" algn="r">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1283583"/>
            <a:ext cx="1333500" cy="1333500"/>
          </a:xfrm>
          <a:prstGeom prst="ellipse">
            <a:avLst/>
          </a:prstGeom>
          <a:solidFill>
            <a:schemeClr val="bg2"/>
          </a:solidFill>
        </p:spPr>
        <p:txBody>
          <a:bodyPr anchor="ctr">
            <a:normAutofit/>
          </a:bodyPr>
          <a:lstStyle>
            <a:lvl1pPr marL="0" indent="0" algn="ctr">
              <a:buFont typeface="Arial" panose="020B0604020202020204" pitchFamily="34" charset="0"/>
              <a:buNone/>
              <a:defRPr sz="1400">
                <a:solidFill>
                  <a:schemeClr val="tx1"/>
                </a:solidFill>
              </a:defRPr>
            </a:lvl1pPr>
          </a:lstStyle>
          <a:p>
            <a:endParaRPr lang="en-US" dirty="0"/>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2683519"/>
            <a:ext cx="1701800" cy="26354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966396"/>
            <a:ext cx="1701800" cy="26354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3249272"/>
            <a:ext cx="1701800" cy="26354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accent4">
                <a:lumMod val="50000"/>
              </a:schemeClr>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F0DAD0D7-59CC-784C-AE80-F45C400D188C}"/>
              </a:ext>
            </a:extLst>
          </p:cNvPr>
          <p:cNvSpPr>
            <a:spLocks noGrp="1"/>
          </p:cNvSpPr>
          <p:nvPr>
            <p:ph type="pic" sz="quarter" idx="13"/>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E8B7EA52-0A44-8440-9FF8-631BBB46134A}"/>
              </a:ext>
            </a:extLst>
          </p:cNvPr>
          <p:cNvSpPr>
            <a:spLocks noGrp="1"/>
          </p:cNvSpPr>
          <p:nvPr>
            <p:ph type="pic" sz="quarter" idx="13"/>
          </p:nvPr>
        </p:nvSpPr>
        <p:spPr/>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DF8E7FC5-6CCF-CF4A-9074-D77D6C161A06}"/>
              </a:ext>
            </a:extLst>
          </p:cNvPr>
          <p:cNvSpPr>
            <a:spLocks noGrp="1"/>
          </p:cNvSpPr>
          <p:nvPr>
            <p:ph type="pic" sz="quarter" idx="13"/>
          </p:nvPr>
        </p:nvSpPr>
        <p:spPr/>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F3CCE3D8-2FC2-2748-A5FA-6C6A4098CD7E}"/>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2682513F-2575-6545-98E9-13A28911BBD3}"/>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D47B3804-880A-B54D-9931-23D0FEAE4024}"/>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19" name="Picture Placeholder 18">
            <a:extLst>
              <a:ext uri="{FF2B5EF4-FFF2-40B4-BE49-F238E27FC236}">
                <a16:creationId xmlns:a16="http://schemas.microsoft.com/office/drawing/2014/main" id="{1661A7B9-EF8C-7C46-ADCB-E8BC63342CBF}"/>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Wavy">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9_T_PGO_Wavy-4x3.pptx" id="{1033CB6E-FC45-433E-9FD9-0508718CBA1D}" vid="{731DBDE5-7209-4335-89E7-5D0160CD485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9_T_PGO_Wavy-4x3.pptx" id="{1033CB6E-FC45-433E-9FD9-0508718CBA1D}" vid="{64E19EBB-E673-4719-BF98-958E60BFB59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406</TotalTime>
  <Words>362</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Wavy</dc:title>
  <dc:creator>PresentationGO.com</dc:creator>
  <dc:description>© Copyright PresentationGo.com</dc:description>
  <dcterms:created xsi:type="dcterms:W3CDTF">2019-11-21T05:08:20Z</dcterms:created>
  <dcterms:modified xsi:type="dcterms:W3CDTF">2020-10-22T21:11:58Z</dcterms:modified>
  <cp:category>Templates</cp:category>
</cp:coreProperties>
</file>