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32" autoAdjust="0"/>
    <p:restoredTop sz="93498" autoAdjust="0"/>
  </p:normalViewPr>
  <p:slideViewPr>
    <p:cSldViewPr snapToGrid="0">
      <p:cViewPr varScale="1">
        <p:scale>
          <a:sx n="146" d="100"/>
          <a:sy n="146" d="100"/>
        </p:scale>
        <p:origin x="870"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10/26/2020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8B173F0-B9B3-7747-AFB4-002760716295}"/>
              </a:ext>
            </a:extLst>
          </p:cNvPr>
          <p:cNvSpPr/>
          <p:nvPr userDrawn="1"/>
        </p:nvSpPr>
        <p:spPr>
          <a:xfrm>
            <a:off x="0" y="1454727"/>
            <a:ext cx="10754139" cy="3460173"/>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838200" y="1600199"/>
            <a:ext cx="9144000" cy="1909763"/>
          </a:xfr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838200" y="3602038"/>
            <a:ext cx="9144000" cy="1158805"/>
          </a:xfrm>
        </p:spPr>
        <p:txBody>
          <a:bodyPr/>
          <a:lstStyle>
            <a:lvl1pPr marL="0" indent="0" algn="l">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3C52489-530E-0C4B-9517-690BBEF8D172}"/>
              </a:ext>
            </a:extLst>
          </p:cNvPr>
          <p:cNvSpPr/>
          <p:nvPr userDrawn="1"/>
        </p:nvSpPr>
        <p:spPr>
          <a:xfrm>
            <a:off x="-1" y="365125"/>
            <a:ext cx="11473069" cy="5811838"/>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506896"/>
            <a:ext cx="10515600" cy="1183792"/>
          </a:xfrm>
        </p:spPr>
        <p:txBody>
          <a:bodyPr/>
          <a:lstStyle>
            <a:lvl1pPr>
              <a:defRPr>
                <a:solidFill>
                  <a:schemeClr val="bg2">
                    <a:lumMod val="75000"/>
                  </a:schemeClr>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415773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BCAC964-3797-C04E-BE12-5A25CAC0ADE8}"/>
              </a:ext>
            </a:extLst>
          </p:cNvPr>
          <p:cNvSpPr/>
          <p:nvPr userDrawn="1"/>
        </p:nvSpPr>
        <p:spPr>
          <a:xfrm>
            <a:off x="718930" y="1"/>
            <a:ext cx="10754139" cy="6176962"/>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506897"/>
            <a:ext cx="10515600" cy="1183792"/>
          </a:xfrm>
        </p:spPr>
        <p:txBody>
          <a:bodyPr/>
          <a:lstStyle>
            <a:lvl1pPr>
              <a:defRPr>
                <a:solidFill>
                  <a:schemeClr val="accent3">
                    <a:lumMod val="60000"/>
                    <a:lumOff val="40000"/>
                  </a:schemeClr>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41577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C96AF0A-1584-F145-914C-E96F648F39FC}"/>
              </a:ext>
            </a:extLst>
          </p:cNvPr>
          <p:cNvSpPr/>
          <p:nvPr userDrawn="1"/>
        </p:nvSpPr>
        <p:spPr>
          <a:xfrm>
            <a:off x="0" y="2592676"/>
            <a:ext cx="10754139" cy="3460173"/>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2892287"/>
            <a:ext cx="9335880" cy="1670188"/>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4"/>
            <a:ext cx="9335880" cy="122492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grpSp>
        <p:nvGrpSpPr>
          <p:cNvPr id="14" name="Group 13">
            <a:extLst>
              <a:ext uri="{FF2B5EF4-FFF2-40B4-BE49-F238E27FC236}">
                <a16:creationId xmlns:a16="http://schemas.microsoft.com/office/drawing/2014/main" id="{5F83FAD2-DA90-4ECD-A00E-A95052815E77}"/>
              </a:ext>
            </a:extLst>
          </p:cNvPr>
          <p:cNvGrpSpPr/>
          <p:nvPr userDrawn="1"/>
        </p:nvGrpSpPr>
        <p:grpSpPr>
          <a:xfrm>
            <a:off x="3648075" y="-1636081"/>
            <a:ext cx="4895850" cy="1333500"/>
            <a:chOff x="3648075" y="-1636081"/>
            <a:chExt cx="4895850" cy="1333500"/>
          </a:xfrm>
        </p:grpSpPr>
        <p:sp>
          <p:nvSpPr>
            <p:cNvPr id="7" name="Rectangle 6">
              <a:extLst>
                <a:ext uri="{FF2B5EF4-FFF2-40B4-BE49-F238E27FC236}">
                  <a16:creationId xmlns:a16="http://schemas.microsoft.com/office/drawing/2014/main" id="{C5921427-C1A3-4AE0-AF0C-9B691A9E35E2}"/>
                </a:ext>
              </a:extLst>
            </p:cNvPr>
            <p:cNvSpPr/>
            <p:nvPr userDrawn="1"/>
          </p:nvSpPr>
          <p:spPr>
            <a:xfrm>
              <a:off x="3648075" y="-1636081"/>
              <a:ext cx="4895850" cy="133350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b="1" dirty="0">
                  <a:solidFill>
                    <a:sysClr val="windowText" lastClr="000000"/>
                  </a:solidFill>
                </a:rPr>
                <a:t>SECTION #1</a:t>
              </a:r>
              <a:r>
                <a:rPr lang="en-US" dirty="0">
                  <a:solidFill>
                    <a:sysClr val="windowText" lastClr="000000"/>
                  </a:solidFill>
                </a:rPr>
                <a:t> (4/6)</a:t>
              </a:r>
            </a:p>
          </p:txBody>
        </p:sp>
        <p:sp>
          <p:nvSpPr>
            <p:cNvPr id="13" name="TextBox 12">
              <a:extLst>
                <a:ext uri="{FF2B5EF4-FFF2-40B4-BE49-F238E27FC236}">
                  <a16:creationId xmlns:a16="http://schemas.microsoft.com/office/drawing/2014/main" id="{72B3D4CB-9F53-4500-893B-64F008A9C6C1}"/>
                </a:ext>
              </a:extLst>
            </p:cNvPr>
            <p:cNvSpPr txBox="1"/>
            <p:nvPr userDrawn="1"/>
          </p:nvSpPr>
          <p:spPr>
            <a:xfrm>
              <a:off x="7516080" y="-564191"/>
              <a:ext cx="1027845" cy="261610"/>
            </a:xfrm>
            <a:prstGeom prst="rect">
              <a:avLst/>
            </a:prstGeom>
            <a:noFill/>
          </p:spPr>
          <p:txBody>
            <a:bodyPr wrap="none" rtlCol="0" anchor="b">
              <a:spAutoFit/>
            </a:bodyPr>
            <a:lstStyle/>
            <a:p>
              <a:pPr algn="r"/>
              <a:r>
                <a:rPr lang="en-US" sz="1100" i="0" dirty="0">
                  <a:solidFill>
                    <a:srgbClr val="FF0000"/>
                  </a:solidFill>
                </a:rPr>
                <a:t>Remove frame</a:t>
              </a:r>
            </a:p>
          </p:txBody>
        </p:sp>
      </p:gr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grpSp>
        <p:nvGrpSpPr>
          <p:cNvPr id="14" name="Group 13">
            <a:extLst>
              <a:ext uri="{FF2B5EF4-FFF2-40B4-BE49-F238E27FC236}">
                <a16:creationId xmlns:a16="http://schemas.microsoft.com/office/drawing/2014/main" id="{05117B8E-3685-4183-8538-8F5D0D21F10E}"/>
              </a:ext>
            </a:extLst>
          </p:cNvPr>
          <p:cNvGrpSpPr/>
          <p:nvPr userDrawn="1"/>
        </p:nvGrpSpPr>
        <p:grpSpPr>
          <a:xfrm>
            <a:off x="3648075" y="-1636081"/>
            <a:ext cx="4895850" cy="1333500"/>
            <a:chOff x="3648075" y="-1636081"/>
            <a:chExt cx="4895850" cy="1333500"/>
          </a:xfrm>
        </p:grpSpPr>
        <p:sp>
          <p:nvSpPr>
            <p:cNvPr id="7" name="Rectangle 6">
              <a:extLst>
                <a:ext uri="{FF2B5EF4-FFF2-40B4-BE49-F238E27FC236}">
                  <a16:creationId xmlns:a16="http://schemas.microsoft.com/office/drawing/2014/main" id="{3C411E19-E62D-4838-A246-3A5180875AE6}"/>
                </a:ext>
              </a:extLst>
            </p:cNvPr>
            <p:cNvSpPr/>
            <p:nvPr userDrawn="1"/>
          </p:nvSpPr>
          <p:spPr>
            <a:xfrm>
              <a:off x="3648075" y="-1636081"/>
              <a:ext cx="4895850" cy="133350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b="1" dirty="0">
                  <a:solidFill>
                    <a:sysClr val="windowText" lastClr="000000"/>
                  </a:solidFill>
                </a:rPr>
                <a:t>SECTION #2</a:t>
              </a:r>
              <a:r>
                <a:rPr lang="en-US" dirty="0">
                  <a:solidFill>
                    <a:sysClr val="windowText" lastClr="000000"/>
                  </a:solidFill>
                </a:rPr>
                <a:t> (5/6)</a:t>
              </a:r>
            </a:p>
          </p:txBody>
        </p:sp>
        <p:sp>
          <p:nvSpPr>
            <p:cNvPr id="13" name="TextBox 12">
              <a:extLst>
                <a:ext uri="{FF2B5EF4-FFF2-40B4-BE49-F238E27FC236}">
                  <a16:creationId xmlns:a16="http://schemas.microsoft.com/office/drawing/2014/main" id="{5CCF95B9-A80D-4CB4-89CE-F2BCF8A9744F}"/>
                </a:ext>
              </a:extLst>
            </p:cNvPr>
            <p:cNvSpPr txBox="1"/>
            <p:nvPr userDrawn="1"/>
          </p:nvSpPr>
          <p:spPr>
            <a:xfrm>
              <a:off x="7516080" y="-564191"/>
              <a:ext cx="1027845" cy="261610"/>
            </a:xfrm>
            <a:prstGeom prst="rect">
              <a:avLst/>
            </a:prstGeom>
            <a:noFill/>
          </p:spPr>
          <p:txBody>
            <a:bodyPr wrap="none" rtlCol="0" anchor="b">
              <a:spAutoFit/>
            </a:bodyPr>
            <a:lstStyle/>
            <a:p>
              <a:pPr algn="r"/>
              <a:r>
                <a:rPr lang="en-US" sz="1100" i="0" dirty="0">
                  <a:solidFill>
                    <a:srgbClr val="FF0000"/>
                  </a:solidFill>
                </a:rPr>
                <a:t>Remove frame</a:t>
              </a:r>
            </a:p>
          </p:txBody>
        </p:sp>
      </p:grpSp>
      <p:sp>
        <p:nvSpPr>
          <p:cNvPr id="15" name="Rectangle 14">
            <a:extLst>
              <a:ext uri="{FF2B5EF4-FFF2-40B4-BE49-F238E27FC236}">
                <a16:creationId xmlns:a16="http://schemas.microsoft.com/office/drawing/2014/main" id="{FC923574-C575-6D4C-9856-4B7B32A83AFB}"/>
              </a:ext>
            </a:extLst>
          </p:cNvPr>
          <p:cNvSpPr/>
          <p:nvPr userDrawn="1"/>
        </p:nvSpPr>
        <p:spPr>
          <a:xfrm>
            <a:off x="0" y="2592676"/>
            <a:ext cx="10754139" cy="3460173"/>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itle 1">
            <a:extLst>
              <a:ext uri="{FF2B5EF4-FFF2-40B4-BE49-F238E27FC236}">
                <a16:creationId xmlns:a16="http://schemas.microsoft.com/office/drawing/2014/main" id="{99F5BDC0-3E1B-5D48-9ADE-D1CABA34C02E}"/>
              </a:ext>
            </a:extLst>
          </p:cNvPr>
          <p:cNvSpPr>
            <a:spLocks noGrp="1"/>
          </p:cNvSpPr>
          <p:nvPr>
            <p:ph type="title"/>
          </p:nvPr>
        </p:nvSpPr>
        <p:spPr>
          <a:xfrm>
            <a:off x="831850" y="2892287"/>
            <a:ext cx="9335880" cy="1670188"/>
          </a:xfrm>
        </p:spPr>
        <p:txBody>
          <a:bodyPr anchor="b"/>
          <a:lstStyle>
            <a:lvl1pPr>
              <a:defRPr sz="6000"/>
            </a:lvl1pPr>
          </a:lstStyle>
          <a:p>
            <a:r>
              <a:rPr lang="en-US" dirty="0"/>
              <a:t>Click to edit Master title style</a:t>
            </a:r>
          </a:p>
        </p:txBody>
      </p:sp>
      <p:sp>
        <p:nvSpPr>
          <p:cNvPr id="17" name="Text Placeholder 2">
            <a:extLst>
              <a:ext uri="{FF2B5EF4-FFF2-40B4-BE49-F238E27FC236}">
                <a16:creationId xmlns:a16="http://schemas.microsoft.com/office/drawing/2014/main" id="{2012F4C0-BE67-4745-9247-34DA139A105D}"/>
              </a:ext>
            </a:extLst>
          </p:cNvPr>
          <p:cNvSpPr>
            <a:spLocks noGrp="1"/>
          </p:cNvSpPr>
          <p:nvPr>
            <p:ph type="body" idx="1"/>
          </p:nvPr>
        </p:nvSpPr>
        <p:spPr>
          <a:xfrm>
            <a:off x="831850" y="4589464"/>
            <a:ext cx="9335880" cy="1224928"/>
          </a:xfrm>
        </p:spPr>
        <p:txBody>
          <a:bodyPr/>
          <a:lstStyle>
            <a:lvl1pPr marL="0" indent="0">
              <a:buNone/>
              <a:defRPr sz="2400">
                <a:solidFill>
                  <a:schemeClr val="accent3">
                    <a:lumMod val="60000"/>
                    <a:lumOff val="4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49FC7821-9802-974A-898F-270543C3717D}"/>
              </a:ext>
            </a:extLst>
          </p:cNvPr>
          <p:cNvSpPr/>
          <p:nvPr userDrawn="1"/>
        </p:nvSpPr>
        <p:spPr>
          <a:xfrm>
            <a:off x="8686800" y="0"/>
            <a:ext cx="3099352" cy="3329609"/>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478131CB-E584-784F-8933-88874381B3D7}"/>
              </a:ext>
            </a:extLst>
          </p:cNvPr>
          <p:cNvSpPr/>
          <p:nvPr userDrawn="1"/>
        </p:nvSpPr>
        <p:spPr>
          <a:xfrm>
            <a:off x="1" y="2592676"/>
            <a:ext cx="10408784" cy="3460173"/>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2732103"/>
            <a:ext cx="8799473" cy="1830372"/>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8799473" cy="1334259"/>
          </a:xfrm>
        </p:spPr>
        <p:txBody>
          <a:bodyPr/>
          <a:lstStyle>
            <a:lvl1pPr marL="0" indent="0">
              <a:buNone/>
              <a:defRPr sz="24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9389747" y="1640179"/>
            <a:ext cx="1701800" cy="26737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9389747" y="1917167"/>
            <a:ext cx="1701800" cy="26737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9389747" y="2194155"/>
            <a:ext cx="1701800" cy="26737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3" name="Picture Placeholder 2">
            <a:extLst>
              <a:ext uri="{FF2B5EF4-FFF2-40B4-BE49-F238E27FC236}">
                <a16:creationId xmlns:a16="http://schemas.microsoft.com/office/drawing/2014/main" id="{E278C715-74F2-6F4F-921B-733EC07D1CAE}"/>
              </a:ext>
            </a:extLst>
          </p:cNvPr>
          <p:cNvSpPr>
            <a:spLocks noGrp="1"/>
          </p:cNvSpPr>
          <p:nvPr>
            <p:ph type="pic" sz="quarter" idx="17"/>
          </p:nvPr>
        </p:nvSpPr>
        <p:spPr>
          <a:xfrm>
            <a:off x="8686800" y="298450"/>
            <a:ext cx="2404747" cy="1173163"/>
          </a:xfrm>
          <a:solidFill>
            <a:schemeClr val="accent1"/>
          </a:solidFill>
          <a:ln>
            <a:noFill/>
          </a:ln>
        </p:spPr>
        <p:txBody>
          <a:bodyPr anchor="ctr"/>
          <a:lstStyle>
            <a:lvl1pPr algn="ctr">
              <a:buNone/>
              <a:defRPr/>
            </a:lvl1pPr>
          </a:lstStyle>
          <a:p>
            <a:endParaRPr lang="en-US"/>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7787924-EB59-4332-B582-B5F6BE5CACEF}"/>
              </a:ext>
            </a:extLst>
          </p:cNvPr>
          <p:cNvSpPr/>
          <p:nvPr userDrawn="1"/>
        </p:nvSpPr>
        <p:spPr>
          <a:xfrm>
            <a:off x="0" y="0"/>
            <a:ext cx="12192000" cy="6858000"/>
          </a:xfrm>
          <a:prstGeom prst="rect">
            <a:avLst/>
          </a:prstGeom>
          <a:solidFill>
            <a:schemeClr val="tx2">
              <a:lumMod val="95000"/>
              <a:lumOff val="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lvl1pPr>
              <a:defRPr>
                <a:solidFill>
                  <a:schemeClr val="bg1"/>
                </a:solidFill>
              </a:defRPr>
            </a:lvl1p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bg1"/>
                </a:solidFill>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solidFill>
                  <a:schemeClr val="bg1"/>
                </a:solidFill>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solidFill>
                  <a:schemeClr val="bg1"/>
                </a:solidFill>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lumMod val="85000"/>
                  </a:schemeClr>
                </a:solidFill>
              </a:defRPr>
            </a:lvl1pPr>
          </a:lstStyle>
          <a:p>
            <a:r>
              <a:rPr lang="en-US"/>
              <a:t>Date</a:t>
            </a:r>
            <a:endParaRPr lang="en-US">
              <a:solidFill>
                <a:schemeClr val="bg1">
                  <a:lumMod val="85000"/>
                </a:schemeClr>
              </a:solidFill>
            </a:endParaRP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lumMod val="85000"/>
                  </a:schemeClr>
                </a:solidFill>
              </a:defRPr>
            </a:lvl1pPr>
          </a:lstStyle>
          <a:p>
            <a:r>
              <a:rPr lang="en-US"/>
              <a:t>Your Footer Here</a:t>
            </a:r>
            <a:endParaRPr lang="en-US">
              <a:solidFill>
                <a:schemeClr val="bg1">
                  <a:lumMod val="85000"/>
                </a:schemeClr>
              </a:solidFill>
            </a:endParaRP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lumMod val="85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7" name="Picture Placeholder 6">
            <a:extLst>
              <a:ext uri="{FF2B5EF4-FFF2-40B4-BE49-F238E27FC236}">
                <a16:creationId xmlns:a16="http://schemas.microsoft.com/office/drawing/2014/main" id="{09D6FDD4-1806-4920-A938-187070CB9A4F}"/>
              </a:ext>
            </a:extLst>
          </p:cNvPr>
          <p:cNvSpPr>
            <a:spLocks noGrp="1"/>
          </p:cNvSpPr>
          <p:nvPr>
            <p:ph type="pic" sz="quarter" idx="17"/>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Camo">
      <a:dk1>
        <a:srgbClr val="000000"/>
      </a:dk1>
      <a:lt1>
        <a:srgbClr val="FFFFFF"/>
      </a:lt1>
      <a:dk2>
        <a:srgbClr val="000000"/>
      </a:dk2>
      <a:lt2>
        <a:srgbClr val="E7E6E6"/>
      </a:lt2>
      <a:accent1>
        <a:srgbClr val="2F4F36"/>
      </a:accent1>
      <a:accent2>
        <a:srgbClr val="B7B191"/>
      </a:accent2>
      <a:accent3>
        <a:srgbClr val="765571"/>
      </a:accent3>
      <a:accent4>
        <a:srgbClr val="3D606C"/>
      </a:accent4>
      <a:accent5>
        <a:srgbClr val="5F4435"/>
      </a:accent5>
      <a:accent6>
        <a:srgbClr val="5E584E"/>
      </a:accent6>
      <a:hlink>
        <a:srgbClr val="9F967A"/>
      </a:hlink>
      <a:folHlink>
        <a:srgbClr val="7C7C7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90_T_PGO_CAMO-16x9.pptx" id="{A8C11C0E-5DB1-4D74-AB8A-75F2C391FACF}" vid="{7896FD30-B17D-4909-99A2-A513914418A8}"/>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90_T_PGO_CAMO-16x9.pptx" id="{A8C11C0E-5DB1-4D74-AB8A-75F2C391FACF}" vid="{1D5E3810-D2E4-445D-AC02-643E7E54D23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376</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CAMO</dc:title>
  <dc:creator>PresentationGO.com</dc:creator>
  <dc:description>© Copyright PresentationGo.com</dc:description>
  <dcterms:created xsi:type="dcterms:W3CDTF">2019-11-21T05:02:10Z</dcterms:created>
  <dcterms:modified xsi:type="dcterms:W3CDTF">2020-10-26T18:23:39Z</dcterms:modified>
  <cp:category>Templates</cp:category>
</cp:coreProperties>
</file>