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378" autoAdjust="0"/>
    <p:restoredTop sz="96367" autoAdjust="0"/>
  </p:normalViewPr>
  <p:slideViewPr>
    <p:cSldViewPr snapToGrid="0">
      <p:cViewPr varScale="1">
        <p:scale>
          <a:sx n="153" d="100"/>
          <a:sy n="153" d="100"/>
        </p:scale>
        <p:origin x="1854" y="13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10/26/2020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C5287A9-3CD9-0A46-AF8D-7BFAF56343C9}"/>
              </a:ext>
            </a:extLst>
          </p:cNvPr>
          <p:cNvSpPr/>
          <p:nvPr userDrawn="1"/>
        </p:nvSpPr>
        <p:spPr>
          <a:xfrm>
            <a:off x="1" y="1454727"/>
            <a:ext cx="8001000" cy="3460173"/>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28650" y="1610735"/>
            <a:ext cx="6858000" cy="1899227"/>
          </a:xfrm>
          <a:prstGeom prst="rect">
            <a:avLst/>
          </a:prstGeo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28650" y="3591502"/>
            <a:ext cx="6858000" cy="1163378"/>
          </a:xfrm>
          <a:prstGeom prst="rect">
            <a:avLst/>
          </a:prstGeom>
        </p:spPr>
        <p:txBody>
          <a:bodyPr/>
          <a:lstStyle>
            <a:lvl1pPr marL="0" indent="0" algn="l">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31E31F-26AE-E444-8EA8-D30E9BF9A43C}"/>
              </a:ext>
            </a:extLst>
          </p:cNvPr>
          <p:cNvSpPr/>
          <p:nvPr userDrawn="1"/>
        </p:nvSpPr>
        <p:spPr>
          <a:xfrm>
            <a:off x="0" y="365125"/>
            <a:ext cx="8778240" cy="5811838"/>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478971"/>
            <a:ext cx="7886698" cy="1211717"/>
          </a:xfrm>
        </p:spPr>
        <p:txBody>
          <a:bodyPr/>
          <a:lstStyle>
            <a:lvl1pPr>
              <a:defRPr>
                <a:solidFill>
                  <a:schemeClr val="bg1">
                    <a:lumMod val="75000"/>
                  </a:schemeClr>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49" y="1825625"/>
            <a:ext cx="7886699" cy="4218124"/>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DD1DE88-8EDC-0849-A583-16AF3CCD81F0}"/>
              </a:ext>
            </a:extLst>
          </p:cNvPr>
          <p:cNvSpPr/>
          <p:nvPr userDrawn="1"/>
        </p:nvSpPr>
        <p:spPr>
          <a:xfrm>
            <a:off x="365760" y="0"/>
            <a:ext cx="8412480" cy="6176963"/>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3" name="Title 1">
            <a:extLst>
              <a:ext uri="{FF2B5EF4-FFF2-40B4-BE49-F238E27FC236}">
                <a16:creationId xmlns:a16="http://schemas.microsoft.com/office/drawing/2014/main" id="{234FC736-7D30-4B7F-8928-97196F190AE2}"/>
              </a:ext>
            </a:extLst>
          </p:cNvPr>
          <p:cNvSpPr>
            <a:spLocks noGrp="1"/>
          </p:cNvSpPr>
          <p:nvPr>
            <p:ph type="title"/>
          </p:nvPr>
        </p:nvSpPr>
        <p:spPr>
          <a:xfrm>
            <a:off x="628650" y="478971"/>
            <a:ext cx="7886698" cy="1211717"/>
          </a:xfrm>
        </p:spPr>
        <p:txBody>
          <a:bodyPr/>
          <a:lstStyle>
            <a:lvl1pPr>
              <a:defRPr>
                <a:solidFill>
                  <a:schemeClr val="accent3">
                    <a:lumMod val="60000"/>
                    <a:lumOff val="40000"/>
                  </a:schemeClr>
                </a:solidFill>
              </a:defRPr>
            </a:lvl1pPr>
          </a:lstStyle>
          <a:p>
            <a:r>
              <a:rPr lang="en-US" dirty="0"/>
              <a:t>Click to edit Master title style</a:t>
            </a:r>
          </a:p>
        </p:txBody>
      </p:sp>
      <p:sp>
        <p:nvSpPr>
          <p:cNvPr id="14" name="Content Placeholder 2">
            <a:extLst>
              <a:ext uri="{FF2B5EF4-FFF2-40B4-BE49-F238E27FC236}">
                <a16:creationId xmlns:a16="http://schemas.microsoft.com/office/drawing/2014/main" id="{56264C0F-1249-4D84-88D3-4A07103E889C}"/>
              </a:ext>
            </a:extLst>
          </p:cNvPr>
          <p:cNvSpPr>
            <a:spLocks noGrp="1"/>
          </p:cNvSpPr>
          <p:nvPr>
            <p:ph idx="1"/>
          </p:nvPr>
        </p:nvSpPr>
        <p:spPr>
          <a:xfrm>
            <a:off x="628649" y="1825625"/>
            <a:ext cx="7886699" cy="4218124"/>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25D8C95-D02D-5A4A-9126-C0772BBED8E3}"/>
              </a:ext>
            </a:extLst>
          </p:cNvPr>
          <p:cNvSpPr/>
          <p:nvPr userDrawn="1"/>
        </p:nvSpPr>
        <p:spPr>
          <a:xfrm>
            <a:off x="1" y="2525881"/>
            <a:ext cx="8001000" cy="3460173"/>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2656114"/>
            <a:ext cx="7170283" cy="1906361"/>
          </a:xfrm>
          <a:prstGeom prst="rect">
            <a:avLst/>
          </a:prstGeom>
        </p:spPr>
        <p:txBody>
          <a:bodyPr anchor="b"/>
          <a:lstStyle>
            <a:lvl1pPr>
              <a:defRPr sz="6000"/>
            </a:lvl1pPr>
          </a:lstStyle>
          <a:p>
            <a:r>
              <a:rPr lang="en-US"/>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589464"/>
            <a:ext cx="7170283" cy="1245280"/>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5" name="Rectangle 14">
            <a:extLst>
              <a:ext uri="{FF2B5EF4-FFF2-40B4-BE49-F238E27FC236}">
                <a16:creationId xmlns:a16="http://schemas.microsoft.com/office/drawing/2014/main" id="{9C7E8833-DC44-D345-9302-000EC9E83511}"/>
              </a:ext>
            </a:extLst>
          </p:cNvPr>
          <p:cNvSpPr/>
          <p:nvPr userDrawn="1"/>
        </p:nvSpPr>
        <p:spPr>
          <a:xfrm>
            <a:off x="1" y="2525881"/>
            <a:ext cx="8001000" cy="3460173"/>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itle 1">
            <a:extLst>
              <a:ext uri="{FF2B5EF4-FFF2-40B4-BE49-F238E27FC236}">
                <a16:creationId xmlns:a16="http://schemas.microsoft.com/office/drawing/2014/main" id="{91E1AA20-3FD5-3745-92D5-A55D003258E2}"/>
              </a:ext>
            </a:extLst>
          </p:cNvPr>
          <p:cNvSpPr>
            <a:spLocks noGrp="1"/>
          </p:cNvSpPr>
          <p:nvPr>
            <p:ph type="title"/>
          </p:nvPr>
        </p:nvSpPr>
        <p:spPr>
          <a:xfrm>
            <a:off x="623888" y="2656114"/>
            <a:ext cx="7170283" cy="1906361"/>
          </a:xfrm>
          <a:prstGeom prst="rect">
            <a:avLst/>
          </a:prstGeom>
        </p:spPr>
        <p:txBody>
          <a:bodyPr anchor="b"/>
          <a:lstStyle>
            <a:lvl1pPr>
              <a:defRPr sz="6000"/>
            </a:lvl1pPr>
          </a:lstStyle>
          <a:p>
            <a:r>
              <a:rPr lang="en-US"/>
              <a:t>Click to edit Master title style</a:t>
            </a:r>
          </a:p>
        </p:txBody>
      </p:sp>
      <p:sp>
        <p:nvSpPr>
          <p:cNvPr id="17" name="Text Placeholder 2">
            <a:extLst>
              <a:ext uri="{FF2B5EF4-FFF2-40B4-BE49-F238E27FC236}">
                <a16:creationId xmlns:a16="http://schemas.microsoft.com/office/drawing/2014/main" id="{2D7C142A-9FA6-9D40-971E-7C7FF8048480}"/>
              </a:ext>
            </a:extLst>
          </p:cNvPr>
          <p:cNvSpPr>
            <a:spLocks noGrp="1"/>
          </p:cNvSpPr>
          <p:nvPr>
            <p:ph type="body" idx="1"/>
          </p:nvPr>
        </p:nvSpPr>
        <p:spPr>
          <a:xfrm>
            <a:off x="623888" y="4589464"/>
            <a:ext cx="7170283" cy="1245280"/>
          </a:xfrm>
          <a:prstGeom prst="rect">
            <a:avLst/>
          </a:prstGeom>
        </p:spPr>
        <p:txBody>
          <a:bodyPr/>
          <a:lstStyle>
            <a:lvl1pPr marL="0" indent="0">
              <a:buNone/>
              <a:defRPr sz="2400">
                <a:solidFill>
                  <a:schemeClr val="accent3">
                    <a:lumMod val="60000"/>
                    <a:lumOff val="4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B15AFDDD-8DD9-CA4F-90B8-DC3780564B51}"/>
              </a:ext>
            </a:extLst>
          </p:cNvPr>
          <p:cNvSpPr/>
          <p:nvPr userDrawn="1"/>
        </p:nvSpPr>
        <p:spPr>
          <a:xfrm>
            <a:off x="6115050" y="0"/>
            <a:ext cx="2729728" cy="2812869"/>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D7B1935A-2869-7E41-8447-5B021AB7A644}"/>
              </a:ext>
            </a:extLst>
          </p:cNvPr>
          <p:cNvSpPr/>
          <p:nvPr userDrawn="1"/>
        </p:nvSpPr>
        <p:spPr>
          <a:xfrm>
            <a:off x="1" y="2291673"/>
            <a:ext cx="8220890" cy="3694381"/>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2520273"/>
            <a:ext cx="6952569" cy="2042202"/>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4"/>
            <a:ext cx="6952569" cy="1158194"/>
          </a:xfrm>
          <a:prstGeom prst="rect">
            <a:avLst/>
          </a:prstGeo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6601868" y="1431226"/>
            <a:ext cx="1701800" cy="25202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6601868" y="1685806"/>
            <a:ext cx="1701800" cy="25202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6601868" y="1940386"/>
            <a:ext cx="1701800" cy="25202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3" name="Picture Placeholder 2">
            <a:extLst>
              <a:ext uri="{FF2B5EF4-FFF2-40B4-BE49-F238E27FC236}">
                <a16:creationId xmlns:a16="http://schemas.microsoft.com/office/drawing/2014/main" id="{7F91CA16-FCB0-6A44-85C5-B9C1D979AEA8}"/>
              </a:ext>
            </a:extLst>
          </p:cNvPr>
          <p:cNvSpPr>
            <a:spLocks noGrp="1"/>
          </p:cNvSpPr>
          <p:nvPr>
            <p:ph type="pic" sz="quarter" idx="17"/>
          </p:nvPr>
        </p:nvSpPr>
        <p:spPr>
          <a:xfrm>
            <a:off x="6115050" y="176213"/>
            <a:ext cx="2209800" cy="1103312"/>
          </a:xfrm>
          <a:solidFill>
            <a:schemeClr val="accent1"/>
          </a:solidFill>
        </p:spPr>
        <p:txBody>
          <a:bodyPr anchor="ctr"/>
          <a:lstStyle>
            <a:lvl1pPr algn="ctr">
              <a:buNone/>
              <a:defRPr/>
            </a:lvl1pPr>
          </a:lstStyle>
          <a:p>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0404DD-C593-4959-98EC-70671643DD55}"/>
              </a:ext>
            </a:extLst>
          </p:cNvPr>
          <p:cNvSpPr/>
          <p:nvPr userDrawn="1"/>
        </p:nvSpPr>
        <p:spPr>
          <a:xfrm>
            <a:off x="0" y="0"/>
            <a:ext cx="9144000" cy="6858000"/>
          </a:xfrm>
          <a:prstGeom prst="rect">
            <a:avLst/>
          </a:prstGeom>
          <a:solidFill>
            <a:schemeClr val="tx2">
              <a:lumMod val="95000"/>
              <a:lumOff val="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lvl1pPr>
              <a:defRPr>
                <a:solidFill>
                  <a:schemeClr val="bg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solidFill>
                  <a:schemeClr val="bg1"/>
                </a:solidFill>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solidFill>
                  <a:schemeClr val="bg1"/>
                </a:solidFill>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solidFill>
                  <a:schemeClr val="bg1"/>
                </a:solidFill>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bg1">
                    <a:lumMod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bg1">
                    <a:lumMod val="75000"/>
                  </a:schemeClr>
                </a:solidFill>
              </a:defRPr>
            </a:lvl1pPr>
          </a:lstStyle>
          <a:p>
            <a:r>
              <a:rPr lang="en-US">
                <a:solidFill>
                  <a:schemeClr val="bg1">
                    <a:lumMod val="75000"/>
                  </a:schemeClr>
                </a:solidFill>
              </a:rPr>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bg1">
                    <a:lumMod val="75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0" name="Picture Placeholder 9">
            <a:extLst>
              <a:ext uri="{FF2B5EF4-FFF2-40B4-BE49-F238E27FC236}">
                <a16:creationId xmlns:a16="http://schemas.microsoft.com/office/drawing/2014/main" id="{3D3FD786-A3ED-469A-9C3E-BCBC244232E9}"/>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Camo">
      <a:dk1>
        <a:srgbClr val="000000"/>
      </a:dk1>
      <a:lt1>
        <a:srgbClr val="FFFFFF"/>
      </a:lt1>
      <a:dk2>
        <a:srgbClr val="000000"/>
      </a:dk2>
      <a:lt2>
        <a:srgbClr val="E7E6E6"/>
      </a:lt2>
      <a:accent1>
        <a:srgbClr val="2F4F36"/>
      </a:accent1>
      <a:accent2>
        <a:srgbClr val="B7B191"/>
      </a:accent2>
      <a:accent3>
        <a:srgbClr val="765571"/>
      </a:accent3>
      <a:accent4>
        <a:srgbClr val="3D606C"/>
      </a:accent4>
      <a:accent5>
        <a:srgbClr val="5F4435"/>
      </a:accent5>
      <a:accent6>
        <a:srgbClr val="5E584E"/>
      </a:accent6>
      <a:hlink>
        <a:srgbClr val="9F967A"/>
      </a:hlink>
      <a:folHlink>
        <a:srgbClr val="7C7C7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0_T_PGO_CAMO-4x3.pptx" id="{756C967F-5522-4A7F-8410-DAAAA4956650}" vid="{DBEB1D81-A54C-4E7E-A248-41C3203A1ABB}"/>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0_T_PGO_CAMO-4x3.pptx" id="{756C967F-5522-4A7F-8410-DAAAA4956650}" vid="{FE6B43FF-653C-4152-807D-B86FA64E590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365</TotalTime>
  <Words>362</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CAMO</dc:title>
  <dc:creator>PresentationGO.com</dc:creator>
  <dc:description>© Copyright PresentationGo.com</dc:description>
  <dcterms:created xsi:type="dcterms:W3CDTF">2019-11-21T05:08:20Z</dcterms:created>
  <dcterms:modified xsi:type="dcterms:W3CDTF">2020-10-26T18:23:29Z</dcterms:modified>
  <cp:category>Templates</cp:category>
</cp:coreProperties>
</file>