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5"/>
  </p:notesMasterIdLst>
  <p:sldIdLst>
    <p:sldId id="342" r:id="rId3"/>
    <p:sldId id="307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308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AAA2A-C75E-41A0-9AC4-BDDF2C986A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981700" y="1504950"/>
            <a:ext cx="5613400" cy="38481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/>
            </a:lvl1pPr>
            <a:lvl2pPr marL="0" indent="0" algn="ctr">
              <a:buNone/>
              <a:defRPr sz="3200"/>
            </a:lvl2pPr>
            <a:lvl3pPr marL="0" indent="0" algn="ctr">
              <a:buNone/>
              <a:defRPr sz="2800"/>
            </a:lvl3pPr>
            <a:lvl4pPr marL="0" indent="0" algn="ctr">
              <a:buNone/>
              <a:defRPr sz="2400"/>
            </a:lvl4pPr>
            <a:lvl5pPr marL="0" indent="0" algn="ctr">
              <a:buNone/>
              <a:defRPr sz="2400"/>
            </a:lvl5pPr>
          </a:lstStyle>
          <a:p>
            <a:pPr lvl="0"/>
            <a:r>
              <a:rPr lang="en-US" dirty="0"/>
              <a:t>Click to edit your quote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B913F339-EAD1-4EFE-932C-7209E3B80EC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81700" y="5353050"/>
            <a:ext cx="5613400" cy="552450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 cap="all" baseline="0"/>
            </a:lvl1pPr>
            <a:lvl2pPr marL="0" indent="0" algn="ctr">
              <a:buNone/>
              <a:defRPr sz="3200"/>
            </a:lvl2pPr>
            <a:lvl3pPr marL="0" indent="0" algn="ctr">
              <a:buNone/>
              <a:defRPr sz="2800"/>
            </a:lvl3pPr>
            <a:lvl4pPr marL="0" indent="0" algn="ctr">
              <a:buNone/>
              <a:defRPr sz="2400"/>
            </a:lvl4pPr>
            <a:lvl5pPr marL="0" indent="0" algn="ctr">
              <a:buNone/>
              <a:defRPr sz="2400"/>
            </a:lvl5pPr>
          </a:lstStyle>
          <a:p>
            <a:pPr lvl="0"/>
            <a:r>
              <a:rPr lang="en-US" dirty="0"/>
              <a:t>Click to edit the author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8A065044-6408-4BDA-BF5B-D3DA881D57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81700" y="5905500"/>
            <a:ext cx="5613400" cy="70485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>
                    <a:lumMod val="50000"/>
                  </a:schemeClr>
                </a:solidFill>
              </a:defRPr>
            </a:lvl1pPr>
            <a:lvl2pPr marL="0" indent="0" algn="ctr">
              <a:buNone/>
              <a:defRPr sz="3200"/>
            </a:lvl2pPr>
            <a:lvl3pPr marL="0" indent="0" algn="ctr">
              <a:buNone/>
              <a:defRPr sz="2800"/>
            </a:lvl3pPr>
            <a:lvl4pPr marL="0" indent="0" algn="ctr">
              <a:buNone/>
              <a:defRPr sz="2400"/>
            </a:lvl4pPr>
            <a:lvl5pPr marL="0" indent="0" algn="ctr">
              <a:buNone/>
              <a:defRPr sz="2400"/>
            </a:lvl5pPr>
          </a:lstStyle>
          <a:p>
            <a:pPr lvl="0"/>
            <a:r>
              <a:rPr lang="en-US" dirty="0"/>
              <a:t>Click to edit extra information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0F8E67D-68DD-4127-AE6E-E671A9D25F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5499100" cy="6858000"/>
          </a:xfrm>
        </p:spPr>
        <p:txBody>
          <a:bodyPr anchor="ctr">
            <a:normAutofit/>
          </a:bodyPr>
          <a:lstStyle>
            <a:lvl1pPr algn="ctr">
              <a:buNone/>
              <a:defRPr sz="4400">
                <a:solidFill>
                  <a:schemeClr val="accent4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noProof="1"/>
              <a:t>Lorem ipsum dolor sit amet, consectetur adipiscing elit, sed do eiusmod tempor.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56208D5-BF14-4547-A195-0649D1984E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The Author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5C157FE-AB9E-4BBF-80BE-36D8B8981D8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Other information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917C8EF-8F6D-4EE9-8C06-D6DF4C3AFF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C724E2-C14E-4A7A-B6FF-C38978397858}"/>
              </a:ext>
            </a:extLst>
          </p:cNvPr>
          <p:cNvSpPr/>
          <p:nvPr/>
        </p:nvSpPr>
        <p:spPr>
          <a:xfrm>
            <a:off x="3028950" y="0"/>
            <a:ext cx="2470150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84B6915-96E2-4916-9D46-F2C366E38C84}"/>
              </a:ext>
            </a:extLst>
          </p:cNvPr>
          <p:cNvSpPr/>
          <p:nvPr/>
        </p:nvSpPr>
        <p:spPr>
          <a:xfrm>
            <a:off x="4706369" y="1084320"/>
            <a:ext cx="1233292" cy="1068330"/>
          </a:xfrm>
          <a:custGeom>
            <a:avLst/>
            <a:gdLst>
              <a:gd name="connsiteX0" fmla="*/ 871612 w 968229"/>
              <a:gd name="connsiteY0" fmla="*/ 0 h 838721"/>
              <a:gd name="connsiteX1" fmla="*/ 968229 w 968229"/>
              <a:gd name="connsiteY1" fmla="*/ 182957 h 838721"/>
              <a:gd name="connsiteX2" fmla="*/ 804802 w 968229"/>
              <a:gd name="connsiteY2" fmla="*/ 293450 h 838721"/>
              <a:gd name="connsiteX3" fmla="*/ 754438 w 968229"/>
              <a:gd name="connsiteY3" fmla="*/ 423472 h 838721"/>
              <a:gd name="connsiteX4" fmla="*/ 968229 w 968229"/>
              <a:gd name="connsiteY4" fmla="*/ 423472 h 838721"/>
              <a:gd name="connsiteX5" fmla="*/ 968229 w 968229"/>
              <a:gd name="connsiteY5" fmla="*/ 838721 h 838721"/>
              <a:gd name="connsiteX6" fmla="*/ 521117 w 968229"/>
              <a:gd name="connsiteY6" fmla="*/ 838721 h 838721"/>
              <a:gd name="connsiteX7" fmla="*/ 521117 w 968229"/>
              <a:gd name="connsiteY7" fmla="*/ 494393 h 838721"/>
              <a:gd name="connsiteX8" fmla="*/ 600261 w 968229"/>
              <a:gd name="connsiteY8" fmla="*/ 194263 h 838721"/>
              <a:gd name="connsiteX9" fmla="*/ 871612 w 968229"/>
              <a:gd name="connsiteY9" fmla="*/ 0 h 838721"/>
              <a:gd name="connsiteX10" fmla="*/ 350495 w 968229"/>
              <a:gd name="connsiteY10" fmla="*/ 0 h 838721"/>
              <a:gd name="connsiteX11" fmla="*/ 447112 w 968229"/>
              <a:gd name="connsiteY11" fmla="*/ 182957 h 838721"/>
              <a:gd name="connsiteX12" fmla="*/ 283685 w 968229"/>
              <a:gd name="connsiteY12" fmla="*/ 293450 h 838721"/>
              <a:gd name="connsiteX13" fmla="*/ 233321 w 968229"/>
              <a:gd name="connsiteY13" fmla="*/ 423472 h 838721"/>
              <a:gd name="connsiteX14" fmla="*/ 447112 w 968229"/>
              <a:gd name="connsiteY14" fmla="*/ 423472 h 838721"/>
              <a:gd name="connsiteX15" fmla="*/ 447112 w 968229"/>
              <a:gd name="connsiteY15" fmla="*/ 838721 h 838721"/>
              <a:gd name="connsiteX16" fmla="*/ 0 w 968229"/>
              <a:gd name="connsiteY16" fmla="*/ 838721 h 838721"/>
              <a:gd name="connsiteX17" fmla="*/ 0 w 968229"/>
              <a:gd name="connsiteY17" fmla="*/ 494393 h 838721"/>
              <a:gd name="connsiteX18" fmla="*/ 79144 w 968229"/>
              <a:gd name="connsiteY18" fmla="*/ 194263 h 838721"/>
              <a:gd name="connsiteX19" fmla="*/ 350495 w 968229"/>
              <a:gd name="connsiteY19" fmla="*/ 0 h 83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68229" h="838721">
                <a:moveTo>
                  <a:pt x="871612" y="0"/>
                </a:moveTo>
                <a:lnTo>
                  <a:pt x="968229" y="182957"/>
                </a:lnTo>
                <a:cubicBezTo>
                  <a:pt x="889428" y="219959"/>
                  <a:pt x="834952" y="256790"/>
                  <a:pt x="804802" y="293450"/>
                </a:cubicBezTo>
                <a:cubicBezTo>
                  <a:pt x="774652" y="330110"/>
                  <a:pt x="757864" y="373450"/>
                  <a:pt x="754438" y="423472"/>
                </a:cubicBezTo>
                <a:lnTo>
                  <a:pt x="968229" y="423472"/>
                </a:lnTo>
                <a:lnTo>
                  <a:pt x="968229" y="838721"/>
                </a:lnTo>
                <a:lnTo>
                  <a:pt x="521117" y="838721"/>
                </a:lnTo>
                <a:lnTo>
                  <a:pt x="521117" y="494393"/>
                </a:lnTo>
                <a:cubicBezTo>
                  <a:pt x="521117" y="367626"/>
                  <a:pt x="547499" y="267583"/>
                  <a:pt x="600261" y="194263"/>
                </a:cubicBezTo>
                <a:cubicBezTo>
                  <a:pt x="653024" y="120943"/>
                  <a:pt x="743474" y="56189"/>
                  <a:pt x="871612" y="0"/>
                </a:cubicBezTo>
                <a:close/>
                <a:moveTo>
                  <a:pt x="350495" y="0"/>
                </a:moveTo>
                <a:lnTo>
                  <a:pt x="447112" y="182957"/>
                </a:lnTo>
                <a:cubicBezTo>
                  <a:pt x="368311" y="219959"/>
                  <a:pt x="313835" y="256790"/>
                  <a:pt x="283685" y="293450"/>
                </a:cubicBezTo>
                <a:cubicBezTo>
                  <a:pt x="253535" y="330110"/>
                  <a:pt x="236747" y="373450"/>
                  <a:pt x="233321" y="423472"/>
                </a:cubicBezTo>
                <a:lnTo>
                  <a:pt x="447112" y="423472"/>
                </a:lnTo>
                <a:lnTo>
                  <a:pt x="447112" y="838721"/>
                </a:lnTo>
                <a:lnTo>
                  <a:pt x="0" y="838721"/>
                </a:lnTo>
                <a:lnTo>
                  <a:pt x="0" y="494393"/>
                </a:lnTo>
                <a:cubicBezTo>
                  <a:pt x="0" y="367626"/>
                  <a:pt x="26381" y="267583"/>
                  <a:pt x="79144" y="194263"/>
                </a:cubicBezTo>
                <a:cubicBezTo>
                  <a:pt x="131907" y="120943"/>
                  <a:pt x="222357" y="56189"/>
                  <a:pt x="35049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9E238A25-591D-455E-98BF-29C35BB2B926}"/>
              </a:ext>
            </a:extLst>
          </p:cNvPr>
          <p:cNvSpPr/>
          <p:nvPr/>
        </p:nvSpPr>
        <p:spPr>
          <a:xfrm>
            <a:off x="11027794" y="4545070"/>
            <a:ext cx="567306" cy="491425"/>
          </a:xfrm>
          <a:custGeom>
            <a:avLst/>
            <a:gdLst>
              <a:gd name="connsiteX0" fmla="*/ 521117 w 968229"/>
              <a:gd name="connsiteY0" fmla="*/ 0 h 838721"/>
              <a:gd name="connsiteX1" fmla="*/ 968229 w 968229"/>
              <a:gd name="connsiteY1" fmla="*/ 0 h 838721"/>
              <a:gd name="connsiteX2" fmla="*/ 968229 w 968229"/>
              <a:gd name="connsiteY2" fmla="*/ 344328 h 838721"/>
              <a:gd name="connsiteX3" fmla="*/ 889085 w 968229"/>
              <a:gd name="connsiteY3" fmla="*/ 644973 h 838721"/>
              <a:gd name="connsiteX4" fmla="*/ 618762 w 968229"/>
              <a:gd name="connsiteY4" fmla="*/ 838721 h 838721"/>
              <a:gd name="connsiteX5" fmla="*/ 521117 w 968229"/>
              <a:gd name="connsiteY5" fmla="*/ 655765 h 838721"/>
              <a:gd name="connsiteX6" fmla="*/ 685058 w 968229"/>
              <a:gd name="connsiteY6" fmla="*/ 545272 h 838721"/>
              <a:gd name="connsiteX7" fmla="*/ 734909 w 968229"/>
              <a:gd name="connsiteY7" fmla="*/ 415250 h 838721"/>
              <a:gd name="connsiteX8" fmla="*/ 521117 w 968229"/>
              <a:gd name="connsiteY8" fmla="*/ 415250 h 838721"/>
              <a:gd name="connsiteX9" fmla="*/ 0 w 968229"/>
              <a:gd name="connsiteY9" fmla="*/ 0 h 838721"/>
              <a:gd name="connsiteX10" fmla="*/ 447112 w 968229"/>
              <a:gd name="connsiteY10" fmla="*/ 0 h 838721"/>
              <a:gd name="connsiteX11" fmla="*/ 447112 w 968229"/>
              <a:gd name="connsiteY11" fmla="*/ 344328 h 838721"/>
              <a:gd name="connsiteX12" fmla="*/ 367968 w 968229"/>
              <a:gd name="connsiteY12" fmla="*/ 644973 h 838721"/>
              <a:gd name="connsiteX13" fmla="*/ 97645 w 968229"/>
              <a:gd name="connsiteY13" fmla="*/ 838721 h 838721"/>
              <a:gd name="connsiteX14" fmla="*/ 0 w 968229"/>
              <a:gd name="connsiteY14" fmla="*/ 655765 h 838721"/>
              <a:gd name="connsiteX15" fmla="*/ 163941 w 968229"/>
              <a:gd name="connsiteY15" fmla="*/ 545272 h 838721"/>
              <a:gd name="connsiteX16" fmla="*/ 213791 w 968229"/>
              <a:gd name="connsiteY16" fmla="*/ 415250 h 838721"/>
              <a:gd name="connsiteX17" fmla="*/ 0 w 968229"/>
              <a:gd name="connsiteY17" fmla="*/ 415250 h 838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68229" h="838721">
                <a:moveTo>
                  <a:pt x="521117" y="0"/>
                </a:moveTo>
                <a:lnTo>
                  <a:pt x="968229" y="0"/>
                </a:lnTo>
                <a:lnTo>
                  <a:pt x="968229" y="344328"/>
                </a:lnTo>
                <a:cubicBezTo>
                  <a:pt x="968229" y="471096"/>
                  <a:pt x="941848" y="571310"/>
                  <a:pt x="889085" y="644973"/>
                </a:cubicBezTo>
                <a:cubicBezTo>
                  <a:pt x="836323" y="718635"/>
                  <a:pt x="746215" y="783218"/>
                  <a:pt x="618762" y="838721"/>
                </a:cubicBezTo>
                <a:lnTo>
                  <a:pt x="521117" y="655765"/>
                </a:lnTo>
                <a:cubicBezTo>
                  <a:pt x="600604" y="618763"/>
                  <a:pt x="655251" y="581932"/>
                  <a:pt x="685058" y="545272"/>
                </a:cubicBezTo>
                <a:cubicBezTo>
                  <a:pt x="714866" y="508612"/>
                  <a:pt x="731483" y="465271"/>
                  <a:pt x="734909" y="415250"/>
                </a:cubicBezTo>
                <a:lnTo>
                  <a:pt x="521117" y="415250"/>
                </a:lnTo>
                <a:close/>
                <a:moveTo>
                  <a:pt x="0" y="0"/>
                </a:moveTo>
                <a:lnTo>
                  <a:pt x="447112" y="0"/>
                </a:lnTo>
                <a:lnTo>
                  <a:pt x="447112" y="344328"/>
                </a:lnTo>
                <a:cubicBezTo>
                  <a:pt x="447112" y="471096"/>
                  <a:pt x="420731" y="571310"/>
                  <a:pt x="367968" y="644973"/>
                </a:cubicBezTo>
                <a:cubicBezTo>
                  <a:pt x="315206" y="718635"/>
                  <a:pt x="225098" y="783218"/>
                  <a:pt x="97645" y="838721"/>
                </a:cubicBezTo>
                <a:lnTo>
                  <a:pt x="0" y="655765"/>
                </a:lnTo>
                <a:cubicBezTo>
                  <a:pt x="79487" y="618763"/>
                  <a:pt x="134134" y="581932"/>
                  <a:pt x="163941" y="545272"/>
                </a:cubicBezTo>
                <a:cubicBezTo>
                  <a:pt x="193749" y="508612"/>
                  <a:pt x="210366" y="465271"/>
                  <a:pt x="213791" y="415250"/>
                </a:cubicBezTo>
                <a:lnTo>
                  <a:pt x="0" y="4152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1_T_PGO_Quote-Gradient-16x9.pptx" id="{3AE3B431-2828-4E53-B11F-6BCCC2A96B3D}" vid="{B8451945-9C7E-456D-9B21-946F9CC5F70B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81_T_PGO_Quote-Gradient-16x9.pptx" id="{3AE3B431-2828-4E53-B11F-6BCCC2A96B3D}" vid="{89C461D6-1917-4A27-92D5-66F752F0328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</TotalTime>
  <Words>49</Words>
  <PresentationFormat>Widescreen</PresentationFormat>
  <Paragraphs>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PresentationGO</vt:lpstr>
      <vt:lpstr>Designed by PresentationGO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Quote Gradient</dc:title>
  <dc:creator>PresentationGO.com</dc:creator>
  <dc:description>© Copyright PresentationGo.com</dc:description>
  <dcterms:created xsi:type="dcterms:W3CDTF">2019-11-21T05:02:10Z</dcterms:created>
  <dcterms:modified xsi:type="dcterms:W3CDTF">2020-10-30T18:31:02Z</dcterms:modified>
  <cp:category>Templates</cp:category>
</cp:coreProperties>
</file>