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72" autoAdjust="0"/>
    <p:restoredTop sz="96339" autoAdjust="0"/>
  </p:normalViewPr>
  <p:slideViewPr>
    <p:cSldViewPr snapToGrid="0">
      <p:cViewPr>
        <p:scale>
          <a:sx n="125" d="100"/>
          <a:sy n="125" d="100"/>
        </p:scale>
        <p:origin x="263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10/30/2020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1A36D9C-0245-45F7-83E6-54E856A7AD9D}"/>
              </a:ext>
            </a:extLst>
          </p:cNvPr>
          <p:cNvGrpSpPr/>
          <p:nvPr userDrawn="1"/>
        </p:nvGrpSpPr>
        <p:grpSpPr>
          <a:xfrm>
            <a:off x="0" y="0"/>
            <a:ext cx="9144000" cy="6858000"/>
            <a:chOff x="0" y="0"/>
            <a:chExt cx="9144000" cy="6858000"/>
          </a:xfrm>
        </p:grpSpPr>
        <p:sp>
          <p:nvSpPr>
            <p:cNvPr id="11" name="Shape">
              <a:extLst>
                <a:ext uri="{FF2B5EF4-FFF2-40B4-BE49-F238E27FC236}">
                  <a16:creationId xmlns:a16="http://schemas.microsoft.com/office/drawing/2014/main" id="{0C2EE271-F105-4440-8D5C-55C2CA32D85B}"/>
                </a:ext>
              </a:extLst>
            </p:cNvPr>
            <p:cNvSpPr/>
            <p:nvPr/>
          </p:nvSpPr>
          <p:spPr>
            <a:xfrm>
              <a:off x="1310025" y="5053593"/>
              <a:ext cx="4751072" cy="1804407"/>
            </a:xfrm>
            <a:custGeom>
              <a:avLst/>
              <a:gdLst/>
              <a:ahLst/>
              <a:cxnLst>
                <a:cxn ang="0">
                  <a:pos x="wd2" y="hd2"/>
                </a:cxn>
                <a:cxn ang="5400000">
                  <a:pos x="wd2" y="hd2"/>
                </a:cxn>
                <a:cxn ang="10800000">
                  <a:pos x="wd2" y="hd2"/>
                </a:cxn>
                <a:cxn ang="16200000">
                  <a:pos x="wd2" y="hd2"/>
                </a:cxn>
              </a:cxnLst>
              <a:rect l="0" t="0" r="r" b="b"/>
              <a:pathLst>
                <a:path w="21600" h="21121" extrusionOk="0">
                  <a:moveTo>
                    <a:pt x="14810" y="3996"/>
                  </a:moveTo>
                  <a:cubicBezTo>
                    <a:pt x="13840" y="3743"/>
                    <a:pt x="12858" y="4100"/>
                    <a:pt x="11906" y="3475"/>
                  </a:cubicBezTo>
                  <a:cubicBezTo>
                    <a:pt x="10803" y="2747"/>
                    <a:pt x="9792" y="725"/>
                    <a:pt x="8684" y="160"/>
                  </a:cubicBezTo>
                  <a:cubicBezTo>
                    <a:pt x="7437" y="-479"/>
                    <a:pt x="6120" y="814"/>
                    <a:pt x="5168" y="3639"/>
                  </a:cubicBezTo>
                  <a:cubicBezTo>
                    <a:pt x="4342" y="6077"/>
                    <a:pt x="3811" y="9466"/>
                    <a:pt x="3141" y="12410"/>
                  </a:cubicBezTo>
                  <a:cubicBezTo>
                    <a:pt x="2304" y="16067"/>
                    <a:pt x="1218" y="19070"/>
                    <a:pt x="0" y="21121"/>
                  </a:cubicBezTo>
                  <a:lnTo>
                    <a:pt x="21600" y="21121"/>
                  </a:lnTo>
                  <a:cubicBezTo>
                    <a:pt x="20491" y="11711"/>
                    <a:pt x="17755" y="4769"/>
                    <a:pt x="14810" y="399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052F03E6-7856-1C43-BFA5-DB342E40C6E9}"/>
                </a:ext>
              </a:extLst>
            </p:cNvPr>
            <p:cNvSpPr/>
            <p:nvPr/>
          </p:nvSpPr>
          <p:spPr>
            <a:xfrm>
              <a:off x="0" y="0"/>
              <a:ext cx="3662440" cy="4919983"/>
            </a:xfrm>
            <a:custGeom>
              <a:avLst/>
              <a:gdLst/>
              <a:ahLst/>
              <a:cxnLst>
                <a:cxn ang="0">
                  <a:pos x="wd2" y="hd2"/>
                </a:cxn>
                <a:cxn ang="5400000">
                  <a:pos x="wd2" y="hd2"/>
                </a:cxn>
                <a:cxn ang="10800000">
                  <a:pos x="wd2" y="hd2"/>
                </a:cxn>
                <a:cxn ang="16200000">
                  <a:pos x="wd2" y="hd2"/>
                </a:cxn>
              </a:cxnLst>
              <a:rect l="0" t="0" r="r" b="b"/>
              <a:pathLst>
                <a:path w="21332" h="21600" extrusionOk="0">
                  <a:moveTo>
                    <a:pt x="0" y="21600"/>
                  </a:moveTo>
                  <a:cubicBezTo>
                    <a:pt x="1243" y="21466"/>
                    <a:pt x="2419" y="20719"/>
                    <a:pt x="3055" y="19632"/>
                  </a:cubicBezTo>
                  <a:cubicBezTo>
                    <a:pt x="3787" y="18388"/>
                    <a:pt x="3802" y="16872"/>
                    <a:pt x="4076" y="15456"/>
                  </a:cubicBezTo>
                  <a:cubicBezTo>
                    <a:pt x="4468" y="13421"/>
                    <a:pt x="5541" y="11385"/>
                    <a:pt x="7390" y="10477"/>
                  </a:cubicBezTo>
                  <a:cubicBezTo>
                    <a:pt x="9779" y="9300"/>
                    <a:pt x="12657" y="10304"/>
                    <a:pt x="15283" y="9863"/>
                  </a:cubicBezTo>
                  <a:cubicBezTo>
                    <a:pt x="17465" y="9501"/>
                    <a:pt x="19447" y="8068"/>
                    <a:pt x="20490" y="6100"/>
                  </a:cubicBezTo>
                  <a:cubicBezTo>
                    <a:pt x="21474" y="4243"/>
                    <a:pt x="21600" y="1957"/>
                    <a:pt x="20845" y="0"/>
                  </a:cubicBezTo>
                  <a:lnTo>
                    <a:pt x="0" y="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045DFC3-F829-7842-80A4-F4F5CDD52F81}"/>
                </a:ext>
              </a:extLst>
            </p:cNvPr>
            <p:cNvSpPr/>
            <p:nvPr/>
          </p:nvSpPr>
          <p:spPr>
            <a:xfrm>
              <a:off x="7916079" y="629656"/>
              <a:ext cx="1227921" cy="4832349"/>
            </a:xfrm>
            <a:custGeom>
              <a:avLst/>
              <a:gdLst/>
              <a:ahLst/>
              <a:cxnLst>
                <a:cxn ang="0">
                  <a:pos x="wd2" y="hd2"/>
                </a:cxn>
                <a:cxn ang="5400000">
                  <a:pos x="wd2" y="hd2"/>
                </a:cxn>
                <a:cxn ang="10800000">
                  <a:pos x="wd2" y="hd2"/>
                </a:cxn>
                <a:cxn ang="16200000">
                  <a:pos x="wd2" y="hd2"/>
                </a:cxn>
              </a:cxnLst>
              <a:rect l="0" t="0" r="r" b="b"/>
              <a:pathLst>
                <a:path w="20739" h="21600" extrusionOk="0">
                  <a:moveTo>
                    <a:pt x="20739" y="0"/>
                  </a:moveTo>
                  <a:cubicBezTo>
                    <a:pt x="17500" y="761"/>
                    <a:pt x="14111" y="1431"/>
                    <a:pt x="10572" y="2010"/>
                  </a:cubicBezTo>
                  <a:cubicBezTo>
                    <a:pt x="6368" y="2702"/>
                    <a:pt x="1456" y="3463"/>
                    <a:pt x="254" y="5047"/>
                  </a:cubicBezTo>
                  <a:cubicBezTo>
                    <a:pt x="-861" y="6528"/>
                    <a:pt x="1885" y="8010"/>
                    <a:pt x="4695" y="9185"/>
                  </a:cubicBezTo>
                  <a:cubicBezTo>
                    <a:pt x="7504" y="10360"/>
                    <a:pt x="10679" y="11637"/>
                    <a:pt x="10615" y="13170"/>
                  </a:cubicBezTo>
                  <a:cubicBezTo>
                    <a:pt x="10550" y="14175"/>
                    <a:pt x="9049" y="15123"/>
                    <a:pt x="9070" y="16128"/>
                  </a:cubicBezTo>
                  <a:cubicBezTo>
                    <a:pt x="9092" y="17388"/>
                    <a:pt x="11451" y="18489"/>
                    <a:pt x="14047" y="19346"/>
                  </a:cubicBezTo>
                  <a:cubicBezTo>
                    <a:pt x="16299" y="20090"/>
                    <a:pt x="18851" y="20754"/>
                    <a:pt x="20739" y="21600"/>
                  </a:cubicBezTo>
                  <a:lnTo>
                    <a:pt x="20739"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87DEEB7A-74A8-B943-906E-FD44819E8486}"/>
                </a:ext>
              </a:extLst>
            </p:cNvPr>
            <p:cNvSpPr/>
            <p:nvPr/>
          </p:nvSpPr>
          <p:spPr>
            <a:xfrm>
              <a:off x="215901" y="1282700"/>
              <a:ext cx="1162110" cy="1763131"/>
            </a:xfrm>
            <a:custGeom>
              <a:avLst/>
              <a:gdLst/>
              <a:ahLst/>
              <a:cxnLst>
                <a:cxn ang="0">
                  <a:pos x="wd2" y="hd2"/>
                </a:cxn>
                <a:cxn ang="5400000">
                  <a:pos x="wd2" y="hd2"/>
                </a:cxn>
                <a:cxn ang="10800000">
                  <a:pos x="wd2" y="hd2"/>
                </a:cxn>
                <a:cxn ang="16200000">
                  <a:pos x="wd2" y="hd2"/>
                </a:cxn>
              </a:cxnLst>
              <a:rect l="0" t="0" r="r" b="b"/>
              <a:pathLst>
                <a:path w="17758" h="21088" extrusionOk="0">
                  <a:moveTo>
                    <a:pt x="2052" y="10527"/>
                  </a:moveTo>
                  <a:cubicBezTo>
                    <a:pt x="-1558" y="11073"/>
                    <a:pt x="693" y="4997"/>
                    <a:pt x="693" y="4997"/>
                  </a:cubicBezTo>
                  <a:cubicBezTo>
                    <a:pt x="693" y="4997"/>
                    <a:pt x="5642" y="9995"/>
                    <a:pt x="2052" y="10527"/>
                  </a:cubicBezTo>
                  <a:close/>
                  <a:moveTo>
                    <a:pt x="15093" y="15524"/>
                  </a:moveTo>
                  <a:cubicBezTo>
                    <a:pt x="15093" y="15524"/>
                    <a:pt x="12861" y="21600"/>
                    <a:pt x="16452" y="21053"/>
                  </a:cubicBezTo>
                  <a:cubicBezTo>
                    <a:pt x="20042" y="20506"/>
                    <a:pt x="15093" y="15524"/>
                    <a:pt x="15093" y="15524"/>
                  </a:cubicBezTo>
                  <a:close/>
                  <a:moveTo>
                    <a:pt x="9271" y="4906"/>
                  </a:moveTo>
                  <a:cubicBezTo>
                    <a:pt x="9271" y="4906"/>
                    <a:pt x="7214" y="10496"/>
                    <a:pt x="10533" y="9995"/>
                  </a:cubicBezTo>
                  <a:cubicBezTo>
                    <a:pt x="13851" y="9494"/>
                    <a:pt x="9271" y="4906"/>
                    <a:pt x="9271" y="4906"/>
                  </a:cubicBezTo>
                  <a:close/>
                  <a:moveTo>
                    <a:pt x="6554" y="15828"/>
                  </a:moveTo>
                  <a:cubicBezTo>
                    <a:pt x="6554" y="15828"/>
                    <a:pt x="4497" y="21418"/>
                    <a:pt x="7816" y="20916"/>
                  </a:cubicBezTo>
                  <a:cubicBezTo>
                    <a:pt x="11115" y="20415"/>
                    <a:pt x="6554" y="15828"/>
                    <a:pt x="6554" y="15828"/>
                  </a:cubicBezTo>
                  <a:close/>
                  <a:moveTo>
                    <a:pt x="5176" y="3099"/>
                  </a:moveTo>
                  <a:cubicBezTo>
                    <a:pt x="5176" y="3099"/>
                    <a:pt x="3701" y="7124"/>
                    <a:pt x="6088" y="6759"/>
                  </a:cubicBezTo>
                  <a:cubicBezTo>
                    <a:pt x="8475" y="6395"/>
                    <a:pt x="5176" y="3099"/>
                    <a:pt x="5176" y="3099"/>
                  </a:cubicBezTo>
                  <a:close/>
                  <a:moveTo>
                    <a:pt x="3041" y="12258"/>
                  </a:moveTo>
                  <a:cubicBezTo>
                    <a:pt x="3041" y="12258"/>
                    <a:pt x="1567" y="16284"/>
                    <a:pt x="3954" y="15919"/>
                  </a:cubicBezTo>
                  <a:cubicBezTo>
                    <a:pt x="6321" y="15554"/>
                    <a:pt x="3041" y="12258"/>
                    <a:pt x="3041" y="12258"/>
                  </a:cubicBezTo>
                  <a:close/>
                  <a:moveTo>
                    <a:pt x="15501" y="6046"/>
                  </a:moveTo>
                  <a:cubicBezTo>
                    <a:pt x="15501" y="6046"/>
                    <a:pt x="14026" y="10071"/>
                    <a:pt x="16413" y="9706"/>
                  </a:cubicBezTo>
                  <a:cubicBezTo>
                    <a:pt x="18800" y="9342"/>
                    <a:pt x="15501" y="6046"/>
                    <a:pt x="15501" y="6046"/>
                  </a:cubicBezTo>
                  <a:close/>
                  <a:moveTo>
                    <a:pt x="5506" y="8111"/>
                  </a:moveTo>
                  <a:cubicBezTo>
                    <a:pt x="5506" y="8111"/>
                    <a:pt x="3760" y="12835"/>
                    <a:pt x="6574" y="12410"/>
                  </a:cubicBezTo>
                  <a:cubicBezTo>
                    <a:pt x="9368" y="11985"/>
                    <a:pt x="5506" y="8111"/>
                    <a:pt x="5506" y="8111"/>
                  </a:cubicBezTo>
                  <a:close/>
                  <a:moveTo>
                    <a:pt x="13250" y="9585"/>
                  </a:moveTo>
                  <a:cubicBezTo>
                    <a:pt x="13250" y="9585"/>
                    <a:pt x="11503" y="14309"/>
                    <a:pt x="14317" y="13884"/>
                  </a:cubicBezTo>
                  <a:cubicBezTo>
                    <a:pt x="17112" y="13473"/>
                    <a:pt x="13250" y="9585"/>
                    <a:pt x="13250" y="9585"/>
                  </a:cubicBezTo>
                  <a:close/>
                  <a:moveTo>
                    <a:pt x="9834" y="11924"/>
                  </a:moveTo>
                  <a:cubicBezTo>
                    <a:pt x="9834" y="11924"/>
                    <a:pt x="7602" y="18000"/>
                    <a:pt x="11192" y="17453"/>
                  </a:cubicBezTo>
                  <a:cubicBezTo>
                    <a:pt x="14802" y="16906"/>
                    <a:pt x="9834" y="11924"/>
                    <a:pt x="9834" y="11924"/>
                  </a:cubicBezTo>
                  <a:close/>
                  <a:moveTo>
                    <a:pt x="12046" y="0"/>
                  </a:moveTo>
                  <a:cubicBezTo>
                    <a:pt x="12046" y="0"/>
                    <a:pt x="9815" y="6076"/>
                    <a:pt x="13405" y="5529"/>
                  </a:cubicBezTo>
                  <a:cubicBezTo>
                    <a:pt x="17015" y="4982"/>
                    <a:pt x="12046" y="0"/>
                    <a:pt x="1204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6751661-28B0-7348-9E65-2B5752DFBB0E}"/>
                </a:ext>
              </a:extLst>
            </p:cNvPr>
            <p:cNvSpPr/>
            <p:nvPr/>
          </p:nvSpPr>
          <p:spPr>
            <a:xfrm>
              <a:off x="7340601" y="1016000"/>
              <a:ext cx="1123104" cy="1430129"/>
            </a:xfrm>
            <a:custGeom>
              <a:avLst/>
              <a:gdLst/>
              <a:ahLst/>
              <a:cxnLst>
                <a:cxn ang="0">
                  <a:pos x="wd2" y="hd2"/>
                </a:cxn>
                <a:cxn ang="5400000">
                  <a:pos x="wd2" y="hd2"/>
                </a:cxn>
                <a:cxn ang="10800000">
                  <a:pos x="wd2" y="hd2"/>
                </a:cxn>
                <a:cxn ang="16200000">
                  <a:pos x="wd2" y="hd2"/>
                </a:cxn>
              </a:cxnLst>
              <a:rect l="0" t="0" r="r" b="b"/>
              <a:pathLst>
                <a:path w="21060" h="21449" extrusionOk="0">
                  <a:moveTo>
                    <a:pt x="1710" y="6672"/>
                  </a:moveTo>
                  <a:cubicBezTo>
                    <a:pt x="1710" y="6672"/>
                    <a:pt x="1710" y="6672"/>
                    <a:pt x="1710" y="6672"/>
                  </a:cubicBezTo>
                  <a:cubicBezTo>
                    <a:pt x="1710" y="6672"/>
                    <a:pt x="1710" y="6672"/>
                    <a:pt x="1710" y="6672"/>
                  </a:cubicBezTo>
                  <a:cubicBezTo>
                    <a:pt x="1710" y="6672"/>
                    <a:pt x="1710" y="6672"/>
                    <a:pt x="1710" y="6672"/>
                  </a:cubicBezTo>
                  <a:close/>
                  <a:moveTo>
                    <a:pt x="3067" y="6424"/>
                  </a:moveTo>
                  <a:cubicBezTo>
                    <a:pt x="2901" y="6672"/>
                    <a:pt x="2401" y="6805"/>
                    <a:pt x="2091" y="6634"/>
                  </a:cubicBezTo>
                  <a:cubicBezTo>
                    <a:pt x="2067" y="6615"/>
                    <a:pt x="2043" y="6615"/>
                    <a:pt x="2020" y="6596"/>
                  </a:cubicBezTo>
                  <a:cubicBezTo>
                    <a:pt x="1996" y="6596"/>
                    <a:pt x="1996" y="6596"/>
                    <a:pt x="1972" y="6596"/>
                  </a:cubicBezTo>
                  <a:cubicBezTo>
                    <a:pt x="1948" y="6596"/>
                    <a:pt x="1948" y="6596"/>
                    <a:pt x="1924" y="6596"/>
                  </a:cubicBezTo>
                  <a:cubicBezTo>
                    <a:pt x="1901" y="6596"/>
                    <a:pt x="1877" y="6615"/>
                    <a:pt x="1853" y="6615"/>
                  </a:cubicBezTo>
                  <a:cubicBezTo>
                    <a:pt x="1805" y="6634"/>
                    <a:pt x="1758" y="6653"/>
                    <a:pt x="1710" y="6691"/>
                  </a:cubicBezTo>
                  <a:cubicBezTo>
                    <a:pt x="1710" y="6691"/>
                    <a:pt x="1710" y="6691"/>
                    <a:pt x="1734" y="6672"/>
                  </a:cubicBezTo>
                  <a:cubicBezTo>
                    <a:pt x="1734" y="6672"/>
                    <a:pt x="1734" y="6672"/>
                    <a:pt x="1710" y="6691"/>
                  </a:cubicBezTo>
                  <a:cubicBezTo>
                    <a:pt x="1710" y="6691"/>
                    <a:pt x="1686" y="6691"/>
                    <a:pt x="1686" y="6691"/>
                  </a:cubicBezTo>
                  <a:cubicBezTo>
                    <a:pt x="1591" y="6729"/>
                    <a:pt x="1662" y="6710"/>
                    <a:pt x="1710" y="6691"/>
                  </a:cubicBezTo>
                  <a:cubicBezTo>
                    <a:pt x="1686" y="6710"/>
                    <a:pt x="1639" y="6729"/>
                    <a:pt x="1639" y="6748"/>
                  </a:cubicBezTo>
                  <a:cubicBezTo>
                    <a:pt x="1615" y="6767"/>
                    <a:pt x="1591" y="6786"/>
                    <a:pt x="1567" y="6805"/>
                  </a:cubicBezTo>
                  <a:cubicBezTo>
                    <a:pt x="1543" y="6843"/>
                    <a:pt x="1496" y="6881"/>
                    <a:pt x="1472" y="6939"/>
                  </a:cubicBezTo>
                  <a:cubicBezTo>
                    <a:pt x="1472" y="6958"/>
                    <a:pt x="1448" y="6996"/>
                    <a:pt x="1448" y="7015"/>
                  </a:cubicBezTo>
                  <a:cubicBezTo>
                    <a:pt x="1448" y="7015"/>
                    <a:pt x="1448" y="7034"/>
                    <a:pt x="1448" y="7053"/>
                  </a:cubicBezTo>
                  <a:cubicBezTo>
                    <a:pt x="1448" y="7072"/>
                    <a:pt x="1448" y="7110"/>
                    <a:pt x="1448" y="7129"/>
                  </a:cubicBezTo>
                  <a:cubicBezTo>
                    <a:pt x="1448" y="7148"/>
                    <a:pt x="1424" y="7377"/>
                    <a:pt x="1448" y="7396"/>
                  </a:cubicBezTo>
                  <a:cubicBezTo>
                    <a:pt x="1448" y="7377"/>
                    <a:pt x="1448" y="7358"/>
                    <a:pt x="1448" y="7339"/>
                  </a:cubicBezTo>
                  <a:cubicBezTo>
                    <a:pt x="1448" y="7377"/>
                    <a:pt x="1472" y="7396"/>
                    <a:pt x="1472" y="7434"/>
                  </a:cubicBezTo>
                  <a:cubicBezTo>
                    <a:pt x="1472" y="7472"/>
                    <a:pt x="1496" y="7510"/>
                    <a:pt x="1496" y="7548"/>
                  </a:cubicBezTo>
                  <a:cubicBezTo>
                    <a:pt x="1520" y="7624"/>
                    <a:pt x="1543" y="7700"/>
                    <a:pt x="1591" y="7777"/>
                  </a:cubicBezTo>
                  <a:cubicBezTo>
                    <a:pt x="1615" y="7815"/>
                    <a:pt x="1639" y="7853"/>
                    <a:pt x="1639" y="7910"/>
                  </a:cubicBezTo>
                  <a:cubicBezTo>
                    <a:pt x="1639" y="7910"/>
                    <a:pt x="1639" y="7929"/>
                    <a:pt x="1639" y="7929"/>
                  </a:cubicBezTo>
                  <a:cubicBezTo>
                    <a:pt x="1734" y="8081"/>
                    <a:pt x="1829" y="8234"/>
                    <a:pt x="1924" y="8405"/>
                  </a:cubicBezTo>
                  <a:cubicBezTo>
                    <a:pt x="2091" y="8691"/>
                    <a:pt x="2020" y="8996"/>
                    <a:pt x="1662" y="9186"/>
                  </a:cubicBezTo>
                  <a:cubicBezTo>
                    <a:pt x="1353" y="9339"/>
                    <a:pt x="853" y="9243"/>
                    <a:pt x="686" y="8977"/>
                  </a:cubicBezTo>
                  <a:cubicBezTo>
                    <a:pt x="186" y="8196"/>
                    <a:pt x="-338" y="7205"/>
                    <a:pt x="281" y="6367"/>
                  </a:cubicBezTo>
                  <a:cubicBezTo>
                    <a:pt x="757" y="5700"/>
                    <a:pt x="1948" y="5243"/>
                    <a:pt x="2806" y="5739"/>
                  </a:cubicBezTo>
                  <a:cubicBezTo>
                    <a:pt x="3139" y="5834"/>
                    <a:pt x="3258" y="6139"/>
                    <a:pt x="3067" y="6424"/>
                  </a:cubicBezTo>
                  <a:close/>
                  <a:moveTo>
                    <a:pt x="1924" y="6577"/>
                  </a:moveTo>
                  <a:cubicBezTo>
                    <a:pt x="1924" y="6577"/>
                    <a:pt x="1924" y="6577"/>
                    <a:pt x="1924" y="6577"/>
                  </a:cubicBezTo>
                  <a:cubicBezTo>
                    <a:pt x="1924" y="6577"/>
                    <a:pt x="1924" y="6577"/>
                    <a:pt x="1924" y="6577"/>
                  </a:cubicBezTo>
                  <a:cubicBezTo>
                    <a:pt x="1924" y="6577"/>
                    <a:pt x="1924" y="6577"/>
                    <a:pt x="1924" y="6577"/>
                  </a:cubicBezTo>
                  <a:close/>
                  <a:moveTo>
                    <a:pt x="1972" y="6577"/>
                  </a:moveTo>
                  <a:cubicBezTo>
                    <a:pt x="1972" y="6577"/>
                    <a:pt x="1972" y="6577"/>
                    <a:pt x="1972" y="6577"/>
                  </a:cubicBezTo>
                  <a:cubicBezTo>
                    <a:pt x="1948" y="6577"/>
                    <a:pt x="1948" y="6577"/>
                    <a:pt x="1972" y="6577"/>
                  </a:cubicBezTo>
                  <a:cubicBezTo>
                    <a:pt x="1972" y="6577"/>
                    <a:pt x="1972" y="6577"/>
                    <a:pt x="1972" y="6577"/>
                  </a:cubicBezTo>
                  <a:close/>
                  <a:moveTo>
                    <a:pt x="1996" y="6577"/>
                  </a:moveTo>
                  <a:cubicBezTo>
                    <a:pt x="1996" y="6577"/>
                    <a:pt x="1996" y="6577"/>
                    <a:pt x="1996" y="6577"/>
                  </a:cubicBezTo>
                  <a:cubicBezTo>
                    <a:pt x="1996" y="6577"/>
                    <a:pt x="1996" y="6577"/>
                    <a:pt x="1996" y="6577"/>
                  </a:cubicBezTo>
                  <a:cubicBezTo>
                    <a:pt x="1972" y="6577"/>
                    <a:pt x="1972" y="6577"/>
                    <a:pt x="1972" y="6577"/>
                  </a:cubicBezTo>
                  <a:cubicBezTo>
                    <a:pt x="1972" y="6577"/>
                    <a:pt x="1972" y="6577"/>
                    <a:pt x="1972" y="6577"/>
                  </a:cubicBezTo>
                  <a:cubicBezTo>
                    <a:pt x="1996" y="6577"/>
                    <a:pt x="1996" y="6577"/>
                    <a:pt x="1996" y="6577"/>
                  </a:cubicBezTo>
                  <a:close/>
                  <a:moveTo>
                    <a:pt x="6163" y="7205"/>
                  </a:moveTo>
                  <a:cubicBezTo>
                    <a:pt x="6163" y="7205"/>
                    <a:pt x="6140" y="7205"/>
                    <a:pt x="6092" y="7243"/>
                  </a:cubicBezTo>
                  <a:cubicBezTo>
                    <a:pt x="6092" y="7243"/>
                    <a:pt x="6092" y="7243"/>
                    <a:pt x="6092" y="7243"/>
                  </a:cubicBezTo>
                  <a:cubicBezTo>
                    <a:pt x="6116" y="7243"/>
                    <a:pt x="6140" y="7224"/>
                    <a:pt x="6163" y="7205"/>
                  </a:cubicBezTo>
                  <a:close/>
                  <a:moveTo>
                    <a:pt x="6592" y="6558"/>
                  </a:moveTo>
                  <a:cubicBezTo>
                    <a:pt x="6592" y="6539"/>
                    <a:pt x="6592" y="6539"/>
                    <a:pt x="6592" y="6558"/>
                  </a:cubicBezTo>
                  <a:cubicBezTo>
                    <a:pt x="6592" y="6539"/>
                    <a:pt x="6592" y="6539"/>
                    <a:pt x="6592" y="6558"/>
                  </a:cubicBezTo>
                  <a:cubicBezTo>
                    <a:pt x="6592" y="6577"/>
                    <a:pt x="6592" y="6596"/>
                    <a:pt x="6568" y="6596"/>
                  </a:cubicBezTo>
                  <a:cubicBezTo>
                    <a:pt x="6568" y="6596"/>
                    <a:pt x="6568" y="6577"/>
                    <a:pt x="6568" y="6577"/>
                  </a:cubicBezTo>
                  <a:cubicBezTo>
                    <a:pt x="6592" y="6558"/>
                    <a:pt x="6592" y="6558"/>
                    <a:pt x="6592" y="6558"/>
                  </a:cubicBezTo>
                  <a:close/>
                  <a:moveTo>
                    <a:pt x="6521" y="6081"/>
                  </a:moveTo>
                  <a:cubicBezTo>
                    <a:pt x="6544" y="6119"/>
                    <a:pt x="6544" y="6139"/>
                    <a:pt x="6544" y="6139"/>
                  </a:cubicBezTo>
                  <a:cubicBezTo>
                    <a:pt x="6544" y="6139"/>
                    <a:pt x="6521" y="6119"/>
                    <a:pt x="6521" y="6081"/>
                  </a:cubicBezTo>
                  <a:cubicBezTo>
                    <a:pt x="6521" y="6081"/>
                    <a:pt x="6521" y="6081"/>
                    <a:pt x="6521" y="6081"/>
                  </a:cubicBezTo>
                  <a:close/>
                  <a:moveTo>
                    <a:pt x="6163" y="8462"/>
                  </a:moveTo>
                  <a:cubicBezTo>
                    <a:pt x="5782" y="8558"/>
                    <a:pt x="5401" y="8348"/>
                    <a:pt x="5306" y="8062"/>
                  </a:cubicBezTo>
                  <a:cubicBezTo>
                    <a:pt x="5187" y="7777"/>
                    <a:pt x="5449" y="7453"/>
                    <a:pt x="5806" y="7377"/>
                  </a:cubicBezTo>
                  <a:cubicBezTo>
                    <a:pt x="5854" y="7377"/>
                    <a:pt x="5878" y="7358"/>
                    <a:pt x="5925" y="7339"/>
                  </a:cubicBezTo>
                  <a:cubicBezTo>
                    <a:pt x="5949" y="7339"/>
                    <a:pt x="5949" y="7339"/>
                    <a:pt x="5949" y="7339"/>
                  </a:cubicBezTo>
                  <a:cubicBezTo>
                    <a:pt x="5973" y="7319"/>
                    <a:pt x="6021" y="7300"/>
                    <a:pt x="6044" y="7300"/>
                  </a:cubicBezTo>
                  <a:cubicBezTo>
                    <a:pt x="6068" y="7281"/>
                    <a:pt x="6092" y="7281"/>
                    <a:pt x="6116" y="7262"/>
                  </a:cubicBezTo>
                  <a:cubicBezTo>
                    <a:pt x="6116" y="7262"/>
                    <a:pt x="6092" y="7281"/>
                    <a:pt x="6092" y="7281"/>
                  </a:cubicBezTo>
                  <a:cubicBezTo>
                    <a:pt x="6092" y="7281"/>
                    <a:pt x="6116" y="7262"/>
                    <a:pt x="6116" y="7262"/>
                  </a:cubicBezTo>
                  <a:cubicBezTo>
                    <a:pt x="6116" y="7262"/>
                    <a:pt x="6116" y="7262"/>
                    <a:pt x="6116" y="7262"/>
                  </a:cubicBezTo>
                  <a:cubicBezTo>
                    <a:pt x="6140" y="7243"/>
                    <a:pt x="6163" y="7224"/>
                    <a:pt x="6163" y="7224"/>
                  </a:cubicBezTo>
                  <a:cubicBezTo>
                    <a:pt x="6187" y="7205"/>
                    <a:pt x="6187" y="7205"/>
                    <a:pt x="6211" y="7186"/>
                  </a:cubicBezTo>
                  <a:cubicBezTo>
                    <a:pt x="6259" y="7148"/>
                    <a:pt x="6282" y="7129"/>
                    <a:pt x="6330" y="7091"/>
                  </a:cubicBezTo>
                  <a:cubicBezTo>
                    <a:pt x="6354" y="7072"/>
                    <a:pt x="6354" y="7053"/>
                    <a:pt x="6378" y="7053"/>
                  </a:cubicBezTo>
                  <a:cubicBezTo>
                    <a:pt x="6425" y="7015"/>
                    <a:pt x="6449" y="6958"/>
                    <a:pt x="6473" y="6919"/>
                  </a:cubicBezTo>
                  <a:cubicBezTo>
                    <a:pt x="6473" y="6900"/>
                    <a:pt x="6497" y="6881"/>
                    <a:pt x="6497" y="6862"/>
                  </a:cubicBezTo>
                  <a:cubicBezTo>
                    <a:pt x="6521" y="6786"/>
                    <a:pt x="6568" y="6691"/>
                    <a:pt x="6592" y="6615"/>
                  </a:cubicBezTo>
                  <a:cubicBezTo>
                    <a:pt x="6592" y="6634"/>
                    <a:pt x="6592" y="6596"/>
                    <a:pt x="6616" y="6577"/>
                  </a:cubicBezTo>
                  <a:cubicBezTo>
                    <a:pt x="6616" y="6558"/>
                    <a:pt x="6616" y="6539"/>
                    <a:pt x="6640" y="6519"/>
                  </a:cubicBezTo>
                  <a:cubicBezTo>
                    <a:pt x="6640" y="6539"/>
                    <a:pt x="6640" y="6539"/>
                    <a:pt x="6640" y="6558"/>
                  </a:cubicBezTo>
                  <a:cubicBezTo>
                    <a:pt x="6640" y="6500"/>
                    <a:pt x="6640" y="6462"/>
                    <a:pt x="6640" y="6405"/>
                  </a:cubicBezTo>
                  <a:cubicBezTo>
                    <a:pt x="6640" y="6386"/>
                    <a:pt x="6640" y="6367"/>
                    <a:pt x="6640" y="6348"/>
                  </a:cubicBezTo>
                  <a:cubicBezTo>
                    <a:pt x="6640" y="6348"/>
                    <a:pt x="6640" y="6348"/>
                    <a:pt x="6640" y="6329"/>
                  </a:cubicBezTo>
                  <a:cubicBezTo>
                    <a:pt x="6640" y="6329"/>
                    <a:pt x="6640" y="6329"/>
                    <a:pt x="6640" y="6329"/>
                  </a:cubicBezTo>
                  <a:cubicBezTo>
                    <a:pt x="6640" y="6310"/>
                    <a:pt x="6616" y="6272"/>
                    <a:pt x="6616" y="6253"/>
                  </a:cubicBezTo>
                  <a:cubicBezTo>
                    <a:pt x="6616" y="6234"/>
                    <a:pt x="6592" y="6215"/>
                    <a:pt x="6592" y="6196"/>
                  </a:cubicBezTo>
                  <a:cubicBezTo>
                    <a:pt x="6592" y="6196"/>
                    <a:pt x="6592" y="6177"/>
                    <a:pt x="6568" y="6139"/>
                  </a:cubicBezTo>
                  <a:cubicBezTo>
                    <a:pt x="6568" y="6139"/>
                    <a:pt x="6568" y="6139"/>
                    <a:pt x="6568" y="6139"/>
                  </a:cubicBezTo>
                  <a:cubicBezTo>
                    <a:pt x="6568" y="6119"/>
                    <a:pt x="6568" y="6119"/>
                    <a:pt x="6568" y="6100"/>
                  </a:cubicBezTo>
                  <a:cubicBezTo>
                    <a:pt x="6568" y="6119"/>
                    <a:pt x="6568" y="6119"/>
                    <a:pt x="6568" y="6119"/>
                  </a:cubicBezTo>
                  <a:cubicBezTo>
                    <a:pt x="6544" y="6100"/>
                    <a:pt x="6544" y="6081"/>
                    <a:pt x="6521" y="6062"/>
                  </a:cubicBezTo>
                  <a:cubicBezTo>
                    <a:pt x="6330" y="5796"/>
                    <a:pt x="6449" y="5453"/>
                    <a:pt x="6783" y="5281"/>
                  </a:cubicBezTo>
                  <a:cubicBezTo>
                    <a:pt x="7092" y="5110"/>
                    <a:pt x="7568" y="5224"/>
                    <a:pt x="7759" y="5491"/>
                  </a:cubicBezTo>
                  <a:cubicBezTo>
                    <a:pt x="8473" y="6577"/>
                    <a:pt x="7688" y="8100"/>
                    <a:pt x="6163" y="8462"/>
                  </a:cubicBezTo>
                  <a:close/>
                  <a:moveTo>
                    <a:pt x="5878" y="7358"/>
                  </a:moveTo>
                  <a:cubicBezTo>
                    <a:pt x="5878" y="7358"/>
                    <a:pt x="5878" y="7358"/>
                    <a:pt x="5878" y="7358"/>
                  </a:cubicBezTo>
                  <a:cubicBezTo>
                    <a:pt x="5878" y="7358"/>
                    <a:pt x="5878" y="7358"/>
                    <a:pt x="5878" y="7358"/>
                  </a:cubicBezTo>
                  <a:close/>
                  <a:moveTo>
                    <a:pt x="4639" y="3986"/>
                  </a:moveTo>
                  <a:cubicBezTo>
                    <a:pt x="3687" y="2805"/>
                    <a:pt x="3901" y="1205"/>
                    <a:pt x="5068" y="158"/>
                  </a:cubicBezTo>
                  <a:cubicBezTo>
                    <a:pt x="5330" y="-71"/>
                    <a:pt x="5806" y="-33"/>
                    <a:pt x="6068" y="158"/>
                  </a:cubicBezTo>
                  <a:cubicBezTo>
                    <a:pt x="6354" y="367"/>
                    <a:pt x="6306" y="729"/>
                    <a:pt x="6068" y="958"/>
                  </a:cubicBezTo>
                  <a:cubicBezTo>
                    <a:pt x="6044" y="977"/>
                    <a:pt x="5997" y="1015"/>
                    <a:pt x="5973" y="1034"/>
                  </a:cubicBezTo>
                  <a:cubicBezTo>
                    <a:pt x="5973" y="1034"/>
                    <a:pt x="5973" y="1034"/>
                    <a:pt x="5973" y="1034"/>
                  </a:cubicBezTo>
                  <a:cubicBezTo>
                    <a:pt x="5973" y="1034"/>
                    <a:pt x="5973" y="1034"/>
                    <a:pt x="5973" y="1034"/>
                  </a:cubicBezTo>
                  <a:cubicBezTo>
                    <a:pt x="5925" y="1091"/>
                    <a:pt x="5878" y="1129"/>
                    <a:pt x="5854" y="1186"/>
                  </a:cubicBezTo>
                  <a:cubicBezTo>
                    <a:pt x="5806" y="1243"/>
                    <a:pt x="5759" y="1300"/>
                    <a:pt x="5735" y="1358"/>
                  </a:cubicBezTo>
                  <a:cubicBezTo>
                    <a:pt x="5711" y="1377"/>
                    <a:pt x="5711" y="1415"/>
                    <a:pt x="5687" y="1434"/>
                  </a:cubicBezTo>
                  <a:cubicBezTo>
                    <a:pt x="5687" y="1434"/>
                    <a:pt x="5687" y="1434"/>
                    <a:pt x="5687" y="1434"/>
                  </a:cubicBezTo>
                  <a:cubicBezTo>
                    <a:pt x="5687" y="1434"/>
                    <a:pt x="5687" y="1434"/>
                    <a:pt x="5687" y="1434"/>
                  </a:cubicBezTo>
                  <a:cubicBezTo>
                    <a:pt x="5639" y="1548"/>
                    <a:pt x="5592" y="1681"/>
                    <a:pt x="5544" y="1796"/>
                  </a:cubicBezTo>
                  <a:cubicBezTo>
                    <a:pt x="5520" y="1853"/>
                    <a:pt x="5520" y="1929"/>
                    <a:pt x="5497" y="1986"/>
                  </a:cubicBezTo>
                  <a:cubicBezTo>
                    <a:pt x="5520" y="1853"/>
                    <a:pt x="5497" y="2005"/>
                    <a:pt x="5497" y="2062"/>
                  </a:cubicBezTo>
                  <a:cubicBezTo>
                    <a:pt x="5473" y="2196"/>
                    <a:pt x="5497" y="2329"/>
                    <a:pt x="5497" y="2462"/>
                  </a:cubicBezTo>
                  <a:cubicBezTo>
                    <a:pt x="5497" y="2481"/>
                    <a:pt x="5497" y="2519"/>
                    <a:pt x="5497" y="2539"/>
                  </a:cubicBezTo>
                  <a:cubicBezTo>
                    <a:pt x="5520" y="2596"/>
                    <a:pt x="5520" y="2672"/>
                    <a:pt x="5544" y="2729"/>
                  </a:cubicBezTo>
                  <a:cubicBezTo>
                    <a:pt x="5568" y="2786"/>
                    <a:pt x="5592" y="2862"/>
                    <a:pt x="5616" y="2919"/>
                  </a:cubicBezTo>
                  <a:cubicBezTo>
                    <a:pt x="5616" y="2939"/>
                    <a:pt x="5639" y="2977"/>
                    <a:pt x="5663" y="2996"/>
                  </a:cubicBezTo>
                  <a:cubicBezTo>
                    <a:pt x="5663" y="2996"/>
                    <a:pt x="5687" y="3053"/>
                    <a:pt x="5711" y="3072"/>
                  </a:cubicBezTo>
                  <a:cubicBezTo>
                    <a:pt x="5711" y="3072"/>
                    <a:pt x="5711" y="3091"/>
                    <a:pt x="5711" y="3091"/>
                  </a:cubicBezTo>
                  <a:cubicBezTo>
                    <a:pt x="5735" y="3110"/>
                    <a:pt x="5735" y="3148"/>
                    <a:pt x="5759" y="3167"/>
                  </a:cubicBezTo>
                  <a:cubicBezTo>
                    <a:pt x="5806" y="3224"/>
                    <a:pt x="5830" y="3281"/>
                    <a:pt x="5878" y="3339"/>
                  </a:cubicBezTo>
                  <a:cubicBezTo>
                    <a:pt x="6092" y="3605"/>
                    <a:pt x="5925" y="3948"/>
                    <a:pt x="5616" y="4120"/>
                  </a:cubicBezTo>
                  <a:cubicBezTo>
                    <a:pt x="5282" y="4367"/>
                    <a:pt x="4854" y="4234"/>
                    <a:pt x="4639" y="3986"/>
                  </a:cubicBezTo>
                  <a:close/>
                  <a:moveTo>
                    <a:pt x="5473" y="2596"/>
                  </a:moveTo>
                  <a:cubicBezTo>
                    <a:pt x="5473" y="2596"/>
                    <a:pt x="5473" y="2596"/>
                    <a:pt x="5473" y="2596"/>
                  </a:cubicBezTo>
                  <a:cubicBezTo>
                    <a:pt x="5473" y="2558"/>
                    <a:pt x="5473" y="2539"/>
                    <a:pt x="5473" y="2596"/>
                  </a:cubicBezTo>
                  <a:close/>
                  <a:moveTo>
                    <a:pt x="11236" y="5186"/>
                  </a:moveTo>
                  <a:cubicBezTo>
                    <a:pt x="11069" y="5434"/>
                    <a:pt x="10569" y="5548"/>
                    <a:pt x="10260" y="5396"/>
                  </a:cubicBezTo>
                  <a:cubicBezTo>
                    <a:pt x="8807" y="4596"/>
                    <a:pt x="8307" y="2939"/>
                    <a:pt x="9236" y="1719"/>
                  </a:cubicBezTo>
                  <a:cubicBezTo>
                    <a:pt x="9450" y="1453"/>
                    <a:pt x="9855" y="1377"/>
                    <a:pt x="10212" y="1510"/>
                  </a:cubicBezTo>
                  <a:cubicBezTo>
                    <a:pt x="10545" y="1643"/>
                    <a:pt x="10664" y="2024"/>
                    <a:pt x="10474" y="2291"/>
                  </a:cubicBezTo>
                  <a:cubicBezTo>
                    <a:pt x="10426" y="2348"/>
                    <a:pt x="10379" y="2405"/>
                    <a:pt x="10355" y="2481"/>
                  </a:cubicBezTo>
                  <a:cubicBezTo>
                    <a:pt x="10355" y="2500"/>
                    <a:pt x="10331" y="2500"/>
                    <a:pt x="10331" y="2519"/>
                  </a:cubicBezTo>
                  <a:cubicBezTo>
                    <a:pt x="10331" y="2519"/>
                    <a:pt x="10331" y="2519"/>
                    <a:pt x="10331" y="2519"/>
                  </a:cubicBezTo>
                  <a:cubicBezTo>
                    <a:pt x="10331" y="2519"/>
                    <a:pt x="10331" y="2539"/>
                    <a:pt x="10331" y="2539"/>
                  </a:cubicBezTo>
                  <a:cubicBezTo>
                    <a:pt x="10307" y="2577"/>
                    <a:pt x="10188" y="2881"/>
                    <a:pt x="10212" y="2900"/>
                  </a:cubicBezTo>
                  <a:cubicBezTo>
                    <a:pt x="10212" y="2900"/>
                    <a:pt x="10236" y="2767"/>
                    <a:pt x="10212" y="2881"/>
                  </a:cubicBezTo>
                  <a:cubicBezTo>
                    <a:pt x="10212" y="2919"/>
                    <a:pt x="10212" y="2939"/>
                    <a:pt x="10212" y="2977"/>
                  </a:cubicBezTo>
                  <a:cubicBezTo>
                    <a:pt x="10212" y="3034"/>
                    <a:pt x="10212" y="3110"/>
                    <a:pt x="10212" y="3167"/>
                  </a:cubicBezTo>
                  <a:cubicBezTo>
                    <a:pt x="10212" y="3186"/>
                    <a:pt x="10212" y="3339"/>
                    <a:pt x="10236" y="3358"/>
                  </a:cubicBezTo>
                  <a:cubicBezTo>
                    <a:pt x="10236" y="3358"/>
                    <a:pt x="10212" y="3224"/>
                    <a:pt x="10236" y="3319"/>
                  </a:cubicBezTo>
                  <a:cubicBezTo>
                    <a:pt x="10236" y="3358"/>
                    <a:pt x="10260" y="3377"/>
                    <a:pt x="10260" y="3415"/>
                  </a:cubicBezTo>
                  <a:cubicBezTo>
                    <a:pt x="10283" y="3548"/>
                    <a:pt x="10355" y="3662"/>
                    <a:pt x="10402" y="3777"/>
                  </a:cubicBezTo>
                  <a:cubicBezTo>
                    <a:pt x="10426" y="3796"/>
                    <a:pt x="10426" y="3834"/>
                    <a:pt x="10450" y="3853"/>
                  </a:cubicBezTo>
                  <a:cubicBezTo>
                    <a:pt x="10474" y="3910"/>
                    <a:pt x="10522" y="3948"/>
                    <a:pt x="10545" y="4005"/>
                  </a:cubicBezTo>
                  <a:cubicBezTo>
                    <a:pt x="10569" y="4043"/>
                    <a:pt x="10593" y="4081"/>
                    <a:pt x="10641" y="4119"/>
                  </a:cubicBezTo>
                  <a:cubicBezTo>
                    <a:pt x="10641" y="4119"/>
                    <a:pt x="10664" y="4139"/>
                    <a:pt x="10688" y="4139"/>
                  </a:cubicBezTo>
                  <a:cubicBezTo>
                    <a:pt x="10712" y="4158"/>
                    <a:pt x="10736" y="4196"/>
                    <a:pt x="10760" y="4215"/>
                  </a:cubicBezTo>
                  <a:cubicBezTo>
                    <a:pt x="10807" y="4253"/>
                    <a:pt x="10879" y="4310"/>
                    <a:pt x="10926" y="4348"/>
                  </a:cubicBezTo>
                  <a:cubicBezTo>
                    <a:pt x="10950" y="4367"/>
                    <a:pt x="11069" y="4424"/>
                    <a:pt x="10974" y="4367"/>
                  </a:cubicBezTo>
                  <a:cubicBezTo>
                    <a:pt x="10879" y="4329"/>
                    <a:pt x="11022" y="4386"/>
                    <a:pt x="11022" y="4386"/>
                  </a:cubicBezTo>
                  <a:cubicBezTo>
                    <a:pt x="11307" y="4596"/>
                    <a:pt x="11426" y="4900"/>
                    <a:pt x="11236" y="5186"/>
                  </a:cubicBezTo>
                  <a:close/>
                  <a:moveTo>
                    <a:pt x="10331" y="2500"/>
                  </a:moveTo>
                  <a:cubicBezTo>
                    <a:pt x="10331" y="2481"/>
                    <a:pt x="10355" y="2481"/>
                    <a:pt x="10355" y="2462"/>
                  </a:cubicBezTo>
                  <a:cubicBezTo>
                    <a:pt x="10331" y="2462"/>
                    <a:pt x="10331" y="2481"/>
                    <a:pt x="10331" y="2500"/>
                  </a:cubicBezTo>
                  <a:close/>
                  <a:moveTo>
                    <a:pt x="10283" y="10977"/>
                  </a:moveTo>
                  <a:cubicBezTo>
                    <a:pt x="10283" y="10977"/>
                    <a:pt x="10307" y="10977"/>
                    <a:pt x="10283" y="10977"/>
                  </a:cubicBezTo>
                  <a:cubicBezTo>
                    <a:pt x="10307" y="10977"/>
                    <a:pt x="10283" y="10977"/>
                    <a:pt x="10283" y="10977"/>
                  </a:cubicBezTo>
                  <a:cubicBezTo>
                    <a:pt x="10283" y="10977"/>
                    <a:pt x="10283" y="10977"/>
                    <a:pt x="10283" y="10977"/>
                  </a:cubicBezTo>
                  <a:cubicBezTo>
                    <a:pt x="10283" y="10977"/>
                    <a:pt x="10283" y="10977"/>
                    <a:pt x="10283" y="10977"/>
                  </a:cubicBezTo>
                  <a:close/>
                  <a:moveTo>
                    <a:pt x="10283" y="9853"/>
                  </a:moveTo>
                  <a:cubicBezTo>
                    <a:pt x="10331" y="9815"/>
                    <a:pt x="10331" y="9796"/>
                    <a:pt x="10355" y="9796"/>
                  </a:cubicBezTo>
                  <a:cubicBezTo>
                    <a:pt x="10331" y="9815"/>
                    <a:pt x="10307" y="9834"/>
                    <a:pt x="10283" y="9853"/>
                  </a:cubicBezTo>
                  <a:cubicBezTo>
                    <a:pt x="10283" y="9853"/>
                    <a:pt x="10283" y="9853"/>
                    <a:pt x="10283" y="9853"/>
                  </a:cubicBezTo>
                  <a:close/>
                  <a:moveTo>
                    <a:pt x="10783" y="11910"/>
                  </a:moveTo>
                  <a:cubicBezTo>
                    <a:pt x="10617" y="12177"/>
                    <a:pt x="10140" y="12272"/>
                    <a:pt x="9807" y="12119"/>
                  </a:cubicBezTo>
                  <a:cubicBezTo>
                    <a:pt x="9069" y="11777"/>
                    <a:pt x="8664" y="11129"/>
                    <a:pt x="8664" y="10462"/>
                  </a:cubicBezTo>
                  <a:cubicBezTo>
                    <a:pt x="8640" y="9796"/>
                    <a:pt x="9021" y="9148"/>
                    <a:pt x="9736" y="8767"/>
                  </a:cubicBezTo>
                  <a:cubicBezTo>
                    <a:pt x="10069" y="8596"/>
                    <a:pt x="10498" y="8729"/>
                    <a:pt x="10712" y="8977"/>
                  </a:cubicBezTo>
                  <a:cubicBezTo>
                    <a:pt x="10926" y="9243"/>
                    <a:pt x="10760" y="9586"/>
                    <a:pt x="10450" y="9758"/>
                  </a:cubicBezTo>
                  <a:cubicBezTo>
                    <a:pt x="10450" y="9758"/>
                    <a:pt x="10426" y="9758"/>
                    <a:pt x="10426" y="9777"/>
                  </a:cubicBezTo>
                  <a:cubicBezTo>
                    <a:pt x="10426" y="9777"/>
                    <a:pt x="10402" y="9796"/>
                    <a:pt x="10402" y="9796"/>
                  </a:cubicBezTo>
                  <a:cubicBezTo>
                    <a:pt x="10379" y="9815"/>
                    <a:pt x="10355" y="9834"/>
                    <a:pt x="10331" y="9853"/>
                  </a:cubicBezTo>
                  <a:cubicBezTo>
                    <a:pt x="10331" y="9853"/>
                    <a:pt x="10307" y="9853"/>
                    <a:pt x="10283" y="9891"/>
                  </a:cubicBezTo>
                  <a:cubicBezTo>
                    <a:pt x="10283" y="9891"/>
                    <a:pt x="10283" y="9891"/>
                    <a:pt x="10283" y="9910"/>
                  </a:cubicBezTo>
                  <a:cubicBezTo>
                    <a:pt x="10283" y="9910"/>
                    <a:pt x="10260" y="9929"/>
                    <a:pt x="10260" y="9929"/>
                  </a:cubicBezTo>
                  <a:cubicBezTo>
                    <a:pt x="10260" y="9929"/>
                    <a:pt x="10260" y="9929"/>
                    <a:pt x="10283" y="9910"/>
                  </a:cubicBezTo>
                  <a:cubicBezTo>
                    <a:pt x="10260" y="9929"/>
                    <a:pt x="10260" y="9948"/>
                    <a:pt x="10236" y="9967"/>
                  </a:cubicBezTo>
                  <a:cubicBezTo>
                    <a:pt x="10212" y="10005"/>
                    <a:pt x="10188" y="10043"/>
                    <a:pt x="10164" y="10081"/>
                  </a:cubicBezTo>
                  <a:cubicBezTo>
                    <a:pt x="10164" y="10100"/>
                    <a:pt x="10141" y="10138"/>
                    <a:pt x="10141" y="10158"/>
                  </a:cubicBezTo>
                  <a:cubicBezTo>
                    <a:pt x="10117" y="10215"/>
                    <a:pt x="10117" y="10253"/>
                    <a:pt x="10093" y="10310"/>
                  </a:cubicBezTo>
                  <a:cubicBezTo>
                    <a:pt x="10093" y="10310"/>
                    <a:pt x="10093" y="10310"/>
                    <a:pt x="10093" y="10310"/>
                  </a:cubicBezTo>
                  <a:cubicBezTo>
                    <a:pt x="10093" y="10310"/>
                    <a:pt x="10093" y="10329"/>
                    <a:pt x="10093" y="10329"/>
                  </a:cubicBezTo>
                  <a:cubicBezTo>
                    <a:pt x="10093" y="10386"/>
                    <a:pt x="10093" y="10443"/>
                    <a:pt x="10093" y="10500"/>
                  </a:cubicBezTo>
                  <a:cubicBezTo>
                    <a:pt x="10093" y="10558"/>
                    <a:pt x="10141" y="10748"/>
                    <a:pt x="10093" y="10538"/>
                  </a:cubicBezTo>
                  <a:cubicBezTo>
                    <a:pt x="10117" y="10596"/>
                    <a:pt x="10117" y="10653"/>
                    <a:pt x="10141" y="10710"/>
                  </a:cubicBezTo>
                  <a:cubicBezTo>
                    <a:pt x="10164" y="10767"/>
                    <a:pt x="10164" y="10805"/>
                    <a:pt x="10188" y="10843"/>
                  </a:cubicBezTo>
                  <a:cubicBezTo>
                    <a:pt x="10188" y="10862"/>
                    <a:pt x="10212" y="10881"/>
                    <a:pt x="10212" y="10881"/>
                  </a:cubicBezTo>
                  <a:cubicBezTo>
                    <a:pt x="10236" y="10919"/>
                    <a:pt x="10283" y="10977"/>
                    <a:pt x="10307" y="11015"/>
                  </a:cubicBezTo>
                  <a:cubicBezTo>
                    <a:pt x="10307" y="11015"/>
                    <a:pt x="10283" y="10996"/>
                    <a:pt x="10283" y="10996"/>
                  </a:cubicBezTo>
                  <a:cubicBezTo>
                    <a:pt x="10307" y="10996"/>
                    <a:pt x="10307" y="11015"/>
                    <a:pt x="10307" y="11034"/>
                  </a:cubicBezTo>
                  <a:cubicBezTo>
                    <a:pt x="10355" y="11091"/>
                    <a:pt x="10331" y="11072"/>
                    <a:pt x="10307" y="11034"/>
                  </a:cubicBezTo>
                  <a:cubicBezTo>
                    <a:pt x="10307" y="11034"/>
                    <a:pt x="10331" y="11053"/>
                    <a:pt x="10331" y="11053"/>
                  </a:cubicBezTo>
                  <a:cubicBezTo>
                    <a:pt x="10355" y="11072"/>
                    <a:pt x="10379" y="11091"/>
                    <a:pt x="10402" y="11110"/>
                  </a:cubicBezTo>
                  <a:cubicBezTo>
                    <a:pt x="10402" y="11110"/>
                    <a:pt x="10426" y="11129"/>
                    <a:pt x="10450" y="11148"/>
                  </a:cubicBezTo>
                  <a:cubicBezTo>
                    <a:pt x="10450" y="11148"/>
                    <a:pt x="10450" y="11148"/>
                    <a:pt x="10450" y="11148"/>
                  </a:cubicBezTo>
                  <a:cubicBezTo>
                    <a:pt x="10450" y="11148"/>
                    <a:pt x="10474" y="11167"/>
                    <a:pt x="10474" y="11167"/>
                  </a:cubicBezTo>
                  <a:cubicBezTo>
                    <a:pt x="10474" y="11167"/>
                    <a:pt x="10474" y="11148"/>
                    <a:pt x="10450" y="11148"/>
                  </a:cubicBezTo>
                  <a:cubicBezTo>
                    <a:pt x="10474" y="11167"/>
                    <a:pt x="10498" y="11167"/>
                    <a:pt x="10522" y="11186"/>
                  </a:cubicBezTo>
                  <a:cubicBezTo>
                    <a:pt x="10879" y="11300"/>
                    <a:pt x="10974" y="11643"/>
                    <a:pt x="10783" y="11910"/>
                  </a:cubicBezTo>
                  <a:close/>
                  <a:moveTo>
                    <a:pt x="10164" y="10024"/>
                  </a:moveTo>
                  <a:cubicBezTo>
                    <a:pt x="10164" y="10024"/>
                    <a:pt x="10164" y="10024"/>
                    <a:pt x="10164" y="10024"/>
                  </a:cubicBezTo>
                  <a:cubicBezTo>
                    <a:pt x="10188" y="9986"/>
                    <a:pt x="10188" y="9948"/>
                    <a:pt x="10164" y="10024"/>
                  </a:cubicBezTo>
                  <a:close/>
                  <a:moveTo>
                    <a:pt x="10140" y="10062"/>
                  </a:moveTo>
                  <a:cubicBezTo>
                    <a:pt x="10140" y="10062"/>
                    <a:pt x="10140" y="10043"/>
                    <a:pt x="10164" y="10043"/>
                  </a:cubicBezTo>
                  <a:cubicBezTo>
                    <a:pt x="10140" y="10043"/>
                    <a:pt x="10140" y="10043"/>
                    <a:pt x="10140" y="10062"/>
                  </a:cubicBezTo>
                  <a:close/>
                  <a:moveTo>
                    <a:pt x="10450" y="11110"/>
                  </a:moveTo>
                  <a:cubicBezTo>
                    <a:pt x="10402" y="11072"/>
                    <a:pt x="10402" y="11072"/>
                    <a:pt x="10379" y="11072"/>
                  </a:cubicBezTo>
                  <a:cubicBezTo>
                    <a:pt x="10402" y="11072"/>
                    <a:pt x="10426" y="11091"/>
                    <a:pt x="10450" y="11110"/>
                  </a:cubicBezTo>
                  <a:cubicBezTo>
                    <a:pt x="10450" y="11091"/>
                    <a:pt x="10450" y="11110"/>
                    <a:pt x="10450" y="11110"/>
                  </a:cubicBezTo>
                  <a:close/>
                  <a:moveTo>
                    <a:pt x="5687" y="10919"/>
                  </a:moveTo>
                  <a:cubicBezTo>
                    <a:pt x="5520" y="10881"/>
                    <a:pt x="5282" y="10900"/>
                    <a:pt x="5139" y="10977"/>
                  </a:cubicBezTo>
                  <a:cubicBezTo>
                    <a:pt x="4806" y="11148"/>
                    <a:pt x="4735" y="11434"/>
                    <a:pt x="4877" y="11719"/>
                  </a:cubicBezTo>
                  <a:cubicBezTo>
                    <a:pt x="4877" y="11719"/>
                    <a:pt x="4877" y="11739"/>
                    <a:pt x="4877" y="11739"/>
                  </a:cubicBezTo>
                  <a:cubicBezTo>
                    <a:pt x="4901" y="11777"/>
                    <a:pt x="4901" y="11815"/>
                    <a:pt x="4925" y="11834"/>
                  </a:cubicBezTo>
                  <a:cubicBezTo>
                    <a:pt x="4949" y="11872"/>
                    <a:pt x="4949" y="11929"/>
                    <a:pt x="4973" y="11967"/>
                  </a:cubicBezTo>
                  <a:cubicBezTo>
                    <a:pt x="4973" y="12062"/>
                    <a:pt x="4973" y="12177"/>
                    <a:pt x="4973" y="12272"/>
                  </a:cubicBezTo>
                  <a:cubicBezTo>
                    <a:pt x="4949" y="12329"/>
                    <a:pt x="4949" y="12405"/>
                    <a:pt x="4925" y="12462"/>
                  </a:cubicBezTo>
                  <a:cubicBezTo>
                    <a:pt x="4901" y="12519"/>
                    <a:pt x="4806" y="12672"/>
                    <a:pt x="4901" y="12500"/>
                  </a:cubicBezTo>
                  <a:cubicBezTo>
                    <a:pt x="4877" y="12539"/>
                    <a:pt x="4854" y="12596"/>
                    <a:pt x="4830" y="12634"/>
                  </a:cubicBezTo>
                  <a:cubicBezTo>
                    <a:pt x="4806" y="12672"/>
                    <a:pt x="4758" y="12729"/>
                    <a:pt x="4735" y="12767"/>
                  </a:cubicBezTo>
                  <a:cubicBezTo>
                    <a:pt x="4735" y="12767"/>
                    <a:pt x="4735" y="12786"/>
                    <a:pt x="4711" y="12786"/>
                  </a:cubicBezTo>
                  <a:cubicBezTo>
                    <a:pt x="4711" y="12786"/>
                    <a:pt x="4711" y="12786"/>
                    <a:pt x="4711" y="12786"/>
                  </a:cubicBezTo>
                  <a:cubicBezTo>
                    <a:pt x="4663" y="12824"/>
                    <a:pt x="4639" y="12862"/>
                    <a:pt x="4592" y="12900"/>
                  </a:cubicBezTo>
                  <a:cubicBezTo>
                    <a:pt x="4544" y="12939"/>
                    <a:pt x="4354" y="13053"/>
                    <a:pt x="4544" y="12939"/>
                  </a:cubicBezTo>
                  <a:cubicBezTo>
                    <a:pt x="4401" y="13034"/>
                    <a:pt x="4282" y="13129"/>
                    <a:pt x="4211" y="13281"/>
                  </a:cubicBezTo>
                  <a:cubicBezTo>
                    <a:pt x="4163" y="13415"/>
                    <a:pt x="4187" y="13605"/>
                    <a:pt x="4282" y="13719"/>
                  </a:cubicBezTo>
                  <a:cubicBezTo>
                    <a:pt x="4377" y="13834"/>
                    <a:pt x="4520" y="13948"/>
                    <a:pt x="4711" y="13986"/>
                  </a:cubicBezTo>
                  <a:cubicBezTo>
                    <a:pt x="4877" y="14024"/>
                    <a:pt x="5116" y="14024"/>
                    <a:pt x="5258" y="13929"/>
                  </a:cubicBezTo>
                  <a:cubicBezTo>
                    <a:pt x="5544" y="13758"/>
                    <a:pt x="5782" y="13567"/>
                    <a:pt x="5973" y="13319"/>
                  </a:cubicBezTo>
                  <a:cubicBezTo>
                    <a:pt x="6140" y="13129"/>
                    <a:pt x="6259" y="12900"/>
                    <a:pt x="6330" y="12672"/>
                  </a:cubicBezTo>
                  <a:cubicBezTo>
                    <a:pt x="6497" y="12158"/>
                    <a:pt x="6425" y="11643"/>
                    <a:pt x="6140" y="11148"/>
                  </a:cubicBezTo>
                  <a:cubicBezTo>
                    <a:pt x="6021" y="11053"/>
                    <a:pt x="5830" y="10939"/>
                    <a:pt x="5687" y="10919"/>
                  </a:cubicBezTo>
                  <a:close/>
                  <a:moveTo>
                    <a:pt x="12236" y="9929"/>
                  </a:moveTo>
                  <a:cubicBezTo>
                    <a:pt x="12046" y="9681"/>
                    <a:pt x="12165" y="9281"/>
                    <a:pt x="12498" y="9148"/>
                  </a:cubicBezTo>
                  <a:cubicBezTo>
                    <a:pt x="12617" y="9110"/>
                    <a:pt x="12736" y="9053"/>
                    <a:pt x="12832" y="8996"/>
                  </a:cubicBezTo>
                  <a:cubicBezTo>
                    <a:pt x="12855" y="8977"/>
                    <a:pt x="12879" y="8958"/>
                    <a:pt x="12927" y="8939"/>
                  </a:cubicBezTo>
                  <a:cubicBezTo>
                    <a:pt x="12974" y="8900"/>
                    <a:pt x="13022" y="8862"/>
                    <a:pt x="13070" y="8824"/>
                  </a:cubicBezTo>
                  <a:cubicBezTo>
                    <a:pt x="13094" y="8805"/>
                    <a:pt x="13094" y="8786"/>
                    <a:pt x="13117" y="8786"/>
                  </a:cubicBezTo>
                  <a:cubicBezTo>
                    <a:pt x="13117" y="8786"/>
                    <a:pt x="13117" y="8786"/>
                    <a:pt x="13117" y="8786"/>
                  </a:cubicBezTo>
                  <a:cubicBezTo>
                    <a:pt x="13117" y="8786"/>
                    <a:pt x="13117" y="8767"/>
                    <a:pt x="13117" y="8767"/>
                  </a:cubicBezTo>
                  <a:cubicBezTo>
                    <a:pt x="13117" y="8767"/>
                    <a:pt x="13117" y="8767"/>
                    <a:pt x="13117" y="8748"/>
                  </a:cubicBezTo>
                  <a:cubicBezTo>
                    <a:pt x="13141" y="8729"/>
                    <a:pt x="13141" y="8710"/>
                    <a:pt x="13141" y="8710"/>
                  </a:cubicBezTo>
                  <a:cubicBezTo>
                    <a:pt x="13165" y="8691"/>
                    <a:pt x="13189" y="8653"/>
                    <a:pt x="13213" y="8634"/>
                  </a:cubicBezTo>
                  <a:cubicBezTo>
                    <a:pt x="13260" y="8596"/>
                    <a:pt x="13284" y="8539"/>
                    <a:pt x="13308" y="8500"/>
                  </a:cubicBezTo>
                  <a:cubicBezTo>
                    <a:pt x="13332" y="8481"/>
                    <a:pt x="13332" y="8462"/>
                    <a:pt x="13355" y="8424"/>
                  </a:cubicBezTo>
                  <a:cubicBezTo>
                    <a:pt x="13403" y="8329"/>
                    <a:pt x="13451" y="8234"/>
                    <a:pt x="13475" y="8119"/>
                  </a:cubicBezTo>
                  <a:cubicBezTo>
                    <a:pt x="13475" y="8100"/>
                    <a:pt x="13498" y="8062"/>
                    <a:pt x="13498" y="8043"/>
                  </a:cubicBezTo>
                  <a:cubicBezTo>
                    <a:pt x="13498" y="8024"/>
                    <a:pt x="13498" y="8005"/>
                    <a:pt x="13498" y="7986"/>
                  </a:cubicBezTo>
                  <a:cubicBezTo>
                    <a:pt x="13498" y="7967"/>
                    <a:pt x="13498" y="7948"/>
                    <a:pt x="13498" y="7910"/>
                  </a:cubicBezTo>
                  <a:cubicBezTo>
                    <a:pt x="13498" y="7853"/>
                    <a:pt x="13498" y="7796"/>
                    <a:pt x="13498" y="7758"/>
                  </a:cubicBezTo>
                  <a:cubicBezTo>
                    <a:pt x="13498" y="7700"/>
                    <a:pt x="13451" y="7510"/>
                    <a:pt x="13498" y="7700"/>
                  </a:cubicBezTo>
                  <a:cubicBezTo>
                    <a:pt x="13475" y="7586"/>
                    <a:pt x="13451" y="7491"/>
                    <a:pt x="13403" y="7396"/>
                  </a:cubicBezTo>
                  <a:cubicBezTo>
                    <a:pt x="13284" y="7091"/>
                    <a:pt x="13546" y="6786"/>
                    <a:pt x="13903" y="6710"/>
                  </a:cubicBezTo>
                  <a:cubicBezTo>
                    <a:pt x="14284" y="6615"/>
                    <a:pt x="14665" y="6824"/>
                    <a:pt x="14761" y="7110"/>
                  </a:cubicBezTo>
                  <a:cubicBezTo>
                    <a:pt x="15237" y="8234"/>
                    <a:pt x="14522" y="9605"/>
                    <a:pt x="13189" y="10139"/>
                  </a:cubicBezTo>
                  <a:cubicBezTo>
                    <a:pt x="12832" y="10272"/>
                    <a:pt x="12451" y="10196"/>
                    <a:pt x="12236" y="9929"/>
                  </a:cubicBezTo>
                  <a:close/>
                  <a:moveTo>
                    <a:pt x="13355" y="8424"/>
                  </a:moveTo>
                  <a:cubicBezTo>
                    <a:pt x="13379" y="8386"/>
                    <a:pt x="13379" y="8405"/>
                    <a:pt x="13355" y="8424"/>
                  </a:cubicBezTo>
                  <a:lnTo>
                    <a:pt x="13355" y="8424"/>
                  </a:lnTo>
                  <a:close/>
                  <a:moveTo>
                    <a:pt x="13141" y="8729"/>
                  </a:moveTo>
                  <a:cubicBezTo>
                    <a:pt x="13141" y="8710"/>
                    <a:pt x="13117" y="8729"/>
                    <a:pt x="13094" y="8786"/>
                  </a:cubicBezTo>
                  <a:cubicBezTo>
                    <a:pt x="13094" y="8786"/>
                    <a:pt x="13094" y="8786"/>
                    <a:pt x="13094" y="8786"/>
                  </a:cubicBezTo>
                  <a:cubicBezTo>
                    <a:pt x="13117" y="8748"/>
                    <a:pt x="13117" y="8729"/>
                    <a:pt x="13141" y="8729"/>
                  </a:cubicBezTo>
                  <a:close/>
                  <a:moveTo>
                    <a:pt x="13689" y="12919"/>
                  </a:moveTo>
                  <a:cubicBezTo>
                    <a:pt x="13522" y="12919"/>
                    <a:pt x="13308" y="12977"/>
                    <a:pt x="13189" y="13091"/>
                  </a:cubicBezTo>
                  <a:cubicBezTo>
                    <a:pt x="13070" y="13205"/>
                    <a:pt x="12974" y="13339"/>
                    <a:pt x="12974" y="13491"/>
                  </a:cubicBezTo>
                  <a:cubicBezTo>
                    <a:pt x="12974" y="13624"/>
                    <a:pt x="13046" y="13739"/>
                    <a:pt x="13141" y="13834"/>
                  </a:cubicBezTo>
                  <a:cubicBezTo>
                    <a:pt x="13141" y="13834"/>
                    <a:pt x="13141" y="13834"/>
                    <a:pt x="13141" y="13853"/>
                  </a:cubicBezTo>
                  <a:cubicBezTo>
                    <a:pt x="13165" y="13872"/>
                    <a:pt x="13165" y="13891"/>
                    <a:pt x="13189" y="13910"/>
                  </a:cubicBezTo>
                  <a:cubicBezTo>
                    <a:pt x="13213" y="13929"/>
                    <a:pt x="13213" y="13948"/>
                    <a:pt x="13236" y="13986"/>
                  </a:cubicBezTo>
                  <a:cubicBezTo>
                    <a:pt x="13260" y="14024"/>
                    <a:pt x="13260" y="14062"/>
                    <a:pt x="13284" y="14100"/>
                  </a:cubicBezTo>
                  <a:cubicBezTo>
                    <a:pt x="13284" y="14158"/>
                    <a:pt x="13284" y="14215"/>
                    <a:pt x="13284" y="14272"/>
                  </a:cubicBezTo>
                  <a:cubicBezTo>
                    <a:pt x="13284" y="14310"/>
                    <a:pt x="13260" y="14348"/>
                    <a:pt x="13260" y="14386"/>
                  </a:cubicBezTo>
                  <a:cubicBezTo>
                    <a:pt x="13260" y="14424"/>
                    <a:pt x="13236" y="14443"/>
                    <a:pt x="13236" y="14481"/>
                  </a:cubicBezTo>
                  <a:cubicBezTo>
                    <a:pt x="13236" y="14481"/>
                    <a:pt x="13236" y="14481"/>
                    <a:pt x="13236" y="14481"/>
                  </a:cubicBezTo>
                  <a:cubicBezTo>
                    <a:pt x="13213" y="14500"/>
                    <a:pt x="13213" y="14519"/>
                    <a:pt x="13213" y="14539"/>
                  </a:cubicBezTo>
                  <a:cubicBezTo>
                    <a:pt x="13189" y="14577"/>
                    <a:pt x="13165" y="14596"/>
                    <a:pt x="13141" y="14634"/>
                  </a:cubicBezTo>
                  <a:cubicBezTo>
                    <a:pt x="13117" y="14653"/>
                    <a:pt x="13117" y="14672"/>
                    <a:pt x="13094" y="14691"/>
                  </a:cubicBezTo>
                  <a:cubicBezTo>
                    <a:pt x="13046" y="14729"/>
                    <a:pt x="12998" y="14767"/>
                    <a:pt x="12951" y="14805"/>
                  </a:cubicBezTo>
                  <a:cubicBezTo>
                    <a:pt x="12951" y="14805"/>
                    <a:pt x="12951" y="14805"/>
                    <a:pt x="12951" y="14805"/>
                  </a:cubicBezTo>
                  <a:cubicBezTo>
                    <a:pt x="12927" y="14824"/>
                    <a:pt x="12903" y="14824"/>
                    <a:pt x="12879" y="14843"/>
                  </a:cubicBezTo>
                  <a:cubicBezTo>
                    <a:pt x="12855" y="14862"/>
                    <a:pt x="12832" y="14862"/>
                    <a:pt x="12784" y="14881"/>
                  </a:cubicBezTo>
                  <a:cubicBezTo>
                    <a:pt x="12713" y="14900"/>
                    <a:pt x="12665" y="14919"/>
                    <a:pt x="12593" y="14919"/>
                  </a:cubicBezTo>
                  <a:cubicBezTo>
                    <a:pt x="12236" y="14958"/>
                    <a:pt x="11927" y="15167"/>
                    <a:pt x="11927" y="15472"/>
                  </a:cubicBezTo>
                  <a:cubicBezTo>
                    <a:pt x="11950" y="15758"/>
                    <a:pt x="12236" y="16062"/>
                    <a:pt x="12641" y="16043"/>
                  </a:cubicBezTo>
                  <a:cubicBezTo>
                    <a:pt x="13451" y="16005"/>
                    <a:pt x="14165" y="15586"/>
                    <a:pt x="14499" y="14996"/>
                  </a:cubicBezTo>
                  <a:cubicBezTo>
                    <a:pt x="14665" y="14710"/>
                    <a:pt x="14761" y="14386"/>
                    <a:pt x="14737" y="14081"/>
                  </a:cubicBezTo>
                  <a:cubicBezTo>
                    <a:pt x="14689" y="13700"/>
                    <a:pt x="14546" y="13377"/>
                    <a:pt x="14237" y="13091"/>
                  </a:cubicBezTo>
                  <a:cubicBezTo>
                    <a:pt x="14070" y="12977"/>
                    <a:pt x="13856" y="12919"/>
                    <a:pt x="13689" y="12919"/>
                  </a:cubicBezTo>
                  <a:close/>
                  <a:moveTo>
                    <a:pt x="15808" y="2767"/>
                  </a:moveTo>
                  <a:cubicBezTo>
                    <a:pt x="15808" y="2729"/>
                    <a:pt x="15832" y="2710"/>
                    <a:pt x="15832" y="2710"/>
                  </a:cubicBezTo>
                  <a:cubicBezTo>
                    <a:pt x="15832" y="2729"/>
                    <a:pt x="15832" y="2748"/>
                    <a:pt x="15808" y="2767"/>
                  </a:cubicBezTo>
                  <a:cubicBezTo>
                    <a:pt x="15808" y="2767"/>
                    <a:pt x="15808" y="2767"/>
                    <a:pt x="15808" y="2767"/>
                  </a:cubicBezTo>
                  <a:close/>
                  <a:moveTo>
                    <a:pt x="16428" y="3377"/>
                  </a:moveTo>
                  <a:cubicBezTo>
                    <a:pt x="16428" y="3377"/>
                    <a:pt x="16428" y="3377"/>
                    <a:pt x="16428" y="3377"/>
                  </a:cubicBezTo>
                  <a:cubicBezTo>
                    <a:pt x="16428" y="3377"/>
                    <a:pt x="16404" y="3377"/>
                    <a:pt x="16404" y="3377"/>
                  </a:cubicBezTo>
                  <a:cubicBezTo>
                    <a:pt x="16380" y="3358"/>
                    <a:pt x="16404" y="3358"/>
                    <a:pt x="16428" y="3377"/>
                  </a:cubicBezTo>
                  <a:cubicBezTo>
                    <a:pt x="16404" y="3377"/>
                    <a:pt x="16404" y="3377"/>
                    <a:pt x="16428" y="3377"/>
                  </a:cubicBezTo>
                  <a:close/>
                  <a:moveTo>
                    <a:pt x="16094" y="3243"/>
                  </a:moveTo>
                  <a:cubicBezTo>
                    <a:pt x="16094" y="3243"/>
                    <a:pt x="16094" y="3243"/>
                    <a:pt x="16094" y="3243"/>
                  </a:cubicBezTo>
                  <a:cubicBezTo>
                    <a:pt x="16094" y="3243"/>
                    <a:pt x="16094" y="3243"/>
                    <a:pt x="16094" y="3243"/>
                  </a:cubicBezTo>
                  <a:cubicBezTo>
                    <a:pt x="16094" y="3243"/>
                    <a:pt x="16094" y="3243"/>
                    <a:pt x="16094" y="3243"/>
                  </a:cubicBezTo>
                  <a:close/>
                  <a:moveTo>
                    <a:pt x="17166" y="3948"/>
                  </a:moveTo>
                  <a:cubicBezTo>
                    <a:pt x="17190" y="4234"/>
                    <a:pt x="16832" y="4519"/>
                    <a:pt x="16451" y="4519"/>
                  </a:cubicBezTo>
                  <a:cubicBezTo>
                    <a:pt x="15523" y="4481"/>
                    <a:pt x="14618" y="3948"/>
                    <a:pt x="14427" y="3205"/>
                  </a:cubicBezTo>
                  <a:cubicBezTo>
                    <a:pt x="14237" y="2481"/>
                    <a:pt x="14689" y="1662"/>
                    <a:pt x="15546" y="1319"/>
                  </a:cubicBezTo>
                  <a:cubicBezTo>
                    <a:pt x="15904" y="1186"/>
                    <a:pt x="16285" y="1243"/>
                    <a:pt x="16523" y="1529"/>
                  </a:cubicBezTo>
                  <a:cubicBezTo>
                    <a:pt x="16713" y="1777"/>
                    <a:pt x="16594" y="2177"/>
                    <a:pt x="16261" y="2310"/>
                  </a:cubicBezTo>
                  <a:cubicBezTo>
                    <a:pt x="16189" y="2329"/>
                    <a:pt x="16142" y="2367"/>
                    <a:pt x="16070" y="2386"/>
                  </a:cubicBezTo>
                  <a:cubicBezTo>
                    <a:pt x="16047" y="2405"/>
                    <a:pt x="16023" y="2424"/>
                    <a:pt x="15999" y="2443"/>
                  </a:cubicBezTo>
                  <a:cubicBezTo>
                    <a:pt x="15975" y="2462"/>
                    <a:pt x="15975" y="2462"/>
                    <a:pt x="15951" y="2481"/>
                  </a:cubicBezTo>
                  <a:cubicBezTo>
                    <a:pt x="15927" y="2519"/>
                    <a:pt x="15880" y="2577"/>
                    <a:pt x="15856" y="2615"/>
                  </a:cubicBezTo>
                  <a:cubicBezTo>
                    <a:pt x="15856" y="2615"/>
                    <a:pt x="15856" y="2615"/>
                    <a:pt x="15856" y="2615"/>
                  </a:cubicBezTo>
                  <a:cubicBezTo>
                    <a:pt x="15856" y="2634"/>
                    <a:pt x="15832" y="2653"/>
                    <a:pt x="15832" y="2653"/>
                  </a:cubicBezTo>
                  <a:cubicBezTo>
                    <a:pt x="15832" y="2672"/>
                    <a:pt x="15808" y="2710"/>
                    <a:pt x="15808" y="2729"/>
                  </a:cubicBezTo>
                  <a:cubicBezTo>
                    <a:pt x="15808" y="2710"/>
                    <a:pt x="15785" y="2748"/>
                    <a:pt x="15785" y="2786"/>
                  </a:cubicBezTo>
                  <a:cubicBezTo>
                    <a:pt x="15785" y="2786"/>
                    <a:pt x="15785" y="2786"/>
                    <a:pt x="15785" y="2786"/>
                  </a:cubicBezTo>
                  <a:cubicBezTo>
                    <a:pt x="15785" y="2786"/>
                    <a:pt x="15785" y="2805"/>
                    <a:pt x="15785" y="2805"/>
                  </a:cubicBezTo>
                  <a:cubicBezTo>
                    <a:pt x="15785" y="2786"/>
                    <a:pt x="15785" y="2786"/>
                    <a:pt x="15785" y="2786"/>
                  </a:cubicBezTo>
                  <a:cubicBezTo>
                    <a:pt x="15785" y="2805"/>
                    <a:pt x="15785" y="2824"/>
                    <a:pt x="15785" y="2862"/>
                  </a:cubicBezTo>
                  <a:cubicBezTo>
                    <a:pt x="15785" y="2881"/>
                    <a:pt x="15785" y="2900"/>
                    <a:pt x="15785" y="2919"/>
                  </a:cubicBezTo>
                  <a:cubicBezTo>
                    <a:pt x="15785" y="2958"/>
                    <a:pt x="15808" y="2996"/>
                    <a:pt x="15808" y="3034"/>
                  </a:cubicBezTo>
                  <a:cubicBezTo>
                    <a:pt x="15808" y="3034"/>
                    <a:pt x="15808" y="3034"/>
                    <a:pt x="15808" y="3053"/>
                  </a:cubicBezTo>
                  <a:cubicBezTo>
                    <a:pt x="15832" y="3072"/>
                    <a:pt x="15832" y="3091"/>
                    <a:pt x="15856" y="3110"/>
                  </a:cubicBezTo>
                  <a:cubicBezTo>
                    <a:pt x="15880" y="3129"/>
                    <a:pt x="15880" y="3148"/>
                    <a:pt x="15904" y="3167"/>
                  </a:cubicBezTo>
                  <a:cubicBezTo>
                    <a:pt x="15951" y="3205"/>
                    <a:pt x="15999" y="3243"/>
                    <a:pt x="16023" y="3262"/>
                  </a:cubicBezTo>
                  <a:cubicBezTo>
                    <a:pt x="16023" y="3262"/>
                    <a:pt x="15999" y="3243"/>
                    <a:pt x="15999" y="3243"/>
                  </a:cubicBezTo>
                  <a:cubicBezTo>
                    <a:pt x="15999" y="3243"/>
                    <a:pt x="16023" y="3243"/>
                    <a:pt x="16023" y="3262"/>
                  </a:cubicBezTo>
                  <a:cubicBezTo>
                    <a:pt x="16023" y="3262"/>
                    <a:pt x="16023" y="3262"/>
                    <a:pt x="16023" y="3262"/>
                  </a:cubicBezTo>
                  <a:cubicBezTo>
                    <a:pt x="16094" y="3300"/>
                    <a:pt x="16047" y="3281"/>
                    <a:pt x="16023" y="3262"/>
                  </a:cubicBezTo>
                  <a:cubicBezTo>
                    <a:pt x="16047" y="3281"/>
                    <a:pt x="16070" y="3281"/>
                    <a:pt x="16094" y="3300"/>
                  </a:cubicBezTo>
                  <a:cubicBezTo>
                    <a:pt x="16118" y="3319"/>
                    <a:pt x="16166" y="3339"/>
                    <a:pt x="16189" y="3339"/>
                  </a:cubicBezTo>
                  <a:cubicBezTo>
                    <a:pt x="16189" y="3339"/>
                    <a:pt x="16189" y="3339"/>
                    <a:pt x="16189" y="3339"/>
                  </a:cubicBezTo>
                  <a:cubicBezTo>
                    <a:pt x="16213" y="3339"/>
                    <a:pt x="16237" y="3358"/>
                    <a:pt x="16237" y="3358"/>
                  </a:cubicBezTo>
                  <a:cubicBezTo>
                    <a:pt x="16261" y="3358"/>
                    <a:pt x="16285" y="3377"/>
                    <a:pt x="16309" y="3377"/>
                  </a:cubicBezTo>
                  <a:cubicBezTo>
                    <a:pt x="16309" y="3377"/>
                    <a:pt x="16309" y="3377"/>
                    <a:pt x="16332" y="3377"/>
                  </a:cubicBezTo>
                  <a:cubicBezTo>
                    <a:pt x="16356" y="3377"/>
                    <a:pt x="16380" y="3377"/>
                    <a:pt x="16428" y="3396"/>
                  </a:cubicBezTo>
                  <a:cubicBezTo>
                    <a:pt x="16404" y="3396"/>
                    <a:pt x="16380" y="3396"/>
                    <a:pt x="16356" y="3377"/>
                  </a:cubicBezTo>
                  <a:cubicBezTo>
                    <a:pt x="16356" y="3377"/>
                    <a:pt x="16380" y="3377"/>
                    <a:pt x="16380" y="3377"/>
                  </a:cubicBezTo>
                  <a:cubicBezTo>
                    <a:pt x="16856" y="3396"/>
                    <a:pt x="17166" y="3624"/>
                    <a:pt x="17166" y="3948"/>
                  </a:cubicBezTo>
                  <a:close/>
                  <a:moveTo>
                    <a:pt x="15999" y="2443"/>
                  </a:moveTo>
                  <a:cubicBezTo>
                    <a:pt x="15999" y="2443"/>
                    <a:pt x="15999" y="2443"/>
                    <a:pt x="15999" y="2443"/>
                  </a:cubicBezTo>
                  <a:cubicBezTo>
                    <a:pt x="15999" y="2443"/>
                    <a:pt x="15999" y="2443"/>
                    <a:pt x="15999" y="2443"/>
                  </a:cubicBezTo>
                  <a:close/>
                  <a:moveTo>
                    <a:pt x="15975" y="2462"/>
                  </a:moveTo>
                  <a:cubicBezTo>
                    <a:pt x="15975" y="2462"/>
                    <a:pt x="15975" y="2462"/>
                    <a:pt x="15975" y="2462"/>
                  </a:cubicBezTo>
                  <a:cubicBezTo>
                    <a:pt x="15904" y="2519"/>
                    <a:pt x="15951" y="2481"/>
                    <a:pt x="15975" y="2462"/>
                  </a:cubicBezTo>
                  <a:close/>
                  <a:moveTo>
                    <a:pt x="19714" y="9662"/>
                  </a:moveTo>
                  <a:cubicBezTo>
                    <a:pt x="20810" y="8862"/>
                    <a:pt x="21262" y="7624"/>
                    <a:pt x="20976" y="6481"/>
                  </a:cubicBezTo>
                  <a:cubicBezTo>
                    <a:pt x="20905" y="6196"/>
                    <a:pt x="20452" y="6005"/>
                    <a:pt x="20119" y="6081"/>
                  </a:cubicBezTo>
                  <a:cubicBezTo>
                    <a:pt x="19738" y="6177"/>
                    <a:pt x="19547" y="6462"/>
                    <a:pt x="19619" y="6767"/>
                  </a:cubicBezTo>
                  <a:cubicBezTo>
                    <a:pt x="19619" y="6786"/>
                    <a:pt x="19643" y="6824"/>
                    <a:pt x="19643" y="6843"/>
                  </a:cubicBezTo>
                  <a:cubicBezTo>
                    <a:pt x="19643" y="6843"/>
                    <a:pt x="19643" y="6843"/>
                    <a:pt x="19643" y="6843"/>
                  </a:cubicBezTo>
                  <a:cubicBezTo>
                    <a:pt x="19643" y="6881"/>
                    <a:pt x="19666" y="6939"/>
                    <a:pt x="19666" y="6977"/>
                  </a:cubicBezTo>
                  <a:cubicBezTo>
                    <a:pt x="19666" y="7091"/>
                    <a:pt x="19666" y="7205"/>
                    <a:pt x="19666" y="7319"/>
                  </a:cubicBezTo>
                  <a:cubicBezTo>
                    <a:pt x="19666" y="7358"/>
                    <a:pt x="19666" y="7377"/>
                    <a:pt x="19666" y="7415"/>
                  </a:cubicBezTo>
                  <a:cubicBezTo>
                    <a:pt x="19666" y="7415"/>
                    <a:pt x="19666" y="7434"/>
                    <a:pt x="19666" y="7434"/>
                  </a:cubicBezTo>
                  <a:cubicBezTo>
                    <a:pt x="19666" y="7434"/>
                    <a:pt x="19666" y="7453"/>
                    <a:pt x="19666" y="7453"/>
                  </a:cubicBezTo>
                  <a:cubicBezTo>
                    <a:pt x="19666" y="7472"/>
                    <a:pt x="19666" y="7510"/>
                    <a:pt x="19643" y="7529"/>
                  </a:cubicBezTo>
                  <a:cubicBezTo>
                    <a:pt x="19619" y="7643"/>
                    <a:pt x="19571" y="7758"/>
                    <a:pt x="19524" y="7872"/>
                  </a:cubicBezTo>
                  <a:cubicBezTo>
                    <a:pt x="19500" y="7929"/>
                    <a:pt x="19476" y="7967"/>
                    <a:pt x="19452" y="8024"/>
                  </a:cubicBezTo>
                  <a:cubicBezTo>
                    <a:pt x="19428" y="8043"/>
                    <a:pt x="19428" y="8062"/>
                    <a:pt x="19404" y="8100"/>
                  </a:cubicBezTo>
                  <a:cubicBezTo>
                    <a:pt x="19333" y="8196"/>
                    <a:pt x="19285" y="8310"/>
                    <a:pt x="19190" y="8405"/>
                  </a:cubicBezTo>
                  <a:cubicBezTo>
                    <a:pt x="19166" y="8443"/>
                    <a:pt x="19119" y="8500"/>
                    <a:pt x="19071" y="8539"/>
                  </a:cubicBezTo>
                  <a:cubicBezTo>
                    <a:pt x="19071" y="8539"/>
                    <a:pt x="19071" y="8539"/>
                    <a:pt x="19071" y="8539"/>
                  </a:cubicBezTo>
                  <a:cubicBezTo>
                    <a:pt x="19071" y="8539"/>
                    <a:pt x="19071" y="8539"/>
                    <a:pt x="19071" y="8539"/>
                  </a:cubicBezTo>
                  <a:cubicBezTo>
                    <a:pt x="19071" y="8539"/>
                    <a:pt x="19071" y="8539"/>
                    <a:pt x="19071" y="8539"/>
                  </a:cubicBezTo>
                  <a:cubicBezTo>
                    <a:pt x="19047" y="8558"/>
                    <a:pt x="19047" y="8577"/>
                    <a:pt x="19023" y="8577"/>
                  </a:cubicBezTo>
                  <a:cubicBezTo>
                    <a:pt x="19023" y="8577"/>
                    <a:pt x="19000" y="8596"/>
                    <a:pt x="19000" y="8596"/>
                  </a:cubicBezTo>
                  <a:cubicBezTo>
                    <a:pt x="18904" y="8691"/>
                    <a:pt x="18809" y="8767"/>
                    <a:pt x="18690" y="8843"/>
                  </a:cubicBezTo>
                  <a:cubicBezTo>
                    <a:pt x="18428" y="9034"/>
                    <a:pt x="18428" y="9434"/>
                    <a:pt x="18690" y="9643"/>
                  </a:cubicBezTo>
                  <a:cubicBezTo>
                    <a:pt x="19023" y="9872"/>
                    <a:pt x="19428" y="9872"/>
                    <a:pt x="19714" y="9662"/>
                  </a:cubicBezTo>
                  <a:close/>
                  <a:moveTo>
                    <a:pt x="19095" y="8558"/>
                  </a:moveTo>
                  <a:cubicBezTo>
                    <a:pt x="19095" y="8558"/>
                    <a:pt x="19095" y="8558"/>
                    <a:pt x="19095" y="8558"/>
                  </a:cubicBezTo>
                  <a:cubicBezTo>
                    <a:pt x="19071" y="8577"/>
                    <a:pt x="19047" y="8596"/>
                    <a:pt x="19047" y="8596"/>
                  </a:cubicBezTo>
                  <a:cubicBezTo>
                    <a:pt x="19071" y="8577"/>
                    <a:pt x="19071" y="8558"/>
                    <a:pt x="19095" y="8558"/>
                  </a:cubicBezTo>
                  <a:close/>
                  <a:moveTo>
                    <a:pt x="19095" y="14253"/>
                  </a:moveTo>
                  <a:cubicBezTo>
                    <a:pt x="19095" y="14253"/>
                    <a:pt x="19095" y="14253"/>
                    <a:pt x="19095" y="14253"/>
                  </a:cubicBezTo>
                  <a:cubicBezTo>
                    <a:pt x="19119" y="14158"/>
                    <a:pt x="19119" y="14177"/>
                    <a:pt x="19095" y="14215"/>
                  </a:cubicBezTo>
                  <a:cubicBezTo>
                    <a:pt x="19119" y="14234"/>
                    <a:pt x="19119" y="14234"/>
                    <a:pt x="19095" y="14253"/>
                  </a:cubicBezTo>
                  <a:cubicBezTo>
                    <a:pt x="19095" y="14253"/>
                    <a:pt x="19095" y="14253"/>
                    <a:pt x="19095" y="14253"/>
                  </a:cubicBezTo>
                  <a:close/>
                  <a:moveTo>
                    <a:pt x="19214" y="14843"/>
                  </a:moveTo>
                  <a:cubicBezTo>
                    <a:pt x="19238" y="14862"/>
                    <a:pt x="19238" y="14862"/>
                    <a:pt x="19190" y="14786"/>
                  </a:cubicBezTo>
                  <a:cubicBezTo>
                    <a:pt x="19190" y="14786"/>
                    <a:pt x="19190" y="14786"/>
                    <a:pt x="19190" y="14805"/>
                  </a:cubicBezTo>
                  <a:cubicBezTo>
                    <a:pt x="19214" y="14824"/>
                    <a:pt x="19214" y="14824"/>
                    <a:pt x="19214" y="14843"/>
                  </a:cubicBezTo>
                  <a:close/>
                  <a:moveTo>
                    <a:pt x="19357" y="15034"/>
                  </a:moveTo>
                  <a:cubicBezTo>
                    <a:pt x="19381" y="15053"/>
                    <a:pt x="19381" y="15034"/>
                    <a:pt x="19309" y="14996"/>
                  </a:cubicBezTo>
                  <a:cubicBezTo>
                    <a:pt x="19309" y="14996"/>
                    <a:pt x="19309" y="14996"/>
                    <a:pt x="19309" y="14996"/>
                  </a:cubicBezTo>
                  <a:cubicBezTo>
                    <a:pt x="19333" y="15015"/>
                    <a:pt x="19357" y="15015"/>
                    <a:pt x="19357" y="15034"/>
                  </a:cubicBezTo>
                  <a:close/>
                  <a:moveTo>
                    <a:pt x="19595" y="15167"/>
                  </a:moveTo>
                  <a:cubicBezTo>
                    <a:pt x="19571" y="15148"/>
                    <a:pt x="19547" y="15148"/>
                    <a:pt x="19500" y="15129"/>
                  </a:cubicBezTo>
                  <a:cubicBezTo>
                    <a:pt x="19500" y="15129"/>
                    <a:pt x="19524" y="15148"/>
                    <a:pt x="19524" y="15148"/>
                  </a:cubicBezTo>
                  <a:cubicBezTo>
                    <a:pt x="19524" y="15148"/>
                    <a:pt x="19500" y="15129"/>
                    <a:pt x="19500" y="15129"/>
                  </a:cubicBezTo>
                  <a:cubicBezTo>
                    <a:pt x="19500" y="15129"/>
                    <a:pt x="19500" y="15129"/>
                    <a:pt x="19500" y="15129"/>
                  </a:cubicBezTo>
                  <a:cubicBezTo>
                    <a:pt x="19428" y="15091"/>
                    <a:pt x="19452" y="15110"/>
                    <a:pt x="19500" y="15129"/>
                  </a:cubicBezTo>
                  <a:cubicBezTo>
                    <a:pt x="19452" y="15091"/>
                    <a:pt x="19404" y="15072"/>
                    <a:pt x="19381" y="15034"/>
                  </a:cubicBezTo>
                  <a:cubicBezTo>
                    <a:pt x="19381" y="15034"/>
                    <a:pt x="19381" y="15034"/>
                    <a:pt x="19381" y="15034"/>
                  </a:cubicBezTo>
                  <a:cubicBezTo>
                    <a:pt x="19381" y="15034"/>
                    <a:pt x="19357" y="15015"/>
                    <a:pt x="19333" y="14996"/>
                  </a:cubicBezTo>
                  <a:cubicBezTo>
                    <a:pt x="19333" y="14996"/>
                    <a:pt x="19333" y="14996"/>
                    <a:pt x="19333" y="14996"/>
                  </a:cubicBezTo>
                  <a:cubicBezTo>
                    <a:pt x="19333" y="14996"/>
                    <a:pt x="19309" y="14977"/>
                    <a:pt x="19309" y="14977"/>
                  </a:cubicBezTo>
                  <a:cubicBezTo>
                    <a:pt x="19309" y="14977"/>
                    <a:pt x="19333" y="14977"/>
                    <a:pt x="19333" y="14996"/>
                  </a:cubicBezTo>
                  <a:cubicBezTo>
                    <a:pt x="19285" y="14958"/>
                    <a:pt x="19262" y="14900"/>
                    <a:pt x="19238" y="14862"/>
                  </a:cubicBezTo>
                  <a:cubicBezTo>
                    <a:pt x="19238" y="14862"/>
                    <a:pt x="19238" y="14862"/>
                    <a:pt x="19238" y="14862"/>
                  </a:cubicBezTo>
                  <a:cubicBezTo>
                    <a:pt x="19238" y="14843"/>
                    <a:pt x="19214" y="14843"/>
                    <a:pt x="19214" y="14824"/>
                  </a:cubicBezTo>
                  <a:cubicBezTo>
                    <a:pt x="19214" y="14824"/>
                    <a:pt x="19214" y="14824"/>
                    <a:pt x="19214" y="14824"/>
                  </a:cubicBezTo>
                  <a:cubicBezTo>
                    <a:pt x="19214" y="14805"/>
                    <a:pt x="19214" y="14805"/>
                    <a:pt x="19190" y="14786"/>
                  </a:cubicBezTo>
                  <a:cubicBezTo>
                    <a:pt x="19190" y="14786"/>
                    <a:pt x="19190" y="14805"/>
                    <a:pt x="19214" y="14805"/>
                  </a:cubicBezTo>
                  <a:cubicBezTo>
                    <a:pt x="19190" y="14748"/>
                    <a:pt x="19166" y="14710"/>
                    <a:pt x="19166" y="14653"/>
                  </a:cubicBezTo>
                  <a:cubicBezTo>
                    <a:pt x="19142" y="14596"/>
                    <a:pt x="19142" y="14405"/>
                    <a:pt x="19142" y="14615"/>
                  </a:cubicBezTo>
                  <a:cubicBezTo>
                    <a:pt x="19142" y="14558"/>
                    <a:pt x="19119" y="14500"/>
                    <a:pt x="19119" y="14443"/>
                  </a:cubicBezTo>
                  <a:cubicBezTo>
                    <a:pt x="19119" y="14386"/>
                    <a:pt x="19119" y="14329"/>
                    <a:pt x="19119" y="14272"/>
                  </a:cubicBezTo>
                  <a:cubicBezTo>
                    <a:pt x="19119" y="14291"/>
                    <a:pt x="19119" y="14291"/>
                    <a:pt x="19119" y="14310"/>
                  </a:cubicBezTo>
                  <a:cubicBezTo>
                    <a:pt x="19119" y="14291"/>
                    <a:pt x="19119" y="14272"/>
                    <a:pt x="19119" y="14253"/>
                  </a:cubicBezTo>
                  <a:cubicBezTo>
                    <a:pt x="19119" y="14253"/>
                    <a:pt x="19119" y="14234"/>
                    <a:pt x="19119" y="14234"/>
                  </a:cubicBezTo>
                  <a:cubicBezTo>
                    <a:pt x="19119" y="14234"/>
                    <a:pt x="19119" y="14215"/>
                    <a:pt x="19119" y="14215"/>
                  </a:cubicBezTo>
                  <a:cubicBezTo>
                    <a:pt x="19142" y="14158"/>
                    <a:pt x="19142" y="14100"/>
                    <a:pt x="19166" y="14043"/>
                  </a:cubicBezTo>
                  <a:cubicBezTo>
                    <a:pt x="19166" y="14024"/>
                    <a:pt x="19190" y="14005"/>
                    <a:pt x="19190" y="13986"/>
                  </a:cubicBezTo>
                  <a:cubicBezTo>
                    <a:pt x="19214" y="13948"/>
                    <a:pt x="19238" y="13891"/>
                    <a:pt x="19285" y="13853"/>
                  </a:cubicBezTo>
                  <a:cubicBezTo>
                    <a:pt x="19285" y="13834"/>
                    <a:pt x="19309" y="13815"/>
                    <a:pt x="19309" y="13815"/>
                  </a:cubicBezTo>
                  <a:cubicBezTo>
                    <a:pt x="19357" y="13777"/>
                    <a:pt x="19404" y="13738"/>
                    <a:pt x="19452" y="13700"/>
                  </a:cubicBezTo>
                  <a:cubicBezTo>
                    <a:pt x="19452" y="13700"/>
                    <a:pt x="19452" y="13700"/>
                    <a:pt x="19452" y="13700"/>
                  </a:cubicBezTo>
                  <a:cubicBezTo>
                    <a:pt x="19476" y="13681"/>
                    <a:pt x="19500" y="13662"/>
                    <a:pt x="19524" y="13662"/>
                  </a:cubicBezTo>
                  <a:cubicBezTo>
                    <a:pt x="19833" y="13510"/>
                    <a:pt x="20000" y="13148"/>
                    <a:pt x="19785" y="12881"/>
                  </a:cubicBezTo>
                  <a:cubicBezTo>
                    <a:pt x="19595" y="12634"/>
                    <a:pt x="19142" y="12500"/>
                    <a:pt x="18809" y="12672"/>
                  </a:cubicBezTo>
                  <a:cubicBezTo>
                    <a:pt x="17309" y="13434"/>
                    <a:pt x="17309" y="15415"/>
                    <a:pt x="18881" y="16139"/>
                  </a:cubicBezTo>
                  <a:cubicBezTo>
                    <a:pt x="19190" y="16291"/>
                    <a:pt x="19666" y="16215"/>
                    <a:pt x="19857" y="15929"/>
                  </a:cubicBezTo>
                  <a:cubicBezTo>
                    <a:pt x="20024" y="15681"/>
                    <a:pt x="19928" y="15339"/>
                    <a:pt x="19595" y="15167"/>
                  </a:cubicBezTo>
                  <a:close/>
                  <a:moveTo>
                    <a:pt x="19500" y="15129"/>
                  </a:moveTo>
                  <a:cubicBezTo>
                    <a:pt x="19500" y="15129"/>
                    <a:pt x="19500" y="15129"/>
                    <a:pt x="19500" y="15129"/>
                  </a:cubicBezTo>
                  <a:cubicBezTo>
                    <a:pt x="19500" y="15129"/>
                    <a:pt x="19500" y="15129"/>
                    <a:pt x="19500" y="15129"/>
                  </a:cubicBezTo>
                  <a:cubicBezTo>
                    <a:pt x="19500" y="15129"/>
                    <a:pt x="19500" y="15129"/>
                    <a:pt x="19500" y="15129"/>
                  </a:cubicBezTo>
                  <a:close/>
                  <a:moveTo>
                    <a:pt x="16856" y="21167"/>
                  </a:moveTo>
                  <a:cubicBezTo>
                    <a:pt x="16690" y="21434"/>
                    <a:pt x="16213" y="21529"/>
                    <a:pt x="15880" y="21377"/>
                  </a:cubicBezTo>
                  <a:cubicBezTo>
                    <a:pt x="14594" y="20748"/>
                    <a:pt x="14332" y="19224"/>
                    <a:pt x="15356" y="18329"/>
                  </a:cubicBezTo>
                  <a:cubicBezTo>
                    <a:pt x="15618" y="18100"/>
                    <a:pt x="16070" y="18139"/>
                    <a:pt x="16356" y="18329"/>
                  </a:cubicBezTo>
                  <a:cubicBezTo>
                    <a:pt x="16642" y="18539"/>
                    <a:pt x="16594" y="18900"/>
                    <a:pt x="16356" y="19129"/>
                  </a:cubicBezTo>
                  <a:cubicBezTo>
                    <a:pt x="16356" y="19129"/>
                    <a:pt x="16332" y="19148"/>
                    <a:pt x="16309" y="19167"/>
                  </a:cubicBezTo>
                  <a:cubicBezTo>
                    <a:pt x="16309" y="19167"/>
                    <a:pt x="16309" y="19167"/>
                    <a:pt x="16309" y="19167"/>
                  </a:cubicBezTo>
                  <a:cubicBezTo>
                    <a:pt x="16309" y="19167"/>
                    <a:pt x="16285" y="19186"/>
                    <a:pt x="16285" y="19186"/>
                  </a:cubicBezTo>
                  <a:cubicBezTo>
                    <a:pt x="16285" y="19186"/>
                    <a:pt x="16309" y="19167"/>
                    <a:pt x="16309" y="19167"/>
                  </a:cubicBezTo>
                  <a:cubicBezTo>
                    <a:pt x="16285" y="19205"/>
                    <a:pt x="16261" y="19224"/>
                    <a:pt x="16237" y="19262"/>
                  </a:cubicBezTo>
                  <a:cubicBezTo>
                    <a:pt x="16237" y="19281"/>
                    <a:pt x="16213" y="19281"/>
                    <a:pt x="16213" y="19300"/>
                  </a:cubicBezTo>
                  <a:cubicBezTo>
                    <a:pt x="16189" y="19339"/>
                    <a:pt x="16189" y="19377"/>
                    <a:pt x="16166" y="19415"/>
                  </a:cubicBezTo>
                  <a:cubicBezTo>
                    <a:pt x="16166" y="19453"/>
                    <a:pt x="16142" y="19491"/>
                    <a:pt x="16142" y="19510"/>
                  </a:cubicBezTo>
                  <a:cubicBezTo>
                    <a:pt x="16142" y="19529"/>
                    <a:pt x="16142" y="19548"/>
                    <a:pt x="16142" y="19567"/>
                  </a:cubicBezTo>
                  <a:cubicBezTo>
                    <a:pt x="16142" y="19624"/>
                    <a:pt x="16142" y="19662"/>
                    <a:pt x="16142" y="19719"/>
                  </a:cubicBezTo>
                  <a:cubicBezTo>
                    <a:pt x="16142" y="19739"/>
                    <a:pt x="16142" y="19758"/>
                    <a:pt x="16142" y="19796"/>
                  </a:cubicBezTo>
                  <a:cubicBezTo>
                    <a:pt x="16142" y="19815"/>
                    <a:pt x="16142" y="19815"/>
                    <a:pt x="16142" y="19815"/>
                  </a:cubicBezTo>
                  <a:cubicBezTo>
                    <a:pt x="16142" y="19834"/>
                    <a:pt x="16166" y="19853"/>
                    <a:pt x="16166" y="19872"/>
                  </a:cubicBezTo>
                  <a:cubicBezTo>
                    <a:pt x="16189" y="19929"/>
                    <a:pt x="16189" y="19967"/>
                    <a:pt x="16213" y="20005"/>
                  </a:cubicBezTo>
                  <a:cubicBezTo>
                    <a:pt x="16213" y="20005"/>
                    <a:pt x="16213" y="20024"/>
                    <a:pt x="16213" y="20024"/>
                  </a:cubicBezTo>
                  <a:cubicBezTo>
                    <a:pt x="16237" y="20062"/>
                    <a:pt x="16261" y="20100"/>
                    <a:pt x="16285" y="20139"/>
                  </a:cubicBezTo>
                  <a:cubicBezTo>
                    <a:pt x="16332" y="20196"/>
                    <a:pt x="16451" y="20310"/>
                    <a:pt x="16285" y="20158"/>
                  </a:cubicBezTo>
                  <a:cubicBezTo>
                    <a:pt x="16332" y="20196"/>
                    <a:pt x="16356" y="20234"/>
                    <a:pt x="16404" y="20253"/>
                  </a:cubicBezTo>
                  <a:cubicBezTo>
                    <a:pt x="16428" y="20272"/>
                    <a:pt x="16475" y="20310"/>
                    <a:pt x="16499" y="20329"/>
                  </a:cubicBezTo>
                  <a:cubicBezTo>
                    <a:pt x="16523" y="20348"/>
                    <a:pt x="16547" y="20348"/>
                    <a:pt x="16570" y="20367"/>
                  </a:cubicBezTo>
                  <a:cubicBezTo>
                    <a:pt x="16952" y="20558"/>
                    <a:pt x="17047" y="20900"/>
                    <a:pt x="16856" y="21167"/>
                  </a:cubicBezTo>
                  <a:close/>
                  <a:moveTo>
                    <a:pt x="16142" y="19777"/>
                  </a:moveTo>
                  <a:cubicBezTo>
                    <a:pt x="16142" y="19758"/>
                    <a:pt x="16142" y="19758"/>
                    <a:pt x="16142" y="19739"/>
                  </a:cubicBezTo>
                  <a:cubicBezTo>
                    <a:pt x="16142" y="19758"/>
                    <a:pt x="16142" y="19777"/>
                    <a:pt x="16142" y="19777"/>
                  </a:cubicBezTo>
                  <a:close/>
                  <a:moveTo>
                    <a:pt x="16332" y="19167"/>
                  </a:moveTo>
                  <a:cubicBezTo>
                    <a:pt x="16332" y="19167"/>
                    <a:pt x="16332" y="19167"/>
                    <a:pt x="16332" y="19167"/>
                  </a:cubicBezTo>
                  <a:cubicBezTo>
                    <a:pt x="16380" y="19129"/>
                    <a:pt x="16380" y="19110"/>
                    <a:pt x="16380" y="19129"/>
                  </a:cubicBezTo>
                  <a:cubicBezTo>
                    <a:pt x="16380" y="19129"/>
                    <a:pt x="16380" y="19129"/>
                    <a:pt x="16380" y="19129"/>
                  </a:cubicBezTo>
                  <a:cubicBezTo>
                    <a:pt x="16356" y="19129"/>
                    <a:pt x="16332" y="19148"/>
                    <a:pt x="16332" y="19167"/>
                  </a:cubicBezTo>
                  <a:close/>
                  <a:moveTo>
                    <a:pt x="8378" y="15300"/>
                  </a:moveTo>
                  <a:cubicBezTo>
                    <a:pt x="8092" y="15110"/>
                    <a:pt x="7640" y="15072"/>
                    <a:pt x="7378" y="15300"/>
                  </a:cubicBezTo>
                  <a:cubicBezTo>
                    <a:pt x="7140" y="15510"/>
                    <a:pt x="7068" y="15891"/>
                    <a:pt x="7378" y="16100"/>
                  </a:cubicBezTo>
                  <a:cubicBezTo>
                    <a:pt x="7426" y="16139"/>
                    <a:pt x="7497" y="16177"/>
                    <a:pt x="7545" y="16215"/>
                  </a:cubicBezTo>
                  <a:cubicBezTo>
                    <a:pt x="7568" y="16234"/>
                    <a:pt x="7592" y="16253"/>
                    <a:pt x="7616" y="16272"/>
                  </a:cubicBezTo>
                  <a:cubicBezTo>
                    <a:pt x="7616" y="16272"/>
                    <a:pt x="7640" y="16291"/>
                    <a:pt x="7664" y="16310"/>
                  </a:cubicBezTo>
                  <a:cubicBezTo>
                    <a:pt x="7664" y="16310"/>
                    <a:pt x="7664" y="16329"/>
                    <a:pt x="7664" y="16329"/>
                  </a:cubicBezTo>
                  <a:cubicBezTo>
                    <a:pt x="7688" y="16348"/>
                    <a:pt x="7711" y="16386"/>
                    <a:pt x="7735" y="16405"/>
                  </a:cubicBezTo>
                  <a:cubicBezTo>
                    <a:pt x="7759" y="16443"/>
                    <a:pt x="7807" y="16500"/>
                    <a:pt x="7830" y="16539"/>
                  </a:cubicBezTo>
                  <a:cubicBezTo>
                    <a:pt x="7854" y="16558"/>
                    <a:pt x="7854" y="16577"/>
                    <a:pt x="7878" y="16596"/>
                  </a:cubicBezTo>
                  <a:cubicBezTo>
                    <a:pt x="7902" y="16653"/>
                    <a:pt x="7926" y="16710"/>
                    <a:pt x="7950" y="16767"/>
                  </a:cubicBezTo>
                  <a:cubicBezTo>
                    <a:pt x="7973" y="16824"/>
                    <a:pt x="7973" y="16862"/>
                    <a:pt x="7997" y="16919"/>
                  </a:cubicBezTo>
                  <a:cubicBezTo>
                    <a:pt x="7997" y="16919"/>
                    <a:pt x="7997" y="16939"/>
                    <a:pt x="7997" y="16939"/>
                  </a:cubicBezTo>
                  <a:cubicBezTo>
                    <a:pt x="7997" y="16919"/>
                    <a:pt x="7997" y="16939"/>
                    <a:pt x="7997" y="16977"/>
                  </a:cubicBezTo>
                  <a:cubicBezTo>
                    <a:pt x="7997" y="16977"/>
                    <a:pt x="7997" y="16996"/>
                    <a:pt x="7997" y="16996"/>
                  </a:cubicBezTo>
                  <a:cubicBezTo>
                    <a:pt x="7997" y="16996"/>
                    <a:pt x="7997" y="16996"/>
                    <a:pt x="7997" y="16996"/>
                  </a:cubicBezTo>
                  <a:cubicBezTo>
                    <a:pt x="7997" y="16996"/>
                    <a:pt x="7997" y="16996"/>
                    <a:pt x="7997" y="16996"/>
                  </a:cubicBezTo>
                  <a:cubicBezTo>
                    <a:pt x="7997" y="17110"/>
                    <a:pt x="8021" y="17205"/>
                    <a:pt x="7997" y="17319"/>
                  </a:cubicBezTo>
                  <a:cubicBezTo>
                    <a:pt x="7997" y="17339"/>
                    <a:pt x="7997" y="17358"/>
                    <a:pt x="7997" y="17377"/>
                  </a:cubicBezTo>
                  <a:cubicBezTo>
                    <a:pt x="7973" y="17434"/>
                    <a:pt x="7973" y="17491"/>
                    <a:pt x="7950" y="17529"/>
                  </a:cubicBezTo>
                  <a:cubicBezTo>
                    <a:pt x="7926" y="17586"/>
                    <a:pt x="7926" y="17624"/>
                    <a:pt x="7902" y="17681"/>
                  </a:cubicBezTo>
                  <a:cubicBezTo>
                    <a:pt x="7902" y="17681"/>
                    <a:pt x="7878" y="17738"/>
                    <a:pt x="7878" y="17738"/>
                  </a:cubicBezTo>
                  <a:cubicBezTo>
                    <a:pt x="7807" y="17853"/>
                    <a:pt x="7735" y="17948"/>
                    <a:pt x="7640" y="18043"/>
                  </a:cubicBezTo>
                  <a:cubicBezTo>
                    <a:pt x="7426" y="18272"/>
                    <a:pt x="7592" y="18691"/>
                    <a:pt x="7902" y="18824"/>
                  </a:cubicBezTo>
                  <a:cubicBezTo>
                    <a:pt x="8283" y="18977"/>
                    <a:pt x="8640" y="18881"/>
                    <a:pt x="8878" y="18615"/>
                  </a:cubicBezTo>
                  <a:cubicBezTo>
                    <a:pt x="9759" y="17643"/>
                    <a:pt x="9521" y="16100"/>
                    <a:pt x="8378" y="15300"/>
                  </a:cubicBezTo>
                  <a:close/>
                  <a:moveTo>
                    <a:pt x="7973" y="16939"/>
                  </a:moveTo>
                  <a:cubicBezTo>
                    <a:pt x="7973" y="16958"/>
                    <a:pt x="7973" y="16977"/>
                    <a:pt x="7997" y="16996"/>
                  </a:cubicBezTo>
                  <a:cubicBezTo>
                    <a:pt x="7997" y="16996"/>
                    <a:pt x="7997" y="16996"/>
                    <a:pt x="7997" y="16996"/>
                  </a:cubicBezTo>
                  <a:cubicBezTo>
                    <a:pt x="7973" y="16996"/>
                    <a:pt x="7973" y="16958"/>
                    <a:pt x="7973" y="16939"/>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B35ACFFF-3DCD-3E4D-A189-BA070CD04FE3}"/>
                </a:ext>
              </a:extLst>
            </p:cNvPr>
            <p:cNvSpPr/>
            <p:nvPr/>
          </p:nvSpPr>
          <p:spPr>
            <a:xfrm>
              <a:off x="1587501" y="5206999"/>
              <a:ext cx="2161773" cy="851840"/>
            </a:xfrm>
            <a:custGeom>
              <a:avLst/>
              <a:gdLst/>
              <a:ahLst/>
              <a:cxnLst>
                <a:cxn ang="0">
                  <a:pos x="wd2" y="hd2"/>
                </a:cxn>
                <a:cxn ang="5400000">
                  <a:pos x="wd2" y="hd2"/>
                </a:cxn>
                <a:cxn ang="10800000">
                  <a:pos x="wd2" y="hd2"/>
                </a:cxn>
                <a:cxn ang="16200000">
                  <a:pos x="wd2" y="hd2"/>
                </a:cxn>
              </a:cxnLst>
              <a:rect l="0" t="0" r="r" b="b"/>
              <a:pathLst>
                <a:path w="21389" h="21432" extrusionOk="0">
                  <a:moveTo>
                    <a:pt x="5799" y="12102"/>
                  </a:moveTo>
                  <a:cubicBezTo>
                    <a:pt x="6239" y="13220"/>
                    <a:pt x="6817" y="13827"/>
                    <a:pt x="7395" y="14371"/>
                  </a:cubicBezTo>
                  <a:cubicBezTo>
                    <a:pt x="7571" y="14530"/>
                    <a:pt x="7772" y="14562"/>
                    <a:pt x="7948" y="14339"/>
                  </a:cubicBezTo>
                  <a:cubicBezTo>
                    <a:pt x="8111" y="14115"/>
                    <a:pt x="8237" y="13732"/>
                    <a:pt x="8375" y="13412"/>
                  </a:cubicBezTo>
                  <a:cubicBezTo>
                    <a:pt x="8664" y="12741"/>
                    <a:pt x="8953" y="12070"/>
                    <a:pt x="9255" y="11367"/>
                  </a:cubicBezTo>
                  <a:cubicBezTo>
                    <a:pt x="9556" y="10664"/>
                    <a:pt x="9104" y="9546"/>
                    <a:pt x="8815" y="10249"/>
                  </a:cubicBezTo>
                  <a:cubicBezTo>
                    <a:pt x="8475" y="11047"/>
                    <a:pt x="8124" y="11846"/>
                    <a:pt x="7784" y="12645"/>
                  </a:cubicBezTo>
                  <a:cubicBezTo>
                    <a:pt x="7747" y="12709"/>
                    <a:pt x="7709" y="12869"/>
                    <a:pt x="7671" y="12933"/>
                  </a:cubicBezTo>
                  <a:cubicBezTo>
                    <a:pt x="7659" y="12933"/>
                    <a:pt x="7659" y="12933"/>
                    <a:pt x="7646" y="12901"/>
                  </a:cubicBezTo>
                  <a:cubicBezTo>
                    <a:pt x="7558" y="12837"/>
                    <a:pt x="7483" y="12741"/>
                    <a:pt x="7407" y="12677"/>
                  </a:cubicBezTo>
                  <a:cubicBezTo>
                    <a:pt x="7219" y="12485"/>
                    <a:pt x="7030" y="12294"/>
                    <a:pt x="6842" y="12038"/>
                  </a:cubicBezTo>
                  <a:cubicBezTo>
                    <a:pt x="6679" y="11814"/>
                    <a:pt x="6515" y="11559"/>
                    <a:pt x="6377" y="11271"/>
                  </a:cubicBezTo>
                  <a:cubicBezTo>
                    <a:pt x="6226" y="10920"/>
                    <a:pt x="6088" y="10504"/>
                    <a:pt x="5937" y="10153"/>
                  </a:cubicBezTo>
                  <a:cubicBezTo>
                    <a:pt x="5623" y="9450"/>
                    <a:pt x="5158" y="8971"/>
                    <a:pt x="4756" y="9578"/>
                  </a:cubicBezTo>
                  <a:cubicBezTo>
                    <a:pt x="4492" y="9961"/>
                    <a:pt x="4367" y="10696"/>
                    <a:pt x="4191" y="11303"/>
                  </a:cubicBezTo>
                  <a:cubicBezTo>
                    <a:pt x="4203" y="11271"/>
                    <a:pt x="4153" y="11399"/>
                    <a:pt x="4128" y="11463"/>
                  </a:cubicBezTo>
                  <a:cubicBezTo>
                    <a:pt x="4128" y="11463"/>
                    <a:pt x="4128" y="11463"/>
                    <a:pt x="4128" y="11463"/>
                  </a:cubicBezTo>
                  <a:cubicBezTo>
                    <a:pt x="4128" y="11463"/>
                    <a:pt x="4115" y="11463"/>
                    <a:pt x="4103" y="11463"/>
                  </a:cubicBezTo>
                  <a:cubicBezTo>
                    <a:pt x="4090" y="11431"/>
                    <a:pt x="4027" y="11271"/>
                    <a:pt x="4002" y="11207"/>
                  </a:cubicBezTo>
                  <a:cubicBezTo>
                    <a:pt x="3902" y="10952"/>
                    <a:pt x="3814" y="10696"/>
                    <a:pt x="3726" y="10408"/>
                  </a:cubicBezTo>
                  <a:cubicBezTo>
                    <a:pt x="3437" y="9578"/>
                    <a:pt x="3148" y="8683"/>
                    <a:pt x="2834" y="7916"/>
                  </a:cubicBezTo>
                  <a:cubicBezTo>
                    <a:pt x="2670" y="7501"/>
                    <a:pt x="2431" y="7341"/>
                    <a:pt x="2218" y="7660"/>
                  </a:cubicBezTo>
                  <a:cubicBezTo>
                    <a:pt x="2029" y="7916"/>
                    <a:pt x="1891" y="8459"/>
                    <a:pt x="1753" y="8843"/>
                  </a:cubicBezTo>
                  <a:cubicBezTo>
                    <a:pt x="1100" y="10728"/>
                    <a:pt x="534" y="12773"/>
                    <a:pt x="44" y="14914"/>
                  </a:cubicBezTo>
                  <a:cubicBezTo>
                    <a:pt x="-157" y="15808"/>
                    <a:pt x="383" y="16607"/>
                    <a:pt x="584" y="15713"/>
                  </a:cubicBezTo>
                  <a:cubicBezTo>
                    <a:pt x="873" y="14466"/>
                    <a:pt x="1188" y="13220"/>
                    <a:pt x="1527" y="12070"/>
                  </a:cubicBezTo>
                  <a:cubicBezTo>
                    <a:pt x="1690" y="11527"/>
                    <a:pt x="1866" y="10984"/>
                    <a:pt x="2042" y="10440"/>
                  </a:cubicBezTo>
                  <a:cubicBezTo>
                    <a:pt x="2130" y="10153"/>
                    <a:pt x="2230" y="9897"/>
                    <a:pt x="2318" y="9642"/>
                  </a:cubicBezTo>
                  <a:cubicBezTo>
                    <a:pt x="2344" y="9546"/>
                    <a:pt x="2406" y="9354"/>
                    <a:pt x="2457" y="9194"/>
                  </a:cubicBezTo>
                  <a:cubicBezTo>
                    <a:pt x="2519" y="9354"/>
                    <a:pt x="2582" y="9578"/>
                    <a:pt x="2620" y="9705"/>
                  </a:cubicBezTo>
                  <a:cubicBezTo>
                    <a:pt x="2746" y="10057"/>
                    <a:pt x="2871" y="10408"/>
                    <a:pt x="2984" y="10728"/>
                  </a:cubicBezTo>
                  <a:cubicBezTo>
                    <a:pt x="3198" y="11335"/>
                    <a:pt x="3412" y="12070"/>
                    <a:pt x="3663" y="12581"/>
                  </a:cubicBezTo>
                  <a:cubicBezTo>
                    <a:pt x="3889" y="13060"/>
                    <a:pt x="4191" y="13188"/>
                    <a:pt x="4442" y="12805"/>
                  </a:cubicBezTo>
                  <a:cubicBezTo>
                    <a:pt x="4630" y="12517"/>
                    <a:pt x="4744" y="12006"/>
                    <a:pt x="4857" y="11559"/>
                  </a:cubicBezTo>
                  <a:cubicBezTo>
                    <a:pt x="4945" y="11207"/>
                    <a:pt x="5007" y="10856"/>
                    <a:pt x="5183" y="10888"/>
                  </a:cubicBezTo>
                  <a:cubicBezTo>
                    <a:pt x="5447" y="10984"/>
                    <a:pt x="5636" y="11655"/>
                    <a:pt x="5799" y="12102"/>
                  </a:cubicBezTo>
                  <a:close/>
                  <a:moveTo>
                    <a:pt x="7671" y="12933"/>
                  </a:moveTo>
                  <a:cubicBezTo>
                    <a:pt x="7684" y="12933"/>
                    <a:pt x="7696" y="12965"/>
                    <a:pt x="7671" y="12933"/>
                  </a:cubicBezTo>
                  <a:lnTo>
                    <a:pt x="7671" y="12933"/>
                  </a:lnTo>
                  <a:close/>
                  <a:moveTo>
                    <a:pt x="3738" y="6926"/>
                  </a:moveTo>
                  <a:cubicBezTo>
                    <a:pt x="3625" y="6638"/>
                    <a:pt x="3600" y="6063"/>
                    <a:pt x="3738" y="5807"/>
                  </a:cubicBezTo>
                  <a:cubicBezTo>
                    <a:pt x="3964" y="5360"/>
                    <a:pt x="4178" y="4913"/>
                    <a:pt x="4404" y="4497"/>
                  </a:cubicBezTo>
                  <a:cubicBezTo>
                    <a:pt x="4618" y="4082"/>
                    <a:pt x="4857" y="3794"/>
                    <a:pt x="5120" y="4114"/>
                  </a:cubicBezTo>
                  <a:cubicBezTo>
                    <a:pt x="5334" y="4369"/>
                    <a:pt x="5472" y="4881"/>
                    <a:pt x="5636" y="5296"/>
                  </a:cubicBezTo>
                  <a:cubicBezTo>
                    <a:pt x="5799" y="5679"/>
                    <a:pt x="5975" y="6063"/>
                    <a:pt x="6151" y="6414"/>
                  </a:cubicBezTo>
                  <a:cubicBezTo>
                    <a:pt x="6239" y="6574"/>
                    <a:pt x="6364" y="6862"/>
                    <a:pt x="6465" y="6958"/>
                  </a:cubicBezTo>
                  <a:cubicBezTo>
                    <a:pt x="6503" y="6989"/>
                    <a:pt x="6465" y="7021"/>
                    <a:pt x="6490" y="6989"/>
                  </a:cubicBezTo>
                  <a:cubicBezTo>
                    <a:pt x="6528" y="6958"/>
                    <a:pt x="6566" y="6830"/>
                    <a:pt x="6591" y="6766"/>
                  </a:cubicBezTo>
                  <a:cubicBezTo>
                    <a:pt x="6792" y="6318"/>
                    <a:pt x="6993" y="5871"/>
                    <a:pt x="7194" y="5424"/>
                  </a:cubicBezTo>
                  <a:cubicBezTo>
                    <a:pt x="7608" y="4497"/>
                    <a:pt x="8036" y="3571"/>
                    <a:pt x="8450" y="2644"/>
                  </a:cubicBezTo>
                  <a:cubicBezTo>
                    <a:pt x="8576" y="2356"/>
                    <a:pt x="8764" y="2324"/>
                    <a:pt x="8890" y="2644"/>
                  </a:cubicBezTo>
                  <a:cubicBezTo>
                    <a:pt x="9003" y="2932"/>
                    <a:pt x="9016" y="3475"/>
                    <a:pt x="8890" y="3762"/>
                  </a:cubicBezTo>
                  <a:cubicBezTo>
                    <a:pt x="8475" y="4689"/>
                    <a:pt x="8048" y="5616"/>
                    <a:pt x="7634" y="6542"/>
                  </a:cubicBezTo>
                  <a:cubicBezTo>
                    <a:pt x="7433" y="6989"/>
                    <a:pt x="7231" y="7437"/>
                    <a:pt x="7030" y="7884"/>
                  </a:cubicBezTo>
                  <a:cubicBezTo>
                    <a:pt x="6817" y="8363"/>
                    <a:pt x="6603" y="8715"/>
                    <a:pt x="6314" y="8523"/>
                  </a:cubicBezTo>
                  <a:cubicBezTo>
                    <a:pt x="6088" y="8363"/>
                    <a:pt x="5874" y="7884"/>
                    <a:pt x="5699" y="7533"/>
                  </a:cubicBezTo>
                  <a:cubicBezTo>
                    <a:pt x="5510" y="7149"/>
                    <a:pt x="5322" y="6766"/>
                    <a:pt x="5146" y="6318"/>
                  </a:cubicBezTo>
                  <a:cubicBezTo>
                    <a:pt x="5058" y="6095"/>
                    <a:pt x="4982" y="5839"/>
                    <a:pt x="4894" y="5647"/>
                  </a:cubicBezTo>
                  <a:cubicBezTo>
                    <a:pt x="4882" y="5616"/>
                    <a:pt x="4882" y="5616"/>
                    <a:pt x="4869" y="5616"/>
                  </a:cubicBezTo>
                  <a:cubicBezTo>
                    <a:pt x="4844" y="5647"/>
                    <a:pt x="4806" y="5679"/>
                    <a:pt x="4794" y="5711"/>
                  </a:cubicBezTo>
                  <a:cubicBezTo>
                    <a:pt x="4580" y="6127"/>
                    <a:pt x="4379" y="6542"/>
                    <a:pt x="4166" y="6958"/>
                  </a:cubicBezTo>
                  <a:cubicBezTo>
                    <a:pt x="4052" y="7181"/>
                    <a:pt x="3864" y="7245"/>
                    <a:pt x="3738" y="6926"/>
                  </a:cubicBezTo>
                  <a:close/>
                  <a:moveTo>
                    <a:pt x="13024" y="8555"/>
                  </a:moveTo>
                  <a:cubicBezTo>
                    <a:pt x="12609" y="9386"/>
                    <a:pt x="12195" y="10217"/>
                    <a:pt x="11742" y="10920"/>
                  </a:cubicBezTo>
                  <a:cubicBezTo>
                    <a:pt x="11529" y="11271"/>
                    <a:pt x="11290" y="11559"/>
                    <a:pt x="11039" y="11527"/>
                  </a:cubicBezTo>
                  <a:cubicBezTo>
                    <a:pt x="10788" y="11495"/>
                    <a:pt x="10586" y="11175"/>
                    <a:pt x="10385" y="10760"/>
                  </a:cubicBezTo>
                  <a:cubicBezTo>
                    <a:pt x="10008" y="9961"/>
                    <a:pt x="9669" y="9003"/>
                    <a:pt x="9342" y="8044"/>
                  </a:cubicBezTo>
                  <a:cubicBezTo>
                    <a:pt x="9229" y="7692"/>
                    <a:pt x="9141" y="7437"/>
                    <a:pt x="8966" y="7629"/>
                  </a:cubicBezTo>
                  <a:cubicBezTo>
                    <a:pt x="8790" y="7820"/>
                    <a:pt x="8651" y="8204"/>
                    <a:pt x="8526" y="8555"/>
                  </a:cubicBezTo>
                  <a:cubicBezTo>
                    <a:pt x="8249" y="9322"/>
                    <a:pt x="7809" y="8172"/>
                    <a:pt x="8086" y="7437"/>
                  </a:cubicBezTo>
                  <a:cubicBezTo>
                    <a:pt x="8388" y="6606"/>
                    <a:pt x="8815" y="5743"/>
                    <a:pt x="9292" y="6031"/>
                  </a:cubicBezTo>
                  <a:cubicBezTo>
                    <a:pt x="9531" y="6191"/>
                    <a:pt x="9694" y="6638"/>
                    <a:pt x="9858" y="7085"/>
                  </a:cubicBezTo>
                  <a:cubicBezTo>
                    <a:pt x="10021" y="7565"/>
                    <a:pt x="10197" y="8012"/>
                    <a:pt x="10373" y="8491"/>
                  </a:cubicBezTo>
                  <a:cubicBezTo>
                    <a:pt x="10536" y="8907"/>
                    <a:pt x="10700" y="9386"/>
                    <a:pt x="10888" y="9706"/>
                  </a:cubicBezTo>
                  <a:cubicBezTo>
                    <a:pt x="11064" y="10025"/>
                    <a:pt x="11190" y="9929"/>
                    <a:pt x="11378" y="9674"/>
                  </a:cubicBezTo>
                  <a:cubicBezTo>
                    <a:pt x="11805" y="9035"/>
                    <a:pt x="12207" y="8236"/>
                    <a:pt x="12597" y="7437"/>
                  </a:cubicBezTo>
                  <a:cubicBezTo>
                    <a:pt x="12735" y="7149"/>
                    <a:pt x="12911" y="7117"/>
                    <a:pt x="13037" y="7437"/>
                  </a:cubicBezTo>
                  <a:cubicBezTo>
                    <a:pt x="13137" y="7692"/>
                    <a:pt x="13150" y="8268"/>
                    <a:pt x="13024" y="8555"/>
                  </a:cubicBezTo>
                  <a:close/>
                  <a:moveTo>
                    <a:pt x="15487" y="11207"/>
                  </a:moveTo>
                  <a:cubicBezTo>
                    <a:pt x="15412" y="11047"/>
                    <a:pt x="15324" y="10728"/>
                    <a:pt x="15236" y="10600"/>
                  </a:cubicBezTo>
                  <a:cubicBezTo>
                    <a:pt x="15223" y="10600"/>
                    <a:pt x="15223" y="10632"/>
                    <a:pt x="15211" y="10664"/>
                  </a:cubicBezTo>
                  <a:cubicBezTo>
                    <a:pt x="15148" y="10952"/>
                    <a:pt x="15072" y="11239"/>
                    <a:pt x="14997" y="11527"/>
                  </a:cubicBezTo>
                  <a:cubicBezTo>
                    <a:pt x="14859" y="12102"/>
                    <a:pt x="14708" y="12677"/>
                    <a:pt x="14570" y="13284"/>
                  </a:cubicBezTo>
                  <a:cubicBezTo>
                    <a:pt x="14431" y="13859"/>
                    <a:pt x="14281" y="14434"/>
                    <a:pt x="14142" y="15042"/>
                  </a:cubicBezTo>
                  <a:cubicBezTo>
                    <a:pt x="14017" y="15553"/>
                    <a:pt x="13904" y="16224"/>
                    <a:pt x="13690" y="16543"/>
                  </a:cubicBezTo>
                  <a:cubicBezTo>
                    <a:pt x="13414" y="16991"/>
                    <a:pt x="13175" y="16607"/>
                    <a:pt x="12949" y="16192"/>
                  </a:cubicBezTo>
                  <a:cubicBezTo>
                    <a:pt x="12723" y="15776"/>
                    <a:pt x="12496" y="15329"/>
                    <a:pt x="12270" y="14914"/>
                  </a:cubicBezTo>
                  <a:cubicBezTo>
                    <a:pt x="12132" y="14658"/>
                    <a:pt x="12069" y="14243"/>
                    <a:pt x="12157" y="13827"/>
                  </a:cubicBezTo>
                  <a:cubicBezTo>
                    <a:pt x="12233" y="13476"/>
                    <a:pt x="12446" y="13284"/>
                    <a:pt x="12584" y="13540"/>
                  </a:cubicBezTo>
                  <a:cubicBezTo>
                    <a:pt x="12823" y="13987"/>
                    <a:pt x="13049" y="14434"/>
                    <a:pt x="13288" y="14882"/>
                  </a:cubicBezTo>
                  <a:cubicBezTo>
                    <a:pt x="13301" y="14914"/>
                    <a:pt x="13351" y="14978"/>
                    <a:pt x="13389" y="15073"/>
                  </a:cubicBezTo>
                  <a:cubicBezTo>
                    <a:pt x="13426" y="14850"/>
                    <a:pt x="13514" y="14626"/>
                    <a:pt x="13564" y="14402"/>
                  </a:cubicBezTo>
                  <a:cubicBezTo>
                    <a:pt x="13866" y="13188"/>
                    <a:pt x="14155" y="12006"/>
                    <a:pt x="14457" y="10792"/>
                  </a:cubicBezTo>
                  <a:cubicBezTo>
                    <a:pt x="14582" y="10281"/>
                    <a:pt x="14708" y="9641"/>
                    <a:pt x="14922" y="9290"/>
                  </a:cubicBezTo>
                  <a:cubicBezTo>
                    <a:pt x="15160" y="8907"/>
                    <a:pt x="15424" y="9034"/>
                    <a:pt x="15638" y="9482"/>
                  </a:cubicBezTo>
                  <a:cubicBezTo>
                    <a:pt x="16065" y="10376"/>
                    <a:pt x="16455" y="11399"/>
                    <a:pt x="16857" y="12357"/>
                  </a:cubicBezTo>
                  <a:cubicBezTo>
                    <a:pt x="17158" y="13060"/>
                    <a:pt x="16706" y="14179"/>
                    <a:pt x="16417" y="13476"/>
                  </a:cubicBezTo>
                  <a:cubicBezTo>
                    <a:pt x="16203" y="12965"/>
                    <a:pt x="15990" y="12453"/>
                    <a:pt x="15776" y="11942"/>
                  </a:cubicBezTo>
                  <a:cubicBezTo>
                    <a:pt x="15675" y="11623"/>
                    <a:pt x="15575" y="11399"/>
                    <a:pt x="15487" y="11207"/>
                  </a:cubicBezTo>
                  <a:close/>
                  <a:moveTo>
                    <a:pt x="10649" y="15201"/>
                  </a:moveTo>
                  <a:cubicBezTo>
                    <a:pt x="10737" y="15617"/>
                    <a:pt x="10674" y="16032"/>
                    <a:pt x="10536" y="16288"/>
                  </a:cubicBezTo>
                  <a:cubicBezTo>
                    <a:pt x="10059" y="17182"/>
                    <a:pt x="9581" y="18109"/>
                    <a:pt x="9104" y="19004"/>
                  </a:cubicBezTo>
                  <a:cubicBezTo>
                    <a:pt x="8878" y="19419"/>
                    <a:pt x="8664" y="19898"/>
                    <a:pt x="8425" y="20282"/>
                  </a:cubicBezTo>
                  <a:cubicBezTo>
                    <a:pt x="8186" y="20665"/>
                    <a:pt x="7897" y="20761"/>
                    <a:pt x="7659" y="20346"/>
                  </a:cubicBezTo>
                  <a:cubicBezTo>
                    <a:pt x="7445" y="19994"/>
                    <a:pt x="7282" y="19419"/>
                    <a:pt x="7081" y="19004"/>
                  </a:cubicBezTo>
                  <a:cubicBezTo>
                    <a:pt x="6993" y="18812"/>
                    <a:pt x="6905" y="18620"/>
                    <a:pt x="6804" y="18461"/>
                  </a:cubicBezTo>
                  <a:cubicBezTo>
                    <a:pt x="6754" y="18397"/>
                    <a:pt x="6716" y="18301"/>
                    <a:pt x="6666" y="18237"/>
                  </a:cubicBezTo>
                  <a:cubicBezTo>
                    <a:pt x="6641" y="18205"/>
                    <a:pt x="6528" y="18077"/>
                    <a:pt x="6490" y="17981"/>
                  </a:cubicBezTo>
                  <a:cubicBezTo>
                    <a:pt x="6465" y="18077"/>
                    <a:pt x="6415" y="18237"/>
                    <a:pt x="6402" y="18301"/>
                  </a:cubicBezTo>
                  <a:cubicBezTo>
                    <a:pt x="6327" y="18588"/>
                    <a:pt x="6251" y="18876"/>
                    <a:pt x="6189" y="19195"/>
                  </a:cubicBezTo>
                  <a:cubicBezTo>
                    <a:pt x="6050" y="19803"/>
                    <a:pt x="5925" y="20410"/>
                    <a:pt x="5824" y="21049"/>
                  </a:cubicBezTo>
                  <a:cubicBezTo>
                    <a:pt x="5749" y="21432"/>
                    <a:pt x="5523" y="21528"/>
                    <a:pt x="5397" y="21336"/>
                  </a:cubicBezTo>
                  <a:cubicBezTo>
                    <a:pt x="5234" y="21113"/>
                    <a:pt x="5221" y="20633"/>
                    <a:pt x="5284" y="20250"/>
                  </a:cubicBezTo>
                  <a:cubicBezTo>
                    <a:pt x="5397" y="19579"/>
                    <a:pt x="5535" y="18908"/>
                    <a:pt x="5686" y="18269"/>
                  </a:cubicBezTo>
                  <a:cubicBezTo>
                    <a:pt x="5812" y="17694"/>
                    <a:pt x="5962" y="16927"/>
                    <a:pt x="6189" y="16575"/>
                  </a:cubicBezTo>
                  <a:cubicBezTo>
                    <a:pt x="6465" y="16160"/>
                    <a:pt x="6754" y="16448"/>
                    <a:pt x="6993" y="16863"/>
                  </a:cubicBezTo>
                  <a:cubicBezTo>
                    <a:pt x="7219" y="17246"/>
                    <a:pt x="7433" y="17662"/>
                    <a:pt x="7634" y="18109"/>
                  </a:cubicBezTo>
                  <a:cubicBezTo>
                    <a:pt x="7734" y="18333"/>
                    <a:pt x="7822" y="18588"/>
                    <a:pt x="7923" y="18812"/>
                  </a:cubicBezTo>
                  <a:cubicBezTo>
                    <a:pt x="7973" y="18940"/>
                    <a:pt x="7985" y="19036"/>
                    <a:pt x="8048" y="19004"/>
                  </a:cubicBezTo>
                  <a:cubicBezTo>
                    <a:pt x="8149" y="18972"/>
                    <a:pt x="8287" y="18588"/>
                    <a:pt x="8375" y="18429"/>
                  </a:cubicBezTo>
                  <a:cubicBezTo>
                    <a:pt x="8513" y="18173"/>
                    <a:pt x="8639" y="17917"/>
                    <a:pt x="8777" y="17662"/>
                  </a:cubicBezTo>
                  <a:cubicBezTo>
                    <a:pt x="9267" y="16735"/>
                    <a:pt x="9745" y="15808"/>
                    <a:pt x="10235" y="14882"/>
                  </a:cubicBezTo>
                  <a:cubicBezTo>
                    <a:pt x="10360" y="14658"/>
                    <a:pt x="10574" y="14882"/>
                    <a:pt x="10649" y="15201"/>
                  </a:cubicBezTo>
                  <a:close/>
                  <a:moveTo>
                    <a:pt x="18113" y="8363"/>
                  </a:moveTo>
                  <a:cubicBezTo>
                    <a:pt x="18264" y="8619"/>
                    <a:pt x="18415" y="8907"/>
                    <a:pt x="18566" y="9162"/>
                  </a:cubicBezTo>
                  <a:cubicBezTo>
                    <a:pt x="18641" y="9290"/>
                    <a:pt x="18716" y="9418"/>
                    <a:pt x="18792" y="9578"/>
                  </a:cubicBezTo>
                  <a:cubicBezTo>
                    <a:pt x="18829" y="9642"/>
                    <a:pt x="18855" y="9705"/>
                    <a:pt x="18892" y="9769"/>
                  </a:cubicBezTo>
                  <a:cubicBezTo>
                    <a:pt x="18892" y="9769"/>
                    <a:pt x="18892" y="9769"/>
                    <a:pt x="18892" y="9769"/>
                  </a:cubicBezTo>
                  <a:cubicBezTo>
                    <a:pt x="18905" y="9705"/>
                    <a:pt x="18930" y="9642"/>
                    <a:pt x="18942" y="9610"/>
                  </a:cubicBezTo>
                  <a:cubicBezTo>
                    <a:pt x="18993" y="9418"/>
                    <a:pt x="19043" y="9258"/>
                    <a:pt x="19093" y="9066"/>
                  </a:cubicBezTo>
                  <a:cubicBezTo>
                    <a:pt x="19194" y="8715"/>
                    <a:pt x="19294" y="8331"/>
                    <a:pt x="19395" y="7980"/>
                  </a:cubicBezTo>
                  <a:cubicBezTo>
                    <a:pt x="19583" y="7245"/>
                    <a:pt x="19759" y="6510"/>
                    <a:pt x="19923" y="5775"/>
                  </a:cubicBezTo>
                  <a:cubicBezTo>
                    <a:pt x="20124" y="4881"/>
                    <a:pt x="20664" y="5679"/>
                    <a:pt x="20463" y="6574"/>
                  </a:cubicBezTo>
                  <a:cubicBezTo>
                    <a:pt x="20262" y="7469"/>
                    <a:pt x="20048" y="8363"/>
                    <a:pt x="19822" y="9226"/>
                  </a:cubicBezTo>
                  <a:cubicBezTo>
                    <a:pt x="19709" y="9642"/>
                    <a:pt x="19596" y="10089"/>
                    <a:pt x="19470" y="10504"/>
                  </a:cubicBezTo>
                  <a:cubicBezTo>
                    <a:pt x="19357" y="10888"/>
                    <a:pt x="19244" y="11335"/>
                    <a:pt x="19056" y="11463"/>
                  </a:cubicBezTo>
                  <a:cubicBezTo>
                    <a:pt x="18817" y="11623"/>
                    <a:pt x="18628" y="11271"/>
                    <a:pt x="18452" y="10952"/>
                  </a:cubicBezTo>
                  <a:cubicBezTo>
                    <a:pt x="18289" y="10664"/>
                    <a:pt x="18126" y="10345"/>
                    <a:pt x="17962" y="10057"/>
                  </a:cubicBezTo>
                  <a:cubicBezTo>
                    <a:pt x="17611" y="9418"/>
                    <a:pt x="17271" y="8811"/>
                    <a:pt x="16919" y="8172"/>
                  </a:cubicBezTo>
                  <a:cubicBezTo>
                    <a:pt x="16781" y="7916"/>
                    <a:pt x="16718" y="7469"/>
                    <a:pt x="16806" y="7085"/>
                  </a:cubicBezTo>
                  <a:cubicBezTo>
                    <a:pt x="16882" y="6734"/>
                    <a:pt x="17095" y="6542"/>
                    <a:pt x="17234" y="6798"/>
                  </a:cubicBezTo>
                  <a:cubicBezTo>
                    <a:pt x="17523" y="7309"/>
                    <a:pt x="17824" y="7852"/>
                    <a:pt x="18113" y="8363"/>
                  </a:cubicBezTo>
                  <a:close/>
                  <a:moveTo>
                    <a:pt x="11278" y="4817"/>
                  </a:moveTo>
                  <a:cubicBezTo>
                    <a:pt x="11579" y="4114"/>
                    <a:pt x="11893" y="3475"/>
                    <a:pt x="12233" y="2836"/>
                  </a:cubicBezTo>
                  <a:cubicBezTo>
                    <a:pt x="12534" y="2292"/>
                    <a:pt x="12861" y="1589"/>
                    <a:pt x="13213" y="1302"/>
                  </a:cubicBezTo>
                  <a:cubicBezTo>
                    <a:pt x="13652" y="950"/>
                    <a:pt x="13979" y="1621"/>
                    <a:pt x="14293" y="2324"/>
                  </a:cubicBezTo>
                  <a:cubicBezTo>
                    <a:pt x="14457" y="2676"/>
                    <a:pt x="14620" y="3027"/>
                    <a:pt x="14783" y="3379"/>
                  </a:cubicBezTo>
                  <a:cubicBezTo>
                    <a:pt x="14859" y="3539"/>
                    <a:pt x="14934" y="3698"/>
                    <a:pt x="15009" y="3890"/>
                  </a:cubicBezTo>
                  <a:cubicBezTo>
                    <a:pt x="15022" y="3922"/>
                    <a:pt x="15047" y="3986"/>
                    <a:pt x="15072" y="4050"/>
                  </a:cubicBezTo>
                  <a:cubicBezTo>
                    <a:pt x="15097" y="3986"/>
                    <a:pt x="15123" y="3890"/>
                    <a:pt x="15148" y="3826"/>
                  </a:cubicBezTo>
                  <a:cubicBezTo>
                    <a:pt x="15223" y="3634"/>
                    <a:pt x="15298" y="3475"/>
                    <a:pt x="15374" y="3283"/>
                  </a:cubicBezTo>
                  <a:cubicBezTo>
                    <a:pt x="15512" y="2932"/>
                    <a:pt x="15650" y="2612"/>
                    <a:pt x="15801" y="2261"/>
                  </a:cubicBezTo>
                  <a:cubicBezTo>
                    <a:pt x="16065" y="1621"/>
                    <a:pt x="16329" y="855"/>
                    <a:pt x="16618" y="311"/>
                  </a:cubicBezTo>
                  <a:cubicBezTo>
                    <a:pt x="16769" y="24"/>
                    <a:pt x="16957" y="-72"/>
                    <a:pt x="17133" y="56"/>
                  </a:cubicBezTo>
                  <a:cubicBezTo>
                    <a:pt x="17309" y="184"/>
                    <a:pt x="17447" y="567"/>
                    <a:pt x="17585" y="855"/>
                  </a:cubicBezTo>
                  <a:cubicBezTo>
                    <a:pt x="17862" y="1462"/>
                    <a:pt x="18126" y="2101"/>
                    <a:pt x="18364" y="2772"/>
                  </a:cubicBezTo>
                  <a:cubicBezTo>
                    <a:pt x="18641" y="3539"/>
                    <a:pt x="18201" y="4657"/>
                    <a:pt x="17925" y="3890"/>
                  </a:cubicBezTo>
                  <a:cubicBezTo>
                    <a:pt x="17711" y="3315"/>
                    <a:pt x="17497" y="2772"/>
                    <a:pt x="17271" y="2261"/>
                  </a:cubicBezTo>
                  <a:cubicBezTo>
                    <a:pt x="17208" y="2133"/>
                    <a:pt x="17158" y="2005"/>
                    <a:pt x="17095" y="1877"/>
                  </a:cubicBezTo>
                  <a:cubicBezTo>
                    <a:pt x="17070" y="1813"/>
                    <a:pt x="16982" y="1685"/>
                    <a:pt x="16957" y="1621"/>
                  </a:cubicBezTo>
                  <a:cubicBezTo>
                    <a:pt x="16957" y="1621"/>
                    <a:pt x="16957" y="1621"/>
                    <a:pt x="16957" y="1621"/>
                  </a:cubicBezTo>
                  <a:cubicBezTo>
                    <a:pt x="16907" y="1749"/>
                    <a:pt x="16844" y="1877"/>
                    <a:pt x="16794" y="2037"/>
                  </a:cubicBezTo>
                  <a:cubicBezTo>
                    <a:pt x="16379" y="3027"/>
                    <a:pt x="15964" y="4050"/>
                    <a:pt x="15550" y="5040"/>
                  </a:cubicBezTo>
                  <a:cubicBezTo>
                    <a:pt x="15336" y="5552"/>
                    <a:pt x="15085" y="5967"/>
                    <a:pt x="14796" y="5488"/>
                  </a:cubicBezTo>
                  <a:cubicBezTo>
                    <a:pt x="14570" y="5104"/>
                    <a:pt x="14356" y="4561"/>
                    <a:pt x="14142" y="4114"/>
                  </a:cubicBezTo>
                  <a:cubicBezTo>
                    <a:pt x="14029" y="3890"/>
                    <a:pt x="13929" y="3666"/>
                    <a:pt x="13816" y="3411"/>
                  </a:cubicBezTo>
                  <a:cubicBezTo>
                    <a:pt x="13728" y="3219"/>
                    <a:pt x="13640" y="2995"/>
                    <a:pt x="13527" y="2868"/>
                  </a:cubicBezTo>
                  <a:cubicBezTo>
                    <a:pt x="13338" y="2676"/>
                    <a:pt x="13100" y="3251"/>
                    <a:pt x="12961" y="3475"/>
                  </a:cubicBezTo>
                  <a:cubicBezTo>
                    <a:pt x="12522" y="4210"/>
                    <a:pt x="12107" y="5040"/>
                    <a:pt x="11717" y="5935"/>
                  </a:cubicBezTo>
                  <a:cubicBezTo>
                    <a:pt x="11416" y="6638"/>
                    <a:pt x="10976" y="5488"/>
                    <a:pt x="11278" y="4817"/>
                  </a:cubicBezTo>
                  <a:close/>
                  <a:moveTo>
                    <a:pt x="21229" y="17630"/>
                  </a:moveTo>
                  <a:cubicBezTo>
                    <a:pt x="21079" y="17853"/>
                    <a:pt x="20903" y="17694"/>
                    <a:pt x="20802" y="17342"/>
                  </a:cubicBezTo>
                  <a:cubicBezTo>
                    <a:pt x="20639" y="16767"/>
                    <a:pt x="20463" y="16224"/>
                    <a:pt x="20262" y="15744"/>
                  </a:cubicBezTo>
                  <a:cubicBezTo>
                    <a:pt x="20174" y="15521"/>
                    <a:pt x="20073" y="15297"/>
                    <a:pt x="19985" y="15105"/>
                  </a:cubicBezTo>
                  <a:cubicBezTo>
                    <a:pt x="19935" y="15010"/>
                    <a:pt x="19885" y="14914"/>
                    <a:pt x="19835" y="14818"/>
                  </a:cubicBezTo>
                  <a:cubicBezTo>
                    <a:pt x="19822" y="14786"/>
                    <a:pt x="19797" y="14754"/>
                    <a:pt x="19784" y="14722"/>
                  </a:cubicBezTo>
                  <a:cubicBezTo>
                    <a:pt x="19759" y="14786"/>
                    <a:pt x="19734" y="14850"/>
                    <a:pt x="19734" y="14850"/>
                  </a:cubicBezTo>
                  <a:cubicBezTo>
                    <a:pt x="19684" y="15010"/>
                    <a:pt x="19634" y="15137"/>
                    <a:pt x="19596" y="15297"/>
                  </a:cubicBezTo>
                  <a:cubicBezTo>
                    <a:pt x="19520" y="15553"/>
                    <a:pt x="19445" y="15776"/>
                    <a:pt x="19370" y="16032"/>
                  </a:cubicBezTo>
                  <a:cubicBezTo>
                    <a:pt x="19194" y="16639"/>
                    <a:pt x="19030" y="17246"/>
                    <a:pt x="18880" y="17853"/>
                  </a:cubicBezTo>
                  <a:cubicBezTo>
                    <a:pt x="18741" y="18460"/>
                    <a:pt x="18616" y="19323"/>
                    <a:pt x="18339" y="19579"/>
                  </a:cubicBezTo>
                  <a:cubicBezTo>
                    <a:pt x="18176" y="19707"/>
                    <a:pt x="18038" y="19611"/>
                    <a:pt x="17887" y="19451"/>
                  </a:cubicBezTo>
                  <a:cubicBezTo>
                    <a:pt x="17736" y="19291"/>
                    <a:pt x="17573" y="19131"/>
                    <a:pt x="17422" y="18940"/>
                  </a:cubicBezTo>
                  <a:cubicBezTo>
                    <a:pt x="16831" y="18301"/>
                    <a:pt x="16228" y="17630"/>
                    <a:pt x="15638" y="16991"/>
                  </a:cubicBezTo>
                  <a:cubicBezTo>
                    <a:pt x="15487" y="16831"/>
                    <a:pt x="15449" y="16224"/>
                    <a:pt x="15525" y="15904"/>
                  </a:cubicBezTo>
                  <a:cubicBezTo>
                    <a:pt x="15613" y="15489"/>
                    <a:pt x="15801" y="15457"/>
                    <a:pt x="15952" y="15617"/>
                  </a:cubicBezTo>
                  <a:cubicBezTo>
                    <a:pt x="16568" y="16288"/>
                    <a:pt x="17183" y="16959"/>
                    <a:pt x="17799" y="17630"/>
                  </a:cubicBezTo>
                  <a:cubicBezTo>
                    <a:pt x="17874" y="17726"/>
                    <a:pt x="17950" y="17789"/>
                    <a:pt x="18025" y="17885"/>
                  </a:cubicBezTo>
                  <a:cubicBezTo>
                    <a:pt x="18050" y="17917"/>
                    <a:pt x="18088" y="17949"/>
                    <a:pt x="18113" y="17981"/>
                  </a:cubicBezTo>
                  <a:cubicBezTo>
                    <a:pt x="18163" y="17758"/>
                    <a:pt x="18277" y="17310"/>
                    <a:pt x="18289" y="17246"/>
                  </a:cubicBezTo>
                  <a:cubicBezTo>
                    <a:pt x="18440" y="16607"/>
                    <a:pt x="18603" y="16000"/>
                    <a:pt x="18767" y="15393"/>
                  </a:cubicBezTo>
                  <a:cubicBezTo>
                    <a:pt x="18942" y="14786"/>
                    <a:pt x="19118" y="14179"/>
                    <a:pt x="19319" y="13604"/>
                  </a:cubicBezTo>
                  <a:cubicBezTo>
                    <a:pt x="19533" y="12997"/>
                    <a:pt x="19835" y="12837"/>
                    <a:pt x="20111" y="13348"/>
                  </a:cubicBezTo>
                  <a:cubicBezTo>
                    <a:pt x="20601" y="14211"/>
                    <a:pt x="21003" y="15329"/>
                    <a:pt x="21342" y="16543"/>
                  </a:cubicBezTo>
                  <a:cubicBezTo>
                    <a:pt x="21443" y="16895"/>
                    <a:pt x="21368" y="17438"/>
                    <a:pt x="21229" y="1763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385BEE9D-1822-9646-A052-053C1154BAFE}"/>
                </a:ext>
              </a:extLst>
            </p:cNvPr>
            <p:cNvSpPr/>
            <p:nvPr/>
          </p:nvSpPr>
          <p:spPr>
            <a:xfrm>
              <a:off x="0" y="0"/>
              <a:ext cx="4046222" cy="4438650"/>
            </a:xfrm>
            <a:custGeom>
              <a:avLst/>
              <a:gdLst/>
              <a:ahLst/>
              <a:cxnLst>
                <a:cxn ang="0">
                  <a:pos x="wd2" y="hd2"/>
                </a:cxn>
                <a:cxn ang="5400000">
                  <a:pos x="wd2" y="hd2"/>
                </a:cxn>
                <a:cxn ang="10800000">
                  <a:pos x="wd2" y="hd2"/>
                </a:cxn>
                <a:cxn ang="16200000">
                  <a:pos x="wd2" y="hd2"/>
                </a:cxn>
              </a:cxnLst>
              <a:rect l="0" t="0" r="r" b="b"/>
              <a:pathLst>
                <a:path w="21600" h="21600" extrusionOk="0">
                  <a:moveTo>
                    <a:pt x="6386" y="18535"/>
                  </a:moveTo>
                  <a:cubicBezTo>
                    <a:pt x="6827" y="18034"/>
                    <a:pt x="7214" y="17496"/>
                    <a:pt x="7519" y="16922"/>
                  </a:cubicBezTo>
                  <a:cubicBezTo>
                    <a:pt x="7871" y="16254"/>
                    <a:pt x="8122" y="15543"/>
                    <a:pt x="8298" y="14826"/>
                  </a:cubicBezTo>
                  <a:cubicBezTo>
                    <a:pt x="8685" y="13300"/>
                    <a:pt x="8780" y="11730"/>
                    <a:pt x="9119" y="10197"/>
                  </a:cubicBezTo>
                  <a:cubicBezTo>
                    <a:pt x="9403" y="8906"/>
                    <a:pt x="9858" y="7589"/>
                    <a:pt x="10753" y="6533"/>
                  </a:cubicBezTo>
                  <a:cubicBezTo>
                    <a:pt x="11532" y="5605"/>
                    <a:pt x="12712" y="4938"/>
                    <a:pt x="13993" y="4833"/>
                  </a:cubicBezTo>
                  <a:cubicBezTo>
                    <a:pt x="13756" y="5290"/>
                    <a:pt x="13668" y="5797"/>
                    <a:pt x="13776" y="6304"/>
                  </a:cubicBezTo>
                  <a:cubicBezTo>
                    <a:pt x="13905" y="6910"/>
                    <a:pt x="14346" y="7478"/>
                    <a:pt x="15024" y="7633"/>
                  </a:cubicBezTo>
                  <a:cubicBezTo>
                    <a:pt x="15634" y="7775"/>
                    <a:pt x="16325" y="7583"/>
                    <a:pt x="16664" y="7083"/>
                  </a:cubicBezTo>
                  <a:cubicBezTo>
                    <a:pt x="17044" y="6520"/>
                    <a:pt x="16875" y="5766"/>
                    <a:pt x="16434" y="5272"/>
                  </a:cubicBezTo>
                  <a:cubicBezTo>
                    <a:pt x="15993" y="4771"/>
                    <a:pt x="15275" y="4555"/>
                    <a:pt x="14590" y="4518"/>
                  </a:cubicBezTo>
                  <a:cubicBezTo>
                    <a:pt x="15403" y="3541"/>
                    <a:pt x="16888" y="3208"/>
                    <a:pt x="18129" y="2843"/>
                  </a:cubicBezTo>
                  <a:cubicBezTo>
                    <a:pt x="18908" y="2614"/>
                    <a:pt x="19695" y="2342"/>
                    <a:pt x="20332" y="1860"/>
                  </a:cubicBezTo>
                  <a:cubicBezTo>
                    <a:pt x="20888" y="1440"/>
                    <a:pt x="21336" y="871"/>
                    <a:pt x="21539" y="235"/>
                  </a:cubicBezTo>
                  <a:cubicBezTo>
                    <a:pt x="21566" y="161"/>
                    <a:pt x="21586" y="80"/>
                    <a:pt x="21600" y="0"/>
                  </a:cubicBezTo>
                  <a:lnTo>
                    <a:pt x="21247" y="0"/>
                  </a:lnTo>
                  <a:cubicBezTo>
                    <a:pt x="21146" y="420"/>
                    <a:pt x="20929" y="810"/>
                    <a:pt x="20631" y="1150"/>
                  </a:cubicBezTo>
                  <a:cubicBezTo>
                    <a:pt x="20115" y="1724"/>
                    <a:pt x="19424" y="2095"/>
                    <a:pt x="18671" y="2355"/>
                  </a:cubicBezTo>
                  <a:cubicBezTo>
                    <a:pt x="17844" y="2639"/>
                    <a:pt x="16976" y="2812"/>
                    <a:pt x="16163" y="3127"/>
                  </a:cubicBezTo>
                  <a:cubicBezTo>
                    <a:pt x="15431" y="3411"/>
                    <a:pt x="14759" y="3813"/>
                    <a:pt x="14278" y="4400"/>
                  </a:cubicBezTo>
                  <a:cubicBezTo>
                    <a:pt x="14244" y="4437"/>
                    <a:pt x="14217" y="4481"/>
                    <a:pt x="14190" y="4518"/>
                  </a:cubicBezTo>
                  <a:cubicBezTo>
                    <a:pt x="13410" y="4549"/>
                    <a:pt x="12631" y="4765"/>
                    <a:pt x="11959" y="5130"/>
                  </a:cubicBezTo>
                  <a:cubicBezTo>
                    <a:pt x="10658" y="5840"/>
                    <a:pt x="9837" y="7058"/>
                    <a:pt x="9329" y="8331"/>
                  </a:cubicBezTo>
                  <a:cubicBezTo>
                    <a:pt x="8759" y="9752"/>
                    <a:pt x="8583" y="11260"/>
                    <a:pt x="8353" y="12750"/>
                  </a:cubicBezTo>
                  <a:cubicBezTo>
                    <a:pt x="8122" y="14270"/>
                    <a:pt x="7817" y="15821"/>
                    <a:pt x="6990" y="17175"/>
                  </a:cubicBezTo>
                  <a:cubicBezTo>
                    <a:pt x="6298" y="18312"/>
                    <a:pt x="5295" y="19289"/>
                    <a:pt x="4108" y="20005"/>
                  </a:cubicBezTo>
                  <a:cubicBezTo>
                    <a:pt x="2949" y="20704"/>
                    <a:pt x="1607" y="21174"/>
                    <a:pt x="217" y="21279"/>
                  </a:cubicBezTo>
                  <a:cubicBezTo>
                    <a:pt x="142" y="21285"/>
                    <a:pt x="75" y="21291"/>
                    <a:pt x="0" y="21291"/>
                  </a:cubicBezTo>
                  <a:lnTo>
                    <a:pt x="0" y="21600"/>
                  </a:lnTo>
                  <a:cubicBezTo>
                    <a:pt x="1092" y="21544"/>
                    <a:pt x="2163" y="21279"/>
                    <a:pt x="3153" y="20852"/>
                  </a:cubicBezTo>
                  <a:cubicBezTo>
                    <a:pt x="4400" y="20308"/>
                    <a:pt x="5519" y="19511"/>
                    <a:pt x="6386" y="18535"/>
                  </a:cubicBezTo>
                  <a:close/>
                  <a:moveTo>
                    <a:pt x="14244" y="5062"/>
                  </a:moveTo>
                  <a:cubicBezTo>
                    <a:pt x="14285" y="4975"/>
                    <a:pt x="14325" y="4895"/>
                    <a:pt x="14373" y="4814"/>
                  </a:cubicBezTo>
                  <a:cubicBezTo>
                    <a:pt x="14488" y="4814"/>
                    <a:pt x="14603" y="4821"/>
                    <a:pt x="14719" y="4833"/>
                  </a:cubicBezTo>
                  <a:cubicBezTo>
                    <a:pt x="15431" y="4895"/>
                    <a:pt x="16156" y="5222"/>
                    <a:pt x="16427" y="5859"/>
                  </a:cubicBezTo>
                  <a:cubicBezTo>
                    <a:pt x="16651" y="6390"/>
                    <a:pt x="16522" y="7052"/>
                    <a:pt x="15892" y="7280"/>
                  </a:cubicBezTo>
                  <a:cubicBezTo>
                    <a:pt x="15329" y="7490"/>
                    <a:pt x="14692" y="7287"/>
                    <a:pt x="14366" y="6829"/>
                  </a:cubicBezTo>
                  <a:cubicBezTo>
                    <a:pt x="14000" y="6310"/>
                    <a:pt x="13986" y="5624"/>
                    <a:pt x="14244" y="506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42449EB-F8DC-5F4C-9B42-F5DAF6A0E7B3}"/>
                </a:ext>
              </a:extLst>
            </p:cNvPr>
            <p:cNvSpPr/>
            <p:nvPr/>
          </p:nvSpPr>
          <p:spPr>
            <a:xfrm>
              <a:off x="553720" y="5911582"/>
              <a:ext cx="5309870" cy="946418"/>
            </a:xfrm>
            <a:custGeom>
              <a:avLst/>
              <a:gdLst/>
              <a:ahLst/>
              <a:cxnLst>
                <a:cxn ang="0">
                  <a:pos x="wd2" y="hd2"/>
                </a:cxn>
                <a:cxn ang="5400000">
                  <a:pos x="wd2" y="hd2"/>
                </a:cxn>
                <a:cxn ang="10800000">
                  <a:pos x="wd2" y="hd2"/>
                </a:cxn>
                <a:cxn ang="16200000">
                  <a:pos x="wd2" y="hd2"/>
                </a:cxn>
              </a:cxnLst>
              <a:rect l="0" t="0" r="r" b="b"/>
              <a:pathLst>
                <a:path w="21600" h="21348" extrusionOk="0">
                  <a:moveTo>
                    <a:pt x="17472" y="3644"/>
                  </a:moveTo>
                  <a:cubicBezTo>
                    <a:pt x="17379" y="3902"/>
                    <a:pt x="17286" y="4217"/>
                    <a:pt x="17198" y="4589"/>
                  </a:cubicBezTo>
                  <a:cubicBezTo>
                    <a:pt x="16728" y="2011"/>
                    <a:pt x="16046" y="464"/>
                    <a:pt x="15411" y="92"/>
                  </a:cubicBezTo>
                  <a:cubicBezTo>
                    <a:pt x="14822" y="-252"/>
                    <a:pt x="14233" y="378"/>
                    <a:pt x="13696" y="1811"/>
                  </a:cubicBezTo>
                  <a:cubicBezTo>
                    <a:pt x="13148" y="3243"/>
                    <a:pt x="12668" y="5306"/>
                    <a:pt x="12141" y="6967"/>
                  </a:cubicBezTo>
                  <a:cubicBezTo>
                    <a:pt x="11107" y="10204"/>
                    <a:pt x="9883" y="11551"/>
                    <a:pt x="8710" y="10519"/>
                  </a:cubicBezTo>
                  <a:cubicBezTo>
                    <a:pt x="8137" y="10004"/>
                    <a:pt x="7594" y="8915"/>
                    <a:pt x="7067" y="7597"/>
                  </a:cubicBezTo>
                  <a:cubicBezTo>
                    <a:pt x="6535" y="6251"/>
                    <a:pt x="6013" y="4761"/>
                    <a:pt x="5461" y="3730"/>
                  </a:cubicBezTo>
                  <a:cubicBezTo>
                    <a:pt x="4929" y="2727"/>
                    <a:pt x="4376" y="2298"/>
                    <a:pt x="3818" y="2785"/>
                  </a:cubicBezTo>
                  <a:cubicBezTo>
                    <a:pt x="3275" y="3272"/>
                    <a:pt x="2764" y="4647"/>
                    <a:pt x="2314" y="6394"/>
                  </a:cubicBezTo>
                  <a:cubicBezTo>
                    <a:pt x="1333" y="10204"/>
                    <a:pt x="625" y="15790"/>
                    <a:pt x="0" y="21348"/>
                  </a:cubicBezTo>
                  <a:lnTo>
                    <a:pt x="305" y="21348"/>
                  </a:lnTo>
                  <a:cubicBezTo>
                    <a:pt x="728" y="17652"/>
                    <a:pt x="1183" y="14043"/>
                    <a:pt x="1741" y="10949"/>
                  </a:cubicBezTo>
                  <a:cubicBezTo>
                    <a:pt x="2464" y="6938"/>
                    <a:pt x="3420" y="3644"/>
                    <a:pt x="4479" y="4016"/>
                  </a:cubicBezTo>
                  <a:cubicBezTo>
                    <a:pt x="5564" y="4389"/>
                    <a:pt x="6520" y="8027"/>
                    <a:pt x="7507" y="10147"/>
                  </a:cubicBezTo>
                  <a:cubicBezTo>
                    <a:pt x="8524" y="12353"/>
                    <a:pt x="9635" y="12840"/>
                    <a:pt x="10699" y="11551"/>
                  </a:cubicBezTo>
                  <a:cubicBezTo>
                    <a:pt x="11237" y="10892"/>
                    <a:pt x="11758" y="9775"/>
                    <a:pt x="12239" y="8285"/>
                  </a:cubicBezTo>
                  <a:cubicBezTo>
                    <a:pt x="12735" y="6767"/>
                    <a:pt x="13189" y="4847"/>
                    <a:pt x="13691" y="3415"/>
                  </a:cubicBezTo>
                  <a:cubicBezTo>
                    <a:pt x="14192" y="1982"/>
                    <a:pt x="14734" y="1238"/>
                    <a:pt x="15297" y="1467"/>
                  </a:cubicBezTo>
                  <a:cubicBezTo>
                    <a:pt x="15819" y="1667"/>
                    <a:pt x="16341" y="2699"/>
                    <a:pt x="16764" y="4417"/>
                  </a:cubicBezTo>
                  <a:cubicBezTo>
                    <a:pt x="16847" y="4733"/>
                    <a:pt x="16925" y="5105"/>
                    <a:pt x="16997" y="5506"/>
                  </a:cubicBezTo>
                  <a:cubicBezTo>
                    <a:pt x="16785" y="6595"/>
                    <a:pt x="16609" y="7884"/>
                    <a:pt x="16480" y="9288"/>
                  </a:cubicBezTo>
                  <a:cubicBezTo>
                    <a:pt x="16268" y="11637"/>
                    <a:pt x="16103" y="14960"/>
                    <a:pt x="16315" y="17481"/>
                  </a:cubicBezTo>
                  <a:cubicBezTo>
                    <a:pt x="16537" y="20173"/>
                    <a:pt x="17147" y="19543"/>
                    <a:pt x="17441" y="17624"/>
                  </a:cubicBezTo>
                  <a:cubicBezTo>
                    <a:pt x="17730" y="15705"/>
                    <a:pt x="17839" y="12954"/>
                    <a:pt x="17772" y="10519"/>
                  </a:cubicBezTo>
                  <a:cubicBezTo>
                    <a:pt x="17720" y="8657"/>
                    <a:pt x="17576" y="7053"/>
                    <a:pt x="17379" y="5649"/>
                  </a:cubicBezTo>
                  <a:cubicBezTo>
                    <a:pt x="17617" y="4733"/>
                    <a:pt x="17885" y="4102"/>
                    <a:pt x="18175" y="3930"/>
                  </a:cubicBezTo>
                  <a:cubicBezTo>
                    <a:pt x="18671" y="3644"/>
                    <a:pt x="19151" y="4589"/>
                    <a:pt x="19565" y="6108"/>
                  </a:cubicBezTo>
                  <a:cubicBezTo>
                    <a:pt x="20469" y="9431"/>
                    <a:pt x="20975" y="15246"/>
                    <a:pt x="21295" y="20804"/>
                  </a:cubicBezTo>
                  <a:cubicBezTo>
                    <a:pt x="21306" y="20976"/>
                    <a:pt x="21316" y="21176"/>
                    <a:pt x="21326" y="21348"/>
                  </a:cubicBezTo>
                  <a:lnTo>
                    <a:pt x="21600" y="21348"/>
                  </a:lnTo>
                  <a:cubicBezTo>
                    <a:pt x="21321" y="16249"/>
                    <a:pt x="20918" y="11178"/>
                    <a:pt x="20241" y="7397"/>
                  </a:cubicBezTo>
                  <a:cubicBezTo>
                    <a:pt x="19523" y="3358"/>
                    <a:pt x="18438" y="894"/>
                    <a:pt x="17472" y="3644"/>
                  </a:cubicBezTo>
                  <a:close/>
                  <a:moveTo>
                    <a:pt x="17519" y="10892"/>
                  </a:moveTo>
                  <a:cubicBezTo>
                    <a:pt x="17576" y="13040"/>
                    <a:pt x="17462" y="15733"/>
                    <a:pt x="17157" y="17166"/>
                  </a:cubicBezTo>
                  <a:cubicBezTo>
                    <a:pt x="17018" y="17824"/>
                    <a:pt x="16785" y="18254"/>
                    <a:pt x="16630" y="17509"/>
                  </a:cubicBezTo>
                  <a:cubicBezTo>
                    <a:pt x="16465" y="16707"/>
                    <a:pt x="16470" y="15074"/>
                    <a:pt x="16491" y="13986"/>
                  </a:cubicBezTo>
                  <a:cubicBezTo>
                    <a:pt x="16537" y="11407"/>
                    <a:pt x="16754" y="8915"/>
                    <a:pt x="17080" y="7053"/>
                  </a:cubicBezTo>
                  <a:cubicBezTo>
                    <a:pt x="17111" y="6881"/>
                    <a:pt x="17136" y="6738"/>
                    <a:pt x="17167" y="6566"/>
                  </a:cubicBezTo>
                  <a:cubicBezTo>
                    <a:pt x="17348" y="7826"/>
                    <a:pt x="17477" y="9287"/>
                    <a:pt x="17519" y="1089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27156612-BDB6-4342-91CB-986DFA423C17}"/>
                </a:ext>
              </a:extLst>
            </p:cNvPr>
            <p:cNvSpPr/>
            <p:nvPr/>
          </p:nvSpPr>
          <p:spPr>
            <a:xfrm>
              <a:off x="7704603" y="1203641"/>
              <a:ext cx="1439397" cy="4796793"/>
            </a:xfrm>
            <a:custGeom>
              <a:avLst/>
              <a:gdLst/>
              <a:ahLst/>
              <a:cxnLst>
                <a:cxn ang="0">
                  <a:pos x="wd2" y="hd2"/>
                </a:cxn>
                <a:cxn ang="5400000">
                  <a:pos x="wd2" y="hd2"/>
                </a:cxn>
                <a:cxn ang="10800000">
                  <a:pos x="wd2" y="hd2"/>
                </a:cxn>
                <a:cxn ang="16200000">
                  <a:pos x="wd2" y="hd2"/>
                </a:cxn>
              </a:cxnLst>
              <a:rect l="0" t="0" r="r" b="b"/>
              <a:pathLst>
                <a:path w="21381" h="21600" extrusionOk="0">
                  <a:moveTo>
                    <a:pt x="17231" y="1230"/>
                  </a:moveTo>
                  <a:cubicBezTo>
                    <a:pt x="16420" y="1716"/>
                    <a:pt x="16042" y="2253"/>
                    <a:pt x="15722" y="2785"/>
                  </a:cubicBezTo>
                  <a:cubicBezTo>
                    <a:pt x="15420" y="3294"/>
                    <a:pt x="15137" y="3803"/>
                    <a:pt x="14684" y="4301"/>
                  </a:cubicBezTo>
                  <a:cubicBezTo>
                    <a:pt x="13797" y="5278"/>
                    <a:pt x="12439" y="6234"/>
                    <a:pt x="10383" y="7040"/>
                  </a:cubicBezTo>
                  <a:cubicBezTo>
                    <a:pt x="9402" y="7429"/>
                    <a:pt x="8232" y="7783"/>
                    <a:pt x="6931" y="8075"/>
                  </a:cubicBezTo>
                  <a:cubicBezTo>
                    <a:pt x="6893" y="8058"/>
                    <a:pt x="6874" y="8035"/>
                    <a:pt x="6836" y="8018"/>
                  </a:cubicBezTo>
                  <a:cubicBezTo>
                    <a:pt x="6063" y="7589"/>
                    <a:pt x="4554" y="7189"/>
                    <a:pt x="2837" y="7223"/>
                  </a:cubicBezTo>
                  <a:cubicBezTo>
                    <a:pt x="1309" y="7257"/>
                    <a:pt x="-219" y="7669"/>
                    <a:pt x="26" y="8161"/>
                  </a:cubicBezTo>
                  <a:cubicBezTo>
                    <a:pt x="290" y="8704"/>
                    <a:pt x="2290" y="8933"/>
                    <a:pt x="3875" y="8853"/>
                  </a:cubicBezTo>
                  <a:cubicBezTo>
                    <a:pt x="4818" y="8807"/>
                    <a:pt x="5704" y="8675"/>
                    <a:pt x="6535" y="8515"/>
                  </a:cubicBezTo>
                  <a:cubicBezTo>
                    <a:pt x="7025" y="8933"/>
                    <a:pt x="7214" y="9385"/>
                    <a:pt x="7742" y="9802"/>
                  </a:cubicBezTo>
                  <a:cubicBezTo>
                    <a:pt x="8063" y="10059"/>
                    <a:pt x="8478" y="10305"/>
                    <a:pt x="9100" y="10511"/>
                  </a:cubicBezTo>
                  <a:cubicBezTo>
                    <a:pt x="9666" y="10700"/>
                    <a:pt x="10383" y="10837"/>
                    <a:pt x="11100" y="10957"/>
                  </a:cubicBezTo>
                  <a:cubicBezTo>
                    <a:pt x="11873" y="11083"/>
                    <a:pt x="12666" y="11192"/>
                    <a:pt x="13401" y="11335"/>
                  </a:cubicBezTo>
                  <a:cubicBezTo>
                    <a:pt x="14099" y="11478"/>
                    <a:pt x="14684" y="11661"/>
                    <a:pt x="15156" y="11878"/>
                  </a:cubicBezTo>
                  <a:cubicBezTo>
                    <a:pt x="16099" y="12313"/>
                    <a:pt x="16533" y="12833"/>
                    <a:pt x="16608" y="13353"/>
                  </a:cubicBezTo>
                  <a:cubicBezTo>
                    <a:pt x="16703" y="14005"/>
                    <a:pt x="16288" y="14646"/>
                    <a:pt x="15891" y="15286"/>
                  </a:cubicBezTo>
                  <a:cubicBezTo>
                    <a:pt x="15495" y="15921"/>
                    <a:pt x="15099" y="16556"/>
                    <a:pt x="14703" y="17191"/>
                  </a:cubicBezTo>
                  <a:cubicBezTo>
                    <a:pt x="14307" y="17820"/>
                    <a:pt x="13854" y="18460"/>
                    <a:pt x="14024" y="19107"/>
                  </a:cubicBezTo>
                  <a:cubicBezTo>
                    <a:pt x="14156" y="19593"/>
                    <a:pt x="14684" y="20050"/>
                    <a:pt x="15627" y="20445"/>
                  </a:cubicBezTo>
                  <a:cubicBezTo>
                    <a:pt x="17004" y="21022"/>
                    <a:pt x="19098" y="21440"/>
                    <a:pt x="21381" y="21600"/>
                  </a:cubicBezTo>
                  <a:lnTo>
                    <a:pt x="21381" y="21308"/>
                  </a:lnTo>
                  <a:cubicBezTo>
                    <a:pt x="19702" y="21177"/>
                    <a:pt x="18155" y="20891"/>
                    <a:pt x="16986" y="20502"/>
                  </a:cubicBezTo>
                  <a:cubicBezTo>
                    <a:pt x="15986" y="20165"/>
                    <a:pt x="15288" y="19753"/>
                    <a:pt x="15042" y="19301"/>
                  </a:cubicBezTo>
                  <a:cubicBezTo>
                    <a:pt x="14684" y="18638"/>
                    <a:pt x="15175" y="17963"/>
                    <a:pt x="15590" y="17311"/>
                  </a:cubicBezTo>
                  <a:cubicBezTo>
                    <a:pt x="15986" y="16665"/>
                    <a:pt x="16401" y="16013"/>
                    <a:pt x="16797" y="15366"/>
                  </a:cubicBezTo>
                  <a:cubicBezTo>
                    <a:pt x="17193" y="14720"/>
                    <a:pt x="17627" y="14063"/>
                    <a:pt x="17551" y="13399"/>
                  </a:cubicBezTo>
                  <a:cubicBezTo>
                    <a:pt x="17495" y="12856"/>
                    <a:pt x="17080" y="12313"/>
                    <a:pt x="16174" y="11838"/>
                  </a:cubicBezTo>
                  <a:cubicBezTo>
                    <a:pt x="15740" y="11615"/>
                    <a:pt x="15175" y="11403"/>
                    <a:pt x="14514" y="11237"/>
                  </a:cubicBezTo>
                  <a:cubicBezTo>
                    <a:pt x="13835" y="11066"/>
                    <a:pt x="13062" y="10946"/>
                    <a:pt x="12288" y="10826"/>
                  </a:cubicBezTo>
                  <a:cubicBezTo>
                    <a:pt x="11534" y="10706"/>
                    <a:pt x="10741" y="10591"/>
                    <a:pt x="10100" y="10414"/>
                  </a:cubicBezTo>
                  <a:cubicBezTo>
                    <a:pt x="9402" y="10220"/>
                    <a:pt x="8949" y="9968"/>
                    <a:pt x="8629" y="9699"/>
                  </a:cubicBezTo>
                  <a:cubicBezTo>
                    <a:pt x="8100" y="9259"/>
                    <a:pt x="7893" y="8790"/>
                    <a:pt x="7346" y="8355"/>
                  </a:cubicBezTo>
                  <a:cubicBezTo>
                    <a:pt x="7799" y="8252"/>
                    <a:pt x="8214" y="8144"/>
                    <a:pt x="8629" y="8041"/>
                  </a:cubicBezTo>
                  <a:cubicBezTo>
                    <a:pt x="11213" y="7360"/>
                    <a:pt x="13043" y="6457"/>
                    <a:pt x="14345" y="5507"/>
                  </a:cubicBezTo>
                  <a:cubicBezTo>
                    <a:pt x="15005" y="5027"/>
                    <a:pt x="15514" y="4529"/>
                    <a:pt x="15910" y="4026"/>
                  </a:cubicBezTo>
                  <a:cubicBezTo>
                    <a:pt x="16325" y="3494"/>
                    <a:pt x="16552" y="2945"/>
                    <a:pt x="16948" y="2413"/>
                  </a:cubicBezTo>
                  <a:cubicBezTo>
                    <a:pt x="17325" y="1881"/>
                    <a:pt x="17891" y="1338"/>
                    <a:pt x="19042" y="915"/>
                  </a:cubicBezTo>
                  <a:cubicBezTo>
                    <a:pt x="19702" y="675"/>
                    <a:pt x="20513" y="480"/>
                    <a:pt x="21381" y="320"/>
                  </a:cubicBezTo>
                  <a:lnTo>
                    <a:pt x="21381" y="0"/>
                  </a:lnTo>
                  <a:cubicBezTo>
                    <a:pt x="19664" y="286"/>
                    <a:pt x="18174" y="669"/>
                    <a:pt x="17231" y="1230"/>
                  </a:cubicBezTo>
                  <a:close/>
                  <a:moveTo>
                    <a:pt x="2064" y="8527"/>
                  </a:moveTo>
                  <a:cubicBezTo>
                    <a:pt x="1441" y="8441"/>
                    <a:pt x="894" y="8264"/>
                    <a:pt x="932" y="8046"/>
                  </a:cubicBezTo>
                  <a:cubicBezTo>
                    <a:pt x="969" y="7829"/>
                    <a:pt x="1573" y="7646"/>
                    <a:pt x="2196" y="7566"/>
                  </a:cubicBezTo>
                  <a:cubicBezTo>
                    <a:pt x="3761" y="7366"/>
                    <a:pt x="5308" y="7778"/>
                    <a:pt x="6006" y="8166"/>
                  </a:cubicBezTo>
                  <a:cubicBezTo>
                    <a:pt x="6063" y="8195"/>
                    <a:pt x="6101" y="8218"/>
                    <a:pt x="6138" y="8247"/>
                  </a:cubicBezTo>
                  <a:cubicBezTo>
                    <a:pt x="4950" y="8492"/>
                    <a:pt x="3422" y="8715"/>
                    <a:pt x="2064" y="8527"/>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1802674" y="2104418"/>
            <a:ext cx="5725199" cy="2069034"/>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1802674" y="4244411"/>
            <a:ext cx="5725199" cy="671677"/>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6FF26D7-784C-4861-A04F-FF4882A78A82}"/>
              </a:ext>
            </a:extLst>
          </p:cNvPr>
          <p:cNvGrpSpPr/>
          <p:nvPr userDrawn="1"/>
        </p:nvGrpSpPr>
        <p:grpSpPr>
          <a:xfrm>
            <a:off x="321494" y="0"/>
            <a:ext cx="8822506" cy="6858000"/>
            <a:chOff x="321494" y="0"/>
            <a:chExt cx="8822506" cy="6858000"/>
          </a:xfrm>
        </p:grpSpPr>
        <p:sp>
          <p:nvSpPr>
            <p:cNvPr id="11" name="Shape">
              <a:extLst>
                <a:ext uri="{FF2B5EF4-FFF2-40B4-BE49-F238E27FC236}">
                  <a16:creationId xmlns:a16="http://schemas.microsoft.com/office/drawing/2014/main" id="{54D69F3D-A9B8-AA43-B27F-F48C7EF462F7}"/>
                </a:ext>
              </a:extLst>
            </p:cNvPr>
            <p:cNvSpPr/>
            <p:nvPr/>
          </p:nvSpPr>
          <p:spPr>
            <a:xfrm>
              <a:off x="1318500" y="5397795"/>
              <a:ext cx="2518410" cy="1460205"/>
            </a:xfrm>
            <a:custGeom>
              <a:avLst/>
              <a:gdLst/>
              <a:ahLst/>
              <a:cxnLst>
                <a:cxn ang="0">
                  <a:pos x="wd2" y="hd2"/>
                </a:cxn>
                <a:cxn ang="5400000">
                  <a:pos x="wd2" y="hd2"/>
                </a:cxn>
                <a:cxn ang="10800000">
                  <a:pos x="wd2" y="hd2"/>
                </a:cxn>
                <a:cxn ang="16200000">
                  <a:pos x="wd2" y="hd2"/>
                </a:cxn>
              </a:cxnLst>
              <a:rect l="0" t="0" r="r" b="b"/>
              <a:pathLst>
                <a:path w="21600" h="21011" extrusionOk="0">
                  <a:moveTo>
                    <a:pt x="21600" y="21011"/>
                  </a:moveTo>
                  <a:cubicBezTo>
                    <a:pt x="20326" y="20006"/>
                    <a:pt x="19247" y="17685"/>
                    <a:pt x="18441" y="15163"/>
                  </a:cubicBezTo>
                  <a:cubicBezTo>
                    <a:pt x="17395" y="11874"/>
                    <a:pt x="16655" y="8091"/>
                    <a:pt x="15500" y="4985"/>
                  </a:cubicBezTo>
                  <a:cubicBezTo>
                    <a:pt x="14346" y="1878"/>
                    <a:pt x="12592" y="-589"/>
                    <a:pt x="10816" y="124"/>
                  </a:cubicBezTo>
                  <a:cubicBezTo>
                    <a:pt x="8670" y="1001"/>
                    <a:pt x="7429" y="5880"/>
                    <a:pt x="6111" y="9791"/>
                  </a:cubicBezTo>
                  <a:cubicBezTo>
                    <a:pt x="4510" y="14542"/>
                    <a:pt x="2396" y="18416"/>
                    <a:pt x="0" y="21011"/>
                  </a:cubicBezTo>
                  <a:lnTo>
                    <a:pt x="21600" y="21011"/>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2F34D994-CB3B-064B-9B44-CCF911202168}"/>
                </a:ext>
              </a:extLst>
            </p:cNvPr>
            <p:cNvSpPr/>
            <p:nvPr/>
          </p:nvSpPr>
          <p:spPr>
            <a:xfrm>
              <a:off x="6704329" y="0"/>
              <a:ext cx="2439671" cy="3071007"/>
            </a:xfrm>
            <a:custGeom>
              <a:avLst/>
              <a:gdLst/>
              <a:ahLst/>
              <a:cxnLst>
                <a:cxn ang="0">
                  <a:pos x="wd2" y="hd2"/>
                </a:cxn>
                <a:cxn ang="5400000">
                  <a:pos x="wd2" y="hd2"/>
                </a:cxn>
                <a:cxn ang="10800000">
                  <a:pos x="wd2" y="hd2"/>
                </a:cxn>
                <a:cxn ang="16200000">
                  <a:pos x="wd2" y="hd2"/>
                </a:cxn>
              </a:cxnLst>
              <a:rect l="0" t="0" r="r" b="b"/>
              <a:pathLst>
                <a:path w="21600" h="21406" extrusionOk="0">
                  <a:moveTo>
                    <a:pt x="2744" y="3054"/>
                  </a:moveTo>
                  <a:cubicBezTo>
                    <a:pt x="4846" y="4143"/>
                    <a:pt x="7241" y="4417"/>
                    <a:pt x="9400" y="5347"/>
                  </a:cubicBezTo>
                  <a:cubicBezTo>
                    <a:pt x="12863" y="6843"/>
                    <a:pt x="15607" y="10083"/>
                    <a:pt x="16608" y="13890"/>
                  </a:cubicBezTo>
                  <a:cubicBezTo>
                    <a:pt x="17057" y="15616"/>
                    <a:pt x="17181" y="17466"/>
                    <a:pt x="17979" y="19050"/>
                  </a:cubicBezTo>
                  <a:cubicBezTo>
                    <a:pt x="18677" y="20458"/>
                    <a:pt x="20172" y="21600"/>
                    <a:pt x="21600" y="21379"/>
                  </a:cubicBezTo>
                  <a:lnTo>
                    <a:pt x="21600" y="0"/>
                  </a:lnTo>
                  <a:lnTo>
                    <a:pt x="0" y="0"/>
                  </a:lnTo>
                  <a:cubicBezTo>
                    <a:pt x="337" y="1363"/>
                    <a:pt x="1507" y="2417"/>
                    <a:pt x="2744" y="305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3186BFE6-1C27-5E4F-AC4D-F8482B75CA15}"/>
                </a:ext>
              </a:extLst>
            </p:cNvPr>
            <p:cNvSpPr/>
            <p:nvPr/>
          </p:nvSpPr>
          <p:spPr>
            <a:xfrm>
              <a:off x="7659848" y="1485901"/>
              <a:ext cx="1162658" cy="1763131"/>
            </a:xfrm>
            <a:custGeom>
              <a:avLst/>
              <a:gdLst/>
              <a:ahLst/>
              <a:cxnLst>
                <a:cxn ang="0">
                  <a:pos x="wd2" y="hd2"/>
                </a:cxn>
                <a:cxn ang="5400000">
                  <a:pos x="wd2" y="hd2"/>
                </a:cxn>
                <a:cxn ang="10800000">
                  <a:pos x="wd2" y="hd2"/>
                </a:cxn>
                <a:cxn ang="16200000">
                  <a:pos x="wd2" y="hd2"/>
                </a:cxn>
              </a:cxnLst>
              <a:rect l="0" t="0" r="r" b="b"/>
              <a:pathLst>
                <a:path w="17751" h="21088" extrusionOk="0">
                  <a:moveTo>
                    <a:pt x="2050" y="10542"/>
                  </a:moveTo>
                  <a:cubicBezTo>
                    <a:pt x="-1556" y="11089"/>
                    <a:pt x="693" y="5013"/>
                    <a:pt x="693" y="5013"/>
                  </a:cubicBezTo>
                  <a:cubicBezTo>
                    <a:pt x="693" y="5013"/>
                    <a:pt x="5657" y="9995"/>
                    <a:pt x="2050" y="10542"/>
                  </a:cubicBezTo>
                  <a:close/>
                  <a:moveTo>
                    <a:pt x="15080" y="15524"/>
                  </a:moveTo>
                  <a:cubicBezTo>
                    <a:pt x="15080" y="15524"/>
                    <a:pt x="12850" y="21600"/>
                    <a:pt x="16438" y="21053"/>
                  </a:cubicBezTo>
                  <a:cubicBezTo>
                    <a:pt x="20044" y="20506"/>
                    <a:pt x="15080" y="15524"/>
                    <a:pt x="15080" y="15524"/>
                  </a:cubicBezTo>
                  <a:close/>
                  <a:moveTo>
                    <a:pt x="9283" y="4906"/>
                  </a:moveTo>
                  <a:cubicBezTo>
                    <a:pt x="9283" y="4906"/>
                    <a:pt x="7227" y="10496"/>
                    <a:pt x="10543" y="9995"/>
                  </a:cubicBezTo>
                  <a:cubicBezTo>
                    <a:pt x="13839" y="9494"/>
                    <a:pt x="9283" y="4906"/>
                    <a:pt x="9283" y="4906"/>
                  </a:cubicBezTo>
                  <a:close/>
                  <a:moveTo>
                    <a:pt x="6549" y="15828"/>
                  </a:moveTo>
                  <a:cubicBezTo>
                    <a:pt x="6549" y="15828"/>
                    <a:pt x="4494" y="21418"/>
                    <a:pt x="7809" y="20916"/>
                  </a:cubicBezTo>
                  <a:cubicBezTo>
                    <a:pt x="11125" y="20415"/>
                    <a:pt x="6549" y="15828"/>
                    <a:pt x="6549" y="15828"/>
                  </a:cubicBezTo>
                  <a:close/>
                  <a:moveTo>
                    <a:pt x="5192" y="3099"/>
                  </a:moveTo>
                  <a:cubicBezTo>
                    <a:pt x="5192" y="3099"/>
                    <a:pt x="3718" y="7124"/>
                    <a:pt x="6103" y="6759"/>
                  </a:cubicBezTo>
                  <a:cubicBezTo>
                    <a:pt x="8468" y="6395"/>
                    <a:pt x="5192" y="3099"/>
                    <a:pt x="5192" y="3099"/>
                  </a:cubicBezTo>
                  <a:close/>
                  <a:moveTo>
                    <a:pt x="3039" y="12258"/>
                  </a:moveTo>
                  <a:cubicBezTo>
                    <a:pt x="3039" y="12258"/>
                    <a:pt x="1566" y="16284"/>
                    <a:pt x="3951" y="15919"/>
                  </a:cubicBezTo>
                  <a:cubicBezTo>
                    <a:pt x="6336" y="15554"/>
                    <a:pt x="3039" y="12258"/>
                    <a:pt x="3039" y="12258"/>
                  </a:cubicBezTo>
                  <a:close/>
                  <a:moveTo>
                    <a:pt x="15507" y="6046"/>
                  </a:moveTo>
                  <a:cubicBezTo>
                    <a:pt x="15507" y="6046"/>
                    <a:pt x="14033" y="10071"/>
                    <a:pt x="16418" y="9706"/>
                  </a:cubicBezTo>
                  <a:cubicBezTo>
                    <a:pt x="18803" y="9342"/>
                    <a:pt x="15507" y="6046"/>
                    <a:pt x="15507" y="6046"/>
                  </a:cubicBezTo>
                  <a:close/>
                  <a:moveTo>
                    <a:pt x="5521" y="8111"/>
                  </a:moveTo>
                  <a:cubicBezTo>
                    <a:pt x="5521" y="8111"/>
                    <a:pt x="3776" y="12835"/>
                    <a:pt x="6588" y="12410"/>
                  </a:cubicBezTo>
                  <a:cubicBezTo>
                    <a:pt x="9399" y="11985"/>
                    <a:pt x="5521" y="8111"/>
                    <a:pt x="5521" y="8111"/>
                  </a:cubicBezTo>
                  <a:close/>
                  <a:moveTo>
                    <a:pt x="13258" y="9585"/>
                  </a:moveTo>
                  <a:cubicBezTo>
                    <a:pt x="13258" y="9585"/>
                    <a:pt x="11513" y="14309"/>
                    <a:pt x="14324" y="13884"/>
                  </a:cubicBezTo>
                  <a:cubicBezTo>
                    <a:pt x="17116" y="13473"/>
                    <a:pt x="13258" y="9585"/>
                    <a:pt x="13258" y="9585"/>
                  </a:cubicBezTo>
                  <a:close/>
                  <a:moveTo>
                    <a:pt x="9845" y="11924"/>
                  </a:moveTo>
                  <a:cubicBezTo>
                    <a:pt x="9845" y="11924"/>
                    <a:pt x="7615" y="18000"/>
                    <a:pt x="11202" y="17453"/>
                  </a:cubicBezTo>
                  <a:cubicBezTo>
                    <a:pt x="14809" y="16906"/>
                    <a:pt x="9845" y="11924"/>
                    <a:pt x="9845" y="11924"/>
                  </a:cubicBezTo>
                  <a:close/>
                  <a:moveTo>
                    <a:pt x="12055" y="0"/>
                  </a:moveTo>
                  <a:cubicBezTo>
                    <a:pt x="12055" y="0"/>
                    <a:pt x="9826" y="6076"/>
                    <a:pt x="13413" y="5529"/>
                  </a:cubicBezTo>
                  <a:cubicBezTo>
                    <a:pt x="17019" y="4982"/>
                    <a:pt x="12055" y="0"/>
                    <a:pt x="12055"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1D3D0D31-9652-934F-9D13-66460DDDB613}"/>
                </a:ext>
              </a:extLst>
            </p:cNvPr>
            <p:cNvSpPr/>
            <p:nvPr/>
          </p:nvSpPr>
          <p:spPr>
            <a:xfrm>
              <a:off x="321494" y="5567220"/>
              <a:ext cx="3415032" cy="1290780"/>
            </a:xfrm>
            <a:custGeom>
              <a:avLst/>
              <a:gdLst/>
              <a:ahLst/>
              <a:cxnLst>
                <a:cxn ang="0">
                  <a:pos x="wd2" y="hd2"/>
                </a:cxn>
                <a:cxn ang="5400000">
                  <a:pos x="wd2" y="hd2"/>
                </a:cxn>
                <a:cxn ang="10800000">
                  <a:pos x="wd2" y="hd2"/>
                </a:cxn>
                <a:cxn ang="16200000">
                  <a:pos x="wd2" y="hd2"/>
                </a:cxn>
              </a:cxnLst>
              <a:rect l="0" t="0" r="r" b="b"/>
              <a:pathLst>
                <a:path w="21544" h="21109" extrusionOk="0">
                  <a:moveTo>
                    <a:pt x="20470" y="20839"/>
                  </a:moveTo>
                  <a:cubicBezTo>
                    <a:pt x="20270" y="19219"/>
                    <a:pt x="20470" y="17516"/>
                    <a:pt x="20703" y="15979"/>
                  </a:cubicBezTo>
                  <a:cubicBezTo>
                    <a:pt x="20951" y="14359"/>
                    <a:pt x="21239" y="12781"/>
                    <a:pt x="21400" y="11057"/>
                  </a:cubicBezTo>
                  <a:cubicBezTo>
                    <a:pt x="21552" y="9416"/>
                    <a:pt x="21600" y="7692"/>
                    <a:pt x="21464" y="6031"/>
                  </a:cubicBezTo>
                  <a:cubicBezTo>
                    <a:pt x="21344" y="4639"/>
                    <a:pt x="21087" y="3206"/>
                    <a:pt x="20647" y="2313"/>
                  </a:cubicBezTo>
                  <a:cubicBezTo>
                    <a:pt x="20142" y="1295"/>
                    <a:pt x="19485" y="1150"/>
                    <a:pt x="18868" y="1503"/>
                  </a:cubicBezTo>
                  <a:cubicBezTo>
                    <a:pt x="18203" y="1897"/>
                    <a:pt x="17602" y="2832"/>
                    <a:pt x="16961" y="3414"/>
                  </a:cubicBezTo>
                  <a:cubicBezTo>
                    <a:pt x="16553" y="3808"/>
                    <a:pt x="16120" y="4057"/>
                    <a:pt x="15687" y="4203"/>
                  </a:cubicBezTo>
                  <a:cubicBezTo>
                    <a:pt x="15671" y="3123"/>
                    <a:pt x="15543" y="2064"/>
                    <a:pt x="15279" y="1212"/>
                  </a:cubicBezTo>
                  <a:cubicBezTo>
                    <a:pt x="14934" y="91"/>
                    <a:pt x="14301" y="-491"/>
                    <a:pt x="13845" y="527"/>
                  </a:cubicBezTo>
                  <a:cubicBezTo>
                    <a:pt x="13476" y="1337"/>
                    <a:pt x="13332" y="2977"/>
                    <a:pt x="13580" y="4078"/>
                  </a:cubicBezTo>
                  <a:cubicBezTo>
                    <a:pt x="13732" y="4743"/>
                    <a:pt x="14005" y="5117"/>
                    <a:pt x="14285" y="5241"/>
                  </a:cubicBezTo>
                  <a:cubicBezTo>
                    <a:pt x="14606" y="5387"/>
                    <a:pt x="14942" y="5387"/>
                    <a:pt x="15263" y="5345"/>
                  </a:cubicBezTo>
                  <a:cubicBezTo>
                    <a:pt x="15207" y="6446"/>
                    <a:pt x="15030" y="7547"/>
                    <a:pt x="14742" y="8377"/>
                  </a:cubicBezTo>
                  <a:cubicBezTo>
                    <a:pt x="14357" y="9499"/>
                    <a:pt x="13820" y="10164"/>
                    <a:pt x="13252" y="10351"/>
                  </a:cubicBezTo>
                  <a:cubicBezTo>
                    <a:pt x="12579" y="10600"/>
                    <a:pt x="11890" y="10184"/>
                    <a:pt x="11241" y="9748"/>
                  </a:cubicBezTo>
                  <a:cubicBezTo>
                    <a:pt x="10544" y="9291"/>
                    <a:pt x="9847" y="8793"/>
                    <a:pt x="9150" y="8398"/>
                  </a:cubicBezTo>
                  <a:cubicBezTo>
                    <a:pt x="7804" y="7671"/>
                    <a:pt x="6418" y="7277"/>
                    <a:pt x="5055" y="7921"/>
                  </a:cubicBezTo>
                  <a:cubicBezTo>
                    <a:pt x="3830" y="8481"/>
                    <a:pt x="2660" y="9914"/>
                    <a:pt x="1763" y="12178"/>
                  </a:cubicBezTo>
                  <a:cubicBezTo>
                    <a:pt x="929" y="14276"/>
                    <a:pt x="336" y="17038"/>
                    <a:pt x="80" y="19987"/>
                  </a:cubicBezTo>
                  <a:cubicBezTo>
                    <a:pt x="48" y="20361"/>
                    <a:pt x="24" y="20735"/>
                    <a:pt x="0" y="21088"/>
                  </a:cubicBezTo>
                  <a:lnTo>
                    <a:pt x="401" y="21088"/>
                  </a:lnTo>
                  <a:cubicBezTo>
                    <a:pt x="569" y="18471"/>
                    <a:pt x="1018" y="15958"/>
                    <a:pt x="1674" y="13923"/>
                  </a:cubicBezTo>
                  <a:cubicBezTo>
                    <a:pt x="2484" y="11451"/>
                    <a:pt x="3581" y="9831"/>
                    <a:pt x="4791" y="9104"/>
                  </a:cubicBezTo>
                  <a:cubicBezTo>
                    <a:pt x="6129" y="8294"/>
                    <a:pt x="7515" y="8606"/>
                    <a:pt x="8853" y="9291"/>
                  </a:cubicBezTo>
                  <a:cubicBezTo>
                    <a:pt x="9582" y="9665"/>
                    <a:pt x="10295" y="10164"/>
                    <a:pt x="11008" y="10662"/>
                  </a:cubicBezTo>
                  <a:cubicBezTo>
                    <a:pt x="11705" y="11140"/>
                    <a:pt x="12426" y="11576"/>
                    <a:pt x="13156" y="11389"/>
                  </a:cubicBezTo>
                  <a:cubicBezTo>
                    <a:pt x="13764" y="11244"/>
                    <a:pt x="14349" y="10662"/>
                    <a:pt x="14806" y="9624"/>
                  </a:cubicBezTo>
                  <a:cubicBezTo>
                    <a:pt x="15255" y="8606"/>
                    <a:pt x="15543" y="7152"/>
                    <a:pt x="15631" y="5636"/>
                  </a:cubicBezTo>
                  <a:cubicBezTo>
                    <a:pt x="15639" y="5511"/>
                    <a:pt x="15647" y="5366"/>
                    <a:pt x="15647" y="5241"/>
                  </a:cubicBezTo>
                  <a:cubicBezTo>
                    <a:pt x="16224" y="5075"/>
                    <a:pt x="16793" y="4681"/>
                    <a:pt x="17330" y="4120"/>
                  </a:cubicBezTo>
                  <a:cubicBezTo>
                    <a:pt x="17947" y="3455"/>
                    <a:pt x="18564" y="2521"/>
                    <a:pt x="19245" y="2375"/>
                  </a:cubicBezTo>
                  <a:cubicBezTo>
                    <a:pt x="19533" y="2313"/>
                    <a:pt x="19837" y="2375"/>
                    <a:pt x="20102" y="2707"/>
                  </a:cubicBezTo>
                  <a:cubicBezTo>
                    <a:pt x="20350" y="2998"/>
                    <a:pt x="20550" y="3476"/>
                    <a:pt x="20695" y="4078"/>
                  </a:cubicBezTo>
                  <a:cubicBezTo>
                    <a:pt x="21015" y="5324"/>
                    <a:pt x="21127" y="6861"/>
                    <a:pt x="21111" y="8336"/>
                  </a:cubicBezTo>
                  <a:cubicBezTo>
                    <a:pt x="21095" y="10164"/>
                    <a:pt x="20879" y="11908"/>
                    <a:pt x="20623" y="13591"/>
                  </a:cubicBezTo>
                  <a:cubicBezTo>
                    <a:pt x="20366" y="15231"/>
                    <a:pt x="20062" y="16831"/>
                    <a:pt x="19974" y="18596"/>
                  </a:cubicBezTo>
                  <a:cubicBezTo>
                    <a:pt x="19934" y="19427"/>
                    <a:pt x="19950" y="20299"/>
                    <a:pt x="20054" y="21109"/>
                  </a:cubicBezTo>
                  <a:cubicBezTo>
                    <a:pt x="20054" y="21109"/>
                    <a:pt x="20054" y="21109"/>
                    <a:pt x="20054" y="21109"/>
                  </a:cubicBezTo>
                  <a:lnTo>
                    <a:pt x="20446" y="21109"/>
                  </a:lnTo>
                  <a:cubicBezTo>
                    <a:pt x="20486" y="21026"/>
                    <a:pt x="20486" y="20943"/>
                    <a:pt x="20470" y="20839"/>
                  </a:cubicBezTo>
                  <a:close/>
                  <a:moveTo>
                    <a:pt x="14950" y="4327"/>
                  </a:moveTo>
                  <a:cubicBezTo>
                    <a:pt x="14686" y="4327"/>
                    <a:pt x="14357" y="4348"/>
                    <a:pt x="14125" y="4016"/>
                  </a:cubicBezTo>
                  <a:cubicBezTo>
                    <a:pt x="13933" y="3746"/>
                    <a:pt x="13861" y="3268"/>
                    <a:pt x="13869" y="2749"/>
                  </a:cubicBezTo>
                  <a:cubicBezTo>
                    <a:pt x="13885" y="1711"/>
                    <a:pt x="14197" y="693"/>
                    <a:pt x="14622" y="1150"/>
                  </a:cubicBezTo>
                  <a:cubicBezTo>
                    <a:pt x="15086" y="1648"/>
                    <a:pt x="15279" y="3081"/>
                    <a:pt x="15303" y="4307"/>
                  </a:cubicBezTo>
                  <a:cubicBezTo>
                    <a:pt x="15182" y="4327"/>
                    <a:pt x="15070" y="4327"/>
                    <a:pt x="14950" y="4327"/>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3CC83D3F-4D33-B843-BAC6-C6A9711110A7}"/>
                </a:ext>
              </a:extLst>
            </p:cNvPr>
            <p:cNvSpPr/>
            <p:nvPr/>
          </p:nvSpPr>
          <p:spPr>
            <a:xfrm>
              <a:off x="7062948" y="0"/>
              <a:ext cx="2081052" cy="2011681"/>
            </a:xfrm>
            <a:custGeom>
              <a:avLst/>
              <a:gdLst/>
              <a:ahLst/>
              <a:cxnLst>
                <a:cxn ang="0">
                  <a:pos x="wd2" y="hd2"/>
                </a:cxn>
                <a:cxn ang="5400000">
                  <a:pos x="wd2" y="hd2"/>
                </a:cxn>
                <a:cxn ang="10800000">
                  <a:pos x="wd2" y="hd2"/>
                </a:cxn>
                <a:cxn ang="16200000">
                  <a:pos x="wd2" y="hd2"/>
                </a:cxn>
              </a:cxnLst>
              <a:rect l="0" t="0" r="r" b="b"/>
              <a:pathLst>
                <a:path w="21556" h="21600" extrusionOk="0">
                  <a:moveTo>
                    <a:pt x="1048" y="8059"/>
                  </a:moveTo>
                  <a:cubicBezTo>
                    <a:pt x="1442" y="8891"/>
                    <a:pt x="1969" y="9668"/>
                    <a:pt x="2666" y="10268"/>
                  </a:cubicBezTo>
                  <a:cubicBezTo>
                    <a:pt x="3442" y="10936"/>
                    <a:pt x="4363" y="11359"/>
                    <a:pt x="5310" y="11659"/>
                  </a:cubicBezTo>
                  <a:cubicBezTo>
                    <a:pt x="7270" y="12259"/>
                    <a:pt x="9375" y="12423"/>
                    <a:pt x="11401" y="12177"/>
                  </a:cubicBezTo>
                  <a:cubicBezTo>
                    <a:pt x="12427" y="12055"/>
                    <a:pt x="13453" y="11836"/>
                    <a:pt x="14439" y="11495"/>
                  </a:cubicBezTo>
                  <a:cubicBezTo>
                    <a:pt x="15084" y="11277"/>
                    <a:pt x="15755" y="11032"/>
                    <a:pt x="16373" y="10705"/>
                  </a:cubicBezTo>
                  <a:cubicBezTo>
                    <a:pt x="16610" y="11127"/>
                    <a:pt x="16847" y="11550"/>
                    <a:pt x="17070" y="11959"/>
                  </a:cubicBezTo>
                  <a:cubicBezTo>
                    <a:pt x="17294" y="12382"/>
                    <a:pt x="17518" y="12818"/>
                    <a:pt x="17689" y="13268"/>
                  </a:cubicBezTo>
                  <a:cubicBezTo>
                    <a:pt x="17886" y="13773"/>
                    <a:pt x="18017" y="14291"/>
                    <a:pt x="18136" y="14809"/>
                  </a:cubicBezTo>
                  <a:cubicBezTo>
                    <a:pt x="18373" y="15845"/>
                    <a:pt x="18504" y="16909"/>
                    <a:pt x="18780" y="17932"/>
                  </a:cubicBezTo>
                  <a:cubicBezTo>
                    <a:pt x="19043" y="18886"/>
                    <a:pt x="19425" y="19841"/>
                    <a:pt x="20070" y="20591"/>
                  </a:cubicBezTo>
                  <a:cubicBezTo>
                    <a:pt x="20464" y="21055"/>
                    <a:pt x="20977" y="21423"/>
                    <a:pt x="21556" y="21600"/>
                  </a:cubicBezTo>
                  <a:lnTo>
                    <a:pt x="21556" y="20877"/>
                  </a:lnTo>
                  <a:cubicBezTo>
                    <a:pt x="21438" y="20823"/>
                    <a:pt x="21319" y="20768"/>
                    <a:pt x="21214" y="20700"/>
                  </a:cubicBezTo>
                  <a:cubicBezTo>
                    <a:pt x="20504" y="20264"/>
                    <a:pt x="20043" y="19500"/>
                    <a:pt x="19741" y="18723"/>
                  </a:cubicBezTo>
                  <a:cubicBezTo>
                    <a:pt x="19017" y="16882"/>
                    <a:pt x="19017" y="14823"/>
                    <a:pt x="18280" y="12968"/>
                  </a:cubicBezTo>
                  <a:cubicBezTo>
                    <a:pt x="17938" y="12109"/>
                    <a:pt x="17478" y="11318"/>
                    <a:pt x="17031" y="10514"/>
                  </a:cubicBezTo>
                  <a:cubicBezTo>
                    <a:pt x="17005" y="10459"/>
                    <a:pt x="16978" y="10405"/>
                    <a:pt x="16939" y="10364"/>
                  </a:cubicBezTo>
                  <a:cubicBezTo>
                    <a:pt x="17005" y="10323"/>
                    <a:pt x="17057" y="10282"/>
                    <a:pt x="17123" y="10241"/>
                  </a:cubicBezTo>
                  <a:cubicBezTo>
                    <a:pt x="17925" y="9682"/>
                    <a:pt x="18570" y="8891"/>
                    <a:pt x="18833" y="7923"/>
                  </a:cubicBezTo>
                  <a:cubicBezTo>
                    <a:pt x="19083" y="7009"/>
                    <a:pt x="18978" y="5986"/>
                    <a:pt x="18359" y="5250"/>
                  </a:cubicBezTo>
                  <a:cubicBezTo>
                    <a:pt x="17820" y="4623"/>
                    <a:pt x="16926" y="4323"/>
                    <a:pt x="16189" y="4759"/>
                  </a:cubicBezTo>
                  <a:cubicBezTo>
                    <a:pt x="15505" y="5168"/>
                    <a:pt x="15242" y="6000"/>
                    <a:pt x="15189" y="6777"/>
                  </a:cubicBezTo>
                  <a:cubicBezTo>
                    <a:pt x="15097" y="7964"/>
                    <a:pt x="15518" y="9068"/>
                    <a:pt x="16057" y="10105"/>
                  </a:cubicBezTo>
                  <a:cubicBezTo>
                    <a:pt x="15702" y="10295"/>
                    <a:pt x="15321" y="10445"/>
                    <a:pt x="14952" y="10595"/>
                  </a:cubicBezTo>
                  <a:cubicBezTo>
                    <a:pt x="14045" y="10950"/>
                    <a:pt x="13098" y="11209"/>
                    <a:pt x="12137" y="11386"/>
                  </a:cubicBezTo>
                  <a:cubicBezTo>
                    <a:pt x="10269" y="11714"/>
                    <a:pt x="8336" y="11673"/>
                    <a:pt x="6494" y="11264"/>
                  </a:cubicBezTo>
                  <a:cubicBezTo>
                    <a:pt x="5613" y="11059"/>
                    <a:pt x="4718" y="10800"/>
                    <a:pt x="3929" y="10350"/>
                  </a:cubicBezTo>
                  <a:cubicBezTo>
                    <a:pt x="3192" y="9927"/>
                    <a:pt x="2574" y="9327"/>
                    <a:pt x="2100" y="8591"/>
                  </a:cubicBezTo>
                  <a:cubicBezTo>
                    <a:pt x="1087" y="7009"/>
                    <a:pt x="732" y="5100"/>
                    <a:pt x="666" y="3232"/>
                  </a:cubicBezTo>
                  <a:cubicBezTo>
                    <a:pt x="627" y="2168"/>
                    <a:pt x="680" y="1105"/>
                    <a:pt x="745" y="41"/>
                  </a:cubicBezTo>
                  <a:cubicBezTo>
                    <a:pt x="745" y="27"/>
                    <a:pt x="745" y="14"/>
                    <a:pt x="745" y="0"/>
                  </a:cubicBezTo>
                  <a:lnTo>
                    <a:pt x="88" y="0"/>
                  </a:lnTo>
                  <a:cubicBezTo>
                    <a:pt x="48" y="627"/>
                    <a:pt x="22" y="1255"/>
                    <a:pt x="9" y="1882"/>
                  </a:cubicBezTo>
                  <a:cubicBezTo>
                    <a:pt x="-44" y="3968"/>
                    <a:pt x="140" y="6136"/>
                    <a:pt x="1048" y="8059"/>
                  </a:cubicBezTo>
                  <a:close/>
                  <a:moveTo>
                    <a:pt x="15952" y="8045"/>
                  </a:moveTo>
                  <a:cubicBezTo>
                    <a:pt x="15794" y="7377"/>
                    <a:pt x="15768" y="6614"/>
                    <a:pt x="16031" y="5973"/>
                  </a:cubicBezTo>
                  <a:cubicBezTo>
                    <a:pt x="16255" y="5427"/>
                    <a:pt x="16768" y="5059"/>
                    <a:pt x="17360" y="5305"/>
                  </a:cubicBezTo>
                  <a:cubicBezTo>
                    <a:pt x="18031" y="5591"/>
                    <a:pt x="18333" y="6355"/>
                    <a:pt x="18320" y="7077"/>
                  </a:cubicBezTo>
                  <a:cubicBezTo>
                    <a:pt x="18294" y="7936"/>
                    <a:pt x="17860" y="8727"/>
                    <a:pt x="17254" y="9300"/>
                  </a:cubicBezTo>
                  <a:cubicBezTo>
                    <a:pt x="17070" y="9477"/>
                    <a:pt x="16860" y="9627"/>
                    <a:pt x="16649" y="9777"/>
                  </a:cubicBezTo>
                  <a:cubicBezTo>
                    <a:pt x="16347" y="9218"/>
                    <a:pt x="16097" y="8659"/>
                    <a:pt x="15952" y="8045"/>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631208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6904264" cy="360507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999853"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736526" y="6356350"/>
            <a:ext cx="2378524"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BC41951-174C-4410-A181-A364BD1D6D7A}"/>
              </a:ext>
            </a:extLst>
          </p:cNvPr>
          <p:cNvGrpSpPr/>
          <p:nvPr userDrawn="1"/>
        </p:nvGrpSpPr>
        <p:grpSpPr>
          <a:xfrm>
            <a:off x="0" y="1496060"/>
            <a:ext cx="9144000" cy="5361940"/>
            <a:chOff x="0" y="1496060"/>
            <a:chExt cx="9144000" cy="5361940"/>
          </a:xfrm>
        </p:grpSpPr>
        <p:sp>
          <p:nvSpPr>
            <p:cNvPr id="11" name="Shape">
              <a:extLst>
                <a:ext uri="{FF2B5EF4-FFF2-40B4-BE49-F238E27FC236}">
                  <a16:creationId xmlns:a16="http://schemas.microsoft.com/office/drawing/2014/main" id="{B1F8DACD-C15C-8447-BE27-174FB2C2A05E}"/>
                </a:ext>
              </a:extLst>
            </p:cNvPr>
            <p:cNvSpPr/>
            <p:nvPr/>
          </p:nvSpPr>
          <p:spPr>
            <a:xfrm>
              <a:off x="0" y="4305300"/>
              <a:ext cx="2120900" cy="2552700"/>
            </a:xfrm>
            <a:custGeom>
              <a:avLst/>
              <a:gdLst/>
              <a:ahLst/>
              <a:cxnLst>
                <a:cxn ang="0">
                  <a:pos x="wd2" y="hd2"/>
                </a:cxn>
                <a:cxn ang="5400000">
                  <a:pos x="wd2" y="hd2"/>
                </a:cxn>
                <a:cxn ang="10800000">
                  <a:pos x="wd2" y="hd2"/>
                </a:cxn>
                <a:cxn ang="16200000">
                  <a:pos x="wd2" y="hd2"/>
                </a:cxn>
              </a:cxnLst>
              <a:rect l="0" t="0" r="r" b="b"/>
              <a:pathLst>
                <a:path w="21600" h="21600" extrusionOk="0">
                  <a:moveTo>
                    <a:pt x="18224" y="17688"/>
                  </a:moveTo>
                  <a:cubicBezTo>
                    <a:pt x="16620" y="16700"/>
                    <a:pt x="14835" y="15808"/>
                    <a:pt x="13865" y="14067"/>
                  </a:cubicBezTo>
                  <a:cubicBezTo>
                    <a:pt x="12753" y="12057"/>
                    <a:pt x="13012" y="9328"/>
                    <a:pt x="11731" y="7447"/>
                  </a:cubicBezTo>
                  <a:cubicBezTo>
                    <a:pt x="9933" y="4814"/>
                    <a:pt x="6312" y="5223"/>
                    <a:pt x="3583" y="3901"/>
                  </a:cubicBezTo>
                  <a:cubicBezTo>
                    <a:pt x="2018" y="3138"/>
                    <a:pt x="737" y="1709"/>
                    <a:pt x="0" y="0"/>
                  </a:cubicBezTo>
                  <a:lnTo>
                    <a:pt x="0" y="21600"/>
                  </a:lnTo>
                  <a:lnTo>
                    <a:pt x="21600" y="21600"/>
                  </a:lnTo>
                  <a:cubicBezTo>
                    <a:pt x="21173" y="19848"/>
                    <a:pt x="19673" y="18591"/>
                    <a:pt x="18224" y="17688"/>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532A4169-DCD0-6748-B480-C5924E1FC83A}"/>
                </a:ext>
              </a:extLst>
            </p:cNvPr>
            <p:cNvSpPr/>
            <p:nvPr/>
          </p:nvSpPr>
          <p:spPr>
            <a:xfrm>
              <a:off x="8401899" y="1773713"/>
              <a:ext cx="742101" cy="2227581"/>
            </a:xfrm>
            <a:custGeom>
              <a:avLst/>
              <a:gdLst/>
              <a:ahLst/>
              <a:cxnLst>
                <a:cxn ang="0">
                  <a:pos x="wd2" y="hd2"/>
                </a:cxn>
                <a:cxn ang="5400000">
                  <a:pos x="wd2" y="hd2"/>
                </a:cxn>
                <a:cxn ang="10800000">
                  <a:pos x="wd2" y="hd2"/>
                </a:cxn>
                <a:cxn ang="16200000">
                  <a:pos x="wd2" y="hd2"/>
                </a:cxn>
              </a:cxnLst>
              <a:rect l="0" t="0" r="r" b="b"/>
              <a:pathLst>
                <a:path w="20556" h="21600" extrusionOk="0">
                  <a:moveTo>
                    <a:pt x="20556" y="0"/>
                  </a:moveTo>
                  <a:cubicBezTo>
                    <a:pt x="17988" y="1872"/>
                    <a:pt x="14576" y="3497"/>
                    <a:pt x="10600" y="4704"/>
                  </a:cubicBezTo>
                  <a:cubicBezTo>
                    <a:pt x="7012" y="5788"/>
                    <a:pt x="2720" y="6675"/>
                    <a:pt x="856" y="8485"/>
                  </a:cubicBezTo>
                  <a:cubicBezTo>
                    <a:pt x="-1044" y="10357"/>
                    <a:pt x="434" y="12660"/>
                    <a:pt x="3178" y="14285"/>
                  </a:cubicBezTo>
                  <a:cubicBezTo>
                    <a:pt x="5922" y="15911"/>
                    <a:pt x="9791" y="17031"/>
                    <a:pt x="13344" y="18263"/>
                  </a:cubicBezTo>
                  <a:cubicBezTo>
                    <a:pt x="16088" y="19199"/>
                    <a:pt x="18762" y="20270"/>
                    <a:pt x="20521" y="21600"/>
                  </a:cubicBezTo>
                  <a:lnTo>
                    <a:pt x="20521"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B518945-FBBF-8148-A94C-46071C18AE3E}"/>
                </a:ext>
              </a:extLst>
            </p:cNvPr>
            <p:cNvSpPr/>
            <p:nvPr/>
          </p:nvSpPr>
          <p:spPr>
            <a:xfrm>
              <a:off x="1092199" y="4696459"/>
              <a:ext cx="1162114" cy="1761862"/>
            </a:xfrm>
            <a:custGeom>
              <a:avLst/>
              <a:gdLst/>
              <a:ahLst/>
              <a:cxnLst>
                <a:cxn ang="0">
                  <a:pos x="wd2" y="hd2"/>
                </a:cxn>
                <a:cxn ang="5400000">
                  <a:pos x="wd2" y="hd2"/>
                </a:cxn>
                <a:cxn ang="10800000">
                  <a:pos x="wd2" y="hd2"/>
                </a:cxn>
                <a:cxn ang="16200000">
                  <a:pos x="wd2" y="hd2"/>
                </a:cxn>
              </a:cxnLst>
              <a:rect l="0" t="0" r="r" b="b"/>
              <a:pathLst>
                <a:path w="17758" h="21088" extrusionOk="0">
                  <a:moveTo>
                    <a:pt x="2052" y="10534"/>
                  </a:moveTo>
                  <a:cubicBezTo>
                    <a:pt x="-1558" y="11081"/>
                    <a:pt x="693" y="5001"/>
                    <a:pt x="693" y="5001"/>
                  </a:cubicBezTo>
                  <a:cubicBezTo>
                    <a:pt x="693" y="5001"/>
                    <a:pt x="5642" y="9987"/>
                    <a:pt x="2052" y="10534"/>
                  </a:cubicBezTo>
                  <a:close/>
                  <a:moveTo>
                    <a:pt x="15093" y="15520"/>
                  </a:moveTo>
                  <a:cubicBezTo>
                    <a:pt x="15093" y="15520"/>
                    <a:pt x="12861" y="21600"/>
                    <a:pt x="16452" y="21053"/>
                  </a:cubicBezTo>
                  <a:cubicBezTo>
                    <a:pt x="20042" y="20506"/>
                    <a:pt x="15093" y="15520"/>
                    <a:pt x="15093" y="15520"/>
                  </a:cubicBezTo>
                  <a:close/>
                  <a:moveTo>
                    <a:pt x="9271" y="4895"/>
                  </a:moveTo>
                  <a:cubicBezTo>
                    <a:pt x="9271" y="4895"/>
                    <a:pt x="7214" y="10488"/>
                    <a:pt x="10533" y="9987"/>
                  </a:cubicBezTo>
                  <a:cubicBezTo>
                    <a:pt x="13851" y="9485"/>
                    <a:pt x="9271" y="4895"/>
                    <a:pt x="9271" y="4895"/>
                  </a:cubicBezTo>
                  <a:close/>
                  <a:moveTo>
                    <a:pt x="6554" y="15824"/>
                  </a:moveTo>
                  <a:cubicBezTo>
                    <a:pt x="6554" y="15824"/>
                    <a:pt x="4497" y="21418"/>
                    <a:pt x="7816" y="20916"/>
                  </a:cubicBezTo>
                  <a:cubicBezTo>
                    <a:pt x="11115" y="20430"/>
                    <a:pt x="6554" y="15824"/>
                    <a:pt x="6554" y="15824"/>
                  </a:cubicBezTo>
                  <a:close/>
                  <a:moveTo>
                    <a:pt x="5176" y="3086"/>
                  </a:moveTo>
                  <a:cubicBezTo>
                    <a:pt x="5176" y="3086"/>
                    <a:pt x="3701" y="7114"/>
                    <a:pt x="6088" y="6749"/>
                  </a:cubicBezTo>
                  <a:cubicBezTo>
                    <a:pt x="8475" y="6399"/>
                    <a:pt x="5176" y="3086"/>
                    <a:pt x="5176" y="3086"/>
                  </a:cubicBezTo>
                  <a:close/>
                  <a:moveTo>
                    <a:pt x="3041" y="12252"/>
                  </a:moveTo>
                  <a:cubicBezTo>
                    <a:pt x="3041" y="12252"/>
                    <a:pt x="1567" y="16280"/>
                    <a:pt x="3954" y="15915"/>
                  </a:cubicBezTo>
                  <a:cubicBezTo>
                    <a:pt x="6321" y="15565"/>
                    <a:pt x="3041" y="12252"/>
                    <a:pt x="3041" y="12252"/>
                  </a:cubicBezTo>
                  <a:close/>
                  <a:moveTo>
                    <a:pt x="15501" y="6035"/>
                  </a:moveTo>
                  <a:cubicBezTo>
                    <a:pt x="15501" y="6035"/>
                    <a:pt x="14026" y="10063"/>
                    <a:pt x="16413" y="9698"/>
                  </a:cubicBezTo>
                  <a:cubicBezTo>
                    <a:pt x="18800" y="9333"/>
                    <a:pt x="15501" y="6035"/>
                    <a:pt x="15501" y="6035"/>
                  </a:cubicBezTo>
                  <a:close/>
                  <a:moveTo>
                    <a:pt x="5506" y="8102"/>
                  </a:moveTo>
                  <a:cubicBezTo>
                    <a:pt x="5506" y="8102"/>
                    <a:pt x="3760" y="12829"/>
                    <a:pt x="6574" y="12404"/>
                  </a:cubicBezTo>
                  <a:cubicBezTo>
                    <a:pt x="9368" y="11993"/>
                    <a:pt x="5506" y="8102"/>
                    <a:pt x="5506" y="8102"/>
                  </a:cubicBezTo>
                  <a:close/>
                  <a:moveTo>
                    <a:pt x="13250" y="9592"/>
                  </a:moveTo>
                  <a:cubicBezTo>
                    <a:pt x="13250" y="9592"/>
                    <a:pt x="11503" y="14319"/>
                    <a:pt x="14317" y="13893"/>
                  </a:cubicBezTo>
                  <a:cubicBezTo>
                    <a:pt x="17112" y="13468"/>
                    <a:pt x="13250" y="9592"/>
                    <a:pt x="13250" y="9592"/>
                  </a:cubicBezTo>
                  <a:close/>
                  <a:moveTo>
                    <a:pt x="9834" y="11917"/>
                  </a:moveTo>
                  <a:cubicBezTo>
                    <a:pt x="9834" y="11917"/>
                    <a:pt x="7602" y="17997"/>
                    <a:pt x="11192" y="17450"/>
                  </a:cubicBezTo>
                  <a:cubicBezTo>
                    <a:pt x="14802" y="16903"/>
                    <a:pt x="9834" y="11917"/>
                    <a:pt x="9834" y="11917"/>
                  </a:cubicBezTo>
                  <a:close/>
                  <a:moveTo>
                    <a:pt x="12046" y="0"/>
                  </a:moveTo>
                  <a:cubicBezTo>
                    <a:pt x="12046" y="0"/>
                    <a:pt x="9814" y="6080"/>
                    <a:pt x="13405" y="5533"/>
                  </a:cubicBezTo>
                  <a:cubicBezTo>
                    <a:pt x="17014" y="4971"/>
                    <a:pt x="12046" y="0"/>
                    <a:pt x="1204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1776BAF5-4367-714D-A6B4-DDDC4047800F}"/>
                </a:ext>
              </a:extLst>
            </p:cNvPr>
            <p:cNvSpPr/>
            <p:nvPr/>
          </p:nvSpPr>
          <p:spPr>
            <a:xfrm>
              <a:off x="0" y="3693160"/>
              <a:ext cx="1784350" cy="3164840"/>
            </a:xfrm>
            <a:custGeom>
              <a:avLst/>
              <a:gdLst/>
              <a:ahLst/>
              <a:cxnLst>
                <a:cxn ang="0">
                  <a:pos x="wd2" y="hd2"/>
                </a:cxn>
                <a:cxn ang="5400000">
                  <a:pos x="wd2" y="hd2"/>
                </a:cxn>
                <a:cxn ang="10800000">
                  <a:pos x="wd2" y="hd2"/>
                </a:cxn>
                <a:cxn ang="16200000">
                  <a:pos x="wd2" y="hd2"/>
                </a:cxn>
              </a:cxnLst>
              <a:rect l="0" t="0" r="r" b="b"/>
              <a:pathLst>
                <a:path w="21600" h="21600" extrusionOk="0">
                  <a:moveTo>
                    <a:pt x="1860" y="2046"/>
                  </a:moveTo>
                  <a:cubicBezTo>
                    <a:pt x="3059" y="3268"/>
                    <a:pt x="3767" y="4646"/>
                    <a:pt x="3951" y="6033"/>
                  </a:cubicBezTo>
                  <a:cubicBezTo>
                    <a:pt x="4182" y="7636"/>
                    <a:pt x="3720" y="9248"/>
                    <a:pt x="3982" y="10852"/>
                  </a:cubicBezTo>
                  <a:cubicBezTo>
                    <a:pt x="4166" y="12031"/>
                    <a:pt x="4827" y="13279"/>
                    <a:pt x="6319" y="14154"/>
                  </a:cubicBezTo>
                  <a:cubicBezTo>
                    <a:pt x="6288" y="14449"/>
                    <a:pt x="6334" y="14752"/>
                    <a:pt x="6442" y="15056"/>
                  </a:cubicBezTo>
                  <a:cubicBezTo>
                    <a:pt x="6688" y="15758"/>
                    <a:pt x="7256" y="16408"/>
                    <a:pt x="7948" y="17006"/>
                  </a:cubicBezTo>
                  <a:cubicBezTo>
                    <a:pt x="8609" y="17561"/>
                    <a:pt x="9378" y="18081"/>
                    <a:pt x="10223" y="18558"/>
                  </a:cubicBezTo>
                  <a:cubicBezTo>
                    <a:pt x="11838" y="19459"/>
                    <a:pt x="13744" y="20178"/>
                    <a:pt x="15773" y="20751"/>
                  </a:cubicBezTo>
                  <a:cubicBezTo>
                    <a:pt x="16911" y="21071"/>
                    <a:pt x="18079" y="21349"/>
                    <a:pt x="19263" y="21600"/>
                  </a:cubicBezTo>
                  <a:lnTo>
                    <a:pt x="21600" y="21600"/>
                  </a:lnTo>
                  <a:cubicBezTo>
                    <a:pt x="20293" y="21366"/>
                    <a:pt x="19002" y="21097"/>
                    <a:pt x="17741" y="20794"/>
                  </a:cubicBezTo>
                  <a:cubicBezTo>
                    <a:pt x="15773" y="20317"/>
                    <a:pt x="13867" y="19728"/>
                    <a:pt x="12191" y="18965"/>
                  </a:cubicBezTo>
                  <a:cubicBezTo>
                    <a:pt x="10439" y="18168"/>
                    <a:pt x="8840" y="17179"/>
                    <a:pt x="7856" y="16035"/>
                  </a:cubicBezTo>
                  <a:cubicBezTo>
                    <a:pt x="7456" y="15567"/>
                    <a:pt x="7179" y="15065"/>
                    <a:pt x="7103" y="14544"/>
                  </a:cubicBezTo>
                  <a:cubicBezTo>
                    <a:pt x="7810" y="14830"/>
                    <a:pt x="8640" y="15021"/>
                    <a:pt x="9516" y="14987"/>
                  </a:cubicBezTo>
                  <a:cubicBezTo>
                    <a:pt x="10623" y="14943"/>
                    <a:pt x="11684" y="14579"/>
                    <a:pt x="11961" y="13946"/>
                  </a:cubicBezTo>
                  <a:cubicBezTo>
                    <a:pt x="12391" y="12976"/>
                    <a:pt x="10946" y="11641"/>
                    <a:pt x="8978" y="11901"/>
                  </a:cubicBezTo>
                  <a:cubicBezTo>
                    <a:pt x="7964" y="12039"/>
                    <a:pt x="7210" y="12534"/>
                    <a:pt x="6795" y="13054"/>
                  </a:cubicBezTo>
                  <a:cubicBezTo>
                    <a:pt x="6657" y="13227"/>
                    <a:pt x="6549" y="13409"/>
                    <a:pt x="6472" y="13600"/>
                  </a:cubicBezTo>
                  <a:cubicBezTo>
                    <a:pt x="5365" y="12794"/>
                    <a:pt x="4873" y="11745"/>
                    <a:pt x="4750" y="10739"/>
                  </a:cubicBezTo>
                  <a:cubicBezTo>
                    <a:pt x="4551" y="9188"/>
                    <a:pt x="4950" y="7636"/>
                    <a:pt x="4750" y="6085"/>
                  </a:cubicBezTo>
                  <a:cubicBezTo>
                    <a:pt x="4566" y="4707"/>
                    <a:pt x="3920" y="3346"/>
                    <a:pt x="2798" y="2115"/>
                  </a:cubicBezTo>
                  <a:cubicBezTo>
                    <a:pt x="2275" y="1534"/>
                    <a:pt x="1645" y="962"/>
                    <a:pt x="892" y="468"/>
                  </a:cubicBezTo>
                  <a:cubicBezTo>
                    <a:pt x="646" y="303"/>
                    <a:pt x="338" y="139"/>
                    <a:pt x="0" y="0"/>
                  </a:cubicBezTo>
                  <a:lnTo>
                    <a:pt x="0" y="572"/>
                  </a:lnTo>
                  <a:cubicBezTo>
                    <a:pt x="753" y="979"/>
                    <a:pt x="1353" y="1517"/>
                    <a:pt x="1860" y="2046"/>
                  </a:cubicBezTo>
                  <a:close/>
                  <a:moveTo>
                    <a:pt x="8256" y="12594"/>
                  </a:moveTo>
                  <a:cubicBezTo>
                    <a:pt x="8548" y="12438"/>
                    <a:pt x="8932" y="12317"/>
                    <a:pt x="9301" y="12291"/>
                  </a:cubicBezTo>
                  <a:cubicBezTo>
                    <a:pt x="9393" y="12282"/>
                    <a:pt x="9501" y="12282"/>
                    <a:pt x="9593" y="12282"/>
                  </a:cubicBezTo>
                  <a:cubicBezTo>
                    <a:pt x="9639" y="12282"/>
                    <a:pt x="9731" y="12291"/>
                    <a:pt x="9824" y="12308"/>
                  </a:cubicBezTo>
                  <a:cubicBezTo>
                    <a:pt x="9962" y="12334"/>
                    <a:pt x="10116" y="12378"/>
                    <a:pt x="10270" y="12438"/>
                  </a:cubicBezTo>
                  <a:cubicBezTo>
                    <a:pt x="10854" y="12672"/>
                    <a:pt x="11238" y="13140"/>
                    <a:pt x="11253" y="13556"/>
                  </a:cubicBezTo>
                  <a:cubicBezTo>
                    <a:pt x="11253" y="13764"/>
                    <a:pt x="11177" y="13972"/>
                    <a:pt x="10915" y="14146"/>
                  </a:cubicBezTo>
                  <a:cubicBezTo>
                    <a:pt x="10608" y="14362"/>
                    <a:pt x="10116" y="14484"/>
                    <a:pt x="9639" y="14527"/>
                  </a:cubicBezTo>
                  <a:cubicBezTo>
                    <a:pt x="8778" y="14596"/>
                    <a:pt x="7948" y="14388"/>
                    <a:pt x="7287" y="14076"/>
                  </a:cubicBezTo>
                  <a:cubicBezTo>
                    <a:pt x="7226" y="14042"/>
                    <a:pt x="7149" y="14007"/>
                    <a:pt x="7087" y="13972"/>
                  </a:cubicBezTo>
                  <a:cubicBezTo>
                    <a:pt x="7210" y="13470"/>
                    <a:pt x="7595" y="12950"/>
                    <a:pt x="8256" y="12594"/>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75AE2B9C-7E47-2445-A5F0-0281FCFDD983}"/>
                </a:ext>
              </a:extLst>
            </p:cNvPr>
            <p:cNvSpPr/>
            <p:nvPr/>
          </p:nvSpPr>
          <p:spPr>
            <a:xfrm>
              <a:off x="8257537" y="1496060"/>
              <a:ext cx="886463" cy="3340099"/>
            </a:xfrm>
            <a:custGeom>
              <a:avLst/>
              <a:gdLst/>
              <a:ahLst/>
              <a:cxnLst>
                <a:cxn ang="0">
                  <a:pos x="wd2" y="hd2"/>
                </a:cxn>
                <a:cxn ang="5400000">
                  <a:pos x="wd2" y="hd2"/>
                </a:cxn>
                <a:cxn ang="10800000">
                  <a:pos x="wd2" y="hd2"/>
                </a:cxn>
                <a:cxn ang="16200000">
                  <a:pos x="wd2" y="hd2"/>
                </a:cxn>
              </a:cxnLst>
              <a:rect l="0" t="0" r="r" b="b"/>
              <a:pathLst>
                <a:path w="20682" h="21600" extrusionOk="0">
                  <a:moveTo>
                    <a:pt x="16445" y="1487"/>
                  </a:moveTo>
                  <a:cubicBezTo>
                    <a:pt x="14726" y="2628"/>
                    <a:pt x="14904" y="3901"/>
                    <a:pt x="13749" y="5084"/>
                  </a:cubicBezTo>
                  <a:cubicBezTo>
                    <a:pt x="13363" y="5486"/>
                    <a:pt x="12801" y="5897"/>
                    <a:pt x="11941" y="6242"/>
                  </a:cubicBezTo>
                  <a:cubicBezTo>
                    <a:pt x="11645" y="6086"/>
                    <a:pt x="11319" y="5938"/>
                    <a:pt x="10934" y="5798"/>
                  </a:cubicBezTo>
                  <a:cubicBezTo>
                    <a:pt x="9689" y="5338"/>
                    <a:pt x="7971" y="4936"/>
                    <a:pt x="5926" y="4796"/>
                  </a:cubicBezTo>
                  <a:cubicBezTo>
                    <a:pt x="4060" y="4665"/>
                    <a:pt x="2015" y="4796"/>
                    <a:pt x="860" y="5248"/>
                  </a:cubicBezTo>
                  <a:cubicBezTo>
                    <a:pt x="-918" y="5946"/>
                    <a:pt x="208" y="7080"/>
                    <a:pt x="2904" y="7457"/>
                  </a:cubicBezTo>
                  <a:cubicBezTo>
                    <a:pt x="5808" y="7860"/>
                    <a:pt x="9156" y="7572"/>
                    <a:pt x="11497" y="6997"/>
                  </a:cubicBezTo>
                  <a:cubicBezTo>
                    <a:pt x="12267" y="7654"/>
                    <a:pt x="12415" y="8377"/>
                    <a:pt x="12237" y="9059"/>
                  </a:cubicBezTo>
                  <a:cubicBezTo>
                    <a:pt x="12060" y="9749"/>
                    <a:pt x="11556" y="10439"/>
                    <a:pt x="11112" y="11120"/>
                  </a:cubicBezTo>
                  <a:cubicBezTo>
                    <a:pt x="10697" y="11777"/>
                    <a:pt x="10341" y="12434"/>
                    <a:pt x="10104" y="13100"/>
                  </a:cubicBezTo>
                  <a:cubicBezTo>
                    <a:pt x="9660" y="14422"/>
                    <a:pt x="9719" y="15769"/>
                    <a:pt x="10726" y="17066"/>
                  </a:cubicBezTo>
                  <a:cubicBezTo>
                    <a:pt x="12089" y="18808"/>
                    <a:pt x="15467" y="20524"/>
                    <a:pt x="20682" y="21600"/>
                  </a:cubicBezTo>
                  <a:lnTo>
                    <a:pt x="20682" y="21074"/>
                  </a:lnTo>
                  <a:cubicBezTo>
                    <a:pt x="16652" y="20130"/>
                    <a:pt x="13838" y="18767"/>
                    <a:pt x="12504" y="17362"/>
                  </a:cubicBezTo>
                  <a:cubicBezTo>
                    <a:pt x="11260" y="16040"/>
                    <a:pt x="11112" y="14660"/>
                    <a:pt x="11497" y="13305"/>
                  </a:cubicBezTo>
                  <a:cubicBezTo>
                    <a:pt x="11704" y="12640"/>
                    <a:pt x="12030" y="11974"/>
                    <a:pt x="12445" y="11317"/>
                  </a:cubicBezTo>
                  <a:cubicBezTo>
                    <a:pt x="12889" y="10611"/>
                    <a:pt x="13393" y="9905"/>
                    <a:pt x="13630" y="9190"/>
                  </a:cubicBezTo>
                  <a:cubicBezTo>
                    <a:pt x="13897" y="8353"/>
                    <a:pt x="13689" y="7466"/>
                    <a:pt x="12593" y="6669"/>
                  </a:cubicBezTo>
                  <a:cubicBezTo>
                    <a:pt x="12741" y="6620"/>
                    <a:pt x="12889" y="6562"/>
                    <a:pt x="13008" y="6513"/>
                  </a:cubicBezTo>
                  <a:cubicBezTo>
                    <a:pt x="15615" y="5478"/>
                    <a:pt x="15734" y="4164"/>
                    <a:pt x="16475" y="2965"/>
                  </a:cubicBezTo>
                  <a:cubicBezTo>
                    <a:pt x="17008" y="2078"/>
                    <a:pt x="18075" y="1084"/>
                    <a:pt x="20652" y="501"/>
                  </a:cubicBezTo>
                  <a:lnTo>
                    <a:pt x="20652" y="0"/>
                  </a:lnTo>
                  <a:cubicBezTo>
                    <a:pt x="18786" y="353"/>
                    <a:pt x="17304" y="912"/>
                    <a:pt x="16445" y="1487"/>
                  </a:cubicBezTo>
                  <a:close/>
                  <a:moveTo>
                    <a:pt x="6460" y="7227"/>
                  </a:moveTo>
                  <a:cubicBezTo>
                    <a:pt x="4978" y="7268"/>
                    <a:pt x="3349" y="7153"/>
                    <a:pt x="2460" y="6825"/>
                  </a:cubicBezTo>
                  <a:cubicBezTo>
                    <a:pt x="1660" y="6529"/>
                    <a:pt x="1334" y="6127"/>
                    <a:pt x="1630" y="5790"/>
                  </a:cubicBezTo>
                  <a:cubicBezTo>
                    <a:pt x="1778" y="5626"/>
                    <a:pt x="2015" y="5486"/>
                    <a:pt x="2430" y="5379"/>
                  </a:cubicBezTo>
                  <a:cubicBezTo>
                    <a:pt x="2934" y="5240"/>
                    <a:pt x="3704" y="5166"/>
                    <a:pt x="4504" y="5166"/>
                  </a:cubicBezTo>
                  <a:cubicBezTo>
                    <a:pt x="6460" y="5166"/>
                    <a:pt x="8208" y="5527"/>
                    <a:pt x="9423" y="5930"/>
                  </a:cubicBezTo>
                  <a:cubicBezTo>
                    <a:pt x="10045" y="6135"/>
                    <a:pt x="10549" y="6365"/>
                    <a:pt x="10963" y="6603"/>
                  </a:cubicBezTo>
                  <a:cubicBezTo>
                    <a:pt x="9749" y="6932"/>
                    <a:pt x="8149" y="7178"/>
                    <a:pt x="6460" y="7227"/>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2398674" y="1825625"/>
            <a:ext cx="6116675"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2254312" y="6356350"/>
            <a:ext cx="1162114"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666308" y="6356350"/>
            <a:ext cx="2448741"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8B919FB-9447-49CB-B752-32BA2EB2873E}"/>
              </a:ext>
            </a:extLst>
          </p:cNvPr>
          <p:cNvGrpSpPr/>
          <p:nvPr userDrawn="1"/>
        </p:nvGrpSpPr>
        <p:grpSpPr>
          <a:xfrm>
            <a:off x="231137" y="0"/>
            <a:ext cx="8912863" cy="6858000"/>
            <a:chOff x="231137" y="0"/>
            <a:chExt cx="8912863" cy="6858000"/>
          </a:xfrm>
        </p:grpSpPr>
        <p:sp>
          <p:nvSpPr>
            <p:cNvPr id="16" name="Shape">
              <a:extLst>
                <a:ext uri="{FF2B5EF4-FFF2-40B4-BE49-F238E27FC236}">
                  <a16:creationId xmlns:a16="http://schemas.microsoft.com/office/drawing/2014/main" id="{030D8CB6-04E6-5048-A69B-88769FE850A8}"/>
                </a:ext>
              </a:extLst>
            </p:cNvPr>
            <p:cNvSpPr/>
            <p:nvPr/>
          </p:nvSpPr>
          <p:spPr>
            <a:xfrm>
              <a:off x="6080761" y="3204476"/>
              <a:ext cx="3063239" cy="3653524"/>
            </a:xfrm>
            <a:custGeom>
              <a:avLst/>
              <a:gdLst/>
              <a:ahLst/>
              <a:cxnLst>
                <a:cxn ang="0">
                  <a:pos x="wd2" y="hd2"/>
                </a:cxn>
                <a:cxn ang="5400000">
                  <a:pos x="wd2" y="hd2"/>
                </a:cxn>
                <a:cxn ang="10800000">
                  <a:pos x="wd2" y="hd2"/>
                </a:cxn>
                <a:cxn ang="16200000">
                  <a:pos x="wd2" y="hd2"/>
                </a:cxn>
              </a:cxnLst>
              <a:rect l="0" t="0" r="r" b="b"/>
              <a:pathLst>
                <a:path w="21600" h="21390" extrusionOk="0">
                  <a:moveTo>
                    <a:pt x="21600" y="65"/>
                  </a:moveTo>
                  <a:cubicBezTo>
                    <a:pt x="20391" y="-210"/>
                    <a:pt x="19102" y="415"/>
                    <a:pt x="18170" y="1351"/>
                  </a:cubicBezTo>
                  <a:cubicBezTo>
                    <a:pt x="17158" y="2378"/>
                    <a:pt x="16487" y="3723"/>
                    <a:pt x="15707" y="4973"/>
                  </a:cubicBezTo>
                  <a:cubicBezTo>
                    <a:pt x="14928" y="6222"/>
                    <a:pt x="13979" y="7434"/>
                    <a:pt x="12698" y="7954"/>
                  </a:cubicBezTo>
                  <a:cubicBezTo>
                    <a:pt x="10934" y="8668"/>
                    <a:pt x="8875" y="7932"/>
                    <a:pt x="7146" y="8742"/>
                  </a:cubicBezTo>
                  <a:cubicBezTo>
                    <a:pt x="5033" y="9731"/>
                    <a:pt x="4254" y="12520"/>
                    <a:pt x="3394" y="14877"/>
                  </a:cubicBezTo>
                  <a:cubicBezTo>
                    <a:pt x="2543" y="17211"/>
                    <a:pt x="1397" y="19412"/>
                    <a:pt x="0" y="21390"/>
                  </a:cubicBezTo>
                  <a:lnTo>
                    <a:pt x="21600" y="21390"/>
                  </a:lnTo>
                  <a:lnTo>
                    <a:pt x="21600" y="65"/>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F09C057-09AB-6243-BA34-1F35F011945E}"/>
                </a:ext>
              </a:extLst>
            </p:cNvPr>
            <p:cNvSpPr/>
            <p:nvPr/>
          </p:nvSpPr>
          <p:spPr>
            <a:xfrm>
              <a:off x="1344292" y="0"/>
              <a:ext cx="5170173" cy="3044083"/>
            </a:xfrm>
            <a:custGeom>
              <a:avLst/>
              <a:gdLst/>
              <a:ahLst/>
              <a:cxnLst>
                <a:cxn ang="0">
                  <a:pos x="wd2" y="hd2"/>
                </a:cxn>
                <a:cxn ang="5400000">
                  <a:pos x="wd2" y="hd2"/>
                </a:cxn>
                <a:cxn ang="10800000">
                  <a:pos x="wd2" y="hd2"/>
                </a:cxn>
                <a:cxn ang="16200000">
                  <a:pos x="wd2" y="hd2"/>
                </a:cxn>
              </a:cxnLst>
              <a:rect l="0" t="0" r="r" b="b"/>
              <a:pathLst>
                <a:path w="21600" h="20685" extrusionOk="0">
                  <a:moveTo>
                    <a:pt x="9736" y="12772"/>
                  </a:moveTo>
                  <a:cubicBezTo>
                    <a:pt x="10521" y="14187"/>
                    <a:pt x="10999" y="16267"/>
                    <a:pt x="11726" y="17829"/>
                  </a:cubicBezTo>
                  <a:cubicBezTo>
                    <a:pt x="13164" y="20936"/>
                    <a:pt x="15589" y="21600"/>
                    <a:pt x="17334" y="19365"/>
                  </a:cubicBezTo>
                  <a:cubicBezTo>
                    <a:pt x="18411" y="17984"/>
                    <a:pt x="19181" y="15715"/>
                    <a:pt x="19785" y="13341"/>
                  </a:cubicBezTo>
                  <a:cubicBezTo>
                    <a:pt x="20825" y="9251"/>
                    <a:pt x="21451" y="4669"/>
                    <a:pt x="21600" y="0"/>
                  </a:cubicBezTo>
                  <a:lnTo>
                    <a:pt x="0" y="0"/>
                  </a:lnTo>
                  <a:cubicBezTo>
                    <a:pt x="260" y="3771"/>
                    <a:pt x="1459" y="7188"/>
                    <a:pt x="3072" y="8690"/>
                  </a:cubicBezTo>
                  <a:cubicBezTo>
                    <a:pt x="5216" y="10701"/>
                    <a:pt x="7938" y="9536"/>
                    <a:pt x="9736" y="1277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40FFE8D4-7A06-8B43-85F4-5EFA7B1EFF15}"/>
                </a:ext>
              </a:extLst>
            </p:cNvPr>
            <p:cNvSpPr/>
            <p:nvPr/>
          </p:nvSpPr>
          <p:spPr>
            <a:xfrm>
              <a:off x="6619237" y="3962400"/>
              <a:ext cx="1124384" cy="1430127"/>
            </a:xfrm>
            <a:custGeom>
              <a:avLst/>
              <a:gdLst/>
              <a:ahLst/>
              <a:cxnLst>
                <a:cxn ang="0">
                  <a:pos x="wd2" y="hd2"/>
                </a:cxn>
                <a:cxn ang="5400000">
                  <a:pos x="wd2" y="hd2"/>
                </a:cxn>
                <a:cxn ang="10800000">
                  <a:pos x="wd2" y="hd2"/>
                </a:cxn>
                <a:cxn ang="16200000">
                  <a:pos x="wd2" y="hd2"/>
                </a:cxn>
              </a:cxnLst>
              <a:rect l="0" t="0" r="r" b="b"/>
              <a:pathLst>
                <a:path w="21061" h="21449" extrusionOk="0">
                  <a:moveTo>
                    <a:pt x="1709" y="6672"/>
                  </a:moveTo>
                  <a:cubicBezTo>
                    <a:pt x="1709" y="6672"/>
                    <a:pt x="1709" y="6672"/>
                    <a:pt x="1709" y="6672"/>
                  </a:cubicBezTo>
                  <a:cubicBezTo>
                    <a:pt x="1709" y="6672"/>
                    <a:pt x="1709" y="6672"/>
                    <a:pt x="1709" y="6672"/>
                  </a:cubicBezTo>
                  <a:cubicBezTo>
                    <a:pt x="1709" y="6672"/>
                    <a:pt x="1709" y="6672"/>
                    <a:pt x="1709" y="6672"/>
                  </a:cubicBezTo>
                  <a:close/>
                  <a:moveTo>
                    <a:pt x="3065" y="6424"/>
                  </a:moveTo>
                  <a:cubicBezTo>
                    <a:pt x="2898" y="6672"/>
                    <a:pt x="2399" y="6805"/>
                    <a:pt x="2090" y="6634"/>
                  </a:cubicBezTo>
                  <a:cubicBezTo>
                    <a:pt x="2066" y="6615"/>
                    <a:pt x="2042" y="6615"/>
                    <a:pt x="2018" y="6596"/>
                  </a:cubicBezTo>
                  <a:cubicBezTo>
                    <a:pt x="1994" y="6596"/>
                    <a:pt x="1994" y="6596"/>
                    <a:pt x="1971" y="6596"/>
                  </a:cubicBezTo>
                  <a:cubicBezTo>
                    <a:pt x="1947" y="6596"/>
                    <a:pt x="1947" y="6596"/>
                    <a:pt x="1923" y="6596"/>
                  </a:cubicBezTo>
                  <a:cubicBezTo>
                    <a:pt x="1899" y="6596"/>
                    <a:pt x="1875" y="6615"/>
                    <a:pt x="1852" y="6615"/>
                  </a:cubicBezTo>
                  <a:cubicBezTo>
                    <a:pt x="1804" y="6634"/>
                    <a:pt x="1757" y="6653"/>
                    <a:pt x="1709" y="6691"/>
                  </a:cubicBezTo>
                  <a:cubicBezTo>
                    <a:pt x="1709" y="6691"/>
                    <a:pt x="1709" y="6691"/>
                    <a:pt x="1733" y="6672"/>
                  </a:cubicBezTo>
                  <a:cubicBezTo>
                    <a:pt x="1733" y="6672"/>
                    <a:pt x="1733" y="6672"/>
                    <a:pt x="1709" y="6691"/>
                  </a:cubicBezTo>
                  <a:cubicBezTo>
                    <a:pt x="1709" y="6691"/>
                    <a:pt x="1685" y="6691"/>
                    <a:pt x="1685" y="6691"/>
                  </a:cubicBezTo>
                  <a:cubicBezTo>
                    <a:pt x="1590" y="6729"/>
                    <a:pt x="1661" y="6710"/>
                    <a:pt x="1709" y="6691"/>
                  </a:cubicBezTo>
                  <a:cubicBezTo>
                    <a:pt x="1685" y="6710"/>
                    <a:pt x="1638" y="6729"/>
                    <a:pt x="1638" y="6748"/>
                  </a:cubicBezTo>
                  <a:cubicBezTo>
                    <a:pt x="1614" y="6767"/>
                    <a:pt x="1590" y="6786"/>
                    <a:pt x="1566" y="6805"/>
                  </a:cubicBezTo>
                  <a:cubicBezTo>
                    <a:pt x="1542" y="6843"/>
                    <a:pt x="1495" y="6881"/>
                    <a:pt x="1471" y="6939"/>
                  </a:cubicBezTo>
                  <a:cubicBezTo>
                    <a:pt x="1471" y="6958"/>
                    <a:pt x="1447" y="6996"/>
                    <a:pt x="1447" y="7015"/>
                  </a:cubicBezTo>
                  <a:cubicBezTo>
                    <a:pt x="1447" y="7015"/>
                    <a:pt x="1447" y="7034"/>
                    <a:pt x="1447" y="7053"/>
                  </a:cubicBezTo>
                  <a:cubicBezTo>
                    <a:pt x="1447" y="7072"/>
                    <a:pt x="1447" y="7110"/>
                    <a:pt x="1447" y="7129"/>
                  </a:cubicBezTo>
                  <a:cubicBezTo>
                    <a:pt x="1447" y="7148"/>
                    <a:pt x="1423" y="7377"/>
                    <a:pt x="1447" y="7396"/>
                  </a:cubicBezTo>
                  <a:cubicBezTo>
                    <a:pt x="1447" y="7377"/>
                    <a:pt x="1447" y="7358"/>
                    <a:pt x="1447" y="7339"/>
                  </a:cubicBezTo>
                  <a:cubicBezTo>
                    <a:pt x="1447" y="7377"/>
                    <a:pt x="1471" y="7396"/>
                    <a:pt x="1471" y="7434"/>
                  </a:cubicBezTo>
                  <a:cubicBezTo>
                    <a:pt x="1471" y="7472"/>
                    <a:pt x="1495" y="7510"/>
                    <a:pt x="1495" y="7548"/>
                  </a:cubicBezTo>
                  <a:cubicBezTo>
                    <a:pt x="1519" y="7624"/>
                    <a:pt x="1542" y="7700"/>
                    <a:pt x="1590" y="7777"/>
                  </a:cubicBezTo>
                  <a:cubicBezTo>
                    <a:pt x="1614" y="7815"/>
                    <a:pt x="1638" y="7853"/>
                    <a:pt x="1638" y="7910"/>
                  </a:cubicBezTo>
                  <a:cubicBezTo>
                    <a:pt x="1638" y="7910"/>
                    <a:pt x="1638" y="7929"/>
                    <a:pt x="1638" y="7929"/>
                  </a:cubicBezTo>
                  <a:cubicBezTo>
                    <a:pt x="1733" y="8081"/>
                    <a:pt x="1828" y="8234"/>
                    <a:pt x="1923" y="8405"/>
                  </a:cubicBezTo>
                  <a:cubicBezTo>
                    <a:pt x="2089" y="8691"/>
                    <a:pt x="2018" y="8996"/>
                    <a:pt x="1661" y="9186"/>
                  </a:cubicBezTo>
                  <a:cubicBezTo>
                    <a:pt x="1352" y="9339"/>
                    <a:pt x="852" y="9243"/>
                    <a:pt x="686" y="8977"/>
                  </a:cubicBezTo>
                  <a:cubicBezTo>
                    <a:pt x="186" y="8196"/>
                    <a:pt x="-337" y="7205"/>
                    <a:pt x="282" y="6367"/>
                  </a:cubicBezTo>
                  <a:cubicBezTo>
                    <a:pt x="757" y="5700"/>
                    <a:pt x="1947" y="5243"/>
                    <a:pt x="2803" y="5739"/>
                  </a:cubicBezTo>
                  <a:cubicBezTo>
                    <a:pt x="3136" y="5834"/>
                    <a:pt x="3255" y="6139"/>
                    <a:pt x="3065" y="6424"/>
                  </a:cubicBezTo>
                  <a:close/>
                  <a:moveTo>
                    <a:pt x="1947" y="6558"/>
                  </a:moveTo>
                  <a:cubicBezTo>
                    <a:pt x="1947" y="6558"/>
                    <a:pt x="1947" y="6558"/>
                    <a:pt x="1947" y="6558"/>
                  </a:cubicBezTo>
                  <a:cubicBezTo>
                    <a:pt x="1947" y="6558"/>
                    <a:pt x="1947" y="6558"/>
                    <a:pt x="1947" y="6558"/>
                  </a:cubicBezTo>
                  <a:cubicBezTo>
                    <a:pt x="1947" y="6558"/>
                    <a:pt x="1947" y="6558"/>
                    <a:pt x="1947" y="6558"/>
                  </a:cubicBezTo>
                  <a:close/>
                  <a:moveTo>
                    <a:pt x="1971" y="6577"/>
                  </a:moveTo>
                  <a:cubicBezTo>
                    <a:pt x="1971" y="6577"/>
                    <a:pt x="1971" y="6577"/>
                    <a:pt x="1971" y="6577"/>
                  </a:cubicBezTo>
                  <a:cubicBezTo>
                    <a:pt x="1971" y="6577"/>
                    <a:pt x="1971" y="6577"/>
                    <a:pt x="1971" y="6577"/>
                  </a:cubicBezTo>
                  <a:cubicBezTo>
                    <a:pt x="1971" y="6577"/>
                    <a:pt x="1971" y="6577"/>
                    <a:pt x="1971" y="6577"/>
                  </a:cubicBezTo>
                  <a:close/>
                  <a:moveTo>
                    <a:pt x="2018" y="6577"/>
                  </a:moveTo>
                  <a:cubicBezTo>
                    <a:pt x="2018" y="6577"/>
                    <a:pt x="2018" y="6577"/>
                    <a:pt x="2018" y="6577"/>
                  </a:cubicBezTo>
                  <a:cubicBezTo>
                    <a:pt x="2018" y="6577"/>
                    <a:pt x="2018" y="6577"/>
                    <a:pt x="2018" y="6577"/>
                  </a:cubicBezTo>
                  <a:cubicBezTo>
                    <a:pt x="1994" y="6577"/>
                    <a:pt x="1994" y="6577"/>
                    <a:pt x="1994" y="6577"/>
                  </a:cubicBezTo>
                  <a:cubicBezTo>
                    <a:pt x="1994" y="6577"/>
                    <a:pt x="1994" y="6577"/>
                    <a:pt x="1994" y="6577"/>
                  </a:cubicBezTo>
                  <a:cubicBezTo>
                    <a:pt x="1994" y="6577"/>
                    <a:pt x="1994" y="6577"/>
                    <a:pt x="2018" y="6577"/>
                  </a:cubicBezTo>
                  <a:close/>
                  <a:moveTo>
                    <a:pt x="6157" y="7205"/>
                  </a:moveTo>
                  <a:cubicBezTo>
                    <a:pt x="6157" y="7205"/>
                    <a:pt x="6134" y="7205"/>
                    <a:pt x="6086" y="7243"/>
                  </a:cubicBezTo>
                  <a:cubicBezTo>
                    <a:pt x="6086" y="7243"/>
                    <a:pt x="6086" y="7243"/>
                    <a:pt x="6086" y="7243"/>
                  </a:cubicBezTo>
                  <a:cubicBezTo>
                    <a:pt x="6110" y="7224"/>
                    <a:pt x="6134" y="7224"/>
                    <a:pt x="6157" y="7205"/>
                  </a:cubicBezTo>
                  <a:close/>
                  <a:moveTo>
                    <a:pt x="6586" y="6539"/>
                  </a:moveTo>
                  <a:cubicBezTo>
                    <a:pt x="6586" y="6539"/>
                    <a:pt x="6586" y="6539"/>
                    <a:pt x="6586" y="6539"/>
                  </a:cubicBezTo>
                  <a:cubicBezTo>
                    <a:pt x="6586" y="6539"/>
                    <a:pt x="6586" y="6539"/>
                    <a:pt x="6586" y="6539"/>
                  </a:cubicBezTo>
                  <a:cubicBezTo>
                    <a:pt x="6586" y="6558"/>
                    <a:pt x="6586" y="6577"/>
                    <a:pt x="6562" y="6577"/>
                  </a:cubicBezTo>
                  <a:cubicBezTo>
                    <a:pt x="6562" y="6577"/>
                    <a:pt x="6562" y="6558"/>
                    <a:pt x="6562" y="6558"/>
                  </a:cubicBezTo>
                  <a:cubicBezTo>
                    <a:pt x="6586" y="6558"/>
                    <a:pt x="6586" y="6558"/>
                    <a:pt x="6586" y="6539"/>
                  </a:cubicBezTo>
                  <a:close/>
                  <a:moveTo>
                    <a:pt x="6514" y="6081"/>
                  </a:moveTo>
                  <a:cubicBezTo>
                    <a:pt x="6538" y="6119"/>
                    <a:pt x="6538" y="6139"/>
                    <a:pt x="6538" y="6139"/>
                  </a:cubicBezTo>
                  <a:cubicBezTo>
                    <a:pt x="6538" y="6119"/>
                    <a:pt x="6514" y="6100"/>
                    <a:pt x="6514" y="6081"/>
                  </a:cubicBezTo>
                  <a:cubicBezTo>
                    <a:pt x="6514" y="6081"/>
                    <a:pt x="6514" y="6081"/>
                    <a:pt x="6514" y="6081"/>
                  </a:cubicBezTo>
                  <a:close/>
                  <a:moveTo>
                    <a:pt x="6157" y="8462"/>
                  </a:moveTo>
                  <a:cubicBezTo>
                    <a:pt x="5777" y="8558"/>
                    <a:pt x="5396" y="8348"/>
                    <a:pt x="5301" y="8062"/>
                  </a:cubicBezTo>
                  <a:cubicBezTo>
                    <a:pt x="5182" y="7777"/>
                    <a:pt x="5444" y="7453"/>
                    <a:pt x="5801" y="7377"/>
                  </a:cubicBezTo>
                  <a:cubicBezTo>
                    <a:pt x="5848" y="7377"/>
                    <a:pt x="5872" y="7358"/>
                    <a:pt x="5919" y="7339"/>
                  </a:cubicBezTo>
                  <a:cubicBezTo>
                    <a:pt x="5943" y="7339"/>
                    <a:pt x="5943" y="7339"/>
                    <a:pt x="5943" y="7339"/>
                  </a:cubicBezTo>
                  <a:cubicBezTo>
                    <a:pt x="5967" y="7319"/>
                    <a:pt x="6015" y="7300"/>
                    <a:pt x="6038" y="7300"/>
                  </a:cubicBezTo>
                  <a:cubicBezTo>
                    <a:pt x="6062" y="7281"/>
                    <a:pt x="6086" y="7281"/>
                    <a:pt x="6110" y="7262"/>
                  </a:cubicBezTo>
                  <a:cubicBezTo>
                    <a:pt x="6110" y="7262"/>
                    <a:pt x="6086" y="7281"/>
                    <a:pt x="6086" y="7281"/>
                  </a:cubicBezTo>
                  <a:cubicBezTo>
                    <a:pt x="6086" y="7281"/>
                    <a:pt x="6110" y="7262"/>
                    <a:pt x="6110" y="7262"/>
                  </a:cubicBezTo>
                  <a:cubicBezTo>
                    <a:pt x="6110" y="7262"/>
                    <a:pt x="6110" y="7262"/>
                    <a:pt x="6110" y="7262"/>
                  </a:cubicBezTo>
                  <a:cubicBezTo>
                    <a:pt x="6134" y="7243"/>
                    <a:pt x="6157" y="7224"/>
                    <a:pt x="6157" y="7224"/>
                  </a:cubicBezTo>
                  <a:cubicBezTo>
                    <a:pt x="6181" y="7205"/>
                    <a:pt x="6181" y="7205"/>
                    <a:pt x="6205" y="7186"/>
                  </a:cubicBezTo>
                  <a:cubicBezTo>
                    <a:pt x="6252" y="7148"/>
                    <a:pt x="6276" y="7129"/>
                    <a:pt x="6324" y="7091"/>
                  </a:cubicBezTo>
                  <a:cubicBezTo>
                    <a:pt x="6348" y="7072"/>
                    <a:pt x="6348" y="7053"/>
                    <a:pt x="6371" y="7053"/>
                  </a:cubicBezTo>
                  <a:cubicBezTo>
                    <a:pt x="6419" y="7015"/>
                    <a:pt x="6443" y="6958"/>
                    <a:pt x="6467" y="6920"/>
                  </a:cubicBezTo>
                  <a:cubicBezTo>
                    <a:pt x="6467" y="6901"/>
                    <a:pt x="6490" y="6881"/>
                    <a:pt x="6490" y="6862"/>
                  </a:cubicBezTo>
                  <a:cubicBezTo>
                    <a:pt x="6514" y="6786"/>
                    <a:pt x="6562" y="6691"/>
                    <a:pt x="6586" y="6615"/>
                  </a:cubicBezTo>
                  <a:cubicBezTo>
                    <a:pt x="6586" y="6634"/>
                    <a:pt x="6586" y="6596"/>
                    <a:pt x="6609" y="6577"/>
                  </a:cubicBezTo>
                  <a:cubicBezTo>
                    <a:pt x="6609" y="6558"/>
                    <a:pt x="6609" y="6539"/>
                    <a:pt x="6633" y="6520"/>
                  </a:cubicBezTo>
                  <a:cubicBezTo>
                    <a:pt x="6633" y="6539"/>
                    <a:pt x="6633" y="6539"/>
                    <a:pt x="6633" y="6558"/>
                  </a:cubicBezTo>
                  <a:cubicBezTo>
                    <a:pt x="6633" y="6500"/>
                    <a:pt x="6633" y="6462"/>
                    <a:pt x="6633" y="6405"/>
                  </a:cubicBezTo>
                  <a:cubicBezTo>
                    <a:pt x="6633" y="6386"/>
                    <a:pt x="6633" y="6367"/>
                    <a:pt x="6633" y="6348"/>
                  </a:cubicBezTo>
                  <a:cubicBezTo>
                    <a:pt x="6633" y="6348"/>
                    <a:pt x="6633" y="6348"/>
                    <a:pt x="6633" y="6329"/>
                  </a:cubicBezTo>
                  <a:cubicBezTo>
                    <a:pt x="6633" y="6329"/>
                    <a:pt x="6633" y="6329"/>
                    <a:pt x="6633" y="6329"/>
                  </a:cubicBezTo>
                  <a:cubicBezTo>
                    <a:pt x="6633" y="6310"/>
                    <a:pt x="6609" y="6272"/>
                    <a:pt x="6609" y="6253"/>
                  </a:cubicBezTo>
                  <a:cubicBezTo>
                    <a:pt x="6609" y="6234"/>
                    <a:pt x="6586" y="6215"/>
                    <a:pt x="6586" y="6196"/>
                  </a:cubicBezTo>
                  <a:cubicBezTo>
                    <a:pt x="6586" y="6196"/>
                    <a:pt x="6586" y="6177"/>
                    <a:pt x="6562" y="6139"/>
                  </a:cubicBezTo>
                  <a:cubicBezTo>
                    <a:pt x="6562" y="6139"/>
                    <a:pt x="6562" y="6139"/>
                    <a:pt x="6562" y="6139"/>
                  </a:cubicBezTo>
                  <a:cubicBezTo>
                    <a:pt x="6562" y="6119"/>
                    <a:pt x="6562" y="6119"/>
                    <a:pt x="6562" y="6100"/>
                  </a:cubicBezTo>
                  <a:cubicBezTo>
                    <a:pt x="6562" y="6119"/>
                    <a:pt x="6562" y="6119"/>
                    <a:pt x="6562" y="6119"/>
                  </a:cubicBezTo>
                  <a:cubicBezTo>
                    <a:pt x="6538" y="6100"/>
                    <a:pt x="6538" y="6081"/>
                    <a:pt x="6514" y="6062"/>
                  </a:cubicBezTo>
                  <a:cubicBezTo>
                    <a:pt x="6324" y="5796"/>
                    <a:pt x="6443" y="5453"/>
                    <a:pt x="6776" y="5281"/>
                  </a:cubicBezTo>
                  <a:cubicBezTo>
                    <a:pt x="7085" y="5110"/>
                    <a:pt x="7561" y="5224"/>
                    <a:pt x="7751" y="5491"/>
                  </a:cubicBezTo>
                  <a:cubicBezTo>
                    <a:pt x="8465" y="6558"/>
                    <a:pt x="7704" y="8100"/>
                    <a:pt x="6157" y="8462"/>
                  </a:cubicBezTo>
                  <a:close/>
                  <a:moveTo>
                    <a:pt x="5872" y="7358"/>
                  </a:moveTo>
                  <a:cubicBezTo>
                    <a:pt x="5872" y="7358"/>
                    <a:pt x="5872" y="7358"/>
                    <a:pt x="5872" y="7358"/>
                  </a:cubicBezTo>
                  <a:cubicBezTo>
                    <a:pt x="5872" y="7358"/>
                    <a:pt x="5872" y="7358"/>
                    <a:pt x="5872" y="7358"/>
                  </a:cubicBezTo>
                  <a:close/>
                  <a:moveTo>
                    <a:pt x="4659" y="3986"/>
                  </a:moveTo>
                  <a:cubicBezTo>
                    <a:pt x="3707" y="2805"/>
                    <a:pt x="3921" y="1205"/>
                    <a:pt x="5087" y="158"/>
                  </a:cubicBezTo>
                  <a:cubicBezTo>
                    <a:pt x="5349" y="-71"/>
                    <a:pt x="5824" y="-33"/>
                    <a:pt x="6086" y="158"/>
                  </a:cubicBezTo>
                  <a:cubicBezTo>
                    <a:pt x="6371" y="367"/>
                    <a:pt x="6324" y="729"/>
                    <a:pt x="6086" y="958"/>
                  </a:cubicBezTo>
                  <a:cubicBezTo>
                    <a:pt x="6062" y="977"/>
                    <a:pt x="6015" y="1015"/>
                    <a:pt x="5991" y="1034"/>
                  </a:cubicBezTo>
                  <a:cubicBezTo>
                    <a:pt x="5991" y="1034"/>
                    <a:pt x="5991" y="1034"/>
                    <a:pt x="5991" y="1034"/>
                  </a:cubicBezTo>
                  <a:cubicBezTo>
                    <a:pt x="5991" y="1034"/>
                    <a:pt x="5991" y="1034"/>
                    <a:pt x="5991" y="1034"/>
                  </a:cubicBezTo>
                  <a:cubicBezTo>
                    <a:pt x="5943" y="1091"/>
                    <a:pt x="5896" y="1129"/>
                    <a:pt x="5872" y="1186"/>
                  </a:cubicBezTo>
                  <a:cubicBezTo>
                    <a:pt x="5824" y="1243"/>
                    <a:pt x="5777" y="1300"/>
                    <a:pt x="5753" y="1358"/>
                  </a:cubicBezTo>
                  <a:cubicBezTo>
                    <a:pt x="5729" y="1377"/>
                    <a:pt x="5729" y="1415"/>
                    <a:pt x="5705" y="1434"/>
                  </a:cubicBezTo>
                  <a:cubicBezTo>
                    <a:pt x="5705" y="1434"/>
                    <a:pt x="5705" y="1434"/>
                    <a:pt x="5705" y="1434"/>
                  </a:cubicBezTo>
                  <a:cubicBezTo>
                    <a:pt x="5705" y="1434"/>
                    <a:pt x="5705" y="1434"/>
                    <a:pt x="5705" y="1434"/>
                  </a:cubicBezTo>
                  <a:cubicBezTo>
                    <a:pt x="5658" y="1548"/>
                    <a:pt x="5610" y="1681"/>
                    <a:pt x="5563" y="1796"/>
                  </a:cubicBezTo>
                  <a:cubicBezTo>
                    <a:pt x="5539" y="1853"/>
                    <a:pt x="5539" y="1929"/>
                    <a:pt x="5515" y="1986"/>
                  </a:cubicBezTo>
                  <a:cubicBezTo>
                    <a:pt x="5539" y="1853"/>
                    <a:pt x="5515" y="2005"/>
                    <a:pt x="5515" y="2062"/>
                  </a:cubicBezTo>
                  <a:cubicBezTo>
                    <a:pt x="5491" y="2196"/>
                    <a:pt x="5515" y="2329"/>
                    <a:pt x="5515" y="2462"/>
                  </a:cubicBezTo>
                  <a:cubicBezTo>
                    <a:pt x="5515" y="2481"/>
                    <a:pt x="5515" y="2519"/>
                    <a:pt x="5515" y="2539"/>
                  </a:cubicBezTo>
                  <a:cubicBezTo>
                    <a:pt x="5539" y="2596"/>
                    <a:pt x="5539" y="2672"/>
                    <a:pt x="5563" y="2729"/>
                  </a:cubicBezTo>
                  <a:cubicBezTo>
                    <a:pt x="5586" y="2786"/>
                    <a:pt x="5610" y="2862"/>
                    <a:pt x="5634" y="2919"/>
                  </a:cubicBezTo>
                  <a:cubicBezTo>
                    <a:pt x="5634" y="2939"/>
                    <a:pt x="5658" y="2977"/>
                    <a:pt x="5682" y="2996"/>
                  </a:cubicBezTo>
                  <a:cubicBezTo>
                    <a:pt x="5682" y="2996"/>
                    <a:pt x="5705" y="3053"/>
                    <a:pt x="5729" y="3072"/>
                  </a:cubicBezTo>
                  <a:cubicBezTo>
                    <a:pt x="5729" y="3072"/>
                    <a:pt x="5729" y="3091"/>
                    <a:pt x="5729" y="3091"/>
                  </a:cubicBezTo>
                  <a:cubicBezTo>
                    <a:pt x="5753" y="3110"/>
                    <a:pt x="5753" y="3148"/>
                    <a:pt x="5777" y="3167"/>
                  </a:cubicBezTo>
                  <a:cubicBezTo>
                    <a:pt x="5824" y="3224"/>
                    <a:pt x="5848" y="3281"/>
                    <a:pt x="5896" y="3339"/>
                  </a:cubicBezTo>
                  <a:cubicBezTo>
                    <a:pt x="6110" y="3605"/>
                    <a:pt x="5943" y="3948"/>
                    <a:pt x="5634" y="4120"/>
                  </a:cubicBezTo>
                  <a:cubicBezTo>
                    <a:pt x="5277" y="4348"/>
                    <a:pt x="4849" y="4234"/>
                    <a:pt x="4659" y="3986"/>
                  </a:cubicBezTo>
                  <a:close/>
                  <a:moveTo>
                    <a:pt x="5491" y="2596"/>
                  </a:moveTo>
                  <a:cubicBezTo>
                    <a:pt x="5491" y="2596"/>
                    <a:pt x="5491" y="2596"/>
                    <a:pt x="5491" y="2596"/>
                  </a:cubicBezTo>
                  <a:cubicBezTo>
                    <a:pt x="5491" y="2558"/>
                    <a:pt x="5467" y="2519"/>
                    <a:pt x="5491" y="2596"/>
                  </a:cubicBezTo>
                  <a:close/>
                  <a:moveTo>
                    <a:pt x="11248" y="5186"/>
                  </a:moveTo>
                  <a:cubicBezTo>
                    <a:pt x="11082" y="5434"/>
                    <a:pt x="10582" y="5548"/>
                    <a:pt x="10273" y="5396"/>
                  </a:cubicBezTo>
                  <a:cubicBezTo>
                    <a:pt x="8822" y="4596"/>
                    <a:pt x="8322" y="2939"/>
                    <a:pt x="9250" y="1719"/>
                  </a:cubicBezTo>
                  <a:cubicBezTo>
                    <a:pt x="9464" y="1453"/>
                    <a:pt x="9868" y="1377"/>
                    <a:pt x="10225" y="1510"/>
                  </a:cubicBezTo>
                  <a:cubicBezTo>
                    <a:pt x="10558" y="1643"/>
                    <a:pt x="10677" y="2024"/>
                    <a:pt x="10487" y="2291"/>
                  </a:cubicBezTo>
                  <a:cubicBezTo>
                    <a:pt x="10439" y="2348"/>
                    <a:pt x="10392" y="2405"/>
                    <a:pt x="10368" y="2481"/>
                  </a:cubicBezTo>
                  <a:cubicBezTo>
                    <a:pt x="10368" y="2500"/>
                    <a:pt x="10344" y="2500"/>
                    <a:pt x="10344" y="2519"/>
                  </a:cubicBezTo>
                  <a:cubicBezTo>
                    <a:pt x="10344" y="2519"/>
                    <a:pt x="10344" y="2519"/>
                    <a:pt x="10344" y="2519"/>
                  </a:cubicBezTo>
                  <a:cubicBezTo>
                    <a:pt x="10344" y="2519"/>
                    <a:pt x="10344" y="2538"/>
                    <a:pt x="10344" y="2538"/>
                  </a:cubicBezTo>
                  <a:cubicBezTo>
                    <a:pt x="10320" y="2577"/>
                    <a:pt x="10201" y="2881"/>
                    <a:pt x="10225" y="2900"/>
                  </a:cubicBezTo>
                  <a:cubicBezTo>
                    <a:pt x="10225" y="2900"/>
                    <a:pt x="10249" y="2767"/>
                    <a:pt x="10225" y="2881"/>
                  </a:cubicBezTo>
                  <a:cubicBezTo>
                    <a:pt x="10225" y="2919"/>
                    <a:pt x="10225" y="2939"/>
                    <a:pt x="10225" y="2977"/>
                  </a:cubicBezTo>
                  <a:cubicBezTo>
                    <a:pt x="10225" y="3034"/>
                    <a:pt x="10225" y="3110"/>
                    <a:pt x="10225" y="3167"/>
                  </a:cubicBezTo>
                  <a:cubicBezTo>
                    <a:pt x="10225" y="3186"/>
                    <a:pt x="10225" y="3339"/>
                    <a:pt x="10249" y="3358"/>
                  </a:cubicBezTo>
                  <a:cubicBezTo>
                    <a:pt x="10249" y="3358"/>
                    <a:pt x="10225" y="3224"/>
                    <a:pt x="10249" y="3319"/>
                  </a:cubicBezTo>
                  <a:cubicBezTo>
                    <a:pt x="10249" y="3358"/>
                    <a:pt x="10273" y="3377"/>
                    <a:pt x="10273" y="3415"/>
                  </a:cubicBezTo>
                  <a:cubicBezTo>
                    <a:pt x="10297" y="3548"/>
                    <a:pt x="10368" y="3662"/>
                    <a:pt x="10416" y="3777"/>
                  </a:cubicBezTo>
                  <a:cubicBezTo>
                    <a:pt x="10439" y="3796"/>
                    <a:pt x="10439" y="3834"/>
                    <a:pt x="10463" y="3853"/>
                  </a:cubicBezTo>
                  <a:cubicBezTo>
                    <a:pt x="10487" y="3910"/>
                    <a:pt x="10534" y="3948"/>
                    <a:pt x="10558" y="4005"/>
                  </a:cubicBezTo>
                  <a:cubicBezTo>
                    <a:pt x="10582" y="4043"/>
                    <a:pt x="10606" y="4081"/>
                    <a:pt x="10653" y="4119"/>
                  </a:cubicBezTo>
                  <a:cubicBezTo>
                    <a:pt x="10653" y="4119"/>
                    <a:pt x="10677" y="4139"/>
                    <a:pt x="10701" y="4139"/>
                  </a:cubicBezTo>
                  <a:cubicBezTo>
                    <a:pt x="10725" y="4158"/>
                    <a:pt x="10748" y="4196"/>
                    <a:pt x="10772" y="4215"/>
                  </a:cubicBezTo>
                  <a:cubicBezTo>
                    <a:pt x="10820" y="4253"/>
                    <a:pt x="10891" y="4310"/>
                    <a:pt x="10939" y="4348"/>
                  </a:cubicBezTo>
                  <a:cubicBezTo>
                    <a:pt x="10963" y="4367"/>
                    <a:pt x="11082" y="4424"/>
                    <a:pt x="10986" y="4367"/>
                  </a:cubicBezTo>
                  <a:cubicBezTo>
                    <a:pt x="10891" y="4329"/>
                    <a:pt x="11034" y="4386"/>
                    <a:pt x="11034" y="4386"/>
                  </a:cubicBezTo>
                  <a:cubicBezTo>
                    <a:pt x="11319" y="4596"/>
                    <a:pt x="11438" y="4900"/>
                    <a:pt x="11248" y="5186"/>
                  </a:cubicBezTo>
                  <a:close/>
                  <a:moveTo>
                    <a:pt x="10320" y="2500"/>
                  </a:moveTo>
                  <a:cubicBezTo>
                    <a:pt x="10320" y="2481"/>
                    <a:pt x="10344" y="2481"/>
                    <a:pt x="10344" y="2462"/>
                  </a:cubicBezTo>
                  <a:cubicBezTo>
                    <a:pt x="10320" y="2462"/>
                    <a:pt x="10320" y="2481"/>
                    <a:pt x="10320" y="2500"/>
                  </a:cubicBezTo>
                  <a:close/>
                  <a:moveTo>
                    <a:pt x="10297" y="10977"/>
                  </a:moveTo>
                  <a:cubicBezTo>
                    <a:pt x="10297" y="10977"/>
                    <a:pt x="10297" y="10977"/>
                    <a:pt x="10297" y="10977"/>
                  </a:cubicBezTo>
                  <a:cubicBezTo>
                    <a:pt x="10297" y="10977"/>
                    <a:pt x="10297" y="10958"/>
                    <a:pt x="10297" y="10977"/>
                  </a:cubicBezTo>
                  <a:cubicBezTo>
                    <a:pt x="10273" y="10958"/>
                    <a:pt x="10273" y="10958"/>
                    <a:pt x="10297" y="10977"/>
                  </a:cubicBezTo>
                  <a:cubicBezTo>
                    <a:pt x="10297" y="10958"/>
                    <a:pt x="10297" y="10958"/>
                    <a:pt x="10297" y="10977"/>
                  </a:cubicBezTo>
                  <a:close/>
                  <a:moveTo>
                    <a:pt x="10273" y="9853"/>
                  </a:moveTo>
                  <a:cubicBezTo>
                    <a:pt x="10320" y="9815"/>
                    <a:pt x="10320" y="9796"/>
                    <a:pt x="10344" y="9796"/>
                  </a:cubicBezTo>
                  <a:cubicBezTo>
                    <a:pt x="10320" y="9815"/>
                    <a:pt x="10297" y="9834"/>
                    <a:pt x="10273" y="9853"/>
                  </a:cubicBezTo>
                  <a:cubicBezTo>
                    <a:pt x="10273" y="9853"/>
                    <a:pt x="10273" y="9853"/>
                    <a:pt x="10273" y="9853"/>
                  </a:cubicBezTo>
                  <a:close/>
                  <a:moveTo>
                    <a:pt x="10772" y="11910"/>
                  </a:moveTo>
                  <a:cubicBezTo>
                    <a:pt x="10606" y="12177"/>
                    <a:pt x="10130" y="12272"/>
                    <a:pt x="9797" y="12119"/>
                  </a:cubicBezTo>
                  <a:cubicBezTo>
                    <a:pt x="9059" y="11777"/>
                    <a:pt x="8655" y="11129"/>
                    <a:pt x="8655" y="10462"/>
                  </a:cubicBezTo>
                  <a:cubicBezTo>
                    <a:pt x="8631" y="9777"/>
                    <a:pt x="9012" y="9148"/>
                    <a:pt x="9726" y="8767"/>
                  </a:cubicBezTo>
                  <a:cubicBezTo>
                    <a:pt x="10059" y="8596"/>
                    <a:pt x="10487" y="8729"/>
                    <a:pt x="10701" y="8977"/>
                  </a:cubicBezTo>
                  <a:cubicBezTo>
                    <a:pt x="10915" y="9243"/>
                    <a:pt x="10748" y="9586"/>
                    <a:pt x="10439" y="9758"/>
                  </a:cubicBezTo>
                  <a:cubicBezTo>
                    <a:pt x="10439" y="9758"/>
                    <a:pt x="10415" y="9758"/>
                    <a:pt x="10415" y="9777"/>
                  </a:cubicBezTo>
                  <a:cubicBezTo>
                    <a:pt x="10415" y="9777"/>
                    <a:pt x="10392" y="9796"/>
                    <a:pt x="10392" y="9796"/>
                  </a:cubicBezTo>
                  <a:cubicBezTo>
                    <a:pt x="10368" y="9815"/>
                    <a:pt x="10344" y="9834"/>
                    <a:pt x="10320" y="9853"/>
                  </a:cubicBezTo>
                  <a:cubicBezTo>
                    <a:pt x="10320" y="9853"/>
                    <a:pt x="10296" y="9853"/>
                    <a:pt x="10273" y="9891"/>
                  </a:cubicBezTo>
                  <a:cubicBezTo>
                    <a:pt x="10273" y="9891"/>
                    <a:pt x="10273" y="9891"/>
                    <a:pt x="10273" y="9910"/>
                  </a:cubicBezTo>
                  <a:cubicBezTo>
                    <a:pt x="10273" y="9910"/>
                    <a:pt x="10249" y="9929"/>
                    <a:pt x="10249" y="9929"/>
                  </a:cubicBezTo>
                  <a:cubicBezTo>
                    <a:pt x="10249" y="9929"/>
                    <a:pt x="10249" y="9929"/>
                    <a:pt x="10273" y="9910"/>
                  </a:cubicBezTo>
                  <a:cubicBezTo>
                    <a:pt x="10249" y="9929"/>
                    <a:pt x="10249" y="9948"/>
                    <a:pt x="10225" y="9967"/>
                  </a:cubicBezTo>
                  <a:cubicBezTo>
                    <a:pt x="10201" y="10005"/>
                    <a:pt x="10178" y="10043"/>
                    <a:pt x="10154" y="10081"/>
                  </a:cubicBezTo>
                  <a:cubicBezTo>
                    <a:pt x="10154" y="10100"/>
                    <a:pt x="10130" y="10139"/>
                    <a:pt x="10130" y="10158"/>
                  </a:cubicBezTo>
                  <a:cubicBezTo>
                    <a:pt x="10106" y="10215"/>
                    <a:pt x="10106" y="10253"/>
                    <a:pt x="10082" y="10310"/>
                  </a:cubicBezTo>
                  <a:cubicBezTo>
                    <a:pt x="10082" y="10310"/>
                    <a:pt x="10082" y="10310"/>
                    <a:pt x="10082" y="10310"/>
                  </a:cubicBezTo>
                  <a:cubicBezTo>
                    <a:pt x="10082" y="10310"/>
                    <a:pt x="10082" y="10329"/>
                    <a:pt x="10082" y="10329"/>
                  </a:cubicBezTo>
                  <a:cubicBezTo>
                    <a:pt x="10082" y="10386"/>
                    <a:pt x="10082" y="10443"/>
                    <a:pt x="10082" y="10500"/>
                  </a:cubicBezTo>
                  <a:cubicBezTo>
                    <a:pt x="10082" y="10558"/>
                    <a:pt x="10130" y="10748"/>
                    <a:pt x="10082" y="10539"/>
                  </a:cubicBezTo>
                  <a:cubicBezTo>
                    <a:pt x="10106" y="10596"/>
                    <a:pt x="10106" y="10653"/>
                    <a:pt x="10130" y="10710"/>
                  </a:cubicBezTo>
                  <a:cubicBezTo>
                    <a:pt x="10154" y="10767"/>
                    <a:pt x="10154" y="10805"/>
                    <a:pt x="10177" y="10843"/>
                  </a:cubicBezTo>
                  <a:cubicBezTo>
                    <a:pt x="10177" y="10862"/>
                    <a:pt x="10201" y="10881"/>
                    <a:pt x="10201" y="10881"/>
                  </a:cubicBezTo>
                  <a:cubicBezTo>
                    <a:pt x="10225" y="10919"/>
                    <a:pt x="10273" y="10977"/>
                    <a:pt x="10296" y="11015"/>
                  </a:cubicBezTo>
                  <a:cubicBezTo>
                    <a:pt x="10296" y="11015"/>
                    <a:pt x="10273" y="10996"/>
                    <a:pt x="10273" y="10996"/>
                  </a:cubicBezTo>
                  <a:cubicBezTo>
                    <a:pt x="10296" y="10996"/>
                    <a:pt x="10296" y="11015"/>
                    <a:pt x="10296" y="11034"/>
                  </a:cubicBezTo>
                  <a:cubicBezTo>
                    <a:pt x="10344" y="11091"/>
                    <a:pt x="10320" y="11072"/>
                    <a:pt x="10296" y="11034"/>
                  </a:cubicBezTo>
                  <a:cubicBezTo>
                    <a:pt x="10296" y="11034"/>
                    <a:pt x="10320" y="11053"/>
                    <a:pt x="10320" y="11053"/>
                  </a:cubicBezTo>
                  <a:cubicBezTo>
                    <a:pt x="10344" y="11072"/>
                    <a:pt x="10368" y="11091"/>
                    <a:pt x="10392" y="11110"/>
                  </a:cubicBezTo>
                  <a:cubicBezTo>
                    <a:pt x="10392" y="11110"/>
                    <a:pt x="10415" y="11129"/>
                    <a:pt x="10439" y="11148"/>
                  </a:cubicBezTo>
                  <a:cubicBezTo>
                    <a:pt x="10439" y="11148"/>
                    <a:pt x="10439" y="11148"/>
                    <a:pt x="10439" y="11148"/>
                  </a:cubicBezTo>
                  <a:cubicBezTo>
                    <a:pt x="10439" y="11148"/>
                    <a:pt x="10463" y="11167"/>
                    <a:pt x="10463" y="11167"/>
                  </a:cubicBezTo>
                  <a:cubicBezTo>
                    <a:pt x="10463" y="11167"/>
                    <a:pt x="10463" y="11148"/>
                    <a:pt x="10439" y="11148"/>
                  </a:cubicBezTo>
                  <a:cubicBezTo>
                    <a:pt x="10463" y="11167"/>
                    <a:pt x="10487" y="11167"/>
                    <a:pt x="10511" y="11186"/>
                  </a:cubicBezTo>
                  <a:cubicBezTo>
                    <a:pt x="10867" y="11300"/>
                    <a:pt x="10963" y="11643"/>
                    <a:pt x="10772" y="11910"/>
                  </a:cubicBezTo>
                  <a:close/>
                  <a:moveTo>
                    <a:pt x="10154" y="10024"/>
                  </a:moveTo>
                  <a:cubicBezTo>
                    <a:pt x="10154" y="10024"/>
                    <a:pt x="10154" y="10024"/>
                    <a:pt x="10154" y="10024"/>
                  </a:cubicBezTo>
                  <a:cubicBezTo>
                    <a:pt x="10178" y="9986"/>
                    <a:pt x="10201" y="9948"/>
                    <a:pt x="10154" y="10024"/>
                  </a:cubicBezTo>
                  <a:close/>
                  <a:moveTo>
                    <a:pt x="10130" y="10062"/>
                  </a:moveTo>
                  <a:cubicBezTo>
                    <a:pt x="10130" y="10062"/>
                    <a:pt x="10130" y="10043"/>
                    <a:pt x="10154" y="10043"/>
                  </a:cubicBezTo>
                  <a:cubicBezTo>
                    <a:pt x="10154" y="10043"/>
                    <a:pt x="10154" y="10043"/>
                    <a:pt x="10130" y="10062"/>
                  </a:cubicBezTo>
                  <a:close/>
                  <a:moveTo>
                    <a:pt x="10463" y="11091"/>
                  </a:moveTo>
                  <a:cubicBezTo>
                    <a:pt x="10415" y="11053"/>
                    <a:pt x="10415" y="11053"/>
                    <a:pt x="10392" y="11053"/>
                  </a:cubicBezTo>
                  <a:cubicBezTo>
                    <a:pt x="10415" y="11072"/>
                    <a:pt x="10439" y="11072"/>
                    <a:pt x="10463" y="11091"/>
                  </a:cubicBezTo>
                  <a:cubicBezTo>
                    <a:pt x="10439" y="11091"/>
                    <a:pt x="10439" y="11091"/>
                    <a:pt x="10463" y="11091"/>
                  </a:cubicBezTo>
                  <a:close/>
                  <a:moveTo>
                    <a:pt x="5682" y="10900"/>
                  </a:moveTo>
                  <a:cubicBezTo>
                    <a:pt x="5515" y="10862"/>
                    <a:pt x="5277" y="10881"/>
                    <a:pt x="5134" y="10958"/>
                  </a:cubicBezTo>
                  <a:cubicBezTo>
                    <a:pt x="4801" y="11129"/>
                    <a:pt x="4730" y="11415"/>
                    <a:pt x="4873" y="11700"/>
                  </a:cubicBezTo>
                  <a:cubicBezTo>
                    <a:pt x="4873" y="11700"/>
                    <a:pt x="4873" y="11719"/>
                    <a:pt x="4873" y="11719"/>
                  </a:cubicBezTo>
                  <a:cubicBezTo>
                    <a:pt x="4897" y="11758"/>
                    <a:pt x="4897" y="11796"/>
                    <a:pt x="4920" y="11815"/>
                  </a:cubicBezTo>
                  <a:cubicBezTo>
                    <a:pt x="4944" y="11853"/>
                    <a:pt x="4944" y="11910"/>
                    <a:pt x="4968" y="11948"/>
                  </a:cubicBezTo>
                  <a:cubicBezTo>
                    <a:pt x="4968" y="12043"/>
                    <a:pt x="4968" y="12158"/>
                    <a:pt x="4968" y="12253"/>
                  </a:cubicBezTo>
                  <a:cubicBezTo>
                    <a:pt x="4944" y="12310"/>
                    <a:pt x="4944" y="12386"/>
                    <a:pt x="4920" y="12443"/>
                  </a:cubicBezTo>
                  <a:cubicBezTo>
                    <a:pt x="4897" y="12500"/>
                    <a:pt x="4801" y="12653"/>
                    <a:pt x="4897" y="12481"/>
                  </a:cubicBezTo>
                  <a:cubicBezTo>
                    <a:pt x="4873" y="12519"/>
                    <a:pt x="4849" y="12577"/>
                    <a:pt x="4825" y="12615"/>
                  </a:cubicBezTo>
                  <a:cubicBezTo>
                    <a:pt x="4801" y="12653"/>
                    <a:pt x="4754" y="12710"/>
                    <a:pt x="4730" y="12748"/>
                  </a:cubicBezTo>
                  <a:cubicBezTo>
                    <a:pt x="4730" y="12748"/>
                    <a:pt x="4730" y="12767"/>
                    <a:pt x="4706" y="12767"/>
                  </a:cubicBezTo>
                  <a:cubicBezTo>
                    <a:pt x="4706" y="12767"/>
                    <a:pt x="4706" y="12767"/>
                    <a:pt x="4706" y="12767"/>
                  </a:cubicBezTo>
                  <a:cubicBezTo>
                    <a:pt x="4659" y="12805"/>
                    <a:pt x="4635" y="12843"/>
                    <a:pt x="4587" y="12881"/>
                  </a:cubicBezTo>
                  <a:cubicBezTo>
                    <a:pt x="4540" y="12919"/>
                    <a:pt x="4349" y="13034"/>
                    <a:pt x="4540" y="12919"/>
                  </a:cubicBezTo>
                  <a:cubicBezTo>
                    <a:pt x="4397" y="13015"/>
                    <a:pt x="4278" y="13110"/>
                    <a:pt x="4207" y="13262"/>
                  </a:cubicBezTo>
                  <a:cubicBezTo>
                    <a:pt x="4159" y="13396"/>
                    <a:pt x="4183" y="13586"/>
                    <a:pt x="4278" y="13700"/>
                  </a:cubicBezTo>
                  <a:cubicBezTo>
                    <a:pt x="4373" y="13815"/>
                    <a:pt x="4516" y="13929"/>
                    <a:pt x="4706" y="13967"/>
                  </a:cubicBezTo>
                  <a:cubicBezTo>
                    <a:pt x="4873" y="14005"/>
                    <a:pt x="5111" y="14005"/>
                    <a:pt x="5253" y="13910"/>
                  </a:cubicBezTo>
                  <a:cubicBezTo>
                    <a:pt x="5539" y="13738"/>
                    <a:pt x="5777" y="13548"/>
                    <a:pt x="5967" y="13300"/>
                  </a:cubicBezTo>
                  <a:cubicBezTo>
                    <a:pt x="6134" y="13110"/>
                    <a:pt x="6252" y="12881"/>
                    <a:pt x="6324" y="12653"/>
                  </a:cubicBezTo>
                  <a:cubicBezTo>
                    <a:pt x="6490" y="12139"/>
                    <a:pt x="6419" y="11624"/>
                    <a:pt x="6134" y="11129"/>
                  </a:cubicBezTo>
                  <a:cubicBezTo>
                    <a:pt x="6038" y="11053"/>
                    <a:pt x="5824" y="10939"/>
                    <a:pt x="5682" y="10900"/>
                  </a:cubicBezTo>
                  <a:close/>
                  <a:moveTo>
                    <a:pt x="12223" y="9929"/>
                  </a:moveTo>
                  <a:cubicBezTo>
                    <a:pt x="12033" y="9681"/>
                    <a:pt x="12152" y="9281"/>
                    <a:pt x="12485" y="9148"/>
                  </a:cubicBezTo>
                  <a:cubicBezTo>
                    <a:pt x="12604" y="9110"/>
                    <a:pt x="12723" y="9053"/>
                    <a:pt x="12818" y="8996"/>
                  </a:cubicBezTo>
                  <a:cubicBezTo>
                    <a:pt x="12842" y="8977"/>
                    <a:pt x="12866" y="8958"/>
                    <a:pt x="12913" y="8938"/>
                  </a:cubicBezTo>
                  <a:cubicBezTo>
                    <a:pt x="12961" y="8900"/>
                    <a:pt x="13008" y="8862"/>
                    <a:pt x="13056" y="8824"/>
                  </a:cubicBezTo>
                  <a:cubicBezTo>
                    <a:pt x="13080" y="8805"/>
                    <a:pt x="13080" y="8786"/>
                    <a:pt x="13104" y="8786"/>
                  </a:cubicBezTo>
                  <a:cubicBezTo>
                    <a:pt x="13104" y="8786"/>
                    <a:pt x="13104" y="8786"/>
                    <a:pt x="13104" y="8786"/>
                  </a:cubicBezTo>
                  <a:cubicBezTo>
                    <a:pt x="13104" y="8786"/>
                    <a:pt x="13104" y="8767"/>
                    <a:pt x="13104" y="8767"/>
                  </a:cubicBezTo>
                  <a:cubicBezTo>
                    <a:pt x="13104" y="8767"/>
                    <a:pt x="13104" y="8767"/>
                    <a:pt x="13104" y="8748"/>
                  </a:cubicBezTo>
                  <a:cubicBezTo>
                    <a:pt x="13127" y="8729"/>
                    <a:pt x="13127" y="8710"/>
                    <a:pt x="13127" y="8710"/>
                  </a:cubicBezTo>
                  <a:cubicBezTo>
                    <a:pt x="13151" y="8691"/>
                    <a:pt x="13175" y="8653"/>
                    <a:pt x="13199" y="8634"/>
                  </a:cubicBezTo>
                  <a:cubicBezTo>
                    <a:pt x="13246" y="8596"/>
                    <a:pt x="13270" y="8539"/>
                    <a:pt x="13294" y="8500"/>
                  </a:cubicBezTo>
                  <a:cubicBezTo>
                    <a:pt x="13318" y="8481"/>
                    <a:pt x="13318" y="8462"/>
                    <a:pt x="13341" y="8424"/>
                  </a:cubicBezTo>
                  <a:cubicBezTo>
                    <a:pt x="13389" y="8329"/>
                    <a:pt x="13437" y="8234"/>
                    <a:pt x="13460" y="8119"/>
                  </a:cubicBezTo>
                  <a:cubicBezTo>
                    <a:pt x="13460" y="8100"/>
                    <a:pt x="13484" y="8062"/>
                    <a:pt x="13484" y="8043"/>
                  </a:cubicBezTo>
                  <a:cubicBezTo>
                    <a:pt x="13484" y="8024"/>
                    <a:pt x="13484" y="8005"/>
                    <a:pt x="13484" y="7986"/>
                  </a:cubicBezTo>
                  <a:cubicBezTo>
                    <a:pt x="13484" y="7967"/>
                    <a:pt x="13484" y="7948"/>
                    <a:pt x="13484" y="7910"/>
                  </a:cubicBezTo>
                  <a:cubicBezTo>
                    <a:pt x="13484" y="7853"/>
                    <a:pt x="13484" y="7796"/>
                    <a:pt x="13484" y="7758"/>
                  </a:cubicBezTo>
                  <a:cubicBezTo>
                    <a:pt x="13484" y="7700"/>
                    <a:pt x="13437" y="7510"/>
                    <a:pt x="13484" y="7700"/>
                  </a:cubicBezTo>
                  <a:cubicBezTo>
                    <a:pt x="13460" y="7586"/>
                    <a:pt x="13437" y="7491"/>
                    <a:pt x="13389" y="7396"/>
                  </a:cubicBezTo>
                  <a:cubicBezTo>
                    <a:pt x="13270" y="7091"/>
                    <a:pt x="13532" y="6786"/>
                    <a:pt x="13889" y="6710"/>
                  </a:cubicBezTo>
                  <a:cubicBezTo>
                    <a:pt x="14269" y="6615"/>
                    <a:pt x="14650" y="6824"/>
                    <a:pt x="14745" y="7110"/>
                  </a:cubicBezTo>
                  <a:cubicBezTo>
                    <a:pt x="15221" y="8234"/>
                    <a:pt x="14507" y="9605"/>
                    <a:pt x="13175" y="10139"/>
                  </a:cubicBezTo>
                  <a:cubicBezTo>
                    <a:pt x="12842" y="10272"/>
                    <a:pt x="12437" y="10196"/>
                    <a:pt x="12223" y="9929"/>
                  </a:cubicBezTo>
                  <a:close/>
                  <a:moveTo>
                    <a:pt x="13341" y="8405"/>
                  </a:moveTo>
                  <a:cubicBezTo>
                    <a:pt x="13365" y="8386"/>
                    <a:pt x="13365" y="8386"/>
                    <a:pt x="13341" y="8405"/>
                  </a:cubicBezTo>
                  <a:lnTo>
                    <a:pt x="13341" y="8405"/>
                  </a:lnTo>
                  <a:close/>
                  <a:moveTo>
                    <a:pt x="13127" y="8710"/>
                  </a:moveTo>
                  <a:cubicBezTo>
                    <a:pt x="13127" y="8691"/>
                    <a:pt x="13104" y="8710"/>
                    <a:pt x="13080" y="8767"/>
                  </a:cubicBezTo>
                  <a:cubicBezTo>
                    <a:pt x="13080" y="8767"/>
                    <a:pt x="13080" y="8767"/>
                    <a:pt x="13080" y="8767"/>
                  </a:cubicBezTo>
                  <a:cubicBezTo>
                    <a:pt x="13104" y="8748"/>
                    <a:pt x="13104" y="8729"/>
                    <a:pt x="13127" y="8710"/>
                  </a:cubicBezTo>
                  <a:close/>
                  <a:moveTo>
                    <a:pt x="13674" y="12900"/>
                  </a:moveTo>
                  <a:cubicBezTo>
                    <a:pt x="13508" y="12900"/>
                    <a:pt x="13294" y="12958"/>
                    <a:pt x="13175" y="13072"/>
                  </a:cubicBezTo>
                  <a:cubicBezTo>
                    <a:pt x="13056" y="13186"/>
                    <a:pt x="12961" y="13319"/>
                    <a:pt x="12961" y="13472"/>
                  </a:cubicBezTo>
                  <a:cubicBezTo>
                    <a:pt x="12961" y="13605"/>
                    <a:pt x="13032" y="13719"/>
                    <a:pt x="13127" y="13815"/>
                  </a:cubicBezTo>
                  <a:cubicBezTo>
                    <a:pt x="13127" y="13815"/>
                    <a:pt x="13127" y="13815"/>
                    <a:pt x="13127" y="13834"/>
                  </a:cubicBezTo>
                  <a:cubicBezTo>
                    <a:pt x="13151" y="13853"/>
                    <a:pt x="13151" y="13872"/>
                    <a:pt x="13175" y="13891"/>
                  </a:cubicBezTo>
                  <a:cubicBezTo>
                    <a:pt x="13199" y="13910"/>
                    <a:pt x="13199" y="13929"/>
                    <a:pt x="13222" y="13967"/>
                  </a:cubicBezTo>
                  <a:cubicBezTo>
                    <a:pt x="13246" y="14005"/>
                    <a:pt x="13246" y="14043"/>
                    <a:pt x="13270" y="14081"/>
                  </a:cubicBezTo>
                  <a:cubicBezTo>
                    <a:pt x="13270" y="14139"/>
                    <a:pt x="13270" y="14196"/>
                    <a:pt x="13270" y="14253"/>
                  </a:cubicBezTo>
                  <a:cubicBezTo>
                    <a:pt x="13270" y="14291"/>
                    <a:pt x="13246" y="14329"/>
                    <a:pt x="13246" y="14367"/>
                  </a:cubicBezTo>
                  <a:cubicBezTo>
                    <a:pt x="13246" y="14405"/>
                    <a:pt x="13222" y="14424"/>
                    <a:pt x="13222" y="14462"/>
                  </a:cubicBezTo>
                  <a:cubicBezTo>
                    <a:pt x="13222" y="14462"/>
                    <a:pt x="13222" y="14462"/>
                    <a:pt x="13222" y="14462"/>
                  </a:cubicBezTo>
                  <a:cubicBezTo>
                    <a:pt x="13199" y="14481"/>
                    <a:pt x="13199" y="14500"/>
                    <a:pt x="13199" y="14520"/>
                  </a:cubicBezTo>
                  <a:cubicBezTo>
                    <a:pt x="13175" y="14558"/>
                    <a:pt x="13151" y="14577"/>
                    <a:pt x="13127" y="14615"/>
                  </a:cubicBezTo>
                  <a:cubicBezTo>
                    <a:pt x="13103" y="14634"/>
                    <a:pt x="13103" y="14653"/>
                    <a:pt x="13080" y="14672"/>
                  </a:cubicBezTo>
                  <a:cubicBezTo>
                    <a:pt x="13032" y="14710"/>
                    <a:pt x="12985" y="14748"/>
                    <a:pt x="12937" y="14786"/>
                  </a:cubicBezTo>
                  <a:cubicBezTo>
                    <a:pt x="12937" y="14786"/>
                    <a:pt x="12937" y="14786"/>
                    <a:pt x="12937" y="14786"/>
                  </a:cubicBezTo>
                  <a:cubicBezTo>
                    <a:pt x="12913" y="14805"/>
                    <a:pt x="12889" y="14805"/>
                    <a:pt x="12866" y="14824"/>
                  </a:cubicBezTo>
                  <a:cubicBezTo>
                    <a:pt x="12842" y="14843"/>
                    <a:pt x="12818" y="14843"/>
                    <a:pt x="12770" y="14862"/>
                  </a:cubicBezTo>
                  <a:cubicBezTo>
                    <a:pt x="12699" y="14881"/>
                    <a:pt x="12651" y="14900"/>
                    <a:pt x="12580" y="14900"/>
                  </a:cubicBezTo>
                  <a:cubicBezTo>
                    <a:pt x="12223" y="14939"/>
                    <a:pt x="11914" y="15148"/>
                    <a:pt x="11914" y="15453"/>
                  </a:cubicBezTo>
                  <a:cubicBezTo>
                    <a:pt x="11938" y="15739"/>
                    <a:pt x="12223" y="16043"/>
                    <a:pt x="12628" y="16024"/>
                  </a:cubicBezTo>
                  <a:cubicBezTo>
                    <a:pt x="13436" y="15986"/>
                    <a:pt x="14150" y="15567"/>
                    <a:pt x="14483" y="14977"/>
                  </a:cubicBezTo>
                  <a:cubicBezTo>
                    <a:pt x="14650" y="14691"/>
                    <a:pt x="14745" y="14367"/>
                    <a:pt x="14721" y="14062"/>
                  </a:cubicBezTo>
                  <a:cubicBezTo>
                    <a:pt x="14673" y="13681"/>
                    <a:pt x="14531" y="13358"/>
                    <a:pt x="14221" y="13072"/>
                  </a:cubicBezTo>
                  <a:cubicBezTo>
                    <a:pt x="14079" y="12958"/>
                    <a:pt x="13841" y="12900"/>
                    <a:pt x="13674" y="12900"/>
                  </a:cubicBezTo>
                  <a:close/>
                  <a:moveTo>
                    <a:pt x="15815" y="2767"/>
                  </a:moveTo>
                  <a:cubicBezTo>
                    <a:pt x="15815" y="2729"/>
                    <a:pt x="15839" y="2710"/>
                    <a:pt x="15839" y="2710"/>
                  </a:cubicBezTo>
                  <a:cubicBezTo>
                    <a:pt x="15815" y="2729"/>
                    <a:pt x="15815" y="2748"/>
                    <a:pt x="15815" y="2767"/>
                  </a:cubicBezTo>
                  <a:cubicBezTo>
                    <a:pt x="15815" y="2767"/>
                    <a:pt x="15815" y="2767"/>
                    <a:pt x="15815" y="2767"/>
                  </a:cubicBezTo>
                  <a:close/>
                  <a:moveTo>
                    <a:pt x="16410" y="3358"/>
                  </a:moveTo>
                  <a:cubicBezTo>
                    <a:pt x="16410" y="3358"/>
                    <a:pt x="16434" y="3358"/>
                    <a:pt x="16410" y="3358"/>
                  </a:cubicBezTo>
                  <a:cubicBezTo>
                    <a:pt x="16410" y="3358"/>
                    <a:pt x="16386" y="3358"/>
                    <a:pt x="16386" y="3358"/>
                  </a:cubicBezTo>
                  <a:cubicBezTo>
                    <a:pt x="16386" y="3358"/>
                    <a:pt x="16386" y="3358"/>
                    <a:pt x="16410" y="3358"/>
                  </a:cubicBezTo>
                  <a:cubicBezTo>
                    <a:pt x="16386" y="3358"/>
                    <a:pt x="16410" y="3358"/>
                    <a:pt x="16410" y="3358"/>
                  </a:cubicBezTo>
                  <a:close/>
                  <a:moveTo>
                    <a:pt x="16077" y="3243"/>
                  </a:moveTo>
                  <a:cubicBezTo>
                    <a:pt x="16077" y="3243"/>
                    <a:pt x="16077" y="3243"/>
                    <a:pt x="16077" y="3243"/>
                  </a:cubicBezTo>
                  <a:cubicBezTo>
                    <a:pt x="16077" y="3243"/>
                    <a:pt x="16077" y="3243"/>
                    <a:pt x="16077" y="3243"/>
                  </a:cubicBezTo>
                  <a:cubicBezTo>
                    <a:pt x="16077" y="3243"/>
                    <a:pt x="16077" y="3243"/>
                    <a:pt x="16077" y="3243"/>
                  </a:cubicBezTo>
                  <a:close/>
                  <a:moveTo>
                    <a:pt x="17171" y="3929"/>
                  </a:moveTo>
                  <a:cubicBezTo>
                    <a:pt x="17195" y="4215"/>
                    <a:pt x="16838" y="4500"/>
                    <a:pt x="16458" y="4500"/>
                  </a:cubicBezTo>
                  <a:cubicBezTo>
                    <a:pt x="15530" y="4462"/>
                    <a:pt x="14626" y="3929"/>
                    <a:pt x="14436" y="3186"/>
                  </a:cubicBezTo>
                  <a:cubicBezTo>
                    <a:pt x="14245" y="2462"/>
                    <a:pt x="14697" y="1643"/>
                    <a:pt x="15554" y="1300"/>
                  </a:cubicBezTo>
                  <a:cubicBezTo>
                    <a:pt x="15911" y="1167"/>
                    <a:pt x="16291" y="1224"/>
                    <a:pt x="16529" y="1510"/>
                  </a:cubicBezTo>
                  <a:cubicBezTo>
                    <a:pt x="16719" y="1758"/>
                    <a:pt x="16601" y="2158"/>
                    <a:pt x="16267" y="2291"/>
                  </a:cubicBezTo>
                  <a:cubicBezTo>
                    <a:pt x="16196" y="2310"/>
                    <a:pt x="16148" y="2348"/>
                    <a:pt x="16077" y="2367"/>
                  </a:cubicBezTo>
                  <a:cubicBezTo>
                    <a:pt x="16053" y="2386"/>
                    <a:pt x="16030" y="2405"/>
                    <a:pt x="16006" y="2424"/>
                  </a:cubicBezTo>
                  <a:cubicBezTo>
                    <a:pt x="15982" y="2443"/>
                    <a:pt x="15982" y="2443"/>
                    <a:pt x="15958" y="2462"/>
                  </a:cubicBezTo>
                  <a:cubicBezTo>
                    <a:pt x="15934" y="2500"/>
                    <a:pt x="15887" y="2558"/>
                    <a:pt x="15863" y="2596"/>
                  </a:cubicBezTo>
                  <a:cubicBezTo>
                    <a:pt x="15863" y="2596"/>
                    <a:pt x="15863" y="2596"/>
                    <a:pt x="15863" y="2596"/>
                  </a:cubicBezTo>
                  <a:cubicBezTo>
                    <a:pt x="15863" y="2615"/>
                    <a:pt x="15839" y="2634"/>
                    <a:pt x="15839" y="2634"/>
                  </a:cubicBezTo>
                  <a:cubicBezTo>
                    <a:pt x="15839" y="2653"/>
                    <a:pt x="15815" y="2691"/>
                    <a:pt x="15815" y="2710"/>
                  </a:cubicBezTo>
                  <a:cubicBezTo>
                    <a:pt x="15815" y="2691"/>
                    <a:pt x="15792" y="2729"/>
                    <a:pt x="15792" y="2767"/>
                  </a:cubicBezTo>
                  <a:cubicBezTo>
                    <a:pt x="15792" y="2767"/>
                    <a:pt x="15792" y="2767"/>
                    <a:pt x="15792" y="2767"/>
                  </a:cubicBezTo>
                  <a:cubicBezTo>
                    <a:pt x="15792" y="2767"/>
                    <a:pt x="15792" y="2786"/>
                    <a:pt x="15792" y="2786"/>
                  </a:cubicBezTo>
                  <a:cubicBezTo>
                    <a:pt x="15792" y="2767"/>
                    <a:pt x="15792" y="2767"/>
                    <a:pt x="15792" y="2767"/>
                  </a:cubicBezTo>
                  <a:cubicBezTo>
                    <a:pt x="15792" y="2786"/>
                    <a:pt x="15792" y="2805"/>
                    <a:pt x="15792" y="2843"/>
                  </a:cubicBezTo>
                  <a:cubicBezTo>
                    <a:pt x="15792" y="2862"/>
                    <a:pt x="15792" y="2881"/>
                    <a:pt x="15792" y="2900"/>
                  </a:cubicBezTo>
                  <a:cubicBezTo>
                    <a:pt x="15792" y="2938"/>
                    <a:pt x="15815" y="2977"/>
                    <a:pt x="15815" y="3015"/>
                  </a:cubicBezTo>
                  <a:cubicBezTo>
                    <a:pt x="15815" y="3015"/>
                    <a:pt x="15815" y="3015"/>
                    <a:pt x="15815" y="3034"/>
                  </a:cubicBezTo>
                  <a:cubicBezTo>
                    <a:pt x="15839" y="3053"/>
                    <a:pt x="15839" y="3072"/>
                    <a:pt x="15863" y="3091"/>
                  </a:cubicBezTo>
                  <a:cubicBezTo>
                    <a:pt x="15887" y="3110"/>
                    <a:pt x="15887" y="3129"/>
                    <a:pt x="15911" y="3148"/>
                  </a:cubicBezTo>
                  <a:cubicBezTo>
                    <a:pt x="15958" y="3186"/>
                    <a:pt x="16006" y="3224"/>
                    <a:pt x="16053" y="3243"/>
                  </a:cubicBezTo>
                  <a:cubicBezTo>
                    <a:pt x="16053" y="3243"/>
                    <a:pt x="16029" y="3224"/>
                    <a:pt x="16029" y="3224"/>
                  </a:cubicBezTo>
                  <a:cubicBezTo>
                    <a:pt x="16029" y="3224"/>
                    <a:pt x="16053" y="3224"/>
                    <a:pt x="16053" y="3243"/>
                  </a:cubicBezTo>
                  <a:cubicBezTo>
                    <a:pt x="16053" y="3243"/>
                    <a:pt x="16053" y="3243"/>
                    <a:pt x="16053" y="3243"/>
                  </a:cubicBezTo>
                  <a:cubicBezTo>
                    <a:pt x="16125" y="3281"/>
                    <a:pt x="16077" y="3262"/>
                    <a:pt x="16053" y="3243"/>
                  </a:cubicBezTo>
                  <a:cubicBezTo>
                    <a:pt x="16077" y="3262"/>
                    <a:pt x="16101" y="3262"/>
                    <a:pt x="16125" y="3281"/>
                  </a:cubicBezTo>
                  <a:cubicBezTo>
                    <a:pt x="16148" y="3300"/>
                    <a:pt x="16196" y="3319"/>
                    <a:pt x="16220" y="3319"/>
                  </a:cubicBezTo>
                  <a:cubicBezTo>
                    <a:pt x="16220" y="3319"/>
                    <a:pt x="16220" y="3319"/>
                    <a:pt x="16220" y="3319"/>
                  </a:cubicBezTo>
                  <a:cubicBezTo>
                    <a:pt x="16244" y="3319"/>
                    <a:pt x="16267" y="3338"/>
                    <a:pt x="16267" y="3338"/>
                  </a:cubicBezTo>
                  <a:cubicBezTo>
                    <a:pt x="16291" y="3338"/>
                    <a:pt x="16315" y="3358"/>
                    <a:pt x="16339" y="3358"/>
                  </a:cubicBezTo>
                  <a:cubicBezTo>
                    <a:pt x="16339" y="3358"/>
                    <a:pt x="16339" y="3358"/>
                    <a:pt x="16363" y="3358"/>
                  </a:cubicBezTo>
                  <a:cubicBezTo>
                    <a:pt x="16386" y="3358"/>
                    <a:pt x="16410" y="3358"/>
                    <a:pt x="16458" y="3377"/>
                  </a:cubicBezTo>
                  <a:cubicBezTo>
                    <a:pt x="16434" y="3377"/>
                    <a:pt x="16410" y="3377"/>
                    <a:pt x="16386" y="3358"/>
                  </a:cubicBezTo>
                  <a:cubicBezTo>
                    <a:pt x="16386" y="3358"/>
                    <a:pt x="16410" y="3358"/>
                    <a:pt x="16410" y="3358"/>
                  </a:cubicBezTo>
                  <a:cubicBezTo>
                    <a:pt x="16862" y="3377"/>
                    <a:pt x="17148" y="3624"/>
                    <a:pt x="17171" y="3929"/>
                  </a:cubicBezTo>
                  <a:close/>
                  <a:moveTo>
                    <a:pt x="15982" y="2443"/>
                  </a:moveTo>
                  <a:cubicBezTo>
                    <a:pt x="15982" y="2443"/>
                    <a:pt x="15982" y="2443"/>
                    <a:pt x="15982" y="2443"/>
                  </a:cubicBezTo>
                  <a:cubicBezTo>
                    <a:pt x="15982" y="2443"/>
                    <a:pt x="15982" y="2443"/>
                    <a:pt x="15982" y="2443"/>
                  </a:cubicBezTo>
                  <a:close/>
                  <a:moveTo>
                    <a:pt x="15982" y="2462"/>
                  </a:moveTo>
                  <a:cubicBezTo>
                    <a:pt x="15958" y="2462"/>
                    <a:pt x="15958" y="2462"/>
                    <a:pt x="15982" y="2462"/>
                  </a:cubicBezTo>
                  <a:cubicBezTo>
                    <a:pt x="15887" y="2519"/>
                    <a:pt x="15934" y="2481"/>
                    <a:pt x="15982" y="2462"/>
                  </a:cubicBezTo>
                  <a:close/>
                  <a:moveTo>
                    <a:pt x="19717" y="9662"/>
                  </a:moveTo>
                  <a:cubicBezTo>
                    <a:pt x="20811" y="8862"/>
                    <a:pt x="21263" y="7624"/>
                    <a:pt x="20978" y="6481"/>
                  </a:cubicBezTo>
                  <a:cubicBezTo>
                    <a:pt x="20906" y="6196"/>
                    <a:pt x="20454" y="6005"/>
                    <a:pt x="20121" y="6081"/>
                  </a:cubicBezTo>
                  <a:cubicBezTo>
                    <a:pt x="19741" y="6177"/>
                    <a:pt x="19550" y="6462"/>
                    <a:pt x="19622" y="6767"/>
                  </a:cubicBezTo>
                  <a:cubicBezTo>
                    <a:pt x="19622" y="6786"/>
                    <a:pt x="19645" y="6824"/>
                    <a:pt x="19645" y="6843"/>
                  </a:cubicBezTo>
                  <a:cubicBezTo>
                    <a:pt x="19645" y="6843"/>
                    <a:pt x="19645" y="6843"/>
                    <a:pt x="19645" y="6843"/>
                  </a:cubicBezTo>
                  <a:cubicBezTo>
                    <a:pt x="19645" y="6881"/>
                    <a:pt x="19669" y="6939"/>
                    <a:pt x="19669" y="6977"/>
                  </a:cubicBezTo>
                  <a:cubicBezTo>
                    <a:pt x="19669" y="7091"/>
                    <a:pt x="19669" y="7205"/>
                    <a:pt x="19669" y="7319"/>
                  </a:cubicBezTo>
                  <a:cubicBezTo>
                    <a:pt x="19669" y="7358"/>
                    <a:pt x="19669" y="7377"/>
                    <a:pt x="19669" y="7415"/>
                  </a:cubicBezTo>
                  <a:cubicBezTo>
                    <a:pt x="19669" y="7415"/>
                    <a:pt x="19669" y="7434"/>
                    <a:pt x="19669" y="7434"/>
                  </a:cubicBezTo>
                  <a:cubicBezTo>
                    <a:pt x="19669" y="7434"/>
                    <a:pt x="19669" y="7453"/>
                    <a:pt x="19669" y="7453"/>
                  </a:cubicBezTo>
                  <a:cubicBezTo>
                    <a:pt x="19669" y="7472"/>
                    <a:pt x="19669" y="7510"/>
                    <a:pt x="19645" y="7529"/>
                  </a:cubicBezTo>
                  <a:cubicBezTo>
                    <a:pt x="19622" y="7643"/>
                    <a:pt x="19574" y="7758"/>
                    <a:pt x="19526" y="7872"/>
                  </a:cubicBezTo>
                  <a:cubicBezTo>
                    <a:pt x="19503" y="7929"/>
                    <a:pt x="19479" y="7967"/>
                    <a:pt x="19455" y="8024"/>
                  </a:cubicBezTo>
                  <a:cubicBezTo>
                    <a:pt x="19431" y="8043"/>
                    <a:pt x="19431" y="8062"/>
                    <a:pt x="19407" y="8100"/>
                  </a:cubicBezTo>
                  <a:cubicBezTo>
                    <a:pt x="19336" y="8196"/>
                    <a:pt x="19289" y="8310"/>
                    <a:pt x="19193" y="8405"/>
                  </a:cubicBezTo>
                  <a:cubicBezTo>
                    <a:pt x="19170" y="8443"/>
                    <a:pt x="19122" y="8500"/>
                    <a:pt x="19074" y="8539"/>
                  </a:cubicBezTo>
                  <a:cubicBezTo>
                    <a:pt x="19074" y="8539"/>
                    <a:pt x="19074" y="8539"/>
                    <a:pt x="19074" y="8539"/>
                  </a:cubicBezTo>
                  <a:cubicBezTo>
                    <a:pt x="19074" y="8539"/>
                    <a:pt x="19074" y="8539"/>
                    <a:pt x="19074" y="8539"/>
                  </a:cubicBezTo>
                  <a:cubicBezTo>
                    <a:pt x="19074" y="8539"/>
                    <a:pt x="19074" y="8539"/>
                    <a:pt x="19074" y="8539"/>
                  </a:cubicBezTo>
                  <a:cubicBezTo>
                    <a:pt x="19051" y="8558"/>
                    <a:pt x="19051" y="8577"/>
                    <a:pt x="19027" y="8577"/>
                  </a:cubicBezTo>
                  <a:cubicBezTo>
                    <a:pt x="19027" y="8577"/>
                    <a:pt x="19003" y="8596"/>
                    <a:pt x="19003" y="8596"/>
                  </a:cubicBezTo>
                  <a:cubicBezTo>
                    <a:pt x="18908" y="8691"/>
                    <a:pt x="18813" y="8767"/>
                    <a:pt x="18694" y="8843"/>
                  </a:cubicBezTo>
                  <a:cubicBezTo>
                    <a:pt x="18432" y="9034"/>
                    <a:pt x="18432" y="9434"/>
                    <a:pt x="18694" y="9643"/>
                  </a:cubicBezTo>
                  <a:cubicBezTo>
                    <a:pt x="19003" y="9872"/>
                    <a:pt x="19407" y="9872"/>
                    <a:pt x="19717" y="9662"/>
                  </a:cubicBezTo>
                  <a:close/>
                  <a:moveTo>
                    <a:pt x="19074" y="8539"/>
                  </a:moveTo>
                  <a:cubicBezTo>
                    <a:pt x="19074" y="8539"/>
                    <a:pt x="19074" y="8539"/>
                    <a:pt x="19074" y="8539"/>
                  </a:cubicBezTo>
                  <a:cubicBezTo>
                    <a:pt x="19051" y="8558"/>
                    <a:pt x="19027" y="8577"/>
                    <a:pt x="19027" y="8577"/>
                  </a:cubicBezTo>
                  <a:cubicBezTo>
                    <a:pt x="19051" y="8577"/>
                    <a:pt x="19074" y="8558"/>
                    <a:pt x="19074" y="8539"/>
                  </a:cubicBezTo>
                  <a:close/>
                  <a:moveTo>
                    <a:pt x="19098" y="14253"/>
                  </a:moveTo>
                  <a:cubicBezTo>
                    <a:pt x="19098" y="14253"/>
                    <a:pt x="19098" y="14253"/>
                    <a:pt x="19098" y="14253"/>
                  </a:cubicBezTo>
                  <a:cubicBezTo>
                    <a:pt x="19122" y="14158"/>
                    <a:pt x="19122" y="14177"/>
                    <a:pt x="19098" y="14215"/>
                  </a:cubicBezTo>
                  <a:cubicBezTo>
                    <a:pt x="19098" y="14215"/>
                    <a:pt x="19098" y="14234"/>
                    <a:pt x="19098" y="14253"/>
                  </a:cubicBezTo>
                  <a:cubicBezTo>
                    <a:pt x="19098" y="14234"/>
                    <a:pt x="19098" y="14253"/>
                    <a:pt x="19098" y="14253"/>
                  </a:cubicBezTo>
                  <a:close/>
                  <a:moveTo>
                    <a:pt x="19193" y="14843"/>
                  </a:moveTo>
                  <a:cubicBezTo>
                    <a:pt x="19217" y="14862"/>
                    <a:pt x="19217" y="14862"/>
                    <a:pt x="19170" y="14786"/>
                  </a:cubicBezTo>
                  <a:cubicBezTo>
                    <a:pt x="19170" y="14786"/>
                    <a:pt x="19170" y="14786"/>
                    <a:pt x="19170" y="14805"/>
                  </a:cubicBezTo>
                  <a:cubicBezTo>
                    <a:pt x="19193" y="14805"/>
                    <a:pt x="19193" y="14824"/>
                    <a:pt x="19193" y="14843"/>
                  </a:cubicBezTo>
                  <a:close/>
                  <a:moveTo>
                    <a:pt x="19360" y="15034"/>
                  </a:moveTo>
                  <a:cubicBezTo>
                    <a:pt x="19384" y="15053"/>
                    <a:pt x="19384" y="15034"/>
                    <a:pt x="19312" y="14996"/>
                  </a:cubicBezTo>
                  <a:cubicBezTo>
                    <a:pt x="19312" y="14996"/>
                    <a:pt x="19312" y="14996"/>
                    <a:pt x="19312" y="14996"/>
                  </a:cubicBezTo>
                  <a:cubicBezTo>
                    <a:pt x="19336" y="14996"/>
                    <a:pt x="19336" y="15015"/>
                    <a:pt x="19360" y="15034"/>
                  </a:cubicBezTo>
                  <a:close/>
                  <a:moveTo>
                    <a:pt x="19574" y="15167"/>
                  </a:moveTo>
                  <a:cubicBezTo>
                    <a:pt x="19550" y="15148"/>
                    <a:pt x="19526" y="15148"/>
                    <a:pt x="19479" y="15129"/>
                  </a:cubicBezTo>
                  <a:cubicBezTo>
                    <a:pt x="19479" y="15129"/>
                    <a:pt x="19503" y="15148"/>
                    <a:pt x="19503" y="15148"/>
                  </a:cubicBezTo>
                  <a:cubicBezTo>
                    <a:pt x="19503" y="15148"/>
                    <a:pt x="19479" y="15129"/>
                    <a:pt x="19479" y="15129"/>
                  </a:cubicBezTo>
                  <a:cubicBezTo>
                    <a:pt x="19479" y="15129"/>
                    <a:pt x="19479" y="15129"/>
                    <a:pt x="19479" y="15129"/>
                  </a:cubicBezTo>
                  <a:cubicBezTo>
                    <a:pt x="19407" y="15091"/>
                    <a:pt x="19431" y="15110"/>
                    <a:pt x="19479" y="15129"/>
                  </a:cubicBezTo>
                  <a:cubicBezTo>
                    <a:pt x="19431" y="15091"/>
                    <a:pt x="19384" y="15072"/>
                    <a:pt x="19360" y="15034"/>
                  </a:cubicBezTo>
                  <a:cubicBezTo>
                    <a:pt x="19360" y="15034"/>
                    <a:pt x="19360" y="15034"/>
                    <a:pt x="19360" y="15034"/>
                  </a:cubicBezTo>
                  <a:cubicBezTo>
                    <a:pt x="19360" y="15034"/>
                    <a:pt x="19336" y="15015"/>
                    <a:pt x="19312" y="14996"/>
                  </a:cubicBezTo>
                  <a:cubicBezTo>
                    <a:pt x="19312" y="14996"/>
                    <a:pt x="19312" y="14996"/>
                    <a:pt x="19312" y="14996"/>
                  </a:cubicBezTo>
                  <a:cubicBezTo>
                    <a:pt x="19312" y="14996"/>
                    <a:pt x="19289" y="14977"/>
                    <a:pt x="19289" y="14977"/>
                  </a:cubicBezTo>
                  <a:cubicBezTo>
                    <a:pt x="19289" y="14977"/>
                    <a:pt x="19312" y="14977"/>
                    <a:pt x="19312" y="14996"/>
                  </a:cubicBezTo>
                  <a:cubicBezTo>
                    <a:pt x="19265" y="14958"/>
                    <a:pt x="19241" y="14900"/>
                    <a:pt x="19217" y="14862"/>
                  </a:cubicBezTo>
                  <a:cubicBezTo>
                    <a:pt x="19217" y="14862"/>
                    <a:pt x="19217" y="14862"/>
                    <a:pt x="19217" y="14862"/>
                  </a:cubicBezTo>
                  <a:cubicBezTo>
                    <a:pt x="19217" y="14843"/>
                    <a:pt x="19193" y="14843"/>
                    <a:pt x="19193" y="14824"/>
                  </a:cubicBezTo>
                  <a:cubicBezTo>
                    <a:pt x="19193" y="14824"/>
                    <a:pt x="19193" y="14824"/>
                    <a:pt x="19193" y="14824"/>
                  </a:cubicBezTo>
                  <a:cubicBezTo>
                    <a:pt x="19193" y="14805"/>
                    <a:pt x="19193" y="14805"/>
                    <a:pt x="19170" y="14786"/>
                  </a:cubicBezTo>
                  <a:cubicBezTo>
                    <a:pt x="19170" y="14786"/>
                    <a:pt x="19170" y="14805"/>
                    <a:pt x="19193" y="14805"/>
                  </a:cubicBezTo>
                  <a:cubicBezTo>
                    <a:pt x="19170" y="14748"/>
                    <a:pt x="19146" y="14710"/>
                    <a:pt x="19146" y="14653"/>
                  </a:cubicBezTo>
                  <a:cubicBezTo>
                    <a:pt x="19122" y="14596"/>
                    <a:pt x="19122" y="14405"/>
                    <a:pt x="19122" y="14615"/>
                  </a:cubicBezTo>
                  <a:cubicBezTo>
                    <a:pt x="19122" y="14558"/>
                    <a:pt x="19098" y="14500"/>
                    <a:pt x="19098" y="14443"/>
                  </a:cubicBezTo>
                  <a:cubicBezTo>
                    <a:pt x="19098" y="14386"/>
                    <a:pt x="19098" y="14329"/>
                    <a:pt x="19098" y="14272"/>
                  </a:cubicBezTo>
                  <a:cubicBezTo>
                    <a:pt x="19098" y="14291"/>
                    <a:pt x="19098" y="14291"/>
                    <a:pt x="19098" y="14310"/>
                  </a:cubicBezTo>
                  <a:cubicBezTo>
                    <a:pt x="19098" y="14291"/>
                    <a:pt x="19098" y="14272"/>
                    <a:pt x="19098" y="14253"/>
                  </a:cubicBezTo>
                  <a:cubicBezTo>
                    <a:pt x="19098" y="14253"/>
                    <a:pt x="19098" y="14234"/>
                    <a:pt x="19098" y="14234"/>
                  </a:cubicBezTo>
                  <a:cubicBezTo>
                    <a:pt x="19098" y="14234"/>
                    <a:pt x="19098" y="14215"/>
                    <a:pt x="19098" y="14215"/>
                  </a:cubicBezTo>
                  <a:cubicBezTo>
                    <a:pt x="19122" y="14158"/>
                    <a:pt x="19122" y="14100"/>
                    <a:pt x="19146" y="14043"/>
                  </a:cubicBezTo>
                  <a:cubicBezTo>
                    <a:pt x="19146" y="14024"/>
                    <a:pt x="19170" y="14005"/>
                    <a:pt x="19170" y="13986"/>
                  </a:cubicBezTo>
                  <a:cubicBezTo>
                    <a:pt x="19193" y="13948"/>
                    <a:pt x="19217" y="13891"/>
                    <a:pt x="19265" y="13853"/>
                  </a:cubicBezTo>
                  <a:cubicBezTo>
                    <a:pt x="19265" y="13834"/>
                    <a:pt x="19289" y="13815"/>
                    <a:pt x="19289" y="13815"/>
                  </a:cubicBezTo>
                  <a:cubicBezTo>
                    <a:pt x="19336" y="13777"/>
                    <a:pt x="19384" y="13739"/>
                    <a:pt x="19431" y="13700"/>
                  </a:cubicBezTo>
                  <a:cubicBezTo>
                    <a:pt x="19431" y="13700"/>
                    <a:pt x="19431" y="13700"/>
                    <a:pt x="19431" y="13700"/>
                  </a:cubicBezTo>
                  <a:cubicBezTo>
                    <a:pt x="19455" y="13681"/>
                    <a:pt x="19479" y="13662"/>
                    <a:pt x="19503" y="13662"/>
                  </a:cubicBezTo>
                  <a:cubicBezTo>
                    <a:pt x="19812" y="13510"/>
                    <a:pt x="19978" y="13148"/>
                    <a:pt x="19764" y="12881"/>
                  </a:cubicBezTo>
                  <a:cubicBezTo>
                    <a:pt x="19574" y="12634"/>
                    <a:pt x="19122" y="12500"/>
                    <a:pt x="18789" y="12672"/>
                  </a:cubicBezTo>
                  <a:cubicBezTo>
                    <a:pt x="17290" y="13434"/>
                    <a:pt x="17290" y="15415"/>
                    <a:pt x="18860" y="16139"/>
                  </a:cubicBezTo>
                  <a:cubicBezTo>
                    <a:pt x="19170" y="16291"/>
                    <a:pt x="19645" y="16215"/>
                    <a:pt x="19836" y="15929"/>
                  </a:cubicBezTo>
                  <a:cubicBezTo>
                    <a:pt x="20002" y="15662"/>
                    <a:pt x="19907" y="15319"/>
                    <a:pt x="19574" y="15167"/>
                  </a:cubicBezTo>
                  <a:close/>
                  <a:moveTo>
                    <a:pt x="19479" y="15129"/>
                  </a:moveTo>
                  <a:cubicBezTo>
                    <a:pt x="19479" y="15129"/>
                    <a:pt x="19479" y="15129"/>
                    <a:pt x="19479" y="15129"/>
                  </a:cubicBezTo>
                  <a:cubicBezTo>
                    <a:pt x="19479" y="15129"/>
                    <a:pt x="19479" y="15129"/>
                    <a:pt x="19479" y="15129"/>
                  </a:cubicBezTo>
                  <a:cubicBezTo>
                    <a:pt x="19479" y="15129"/>
                    <a:pt x="19479" y="15129"/>
                    <a:pt x="19479" y="15129"/>
                  </a:cubicBezTo>
                  <a:close/>
                  <a:moveTo>
                    <a:pt x="16838" y="21167"/>
                  </a:moveTo>
                  <a:cubicBezTo>
                    <a:pt x="16672" y="21434"/>
                    <a:pt x="16196" y="21529"/>
                    <a:pt x="15863" y="21377"/>
                  </a:cubicBezTo>
                  <a:cubicBezTo>
                    <a:pt x="14578" y="20748"/>
                    <a:pt x="14317" y="19224"/>
                    <a:pt x="15340" y="18329"/>
                  </a:cubicBezTo>
                  <a:cubicBezTo>
                    <a:pt x="15601" y="18100"/>
                    <a:pt x="16053" y="18139"/>
                    <a:pt x="16339" y="18329"/>
                  </a:cubicBezTo>
                  <a:cubicBezTo>
                    <a:pt x="16624" y="18539"/>
                    <a:pt x="16577" y="18900"/>
                    <a:pt x="16339" y="19129"/>
                  </a:cubicBezTo>
                  <a:cubicBezTo>
                    <a:pt x="16339" y="19129"/>
                    <a:pt x="16315" y="19148"/>
                    <a:pt x="16291" y="19167"/>
                  </a:cubicBezTo>
                  <a:cubicBezTo>
                    <a:pt x="16291" y="19167"/>
                    <a:pt x="16291" y="19167"/>
                    <a:pt x="16291" y="19167"/>
                  </a:cubicBezTo>
                  <a:cubicBezTo>
                    <a:pt x="16291" y="19167"/>
                    <a:pt x="16267" y="19186"/>
                    <a:pt x="16267" y="19186"/>
                  </a:cubicBezTo>
                  <a:cubicBezTo>
                    <a:pt x="16267" y="19186"/>
                    <a:pt x="16291" y="19167"/>
                    <a:pt x="16291" y="19167"/>
                  </a:cubicBezTo>
                  <a:cubicBezTo>
                    <a:pt x="16267" y="19205"/>
                    <a:pt x="16244" y="19224"/>
                    <a:pt x="16220" y="19262"/>
                  </a:cubicBezTo>
                  <a:cubicBezTo>
                    <a:pt x="16220" y="19281"/>
                    <a:pt x="16196" y="19281"/>
                    <a:pt x="16196" y="19300"/>
                  </a:cubicBezTo>
                  <a:cubicBezTo>
                    <a:pt x="16172" y="19338"/>
                    <a:pt x="16172" y="19377"/>
                    <a:pt x="16148" y="19415"/>
                  </a:cubicBezTo>
                  <a:cubicBezTo>
                    <a:pt x="16148" y="19453"/>
                    <a:pt x="16125" y="19491"/>
                    <a:pt x="16125" y="19510"/>
                  </a:cubicBezTo>
                  <a:cubicBezTo>
                    <a:pt x="16125" y="19529"/>
                    <a:pt x="16125" y="19548"/>
                    <a:pt x="16125" y="19567"/>
                  </a:cubicBezTo>
                  <a:cubicBezTo>
                    <a:pt x="16125" y="19624"/>
                    <a:pt x="16125" y="19662"/>
                    <a:pt x="16125" y="19719"/>
                  </a:cubicBezTo>
                  <a:cubicBezTo>
                    <a:pt x="16125" y="19738"/>
                    <a:pt x="16125" y="19758"/>
                    <a:pt x="16125" y="19796"/>
                  </a:cubicBezTo>
                  <a:cubicBezTo>
                    <a:pt x="16125" y="19815"/>
                    <a:pt x="16125" y="19815"/>
                    <a:pt x="16125" y="19815"/>
                  </a:cubicBezTo>
                  <a:cubicBezTo>
                    <a:pt x="16125" y="19834"/>
                    <a:pt x="16148" y="19853"/>
                    <a:pt x="16148" y="19872"/>
                  </a:cubicBezTo>
                  <a:cubicBezTo>
                    <a:pt x="16172" y="19910"/>
                    <a:pt x="16172" y="19967"/>
                    <a:pt x="16196" y="20005"/>
                  </a:cubicBezTo>
                  <a:cubicBezTo>
                    <a:pt x="16196" y="20005"/>
                    <a:pt x="16196" y="20024"/>
                    <a:pt x="16196" y="20024"/>
                  </a:cubicBezTo>
                  <a:cubicBezTo>
                    <a:pt x="16220" y="20062"/>
                    <a:pt x="16244" y="20100"/>
                    <a:pt x="16267" y="20138"/>
                  </a:cubicBezTo>
                  <a:cubicBezTo>
                    <a:pt x="16315" y="20196"/>
                    <a:pt x="16434" y="20310"/>
                    <a:pt x="16267" y="20158"/>
                  </a:cubicBezTo>
                  <a:cubicBezTo>
                    <a:pt x="16315" y="20196"/>
                    <a:pt x="16339" y="20234"/>
                    <a:pt x="16386" y="20253"/>
                  </a:cubicBezTo>
                  <a:cubicBezTo>
                    <a:pt x="16410" y="20272"/>
                    <a:pt x="16458" y="20310"/>
                    <a:pt x="16481" y="20329"/>
                  </a:cubicBezTo>
                  <a:cubicBezTo>
                    <a:pt x="16505" y="20348"/>
                    <a:pt x="16529" y="20348"/>
                    <a:pt x="16553" y="20367"/>
                  </a:cubicBezTo>
                  <a:cubicBezTo>
                    <a:pt x="16934" y="20558"/>
                    <a:pt x="17029" y="20900"/>
                    <a:pt x="16838" y="21167"/>
                  </a:cubicBezTo>
                  <a:close/>
                  <a:moveTo>
                    <a:pt x="16125" y="19777"/>
                  </a:moveTo>
                  <a:cubicBezTo>
                    <a:pt x="16125" y="19758"/>
                    <a:pt x="16125" y="19758"/>
                    <a:pt x="16125" y="19739"/>
                  </a:cubicBezTo>
                  <a:cubicBezTo>
                    <a:pt x="16125" y="19758"/>
                    <a:pt x="16125" y="19758"/>
                    <a:pt x="16125" y="19777"/>
                  </a:cubicBezTo>
                  <a:close/>
                  <a:moveTo>
                    <a:pt x="16315" y="19148"/>
                  </a:moveTo>
                  <a:cubicBezTo>
                    <a:pt x="16315" y="19148"/>
                    <a:pt x="16315" y="19167"/>
                    <a:pt x="16315" y="19148"/>
                  </a:cubicBezTo>
                  <a:cubicBezTo>
                    <a:pt x="16363" y="19110"/>
                    <a:pt x="16363" y="19091"/>
                    <a:pt x="16363" y="19110"/>
                  </a:cubicBezTo>
                  <a:cubicBezTo>
                    <a:pt x="16363" y="19110"/>
                    <a:pt x="16363" y="19110"/>
                    <a:pt x="16363" y="19110"/>
                  </a:cubicBezTo>
                  <a:cubicBezTo>
                    <a:pt x="16339" y="19129"/>
                    <a:pt x="16339" y="19148"/>
                    <a:pt x="16315" y="19148"/>
                  </a:cubicBezTo>
                  <a:close/>
                  <a:moveTo>
                    <a:pt x="8370" y="15300"/>
                  </a:moveTo>
                  <a:cubicBezTo>
                    <a:pt x="8084" y="15110"/>
                    <a:pt x="7632" y="15072"/>
                    <a:pt x="7371" y="15300"/>
                  </a:cubicBezTo>
                  <a:cubicBezTo>
                    <a:pt x="7133" y="15510"/>
                    <a:pt x="7061" y="15891"/>
                    <a:pt x="7371" y="16100"/>
                  </a:cubicBezTo>
                  <a:cubicBezTo>
                    <a:pt x="7418" y="16139"/>
                    <a:pt x="7490" y="16177"/>
                    <a:pt x="7537" y="16215"/>
                  </a:cubicBezTo>
                  <a:cubicBezTo>
                    <a:pt x="7561" y="16234"/>
                    <a:pt x="7585" y="16253"/>
                    <a:pt x="7608" y="16272"/>
                  </a:cubicBezTo>
                  <a:cubicBezTo>
                    <a:pt x="7608" y="16272"/>
                    <a:pt x="7632" y="16291"/>
                    <a:pt x="7656" y="16310"/>
                  </a:cubicBezTo>
                  <a:cubicBezTo>
                    <a:pt x="7656" y="16310"/>
                    <a:pt x="7656" y="16329"/>
                    <a:pt x="7656" y="16329"/>
                  </a:cubicBezTo>
                  <a:cubicBezTo>
                    <a:pt x="7680" y="16348"/>
                    <a:pt x="7704" y="16386"/>
                    <a:pt x="7727" y="16405"/>
                  </a:cubicBezTo>
                  <a:cubicBezTo>
                    <a:pt x="7751" y="16443"/>
                    <a:pt x="7799" y="16500"/>
                    <a:pt x="7823" y="16539"/>
                  </a:cubicBezTo>
                  <a:cubicBezTo>
                    <a:pt x="7846" y="16558"/>
                    <a:pt x="7846" y="16577"/>
                    <a:pt x="7870" y="16596"/>
                  </a:cubicBezTo>
                  <a:cubicBezTo>
                    <a:pt x="7894" y="16653"/>
                    <a:pt x="7918" y="16710"/>
                    <a:pt x="7941" y="16767"/>
                  </a:cubicBezTo>
                  <a:cubicBezTo>
                    <a:pt x="7965" y="16824"/>
                    <a:pt x="7965" y="16862"/>
                    <a:pt x="7989" y="16919"/>
                  </a:cubicBezTo>
                  <a:cubicBezTo>
                    <a:pt x="7989" y="16919"/>
                    <a:pt x="7989" y="16939"/>
                    <a:pt x="7989" y="16939"/>
                  </a:cubicBezTo>
                  <a:cubicBezTo>
                    <a:pt x="7989" y="16919"/>
                    <a:pt x="7989" y="16939"/>
                    <a:pt x="7989" y="16977"/>
                  </a:cubicBezTo>
                  <a:cubicBezTo>
                    <a:pt x="7989" y="16977"/>
                    <a:pt x="7989" y="16996"/>
                    <a:pt x="7989" y="16996"/>
                  </a:cubicBezTo>
                  <a:cubicBezTo>
                    <a:pt x="7989" y="16996"/>
                    <a:pt x="7989" y="16996"/>
                    <a:pt x="7989" y="16996"/>
                  </a:cubicBezTo>
                  <a:cubicBezTo>
                    <a:pt x="7989" y="16996"/>
                    <a:pt x="7989" y="16996"/>
                    <a:pt x="7989" y="16996"/>
                  </a:cubicBezTo>
                  <a:cubicBezTo>
                    <a:pt x="7989" y="17110"/>
                    <a:pt x="8013" y="17205"/>
                    <a:pt x="7989" y="17319"/>
                  </a:cubicBezTo>
                  <a:cubicBezTo>
                    <a:pt x="7989" y="17338"/>
                    <a:pt x="7989" y="17358"/>
                    <a:pt x="7989" y="17377"/>
                  </a:cubicBezTo>
                  <a:cubicBezTo>
                    <a:pt x="7965" y="17434"/>
                    <a:pt x="7965" y="17491"/>
                    <a:pt x="7941" y="17529"/>
                  </a:cubicBezTo>
                  <a:cubicBezTo>
                    <a:pt x="7918" y="17586"/>
                    <a:pt x="7918" y="17624"/>
                    <a:pt x="7894" y="17681"/>
                  </a:cubicBezTo>
                  <a:cubicBezTo>
                    <a:pt x="7894" y="17681"/>
                    <a:pt x="7870" y="17739"/>
                    <a:pt x="7870" y="17739"/>
                  </a:cubicBezTo>
                  <a:cubicBezTo>
                    <a:pt x="7799" y="17853"/>
                    <a:pt x="7727" y="17948"/>
                    <a:pt x="7632" y="18043"/>
                  </a:cubicBezTo>
                  <a:cubicBezTo>
                    <a:pt x="7418" y="18272"/>
                    <a:pt x="7585" y="18691"/>
                    <a:pt x="7894" y="18824"/>
                  </a:cubicBezTo>
                  <a:cubicBezTo>
                    <a:pt x="8275" y="18977"/>
                    <a:pt x="8631" y="18881"/>
                    <a:pt x="8869" y="18615"/>
                  </a:cubicBezTo>
                  <a:cubicBezTo>
                    <a:pt x="9749" y="17643"/>
                    <a:pt x="9511" y="16100"/>
                    <a:pt x="8370" y="15300"/>
                  </a:cubicBezTo>
                  <a:close/>
                  <a:moveTo>
                    <a:pt x="7965" y="16939"/>
                  </a:moveTo>
                  <a:cubicBezTo>
                    <a:pt x="7965" y="16958"/>
                    <a:pt x="7965" y="16977"/>
                    <a:pt x="7989" y="16996"/>
                  </a:cubicBezTo>
                  <a:cubicBezTo>
                    <a:pt x="7989" y="16996"/>
                    <a:pt x="7989" y="16996"/>
                    <a:pt x="7989" y="16996"/>
                  </a:cubicBezTo>
                  <a:cubicBezTo>
                    <a:pt x="7965" y="16977"/>
                    <a:pt x="7965" y="16958"/>
                    <a:pt x="7965" y="16939"/>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E282505F-A5C4-8E4E-9BB8-EEDF0BCFD4F2}"/>
                </a:ext>
              </a:extLst>
            </p:cNvPr>
            <p:cNvSpPr/>
            <p:nvPr/>
          </p:nvSpPr>
          <p:spPr>
            <a:xfrm>
              <a:off x="3304537" y="1879599"/>
              <a:ext cx="2160501" cy="851842"/>
            </a:xfrm>
            <a:custGeom>
              <a:avLst/>
              <a:gdLst/>
              <a:ahLst/>
              <a:cxnLst>
                <a:cxn ang="0">
                  <a:pos x="wd2" y="hd2"/>
                </a:cxn>
                <a:cxn ang="5400000">
                  <a:pos x="wd2" y="hd2"/>
                </a:cxn>
                <a:cxn ang="10800000">
                  <a:pos x="wd2" y="hd2"/>
                </a:cxn>
                <a:cxn ang="16200000">
                  <a:pos x="wd2" y="hd2"/>
                </a:cxn>
              </a:cxnLst>
              <a:rect l="0" t="0" r="r" b="b"/>
              <a:pathLst>
                <a:path w="21389" h="21432" extrusionOk="0">
                  <a:moveTo>
                    <a:pt x="5802" y="12102"/>
                  </a:moveTo>
                  <a:cubicBezTo>
                    <a:pt x="6243" y="13220"/>
                    <a:pt x="6821" y="13827"/>
                    <a:pt x="7399" y="14371"/>
                  </a:cubicBezTo>
                  <a:cubicBezTo>
                    <a:pt x="7575" y="14530"/>
                    <a:pt x="7776" y="14562"/>
                    <a:pt x="7952" y="14339"/>
                  </a:cubicBezTo>
                  <a:cubicBezTo>
                    <a:pt x="8116" y="14115"/>
                    <a:pt x="8242" y="13731"/>
                    <a:pt x="8380" y="13412"/>
                  </a:cubicBezTo>
                  <a:cubicBezTo>
                    <a:pt x="8669" y="12741"/>
                    <a:pt x="8958" y="12070"/>
                    <a:pt x="9260" y="11367"/>
                  </a:cubicBezTo>
                  <a:cubicBezTo>
                    <a:pt x="9562" y="10664"/>
                    <a:pt x="9109" y="9546"/>
                    <a:pt x="8820" y="10249"/>
                  </a:cubicBezTo>
                  <a:cubicBezTo>
                    <a:pt x="8480" y="11047"/>
                    <a:pt x="8128" y="11846"/>
                    <a:pt x="7789" y="12645"/>
                  </a:cubicBezTo>
                  <a:cubicBezTo>
                    <a:pt x="7751" y="12709"/>
                    <a:pt x="7714" y="12869"/>
                    <a:pt x="7676" y="12933"/>
                  </a:cubicBezTo>
                  <a:cubicBezTo>
                    <a:pt x="7663" y="12933"/>
                    <a:pt x="7663" y="12933"/>
                    <a:pt x="7651" y="12901"/>
                  </a:cubicBezTo>
                  <a:cubicBezTo>
                    <a:pt x="7563" y="12837"/>
                    <a:pt x="7487" y="12741"/>
                    <a:pt x="7412" y="12677"/>
                  </a:cubicBezTo>
                  <a:cubicBezTo>
                    <a:pt x="7223" y="12485"/>
                    <a:pt x="7035" y="12294"/>
                    <a:pt x="6846" y="12038"/>
                  </a:cubicBezTo>
                  <a:cubicBezTo>
                    <a:pt x="6683" y="11814"/>
                    <a:pt x="6519" y="11559"/>
                    <a:pt x="6381" y="11271"/>
                  </a:cubicBezTo>
                  <a:cubicBezTo>
                    <a:pt x="6230" y="10920"/>
                    <a:pt x="6092" y="10504"/>
                    <a:pt x="5941" y="10153"/>
                  </a:cubicBezTo>
                  <a:cubicBezTo>
                    <a:pt x="5626" y="9450"/>
                    <a:pt x="5161" y="8971"/>
                    <a:pt x="4759" y="9578"/>
                  </a:cubicBezTo>
                  <a:cubicBezTo>
                    <a:pt x="4495" y="9961"/>
                    <a:pt x="4369" y="10696"/>
                    <a:pt x="4193" y="11303"/>
                  </a:cubicBezTo>
                  <a:cubicBezTo>
                    <a:pt x="4206" y="11271"/>
                    <a:pt x="4155" y="11399"/>
                    <a:pt x="4130" y="11463"/>
                  </a:cubicBezTo>
                  <a:cubicBezTo>
                    <a:pt x="4130" y="11463"/>
                    <a:pt x="4130" y="11463"/>
                    <a:pt x="4130" y="11463"/>
                  </a:cubicBezTo>
                  <a:cubicBezTo>
                    <a:pt x="4130" y="11463"/>
                    <a:pt x="4118" y="11463"/>
                    <a:pt x="4105" y="11463"/>
                  </a:cubicBezTo>
                  <a:cubicBezTo>
                    <a:pt x="4093" y="11431"/>
                    <a:pt x="4030" y="11271"/>
                    <a:pt x="4005" y="11207"/>
                  </a:cubicBezTo>
                  <a:cubicBezTo>
                    <a:pt x="3904" y="10952"/>
                    <a:pt x="3816" y="10696"/>
                    <a:pt x="3728" y="10408"/>
                  </a:cubicBezTo>
                  <a:cubicBezTo>
                    <a:pt x="3439" y="9578"/>
                    <a:pt x="3150" y="8683"/>
                    <a:pt x="2835" y="7916"/>
                  </a:cubicBezTo>
                  <a:cubicBezTo>
                    <a:pt x="2672" y="7501"/>
                    <a:pt x="2433" y="7341"/>
                    <a:pt x="2219" y="7661"/>
                  </a:cubicBezTo>
                  <a:cubicBezTo>
                    <a:pt x="2031" y="7916"/>
                    <a:pt x="1892" y="8459"/>
                    <a:pt x="1754" y="8843"/>
                  </a:cubicBezTo>
                  <a:cubicBezTo>
                    <a:pt x="1100" y="10728"/>
                    <a:pt x="535" y="12773"/>
                    <a:pt x="44" y="14914"/>
                  </a:cubicBezTo>
                  <a:cubicBezTo>
                    <a:pt x="-157" y="15808"/>
                    <a:pt x="384" y="16607"/>
                    <a:pt x="585" y="15713"/>
                  </a:cubicBezTo>
                  <a:cubicBezTo>
                    <a:pt x="874" y="14466"/>
                    <a:pt x="1188" y="13220"/>
                    <a:pt x="1528" y="12070"/>
                  </a:cubicBezTo>
                  <a:cubicBezTo>
                    <a:pt x="1691" y="11527"/>
                    <a:pt x="1867" y="10984"/>
                    <a:pt x="2043" y="10440"/>
                  </a:cubicBezTo>
                  <a:cubicBezTo>
                    <a:pt x="2131" y="10153"/>
                    <a:pt x="2232" y="9897"/>
                    <a:pt x="2320" y="9642"/>
                  </a:cubicBezTo>
                  <a:cubicBezTo>
                    <a:pt x="2345" y="9546"/>
                    <a:pt x="2408" y="9354"/>
                    <a:pt x="2458" y="9194"/>
                  </a:cubicBezTo>
                  <a:cubicBezTo>
                    <a:pt x="2521" y="9354"/>
                    <a:pt x="2584" y="9578"/>
                    <a:pt x="2622" y="9705"/>
                  </a:cubicBezTo>
                  <a:cubicBezTo>
                    <a:pt x="2747" y="10057"/>
                    <a:pt x="2873" y="10408"/>
                    <a:pt x="2986" y="10728"/>
                  </a:cubicBezTo>
                  <a:cubicBezTo>
                    <a:pt x="3200" y="11335"/>
                    <a:pt x="3414" y="12070"/>
                    <a:pt x="3665" y="12581"/>
                  </a:cubicBezTo>
                  <a:cubicBezTo>
                    <a:pt x="3891" y="13060"/>
                    <a:pt x="4193" y="13188"/>
                    <a:pt x="4445" y="12805"/>
                  </a:cubicBezTo>
                  <a:cubicBezTo>
                    <a:pt x="4633" y="12517"/>
                    <a:pt x="4746" y="12006"/>
                    <a:pt x="4860" y="11559"/>
                  </a:cubicBezTo>
                  <a:cubicBezTo>
                    <a:pt x="4948" y="11207"/>
                    <a:pt x="5010" y="10856"/>
                    <a:pt x="5186" y="10888"/>
                  </a:cubicBezTo>
                  <a:cubicBezTo>
                    <a:pt x="5438" y="10984"/>
                    <a:pt x="5626" y="11655"/>
                    <a:pt x="5802" y="12102"/>
                  </a:cubicBezTo>
                  <a:close/>
                  <a:moveTo>
                    <a:pt x="7663" y="12933"/>
                  </a:moveTo>
                  <a:cubicBezTo>
                    <a:pt x="7676" y="12933"/>
                    <a:pt x="7688" y="12965"/>
                    <a:pt x="7663" y="12933"/>
                  </a:cubicBezTo>
                  <a:lnTo>
                    <a:pt x="7663" y="12933"/>
                  </a:lnTo>
                  <a:close/>
                  <a:moveTo>
                    <a:pt x="3728" y="6926"/>
                  </a:moveTo>
                  <a:cubicBezTo>
                    <a:pt x="3615" y="6638"/>
                    <a:pt x="3590" y="6063"/>
                    <a:pt x="3728" y="5807"/>
                  </a:cubicBezTo>
                  <a:cubicBezTo>
                    <a:pt x="3954" y="5360"/>
                    <a:pt x="4168" y="4913"/>
                    <a:pt x="4394" y="4497"/>
                  </a:cubicBezTo>
                  <a:cubicBezTo>
                    <a:pt x="4608" y="4082"/>
                    <a:pt x="4847" y="3794"/>
                    <a:pt x="5111" y="4114"/>
                  </a:cubicBezTo>
                  <a:cubicBezTo>
                    <a:pt x="5325" y="4369"/>
                    <a:pt x="5463" y="4881"/>
                    <a:pt x="5626" y="5296"/>
                  </a:cubicBezTo>
                  <a:cubicBezTo>
                    <a:pt x="5790" y="5679"/>
                    <a:pt x="5966" y="6063"/>
                    <a:pt x="6142" y="6414"/>
                  </a:cubicBezTo>
                  <a:cubicBezTo>
                    <a:pt x="6230" y="6574"/>
                    <a:pt x="6356" y="6862"/>
                    <a:pt x="6456" y="6958"/>
                  </a:cubicBezTo>
                  <a:cubicBezTo>
                    <a:pt x="6494" y="6990"/>
                    <a:pt x="6456" y="7021"/>
                    <a:pt x="6481" y="6990"/>
                  </a:cubicBezTo>
                  <a:cubicBezTo>
                    <a:pt x="6519" y="6958"/>
                    <a:pt x="6557" y="6830"/>
                    <a:pt x="6582" y="6766"/>
                  </a:cubicBezTo>
                  <a:cubicBezTo>
                    <a:pt x="6783" y="6319"/>
                    <a:pt x="6984" y="5871"/>
                    <a:pt x="7186" y="5424"/>
                  </a:cubicBezTo>
                  <a:cubicBezTo>
                    <a:pt x="7600" y="4497"/>
                    <a:pt x="8028" y="3571"/>
                    <a:pt x="8443" y="2644"/>
                  </a:cubicBezTo>
                  <a:cubicBezTo>
                    <a:pt x="8569" y="2356"/>
                    <a:pt x="8757" y="2324"/>
                    <a:pt x="8883" y="2644"/>
                  </a:cubicBezTo>
                  <a:cubicBezTo>
                    <a:pt x="8996" y="2932"/>
                    <a:pt x="9009" y="3475"/>
                    <a:pt x="8883" y="3762"/>
                  </a:cubicBezTo>
                  <a:cubicBezTo>
                    <a:pt x="8468" y="4689"/>
                    <a:pt x="8040" y="5616"/>
                    <a:pt x="7626" y="6542"/>
                  </a:cubicBezTo>
                  <a:cubicBezTo>
                    <a:pt x="7424" y="6990"/>
                    <a:pt x="7223" y="7437"/>
                    <a:pt x="7022" y="7884"/>
                  </a:cubicBezTo>
                  <a:cubicBezTo>
                    <a:pt x="6808" y="8363"/>
                    <a:pt x="6595" y="8715"/>
                    <a:pt x="6305" y="8523"/>
                  </a:cubicBezTo>
                  <a:cubicBezTo>
                    <a:pt x="6079" y="8363"/>
                    <a:pt x="5865" y="7884"/>
                    <a:pt x="5689" y="7533"/>
                  </a:cubicBezTo>
                  <a:cubicBezTo>
                    <a:pt x="5501" y="7149"/>
                    <a:pt x="5312" y="6766"/>
                    <a:pt x="5136" y="6319"/>
                  </a:cubicBezTo>
                  <a:cubicBezTo>
                    <a:pt x="5048" y="6095"/>
                    <a:pt x="4973" y="5839"/>
                    <a:pt x="4885" y="5648"/>
                  </a:cubicBezTo>
                  <a:cubicBezTo>
                    <a:pt x="4872" y="5616"/>
                    <a:pt x="4872" y="5616"/>
                    <a:pt x="4860" y="5616"/>
                  </a:cubicBezTo>
                  <a:cubicBezTo>
                    <a:pt x="4834" y="5648"/>
                    <a:pt x="4797" y="5679"/>
                    <a:pt x="4784" y="5711"/>
                  </a:cubicBezTo>
                  <a:cubicBezTo>
                    <a:pt x="4570" y="6127"/>
                    <a:pt x="4369" y="6542"/>
                    <a:pt x="4155" y="6958"/>
                  </a:cubicBezTo>
                  <a:cubicBezTo>
                    <a:pt x="4042" y="7181"/>
                    <a:pt x="3866" y="7245"/>
                    <a:pt x="3728" y="6926"/>
                  </a:cubicBezTo>
                  <a:close/>
                  <a:moveTo>
                    <a:pt x="13019" y="8555"/>
                  </a:moveTo>
                  <a:cubicBezTo>
                    <a:pt x="12604" y="9386"/>
                    <a:pt x="12189" y="10217"/>
                    <a:pt x="11737" y="10920"/>
                  </a:cubicBezTo>
                  <a:cubicBezTo>
                    <a:pt x="11523" y="11271"/>
                    <a:pt x="11284" y="11559"/>
                    <a:pt x="11033" y="11527"/>
                  </a:cubicBezTo>
                  <a:cubicBezTo>
                    <a:pt x="10781" y="11495"/>
                    <a:pt x="10580" y="11175"/>
                    <a:pt x="10379" y="10760"/>
                  </a:cubicBezTo>
                  <a:cubicBezTo>
                    <a:pt x="10002" y="9961"/>
                    <a:pt x="9662" y="9003"/>
                    <a:pt x="9335" y="8044"/>
                  </a:cubicBezTo>
                  <a:cubicBezTo>
                    <a:pt x="9222" y="7692"/>
                    <a:pt x="9134" y="7437"/>
                    <a:pt x="8958" y="7629"/>
                  </a:cubicBezTo>
                  <a:cubicBezTo>
                    <a:pt x="8782" y="7820"/>
                    <a:pt x="8644" y="8204"/>
                    <a:pt x="8518" y="8555"/>
                  </a:cubicBezTo>
                  <a:cubicBezTo>
                    <a:pt x="8242" y="9322"/>
                    <a:pt x="7802" y="8172"/>
                    <a:pt x="8078" y="7437"/>
                  </a:cubicBezTo>
                  <a:cubicBezTo>
                    <a:pt x="8380" y="6606"/>
                    <a:pt x="8807" y="5743"/>
                    <a:pt x="9285" y="6031"/>
                  </a:cubicBezTo>
                  <a:cubicBezTo>
                    <a:pt x="9524" y="6191"/>
                    <a:pt x="9687" y="6638"/>
                    <a:pt x="9851" y="7085"/>
                  </a:cubicBezTo>
                  <a:cubicBezTo>
                    <a:pt x="10014" y="7565"/>
                    <a:pt x="10190" y="8012"/>
                    <a:pt x="10366" y="8491"/>
                  </a:cubicBezTo>
                  <a:cubicBezTo>
                    <a:pt x="10530" y="8907"/>
                    <a:pt x="10693" y="9386"/>
                    <a:pt x="10882" y="9705"/>
                  </a:cubicBezTo>
                  <a:cubicBezTo>
                    <a:pt x="11058" y="10025"/>
                    <a:pt x="11184" y="9929"/>
                    <a:pt x="11372" y="9674"/>
                  </a:cubicBezTo>
                  <a:cubicBezTo>
                    <a:pt x="11800" y="9034"/>
                    <a:pt x="12202" y="8236"/>
                    <a:pt x="12592" y="7437"/>
                  </a:cubicBezTo>
                  <a:cubicBezTo>
                    <a:pt x="12730" y="7149"/>
                    <a:pt x="12906" y="7117"/>
                    <a:pt x="13032" y="7437"/>
                  </a:cubicBezTo>
                  <a:cubicBezTo>
                    <a:pt x="13132" y="7692"/>
                    <a:pt x="13145" y="8268"/>
                    <a:pt x="13019" y="8555"/>
                  </a:cubicBezTo>
                  <a:close/>
                  <a:moveTo>
                    <a:pt x="15484" y="11175"/>
                  </a:moveTo>
                  <a:cubicBezTo>
                    <a:pt x="15408" y="11016"/>
                    <a:pt x="15320" y="10696"/>
                    <a:pt x="15232" y="10568"/>
                  </a:cubicBezTo>
                  <a:cubicBezTo>
                    <a:pt x="15219" y="10568"/>
                    <a:pt x="15219" y="10600"/>
                    <a:pt x="15207" y="10632"/>
                  </a:cubicBezTo>
                  <a:cubicBezTo>
                    <a:pt x="15144" y="10920"/>
                    <a:pt x="15069" y="11207"/>
                    <a:pt x="14993" y="11495"/>
                  </a:cubicBezTo>
                  <a:cubicBezTo>
                    <a:pt x="14855" y="12070"/>
                    <a:pt x="14704" y="12645"/>
                    <a:pt x="14566" y="13252"/>
                  </a:cubicBezTo>
                  <a:cubicBezTo>
                    <a:pt x="14427" y="13859"/>
                    <a:pt x="14277" y="14403"/>
                    <a:pt x="14138" y="15010"/>
                  </a:cubicBezTo>
                  <a:cubicBezTo>
                    <a:pt x="14013" y="15521"/>
                    <a:pt x="13899" y="16192"/>
                    <a:pt x="13686" y="16511"/>
                  </a:cubicBezTo>
                  <a:cubicBezTo>
                    <a:pt x="13409" y="16959"/>
                    <a:pt x="13170" y="16575"/>
                    <a:pt x="12944" y="16160"/>
                  </a:cubicBezTo>
                  <a:cubicBezTo>
                    <a:pt x="12718" y="15745"/>
                    <a:pt x="12491" y="15297"/>
                    <a:pt x="12265" y="14882"/>
                  </a:cubicBezTo>
                  <a:cubicBezTo>
                    <a:pt x="12127" y="14626"/>
                    <a:pt x="12064" y="14211"/>
                    <a:pt x="12152" y="13795"/>
                  </a:cubicBezTo>
                  <a:cubicBezTo>
                    <a:pt x="12227" y="13444"/>
                    <a:pt x="12441" y="13252"/>
                    <a:pt x="12579" y="13508"/>
                  </a:cubicBezTo>
                  <a:cubicBezTo>
                    <a:pt x="12818" y="13955"/>
                    <a:pt x="13044" y="14403"/>
                    <a:pt x="13283" y="14850"/>
                  </a:cubicBezTo>
                  <a:cubicBezTo>
                    <a:pt x="13296" y="14882"/>
                    <a:pt x="13346" y="14946"/>
                    <a:pt x="13384" y="15042"/>
                  </a:cubicBezTo>
                  <a:cubicBezTo>
                    <a:pt x="13422" y="14818"/>
                    <a:pt x="13510" y="14594"/>
                    <a:pt x="13560" y="14371"/>
                  </a:cubicBezTo>
                  <a:cubicBezTo>
                    <a:pt x="13862" y="13156"/>
                    <a:pt x="14151" y="11974"/>
                    <a:pt x="14453" y="10760"/>
                  </a:cubicBezTo>
                  <a:cubicBezTo>
                    <a:pt x="14578" y="10249"/>
                    <a:pt x="14704" y="9610"/>
                    <a:pt x="14918" y="9258"/>
                  </a:cubicBezTo>
                  <a:cubicBezTo>
                    <a:pt x="15157" y="8875"/>
                    <a:pt x="15421" y="9003"/>
                    <a:pt x="15634" y="9450"/>
                  </a:cubicBezTo>
                  <a:cubicBezTo>
                    <a:pt x="16062" y="10345"/>
                    <a:pt x="16452" y="11367"/>
                    <a:pt x="16854" y="12326"/>
                  </a:cubicBezTo>
                  <a:cubicBezTo>
                    <a:pt x="17156" y="13029"/>
                    <a:pt x="16703" y="14147"/>
                    <a:pt x="16414" y="13444"/>
                  </a:cubicBezTo>
                  <a:cubicBezTo>
                    <a:pt x="16200" y="12933"/>
                    <a:pt x="15986" y="12421"/>
                    <a:pt x="15773" y="11910"/>
                  </a:cubicBezTo>
                  <a:cubicBezTo>
                    <a:pt x="15672" y="11623"/>
                    <a:pt x="15572" y="11399"/>
                    <a:pt x="15484" y="11175"/>
                  </a:cubicBezTo>
                  <a:close/>
                  <a:moveTo>
                    <a:pt x="10643" y="15201"/>
                  </a:moveTo>
                  <a:cubicBezTo>
                    <a:pt x="10731" y="15617"/>
                    <a:pt x="10668" y="16032"/>
                    <a:pt x="10530" y="16288"/>
                  </a:cubicBezTo>
                  <a:cubicBezTo>
                    <a:pt x="10052" y="17182"/>
                    <a:pt x="9574" y="18109"/>
                    <a:pt x="9097" y="19004"/>
                  </a:cubicBezTo>
                  <a:cubicBezTo>
                    <a:pt x="8870" y="19419"/>
                    <a:pt x="8657" y="19898"/>
                    <a:pt x="8418" y="20282"/>
                  </a:cubicBezTo>
                  <a:cubicBezTo>
                    <a:pt x="8179" y="20665"/>
                    <a:pt x="7890" y="20761"/>
                    <a:pt x="7651" y="20346"/>
                  </a:cubicBezTo>
                  <a:cubicBezTo>
                    <a:pt x="7437" y="19994"/>
                    <a:pt x="7274" y="19419"/>
                    <a:pt x="7072" y="19004"/>
                  </a:cubicBezTo>
                  <a:cubicBezTo>
                    <a:pt x="6984" y="18812"/>
                    <a:pt x="6896" y="18620"/>
                    <a:pt x="6796" y="18461"/>
                  </a:cubicBezTo>
                  <a:cubicBezTo>
                    <a:pt x="6745" y="18397"/>
                    <a:pt x="6708" y="18301"/>
                    <a:pt x="6657" y="18237"/>
                  </a:cubicBezTo>
                  <a:cubicBezTo>
                    <a:pt x="6632" y="18205"/>
                    <a:pt x="6519" y="18077"/>
                    <a:pt x="6481" y="17981"/>
                  </a:cubicBezTo>
                  <a:cubicBezTo>
                    <a:pt x="6456" y="18077"/>
                    <a:pt x="6406" y="18237"/>
                    <a:pt x="6393" y="18301"/>
                  </a:cubicBezTo>
                  <a:cubicBezTo>
                    <a:pt x="6318" y="18588"/>
                    <a:pt x="6243" y="18876"/>
                    <a:pt x="6180" y="19195"/>
                  </a:cubicBezTo>
                  <a:cubicBezTo>
                    <a:pt x="6041" y="19803"/>
                    <a:pt x="5916" y="20410"/>
                    <a:pt x="5815" y="21049"/>
                  </a:cubicBezTo>
                  <a:cubicBezTo>
                    <a:pt x="5740" y="21432"/>
                    <a:pt x="5513" y="21528"/>
                    <a:pt x="5388" y="21336"/>
                  </a:cubicBezTo>
                  <a:cubicBezTo>
                    <a:pt x="5224" y="21113"/>
                    <a:pt x="5212" y="20633"/>
                    <a:pt x="5274" y="20250"/>
                  </a:cubicBezTo>
                  <a:cubicBezTo>
                    <a:pt x="5388" y="19579"/>
                    <a:pt x="5526" y="18908"/>
                    <a:pt x="5677" y="18269"/>
                  </a:cubicBezTo>
                  <a:cubicBezTo>
                    <a:pt x="5803" y="17694"/>
                    <a:pt x="5953" y="16927"/>
                    <a:pt x="6180" y="16575"/>
                  </a:cubicBezTo>
                  <a:cubicBezTo>
                    <a:pt x="6456" y="16160"/>
                    <a:pt x="6746" y="16448"/>
                    <a:pt x="6984" y="16863"/>
                  </a:cubicBezTo>
                  <a:cubicBezTo>
                    <a:pt x="7211" y="17246"/>
                    <a:pt x="7424" y="17662"/>
                    <a:pt x="7626" y="18109"/>
                  </a:cubicBezTo>
                  <a:cubicBezTo>
                    <a:pt x="7726" y="18333"/>
                    <a:pt x="7814" y="18588"/>
                    <a:pt x="7915" y="18812"/>
                  </a:cubicBezTo>
                  <a:cubicBezTo>
                    <a:pt x="7965" y="18940"/>
                    <a:pt x="7978" y="19036"/>
                    <a:pt x="8041" y="19004"/>
                  </a:cubicBezTo>
                  <a:cubicBezTo>
                    <a:pt x="8141" y="18972"/>
                    <a:pt x="8279" y="18588"/>
                    <a:pt x="8367" y="18429"/>
                  </a:cubicBezTo>
                  <a:cubicBezTo>
                    <a:pt x="8506" y="18173"/>
                    <a:pt x="8631" y="17917"/>
                    <a:pt x="8770" y="17662"/>
                  </a:cubicBezTo>
                  <a:cubicBezTo>
                    <a:pt x="9260" y="16735"/>
                    <a:pt x="9738" y="15808"/>
                    <a:pt x="10228" y="14882"/>
                  </a:cubicBezTo>
                  <a:cubicBezTo>
                    <a:pt x="10354" y="14658"/>
                    <a:pt x="10568" y="14882"/>
                    <a:pt x="10643" y="15201"/>
                  </a:cubicBezTo>
                  <a:close/>
                  <a:moveTo>
                    <a:pt x="18111" y="8363"/>
                  </a:moveTo>
                  <a:cubicBezTo>
                    <a:pt x="18262" y="8619"/>
                    <a:pt x="18413" y="8907"/>
                    <a:pt x="18564" y="9162"/>
                  </a:cubicBezTo>
                  <a:cubicBezTo>
                    <a:pt x="18639" y="9290"/>
                    <a:pt x="18715" y="9418"/>
                    <a:pt x="18790" y="9578"/>
                  </a:cubicBezTo>
                  <a:cubicBezTo>
                    <a:pt x="18828" y="9642"/>
                    <a:pt x="18853" y="9705"/>
                    <a:pt x="18891" y="9769"/>
                  </a:cubicBezTo>
                  <a:cubicBezTo>
                    <a:pt x="18891" y="9769"/>
                    <a:pt x="18891" y="9769"/>
                    <a:pt x="18891" y="9769"/>
                  </a:cubicBezTo>
                  <a:cubicBezTo>
                    <a:pt x="18903" y="9705"/>
                    <a:pt x="18928" y="9642"/>
                    <a:pt x="18941" y="9610"/>
                  </a:cubicBezTo>
                  <a:cubicBezTo>
                    <a:pt x="18991" y="9418"/>
                    <a:pt x="19042" y="9258"/>
                    <a:pt x="19092" y="9066"/>
                  </a:cubicBezTo>
                  <a:cubicBezTo>
                    <a:pt x="19192" y="8715"/>
                    <a:pt x="19293" y="8332"/>
                    <a:pt x="19394" y="7980"/>
                  </a:cubicBezTo>
                  <a:cubicBezTo>
                    <a:pt x="19582" y="7245"/>
                    <a:pt x="19758" y="6510"/>
                    <a:pt x="19922" y="5775"/>
                  </a:cubicBezTo>
                  <a:cubicBezTo>
                    <a:pt x="20123" y="4881"/>
                    <a:pt x="20663" y="5679"/>
                    <a:pt x="20462" y="6574"/>
                  </a:cubicBezTo>
                  <a:cubicBezTo>
                    <a:pt x="20261" y="7469"/>
                    <a:pt x="20047" y="8363"/>
                    <a:pt x="19821" y="9226"/>
                  </a:cubicBezTo>
                  <a:cubicBezTo>
                    <a:pt x="19708" y="9642"/>
                    <a:pt x="19595" y="10089"/>
                    <a:pt x="19469" y="10504"/>
                  </a:cubicBezTo>
                  <a:cubicBezTo>
                    <a:pt x="19356" y="10888"/>
                    <a:pt x="19243" y="11335"/>
                    <a:pt x="19054" y="11463"/>
                  </a:cubicBezTo>
                  <a:cubicBezTo>
                    <a:pt x="18815" y="11623"/>
                    <a:pt x="18627" y="11271"/>
                    <a:pt x="18451" y="10952"/>
                  </a:cubicBezTo>
                  <a:cubicBezTo>
                    <a:pt x="18287" y="10664"/>
                    <a:pt x="18124" y="10345"/>
                    <a:pt x="17960" y="10057"/>
                  </a:cubicBezTo>
                  <a:cubicBezTo>
                    <a:pt x="17608" y="9418"/>
                    <a:pt x="17269" y="8811"/>
                    <a:pt x="16917" y="8172"/>
                  </a:cubicBezTo>
                  <a:cubicBezTo>
                    <a:pt x="16778" y="7916"/>
                    <a:pt x="16716" y="7469"/>
                    <a:pt x="16804" y="7085"/>
                  </a:cubicBezTo>
                  <a:cubicBezTo>
                    <a:pt x="16879" y="6734"/>
                    <a:pt x="17093" y="6542"/>
                    <a:pt x="17231" y="6798"/>
                  </a:cubicBezTo>
                  <a:cubicBezTo>
                    <a:pt x="17520" y="7309"/>
                    <a:pt x="17822" y="7852"/>
                    <a:pt x="18111" y="8363"/>
                  </a:cubicBezTo>
                  <a:close/>
                  <a:moveTo>
                    <a:pt x="11272" y="4817"/>
                  </a:moveTo>
                  <a:cubicBezTo>
                    <a:pt x="11573" y="4114"/>
                    <a:pt x="11888" y="3475"/>
                    <a:pt x="12227" y="2836"/>
                  </a:cubicBezTo>
                  <a:cubicBezTo>
                    <a:pt x="12529" y="2292"/>
                    <a:pt x="12856" y="1590"/>
                    <a:pt x="13208" y="1302"/>
                  </a:cubicBezTo>
                  <a:cubicBezTo>
                    <a:pt x="13648" y="951"/>
                    <a:pt x="13975" y="1622"/>
                    <a:pt x="14289" y="2324"/>
                  </a:cubicBezTo>
                  <a:cubicBezTo>
                    <a:pt x="14453" y="2676"/>
                    <a:pt x="14616" y="3027"/>
                    <a:pt x="14779" y="3379"/>
                  </a:cubicBezTo>
                  <a:cubicBezTo>
                    <a:pt x="14855" y="3539"/>
                    <a:pt x="14930" y="3698"/>
                    <a:pt x="15006" y="3890"/>
                  </a:cubicBezTo>
                  <a:cubicBezTo>
                    <a:pt x="15018" y="3922"/>
                    <a:pt x="15044" y="3986"/>
                    <a:pt x="15069" y="4050"/>
                  </a:cubicBezTo>
                  <a:cubicBezTo>
                    <a:pt x="15094" y="3986"/>
                    <a:pt x="15119" y="3890"/>
                    <a:pt x="15144" y="3826"/>
                  </a:cubicBezTo>
                  <a:cubicBezTo>
                    <a:pt x="15220" y="3635"/>
                    <a:pt x="15295" y="3475"/>
                    <a:pt x="15370" y="3283"/>
                  </a:cubicBezTo>
                  <a:cubicBezTo>
                    <a:pt x="15509" y="2932"/>
                    <a:pt x="15647" y="2612"/>
                    <a:pt x="15798" y="2261"/>
                  </a:cubicBezTo>
                  <a:cubicBezTo>
                    <a:pt x="16062" y="1621"/>
                    <a:pt x="16326" y="855"/>
                    <a:pt x="16615" y="311"/>
                  </a:cubicBezTo>
                  <a:cubicBezTo>
                    <a:pt x="16766" y="24"/>
                    <a:pt x="16955" y="-72"/>
                    <a:pt x="17131" y="56"/>
                  </a:cubicBezTo>
                  <a:cubicBezTo>
                    <a:pt x="17307" y="184"/>
                    <a:pt x="17445" y="567"/>
                    <a:pt x="17583" y="855"/>
                  </a:cubicBezTo>
                  <a:cubicBezTo>
                    <a:pt x="17860" y="1462"/>
                    <a:pt x="18124" y="2101"/>
                    <a:pt x="18363" y="2772"/>
                  </a:cubicBezTo>
                  <a:cubicBezTo>
                    <a:pt x="18639" y="3539"/>
                    <a:pt x="18199" y="4657"/>
                    <a:pt x="17923" y="3890"/>
                  </a:cubicBezTo>
                  <a:cubicBezTo>
                    <a:pt x="17709" y="3315"/>
                    <a:pt x="17495" y="2772"/>
                    <a:pt x="17269" y="2261"/>
                  </a:cubicBezTo>
                  <a:cubicBezTo>
                    <a:pt x="17206" y="2133"/>
                    <a:pt x="17156" y="2005"/>
                    <a:pt x="17093" y="1877"/>
                  </a:cubicBezTo>
                  <a:cubicBezTo>
                    <a:pt x="17068" y="1813"/>
                    <a:pt x="16980" y="1685"/>
                    <a:pt x="16955" y="1622"/>
                  </a:cubicBezTo>
                  <a:cubicBezTo>
                    <a:pt x="16955" y="1622"/>
                    <a:pt x="16955" y="1622"/>
                    <a:pt x="16955" y="1622"/>
                  </a:cubicBezTo>
                  <a:cubicBezTo>
                    <a:pt x="16904" y="1749"/>
                    <a:pt x="16841" y="1877"/>
                    <a:pt x="16791" y="2037"/>
                  </a:cubicBezTo>
                  <a:cubicBezTo>
                    <a:pt x="16376" y="3027"/>
                    <a:pt x="15961" y="4050"/>
                    <a:pt x="15546" y="5040"/>
                  </a:cubicBezTo>
                  <a:cubicBezTo>
                    <a:pt x="15333" y="5552"/>
                    <a:pt x="15081" y="5967"/>
                    <a:pt x="14792" y="5488"/>
                  </a:cubicBezTo>
                  <a:cubicBezTo>
                    <a:pt x="14566" y="5104"/>
                    <a:pt x="14352" y="4561"/>
                    <a:pt x="14138" y="4114"/>
                  </a:cubicBezTo>
                  <a:cubicBezTo>
                    <a:pt x="14025" y="3890"/>
                    <a:pt x="13925" y="3666"/>
                    <a:pt x="13811" y="3411"/>
                  </a:cubicBezTo>
                  <a:cubicBezTo>
                    <a:pt x="13723" y="3219"/>
                    <a:pt x="13635" y="2995"/>
                    <a:pt x="13522" y="2868"/>
                  </a:cubicBezTo>
                  <a:cubicBezTo>
                    <a:pt x="13334" y="2676"/>
                    <a:pt x="13095" y="3251"/>
                    <a:pt x="12956" y="3475"/>
                  </a:cubicBezTo>
                  <a:cubicBezTo>
                    <a:pt x="12516" y="4210"/>
                    <a:pt x="12101" y="5040"/>
                    <a:pt x="11712" y="5935"/>
                  </a:cubicBezTo>
                  <a:cubicBezTo>
                    <a:pt x="11423" y="6638"/>
                    <a:pt x="10970" y="5488"/>
                    <a:pt x="11272" y="4817"/>
                  </a:cubicBezTo>
                  <a:close/>
                  <a:moveTo>
                    <a:pt x="21229" y="17630"/>
                  </a:moveTo>
                  <a:cubicBezTo>
                    <a:pt x="21078" y="17853"/>
                    <a:pt x="20902" y="17694"/>
                    <a:pt x="20802" y="17342"/>
                  </a:cubicBezTo>
                  <a:cubicBezTo>
                    <a:pt x="20638" y="16767"/>
                    <a:pt x="20462" y="16224"/>
                    <a:pt x="20261" y="15745"/>
                  </a:cubicBezTo>
                  <a:cubicBezTo>
                    <a:pt x="20173" y="15521"/>
                    <a:pt x="20073" y="15297"/>
                    <a:pt x="19985" y="15105"/>
                  </a:cubicBezTo>
                  <a:cubicBezTo>
                    <a:pt x="19934" y="15010"/>
                    <a:pt x="19884" y="14914"/>
                    <a:pt x="19834" y="14818"/>
                  </a:cubicBezTo>
                  <a:cubicBezTo>
                    <a:pt x="19821" y="14786"/>
                    <a:pt x="19796" y="14754"/>
                    <a:pt x="19783" y="14722"/>
                  </a:cubicBezTo>
                  <a:cubicBezTo>
                    <a:pt x="19758" y="14786"/>
                    <a:pt x="19733" y="14850"/>
                    <a:pt x="19733" y="14850"/>
                  </a:cubicBezTo>
                  <a:cubicBezTo>
                    <a:pt x="19683" y="15010"/>
                    <a:pt x="19633" y="15137"/>
                    <a:pt x="19595" y="15297"/>
                  </a:cubicBezTo>
                  <a:cubicBezTo>
                    <a:pt x="19519" y="15553"/>
                    <a:pt x="19444" y="15776"/>
                    <a:pt x="19369" y="16032"/>
                  </a:cubicBezTo>
                  <a:cubicBezTo>
                    <a:pt x="19193" y="16639"/>
                    <a:pt x="19029" y="17246"/>
                    <a:pt x="18878" y="17853"/>
                  </a:cubicBezTo>
                  <a:cubicBezTo>
                    <a:pt x="18740" y="18460"/>
                    <a:pt x="18614" y="19323"/>
                    <a:pt x="18338" y="19579"/>
                  </a:cubicBezTo>
                  <a:cubicBezTo>
                    <a:pt x="18174" y="19707"/>
                    <a:pt x="18036" y="19611"/>
                    <a:pt x="17885" y="19451"/>
                  </a:cubicBezTo>
                  <a:cubicBezTo>
                    <a:pt x="17734" y="19291"/>
                    <a:pt x="17571" y="19131"/>
                    <a:pt x="17420" y="18940"/>
                  </a:cubicBezTo>
                  <a:cubicBezTo>
                    <a:pt x="16829" y="18301"/>
                    <a:pt x="16225" y="17630"/>
                    <a:pt x="15634" y="16991"/>
                  </a:cubicBezTo>
                  <a:cubicBezTo>
                    <a:pt x="15484" y="16831"/>
                    <a:pt x="15446" y="16224"/>
                    <a:pt x="15521" y="15904"/>
                  </a:cubicBezTo>
                  <a:cubicBezTo>
                    <a:pt x="15609" y="15489"/>
                    <a:pt x="15798" y="15457"/>
                    <a:pt x="15949" y="15617"/>
                  </a:cubicBezTo>
                  <a:cubicBezTo>
                    <a:pt x="16565" y="16288"/>
                    <a:pt x="17181" y="16959"/>
                    <a:pt x="17797" y="17630"/>
                  </a:cubicBezTo>
                  <a:cubicBezTo>
                    <a:pt x="17872" y="17726"/>
                    <a:pt x="17948" y="17789"/>
                    <a:pt x="18023" y="17885"/>
                  </a:cubicBezTo>
                  <a:cubicBezTo>
                    <a:pt x="18048" y="17917"/>
                    <a:pt x="18086" y="17949"/>
                    <a:pt x="18111" y="17981"/>
                  </a:cubicBezTo>
                  <a:cubicBezTo>
                    <a:pt x="18162" y="17758"/>
                    <a:pt x="18275" y="17310"/>
                    <a:pt x="18287" y="17246"/>
                  </a:cubicBezTo>
                  <a:cubicBezTo>
                    <a:pt x="18438" y="16607"/>
                    <a:pt x="18602" y="16000"/>
                    <a:pt x="18765" y="15393"/>
                  </a:cubicBezTo>
                  <a:cubicBezTo>
                    <a:pt x="18941" y="14786"/>
                    <a:pt x="19117" y="14179"/>
                    <a:pt x="19318" y="13604"/>
                  </a:cubicBezTo>
                  <a:cubicBezTo>
                    <a:pt x="19532" y="12997"/>
                    <a:pt x="19834" y="12837"/>
                    <a:pt x="20110" y="13348"/>
                  </a:cubicBezTo>
                  <a:cubicBezTo>
                    <a:pt x="20601" y="14211"/>
                    <a:pt x="21003" y="15329"/>
                    <a:pt x="21342" y="16543"/>
                  </a:cubicBezTo>
                  <a:cubicBezTo>
                    <a:pt x="21443" y="16895"/>
                    <a:pt x="21368" y="17438"/>
                    <a:pt x="21229" y="1763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FD4ED9A6-6144-9447-B8D1-D3B2C7E0FB6F}"/>
                </a:ext>
              </a:extLst>
            </p:cNvPr>
            <p:cNvSpPr/>
            <p:nvPr/>
          </p:nvSpPr>
          <p:spPr>
            <a:xfrm>
              <a:off x="231137" y="0"/>
              <a:ext cx="7396485" cy="1979804"/>
            </a:xfrm>
            <a:custGeom>
              <a:avLst/>
              <a:gdLst/>
              <a:ahLst/>
              <a:cxnLst>
                <a:cxn ang="0">
                  <a:pos x="wd2" y="hd2"/>
                </a:cxn>
                <a:cxn ang="5400000">
                  <a:pos x="wd2" y="hd2"/>
                </a:cxn>
                <a:cxn ang="10800000">
                  <a:pos x="wd2" y="hd2"/>
                </a:cxn>
                <a:cxn ang="16200000">
                  <a:pos x="wd2" y="hd2"/>
                </a:cxn>
              </a:cxnLst>
              <a:rect l="0" t="0" r="r" b="b"/>
              <a:pathLst>
                <a:path w="21600" h="21231" extrusionOk="0">
                  <a:moveTo>
                    <a:pt x="734" y="3881"/>
                  </a:moveTo>
                  <a:cubicBezTo>
                    <a:pt x="1220" y="5162"/>
                    <a:pt x="1791" y="5638"/>
                    <a:pt x="2377" y="5856"/>
                  </a:cubicBezTo>
                  <a:cubicBezTo>
                    <a:pt x="3063" y="6101"/>
                    <a:pt x="3768" y="6074"/>
                    <a:pt x="4421" y="6973"/>
                  </a:cubicBezTo>
                  <a:cubicBezTo>
                    <a:pt x="4970" y="7736"/>
                    <a:pt x="5452" y="9016"/>
                    <a:pt x="5942" y="10160"/>
                  </a:cubicBezTo>
                  <a:cubicBezTo>
                    <a:pt x="6275" y="10950"/>
                    <a:pt x="6624" y="11712"/>
                    <a:pt x="6995" y="12216"/>
                  </a:cubicBezTo>
                  <a:cubicBezTo>
                    <a:pt x="6947" y="12707"/>
                    <a:pt x="6906" y="13211"/>
                    <a:pt x="6880" y="13714"/>
                  </a:cubicBezTo>
                  <a:cubicBezTo>
                    <a:pt x="6765" y="15866"/>
                    <a:pt x="6884" y="18195"/>
                    <a:pt x="7314" y="19802"/>
                  </a:cubicBezTo>
                  <a:cubicBezTo>
                    <a:pt x="7714" y="21300"/>
                    <a:pt x="8293" y="21600"/>
                    <a:pt x="8816" y="20796"/>
                  </a:cubicBezTo>
                  <a:cubicBezTo>
                    <a:pt x="9361" y="19952"/>
                    <a:pt x="9795" y="18318"/>
                    <a:pt x="10207" y="16820"/>
                  </a:cubicBezTo>
                  <a:cubicBezTo>
                    <a:pt x="10670" y="15131"/>
                    <a:pt x="11175" y="13565"/>
                    <a:pt x="11761" y="12475"/>
                  </a:cubicBezTo>
                  <a:cubicBezTo>
                    <a:pt x="12347" y="11386"/>
                    <a:pt x="13025" y="10827"/>
                    <a:pt x="13678" y="11236"/>
                  </a:cubicBezTo>
                  <a:cubicBezTo>
                    <a:pt x="13559" y="12421"/>
                    <a:pt x="13548" y="13728"/>
                    <a:pt x="13734" y="14804"/>
                  </a:cubicBezTo>
                  <a:cubicBezTo>
                    <a:pt x="13956" y="16111"/>
                    <a:pt x="14483" y="16411"/>
                    <a:pt x="14794" y="15322"/>
                  </a:cubicBezTo>
                  <a:cubicBezTo>
                    <a:pt x="14958" y="14750"/>
                    <a:pt x="14991" y="13878"/>
                    <a:pt x="14906" y="13129"/>
                  </a:cubicBezTo>
                  <a:cubicBezTo>
                    <a:pt x="14802" y="12216"/>
                    <a:pt x="14561" y="11604"/>
                    <a:pt x="14323" y="11222"/>
                  </a:cubicBezTo>
                  <a:cubicBezTo>
                    <a:pt x="14197" y="11018"/>
                    <a:pt x="14067" y="10854"/>
                    <a:pt x="13938" y="10732"/>
                  </a:cubicBezTo>
                  <a:cubicBezTo>
                    <a:pt x="14127" y="9452"/>
                    <a:pt x="14464" y="8430"/>
                    <a:pt x="14835" y="7981"/>
                  </a:cubicBezTo>
                  <a:cubicBezTo>
                    <a:pt x="15488" y="7191"/>
                    <a:pt x="16163" y="8212"/>
                    <a:pt x="16771" y="9043"/>
                  </a:cubicBezTo>
                  <a:cubicBezTo>
                    <a:pt x="17391" y="9888"/>
                    <a:pt x="18017" y="10446"/>
                    <a:pt x="18685" y="10214"/>
                  </a:cubicBezTo>
                  <a:cubicBezTo>
                    <a:pt x="19304" y="10010"/>
                    <a:pt x="19913" y="9220"/>
                    <a:pt x="20406" y="7817"/>
                  </a:cubicBezTo>
                  <a:cubicBezTo>
                    <a:pt x="20858" y="6537"/>
                    <a:pt x="21207" y="4821"/>
                    <a:pt x="21415" y="2874"/>
                  </a:cubicBezTo>
                  <a:cubicBezTo>
                    <a:pt x="21515" y="1948"/>
                    <a:pt x="21574" y="981"/>
                    <a:pt x="21600" y="0"/>
                  </a:cubicBezTo>
                  <a:lnTo>
                    <a:pt x="21415" y="0"/>
                  </a:lnTo>
                  <a:cubicBezTo>
                    <a:pt x="21296" y="4331"/>
                    <a:pt x="20406" y="7967"/>
                    <a:pt x="19275" y="9125"/>
                  </a:cubicBezTo>
                  <a:cubicBezTo>
                    <a:pt x="18663" y="9751"/>
                    <a:pt x="18006" y="9710"/>
                    <a:pt x="17398" y="9084"/>
                  </a:cubicBezTo>
                  <a:cubicBezTo>
                    <a:pt x="16764" y="8430"/>
                    <a:pt x="16167" y="7232"/>
                    <a:pt x="15503" y="7027"/>
                  </a:cubicBezTo>
                  <a:cubicBezTo>
                    <a:pt x="14924" y="6850"/>
                    <a:pt x="14353" y="7681"/>
                    <a:pt x="13975" y="9329"/>
                  </a:cubicBezTo>
                  <a:cubicBezTo>
                    <a:pt x="13893" y="9697"/>
                    <a:pt x="13815" y="10105"/>
                    <a:pt x="13756" y="10568"/>
                  </a:cubicBezTo>
                  <a:cubicBezTo>
                    <a:pt x="12703" y="9847"/>
                    <a:pt x="11620" y="11563"/>
                    <a:pt x="10785" y="13973"/>
                  </a:cubicBezTo>
                  <a:cubicBezTo>
                    <a:pt x="10296" y="15390"/>
                    <a:pt x="9891" y="17133"/>
                    <a:pt x="9413" y="18590"/>
                  </a:cubicBezTo>
                  <a:cubicBezTo>
                    <a:pt x="8986" y="19884"/>
                    <a:pt x="8438" y="21055"/>
                    <a:pt x="7874" y="20333"/>
                  </a:cubicBezTo>
                  <a:cubicBezTo>
                    <a:pt x="7317" y="19612"/>
                    <a:pt x="7021" y="17337"/>
                    <a:pt x="7024" y="15281"/>
                  </a:cubicBezTo>
                  <a:cubicBezTo>
                    <a:pt x="7024" y="14300"/>
                    <a:pt x="7080" y="13333"/>
                    <a:pt x="7173" y="12407"/>
                  </a:cubicBezTo>
                  <a:cubicBezTo>
                    <a:pt x="7273" y="12516"/>
                    <a:pt x="7373" y="12611"/>
                    <a:pt x="7477" y="12679"/>
                  </a:cubicBezTo>
                  <a:cubicBezTo>
                    <a:pt x="7907" y="12952"/>
                    <a:pt x="8530" y="12639"/>
                    <a:pt x="8705" y="10882"/>
                  </a:cubicBezTo>
                  <a:cubicBezTo>
                    <a:pt x="8890" y="9016"/>
                    <a:pt x="8293" y="7681"/>
                    <a:pt x="7855" y="8267"/>
                  </a:cubicBezTo>
                  <a:cubicBezTo>
                    <a:pt x="7584" y="8635"/>
                    <a:pt x="7384" y="9465"/>
                    <a:pt x="7240" y="10351"/>
                  </a:cubicBezTo>
                  <a:cubicBezTo>
                    <a:pt x="7177" y="10732"/>
                    <a:pt x="7117" y="11140"/>
                    <a:pt x="7065" y="11563"/>
                  </a:cubicBezTo>
                  <a:cubicBezTo>
                    <a:pt x="6987" y="11454"/>
                    <a:pt x="6913" y="11331"/>
                    <a:pt x="6839" y="11222"/>
                  </a:cubicBezTo>
                  <a:cubicBezTo>
                    <a:pt x="6327" y="10364"/>
                    <a:pt x="5867" y="9125"/>
                    <a:pt x="5389" y="8035"/>
                  </a:cubicBezTo>
                  <a:cubicBezTo>
                    <a:pt x="4870" y="6850"/>
                    <a:pt x="4336" y="5952"/>
                    <a:pt x="3727" y="5611"/>
                  </a:cubicBezTo>
                  <a:cubicBezTo>
                    <a:pt x="3063" y="5243"/>
                    <a:pt x="2374" y="5366"/>
                    <a:pt x="1721" y="4767"/>
                  </a:cubicBezTo>
                  <a:cubicBezTo>
                    <a:pt x="1220" y="4304"/>
                    <a:pt x="708" y="3309"/>
                    <a:pt x="404" y="1730"/>
                  </a:cubicBezTo>
                  <a:cubicBezTo>
                    <a:pt x="300" y="1198"/>
                    <a:pt x="230" y="613"/>
                    <a:pt x="189" y="0"/>
                  </a:cubicBezTo>
                  <a:lnTo>
                    <a:pt x="0" y="0"/>
                  </a:lnTo>
                  <a:cubicBezTo>
                    <a:pt x="93" y="1607"/>
                    <a:pt x="371" y="2928"/>
                    <a:pt x="734" y="3881"/>
                  </a:cubicBezTo>
                  <a:close/>
                  <a:moveTo>
                    <a:pt x="13786" y="12693"/>
                  </a:moveTo>
                  <a:cubicBezTo>
                    <a:pt x="13793" y="12230"/>
                    <a:pt x="13819" y="11794"/>
                    <a:pt x="13860" y="11372"/>
                  </a:cubicBezTo>
                  <a:cubicBezTo>
                    <a:pt x="14123" y="11604"/>
                    <a:pt x="14394" y="11971"/>
                    <a:pt x="14587" y="12652"/>
                  </a:cubicBezTo>
                  <a:cubicBezTo>
                    <a:pt x="14757" y="13251"/>
                    <a:pt x="14850" y="14287"/>
                    <a:pt x="14639" y="14927"/>
                  </a:cubicBezTo>
                  <a:cubicBezTo>
                    <a:pt x="14487" y="15376"/>
                    <a:pt x="14245" y="15444"/>
                    <a:pt x="14075" y="15117"/>
                  </a:cubicBezTo>
                  <a:cubicBezTo>
                    <a:pt x="13845" y="14668"/>
                    <a:pt x="13771" y="13578"/>
                    <a:pt x="13786" y="12693"/>
                  </a:cubicBezTo>
                  <a:close/>
                  <a:moveTo>
                    <a:pt x="7254" y="11712"/>
                  </a:moveTo>
                  <a:cubicBezTo>
                    <a:pt x="7381" y="10732"/>
                    <a:pt x="7547" y="9670"/>
                    <a:pt x="7811" y="9125"/>
                  </a:cubicBezTo>
                  <a:cubicBezTo>
                    <a:pt x="8022" y="8689"/>
                    <a:pt x="8330" y="8730"/>
                    <a:pt x="8482" y="9493"/>
                  </a:cubicBezTo>
                  <a:cubicBezTo>
                    <a:pt x="8627" y="10228"/>
                    <a:pt x="8515" y="11072"/>
                    <a:pt x="8334" y="11535"/>
                  </a:cubicBezTo>
                  <a:cubicBezTo>
                    <a:pt x="8011" y="12353"/>
                    <a:pt x="7607" y="12230"/>
                    <a:pt x="7240" y="11821"/>
                  </a:cubicBezTo>
                  <a:cubicBezTo>
                    <a:pt x="7247" y="11794"/>
                    <a:pt x="7251" y="11753"/>
                    <a:pt x="7254" y="1171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3D207D9-84E9-6A4E-ABD1-FF7745B87FB7}"/>
                </a:ext>
              </a:extLst>
            </p:cNvPr>
            <p:cNvSpPr/>
            <p:nvPr/>
          </p:nvSpPr>
          <p:spPr>
            <a:xfrm>
              <a:off x="5193707" y="4851293"/>
              <a:ext cx="3947164" cy="2006707"/>
            </a:xfrm>
            <a:custGeom>
              <a:avLst/>
              <a:gdLst/>
              <a:ahLst/>
              <a:cxnLst>
                <a:cxn ang="0">
                  <a:pos x="wd2" y="hd2"/>
                </a:cxn>
                <a:cxn ang="5400000">
                  <a:pos x="wd2" y="hd2"/>
                </a:cxn>
                <a:cxn ang="10800000">
                  <a:pos x="wd2" y="hd2"/>
                </a:cxn>
                <a:cxn ang="16200000">
                  <a:pos x="wd2" y="hd2"/>
                </a:cxn>
              </a:cxnLst>
              <a:rect l="0" t="0" r="r" b="b"/>
              <a:pathLst>
                <a:path w="21593" h="21318" extrusionOk="0">
                  <a:moveTo>
                    <a:pt x="20308" y="1175"/>
                  </a:moveTo>
                  <a:cubicBezTo>
                    <a:pt x="19662" y="1337"/>
                    <a:pt x="19043" y="1796"/>
                    <a:pt x="18501" y="2484"/>
                  </a:cubicBezTo>
                  <a:cubicBezTo>
                    <a:pt x="18314" y="1809"/>
                    <a:pt x="18071" y="1202"/>
                    <a:pt x="17751" y="743"/>
                  </a:cubicBezTo>
                  <a:cubicBezTo>
                    <a:pt x="17147" y="-134"/>
                    <a:pt x="16313" y="-282"/>
                    <a:pt x="15681" y="554"/>
                  </a:cubicBezTo>
                  <a:cubicBezTo>
                    <a:pt x="15021" y="1418"/>
                    <a:pt x="14645" y="2889"/>
                    <a:pt x="14284" y="4211"/>
                  </a:cubicBezTo>
                  <a:cubicBezTo>
                    <a:pt x="13888" y="5654"/>
                    <a:pt x="13450" y="7071"/>
                    <a:pt x="12867" y="8272"/>
                  </a:cubicBezTo>
                  <a:cubicBezTo>
                    <a:pt x="12353" y="9324"/>
                    <a:pt x="11714" y="10214"/>
                    <a:pt x="10963" y="10471"/>
                  </a:cubicBezTo>
                  <a:cubicBezTo>
                    <a:pt x="10491" y="10633"/>
                    <a:pt x="10004" y="10511"/>
                    <a:pt x="9574" y="10120"/>
                  </a:cubicBezTo>
                  <a:cubicBezTo>
                    <a:pt x="9796" y="9499"/>
                    <a:pt x="9956" y="8771"/>
                    <a:pt x="10011" y="8042"/>
                  </a:cubicBezTo>
                  <a:cubicBezTo>
                    <a:pt x="10067" y="7327"/>
                    <a:pt x="10046" y="6572"/>
                    <a:pt x="9879" y="5911"/>
                  </a:cubicBezTo>
                  <a:cubicBezTo>
                    <a:pt x="9754" y="5425"/>
                    <a:pt x="9539" y="4993"/>
                    <a:pt x="9289" y="4764"/>
                  </a:cubicBezTo>
                  <a:cubicBezTo>
                    <a:pt x="9060" y="4548"/>
                    <a:pt x="8782" y="4454"/>
                    <a:pt x="8532" y="4615"/>
                  </a:cubicBezTo>
                  <a:cubicBezTo>
                    <a:pt x="8247" y="4804"/>
                    <a:pt x="8066" y="5277"/>
                    <a:pt x="7983" y="5830"/>
                  </a:cubicBezTo>
                  <a:cubicBezTo>
                    <a:pt x="7753" y="7354"/>
                    <a:pt x="8226" y="9014"/>
                    <a:pt x="8809" y="9972"/>
                  </a:cubicBezTo>
                  <a:cubicBezTo>
                    <a:pt x="8879" y="10093"/>
                    <a:pt x="8955" y="10201"/>
                    <a:pt x="9039" y="10309"/>
                  </a:cubicBezTo>
                  <a:cubicBezTo>
                    <a:pt x="8532" y="11307"/>
                    <a:pt x="7816" y="11725"/>
                    <a:pt x="7100" y="11793"/>
                  </a:cubicBezTo>
                  <a:cubicBezTo>
                    <a:pt x="6246" y="11887"/>
                    <a:pt x="5398" y="11604"/>
                    <a:pt x="4544" y="11658"/>
                  </a:cubicBezTo>
                  <a:cubicBezTo>
                    <a:pt x="3724" y="11712"/>
                    <a:pt x="2904" y="12022"/>
                    <a:pt x="2181" y="12791"/>
                  </a:cubicBezTo>
                  <a:cubicBezTo>
                    <a:pt x="806" y="14248"/>
                    <a:pt x="-7" y="17311"/>
                    <a:pt x="0" y="20320"/>
                  </a:cubicBezTo>
                  <a:cubicBezTo>
                    <a:pt x="0" y="20657"/>
                    <a:pt x="14" y="20994"/>
                    <a:pt x="35" y="21318"/>
                  </a:cubicBezTo>
                  <a:lnTo>
                    <a:pt x="389" y="21318"/>
                  </a:lnTo>
                  <a:cubicBezTo>
                    <a:pt x="194" y="18849"/>
                    <a:pt x="681" y="16097"/>
                    <a:pt x="1612" y="14397"/>
                  </a:cubicBezTo>
                  <a:cubicBezTo>
                    <a:pt x="2202" y="13317"/>
                    <a:pt x="2974" y="12710"/>
                    <a:pt x="3766" y="12468"/>
                  </a:cubicBezTo>
                  <a:cubicBezTo>
                    <a:pt x="4585" y="12211"/>
                    <a:pt x="5405" y="12360"/>
                    <a:pt x="6225" y="12441"/>
                  </a:cubicBezTo>
                  <a:cubicBezTo>
                    <a:pt x="7093" y="12521"/>
                    <a:pt x="7990" y="12441"/>
                    <a:pt x="8761" y="11577"/>
                  </a:cubicBezTo>
                  <a:cubicBezTo>
                    <a:pt x="8976" y="11334"/>
                    <a:pt x="9178" y="11010"/>
                    <a:pt x="9351" y="10646"/>
                  </a:cubicBezTo>
                  <a:cubicBezTo>
                    <a:pt x="9796" y="11078"/>
                    <a:pt x="10303" y="11267"/>
                    <a:pt x="10803" y="11172"/>
                  </a:cubicBezTo>
                  <a:cubicBezTo>
                    <a:pt x="12415" y="10876"/>
                    <a:pt x="13562" y="8083"/>
                    <a:pt x="14305" y="5546"/>
                  </a:cubicBezTo>
                  <a:cubicBezTo>
                    <a:pt x="14694" y="4224"/>
                    <a:pt x="15000" y="2727"/>
                    <a:pt x="15563" y="1620"/>
                  </a:cubicBezTo>
                  <a:cubicBezTo>
                    <a:pt x="15806" y="1148"/>
                    <a:pt x="16097" y="770"/>
                    <a:pt x="16445" y="676"/>
                  </a:cubicBezTo>
                  <a:cubicBezTo>
                    <a:pt x="16785" y="581"/>
                    <a:pt x="17126" y="770"/>
                    <a:pt x="17418" y="1108"/>
                  </a:cubicBezTo>
                  <a:cubicBezTo>
                    <a:pt x="17772" y="1526"/>
                    <a:pt x="18036" y="2160"/>
                    <a:pt x="18217" y="2875"/>
                  </a:cubicBezTo>
                  <a:cubicBezTo>
                    <a:pt x="17647" y="3711"/>
                    <a:pt x="17160" y="4791"/>
                    <a:pt x="16820" y="5992"/>
                  </a:cubicBezTo>
                  <a:cubicBezTo>
                    <a:pt x="16466" y="7260"/>
                    <a:pt x="16195" y="9189"/>
                    <a:pt x="16778" y="10376"/>
                  </a:cubicBezTo>
                  <a:cubicBezTo>
                    <a:pt x="17015" y="10862"/>
                    <a:pt x="17369" y="11051"/>
                    <a:pt x="17709" y="10916"/>
                  </a:cubicBezTo>
                  <a:cubicBezTo>
                    <a:pt x="18071" y="10768"/>
                    <a:pt x="18348" y="10214"/>
                    <a:pt x="18529" y="9621"/>
                  </a:cubicBezTo>
                  <a:cubicBezTo>
                    <a:pt x="18967" y="8204"/>
                    <a:pt x="19015" y="6369"/>
                    <a:pt x="18890" y="4777"/>
                  </a:cubicBezTo>
                  <a:cubicBezTo>
                    <a:pt x="18842" y="4211"/>
                    <a:pt x="18765" y="3644"/>
                    <a:pt x="18654" y="3104"/>
                  </a:cubicBezTo>
                  <a:cubicBezTo>
                    <a:pt x="19411" y="2119"/>
                    <a:pt x="20315" y="1593"/>
                    <a:pt x="21246" y="1823"/>
                  </a:cubicBezTo>
                  <a:cubicBezTo>
                    <a:pt x="21364" y="1850"/>
                    <a:pt x="21482" y="1890"/>
                    <a:pt x="21593" y="1944"/>
                  </a:cubicBezTo>
                  <a:lnTo>
                    <a:pt x="21593" y="1270"/>
                  </a:lnTo>
                  <a:cubicBezTo>
                    <a:pt x="21169" y="1108"/>
                    <a:pt x="20738" y="1067"/>
                    <a:pt x="20308" y="1175"/>
                  </a:cubicBezTo>
                  <a:close/>
                  <a:moveTo>
                    <a:pt x="9261" y="9783"/>
                  </a:moveTo>
                  <a:cubicBezTo>
                    <a:pt x="9185" y="9688"/>
                    <a:pt x="9115" y="9580"/>
                    <a:pt x="9046" y="9459"/>
                  </a:cubicBezTo>
                  <a:cubicBezTo>
                    <a:pt x="8754" y="8973"/>
                    <a:pt x="8511" y="8366"/>
                    <a:pt x="8379" y="7665"/>
                  </a:cubicBezTo>
                  <a:cubicBezTo>
                    <a:pt x="8261" y="7017"/>
                    <a:pt x="8205" y="6221"/>
                    <a:pt x="8400" y="5614"/>
                  </a:cubicBezTo>
                  <a:cubicBezTo>
                    <a:pt x="8518" y="5263"/>
                    <a:pt x="8712" y="5128"/>
                    <a:pt x="8900" y="5196"/>
                  </a:cubicBezTo>
                  <a:cubicBezTo>
                    <a:pt x="9136" y="5277"/>
                    <a:pt x="9358" y="5573"/>
                    <a:pt x="9490" y="5965"/>
                  </a:cubicBezTo>
                  <a:cubicBezTo>
                    <a:pt x="9893" y="7111"/>
                    <a:pt x="9650" y="8730"/>
                    <a:pt x="9261" y="9783"/>
                  </a:cubicBezTo>
                  <a:close/>
                  <a:moveTo>
                    <a:pt x="18154" y="9513"/>
                  </a:moveTo>
                  <a:cubicBezTo>
                    <a:pt x="17980" y="9999"/>
                    <a:pt x="17709" y="10376"/>
                    <a:pt x="17390" y="10295"/>
                  </a:cubicBezTo>
                  <a:cubicBezTo>
                    <a:pt x="17056" y="10201"/>
                    <a:pt x="16862" y="9634"/>
                    <a:pt x="16806" y="9041"/>
                  </a:cubicBezTo>
                  <a:cubicBezTo>
                    <a:pt x="16730" y="8299"/>
                    <a:pt x="16841" y="7503"/>
                    <a:pt x="16994" y="6828"/>
                  </a:cubicBezTo>
                  <a:cubicBezTo>
                    <a:pt x="17147" y="6153"/>
                    <a:pt x="17369" y="5519"/>
                    <a:pt x="17612" y="4939"/>
                  </a:cubicBezTo>
                  <a:cubicBezTo>
                    <a:pt x="17834" y="4427"/>
                    <a:pt x="18084" y="3941"/>
                    <a:pt x="18355" y="3523"/>
                  </a:cubicBezTo>
                  <a:cubicBezTo>
                    <a:pt x="18439" y="3981"/>
                    <a:pt x="18501" y="4440"/>
                    <a:pt x="18543" y="4899"/>
                  </a:cubicBezTo>
                  <a:cubicBezTo>
                    <a:pt x="18675" y="6410"/>
                    <a:pt x="18619" y="8231"/>
                    <a:pt x="18154" y="9513"/>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3308239"/>
            <a:ext cx="5602741" cy="194303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5320399"/>
            <a:ext cx="5602741" cy="769251"/>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grpSp>
        <p:nvGrpSpPr>
          <p:cNvPr id="15" name="Group 14">
            <a:extLst>
              <a:ext uri="{FF2B5EF4-FFF2-40B4-BE49-F238E27FC236}">
                <a16:creationId xmlns:a16="http://schemas.microsoft.com/office/drawing/2014/main" id="{FADDAD40-A054-854C-8D54-8A84EB732324}"/>
              </a:ext>
            </a:extLst>
          </p:cNvPr>
          <p:cNvGrpSpPr/>
          <p:nvPr userDrawn="1"/>
        </p:nvGrpSpPr>
        <p:grpSpPr>
          <a:xfrm>
            <a:off x="0" y="0"/>
            <a:ext cx="9144000" cy="4267798"/>
            <a:chOff x="56400700" y="10706099"/>
            <a:chExt cx="9144000" cy="4267798"/>
          </a:xfrm>
        </p:grpSpPr>
        <p:sp>
          <p:nvSpPr>
            <p:cNvPr id="16" name="Shape">
              <a:extLst>
                <a:ext uri="{FF2B5EF4-FFF2-40B4-BE49-F238E27FC236}">
                  <a16:creationId xmlns:a16="http://schemas.microsoft.com/office/drawing/2014/main" id="{77CC8985-1007-8B43-96BB-BE2ECDE68F9A}"/>
                </a:ext>
              </a:extLst>
            </p:cNvPr>
            <p:cNvSpPr/>
            <p:nvPr/>
          </p:nvSpPr>
          <p:spPr>
            <a:xfrm>
              <a:off x="62400030" y="10706099"/>
              <a:ext cx="3144670" cy="4267798"/>
            </a:xfrm>
            <a:custGeom>
              <a:avLst/>
              <a:gdLst/>
              <a:ahLst/>
              <a:cxnLst>
                <a:cxn ang="0">
                  <a:pos x="wd2" y="hd2"/>
                </a:cxn>
                <a:cxn ang="5400000">
                  <a:pos x="wd2" y="hd2"/>
                </a:cxn>
                <a:cxn ang="10800000">
                  <a:pos x="wd2" y="hd2"/>
                </a:cxn>
                <a:cxn ang="16200000">
                  <a:pos x="wd2" y="hd2"/>
                </a:cxn>
              </a:cxnLst>
              <a:rect l="0" t="0" r="r" b="b"/>
              <a:pathLst>
                <a:path w="21325" h="21584" extrusionOk="0">
                  <a:moveTo>
                    <a:pt x="1284" y="3879"/>
                  </a:moveTo>
                  <a:cubicBezTo>
                    <a:pt x="560" y="5190"/>
                    <a:pt x="-275" y="6628"/>
                    <a:pt x="87" y="8074"/>
                  </a:cubicBezTo>
                  <a:cubicBezTo>
                    <a:pt x="414" y="9371"/>
                    <a:pt x="1637" y="10251"/>
                    <a:pt x="2877" y="10758"/>
                  </a:cubicBezTo>
                  <a:cubicBezTo>
                    <a:pt x="4117" y="11266"/>
                    <a:pt x="5470" y="11510"/>
                    <a:pt x="6649" y="12146"/>
                  </a:cubicBezTo>
                  <a:cubicBezTo>
                    <a:pt x="8088" y="12916"/>
                    <a:pt x="9199" y="14265"/>
                    <a:pt x="9690" y="15813"/>
                  </a:cubicBezTo>
                  <a:cubicBezTo>
                    <a:pt x="10017" y="16847"/>
                    <a:pt x="10086" y="17971"/>
                    <a:pt x="10585" y="18935"/>
                  </a:cubicBezTo>
                  <a:cubicBezTo>
                    <a:pt x="11145" y="20007"/>
                    <a:pt x="12213" y="20752"/>
                    <a:pt x="13367" y="21144"/>
                  </a:cubicBezTo>
                  <a:cubicBezTo>
                    <a:pt x="14521" y="21536"/>
                    <a:pt x="15753" y="21600"/>
                    <a:pt x="16958" y="21581"/>
                  </a:cubicBezTo>
                  <a:cubicBezTo>
                    <a:pt x="18509" y="21555"/>
                    <a:pt x="20205" y="21317"/>
                    <a:pt x="21325" y="20315"/>
                  </a:cubicBezTo>
                  <a:lnTo>
                    <a:pt x="21325" y="0"/>
                  </a:lnTo>
                  <a:lnTo>
                    <a:pt x="2042" y="0"/>
                  </a:lnTo>
                  <a:cubicBezTo>
                    <a:pt x="2524" y="1227"/>
                    <a:pt x="1947" y="2691"/>
                    <a:pt x="1284" y="387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C6D9BB0-245F-4545-995C-FB910C086596}"/>
                </a:ext>
              </a:extLst>
            </p:cNvPr>
            <p:cNvSpPr/>
            <p:nvPr/>
          </p:nvSpPr>
          <p:spPr>
            <a:xfrm>
              <a:off x="56400700" y="10706099"/>
              <a:ext cx="3602994" cy="2925248"/>
            </a:xfrm>
            <a:custGeom>
              <a:avLst/>
              <a:gdLst/>
              <a:ahLst/>
              <a:cxnLst>
                <a:cxn ang="0">
                  <a:pos x="wd2" y="hd2"/>
                </a:cxn>
                <a:cxn ang="5400000">
                  <a:pos x="wd2" y="hd2"/>
                </a:cxn>
                <a:cxn ang="10800000">
                  <a:pos x="wd2" y="hd2"/>
                </a:cxn>
                <a:cxn ang="16200000">
                  <a:pos x="wd2" y="hd2"/>
                </a:cxn>
              </a:cxnLst>
              <a:rect l="0" t="0" r="r" b="b"/>
              <a:pathLst>
                <a:path w="21600" h="21216" extrusionOk="0">
                  <a:moveTo>
                    <a:pt x="5604" y="19951"/>
                  </a:moveTo>
                  <a:cubicBezTo>
                    <a:pt x="7050" y="21130"/>
                    <a:pt x="8756" y="21600"/>
                    <a:pt x="10309" y="20863"/>
                  </a:cubicBezTo>
                  <a:cubicBezTo>
                    <a:pt x="11185" y="20449"/>
                    <a:pt x="11984" y="19675"/>
                    <a:pt x="12700" y="18772"/>
                  </a:cubicBezTo>
                  <a:cubicBezTo>
                    <a:pt x="16567" y="13918"/>
                    <a:pt x="18166" y="5628"/>
                    <a:pt x="21600" y="0"/>
                  </a:cubicBezTo>
                  <a:lnTo>
                    <a:pt x="0" y="0"/>
                  </a:lnTo>
                  <a:lnTo>
                    <a:pt x="0" y="12076"/>
                  </a:lnTo>
                  <a:cubicBezTo>
                    <a:pt x="799" y="12582"/>
                    <a:pt x="1370" y="13807"/>
                    <a:pt x="1926" y="14904"/>
                  </a:cubicBezTo>
                  <a:cubicBezTo>
                    <a:pt x="2954" y="16930"/>
                    <a:pt x="4157" y="18772"/>
                    <a:pt x="5604" y="1995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1E2EE851-4C43-D64F-9E79-F883194F5347}"/>
                </a:ext>
              </a:extLst>
            </p:cNvPr>
            <p:cNvSpPr/>
            <p:nvPr/>
          </p:nvSpPr>
          <p:spPr>
            <a:xfrm>
              <a:off x="56743600" y="13068299"/>
              <a:ext cx="1161382" cy="1761862"/>
            </a:xfrm>
            <a:custGeom>
              <a:avLst/>
              <a:gdLst/>
              <a:ahLst/>
              <a:cxnLst>
                <a:cxn ang="0">
                  <a:pos x="wd2" y="hd2"/>
                </a:cxn>
                <a:cxn ang="5400000">
                  <a:pos x="wd2" y="hd2"/>
                </a:cxn>
                <a:cxn ang="10800000">
                  <a:pos x="wd2" y="hd2"/>
                </a:cxn>
                <a:cxn ang="16200000">
                  <a:pos x="wd2" y="hd2"/>
                </a:cxn>
              </a:cxnLst>
              <a:rect l="0" t="0" r="r" b="b"/>
              <a:pathLst>
                <a:path w="17747" h="21088" extrusionOk="0">
                  <a:moveTo>
                    <a:pt x="2052" y="10534"/>
                  </a:moveTo>
                  <a:cubicBezTo>
                    <a:pt x="-1558" y="11081"/>
                    <a:pt x="693" y="5001"/>
                    <a:pt x="693" y="5001"/>
                  </a:cubicBezTo>
                  <a:cubicBezTo>
                    <a:pt x="693" y="5001"/>
                    <a:pt x="5642" y="9987"/>
                    <a:pt x="2052" y="10534"/>
                  </a:cubicBezTo>
                  <a:close/>
                  <a:moveTo>
                    <a:pt x="15074" y="15520"/>
                  </a:moveTo>
                  <a:cubicBezTo>
                    <a:pt x="15074" y="15520"/>
                    <a:pt x="12842" y="21600"/>
                    <a:pt x="16432" y="21053"/>
                  </a:cubicBezTo>
                  <a:cubicBezTo>
                    <a:pt x="20042" y="20506"/>
                    <a:pt x="15074" y="15520"/>
                    <a:pt x="15074" y="15520"/>
                  </a:cubicBezTo>
                  <a:close/>
                  <a:moveTo>
                    <a:pt x="9271" y="4895"/>
                  </a:moveTo>
                  <a:cubicBezTo>
                    <a:pt x="9271" y="4895"/>
                    <a:pt x="7214" y="10488"/>
                    <a:pt x="10533" y="9987"/>
                  </a:cubicBezTo>
                  <a:cubicBezTo>
                    <a:pt x="13851" y="9485"/>
                    <a:pt x="9271" y="4895"/>
                    <a:pt x="9271" y="4895"/>
                  </a:cubicBezTo>
                  <a:close/>
                  <a:moveTo>
                    <a:pt x="6535" y="15824"/>
                  </a:moveTo>
                  <a:cubicBezTo>
                    <a:pt x="6535" y="15824"/>
                    <a:pt x="4478" y="21418"/>
                    <a:pt x="7796" y="20916"/>
                  </a:cubicBezTo>
                  <a:cubicBezTo>
                    <a:pt x="11115" y="20430"/>
                    <a:pt x="6535" y="15824"/>
                    <a:pt x="6535" y="15824"/>
                  </a:cubicBezTo>
                  <a:close/>
                  <a:moveTo>
                    <a:pt x="5176" y="3086"/>
                  </a:moveTo>
                  <a:cubicBezTo>
                    <a:pt x="5176" y="3086"/>
                    <a:pt x="3701" y="7114"/>
                    <a:pt x="6088" y="6749"/>
                  </a:cubicBezTo>
                  <a:cubicBezTo>
                    <a:pt x="8475" y="6384"/>
                    <a:pt x="5176" y="3086"/>
                    <a:pt x="5176" y="3086"/>
                  </a:cubicBezTo>
                  <a:close/>
                  <a:moveTo>
                    <a:pt x="3022" y="12252"/>
                  </a:moveTo>
                  <a:cubicBezTo>
                    <a:pt x="3022" y="12252"/>
                    <a:pt x="1547" y="16280"/>
                    <a:pt x="3934" y="15915"/>
                  </a:cubicBezTo>
                  <a:cubicBezTo>
                    <a:pt x="6321" y="15565"/>
                    <a:pt x="3022" y="12252"/>
                    <a:pt x="3022" y="12252"/>
                  </a:cubicBezTo>
                  <a:close/>
                  <a:moveTo>
                    <a:pt x="15501" y="6035"/>
                  </a:moveTo>
                  <a:cubicBezTo>
                    <a:pt x="15501" y="6035"/>
                    <a:pt x="14026" y="10063"/>
                    <a:pt x="16413" y="9698"/>
                  </a:cubicBezTo>
                  <a:cubicBezTo>
                    <a:pt x="18800" y="9333"/>
                    <a:pt x="15501" y="6035"/>
                    <a:pt x="15501" y="6035"/>
                  </a:cubicBezTo>
                  <a:close/>
                  <a:moveTo>
                    <a:pt x="5506" y="8102"/>
                  </a:moveTo>
                  <a:cubicBezTo>
                    <a:pt x="5506" y="8102"/>
                    <a:pt x="3760" y="12829"/>
                    <a:pt x="6574" y="12404"/>
                  </a:cubicBezTo>
                  <a:cubicBezTo>
                    <a:pt x="9368" y="11993"/>
                    <a:pt x="5506" y="8102"/>
                    <a:pt x="5506" y="8102"/>
                  </a:cubicBezTo>
                  <a:close/>
                  <a:moveTo>
                    <a:pt x="13250" y="9592"/>
                  </a:moveTo>
                  <a:cubicBezTo>
                    <a:pt x="13250" y="9592"/>
                    <a:pt x="11503" y="14319"/>
                    <a:pt x="14317" y="13893"/>
                  </a:cubicBezTo>
                  <a:cubicBezTo>
                    <a:pt x="17112" y="13468"/>
                    <a:pt x="13250" y="9592"/>
                    <a:pt x="13250" y="9592"/>
                  </a:cubicBezTo>
                  <a:close/>
                  <a:moveTo>
                    <a:pt x="9834" y="11917"/>
                  </a:moveTo>
                  <a:cubicBezTo>
                    <a:pt x="9834" y="11917"/>
                    <a:pt x="7602" y="17997"/>
                    <a:pt x="11192" y="17450"/>
                  </a:cubicBezTo>
                  <a:cubicBezTo>
                    <a:pt x="14802" y="16903"/>
                    <a:pt x="9834" y="11917"/>
                    <a:pt x="9834" y="11917"/>
                  </a:cubicBezTo>
                  <a:close/>
                  <a:moveTo>
                    <a:pt x="12046" y="0"/>
                  </a:moveTo>
                  <a:cubicBezTo>
                    <a:pt x="12046" y="0"/>
                    <a:pt x="9815" y="6080"/>
                    <a:pt x="13405" y="5533"/>
                  </a:cubicBezTo>
                  <a:cubicBezTo>
                    <a:pt x="17014" y="4971"/>
                    <a:pt x="12046" y="0"/>
                    <a:pt x="12046"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ADA64D53-0756-DE45-ADEF-E61AD8E9E31A}"/>
                </a:ext>
              </a:extLst>
            </p:cNvPr>
            <p:cNvSpPr/>
            <p:nvPr/>
          </p:nvSpPr>
          <p:spPr>
            <a:xfrm>
              <a:off x="61848999" y="12560299"/>
              <a:ext cx="2160509" cy="853112"/>
            </a:xfrm>
            <a:custGeom>
              <a:avLst/>
              <a:gdLst/>
              <a:ahLst/>
              <a:cxnLst>
                <a:cxn ang="0">
                  <a:pos x="wd2" y="hd2"/>
                </a:cxn>
                <a:cxn ang="5400000">
                  <a:pos x="wd2" y="hd2"/>
                </a:cxn>
                <a:cxn ang="10800000">
                  <a:pos x="wd2" y="hd2"/>
                </a:cxn>
                <a:cxn ang="16200000">
                  <a:pos x="wd2" y="hd2"/>
                </a:cxn>
              </a:cxnLst>
              <a:rect l="0" t="0" r="r" b="b"/>
              <a:pathLst>
                <a:path w="21389" h="21432" extrusionOk="0">
                  <a:moveTo>
                    <a:pt x="5803" y="12084"/>
                  </a:moveTo>
                  <a:cubicBezTo>
                    <a:pt x="6243" y="13201"/>
                    <a:pt x="6821" y="13807"/>
                    <a:pt x="7399" y="14349"/>
                  </a:cubicBezTo>
                  <a:cubicBezTo>
                    <a:pt x="7575" y="14509"/>
                    <a:pt x="7777" y="14541"/>
                    <a:pt x="7953" y="14317"/>
                  </a:cubicBezTo>
                  <a:cubicBezTo>
                    <a:pt x="8116" y="14094"/>
                    <a:pt x="8242" y="13711"/>
                    <a:pt x="8380" y="13392"/>
                  </a:cubicBezTo>
                  <a:cubicBezTo>
                    <a:pt x="8669" y="12722"/>
                    <a:pt x="8958" y="12052"/>
                    <a:pt x="9260" y="11350"/>
                  </a:cubicBezTo>
                  <a:cubicBezTo>
                    <a:pt x="9562" y="10648"/>
                    <a:pt x="9109" y="9532"/>
                    <a:pt x="8820" y="10233"/>
                  </a:cubicBezTo>
                  <a:cubicBezTo>
                    <a:pt x="8481" y="11031"/>
                    <a:pt x="8129" y="11829"/>
                    <a:pt x="7789" y="12626"/>
                  </a:cubicBezTo>
                  <a:cubicBezTo>
                    <a:pt x="7751" y="12690"/>
                    <a:pt x="7714" y="12850"/>
                    <a:pt x="7676" y="12914"/>
                  </a:cubicBezTo>
                  <a:cubicBezTo>
                    <a:pt x="7663" y="12914"/>
                    <a:pt x="7663" y="12914"/>
                    <a:pt x="7651" y="12882"/>
                  </a:cubicBezTo>
                  <a:cubicBezTo>
                    <a:pt x="7563" y="12818"/>
                    <a:pt x="7487" y="12722"/>
                    <a:pt x="7412" y="12658"/>
                  </a:cubicBezTo>
                  <a:cubicBezTo>
                    <a:pt x="7223" y="12467"/>
                    <a:pt x="7035" y="12275"/>
                    <a:pt x="6846" y="12020"/>
                  </a:cubicBezTo>
                  <a:cubicBezTo>
                    <a:pt x="6683" y="11797"/>
                    <a:pt x="6519" y="11542"/>
                    <a:pt x="6381" y="11254"/>
                  </a:cubicBezTo>
                  <a:cubicBezTo>
                    <a:pt x="6230" y="10903"/>
                    <a:pt x="6092" y="10489"/>
                    <a:pt x="5941" y="10138"/>
                  </a:cubicBezTo>
                  <a:cubicBezTo>
                    <a:pt x="5627" y="9436"/>
                    <a:pt x="5161" y="8957"/>
                    <a:pt x="4759" y="9563"/>
                  </a:cubicBezTo>
                  <a:cubicBezTo>
                    <a:pt x="4495" y="9946"/>
                    <a:pt x="4369" y="10680"/>
                    <a:pt x="4193" y="11286"/>
                  </a:cubicBezTo>
                  <a:cubicBezTo>
                    <a:pt x="4206" y="11254"/>
                    <a:pt x="4156" y="11382"/>
                    <a:pt x="4130" y="11446"/>
                  </a:cubicBezTo>
                  <a:cubicBezTo>
                    <a:pt x="4130" y="11446"/>
                    <a:pt x="4130" y="11446"/>
                    <a:pt x="4130" y="11446"/>
                  </a:cubicBezTo>
                  <a:cubicBezTo>
                    <a:pt x="4130" y="11446"/>
                    <a:pt x="4118" y="11446"/>
                    <a:pt x="4105" y="11446"/>
                  </a:cubicBezTo>
                  <a:cubicBezTo>
                    <a:pt x="4093" y="11414"/>
                    <a:pt x="4030" y="11254"/>
                    <a:pt x="4005" y="11191"/>
                  </a:cubicBezTo>
                  <a:cubicBezTo>
                    <a:pt x="3904" y="10935"/>
                    <a:pt x="3816" y="10680"/>
                    <a:pt x="3728" y="10393"/>
                  </a:cubicBezTo>
                  <a:cubicBezTo>
                    <a:pt x="3439" y="9563"/>
                    <a:pt x="3150" y="8670"/>
                    <a:pt x="2835" y="7904"/>
                  </a:cubicBezTo>
                  <a:cubicBezTo>
                    <a:pt x="2672" y="7490"/>
                    <a:pt x="2433" y="7330"/>
                    <a:pt x="2219" y="7649"/>
                  </a:cubicBezTo>
                  <a:cubicBezTo>
                    <a:pt x="2031" y="7904"/>
                    <a:pt x="1892" y="8447"/>
                    <a:pt x="1754" y="8830"/>
                  </a:cubicBezTo>
                  <a:cubicBezTo>
                    <a:pt x="1100" y="10712"/>
                    <a:pt x="534" y="12754"/>
                    <a:pt x="44" y="14892"/>
                  </a:cubicBezTo>
                  <a:cubicBezTo>
                    <a:pt x="-157" y="15785"/>
                    <a:pt x="384" y="16583"/>
                    <a:pt x="585" y="15689"/>
                  </a:cubicBezTo>
                  <a:cubicBezTo>
                    <a:pt x="874" y="14445"/>
                    <a:pt x="1188" y="13201"/>
                    <a:pt x="1528" y="12052"/>
                  </a:cubicBezTo>
                  <a:cubicBezTo>
                    <a:pt x="1691" y="11510"/>
                    <a:pt x="1867" y="10967"/>
                    <a:pt x="2043" y="10425"/>
                  </a:cubicBezTo>
                  <a:cubicBezTo>
                    <a:pt x="2131" y="10138"/>
                    <a:pt x="2232" y="9883"/>
                    <a:pt x="2320" y="9627"/>
                  </a:cubicBezTo>
                  <a:cubicBezTo>
                    <a:pt x="2345" y="9532"/>
                    <a:pt x="2408" y="9340"/>
                    <a:pt x="2458" y="9181"/>
                  </a:cubicBezTo>
                  <a:cubicBezTo>
                    <a:pt x="2521" y="9340"/>
                    <a:pt x="2584" y="9563"/>
                    <a:pt x="2622" y="9691"/>
                  </a:cubicBezTo>
                  <a:cubicBezTo>
                    <a:pt x="2747" y="10042"/>
                    <a:pt x="2873" y="10393"/>
                    <a:pt x="2986" y="10712"/>
                  </a:cubicBezTo>
                  <a:cubicBezTo>
                    <a:pt x="3200" y="11318"/>
                    <a:pt x="3414" y="12052"/>
                    <a:pt x="3665" y="12563"/>
                  </a:cubicBezTo>
                  <a:cubicBezTo>
                    <a:pt x="3891" y="13041"/>
                    <a:pt x="4193" y="13169"/>
                    <a:pt x="4445" y="12786"/>
                  </a:cubicBezTo>
                  <a:cubicBezTo>
                    <a:pt x="4633" y="12499"/>
                    <a:pt x="4746" y="11988"/>
                    <a:pt x="4859" y="11542"/>
                  </a:cubicBezTo>
                  <a:cubicBezTo>
                    <a:pt x="4948" y="11191"/>
                    <a:pt x="5010" y="10840"/>
                    <a:pt x="5186" y="10872"/>
                  </a:cubicBezTo>
                  <a:cubicBezTo>
                    <a:pt x="5438" y="10967"/>
                    <a:pt x="5627" y="11637"/>
                    <a:pt x="5803" y="12084"/>
                  </a:cubicBezTo>
                  <a:close/>
                  <a:moveTo>
                    <a:pt x="7663" y="12914"/>
                  </a:moveTo>
                  <a:cubicBezTo>
                    <a:pt x="7676" y="12914"/>
                    <a:pt x="7688" y="12945"/>
                    <a:pt x="7663" y="12914"/>
                  </a:cubicBezTo>
                  <a:lnTo>
                    <a:pt x="7663" y="12914"/>
                  </a:lnTo>
                  <a:close/>
                  <a:moveTo>
                    <a:pt x="3728" y="6915"/>
                  </a:moveTo>
                  <a:cubicBezTo>
                    <a:pt x="3615" y="6628"/>
                    <a:pt x="3590" y="6054"/>
                    <a:pt x="3728" y="5799"/>
                  </a:cubicBezTo>
                  <a:cubicBezTo>
                    <a:pt x="3954" y="5352"/>
                    <a:pt x="4168" y="4905"/>
                    <a:pt x="4394" y="4490"/>
                  </a:cubicBezTo>
                  <a:cubicBezTo>
                    <a:pt x="4608" y="4076"/>
                    <a:pt x="4847" y="3789"/>
                    <a:pt x="5111" y="4108"/>
                  </a:cubicBezTo>
                  <a:cubicBezTo>
                    <a:pt x="5325" y="4363"/>
                    <a:pt x="5463" y="4873"/>
                    <a:pt x="5627" y="5288"/>
                  </a:cubicBezTo>
                  <a:cubicBezTo>
                    <a:pt x="5790" y="5671"/>
                    <a:pt x="5966" y="6054"/>
                    <a:pt x="6142" y="6405"/>
                  </a:cubicBezTo>
                  <a:cubicBezTo>
                    <a:pt x="6230" y="6564"/>
                    <a:pt x="6356" y="6851"/>
                    <a:pt x="6456" y="6947"/>
                  </a:cubicBezTo>
                  <a:cubicBezTo>
                    <a:pt x="6494" y="6979"/>
                    <a:pt x="6456" y="7011"/>
                    <a:pt x="6482" y="6979"/>
                  </a:cubicBezTo>
                  <a:cubicBezTo>
                    <a:pt x="6519" y="6947"/>
                    <a:pt x="6557" y="6820"/>
                    <a:pt x="6582" y="6756"/>
                  </a:cubicBezTo>
                  <a:cubicBezTo>
                    <a:pt x="6783" y="6309"/>
                    <a:pt x="6984" y="5862"/>
                    <a:pt x="7186" y="5416"/>
                  </a:cubicBezTo>
                  <a:cubicBezTo>
                    <a:pt x="7600" y="4490"/>
                    <a:pt x="8028" y="3565"/>
                    <a:pt x="8443" y="2640"/>
                  </a:cubicBezTo>
                  <a:cubicBezTo>
                    <a:pt x="8569" y="2353"/>
                    <a:pt x="8757" y="2321"/>
                    <a:pt x="8883" y="2640"/>
                  </a:cubicBezTo>
                  <a:cubicBezTo>
                    <a:pt x="8996" y="2927"/>
                    <a:pt x="9009" y="3469"/>
                    <a:pt x="8883" y="3757"/>
                  </a:cubicBezTo>
                  <a:cubicBezTo>
                    <a:pt x="8468" y="4682"/>
                    <a:pt x="8040" y="5607"/>
                    <a:pt x="7626" y="6532"/>
                  </a:cubicBezTo>
                  <a:cubicBezTo>
                    <a:pt x="7424" y="6979"/>
                    <a:pt x="7223" y="7426"/>
                    <a:pt x="7022" y="7872"/>
                  </a:cubicBezTo>
                  <a:cubicBezTo>
                    <a:pt x="6808" y="8351"/>
                    <a:pt x="6595" y="8702"/>
                    <a:pt x="6305" y="8511"/>
                  </a:cubicBezTo>
                  <a:cubicBezTo>
                    <a:pt x="6079" y="8351"/>
                    <a:pt x="5865" y="7872"/>
                    <a:pt x="5689" y="7521"/>
                  </a:cubicBezTo>
                  <a:cubicBezTo>
                    <a:pt x="5501" y="7139"/>
                    <a:pt x="5312" y="6756"/>
                    <a:pt x="5136" y="6309"/>
                  </a:cubicBezTo>
                  <a:cubicBezTo>
                    <a:pt x="5048" y="6086"/>
                    <a:pt x="4973" y="5831"/>
                    <a:pt x="4885" y="5639"/>
                  </a:cubicBezTo>
                  <a:cubicBezTo>
                    <a:pt x="4872" y="5607"/>
                    <a:pt x="4872" y="5607"/>
                    <a:pt x="4860" y="5607"/>
                  </a:cubicBezTo>
                  <a:cubicBezTo>
                    <a:pt x="4834" y="5639"/>
                    <a:pt x="4797" y="5671"/>
                    <a:pt x="4784" y="5703"/>
                  </a:cubicBezTo>
                  <a:cubicBezTo>
                    <a:pt x="4570" y="6118"/>
                    <a:pt x="4369" y="6532"/>
                    <a:pt x="4156" y="6947"/>
                  </a:cubicBezTo>
                  <a:cubicBezTo>
                    <a:pt x="4042" y="7171"/>
                    <a:pt x="3866" y="7234"/>
                    <a:pt x="3728" y="6915"/>
                  </a:cubicBezTo>
                  <a:close/>
                  <a:moveTo>
                    <a:pt x="13019" y="8542"/>
                  </a:moveTo>
                  <a:cubicBezTo>
                    <a:pt x="12604" y="9372"/>
                    <a:pt x="12189" y="10202"/>
                    <a:pt x="11737" y="10903"/>
                  </a:cubicBezTo>
                  <a:cubicBezTo>
                    <a:pt x="11523" y="11254"/>
                    <a:pt x="11284" y="11542"/>
                    <a:pt x="11033" y="11510"/>
                  </a:cubicBezTo>
                  <a:cubicBezTo>
                    <a:pt x="10781" y="11478"/>
                    <a:pt x="10580" y="11159"/>
                    <a:pt x="10379" y="10744"/>
                  </a:cubicBezTo>
                  <a:cubicBezTo>
                    <a:pt x="10002" y="9946"/>
                    <a:pt x="9662" y="8989"/>
                    <a:pt x="9335" y="8032"/>
                  </a:cubicBezTo>
                  <a:cubicBezTo>
                    <a:pt x="9222" y="7681"/>
                    <a:pt x="9134" y="7426"/>
                    <a:pt x="8958" y="7617"/>
                  </a:cubicBezTo>
                  <a:cubicBezTo>
                    <a:pt x="8782" y="7809"/>
                    <a:pt x="8644" y="8191"/>
                    <a:pt x="8518" y="8542"/>
                  </a:cubicBezTo>
                  <a:cubicBezTo>
                    <a:pt x="8242" y="9308"/>
                    <a:pt x="7802" y="8160"/>
                    <a:pt x="8078" y="7426"/>
                  </a:cubicBezTo>
                  <a:cubicBezTo>
                    <a:pt x="8380" y="6596"/>
                    <a:pt x="8807" y="5735"/>
                    <a:pt x="9273" y="6022"/>
                  </a:cubicBezTo>
                  <a:cubicBezTo>
                    <a:pt x="9511" y="6181"/>
                    <a:pt x="9675" y="6628"/>
                    <a:pt x="9838" y="7075"/>
                  </a:cubicBezTo>
                  <a:cubicBezTo>
                    <a:pt x="10002" y="7553"/>
                    <a:pt x="10178" y="8000"/>
                    <a:pt x="10354" y="8479"/>
                  </a:cubicBezTo>
                  <a:cubicBezTo>
                    <a:pt x="10517" y="8893"/>
                    <a:pt x="10681" y="9372"/>
                    <a:pt x="10869" y="9691"/>
                  </a:cubicBezTo>
                  <a:cubicBezTo>
                    <a:pt x="11045" y="10010"/>
                    <a:pt x="11171" y="9914"/>
                    <a:pt x="11360" y="9659"/>
                  </a:cubicBezTo>
                  <a:cubicBezTo>
                    <a:pt x="11787" y="9021"/>
                    <a:pt x="12189" y="8223"/>
                    <a:pt x="12579" y="7426"/>
                  </a:cubicBezTo>
                  <a:cubicBezTo>
                    <a:pt x="12718" y="7139"/>
                    <a:pt x="12894" y="7107"/>
                    <a:pt x="13019" y="7426"/>
                  </a:cubicBezTo>
                  <a:cubicBezTo>
                    <a:pt x="13132" y="7681"/>
                    <a:pt x="13158" y="8255"/>
                    <a:pt x="13019" y="8542"/>
                  </a:cubicBezTo>
                  <a:close/>
                  <a:moveTo>
                    <a:pt x="15484" y="11191"/>
                  </a:moveTo>
                  <a:cubicBezTo>
                    <a:pt x="15408" y="11031"/>
                    <a:pt x="15320" y="10712"/>
                    <a:pt x="15232" y="10584"/>
                  </a:cubicBezTo>
                  <a:cubicBezTo>
                    <a:pt x="15220" y="10584"/>
                    <a:pt x="15220" y="10616"/>
                    <a:pt x="15207" y="10648"/>
                  </a:cubicBezTo>
                  <a:cubicBezTo>
                    <a:pt x="15144" y="10935"/>
                    <a:pt x="15069" y="11223"/>
                    <a:pt x="14993" y="11510"/>
                  </a:cubicBezTo>
                  <a:cubicBezTo>
                    <a:pt x="14855" y="12084"/>
                    <a:pt x="14704" y="12658"/>
                    <a:pt x="14566" y="13264"/>
                  </a:cubicBezTo>
                  <a:cubicBezTo>
                    <a:pt x="14427" y="13871"/>
                    <a:pt x="14277" y="14413"/>
                    <a:pt x="14138" y="15019"/>
                  </a:cubicBezTo>
                  <a:cubicBezTo>
                    <a:pt x="14013" y="15530"/>
                    <a:pt x="13899" y="16200"/>
                    <a:pt x="13686" y="16519"/>
                  </a:cubicBezTo>
                  <a:cubicBezTo>
                    <a:pt x="13409" y="16965"/>
                    <a:pt x="13170" y="16583"/>
                    <a:pt x="12944" y="16168"/>
                  </a:cubicBezTo>
                  <a:cubicBezTo>
                    <a:pt x="12718" y="15753"/>
                    <a:pt x="12491" y="15306"/>
                    <a:pt x="12265" y="14892"/>
                  </a:cubicBezTo>
                  <a:cubicBezTo>
                    <a:pt x="12127" y="14636"/>
                    <a:pt x="12064" y="14222"/>
                    <a:pt x="12152" y="13807"/>
                  </a:cubicBezTo>
                  <a:cubicBezTo>
                    <a:pt x="12227" y="13456"/>
                    <a:pt x="12441" y="13264"/>
                    <a:pt x="12579" y="13520"/>
                  </a:cubicBezTo>
                  <a:cubicBezTo>
                    <a:pt x="12818" y="13966"/>
                    <a:pt x="13044" y="14413"/>
                    <a:pt x="13283" y="14860"/>
                  </a:cubicBezTo>
                  <a:cubicBezTo>
                    <a:pt x="13296" y="14892"/>
                    <a:pt x="13346" y="14955"/>
                    <a:pt x="13384" y="15051"/>
                  </a:cubicBezTo>
                  <a:cubicBezTo>
                    <a:pt x="13422" y="14828"/>
                    <a:pt x="13510" y="14604"/>
                    <a:pt x="13560" y="14381"/>
                  </a:cubicBezTo>
                  <a:cubicBezTo>
                    <a:pt x="13862" y="13169"/>
                    <a:pt x="14151" y="11988"/>
                    <a:pt x="14453" y="10776"/>
                  </a:cubicBezTo>
                  <a:cubicBezTo>
                    <a:pt x="14578" y="10265"/>
                    <a:pt x="14704" y="9627"/>
                    <a:pt x="14918" y="9276"/>
                  </a:cubicBezTo>
                  <a:cubicBezTo>
                    <a:pt x="15157" y="8893"/>
                    <a:pt x="15421" y="9021"/>
                    <a:pt x="15634" y="9468"/>
                  </a:cubicBezTo>
                  <a:cubicBezTo>
                    <a:pt x="16062" y="10361"/>
                    <a:pt x="16452" y="11382"/>
                    <a:pt x="16854" y="12339"/>
                  </a:cubicBezTo>
                  <a:cubicBezTo>
                    <a:pt x="17156" y="13041"/>
                    <a:pt x="16703" y="14158"/>
                    <a:pt x="16414" y="13456"/>
                  </a:cubicBezTo>
                  <a:cubicBezTo>
                    <a:pt x="16200" y="12945"/>
                    <a:pt x="15987" y="12435"/>
                    <a:pt x="15773" y="11924"/>
                  </a:cubicBezTo>
                  <a:cubicBezTo>
                    <a:pt x="15672" y="11605"/>
                    <a:pt x="15572" y="11382"/>
                    <a:pt x="15484" y="11191"/>
                  </a:cubicBezTo>
                  <a:close/>
                  <a:moveTo>
                    <a:pt x="10643" y="15211"/>
                  </a:moveTo>
                  <a:cubicBezTo>
                    <a:pt x="10731" y="15625"/>
                    <a:pt x="10668" y="16040"/>
                    <a:pt x="10530" y="16295"/>
                  </a:cubicBezTo>
                  <a:cubicBezTo>
                    <a:pt x="10052" y="17189"/>
                    <a:pt x="9574" y="18114"/>
                    <a:pt x="9097" y="19007"/>
                  </a:cubicBezTo>
                  <a:cubicBezTo>
                    <a:pt x="8870" y="19422"/>
                    <a:pt x="8657" y="19901"/>
                    <a:pt x="8418" y="20284"/>
                  </a:cubicBezTo>
                  <a:cubicBezTo>
                    <a:pt x="8179" y="20666"/>
                    <a:pt x="7890" y="20762"/>
                    <a:pt x="7651" y="20347"/>
                  </a:cubicBezTo>
                  <a:cubicBezTo>
                    <a:pt x="7437" y="19996"/>
                    <a:pt x="7274" y="19422"/>
                    <a:pt x="7072" y="19007"/>
                  </a:cubicBezTo>
                  <a:cubicBezTo>
                    <a:pt x="6984" y="18816"/>
                    <a:pt x="6896" y="18625"/>
                    <a:pt x="6796" y="18465"/>
                  </a:cubicBezTo>
                  <a:cubicBezTo>
                    <a:pt x="6746" y="18401"/>
                    <a:pt x="6708" y="18306"/>
                    <a:pt x="6657" y="18242"/>
                  </a:cubicBezTo>
                  <a:cubicBezTo>
                    <a:pt x="6632" y="18210"/>
                    <a:pt x="6519" y="18082"/>
                    <a:pt x="6481" y="17986"/>
                  </a:cubicBezTo>
                  <a:cubicBezTo>
                    <a:pt x="6456" y="18082"/>
                    <a:pt x="6406" y="18242"/>
                    <a:pt x="6393" y="18306"/>
                  </a:cubicBezTo>
                  <a:cubicBezTo>
                    <a:pt x="6318" y="18593"/>
                    <a:pt x="6243" y="18880"/>
                    <a:pt x="6180" y="19199"/>
                  </a:cubicBezTo>
                  <a:cubicBezTo>
                    <a:pt x="6041" y="19805"/>
                    <a:pt x="5916" y="20411"/>
                    <a:pt x="5815" y="21049"/>
                  </a:cubicBezTo>
                  <a:cubicBezTo>
                    <a:pt x="5740" y="21432"/>
                    <a:pt x="5513" y="21528"/>
                    <a:pt x="5388" y="21337"/>
                  </a:cubicBezTo>
                  <a:cubicBezTo>
                    <a:pt x="5224" y="21113"/>
                    <a:pt x="5212" y="20635"/>
                    <a:pt x="5274" y="20252"/>
                  </a:cubicBezTo>
                  <a:cubicBezTo>
                    <a:pt x="5388" y="19582"/>
                    <a:pt x="5526" y="18912"/>
                    <a:pt x="5677" y="18274"/>
                  </a:cubicBezTo>
                  <a:cubicBezTo>
                    <a:pt x="5803" y="17699"/>
                    <a:pt x="5953" y="16934"/>
                    <a:pt x="6180" y="16583"/>
                  </a:cubicBezTo>
                  <a:cubicBezTo>
                    <a:pt x="6456" y="16168"/>
                    <a:pt x="6746" y="16455"/>
                    <a:pt x="6984" y="16870"/>
                  </a:cubicBezTo>
                  <a:cubicBezTo>
                    <a:pt x="7211" y="17253"/>
                    <a:pt x="7424" y="17667"/>
                    <a:pt x="7626" y="18114"/>
                  </a:cubicBezTo>
                  <a:cubicBezTo>
                    <a:pt x="7726" y="18337"/>
                    <a:pt x="7814" y="18593"/>
                    <a:pt x="7915" y="18816"/>
                  </a:cubicBezTo>
                  <a:cubicBezTo>
                    <a:pt x="7965" y="18944"/>
                    <a:pt x="7978" y="19039"/>
                    <a:pt x="8040" y="19007"/>
                  </a:cubicBezTo>
                  <a:cubicBezTo>
                    <a:pt x="8141" y="18976"/>
                    <a:pt x="8279" y="18593"/>
                    <a:pt x="8367" y="18433"/>
                  </a:cubicBezTo>
                  <a:cubicBezTo>
                    <a:pt x="8506" y="18178"/>
                    <a:pt x="8631" y="17923"/>
                    <a:pt x="8770" y="17667"/>
                  </a:cubicBezTo>
                  <a:cubicBezTo>
                    <a:pt x="9260" y="16742"/>
                    <a:pt x="9738" y="15817"/>
                    <a:pt x="10228" y="14892"/>
                  </a:cubicBezTo>
                  <a:cubicBezTo>
                    <a:pt x="10354" y="14636"/>
                    <a:pt x="10568" y="14860"/>
                    <a:pt x="10643" y="15211"/>
                  </a:cubicBezTo>
                  <a:close/>
                  <a:moveTo>
                    <a:pt x="18111" y="8351"/>
                  </a:moveTo>
                  <a:cubicBezTo>
                    <a:pt x="18262" y="8606"/>
                    <a:pt x="18413" y="8893"/>
                    <a:pt x="18564" y="9149"/>
                  </a:cubicBezTo>
                  <a:cubicBezTo>
                    <a:pt x="18639" y="9276"/>
                    <a:pt x="18715" y="9404"/>
                    <a:pt x="18790" y="9563"/>
                  </a:cubicBezTo>
                  <a:cubicBezTo>
                    <a:pt x="18828" y="9627"/>
                    <a:pt x="18853" y="9691"/>
                    <a:pt x="18891" y="9755"/>
                  </a:cubicBezTo>
                  <a:cubicBezTo>
                    <a:pt x="18891" y="9755"/>
                    <a:pt x="18891" y="9755"/>
                    <a:pt x="18891" y="9755"/>
                  </a:cubicBezTo>
                  <a:cubicBezTo>
                    <a:pt x="18903" y="9691"/>
                    <a:pt x="18928" y="9627"/>
                    <a:pt x="18941" y="9595"/>
                  </a:cubicBezTo>
                  <a:cubicBezTo>
                    <a:pt x="18991" y="9404"/>
                    <a:pt x="19042" y="9244"/>
                    <a:pt x="19092" y="9053"/>
                  </a:cubicBezTo>
                  <a:cubicBezTo>
                    <a:pt x="19192" y="8702"/>
                    <a:pt x="19293" y="8319"/>
                    <a:pt x="19394" y="7968"/>
                  </a:cubicBezTo>
                  <a:cubicBezTo>
                    <a:pt x="19582" y="7234"/>
                    <a:pt x="19758" y="6500"/>
                    <a:pt x="19922" y="5767"/>
                  </a:cubicBezTo>
                  <a:cubicBezTo>
                    <a:pt x="20123" y="4873"/>
                    <a:pt x="20663" y="5671"/>
                    <a:pt x="20462" y="6564"/>
                  </a:cubicBezTo>
                  <a:cubicBezTo>
                    <a:pt x="20261" y="7458"/>
                    <a:pt x="20047" y="8351"/>
                    <a:pt x="19821" y="9212"/>
                  </a:cubicBezTo>
                  <a:cubicBezTo>
                    <a:pt x="19708" y="9627"/>
                    <a:pt x="19595" y="10074"/>
                    <a:pt x="19469" y="10489"/>
                  </a:cubicBezTo>
                  <a:cubicBezTo>
                    <a:pt x="19356" y="10872"/>
                    <a:pt x="19243" y="11318"/>
                    <a:pt x="19054" y="11446"/>
                  </a:cubicBezTo>
                  <a:cubicBezTo>
                    <a:pt x="18815" y="11605"/>
                    <a:pt x="18627" y="11254"/>
                    <a:pt x="18451" y="10935"/>
                  </a:cubicBezTo>
                  <a:cubicBezTo>
                    <a:pt x="18287" y="10648"/>
                    <a:pt x="18124" y="10329"/>
                    <a:pt x="17960" y="10042"/>
                  </a:cubicBezTo>
                  <a:cubicBezTo>
                    <a:pt x="17608" y="9404"/>
                    <a:pt x="17269" y="8798"/>
                    <a:pt x="16917" y="8160"/>
                  </a:cubicBezTo>
                  <a:cubicBezTo>
                    <a:pt x="16779" y="7904"/>
                    <a:pt x="16716" y="7458"/>
                    <a:pt x="16804" y="7075"/>
                  </a:cubicBezTo>
                  <a:cubicBezTo>
                    <a:pt x="16879" y="6724"/>
                    <a:pt x="17093" y="6532"/>
                    <a:pt x="17231" y="6788"/>
                  </a:cubicBezTo>
                  <a:cubicBezTo>
                    <a:pt x="17520" y="7298"/>
                    <a:pt x="17822" y="7841"/>
                    <a:pt x="18111" y="8351"/>
                  </a:cubicBezTo>
                  <a:close/>
                  <a:moveTo>
                    <a:pt x="11272" y="4810"/>
                  </a:moveTo>
                  <a:cubicBezTo>
                    <a:pt x="11573" y="4108"/>
                    <a:pt x="11888" y="3470"/>
                    <a:pt x="12227" y="2831"/>
                  </a:cubicBezTo>
                  <a:cubicBezTo>
                    <a:pt x="12529" y="2289"/>
                    <a:pt x="12856" y="1587"/>
                    <a:pt x="13208" y="1300"/>
                  </a:cubicBezTo>
                  <a:cubicBezTo>
                    <a:pt x="13648" y="949"/>
                    <a:pt x="13975" y="1619"/>
                    <a:pt x="14289" y="2321"/>
                  </a:cubicBezTo>
                  <a:cubicBezTo>
                    <a:pt x="14453" y="2672"/>
                    <a:pt x="14616" y="3023"/>
                    <a:pt x="14779" y="3374"/>
                  </a:cubicBezTo>
                  <a:cubicBezTo>
                    <a:pt x="14855" y="3533"/>
                    <a:pt x="14930" y="3693"/>
                    <a:pt x="15006" y="3884"/>
                  </a:cubicBezTo>
                  <a:cubicBezTo>
                    <a:pt x="15018" y="3916"/>
                    <a:pt x="15043" y="3980"/>
                    <a:pt x="15069" y="4044"/>
                  </a:cubicBezTo>
                  <a:cubicBezTo>
                    <a:pt x="15094" y="3980"/>
                    <a:pt x="15119" y="3884"/>
                    <a:pt x="15144" y="3820"/>
                  </a:cubicBezTo>
                  <a:cubicBezTo>
                    <a:pt x="15220" y="3629"/>
                    <a:pt x="15295" y="3470"/>
                    <a:pt x="15370" y="3278"/>
                  </a:cubicBezTo>
                  <a:cubicBezTo>
                    <a:pt x="15509" y="2927"/>
                    <a:pt x="15647" y="2608"/>
                    <a:pt x="15798" y="2257"/>
                  </a:cubicBezTo>
                  <a:cubicBezTo>
                    <a:pt x="16062" y="1619"/>
                    <a:pt x="16326" y="853"/>
                    <a:pt x="16615" y="311"/>
                  </a:cubicBezTo>
                  <a:cubicBezTo>
                    <a:pt x="16766" y="24"/>
                    <a:pt x="16955" y="-72"/>
                    <a:pt x="17131" y="56"/>
                  </a:cubicBezTo>
                  <a:cubicBezTo>
                    <a:pt x="17307" y="183"/>
                    <a:pt x="17445" y="566"/>
                    <a:pt x="17583" y="853"/>
                  </a:cubicBezTo>
                  <a:cubicBezTo>
                    <a:pt x="17860" y="1459"/>
                    <a:pt x="18124" y="2098"/>
                    <a:pt x="18363" y="2768"/>
                  </a:cubicBezTo>
                  <a:cubicBezTo>
                    <a:pt x="18639" y="3533"/>
                    <a:pt x="18199" y="4650"/>
                    <a:pt x="17923" y="3884"/>
                  </a:cubicBezTo>
                  <a:cubicBezTo>
                    <a:pt x="17709" y="3310"/>
                    <a:pt x="17495" y="2768"/>
                    <a:pt x="17269" y="2257"/>
                  </a:cubicBezTo>
                  <a:cubicBezTo>
                    <a:pt x="17206" y="2129"/>
                    <a:pt x="17156" y="2002"/>
                    <a:pt x="17093" y="1874"/>
                  </a:cubicBezTo>
                  <a:cubicBezTo>
                    <a:pt x="17068" y="1810"/>
                    <a:pt x="16980" y="1683"/>
                    <a:pt x="16955" y="1619"/>
                  </a:cubicBezTo>
                  <a:cubicBezTo>
                    <a:pt x="16955" y="1619"/>
                    <a:pt x="16955" y="1619"/>
                    <a:pt x="16955" y="1619"/>
                  </a:cubicBezTo>
                  <a:cubicBezTo>
                    <a:pt x="16904" y="1747"/>
                    <a:pt x="16841" y="1874"/>
                    <a:pt x="16791" y="2034"/>
                  </a:cubicBezTo>
                  <a:cubicBezTo>
                    <a:pt x="16376" y="3023"/>
                    <a:pt x="15961" y="4044"/>
                    <a:pt x="15546" y="5033"/>
                  </a:cubicBezTo>
                  <a:cubicBezTo>
                    <a:pt x="15333" y="5543"/>
                    <a:pt x="15081" y="5958"/>
                    <a:pt x="14792" y="5480"/>
                  </a:cubicBezTo>
                  <a:cubicBezTo>
                    <a:pt x="14566" y="5097"/>
                    <a:pt x="14352" y="4554"/>
                    <a:pt x="14138" y="4108"/>
                  </a:cubicBezTo>
                  <a:cubicBezTo>
                    <a:pt x="14025" y="3884"/>
                    <a:pt x="13924" y="3661"/>
                    <a:pt x="13811" y="3406"/>
                  </a:cubicBezTo>
                  <a:cubicBezTo>
                    <a:pt x="13723" y="3214"/>
                    <a:pt x="13635" y="2991"/>
                    <a:pt x="13522" y="2863"/>
                  </a:cubicBezTo>
                  <a:cubicBezTo>
                    <a:pt x="13334" y="2672"/>
                    <a:pt x="13095" y="3246"/>
                    <a:pt x="12956" y="3470"/>
                  </a:cubicBezTo>
                  <a:cubicBezTo>
                    <a:pt x="12516" y="4203"/>
                    <a:pt x="12102" y="5033"/>
                    <a:pt x="11712" y="5926"/>
                  </a:cubicBezTo>
                  <a:cubicBezTo>
                    <a:pt x="11423" y="6628"/>
                    <a:pt x="10970" y="5511"/>
                    <a:pt x="11272" y="4810"/>
                  </a:cubicBezTo>
                  <a:close/>
                  <a:moveTo>
                    <a:pt x="21229" y="17604"/>
                  </a:moveTo>
                  <a:cubicBezTo>
                    <a:pt x="21078" y="17827"/>
                    <a:pt x="20902" y="17667"/>
                    <a:pt x="20802" y="17316"/>
                  </a:cubicBezTo>
                  <a:cubicBezTo>
                    <a:pt x="20638" y="16742"/>
                    <a:pt x="20462" y="16200"/>
                    <a:pt x="20261" y="15721"/>
                  </a:cubicBezTo>
                  <a:cubicBezTo>
                    <a:pt x="20173" y="15498"/>
                    <a:pt x="20073" y="15274"/>
                    <a:pt x="19985" y="15083"/>
                  </a:cubicBezTo>
                  <a:cubicBezTo>
                    <a:pt x="19934" y="14987"/>
                    <a:pt x="19884" y="14892"/>
                    <a:pt x="19834" y="14796"/>
                  </a:cubicBezTo>
                  <a:cubicBezTo>
                    <a:pt x="19821" y="14764"/>
                    <a:pt x="19796" y="14732"/>
                    <a:pt x="19783" y="14700"/>
                  </a:cubicBezTo>
                  <a:cubicBezTo>
                    <a:pt x="19758" y="14764"/>
                    <a:pt x="19733" y="14828"/>
                    <a:pt x="19733" y="14828"/>
                  </a:cubicBezTo>
                  <a:cubicBezTo>
                    <a:pt x="19683" y="14987"/>
                    <a:pt x="19633" y="15115"/>
                    <a:pt x="19595" y="15274"/>
                  </a:cubicBezTo>
                  <a:cubicBezTo>
                    <a:pt x="19519" y="15530"/>
                    <a:pt x="19444" y="15753"/>
                    <a:pt x="19369" y="16008"/>
                  </a:cubicBezTo>
                  <a:cubicBezTo>
                    <a:pt x="19192" y="16615"/>
                    <a:pt x="19029" y="17221"/>
                    <a:pt x="18878" y="17827"/>
                  </a:cubicBezTo>
                  <a:cubicBezTo>
                    <a:pt x="18740" y="18433"/>
                    <a:pt x="18614" y="19295"/>
                    <a:pt x="18338" y="19550"/>
                  </a:cubicBezTo>
                  <a:cubicBezTo>
                    <a:pt x="18174" y="19677"/>
                    <a:pt x="18036" y="19582"/>
                    <a:pt x="17885" y="19422"/>
                  </a:cubicBezTo>
                  <a:cubicBezTo>
                    <a:pt x="17734" y="19263"/>
                    <a:pt x="17571" y="19103"/>
                    <a:pt x="17420" y="18912"/>
                  </a:cubicBezTo>
                  <a:cubicBezTo>
                    <a:pt x="16829" y="18274"/>
                    <a:pt x="16225" y="17604"/>
                    <a:pt x="15634" y="16965"/>
                  </a:cubicBezTo>
                  <a:cubicBezTo>
                    <a:pt x="15483" y="16806"/>
                    <a:pt x="15446" y="16200"/>
                    <a:pt x="15521" y="15881"/>
                  </a:cubicBezTo>
                  <a:cubicBezTo>
                    <a:pt x="15609" y="15466"/>
                    <a:pt x="15798" y="15434"/>
                    <a:pt x="15949" y="15594"/>
                  </a:cubicBezTo>
                  <a:cubicBezTo>
                    <a:pt x="16565" y="16264"/>
                    <a:pt x="17181" y="16934"/>
                    <a:pt x="17797" y="17604"/>
                  </a:cubicBezTo>
                  <a:cubicBezTo>
                    <a:pt x="17872" y="17699"/>
                    <a:pt x="17948" y="17763"/>
                    <a:pt x="18023" y="17859"/>
                  </a:cubicBezTo>
                  <a:cubicBezTo>
                    <a:pt x="18048" y="17891"/>
                    <a:pt x="18086" y="17923"/>
                    <a:pt x="18111" y="17955"/>
                  </a:cubicBezTo>
                  <a:cubicBezTo>
                    <a:pt x="18162" y="17731"/>
                    <a:pt x="18275" y="17285"/>
                    <a:pt x="18287" y="17221"/>
                  </a:cubicBezTo>
                  <a:cubicBezTo>
                    <a:pt x="18438" y="16583"/>
                    <a:pt x="18602" y="15976"/>
                    <a:pt x="18765" y="15370"/>
                  </a:cubicBezTo>
                  <a:cubicBezTo>
                    <a:pt x="18941" y="14764"/>
                    <a:pt x="19117" y="14158"/>
                    <a:pt x="19318" y="13584"/>
                  </a:cubicBezTo>
                  <a:cubicBezTo>
                    <a:pt x="19532" y="12977"/>
                    <a:pt x="19834" y="12818"/>
                    <a:pt x="20110" y="13328"/>
                  </a:cubicBezTo>
                  <a:cubicBezTo>
                    <a:pt x="20601" y="14190"/>
                    <a:pt x="21003" y="15306"/>
                    <a:pt x="21342" y="16519"/>
                  </a:cubicBezTo>
                  <a:cubicBezTo>
                    <a:pt x="21443" y="16870"/>
                    <a:pt x="21368" y="17412"/>
                    <a:pt x="21229" y="17604"/>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4E760935-AED8-D146-A8A0-B193C27DFBA8}"/>
                </a:ext>
              </a:extLst>
            </p:cNvPr>
            <p:cNvSpPr/>
            <p:nvPr/>
          </p:nvSpPr>
          <p:spPr>
            <a:xfrm>
              <a:off x="56400700" y="10706099"/>
              <a:ext cx="2749713" cy="2735581"/>
            </a:xfrm>
            <a:custGeom>
              <a:avLst/>
              <a:gdLst/>
              <a:ahLst/>
              <a:cxnLst>
                <a:cxn ang="0">
                  <a:pos x="wd2" y="hd2"/>
                </a:cxn>
                <a:cxn ang="5400000">
                  <a:pos x="wd2" y="hd2"/>
                </a:cxn>
                <a:cxn ang="10800000">
                  <a:pos x="wd2" y="hd2"/>
                </a:cxn>
                <a:cxn ang="16200000">
                  <a:pos x="wd2" y="hd2"/>
                </a:cxn>
              </a:cxnLst>
              <a:rect l="0" t="0" r="r" b="b"/>
              <a:pathLst>
                <a:path w="21532" h="21600" extrusionOk="0">
                  <a:moveTo>
                    <a:pt x="5698" y="17709"/>
                  </a:moveTo>
                  <a:cubicBezTo>
                    <a:pt x="6723" y="16466"/>
                    <a:pt x="7498" y="15012"/>
                    <a:pt x="7916" y="13447"/>
                  </a:cubicBezTo>
                  <a:cubicBezTo>
                    <a:pt x="8085" y="13497"/>
                    <a:pt x="8254" y="13538"/>
                    <a:pt x="8433" y="13568"/>
                  </a:cubicBezTo>
                  <a:cubicBezTo>
                    <a:pt x="10263" y="13929"/>
                    <a:pt x="12162" y="13648"/>
                    <a:pt x="13853" y="12866"/>
                  </a:cubicBezTo>
                  <a:cubicBezTo>
                    <a:pt x="15573" y="12064"/>
                    <a:pt x="17045" y="10770"/>
                    <a:pt x="18229" y="9296"/>
                  </a:cubicBezTo>
                  <a:cubicBezTo>
                    <a:pt x="19452" y="7762"/>
                    <a:pt x="20417" y="6017"/>
                    <a:pt x="20993" y="4131"/>
                  </a:cubicBezTo>
                  <a:cubicBezTo>
                    <a:pt x="21401" y="2808"/>
                    <a:pt x="21600" y="1394"/>
                    <a:pt x="21511" y="0"/>
                  </a:cubicBezTo>
                  <a:lnTo>
                    <a:pt x="21013" y="0"/>
                  </a:lnTo>
                  <a:cubicBezTo>
                    <a:pt x="21073" y="862"/>
                    <a:pt x="21013" y="1745"/>
                    <a:pt x="20854" y="2597"/>
                  </a:cubicBezTo>
                  <a:cubicBezTo>
                    <a:pt x="20506" y="4452"/>
                    <a:pt x="19750" y="6197"/>
                    <a:pt x="18716" y="7772"/>
                  </a:cubicBezTo>
                  <a:cubicBezTo>
                    <a:pt x="17732" y="9266"/>
                    <a:pt x="16498" y="10640"/>
                    <a:pt x="15017" y="11642"/>
                  </a:cubicBezTo>
                  <a:cubicBezTo>
                    <a:pt x="13555" y="12625"/>
                    <a:pt x="11864" y="13227"/>
                    <a:pt x="10104" y="13237"/>
                  </a:cubicBezTo>
                  <a:cubicBezTo>
                    <a:pt x="9418" y="13237"/>
                    <a:pt x="8712" y="13157"/>
                    <a:pt x="8035" y="12976"/>
                  </a:cubicBezTo>
                  <a:cubicBezTo>
                    <a:pt x="8224" y="12144"/>
                    <a:pt x="8314" y="11271"/>
                    <a:pt x="8195" y="10419"/>
                  </a:cubicBezTo>
                  <a:cubicBezTo>
                    <a:pt x="8075" y="9536"/>
                    <a:pt x="7648" y="8654"/>
                    <a:pt x="6842" y="8213"/>
                  </a:cubicBezTo>
                  <a:cubicBezTo>
                    <a:pt x="6156" y="7842"/>
                    <a:pt x="5241" y="7772"/>
                    <a:pt x="4604" y="8273"/>
                  </a:cubicBezTo>
                  <a:cubicBezTo>
                    <a:pt x="3898" y="8825"/>
                    <a:pt x="3829" y="9777"/>
                    <a:pt x="4147" y="10569"/>
                  </a:cubicBezTo>
                  <a:cubicBezTo>
                    <a:pt x="4495" y="11442"/>
                    <a:pt x="5151" y="12084"/>
                    <a:pt x="5927" y="12585"/>
                  </a:cubicBezTo>
                  <a:cubicBezTo>
                    <a:pt x="6404" y="12886"/>
                    <a:pt x="6912" y="13136"/>
                    <a:pt x="7449" y="13317"/>
                  </a:cubicBezTo>
                  <a:cubicBezTo>
                    <a:pt x="7130" y="14510"/>
                    <a:pt x="6593" y="15633"/>
                    <a:pt x="5897" y="16646"/>
                  </a:cubicBezTo>
                  <a:cubicBezTo>
                    <a:pt x="4992" y="17960"/>
                    <a:pt x="3809" y="19083"/>
                    <a:pt x="2466" y="19925"/>
                  </a:cubicBezTo>
                  <a:cubicBezTo>
                    <a:pt x="1691" y="20407"/>
                    <a:pt x="865" y="20798"/>
                    <a:pt x="0" y="21079"/>
                  </a:cubicBezTo>
                  <a:lnTo>
                    <a:pt x="0" y="21600"/>
                  </a:lnTo>
                  <a:cubicBezTo>
                    <a:pt x="617" y="21409"/>
                    <a:pt x="1213" y="21169"/>
                    <a:pt x="1780" y="20878"/>
                  </a:cubicBezTo>
                  <a:cubicBezTo>
                    <a:pt x="3272" y="20106"/>
                    <a:pt x="4624" y="19023"/>
                    <a:pt x="5698" y="17709"/>
                  </a:cubicBezTo>
                  <a:close/>
                  <a:moveTo>
                    <a:pt x="5420" y="11562"/>
                  </a:moveTo>
                  <a:cubicBezTo>
                    <a:pt x="4873" y="11041"/>
                    <a:pt x="4406" y="10289"/>
                    <a:pt x="4455" y="9506"/>
                  </a:cubicBezTo>
                  <a:cubicBezTo>
                    <a:pt x="4475" y="9186"/>
                    <a:pt x="4644" y="8855"/>
                    <a:pt x="4903" y="8654"/>
                  </a:cubicBezTo>
                  <a:cubicBezTo>
                    <a:pt x="5161" y="8453"/>
                    <a:pt x="5480" y="8393"/>
                    <a:pt x="5808" y="8413"/>
                  </a:cubicBezTo>
                  <a:cubicBezTo>
                    <a:pt x="6136" y="8433"/>
                    <a:pt x="6474" y="8554"/>
                    <a:pt x="6752" y="8734"/>
                  </a:cubicBezTo>
                  <a:cubicBezTo>
                    <a:pt x="7071" y="8945"/>
                    <a:pt x="7299" y="9256"/>
                    <a:pt x="7459" y="9597"/>
                  </a:cubicBezTo>
                  <a:cubicBezTo>
                    <a:pt x="7827" y="10399"/>
                    <a:pt x="7797" y="11362"/>
                    <a:pt x="7667" y="12214"/>
                  </a:cubicBezTo>
                  <a:cubicBezTo>
                    <a:pt x="7638" y="12414"/>
                    <a:pt x="7598" y="12615"/>
                    <a:pt x="7558" y="12816"/>
                  </a:cubicBezTo>
                  <a:cubicBezTo>
                    <a:pt x="6762" y="12545"/>
                    <a:pt x="6027" y="12134"/>
                    <a:pt x="5420" y="1156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D4EA447D-7C1F-4D41-840A-96F6A28BCAB0}"/>
                </a:ext>
              </a:extLst>
            </p:cNvPr>
            <p:cNvSpPr/>
            <p:nvPr/>
          </p:nvSpPr>
          <p:spPr>
            <a:xfrm>
              <a:off x="61704065" y="10706099"/>
              <a:ext cx="3840635" cy="3509010"/>
            </a:xfrm>
            <a:custGeom>
              <a:avLst/>
              <a:gdLst/>
              <a:ahLst/>
              <a:cxnLst>
                <a:cxn ang="0">
                  <a:pos x="wd2" y="hd2"/>
                </a:cxn>
                <a:cxn ang="5400000">
                  <a:pos x="wd2" y="hd2"/>
                </a:cxn>
                <a:cxn ang="10800000">
                  <a:pos x="wd2" y="hd2"/>
                </a:cxn>
                <a:cxn ang="16200000">
                  <a:pos x="wd2" y="hd2"/>
                </a:cxn>
              </a:cxnLst>
              <a:rect l="0" t="0" r="r" b="b"/>
              <a:pathLst>
                <a:path w="21579" h="21600" extrusionOk="0">
                  <a:moveTo>
                    <a:pt x="1078" y="4206"/>
                  </a:moveTo>
                  <a:cubicBezTo>
                    <a:pt x="1499" y="4980"/>
                    <a:pt x="2027" y="5691"/>
                    <a:pt x="2648" y="6278"/>
                  </a:cubicBezTo>
                  <a:cubicBezTo>
                    <a:pt x="3319" y="6911"/>
                    <a:pt x="4103" y="7395"/>
                    <a:pt x="4931" y="7739"/>
                  </a:cubicBezTo>
                  <a:cubicBezTo>
                    <a:pt x="6651" y="8459"/>
                    <a:pt x="8542" y="8529"/>
                    <a:pt x="10362" y="8396"/>
                  </a:cubicBezTo>
                  <a:cubicBezTo>
                    <a:pt x="10676" y="8373"/>
                    <a:pt x="10989" y="8341"/>
                    <a:pt x="11303" y="8287"/>
                  </a:cubicBezTo>
                  <a:cubicBezTo>
                    <a:pt x="11418" y="8709"/>
                    <a:pt x="11575" y="9115"/>
                    <a:pt x="11753" y="9483"/>
                  </a:cubicBezTo>
                  <a:cubicBezTo>
                    <a:pt x="12195" y="10397"/>
                    <a:pt x="12831" y="11179"/>
                    <a:pt x="13480" y="11922"/>
                  </a:cubicBezTo>
                  <a:cubicBezTo>
                    <a:pt x="14136" y="12672"/>
                    <a:pt x="14836" y="13407"/>
                    <a:pt x="15357" y="14283"/>
                  </a:cubicBezTo>
                  <a:cubicBezTo>
                    <a:pt x="15849" y="15111"/>
                    <a:pt x="16213" y="16073"/>
                    <a:pt x="16277" y="17066"/>
                  </a:cubicBezTo>
                  <a:cubicBezTo>
                    <a:pt x="16291" y="17230"/>
                    <a:pt x="16291" y="17394"/>
                    <a:pt x="16284" y="17566"/>
                  </a:cubicBezTo>
                  <a:cubicBezTo>
                    <a:pt x="16256" y="17566"/>
                    <a:pt x="16227" y="17558"/>
                    <a:pt x="16206" y="17558"/>
                  </a:cubicBezTo>
                  <a:cubicBezTo>
                    <a:pt x="15506" y="17527"/>
                    <a:pt x="14500" y="17621"/>
                    <a:pt x="14293" y="18520"/>
                  </a:cubicBezTo>
                  <a:cubicBezTo>
                    <a:pt x="14193" y="18950"/>
                    <a:pt x="14358" y="19411"/>
                    <a:pt x="14664" y="19693"/>
                  </a:cubicBezTo>
                  <a:cubicBezTo>
                    <a:pt x="14971" y="19966"/>
                    <a:pt x="15349" y="20029"/>
                    <a:pt x="15706" y="19818"/>
                  </a:cubicBezTo>
                  <a:cubicBezTo>
                    <a:pt x="16070" y="19599"/>
                    <a:pt x="16299" y="19184"/>
                    <a:pt x="16441" y="18778"/>
                  </a:cubicBezTo>
                  <a:cubicBezTo>
                    <a:pt x="16527" y="18528"/>
                    <a:pt x="16584" y="18262"/>
                    <a:pt x="16620" y="17996"/>
                  </a:cubicBezTo>
                  <a:cubicBezTo>
                    <a:pt x="16812" y="18027"/>
                    <a:pt x="17005" y="18074"/>
                    <a:pt x="17198" y="18129"/>
                  </a:cubicBezTo>
                  <a:cubicBezTo>
                    <a:pt x="18889" y="18637"/>
                    <a:pt x="20280" y="20021"/>
                    <a:pt x="21429" y="21420"/>
                  </a:cubicBezTo>
                  <a:cubicBezTo>
                    <a:pt x="21479" y="21483"/>
                    <a:pt x="21529" y="21537"/>
                    <a:pt x="21579" y="21600"/>
                  </a:cubicBezTo>
                  <a:lnTo>
                    <a:pt x="21579" y="21014"/>
                  </a:lnTo>
                  <a:cubicBezTo>
                    <a:pt x="20701" y="19958"/>
                    <a:pt x="19709" y="18989"/>
                    <a:pt x="18561" y="18317"/>
                  </a:cubicBezTo>
                  <a:cubicBezTo>
                    <a:pt x="17961" y="17973"/>
                    <a:pt x="17319" y="17715"/>
                    <a:pt x="16655" y="17613"/>
                  </a:cubicBezTo>
                  <a:cubicBezTo>
                    <a:pt x="16662" y="17511"/>
                    <a:pt x="16662" y="17418"/>
                    <a:pt x="16662" y="17324"/>
                  </a:cubicBezTo>
                  <a:cubicBezTo>
                    <a:pt x="16648" y="16315"/>
                    <a:pt x="16334" y="15322"/>
                    <a:pt x="15885" y="14455"/>
                  </a:cubicBezTo>
                  <a:cubicBezTo>
                    <a:pt x="15414" y="13556"/>
                    <a:pt x="14764" y="12797"/>
                    <a:pt x="14108" y="12055"/>
                  </a:cubicBezTo>
                  <a:cubicBezTo>
                    <a:pt x="13451" y="11320"/>
                    <a:pt x="12788" y="10577"/>
                    <a:pt x="12295" y="9702"/>
                  </a:cubicBezTo>
                  <a:cubicBezTo>
                    <a:pt x="12038" y="9240"/>
                    <a:pt x="11817" y="8748"/>
                    <a:pt x="11675" y="8224"/>
                  </a:cubicBezTo>
                  <a:cubicBezTo>
                    <a:pt x="12010" y="8154"/>
                    <a:pt x="12338" y="8052"/>
                    <a:pt x="12659" y="7911"/>
                  </a:cubicBezTo>
                  <a:cubicBezTo>
                    <a:pt x="13409" y="7583"/>
                    <a:pt x="14079" y="7028"/>
                    <a:pt x="14479" y="6246"/>
                  </a:cubicBezTo>
                  <a:cubicBezTo>
                    <a:pt x="14700" y="5808"/>
                    <a:pt x="14836" y="5277"/>
                    <a:pt x="14714" y="4777"/>
                  </a:cubicBezTo>
                  <a:cubicBezTo>
                    <a:pt x="14607" y="4339"/>
                    <a:pt x="14308" y="3964"/>
                    <a:pt x="13937" y="3768"/>
                  </a:cubicBezTo>
                  <a:cubicBezTo>
                    <a:pt x="13287" y="3432"/>
                    <a:pt x="12581" y="3706"/>
                    <a:pt x="12074" y="4206"/>
                  </a:cubicBezTo>
                  <a:cubicBezTo>
                    <a:pt x="11104" y="5167"/>
                    <a:pt x="10961" y="6582"/>
                    <a:pt x="11239" y="7911"/>
                  </a:cubicBezTo>
                  <a:cubicBezTo>
                    <a:pt x="10640" y="8013"/>
                    <a:pt x="10026" y="8044"/>
                    <a:pt x="9427" y="8060"/>
                  </a:cubicBezTo>
                  <a:cubicBezTo>
                    <a:pt x="8513" y="8083"/>
                    <a:pt x="7600" y="8044"/>
                    <a:pt x="6701" y="7864"/>
                  </a:cubicBezTo>
                  <a:cubicBezTo>
                    <a:pt x="5802" y="7685"/>
                    <a:pt x="4931" y="7380"/>
                    <a:pt x="4125" y="6903"/>
                  </a:cubicBezTo>
                  <a:cubicBezTo>
                    <a:pt x="3397" y="6473"/>
                    <a:pt x="2762" y="5910"/>
                    <a:pt x="2220" y="5230"/>
                  </a:cubicBezTo>
                  <a:cubicBezTo>
                    <a:pt x="1128" y="3862"/>
                    <a:pt x="421" y="2064"/>
                    <a:pt x="357" y="242"/>
                  </a:cubicBezTo>
                  <a:cubicBezTo>
                    <a:pt x="357" y="164"/>
                    <a:pt x="350" y="78"/>
                    <a:pt x="350" y="0"/>
                  </a:cubicBezTo>
                  <a:lnTo>
                    <a:pt x="0" y="0"/>
                  </a:lnTo>
                  <a:cubicBezTo>
                    <a:pt x="-21" y="1470"/>
                    <a:pt x="386" y="2932"/>
                    <a:pt x="1078" y="4206"/>
                  </a:cubicBezTo>
                  <a:close/>
                  <a:moveTo>
                    <a:pt x="16134" y="18536"/>
                  </a:moveTo>
                  <a:cubicBezTo>
                    <a:pt x="16020" y="18911"/>
                    <a:pt x="15813" y="19341"/>
                    <a:pt x="15464" y="19513"/>
                  </a:cubicBezTo>
                  <a:cubicBezTo>
                    <a:pt x="15150" y="19669"/>
                    <a:pt x="14829" y="19435"/>
                    <a:pt x="14686" y="19122"/>
                  </a:cubicBezTo>
                  <a:cubicBezTo>
                    <a:pt x="14522" y="18770"/>
                    <a:pt x="14657" y="18371"/>
                    <a:pt x="14957" y="18168"/>
                  </a:cubicBezTo>
                  <a:cubicBezTo>
                    <a:pt x="15264" y="17965"/>
                    <a:pt x="15656" y="17949"/>
                    <a:pt x="16006" y="17949"/>
                  </a:cubicBezTo>
                  <a:cubicBezTo>
                    <a:pt x="16092" y="17949"/>
                    <a:pt x="16170" y="17949"/>
                    <a:pt x="16256" y="17957"/>
                  </a:cubicBezTo>
                  <a:cubicBezTo>
                    <a:pt x="16227" y="18160"/>
                    <a:pt x="16191" y="18348"/>
                    <a:pt x="16134" y="18536"/>
                  </a:cubicBezTo>
                  <a:close/>
                  <a:moveTo>
                    <a:pt x="12260" y="4526"/>
                  </a:moveTo>
                  <a:cubicBezTo>
                    <a:pt x="12709" y="4065"/>
                    <a:pt x="13359" y="3807"/>
                    <a:pt x="13908" y="4214"/>
                  </a:cubicBezTo>
                  <a:cubicBezTo>
                    <a:pt x="14258" y="4472"/>
                    <a:pt x="14429" y="4917"/>
                    <a:pt x="14365" y="5378"/>
                  </a:cubicBezTo>
                  <a:cubicBezTo>
                    <a:pt x="14301" y="5848"/>
                    <a:pt x="14058" y="6270"/>
                    <a:pt x="13772" y="6614"/>
                  </a:cubicBezTo>
                  <a:cubicBezTo>
                    <a:pt x="13259" y="7239"/>
                    <a:pt x="12552" y="7591"/>
                    <a:pt x="11810" y="7786"/>
                  </a:cubicBezTo>
                  <a:cubicBezTo>
                    <a:pt x="11724" y="7810"/>
                    <a:pt x="11639" y="7825"/>
                    <a:pt x="11553" y="7849"/>
                  </a:cubicBezTo>
                  <a:cubicBezTo>
                    <a:pt x="11482" y="7528"/>
                    <a:pt x="11439" y="7200"/>
                    <a:pt x="11439" y="6864"/>
                  </a:cubicBezTo>
                  <a:cubicBezTo>
                    <a:pt x="11418" y="5988"/>
                    <a:pt x="11667" y="5136"/>
                    <a:pt x="12260" y="452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22" name="Title 1">
            <a:extLst>
              <a:ext uri="{FF2B5EF4-FFF2-40B4-BE49-F238E27FC236}">
                <a16:creationId xmlns:a16="http://schemas.microsoft.com/office/drawing/2014/main" id="{1A41583B-1D7F-194C-957A-325C69B252F1}"/>
              </a:ext>
            </a:extLst>
          </p:cNvPr>
          <p:cNvSpPr>
            <a:spLocks noGrp="1"/>
          </p:cNvSpPr>
          <p:nvPr>
            <p:ph type="title"/>
          </p:nvPr>
        </p:nvSpPr>
        <p:spPr>
          <a:xfrm>
            <a:off x="1933303" y="3143572"/>
            <a:ext cx="5367918" cy="1856963"/>
          </a:xfrm>
          <a:prstGeom prst="rect">
            <a:avLst/>
          </a:prstGeom>
        </p:spPr>
        <p:txBody>
          <a:bodyPr anchor="b"/>
          <a:lstStyle>
            <a:lvl1pPr>
              <a:defRPr sz="6000"/>
            </a:lvl1pPr>
          </a:lstStyle>
          <a:p>
            <a:r>
              <a:rPr lang="en-US" dirty="0"/>
              <a:t>Click to edit Master title style</a:t>
            </a:r>
          </a:p>
        </p:txBody>
      </p:sp>
      <p:sp>
        <p:nvSpPr>
          <p:cNvPr id="23" name="Text Placeholder 2">
            <a:extLst>
              <a:ext uri="{FF2B5EF4-FFF2-40B4-BE49-F238E27FC236}">
                <a16:creationId xmlns:a16="http://schemas.microsoft.com/office/drawing/2014/main" id="{0F94A45F-5B00-C74C-9E22-71A5B6CCB0CA}"/>
              </a:ext>
            </a:extLst>
          </p:cNvPr>
          <p:cNvSpPr>
            <a:spLocks noGrp="1"/>
          </p:cNvSpPr>
          <p:nvPr>
            <p:ph type="body" idx="1"/>
          </p:nvPr>
        </p:nvSpPr>
        <p:spPr>
          <a:xfrm>
            <a:off x="1933303" y="5087786"/>
            <a:ext cx="5367918" cy="76596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C6F454A-40CD-4B8A-A615-EE24409D6D08}"/>
              </a:ext>
            </a:extLst>
          </p:cNvPr>
          <p:cNvGrpSpPr/>
          <p:nvPr userDrawn="1"/>
        </p:nvGrpSpPr>
        <p:grpSpPr>
          <a:xfrm>
            <a:off x="0" y="0"/>
            <a:ext cx="9144000" cy="4578352"/>
            <a:chOff x="0" y="0"/>
            <a:chExt cx="9144000" cy="4578352"/>
          </a:xfrm>
        </p:grpSpPr>
        <p:sp>
          <p:nvSpPr>
            <p:cNvPr id="17" name="Shape">
              <a:extLst>
                <a:ext uri="{FF2B5EF4-FFF2-40B4-BE49-F238E27FC236}">
                  <a16:creationId xmlns:a16="http://schemas.microsoft.com/office/drawing/2014/main" id="{CFAF1862-2F64-364C-997D-5BEB9E97020A}"/>
                </a:ext>
              </a:extLst>
            </p:cNvPr>
            <p:cNvSpPr/>
            <p:nvPr/>
          </p:nvSpPr>
          <p:spPr>
            <a:xfrm>
              <a:off x="6387720" y="0"/>
              <a:ext cx="2756280" cy="4363761"/>
            </a:xfrm>
            <a:custGeom>
              <a:avLst/>
              <a:gdLst/>
              <a:ahLst/>
              <a:cxnLst>
                <a:cxn ang="0">
                  <a:pos x="wd2" y="hd2"/>
                </a:cxn>
                <a:cxn ang="5400000">
                  <a:pos x="wd2" y="hd2"/>
                </a:cxn>
                <a:cxn ang="10800000">
                  <a:pos x="wd2" y="hd2"/>
                </a:cxn>
                <a:cxn ang="16200000">
                  <a:pos x="wd2" y="hd2"/>
                </a:cxn>
              </a:cxnLst>
              <a:rect l="0" t="0" r="r" b="b"/>
              <a:pathLst>
                <a:path w="21396" h="21588" extrusionOk="0">
                  <a:moveTo>
                    <a:pt x="4449" y="4266"/>
                  </a:moveTo>
                  <a:cubicBezTo>
                    <a:pt x="3858" y="5548"/>
                    <a:pt x="2665" y="6540"/>
                    <a:pt x="1669" y="7615"/>
                  </a:cubicBezTo>
                  <a:cubicBezTo>
                    <a:pt x="664" y="8689"/>
                    <a:pt x="-204" y="10015"/>
                    <a:pt x="42" y="11372"/>
                  </a:cubicBezTo>
                  <a:cubicBezTo>
                    <a:pt x="388" y="13282"/>
                    <a:pt x="2724" y="14419"/>
                    <a:pt x="4883" y="15016"/>
                  </a:cubicBezTo>
                  <a:cubicBezTo>
                    <a:pt x="7042" y="15613"/>
                    <a:pt x="9457" y="16052"/>
                    <a:pt x="10897" y="17548"/>
                  </a:cubicBezTo>
                  <a:cubicBezTo>
                    <a:pt x="11478" y="18157"/>
                    <a:pt x="11853" y="18898"/>
                    <a:pt x="12395" y="19533"/>
                  </a:cubicBezTo>
                  <a:cubicBezTo>
                    <a:pt x="13480" y="20790"/>
                    <a:pt x="15274" y="21569"/>
                    <a:pt x="17098" y="21587"/>
                  </a:cubicBezTo>
                  <a:cubicBezTo>
                    <a:pt x="18695" y="21600"/>
                    <a:pt x="20282" y="21028"/>
                    <a:pt x="21396" y="20061"/>
                  </a:cubicBezTo>
                  <a:lnTo>
                    <a:pt x="21396" y="0"/>
                  </a:lnTo>
                  <a:lnTo>
                    <a:pt x="4015" y="0"/>
                  </a:lnTo>
                  <a:cubicBezTo>
                    <a:pt x="4903" y="1263"/>
                    <a:pt x="5090" y="2890"/>
                    <a:pt x="4449" y="426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CD8D84E-ECCF-384A-9403-953E8A49ACAA}"/>
                </a:ext>
              </a:extLst>
            </p:cNvPr>
            <p:cNvSpPr/>
            <p:nvPr/>
          </p:nvSpPr>
          <p:spPr>
            <a:xfrm>
              <a:off x="0" y="0"/>
              <a:ext cx="2351652" cy="4028441"/>
            </a:xfrm>
            <a:custGeom>
              <a:avLst/>
              <a:gdLst/>
              <a:ahLst/>
              <a:cxnLst>
                <a:cxn ang="0">
                  <a:pos x="wd2" y="hd2"/>
                </a:cxn>
                <a:cxn ang="5400000">
                  <a:pos x="wd2" y="hd2"/>
                </a:cxn>
                <a:cxn ang="10800000">
                  <a:pos x="wd2" y="hd2"/>
                </a:cxn>
                <a:cxn ang="16200000">
                  <a:pos x="wd2" y="hd2"/>
                </a:cxn>
              </a:cxnLst>
              <a:rect l="0" t="0" r="r" b="b"/>
              <a:pathLst>
                <a:path w="21118" h="21600" extrusionOk="0">
                  <a:moveTo>
                    <a:pt x="0" y="21600"/>
                  </a:moveTo>
                  <a:cubicBezTo>
                    <a:pt x="1870" y="18372"/>
                    <a:pt x="5246" y="15703"/>
                    <a:pt x="9329" y="14280"/>
                  </a:cubicBezTo>
                  <a:cubicBezTo>
                    <a:pt x="11610" y="13483"/>
                    <a:pt x="14085" y="13061"/>
                    <a:pt x="16320" y="12182"/>
                  </a:cubicBezTo>
                  <a:cubicBezTo>
                    <a:pt x="18555" y="11304"/>
                    <a:pt x="20631" y="9813"/>
                    <a:pt x="21041" y="7845"/>
                  </a:cubicBezTo>
                  <a:cubicBezTo>
                    <a:pt x="21600" y="5155"/>
                    <a:pt x="18920" y="2697"/>
                    <a:pt x="18544" y="0"/>
                  </a:cubicBezTo>
                  <a:lnTo>
                    <a:pt x="0" y="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090CC0EA-E4D6-3D4F-88AC-2F3C2219DC7C}"/>
                </a:ext>
              </a:extLst>
            </p:cNvPr>
            <p:cNvSpPr/>
            <p:nvPr/>
          </p:nvSpPr>
          <p:spPr>
            <a:xfrm>
              <a:off x="3448696" y="0"/>
              <a:ext cx="2252979" cy="1519000"/>
            </a:xfrm>
            <a:custGeom>
              <a:avLst/>
              <a:gdLst/>
              <a:ahLst/>
              <a:cxnLst>
                <a:cxn ang="0">
                  <a:pos x="wd2" y="hd2"/>
                </a:cxn>
                <a:cxn ang="5400000">
                  <a:pos x="wd2" y="hd2"/>
                </a:cxn>
                <a:cxn ang="10800000">
                  <a:pos x="wd2" y="hd2"/>
                </a:cxn>
                <a:cxn ang="16200000">
                  <a:pos x="wd2" y="hd2"/>
                </a:cxn>
              </a:cxnLst>
              <a:rect l="0" t="0" r="r" b="b"/>
              <a:pathLst>
                <a:path w="21600" h="21159" extrusionOk="0">
                  <a:moveTo>
                    <a:pt x="11701" y="20751"/>
                  </a:moveTo>
                  <a:cubicBezTo>
                    <a:pt x="14185" y="19389"/>
                    <a:pt x="15889" y="15037"/>
                    <a:pt x="17253" y="10773"/>
                  </a:cubicBezTo>
                  <a:cubicBezTo>
                    <a:pt x="18507" y="6882"/>
                    <a:pt x="19713" y="2671"/>
                    <a:pt x="21600" y="0"/>
                  </a:cubicBezTo>
                  <a:lnTo>
                    <a:pt x="0" y="0"/>
                  </a:lnTo>
                  <a:cubicBezTo>
                    <a:pt x="3117" y="4865"/>
                    <a:pt x="3543" y="15161"/>
                    <a:pt x="7026" y="19442"/>
                  </a:cubicBezTo>
                  <a:cubicBezTo>
                    <a:pt x="8401" y="21105"/>
                    <a:pt x="10142" y="21600"/>
                    <a:pt x="11701" y="2075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33876B89-FFFD-8C4D-BBB0-D6BFD1A0BF3E}"/>
                </a:ext>
              </a:extLst>
            </p:cNvPr>
            <p:cNvSpPr/>
            <p:nvPr/>
          </p:nvSpPr>
          <p:spPr>
            <a:xfrm>
              <a:off x="7721601" y="3109118"/>
              <a:ext cx="1124369" cy="1431399"/>
            </a:xfrm>
            <a:custGeom>
              <a:avLst/>
              <a:gdLst/>
              <a:ahLst/>
              <a:cxnLst>
                <a:cxn ang="0">
                  <a:pos x="wd2" y="hd2"/>
                </a:cxn>
                <a:cxn ang="5400000">
                  <a:pos x="wd2" y="hd2"/>
                </a:cxn>
                <a:cxn ang="10800000">
                  <a:pos x="wd2" y="hd2"/>
                </a:cxn>
                <a:cxn ang="16200000">
                  <a:pos x="wd2" y="hd2"/>
                </a:cxn>
              </a:cxnLst>
              <a:rect l="0" t="0" r="r" b="b"/>
              <a:pathLst>
                <a:path w="21061" h="21449" extrusionOk="0">
                  <a:moveTo>
                    <a:pt x="1709" y="6666"/>
                  </a:moveTo>
                  <a:cubicBezTo>
                    <a:pt x="1709" y="6666"/>
                    <a:pt x="1709" y="6666"/>
                    <a:pt x="1709" y="6666"/>
                  </a:cubicBezTo>
                  <a:cubicBezTo>
                    <a:pt x="1709" y="6666"/>
                    <a:pt x="1709" y="6666"/>
                    <a:pt x="1709" y="6666"/>
                  </a:cubicBezTo>
                  <a:cubicBezTo>
                    <a:pt x="1709" y="6666"/>
                    <a:pt x="1709" y="6666"/>
                    <a:pt x="1709" y="6666"/>
                  </a:cubicBezTo>
                  <a:close/>
                  <a:moveTo>
                    <a:pt x="3065" y="6438"/>
                  </a:moveTo>
                  <a:cubicBezTo>
                    <a:pt x="2898" y="6685"/>
                    <a:pt x="2399" y="6818"/>
                    <a:pt x="2089" y="6647"/>
                  </a:cubicBezTo>
                  <a:cubicBezTo>
                    <a:pt x="2065" y="6628"/>
                    <a:pt x="2042" y="6628"/>
                    <a:pt x="2018" y="6609"/>
                  </a:cubicBezTo>
                  <a:cubicBezTo>
                    <a:pt x="1994" y="6609"/>
                    <a:pt x="1994" y="6609"/>
                    <a:pt x="1970" y="6609"/>
                  </a:cubicBezTo>
                  <a:cubicBezTo>
                    <a:pt x="1947" y="6609"/>
                    <a:pt x="1947" y="6609"/>
                    <a:pt x="1923" y="6609"/>
                  </a:cubicBezTo>
                  <a:cubicBezTo>
                    <a:pt x="1899" y="6609"/>
                    <a:pt x="1875" y="6628"/>
                    <a:pt x="1851" y="6628"/>
                  </a:cubicBezTo>
                  <a:cubicBezTo>
                    <a:pt x="1804" y="6647"/>
                    <a:pt x="1756" y="6666"/>
                    <a:pt x="1709" y="6704"/>
                  </a:cubicBezTo>
                  <a:cubicBezTo>
                    <a:pt x="1709" y="6704"/>
                    <a:pt x="1709" y="6704"/>
                    <a:pt x="1732" y="6685"/>
                  </a:cubicBezTo>
                  <a:cubicBezTo>
                    <a:pt x="1732" y="6685"/>
                    <a:pt x="1732" y="6685"/>
                    <a:pt x="1709" y="6704"/>
                  </a:cubicBezTo>
                  <a:cubicBezTo>
                    <a:pt x="1709" y="6704"/>
                    <a:pt x="1685" y="6704"/>
                    <a:pt x="1685" y="6704"/>
                  </a:cubicBezTo>
                  <a:cubicBezTo>
                    <a:pt x="1590" y="6742"/>
                    <a:pt x="1661" y="6723"/>
                    <a:pt x="1709" y="6704"/>
                  </a:cubicBezTo>
                  <a:cubicBezTo>
                    <a:pt x="1685" y="6723"/>
                    <a:pt x="1637" y="6742"/>
                    <a:pt x="1637" y="6761"/>
                  </a:cubicBezTo>
                  <a:cubicBezTo>
                    <a:pt x="1613" y="6780"/>
                    <a:pt x="1590" y="6799"/>
                    <a:pt x="1566" y="6818"/>
                  </a:cubicBezTo>
                  <a:cubicBezTo>
                    <a:pt x="1542" y="6856"/>
                    <a:pt x="1495" y="6894"/>
                    <a:pt x="1471" y="6951"/>
                  </a:cubicBezTo>
                  <a:cubicBezTo>
                    <a:pt x="1471" y="6970"/>
                    <a:pt x="1447" y="7008"/>
                    <a:pt x="1447" y="7028"/>
                  </a:cubicBezTo>
                  <a:cubicBezTo>
                    <a:pt x="1447" y="7028"/>
                    <a:pt x="1447" y="7047"/>
                    <a:pt x="1447" y="7066"/>
                  </a:cubicBezTo>
                  <a:cubicBezTo>
                    <a:pt x="1447" y="7085"/>
                    <a:pt x="1447" y="7123"/>
                    <a:pt x="1447" y="7142"/>
                  </a:cubicBezTo>
                  <a:cubicBezTo>
                    <a:pt x="1447" y="7161"/>
                    <a:pt x="1423" y="7389"/>
                    <a:pt x="1447" y="7408"/>
                  </a:cubicBezTo>
                  <a:cubicBezTo>
                    <a:pt x="1447" y="7389"/>
                    <a:pt x="1447" y="7370"/>
                    <a:pt x="1447" y="7351"/>
                  </a:cubicBezTo>
                  <a:cubicBezTo>
                    <a:pt x="1447" y="7389"/>
                    <a:pt x="1471" y="7408"/>
                    <a:pt x="1471" y="7446"/>
                  </a:cubicBezTo>
                  <a:cubicBezTo>
                    <a:pt x="1471" y="7484"/>
                    <a:pt x="1495" y="7522"/>
                    <a:pt x="1495" y="7560"/>
                  </a:cubicBezTo>
                  <a:cubicBezTo>
                    <a:pt x="1518" y="7636"/>
                    <a:pt x="1542" y="7713"/>
                    <a:pt x="1590" y="7789"/>
                  </a:cubicBezTo>
                  <a:cubicBezTo>
                    <a:pt x="1614" y="7827"/>
                    <a:pt x="1637" y="7865"/>
                    <a:pt x="1637" y="7922"/>
                  </a:cubicBezTo>
                  <a:cubicBezTo>
                    <a:pt x="1637" y="7922"/>
                    <a:pt x="1637" y="7941"/>
                    <a:pt x="1637" y="7941"/>
                  </a:cubicBezTo>
                  <a:cubicBezTo>
                    <a:pt x="1733" y="8093"/>
                    <a:pt x="1828" y="8245"/>
                    <a:pt x="1923" y="8417"/>
                  </a:cubicBezTo>
                  <a:cubicBezTo>
                    <a:pt x="2089" y="8702"/>
                    <a:pt x="2018" y="9007"/>
                    <a:pt x="1661" y="9197"/>
                  </a:cubicBezTo>
                  <a:cubicBezTo>
                    <a:pt x="1352" y="9349"/>
                    <a:pt x="852" y="9254"/>
                    <a:pt x="686" y="8988"/>
                  </a:cubicBezTo>
                  <a:cubicBezTo>
                    <a:pt x="186" y="8207"/>
                    <a:pt x="-337" y="7218"/>
                    <a:pt x="281" y="6380"/>
                  </a:cubicBezTo>
                  <a:cubicBezTo>
                    <a:pt x="757" y="5714"/>
                    <a:pt x="1947" y="5258"/>
                    <a:pt x="2803" y="5752"/>
                  </a:cubicBezTo>
                  <a:cubicBezTo>
                    <a:pt x="3136" y="5848"/>
                    <a:pt x="3255" y="6133"/>
                    <a:pt x="3065" y="6438"/>
                  </a:cubicBezTo>
                  <a:close/>
                  <a:moveTo>
                    <a:pt x="1947" y="6571"/>
                  </a:moveTo>
                  <a:cubicBezTo>
                    <a:pt x="1947" y="6571"/>
                    <a:pt x="1947" y="6571"/>
                    <a:pt x="1947" y="6571"/>
                  </a:cubicBezTo>
                  <a:cubicBezTo>
                    <a:pt x="1947" y="6571"/>
                    <a:pt x="1947" y="6571"/>
                    <a:pt x="1947" y="6571"/>
                  </a:cubicBezTo>
                  <a:cubicBezTo>
                    <a:pt x="1947" y="6571"/>
                    <a:pt x="1947" y="6571"/>
                    <a:pt x="1947" y="6571"/>
                  </a:cubicBezTo>
                  <a:close/>
                  <a:moveTo>
                    <a:pt x="1970" y="6590"/>
                  </a:moveTo>
                  <a:cubicBezTo>
                    <a:pt x="1970" y="6590"/>
                    <a:pt x="1970" y="6571"/>
                    <a:pt x="1970" y="6590"/>
                  </a:cubicBezTo>
                  <a:cubicBezTo>
                    <a:pt x="1970" y="6571"/>
                    <a:pt x="1970" y="6571"/>
                    <a:pt x="1970" y="6590"/>
                  </a:cubicBezTo>
                  <a:cubicBezTo>
                    <a:pt x="1970" y="6571"/>
                    <a:pt x="1970" y="6590"/>
                    <a:pt x="1970" y="6590"/>
                  </a:cubicBezTo>
                  <a:close/>
                  <a:moveTo>
                    <a:pt x="2018" y="6590"/>
                  </a:moveTo>
                  <a:cubicBezTo>
                    <a:pt x="2018" y="6590"/>
                    <a:pt x="2018" y="6590"/>
                    <a:pt x="2018" y="6590"/>
                  </a:cubicBezTo>
                  <a:cubicBezTo>
                    <a:pt x="2018" y="6590"/>
                    <a:pt x="2018" y="6590"/>
                    <a:pt x="2018" y="6590"/>
                  </a:cubicBezTo>
                  <a:cubicBezTo>
                    <a:pt x="1994" y="6590"/>
                    <a:pt x="1994" y="6590"/>
                    <a:pt x="1994" y="6590"/>
                  </a:cubicBezTo>
                  <a:cubicBezTo>
                    <a:pt x="1994" y="6590"/>
                    <a:pt x="1994" y="6590"/>
                    <a:pt x="1994" y="6590"/>
                  </a:cubicBezTo>
                  <a:cubicBezTo>
                    <a:pt x="1994" y="6590"/>
                    <a:pt x="1994" y="6590"/>
                    <a:pt x="2018" y="6590"/>
                  </a:cubicBezTo>
                  <a:close/>
                  <a:moveTo>
                    <a:pt x="6157" y="7199"/>
                  </a:moveTo>
                  <a:cubicBezTo>
                    <a:pt x="6157" y="7199"/>
                    <a:pt x="6133" y="7199"/>
                    <a:pt x="6086" y="7237"/>
                  </a:cubicBezTo>
                  <a:cubicBezTo>
                    <a:pt x="6086" y="7237"/>
                    <a:pt x="6086" y="7237"/>
                    <a:pt x="6086" y="7237"/>
                  </a:cubicBezTo>
                  <a:cubicBezTo>
                    <a:pt x="6110" y="7237"/>
                    <a:pt x="6133" y="7218"/>
                    <a:pt x="6157" y="7199"/>
                  </a:cubicBezTo>
                  <a:close/>
                  <a:moveTo>
                    <a:pt x="6585" y="6552"/>
                  </a:moveTo>
                  <a:cubicBezTo>
                    <a:pt x="6585" y="6552"/>
                    <a:pt x="6585" y="6533"/>
                    <a:pt x="6585" y="6552"/>
                  </a:cubicBezTo>
                  <a:cubicBezTo>
                    <a:pt x="6585" y="6533"/>
                    <a:pt x="6585" y="6533"/>
                    <a:pt x="6585" y="6552"/>
                  </a:cubicBezTo>
                  <a:cubicBezTo>
                    <a:pt x="6585" y="6571"/>
                    <a:pt x="6585" y="6590"/>
                    <a:pt x="6562" y="6590"/>
                  </a:cubicBezTo>
                  <a:cubicBezTo>
                    <a:pt x="6562" y="6590"/>
                    <a:pt x="6562" y="6571"/>
                    <a:pt x="6562" y="6571"/>
                  </a:cubicBezTo>
                  <a:cubicBezTo>
                    <a:pt x="6585" y="6571"/>
                    <a:pt x="6585" y="6552"/>
                    <a:pt x="6585" y="6552"/>
                  </a:cubicBezTo>
                  <a:close/>
                  <a:moveTo>
                    <a:pt x="6514" y="6095"/>
                  </a:moveTo>
                  <a:cubicBezTo>
                    <a:pt x="6538" y="6133"/>
                    <a:pt x="6538" y="6152"/>
                    <a:pt x="6538" y="6152"/>
                  </a:cubicBezTo>
                  <a:cubicBezTo>
                    <a:pt x="6538" y="6133"/>
                    <a:pt x="6538" y="6114"/>
                    <a:pt x="6514" y="6095"/>
                  </a:cubicBezTo>
                  <a:cubicBezTo>
                    <a:pt x="6514" y="6095"/>
                    <a:pt x="6514" y="6095"/>
                    <a:pt x="6514" y="6095"/>
                  </a:cubicBezTo>
                  <a:close/>
                  <a:moveTo>
                    <a:pt x="6157" y="8455"/>
                  </a:moveTo>
                  <a:cubicBezTo>
                    <a:pt x="5777" y="8550"/>
                    <a:pt x="5396" y="8341"/>
                    <a:pt x="5301" y="8055"/>
                  </a:cubicBezTo>
                  <a:cubicBezTo>
                    <a:pt x="5182" y="7770"/>
                    <a:pt x="5443" y="7446"/>
                    <a:pt x="5800" y="7370"/>
                  </a:cubicBezTo>
                  <a:cubicBezTo>
                    <a:pt x="5848" y="7370"/>
                    <a:pt x="5872" y="7351"/>
                    <a:pt x="5919" y="7332"/>
                  </a:cubicBezTo>
                  <a:cubicBezTo>
                    <a:pt x="5943" y="7332"/>
                    <a:pt x="5943" y="7332"/>
                    <a:pt x="5943" y="7332"/>
                  </a:cubicBezTo>
                  <a:cubicBezTo>
                    <a:pt x="5967" y="7313"/>
                    <a:pt x="6014" y="7294"/>
                    <a:pt x="6038" y="7294"/>
                  </a:cubicBezTo>
                  <a:cubicBezTo>
                    <a:pt x="6062" y="7275"/>
                    <a:pt x="6086" y="7275"/>
                    <a:pt x="6110" y="7256"/>
                  </a:cubicBezTo>
                  <a:cubicBezTo>
                    <a:pt x="6110" y="7256"/>
                    <a:pt x="6086" y="7275"/>
                    <a:pt x="6086" y="7275"/>
                  </a:cubicBezTo>
                  <a:cubicBezTo>
                    <a:pt x="6086" y="7275"/>
                    <a:pt x="6110" y="7256"/>
                    <a:pt x="6110" y="7256"/>
                  </a:cubicBezTo>
                  <a:cubicBezTo>
                    <a:pt x="6110" y="7256"/>
                    <a:pt x="6110" y="7256"/>
                    <a:pt x="6110" y="7256"/>
                  </a:cubicBezTo>
                  <a:cubicBezTo>
                    <a:pt x="6133" y="7237"/>
                    <a:pt x="6157" y="7218"/>
                    <a:pt x="6157" y="7218"/>
                  </a:cubicBezTo>
                  <a:cubicBezTo>
                    <a:pt x="6181" y="7199"/>
                    <a:pt x="6181" y="7199"/>
                    <a:pt x="6205" y="7180"/>
                  </a:cubicBezTo>
                  <a:cubicBezTo>
                    <a:pt x="6252" y="7142"/>
                    <a:pt x="6276" y="7123"/>
                    <a:pt x="6324" y="7085"/>
                  </a:cubicBezTo>
                  <a:cubicBezTo>
                    <a:pt x="6348" y="7066"/>
                    <a:pt x="6348" y="7047"/>
                    <a:pt x="6371" y="7047"/>
                  </a:cubicBezTo>
                  <a:cubicBezTo>
                    <a:pt x="6419" y="7009"/>
                    <a:pt x="6443" y="6951"/>
                    <a:pt x="6466" y="6913"/>
                  </a:cubicBezTo>
                  <a:cubicBezTo>
                    <a:pt x="6466" y="6894"/>
                    <a:pt x="6490" y="6875"/>
                    <a:pt x="6490" y="6856"/>
                  </a:cubicBezTo>
                  <a:cubicBezTo>
                    <a:pt x="6514" y="6780"/>
                    <a:pt x="6562" y="6685"/>
                    <a:pt x="6585" y="6609"/>
                  </a:cubicBezTo>
                  <a:cubicBezTo>
                    <a:pt x="6585" y="6628"/>
                    <a:pt x="6585" y="6590"/>
                    <a:pt x="6609" y="6571"/>
                  </a:cubicBezTo>
                  <a:cubicBezTo>
                    <a:pt x="6609" y="6552"/>
                    <a:pt x="6609" y="6533"/>
                    <a:pt x="6633" y="6514"/>
                  </a:cubicBezTo>
                  <a:cubicBezTo>
                    <a:pt x="6633" y="6533"/>
                    <a:pt x="6633" y="6533"/>
                    <a:pt x="6633" y="6552"/>
                  </a:cubicBezTo>
                  <a:cubicBezTo>
                    <a:pt x="6633" y="6495"/>
                    <a:pt x="6633" y="6457"/>
                    <a:pt x="6633" y="6400"/>
                  </a:cubicBezTo>
                  <a:cubicBezTo>
                    <a:pt x="6633" y="6380"/>
                    <a:pt x="6633" y="6361"/>
                    <a:pt x="6633" y="6342"/>
                  </a:cubicBezTo>
                  <a:cubicBezTo>
                    <a:pt x="6633" y="6342"/>
                    <a:pt x="6633" y="6342"/>
                    <a:pt x="6633" y="6323"/>
                  </a:cubicBezTo>
                  <a:cubicBezTo>
                    <a:pt x="6633" y="6323"/>
                    <a:pt x="6633" y="6323"/>
                    <a:pt x="6633" y="6323"/>
                  </a:cubicBezTo>
                  <a:cubicBezTo>
                    <a:pt x="6633" y="6304"/>
                    <a:pt x="6609" y="6266"/>
                    <a:pt x="6609" y="6247"/>
                  </a:cubicBezTo>
                  <a:cubicBezTo>
                    <a:pt x="6609" y="6228"/>
                    <a:pt x="6585" y="6209"/>
                    <a:pt x="6585" y="6190"/>
                  </a:cubicBezTo>
                  <a:cubicBezTo>
                    <a:pt x="6585" y="6190"/>
                    <a:pt x="6585" y="6171"/>
                    <a:pt x="6562" y="6133"/>
                  </a:cubicBezTo>
                  <a:cubicBezTo>
                    <a:pt x="6562" y="6133"/>
                    <a:pt x="6562" y="6133"/>
                    <a:pt x="6562" y="6133"/>
                  </a:cubicBezTo>
                  <a:cubicBezTo>
                    <a:pt x="6562" y="6114"/>
                    <a:pt x="6562" y="6114"/>
                    <a:pt x="6562" y="6095"/>
                  </a:cubicBezTo>
                  <a:cubicBezTo>
                    <a:pt x="6562" y="6114"/>
                    <a:pt x="6562" y="6114"/>
                    <a:pt x="6562" y="6114"/>
                  </a:cubicBezTo>
                  <a:cubicBezTo>
                    <a:pt x="6538" y="6095"/>
                    <a:pt x="6538" y="6076"/>
                    <a:pt x="6514" y="6057"/>
                  </a:cubicBezTo>
                  <a:cubicBezTo>
                    <a:pt x="6324" y="5790"/>
                    <a:pt x="6443" y="5448"/>
                    <a:pt x="6776" y="5277"/>
                  </a:cubicBezTo>
                  <a:cubicBezTo>
                    <a:pt x="7085" y="5105"/>
                    <a:pt x="7561" y="5220"/>
                    <a:pt x="7751" y="5486"/>
                  </a:cubicBezTo>
                  <a:cubicBezTo>
                    <a:pt x="8489" y="6571"/>
                    <a:pt x="7703" y="8112"/>
                    <a:pt x="6157" y="8455"/>
                  </a:cubicBezTo>
                  <a:close/>
                  <a:moveTo>
                    <a:pt x="5872" y="7351"/>
                  </a:moveTo>
                  <a:cubicBezTo>
                    <a:pt x="5872" y="7351"/>
                    <a:pt x="5872" y="7351"/>
                    <a:pt x="5872" y="7351"/>
                  </a:cubicBezTo>
                  <a:cubicBezTo>
                    <a:pt x="5872" y="7351"/>
                    <a:pt x="5872" y="7351"/>
                    <a:pt x="5872" y="7351"/>
                  </a:cubicBezTo>
                  <a:close/>
                  <a:moveTo>
                    <a:pt x="4659" y="3983"/>
                  </a:moveTo>
                  <a:cubicBezTo>
                    <a:pt x="3707" y="2803"/>
                    <a:pt x="3921" y="1204"/>
                    <a:pt x="5087" y="157"/>
                  </a:cubicBezTo>
                  <a:cubicBezTo>
                    <a:pt x="5348" y="-71"/>
                    <a:pt x="5824" y="-33"/>
                    <a:pt x="6086" y="157"/>
                  </a:cubicBezTo>
                  <a:cubicBezTo>
                    <a:pt x="6371" y="367"/>
                    <a:pt x="6324" y="728"/>
                    <a:pt x="6086" y="957"/>
                  </a:cubicBezTo>
                  <a:cubicBezTo>
                    <a:pt x="6062" y="976"/>
                    <a:pt x="6015" y="1014"/>
                    <a:pt x="5991" y="1033"/>
                  </a:cubicBezTo>
                  <a:cubicBezTo>
                    <a:pt x="5991" y="1033"/>
                    <a:pt x="5991" y="1033"/>
                    <a:pt x="5991" y="1033"/>
                  </a:cubicBezTo>
                  <a:cubicBezTo>
                    <a:pt x="5991" y="1033"/>
                    <a:pt x="5991" y="1033"/>
                    <a:pt x="5991" y="1033"/>
                  </a:cubicBezTo>
                  <a:cubicBezTo>
                    <a:pt x="5943" y="1090"/>
                    <a:pt x="5896" y="1128"/>
                    <a:pt x="5872" y="1185"/>
                  </a:cubicBezTo>
                  <a:cubicBezTo>
                    <a:pt x="5824" y="1242"/>
                    <a:pt x="5777" y="1299"/>
                    <a:pt x="5753" y="1356"/>
                  </a:cubicBezTo>
                  <a:cubicBezTo>
                    <a:pt x="5729" y="1375"/>
                    <a:pt x="5729" y="1413"/>
                    <a:pt x="5705" y="1432"/>
                  </a:cubicBezTo>
                  <a:cubicBezTo>
                    <a:pt x="5705" y="1432"/>
                    <a:pt x="5705" y="1432"/>
                    <a:pt x="5705" y="1432"/>
                  </a:cubicBezTo>
                  <a:cubicBezTo>
                    <a:pt x="5705" y="1432"/>
                    <a:pt x="5705" y="1432"/>
                    <a:pt x="5705" y="1432"/>
                  </a:cubicBezTo>
                  <a:cubicBezTo>
                    <a:pt x="5658" y="1547"/>
                    <a:pt x="5610" y="1680"/>
                    <a:pt x="5562" y="1794"/>
                  </a:cubicBezTo>
                  <a:cubicBezTo>
                    <a:pt x="5539" y="1851"/>
                    <a:pt x="5539" y="1927"/>
                    <a:pt x="5515" y="1984"/>
                  </a:cubicBezTo>
                  <a:cubicBezTo>
                    <a:pt x="5539" y="1851"/>
                    <a:pt x="5515" y="2003"/>
                    <a:pt x="5515" y="2060"/>
                  </a:cubicBezTo>
                  <a:cubicBezTo>
                    <a:pt x="5515" y="2194"/>
                    <a:pt x="5515" y="2327"/>
                    <a:pt x="5515" y="2460"/>
                  </a:cubicBezTo>
                  <a:cubicBezTo>
                    <a:pt x="5515" y="2479"/>
                    <a:pt x="5515" y="2517"/>
                    <a:pt x="5515" y="2536"/>
                  </a:cubicBezTo>
                  <a:cubicBezTo>
                    <a:pt x="5539" y="2593"/>
                    <a:pt x="5539" y="2669"/>
                    <a:pt x="5562" y="2727"/>
                  </a:cubicBezTo>
                  <a:cubicBezTo>
                    <a:pt x="5586" y="2784"/>
                    <a:pt x="5610" y="2860"/>
                    <a:pt x="5634" y="2917"/>
                  </a:cubicBezTo>
                  <a:cubicBezTo>
                    <a:pt x="5634" y="2936"/>
                    <a:pt x="5658" y="2974"/>
                    <a:pt x="5681" y="2993"/>
                  </a:cubicBezTo>
                  <a:cubicBezTo>
                    <a:pt x="5681" y="2993"/>
                    <a:pt x="5705" y="3050"/>
                    <a:pt x="5729" y="3069"/>
                  </a:cubicBezTo>
                  <a:cubicBezTo>
                    <a:pt x="5729" y="3069"/>
                    <a:pt x="5729" y="3088"/>
                    <a:pt x="5729" y="3088"/>
                  </a:cubicBezTo>
                  <a:cubicBezTo>
                    <a:pt x="5753" y="3107"/>
                    <a:pt x="5753" y="3145"/>
                    <a:pt x="5777" y="3164"/>
                  </a:cubicBezTo>
                  <a:cubicBezTo>
                    <a:pt x="5824" y="3221"/>
                    <a:pt x="5848" y="3278"/>
                    <a:pt x="5896" y="3336"/>
                  </a:cubicBezTo>
                  <a:cubicBezTo>
                    <a:pt x="6110" y="3602"/>
                    <a:pt x="5943" y="3945"/>
                    <a:pt x="5634" y="4116"/>
                  </a:cubicBezTo>
                  <a:cubicBezTo>
                    <a:pt x="5301" y="4363"/>
                    <a:pt x="4849" y="4230"/>
                    <a:pt x="4659" y="3983"/>
                  </a:cubicBezTo>
                  <a:close/>
                  <a:moveTo>
                    <a:pt x="5491" y="2593"/>
                  </a:moveTo>
                  <a:cubicBezTo>
                    <a:pt x="5491" y="2593"/>
                    <a:pt x="5491" y="2593"/>
                    <a:pt x="5491" y="2593"/>
                  </a:cubicBezTo>
                  <a:cubicBezTo>
                    <a:pt x="5491" y="2555"/>
                    <a:pt x="5467" y="2536"/>
                    <a:pt x="5491" y="2593"/>
                  </a:cubicBezTo>
                  <a:close/>
                  <a:moveTo>
                    <a:pt x="11248" y="5201"/>
                  </a:moveTo>
                  <a:cubicBezTo>
                    <a:pt x="11081" y="5448"/>
                    <a:pt x="10582" y="5562"/>
                    <a:pt x="10273" y="5410"/>
                  </a:cubicBezTo>
                  <a:cubicBezTo>
                    <a:pt x="8822" y="4611"/>
                    <a:pt x="8322" y="2955"/>
                    <a:pt x="9250" y="1737"/>
                  </a:cubicBezTo>
                  <a:cubicBezTo>
                    <a:pt x="9464" y="1470"/>
                    <a:pt x="9868" y="1394"/>
                    <a:pt x="10225" y="1528"/>
                  </a:cubicBezTo>
                  <a:cubicBezTo>
                    <a:pt x="10558" y="1661"/>
                    <a:pt x="10677" y="2041"/>
                    <a:pt x="10487" y="2308"/>
                  </a:cubicBezTo>
                  <a:cubicBezTo>
                    <a:pt x="10439" y="2365"/>
                    <a:pt x="10392" y="2422"/>
                    <a:pt x="10368" y="2498"/>
                  </a:cubicBezTo>
                  <a:cubicBezTo>
                    <a:pt x="10368" y="2517"/>
                    <a:pt x="10344" y="2517"/>
                    <a:pt x="10344" y="2536"/>
                  </a:cubicBezTo>
                  <a:cubicBezTo>
                    <a:pt x="10344" y="2536"/>
                    <a:pt x="10344" y="2536"/>
                    <a:pt x="10344" y="2536"/>
                  </a:cubicBezTo>
                  <a:cubicBezTo>
                    <a:pt x="10344" y="2536"/>
                    <a:pt x="10344" y="2555"/>
                    <a:pt x="10344" y="2555"/>
                  </a:cubicBezTo>
                  <a:cubicBezTo>
                    <a:pt x="10320" y="2593"/>
                    <a:pt x="10201" y="2898"/>
                    <a:pt x="10225" y="2917"/>
                  </a:cubicBezTo>
                  <a:cubicBezTo>
                    <a:pt x="10225" y="2917"/>
                    <a:pt x="10249" y="2784"/>
                    <a:pt x="10225" y="2898"/>
                  </a:cubicBezTo>
                  <a:cubicBezTo>
                    <a:pt x="10225" y="2936"/>
                    <a:pt x="10225" y="2955"/>
                    <a:pt x="10225" y="2993"/>
                  </a:cubicBezTo>
                  <a:cubicBezTo>
                    <a:pt x="10225" y="3050"/>
                    <a:pt x="10225" y="3126"/>
                    <a:pt x="10225" y="3183"/>
                  </a:cubicBezTo>
                  <a:cubicBezTo>
                    <a:pt x="10225" y="3202"/>
                    <a:pt x="10225" y="3355"/>
                    <a:pt x="10249" y="3374"/>
                  </a:cubicBezTo>
                  <a:cubicBezTo>
                    <a:pt x="10249" y="3374"/>
                    <a:pt x="10225" y="3240"/>
                    <a:pt x="10249" y="3336"/>
                  </a:cubicBezTo>
                  <a:cubicBezTo>
                    <a:pt x="10249" y="3374"/>
                    <a:pt x="10273" y="3393"/>
                    <a:pt x="10273" y="3431"/>
                  </a:cubicBezTo>
                  <a:cubicBezTo>
                    <a:pt x="10297" y="3564"/>
                    <a:pt x="10368" y="3678"/>
                    <a:pt x="10416" y="3792"/>
                  </a:cubicBezTo>
                  <a:cubicBezTo>
                    <a:pt x="10439" y="3811"/>
                    <a:pt x="10439" y="3849"/>
                    <a:pt x="10463" y="3868"/>
                  </a:cubicBezTo>
                  <a:cubicBezTo>
                    <a:pt x="10487" y="3925"/>
                    <a:pt x="10534" y="3964"/>
                    <a:pt x="10558" y="4021"/>
                  </a:cubicBezTo>
                  <a:cubicBezTo>
                    <a:pt x="10582" y="4059"/>
                    <a:pt x="10606" y="4097"/>
                    <a:pt x="10653" y="4135"/>
                  </a:cubicBezTo>
                  <a:cubicBezTo>
                    <a:pt x="10653" y="4135"/>
                    <a:pt x="10677" y="4154"/>
                    <a:pt x="10701" y="4154"/>
                  </a:cubicBezTo>
                  <a:cubicBezTo>
                    <a:pt x="10725" y="4173"/>
                    <a:pt x="10749" y="4211"/>
                    <a:pt x="10772" y="4230"/>
                  </a:cubicBezTo>
                  <a:cubicBezTo>
                    <a:pt x="10820" y="4268"/>
                    <a:pt x="10891" y="4325"/>
                    <a:pt x="10939" y="4363"/>
                  </a:cubicBezTo>
                  <a:cubicBezTo>
                    <a:pt x="10963" y="4382"/>
                    <a:pt x="11082" y="4439"/>
                    <a:pt x="10987" y="4382"/>
                  </a:cubicBezTo>
                  <a:cubicBezTo>
                    <a:pt x="10891" y="4344"/>
                    <a:pt x="11034" y="4401"/>
                    <a:pt x="11034" y="4401"/>
                  </a:cubicBezTo>
                  <a:cubicBezTo>
                    <a:pt x="11319" y="4592"/>
                    <a:pt x="11438" y="4896"/>
                    <a:pt x="11248" y="5201"/>
                  </a:cubicBezTo>
                  <a:close/>
                  <a:moveTo>
                    <a:pt x="10320" y="2498"/>
                  </a:moveTo>
                  <a:cubicBezTo>
                    <a:pt x="10320" y="2479"/>
                    <a:pt x="10344" y="2479"/>
                    <a:pt x="10344" y="2460"/>
                  </a:cubicBezTo>
                  <a:cubicBezTo>
                    <a:pt x="10344" y="2460"/>
                    <a:pt x="10320" y="2479"/>
                    <a:pt x="10320" y="2498"/>
                  </a:cubicBezTo>
                  <a:close/>
                  <a:moveTo>
                    <a:pt x="10296" y="10967"/>
                  </a:moveTo>
                  <a:cubicBezTo>
                    <a:pt x="10296" y="10967"/>
                    <a:pt x="10296" y="10967"/>
                    <a:pt x="10296" y="10967"/>
                  </a:cubicBezTo>
                  <a:cubicBezTo>
                    <a:pt x="10296" y="10967"/>
                    <a:pt x="10296" y="10967"/>
                    <a:pt x="10296" y="10967"/>
                  </a:cubicBezTo>
                  <a:cubicBezTo>
                    <a:pt x="10296" y="10967"/>
                    <a:pt x="10296" y="10967"/>
                    <a:pt x="10296" y="10967"/>
                  </a:cubicBezTo>
                  <a:cubicBezTo>
                    <a:pt x="10296" y="10967"/>
                    <a:pt x="10296" y="10967"/>
                    <a:pt x="10296" y="10967"/>
                  </a:cubicBezTo>
                  <a:close/>
                  <a:moveTo>
                    <a:pt x="10273" y="9863"/>
                  </a:moveTo>
                  <a:cubicBezTo>
                    <a:pt x="10320" y="9825"/>
                    <a:pt x="10320" y="9806"/>
                    <a:pt x="10344" y="9806"/>
                  </a:cubicBezTo>
                  <a:cubicBezTo>
                    <a:pt x="10320" y="9825"/>
                    <a:pt x="10296" y="9844"/>
                    <a:pt x="10273" y="9863"/>
                  </a:cubicBezTo>
                  <a:cubicBezTo>
                    <a:pt x="10273" y="9863"/>
                    <a:pt x="10273" y="9863"/>
                    <a:pt x="10273" y="9863"/>
                  </a:cubicBezTo>
                  <a:close/>
                  <a:moveTo>
                    <a:pt x="10772" y="11899"/>
                  </a:moveTo>
                  <a:cubicBezTo>
                    <a:pt x="10606" y="12166"/>
                    <a:pt x="10130" y="12261"/>
                    <a:pt x="9797" y="12109"/>
                  </a:cubicBezTo>
                  <a:cubicBezTo>
                    <a:pt x="9059" y="11766"/>
                    <a:pt x="8655" y="11119"/>
                    <a:pt x="8655" y="10453"/>
                  </a:cubicBezTo>
                  <a:cubicBezTo>
                    <a:pt x="8631" y="9787"/>
                    <a:pt x="9012" y="9140"/>
                    <a:pt x="9726" y="8759"/>
                  </a:cubicBezTo>
                  <a:cubicBezTo>
                    <a:pt x="10059" y="8588"/>
                    <a:pt x="10487" y="8721"/>
                    <a:pt x="10701" y="8969"/>
                  </a:cubicBezTo>
                  <a:cubicBezTo>
                    <a:pt x="10915" y="9235"/>
                    <a:pt x="10749" y="9578"/>
                    <a:pt x="10439" y="9749"/>
                  </a:cubicBezTo>
                  <a:cubicBezTo>
                    <a:pt x="10439" y="9749"/>
                    <a:pt x="10415" y="9749"/>
                    <a:pt x="10415" y="9768"/>
                  </a:cubicBezTo>
                  <a:cubicBezTo>
                    <a:pt x="10415" y="9768"/>
                    <a:pt x="10392" y="9787"/>
                    <a:pt x="10392" y="9787"/>
                  </a:cubicBezTo>
                  <a:cubicBezTo>
                    <a:pt x="10368" y="9806"/>
                    <a:pt x="10344" y="9825"/>
                    <a:pt x="10320" y="9844"/>
                  </a:cubicBezTo>
                  <a:cubicBezTo>
                    <a:pt x="10320" y="9844"/>
                    <a:pt x="10296" y="9844"/>
                    <a:pt x="10273" y="9882"/>
                  </a:cubicBezTo>
                  <a:cubicBezTo>
                    <a:pt x="10273" y="9882"/>
                    <a:pt x="10273" y="9882"/>
                    <a:pt x="10273" y="9901"/>
                  </a:cubicBezTo>
                  <a:cubicBezTo>
                    <a:pt x="10273" y="9901"/>
                    <a:pt x="10249" y="9920"/>
                    <a:pt x="10249" y="9920"/>
                  </a:cubicBezTo>
                  <a:cubicBezTo>
                    <a:pt x="10249" y="9920"/>
                    <a:pt x="10249" y="9920"/>
                    <a:pt x="10273" y="9901"/>
                  </a:cubicBezTo>
                  <a:cubicBezTo>
                    <a:pt x="10249" y="9920"/>
                    <a:pt x="10249" y="9939"/>
                    <a:pt x="10225" y="9958"/>
                  </a:cubicBezTo>
                  <a:cubicBezTo>
                    <a:pt x="10201" y="9996"/>
                    <a:pt x="10177" y="10034"/>
                    <a:pt x="10154" y="10072"/>
                  </a:cubicBezTo>
                  <a:cubicBezTo>
                    <a:pt x="10154" y="10091"/>
                    <a:pt x="10130" y="10130"/>
                    <a:pt x="10130" y="10149"/>
                  </a:cubicBezTo>
                  <a:cubicBezTo>
                    <a:pt x="10106" y="10206"/>
                    <a:pt x="10106" y="10244"/>
                    <a:pt x="10082" y="10301"/>
                  </a:cubicBezTo>
                  <a:cubicBezTo>
                    <a:pt x="10082" y="10301"/>
                    <a:pt x="10082" y="10301"/>
                    <a:pt x="10082" y="10301"/>
                  </a:cubicBezTo>
                  <a:cubicBezTo>
                    <a:pt x="10082" y="10301"/>
                    <a:pt x="10082" y="10320"/>
                    <a:pt x="10082" y="10320"/>
                  </a:cubicBezTo>
                  <a:cubicBezTo>
                    <a:pt x="10082" y="10377"/>
                    <a:pt x="10082" y="10434"/>
                    <a:pt x="10082" y="10491"/>
                  </a:cubicBezTo>
                  <a:cubicBezTo>
                    <a:pt x="10082" y="10548"/>
                    <a:pt x="10130" y="10739"/>
                    <a:pt x="10082" y="10529"/>
                  </a:cubicBezTo>
                  <a:cubicBezTo>
                    <a:pt x="10106" y="10586"/>
                    <a:pt x="10106" y="10643"/>
                    <a:pt x="10130" y="10700"/>
                  </a:cubicBezTo>
                  <a:cubicBezTo>
                    <a:pt x="10154" y="10758"/>
                    <a:pt x="10154" y="10796"/>
                    <a:pt x="10178" y="10834"/>
                  </a:cubicBezTo>
                  <a:cubicBezTo>
                    <a:pt x="10178" y="10853"/>
                    <a:pt x="10201" y="10872"/>
                    <a:pt x="10201" y="10872"/>
                  </a:cubicBezTo>
                  <a:cubicBezTo>
                    <a:pt x="10225" y="10910"/>
                    <a:pt x="10273" y="10967"/>
                    <a:pt x="10296" y="11005"/>
                  </a:cubicBezTo>
                  <a:cubicBezTo>
                    <a:pt x="10296" y="11005"/>
                    <a:pt x="10273" y="10986"/>
                    <a:pt x="10273" y="10986"/>
                  </a:cubicBezTo>
                  <a:cubicBezTo>
                    <a:pt x="10296" y="10986"/>
                    <a:pt x="10296" y="11005"/>
                    <a:pt x="10296" y="11024"/>
                  </a:cubicBezTo>
                  <a:cubicBezTo>
                    <a:pt x="10344" y="11081"/>
                    <a:pt x="10320" y="11062"/>
                    <a:pt x="10296" y="11024"/>
                  </a:cubicBezTo>
                  <a:cubicBezTo>
                    <a:pt x="10296" y="11024"/>
                    <a:pt x="10320" y="11043"/>
                    <a:pt x="10320" y="11043"/>
                  </a:cubicBezTo>
                  <a:cubicBezTo>
                    <a:pt x="10344" y="11062"/>
                    <a:pt x="10368" y="11081"/>
                    <a:pt x="10392" y="11100"/>
                  </a:cubicBezTo>
                  <a:cubicBezTo>
                    <a:pt x="10392" y="11100"/>
                    <a:pt x="10415" y="11119"/>
                    <a:pt x="10439" y="11138"/>
                  </a:cubicBezTo>
                  <a:cubicBezTo>
                    <a:pt x="10439" y="11138"/>
                    <a:pt x="10439" y="11138"/>
                    <a:pt x="10439" y="11138"/>
                  </a:cubicBezTo>
                  <a:cubicBezTo>
                    <a:pt x="10439" y="11138"/>
                    <a:pt x="10463" y="11157"/>
                    <a:pt x="10463" y="11157"/>
                  </a:cubicBezTo>
                  <a:cubicBezTo>
                    <a:pt x="10463" y="11157"/>
                    <a:pt x="10463" y="11138"/>
                    <a:pt x="10439" y="11138"/>
                  </a:cubicBezTo>
                  <a:cubicBezTo>
                    <a:pt x="10463" y="11157"/>
                    <a:pt x="10487" y="11157"/>
                    <a:pt x="10511" y="11176"/>
                  </a:cubicBezTo>
                  <a:cubicBezTo>
                    <a:pt x="10867" y="11290"/>
                    <a:pt x="10963" y="11633"/>
                    <a:pt x="10772" y="11899"/>
                  </a:cubicBezTo>
                  <a:close/>
                  <a:moveTo>
                    <a:pt x="10154" y="10015"/>
                  </a:moveTo>
                  <a:cubicBezTo>
                    <a:pt x="10154" y="10015"/>
                    <a:pt x="10154" y="10015"/>
                    <a:pt x="10154" y="10015"/>
                  </a:cubicBezTo>
                  <a:cubicBezTo>
                    <a:pt x="10178" y="9977"/>
                    <a:pt x="10201" y="9958"/>
                    <a:pt x="10154" y="10015"/>
                  </a:cubicBezTo>
                  <a:close/>
                  <a:moveTo>
                    <a:pt x="10130" y="10053"/>
                  </a:moveTo>
                  <a:cubicBezTo>
                    <a:pt x="10130" y="10053"/>
                    <a:pt x="10130" y="10034"/>
                    <a:pt x="10154" y="10034"/>
                  </a:cubicBezTo>
                  <a:cubicBezTo>
                    <a:pt x="10154" y="10034"/>
                    <a:pt x="10154" y="10053"/>
                    <a:pt x="10130" y="10053"/>
                  </a:cubicBezTo>
                  <a:close/>
                  <a:moveTo>
                    <a:pt x="10463" y="11100"/>
                  </a:moveTo>
                  <a:cubicBezTo>
                    <a:pt x="10415" y="11062"/>
                    <a:pt x="10415" y="11062"/>
                    <a:pt x="10392" y="11062"/>
                  </a:cubicBezTo>
                  <a:cubicBezTo>
                    <a:pt x="10415" y="11062"/>
                    <a:pt x="10439" y="11081"/>
                    <a:pt x="10463" y="11100"/>
                  </a:cubicBezTo>
                  <a:cubicBezTo>
                    <a:pt x="10439" y="11100"/>
                    <a:pt x="10463" y="11100"/>
                    <a:pt x="10463" y="11100"/>
                  </a:cubicBezTo>
                  <a:close/>
                  <a:moveTo>
                    <a:pt x="5681" y="10910"/>
                  </a:moveTo>
                  <a:cubicBezTo>
                    <a:pt x="5515" y="10872"/>
                    <a:pt x="5277" y="10891"/>
                    <a:pt x="5134" y="10967"/>
                  </a:cubicBezTo>
                  <a:cubicBezTo>
                    <a:pt x="4801" y="11138"/>
                    <a:pt x="4730" y="11424"/>
                    <a:pt x="4873" y="11709"/>
                  </a:cubicBezTo>
                  <a:cubicBezTo>
                    <a:pt x="4873" y="11709"/>
                    <a:pt x="4873" y="11728"/>
                    <a:pt x="4873" y="11728"/>
                  </a:cubicBezTo>
                  <a:cubicBezTo>
                    <a:pt x="4896" y="11766"/>
                    <a:pt x="4896" y="11804"/>
                    <a:pt x="4920" y="11823"/>
                  </a:cubicBezTo>
                  <a:cubicBezTo>
                    <a:pt x="4944" y="11861"/>
                    <a:pt x="4944" y="11918"/>
                    <a:pt x="4968" y="11956"/>
                  </a:cubicBezTo>
                  <a:cubicBezTo>
                    <a:pt x="4968" y="12052"/>
                    <a:pt x="4968" y="12166"/>
                    <a:pt x="4968" y="12261"/>
                  </a:cubicBezTo>
                  <a:cubicBezTo>
                    <a:pt x="4944" y="12318"/>
                    <a:pt x="4944" y="12394"/>
                    <a:pt x="4920" y="12451"/>
                  </a:cubicBezTo>
                  <a:cubicBezTo>
                    <a:pt x="4896" y="12508"/>
                    <a:pt x="4801" y="12661"/>
                    <a:pt x="4896" y="12489"/>
                  </a:cubicBezTo>
                  <a:cubicBezTo>
                    <a:pt x="4873" y="12527"/>
                    <a:pt x="4849" y="12584"/>
                    <a:pt x="4825" y="12623"/>
                  </a:cubicBezTo>
                  <a:cubicBezTo>
                    <a:pt x="4801" y="12661"/>
                    <a:pt x="4754" y="12718"/>
                    <a:pt x="4730" y="12756"/>
                  </a:cubicBezTo>
                  <a:cubicBezTo>
                    <a:pt x="4730" y="12756"/>
                    <a:pt x="4730" y="12775"/>
                    <a:pt x="4706" y="12775"/>
                  </a:cubicBezTo>
                  <a:cubicBezTo>
                    <a:pt x="4706" y="12775"/>
                    <a:pt x="4706" y="12775"/>
                    <a:pt x="4706" y="12775"/>
                  </a:cubicBezTo>
                  <a:cubicBezTo>
                    <a:pt x="4659" y="12813"/>
                    <a:pt x="4635" y="12851"/>
                    <a:pt x="4587" y="12889"/>
                  </a:cubicBezTo>
                  <a:cubicBezTo>
                    <a:pt x="4540" y="12927"/>
                    <a:pt x="4349" y="13041"/>
                    <a:pt x="4540" y="12927"/>
                  </a:cubicBezTo>
                  <a:cubicBezTo>
                    <a:pt x="4397" y="13022"/>
                    <a:pt x="4278" y="13117"/>
                    <a:pt x="4207" y="13270"/>
                  </a:cubicBezTo>
                  <a:cubicBezTo>
                    <a:pt x="4159" y="13403"/>
                    <a:pt x="4183" y="13593"/>
                    <a:pt x="4278" y="13707"/>
                  </a:cubicBezTo>
                  <a:cubicBezTo>
                    <a:pt x="4373" y="13821"/>
                    <a:pt x="4516" y="13936"/>
                    <a:pt x="4706" y="13974"/>
                  </a:cubicBezTo>
                  <a:cubicBezTo>
                    <a:pt x="4873" y="14012"/>
                    <a:pt x="5110" y="14012"/>
                    <a:pt x="5253" y="13917"/>
                  </a:cubicBezTo>
                  <a:cubicBezTo>
                    <a:pt x="5539" y="13745"/>
                    <a:pt x="5777" y="13555"/>
                    <a:pt x="5967" y="13308"/>
                  </a:cubicBezTo>
                  <a:cubicBezTo>
                    <a:pt x="6133" y="13117"/>
                    <a:pt x="6252" y="12889"/>
                    <a:pt x="6324" y="12661"/>
                  </a:cubicBezTo>
                  <a:cubicBezTo>
                    <a:pt x="6490" y="12147"/>
                    <a:pt x="6419" y="11633"/>
                    <a:pt x="6133" y="11138"/>
                  </a:cubicBezTo>
                  <a:cubicBezTo>
                    <a:pt x="6038" y="11043"/>
                    <a:pt x="5848" y="10948"/>
                    <a:pt x="5681" y="10910"/>
                  </a:cubicBezTo>
                  <a:close/>
                  <a:moveTo>
                    <a:pt x="12223" y="9920"/>
                  </a:moveTo>
                  <a:cubicBezTo>
                    <a:pt x="12033" y="9673"/>
                    <a:pt x="12152" y="9273"/>
                    <a:pt x="12485" y="9140"/>
                  </a:cubicBezTo>
                  <a:cubicBezTo>
                    <a:pt x="12604" y="9102"/>
                    <a:pt x="12723" y="9045"/>
                    <a:pt x="12818" y="8988"/>
                  </a:cubicBezTo>
                  <a:cubicBezTo>
                    <a:pt x="12842" y="8969"/>
                    <a:pt x="12866" y="8950"/>
                    <a:pt x="12913" y="8931"/>
                  </a:cubicBezTo>
                  <a:cubicBezTo>
                    <a:pt x="12961" y="8893"/>
                    <a:pt x="13008" y="8854"/>
                    <a:pt x="13056" y="8816"/>
                  </a:cubicBezTo>
                  <a:cubicBezTo>
                    <a:pt x="13080" y="8797"/>
                    <a:pt x="13080" y="8778"/>
                    <a:pt x="13104" y="8778"/>
                  </a:cubicBezTo>
                  <a:cubicBezTo>
                    <a:pt x="13104" y="8778"/>
                    <a:pt x="13104" y="8778"/>
                    <a:pt x="13104" y="8778"/>
                  </a:cubicBezTo>
                  <a:cubicBezTo>
                    <a:pt x="13104" y="8778"/>
                    <a:pt x="13104" y="8759"/>
                    <a:pt x="13104" y="8759"/>
                  </a:cubicBezTo>
                  <a:cubicBezTo>
                    <a:pt x="13104" y="8759"/>
                    <a:pt x="13104" y="8759"/>
                    <a:pt x="13104" y="8740"/>
                  </a:cubicBezTo>
                  <a:cubicBezTo>
                    <a:pt x="13127" y="8721"/>
                    <a:pt x="13127" y="8702"/>
                    <a:pt x="13127" y="8702"/>
                  </a:cubicBezTo>
                  <a:cubicBezTo>
                    <a:pt x="13151" y="8683"/>
                    <a:pt x="13175" y="8645"/>
                    <a:pt x="13199" y="8626"/>
                  </a:cubicBezTo>
                  <a:cubicBezTo>
                    <a:pt x="13246" y="8588"/>
                    <a:pt x="13270" y="8531"/>
                    <a:pt x="13294" y="8493"/>
                  </a:cubicBezTo>
                  <a:cubicBezTo>
                    <a:pt x="13318" y="8474"/>
                    <a:pt x="13318" y="8455"/>
                    <a:pt x="13341" y="8417"/>
                  </a:cubicBezTo>
                  <a:cubicBezTo>
                    <a:pt x="13389" y="8322"/>
                    <a:pt x="13437" y="8226"/>
                    <a:pt x="13460" y="8112"/>
                  </a:cubicBezTo>
                  <a:cubicBezTo>
                    <a:pt x="13460" y="8093"/>
                    <a:pt x="13484" y="8055"/>
                    <a:pt x="13484" y="8036"/>
                  </a:cubicBezTo>
                  <a:cubicBezTo>
                    <a:pt x="13484" y="8017"/>
                    <a:pt x="13484" y="7998"/>
                    <a:pt x="13484" y="7979"/>
                  </a:cubicBezTo>
                  <a:cubicBezTo>
                    <a:pt x="13484" y="7960"/>
                    <a:pt x="13484" y="7941"/>
                    <a:pt x="13484" y="7903"/>
                  </a:cubicBezTo>
                  <a:cubicBezTo>
                    <a:pt x="13484" y="7846"/>
                    <a:pt x="13484" y="7789"/>
                    <a:pt x="13484" y="7751"/>
                  </a:cubicBezTo>
                  <a:cubicBezTo>
                    <a:pt x="13484" y="7694"/>
                    <a:pt x="13437" y="7503"/>
                    <a:pt x="13484" y="7694"/>
                  </a:cubicBezTo>
                  <a:cubicBezTo>
                    <a:pt x="13460" y="7579"/>
                    <a:pt x="13437" y="7484"/>
                    <a:pt x="13389" y="7389"/>
                  </a:cubicBezTo>
                  <a:cubicBezTo>
                    <a:pt x="13270" y="7085"/>
                    <a:pt x="13532" y="6780"/>
                    <a:pt x="13889" y="6704"/>
                  </a:cubicBezTo>
                  <a:cubicBezTo>
                    <a:pt x="14269" y="6609"/>
                    <a:pt x="14650" y="6818"/>
                    <a:pt x="14745" y="7104"/>
                  </a:cubicBezTo>
                  <a:cubicBezTo>
                    <a:pt x="15221" y="8226"/>
                    <a:pt x="14507" y="9597"/>
                    <a:pt x="13175" y="10130"/>
                  </a:cubicBezTo>
                  <a:cubicBezTo>
                    <a:pt x="12842" y="10263"/>
                    <a:pt x="12437" y="10206"/>
                    <a:pt x="12223" y="9920"/>
                  </a:cubicBezTo>
                  <a:close/>
                  <a:moveTo>
                    <a:pt x="13341" y="8417"/>
                  </a:moveTo>
                  <a:cubicBezTo>
                    <a:pt x="13365" y="8379"/>
                    <a:pt x="13365" y="8398"/>
                    <a:pt x="13341" y="8417"/>
                  </a:cubicBezTo>
                  <a:lnTo>
                    <a:pt x="13341" y="8417"/>
                  </a:lnTo>
                  <a:close/>
                  <a:moveTo>
                    <a:pt x="13127" y="8721"/>
                  </a:moveTo>
                  <a:cubicBezTo>
                    <a:pt x="13127" y="8702"/>
                    <a:pt x="13104" y="8721"/>
                    <a:pt x="13080" y="8778"/>
                  </a:cubicBezTo>
                  <a:cubicBezTo>
                    <a:pt x="13080" y="8778"/>
                    <a:pt x="13080" y="8778"/>
                    <a:pt x="13080" y="8778"/>
                  </a:cubicBezTo>
                  <a:cubicBezTo>
                    <a:pt x="13104" y="8759"/>
                    <a:pt x="13127" y="8740"/>
                    <a:pt x="13127" y="8721"/>
                  </a:cubicBezTo>
                  <a:close/>
                  <a:moveTo>
                    <a:pt x="13674" y="12908"/>
                  </a:moveTo>
                  <a:cubicBezTo>
                    <a:pt x="13508" y="12908"/>
                    <a:pt x="13294" y="12965"/>
                    <a:pt x="13175" y="13079"/>
                  </a:cubicBezTo>
                  <a:cubicBezTo>
                    <a:pt x="13056" y="13193"/>
                    <a:pt x="12961" y="13327"/>
                    <a:pt x="12961" y="13479"/>
                  </a:cubicBezTo>
                  <a:cubicBezTo>
                    <a:pt x="12961" y="13612"/>
                    <a:pt x="13032" y="13726"/>
                    <a:pt x="13127" y="13822"/>
                  </a:cubicBezTo>
                  <a:cubicBezTo>
                    <a:pt x="13127" y="13822"/>
                    <a:pt x="13127" y="13822"/>
                    <a:pt x="13127" y="13841"/>
                  </a:cubicBezTo>
                  <a:cubicBezTo>
                    <a:pt x="13151" y="13860"/>
                    <a:pt x="13151" y="13879"/>
                    <a:pt x="13175" y="13898"/>
                  </a:cubicBezTo>
                  <a:cubicBezTo>
                    <a:pt x="13199" y="13917"/>
                    <a:pt x="13199" y="13936"/>
                    <a:pt x="13223" y="13974"/>
                  </a:cubicBezTo>
                  <a:cubicBezTo>
                    <a:pt x="13246" y="14012"/>
                    <a:pt x="13246" y="14050"/>
                    <a:pt x="13270" y="14088"/>
                  </a:cubicBezTo>
                  <a:cubicBezTo>
                    <a:pt x="13270" y="14145"/>
                    <a:pt x="13270" y="14202"/>
                    <a:pt x="13270" y="14259"/>
                  </a:cubicBezTo>
                  <a:cubicBezTo>
                    <a:pt x="13270" y="14297"/>
                    <a:pt x="13246" y="14335"/>
                    <a:pt x="13246" y="14373"/>
                  </a:cubicBezTo>
                  <a:cubicBezTo>
                    <a:pt x="13246" y="14411"/>
                    <a:pt x="13223" y="14431"/>
                    <a:pt x="13223" y="14469"/>
                  </a:cubicBezTo>
                  <a:cubicBezTo>
                    <a:pt x="13223" y="14469"/>
                    <a:pt x="13223" y="14469"/>
                    <a:pt x="13223" y="14469"/>
                  </a:cubicBezTo>
                  <a:cubicBezTo>
                    <a:pt x="13199" y="14488"/>
                    <a:pt x="13199" y="14507"/>
                    <a:pt x="13199" y="14526"/>
                  </a:cubicBezTo>
                  <a:cubicBezTo>
                    <a:pt x="13175" y="14564"/>
                    <a:pt x="13151" y="14583"/>
                    <a:pt x="13127" y="14621"/>
                  </a:cubicBezTo>
                  <a:cubicBezTo>
                    <a:pt x="13104" y="14640"/>
                    <a:pt x="13104" y="14659"/>
                    <a:pt x="13080" y="14678"/>
                  </a:cubicBezTo>
                  <a:cubicBezTo>
                    <a:pt x="13032" y="14716"/>
                    <a:pt x="12985" y="14754"/>
                    <a:pt x="12937" y="14792"/>
                  </a:cubicBezTo>
                  <a:cubicBezTo>
                    <a:pt x="12937" y="14792"/>
                    <a:pt x="12937" y="14792"/>
                    <a:pt x="12937" y="14792"/>
                  </a:cubicBezTo>
                  <a:cubicBezTo>
                    <a:pt x="12913" y="14811"/>
                    <a:pt x="12889" y="14811"/>
                    <a:pt x="12866" y="14830"/>
                  </a:cubicBezTo>
                  <a:cubicBezTo>
                    <a:pt x="12842" y="14849"/>
                    <a:pt x="12818" y="14849"/>
                    <a:pt x="12771" y="14868"/>
                  </a:cubicBezTo>
                  <a:cubicBezTo>
                    <a:pt x="12699" y="14887"/>
                    <a:pt x="12652" y="14906"/>
                    <a:pt x="12580" y="14906"/>
                  </a:cubicBezTo>
                  <a:cubicBezTo>
                    <a:pt x="12224" y="14944"/>
                    <a:pt x="11914" y="15154"/>
                    <a:pt x="11914" y="15458"/>
                  </a:cubicBezTo>
                  <a:cubicBezTo>
                    <a:pt x="11938" y="15744"/>
                    <a:pt x="12224" y="16048"/>
                    <a:pt x="12628" y="16029"/>
                  </a:cubicBezTo>
                  <a:cubicBezTo>
                    <a:pt x="13437" y="15991"/>
                    <a:pt x="14150" y="15572"/>
                    <a:pt x="14483" y="14982"/>
                  </a:cubicBezTo>
                  <a:cubicBezTo>
                    <a:pt x="14650" y="14697"/>
                    <a:pt x="14745" y="14373"/>
                    <a:pt x="14721" y="14069"/>
                  </a:cubicBezTo>
                  <a:cubicBezTo>
                    <a:pt x="14674" y="13688"/>
                    <a:pt x="14531" y="13365"/>
                    <a:pt x="14222" y="13079"/>
                  </a:cubicBezTo>
                  <a:cubicBezTo>
                    <a:pt x="14079" y="12965"/>
                    <a:pt x="13841" y="12908"/>
                    <a:pt x="13674" y="12908"/>
                  </a:cubicBezTo>
                  <a:close/>
                  <a:moveTo>
                    <a:pt x="15815" y="2784"/>
                  </a:moveTo>
                  <a:cubicBezTo>
                    <a:pt x="15815" y="2746"/>
                    <a:pt x="15839" y="2727"/>
                    <a:pt x="15839" y="2727"/>
                  </a:cubicBezTo>
                  <a:cubicBezTo>
                    <a:pt x="15815" y="2746"/>
                    <a:pt x="15815" y="2765"/>
                    <a:pt x="15815" y="2784"/>
                  </a:cubicBezTo>
                  <a:cubicBezTo>
                    <a:pt x="15815" y="2784"/>
                    <a:pt x="15815" y="2784"/>
                    <a:pt x="15815" y="2784"/>
                  </a:cubicBezTo>
                  <a:close/>
                  <a:moveTo>
                    <a:pt x="16410" y="3374"/>
                  </a:moveTo>
                  <a:cubicBezTo>
                    <a:pt x="16410" y="3374"/>
                    <a:pt x="16434" y="3374"/>
                    <a:pt x="16410" y="3374"/>
                  </a:cubicBezTo>
                  <a:cubicBezTo>
                    <a:pt x="16410" y="3374"/>
                    <a:pt x="16386" y="3374"/>
                    <a:pt x="16386" y="3374"/>
                  </a:cubicBezTo>
                  <a:cubicBezTo>
                    <a:pt x="16386" y="3374"/>
                    <a:pt x="16386" y="3374"/>
                    <a:pt x="16410" y="3374"/>
                  </a:cubicBezTo>
                  <a:cubicBezTo>
                    <a:pt x="16386" y="3374"/>
                    <a:pt x="16410" y="3374"/>
                    <a:pt x="16410" y="3374"/>
                  </a:cubicBezTo>
                  <a:close/>
                  <a:moveTo>
                    <a:pt x="16077" y="3259"/>
                  </a:moveTo>
                  <a:cubicBezTo>
                    <a:pt x="16077" y="3259"/>
                    <a:pt x="16077" y="3259"/>
                    <a:pt x="16077" y="3259"/>
                  </a:cubicBezTo>
                  <a:cubicBezTo>
                    <a:pt x="16077" y="3259"/>
                    <a:pt x="16077" y="3259"/>
                    <a:pt x="16077" y="3259"/>
                  </a:cubicBezTo>
                  <a:cubicBezTo>
                    <a:pt x="16077" y="3259"/>
                    <a:pt x="16077" y="3259"/>
                    <a:pt x="16077" y="3259"/>
                  </a:cubicBezTo>
                  <a:close/>
                  <a:moveTo>
                    <a:pt x="17171" y="3945"/>
                  </a:moveTo>
                  <a:cubicBezTo>
                    <a:pt x="17195" y="4230"/>
                    <a:pt x="16838" y="4515"/>
                    <a:pt x="16458" y="4515"/>
                  </a:cubicBezTo>
                  <a:cubicBezTo>
                    <a:pt x="15530" y="4477"/>
                    <a:pt x="14626" y="3945"/>
                    <a:pt x="14436" y="3202"/>
                  </a:cubicBezTo>
                  <a:cubicBezTo>
                    <a:pt x="14245" y="2479"/>
                    <a:pt x="14697" y="1661"/>
                    <a:pt x="15554" y="1318"/>
                  </a:cubicBezTo>
                  <a:cubicBezTo>
                    <a:pt x="15911" y="1185"/>
                    <a:pt x="16291" y="1242"/>
                    <a:pt x="16529" y="1528"/>
                  </a:cubicBezTo>
                  <a:cubicBezTo>
                    <a:pt x="16719" y="1775"/>
                    <a:pt x="16601" y="2175"/>
                    <a:pt x="16267" y="2308"/>
                  </a:cubicBezTo>
                  <a:cubicBezTo>
                    <a:pt x="16196" y="2327"/>
                    <a:pt x="16149" y="2365"/>
                    <a:pt x="16077" y="2384"/>
                  </a:cubicBezTo>
                  <a:cubicBezTo>
                    <a:pt x="16053" y="2403"/>
                    <a:pt x="16030" y="2422"/>
                    <a:pt x="16006" y="2441"/>
                  </a:cubicBezTo>
                  <a:cubicBezTo>
                    <a:pt x="15982" y="2460"/>
                    <a:pt x="15982" y="2460"/>
                    <a:pt x="15958" y="2479"/>
                  </a:cubicBezTo>
                  <a:cubicBezTo>
                    <a:pt x="15934" y="2517"/>
                    <a:pt x="15887" y="2574"/>
                    <a:pt x="15863" y="2612"/>
                  </a:cubicBezTo>
                  <a:cubicBezTo>
                    <a:pt x="15863" y="2612"/>
                    <a:pt x="15863" y="2612"/>
                    <a:pt x="15863" y="2612"/>
                  </a:cubicBezTo>
                  <a:cubicBezTo>
                    <a:pt x="15863" y="2631"/>
                    <a:pt x="15839" y="2650"/>
                    <a:pt x="15839" y="2650"/>
                  </a:cubicBezTo>
                  <a:cubicBezTo>
                    <a:pt x="15839" y="2669"/>
                    <a:pt x="15816" y="2707"/>
                    <a:pt x="15816" y="2727"/>
                  </a:cubicBezTo>
                  <a:cubicBezTo>
                    <a:pt x="15816" y="2707"/>
                    <a:pt x="15792" y="2746"/>
                    <a:pt x="15792" y="2784"/>
                  </a:cubicBezTo>
                  <a:cubicBezTo>
                    <a:pt x="15792" y="2784"/>
                    <a:pt x="15792" y="2784"/>
                    <a:pt x="15792" y="2784"/>
                  </a:cubicBezTo>
                  <a:cubicBezTo>
                    <a:pt x="15792" y="2784"/>
                    <a:pt x="15792" y="2803"/>
                    <a:pt x="15792" y="2803"/>
                  </a:cubicBezTo>
                  <a:cubicBezTo>
                    <a:pt x="15792" y="2784"/>
                    <a:pt x="15792" y="2784"/>
                    <a:pt x="15792" y="2784"/>
                  </a:cubicBezTo>
                  <a:cubicBezTo>
                    <a:pt x="15792" y="2803"/>
                    <a:pt x="15792" y="2822"/>
                    <a:pt x="15792" y="2860"/>
                  </a:cubicBezTo>
                  <a:cubicBezTo>
                    <a:pt x="15792" y="2879"/>
                    <a:pt x="15792" y="2898"/>
                    <a:pt x="15792" y="2917"/>
                  </a:cubicBezTo>
                  <a:cubicBezTo>
                    <a:pt x="15792" y="2955"/>
                    <a:pt x="15816" y="2993"/>
                    <a:pt x="15816" y="3031"/>
                  </a:cubicBezTo>
                  <a:cubicBezTo>
                    <a:pt x="15816" y="3031"/>
                    <a:pt x="15816" y="3031"/>
                    <a:pt x="15816" y="3050"/>
                  </a:cubicBezTo>
                  <a:cubicBezTo>
                    <a:pt x="15839" y="3069"/>
                    <a:pt x="15839" y="3088"/>
                    <a:pt x="15863" y="3107"/>
                  </a:cubicBezTo>
                  <a:cubicBezTo>
                    <a:pt x="15887" y="3126"/>
                    <a:pt x="15887" y="3145"/>
                    <a:pt x="15911" y="3164"/>
                  </a:cubicBezTo>
                  <a:cubicBezTo>
                    <a:pt x="15958" y="3202"/>
                    <a:pt x="16006" y="3240"/>
                    <a:pt x="16054" y="3259"/>
                  </a:cubicBezTo>
                  <a:cubicBezTo>
                    <a:pt x="16054" y="3259"/>
                    <a:pt x="16030" y="3240"/>
                    <a:pt x="16030" y="3240"/>
                  </a:cubicBezTo>
                  <a:cubicBezTo>
                    <a:pt x="16030" y="3240"/>
                    <a:pt x="16054" y="3240"/>
                    <a:pt x="16054" y="3259"/>
                  </a:cubicBezTo>
                  <a:cubicBezTo>
                    <a:pt x="16054" y="3259"/>
                    <a:pt x="16054" y="3259"/>
                    <a:pt x="16054" y="3259"/>
                  </a:cubicBezTo>
                  <a:cubicBezTo>
                    <a:pt x="16125" y="3297"/>
                    <a:pt x="16077" y="3278"/>
                    <a:pt x="16054" y="3259"/>
                  </a:cubicBezTo>
                  <a:cubicBezTo>
                    <a:pt x="16077" y="3278"/>
                    <a:pt x="16101" y="3278"/>
                    <a:pt x="16125" y="3297"/>
                  </a:cubicBezTo>
                  <a:cubicBezTo>
                    <a:pt x="16149" y="3316"/>
                    <a:pt x="16196" y="3336"/>
                    <a:pt x="16220" y="3336"/>
                  </a:cubicBezTo>
                  <a:cubicBezTo>
                    <a:pt x="16220" y="3336"/>
                    <a:pt x="16220" y="3336"/>
                    <a:pt x="16220" y="3336"/>
                  </a:cubicBezTo>
                  <a:cubicBezTo>
                    <a:pt x="16244" y="3336"/>
                    <a:pt x="16268" y="3355"/>
                    <a:pt x="16268" y="3355"/>
                  </a:cubicBezTo>
                  <a:cubicBezTo>
                    <a:pt x="16291" y="3355"/>
                    <a:pt x="16315" y="3374"/>
                    <a:pt x="16339" y="3374"/>
                  </a:cubicBezTo>
                  <a:cubicBezTo>
                    <a:pt x="16339" y="3374"/>
                    <a:pt x="16339" y="3374"/>
                    <a:pt x="16363" y="3374"/>
                  </a:cubicBezTo>
                  <a:cubicBezTo>
                    <a:pt x="16387" y="3374"/>
                    <a:pt x="16410" y="3374"/>
                    <a:pt x="16458" y="3393"/>
                  </a:cubicBezTo>
                  <a:cubicBezTo>
                    <a:pt x="16434" y="3393"/>
                    <a:pt x="16410" y="3393"/>
                    <a:pt x="16387" y="3374"/>
                  </a:cubicBezTo>
                  <a:cubicBezTo>
                    <a:pt x="16387" y="3374"/>
                    <a:pt x="16410" y="3374"/>
                    <a:pt x="16410" y="3374"/>
                  </a:cubicBezTo>
                  <a:cubicBezTo>
                    <a:pt x="16862" y="3393"/>
                    <a:pt x="17148" y="3621"/>
                    <a:pt x="17171" y="3945"/>
                  </a:cubicBezTo>
                  <a:close/>
                  <a:moveTo>
                    <a:pt x="15982" y="2441"/>
                  </a:moveTo>
                  <a:cubicBezTo>
                    <a:pt x="15982" y="2441"/>
                    <a:pt x="15982" y="2460"/>
                    <a:pt x="15982" y="2441"/>
                  </a:cubicBezTo>
                  <a:cubicBezTo>
                    <a:pt x="15982" y="2460"/>
                    <a:pt x="15982" y="2441"/>
                    <a:pt x="15982" y="2441"/>
                  </a:cubicBezTo>
                  <a:close/>
                  <a:moveTo>
                    <a:pt x="15982" y="2460"/>
                  </a:moveTo>
                  <a:cubicBezTo>
                    <a:pt x="15982" y="2460"/>
                    <a:pt x="15958" y="2479"/>
                    <a:pt x="15982" y="2460"/>
                  </a:cubicBezTo>
                  <a:cubicBezTo>
                    <a:pt x="15911" y="2536"/>
                    <a:pt x="15958" y="2498"/>
                    <a:pt x="15982" y="2460"/>
                  </a:cubicBezTo>
                  <a:close/>
                  <a:moveTo>
                    <a:pt x="19717" y="9654"/>
                  </a:moveTo>
                  <a:cubicBezTo>
                    <a:pt x="20811" y="8854"/>
                    <a:pt x="21263" y="7617"/>
                    <a:pt x="20977" y="6476"/>
                  </a:cubicBezTo>
                  <a:cubicBezTo>
                    <a:pt x="20906" y="6190"/>
                    <a:pt x="20454" y="6000"/>
                    <a:pt x="20121" y="6076"/>
                  </a:cubicBezTo>
                  <a:cubicBezTo>
                    <a:pt x="19740" y="6171"/>
                    <a:pt x="19550" y="6457"/>
                    <a:pt x="19621" y="6761"/>
                  </a:cubicBezTo>
                  <a:cubicBezTo>
                    <a:pt x="19621" y="6780"/>
                    <a:pt x="19645" y="6818"/>
                    <a:pt x="19645" y="6837"/>
                  </a:cubicBezTo>
                  <a:cubicBezTo>
                    <a:pt x="19645" y="6837"/>
                    <a:pt x="19645" y="6837"/>
                    <a:pt x="19645" y="6837"/>
                  </a:cubicBezTo>
                  <a:cubicBezTo>
                    <a:pt x="19645" y="6875"/>
                    <a:pt x="19669" y="6932"/>
                    <a:pt x="19669" y="6970"/>
                  </a:cubicBezTo>
                  <a:cubicBezTo>
                    <a:pt x="19669" y="7085"/>
                    <a:pt x="19669" y="7199"/>
                    <a:pt x="19669" y="7313"/>
                  </a:cubicBezTo>
                  <a:cubicBezTo>
                    <a:pt x="19669" y="7351"/>
                    <a:pt x="19669" y="7370"/>
                    <a:pt x="19669" y="7408"/>
                  </a:cubicBezTo>
                  <a:cubicBezTo>
                    <a:pt x="19669" y="7408"/>
                    <a:pt x="19669" y="7427"/>
                    <a:pt x="19669" y="7427"/>
                  </a:cubicBezTo>
                  <a:cubicBezTo>
                    <a:pt x="19669" y="7427"/>
                    <a:pt x="19669" y="7446"/>
                    <a:pt x="19669" y="7446"/>
                  </a:cubicBezTo>
                  <a:cubicBezTo>
                    <a:pt x="19669" y="7465"/>
                    <a:pt x="19669" y="7503"/>
                    <a:pt x="19645" y="7522"/>
                  </a:cubicBezTo>
                  <a:cubicBezTo>
                    <a:pt x="19621" y="7636"/>
                    <a:pt x="19574" y="7751"/>
                    <a:pt x="19526" y="7865"/>
                  </a:cubicBezTo>
                  <a:cubicBezTo>
                    <a:pt x="19503" y="7922"/>
                    <a:pt x="19479" y="7960"/>
                    <a:pt x="19455" y="8017"/>
                  </a:cubicBezTo>
                  <a:cubicBezTo>
                    <a:pt x="19431" y="8036"/>
                    <a:pt x="19431" y="8055"/>
                    <a:pt x="19407" y="8093"/>
                  </a:cubicBezTo>
                  <a:cubicBezTo>
                    <a:pt x="19336" y="8188"/>
                    <a:pt x="19288" y="8303"/>
                    <a:pt x="19193" y="8398"/>
                  </a:cubicBezTo>
                  <a:cubicBezTo>
                    <a:pt x="19170" y="8436"/>
                    <a:pt x="19122" y="8493"/>
                    <a:pt x="19074" y="8531"/>
                  </a:cubicBezTo>
                  <a:cubicBezTo>
                    <a:pt x="19074" y="8531"/>
                    <a:pt x="19074" y="8531"/>
                    <a:pt x="19074" y="8531"/>
                  </a:cubicBezTo>
                  <a:cubicBezTo>
                    <a:pt x="19074" y="8531"/>
                    <a:pt x="19074" y="8531"/>
                    <a:pt x="19074" y="8531"/>
                  </a:cubicBezTo>
                  <a:cubicBezTo>
                    <a:pt x="19074" y="8531"/>
                    <a:pt x="19074" y="8531"/>
                    <a:pt x="19074" y="8531"/>
                  </a:cubicBezTo>
                  <a:cubicBezTo>
                    <a:pt x="19051" y="8550"/>
                    <a:pt x="19051" y="8569"/>
                    <a:pt x="19027" y="8569"/>
                  </a:cubicBezTo>
                  <a:cubicBezTo>
                    <a:pt x="19027" y="8569"/>
                    <a:pt x="19003" y="8588"/>
                    <a:pt x="19003" y="8588"/>
                  </a:cubicBezTo>
                  <a:cubicBezTo>
                    <a:pt x="18908" y="8683"/>
                    <a:pt x="18813" y="8759"/>
                    <a:pt x="18694" y="8835"/>
                  </a:cubicBezTo>
                  <a:cubicBezTo>
                    <a:pt x="18432" y="9026"/>
                    <a:pt x="18432" y="9425"/>
                    <a:pt x="18694" y="9635"/>
                  </a:cubicBezTo>
                  <a:cubicBezTo>
                    <a:pt x="19003" y="9882"/>
                    <a:pt x="19408" y="9882"/>
                    <a:pt x="19717" y="9654"/>
                  </a:cubicBezTo>
                  <a:close/>
                  <a:moveTo>
                    <a:pt x="19075" y="8550"/>
                  </a:moveTo>
                  <a:cubicBezTo>
                    <a:pt x="19075" y="8550"/>
                    <a:pt x="19075" y="8550"/>
                    <a:pt x="19075" y="8550"/>
                  </a:cubicBezTo>
                  <a:cubicBezTo>
                    <a:pt x="19051" y="8569"/>
                    <a:pt x="19027" y="8588"/>
                    <a:pt x="19027" y="8588"/>
                  </a:cubicBezTo>
                  <a:cubicBezTo>
                    <a:pt x="19051" y="8569"/>
                    <a:pt x="19075" y="8550"/>
                    <a:pt x="19075" y="8550"/>
                  </a:cubicBezTo>
                  <a:close/>
                  <a:moveTo>
                    <a:pt x="19098" y="14240"/>
                  </a:moveTo>
                  <a:cubicBezTo>
                    <a:pt x="19098" y="14259"/>
                    <a:pt x="19098" y="14259"/>
                    <a:pt x="19098" y="14240"/>
                  </a:cubicBezTo>
                  <a:cubicBezTo>
                    <a:pt x="19122" y="14145"/>
                    <a:pt x="19122" y="14164"/>
                    <a:pt x="19098" y="14202"/>
                  </a:cubicBezTo>
                  <a:cubicBezTo>
                    <a:pt x="19098" y="14221"/>
                    <a:pt x="19098" y="14221"/>
                    <a:pt x="19098" y="14240"/>
                  </a:cubicBezTo>
                  <a:cubicBezTo>
                    <a:pt x="19098" y="14240"/>
                    <a:pt x="19098" y="14240"/>
                    <a:pt x="19098" y="14240"/>
                  </a:cubicBezTo>
                  <a:close/>
                  <a:moveTo>
                    <a:pt x="19217" y="14830"/>
                  </a:moveTo>
                  <a:cubicBezTo>
                    <a:pt x="19241" y="14849"/>
                    <a:pt x="19241" y="14849"/>
                    <a:pt x="19193" y="14773"/>
                  </a:cubicBezTo>
                  <a:cubicBezTo>
                    <a:pt x="19193" y="14773"/>
                    <a:pt x="19193" y="14773"/>
                    <a:pt x="19193" y="14792"/>
                  </a:cubicBezTo>
                  <a:cubicBezTo>
                    <a:pt x="19193" y="14811"/>
                    <a:pt x="19193" y="14830"/>
                    <a:pt x="19217" y="14830"/>
                  </a:cubicBezTo>
                  <a:close/>
                  <a:moveTo>
                    <a:pt x="19360" y="15020"/>
                  </a:moveTo>
                  <a:cubicBezTo>
                    <a:pt x="19384" y="15039"/>
                    <a:pt x="19384" y="15020"/>
                    <a:pt x="19312" y="14982"/>
                  </a:cubicBezTo>
                  <a:cubicBezTo>
                    <a:pt x="19312" y="14982"/>
                    <a:pt x="19312" y="14982"/>
                    <a:pt x="19312" y="14982"/>
                  </a:cubicBezTo>
                  <a:cubicBezTo>
                    <a:pt x="19336" y="15001"/>
                    <a:pt x="19336" y="15020"/>
                    <a:pt x="19360" y="15020"/>
                  </a:cubicBezTo>
                  <a:close/>
                  <a:moveTo>
                    <a:pt x="19574" y="15173"/>
                  </a:moveTo>
                  <a:cubicBezTo>
                    <a:pt x="19550" y="15154"/>
                    <a:pt x="19526" y="15154"/>
                    <a:pt x="19479" y="15135"/>
                  </a:cubicBezTo>
                  <a:cubicBezTo>
                    <a:pt x="19479" y="15135"/>
                    <a:pt x="19503" y="15154"/>
                    <a:pt x="19503" y="15154"/>
                  </a:cubicBezTo>
                  <a:cubicBezTo>
                    <a:pt x="19503" y="15154"/>
                    <a:pt x="19479" y="15135"/>
                    <a:pt x="19479" y="15135"/>
                  </a:cubicBezTo>
                  <a:cubicBezTo>
                    <a:pt x="19479" y="15135"/>
                    <a:pt x="19479" y="15135"/>
                    <a:pt x="19479" y="15135"/>
                  </a:cubicBezTo>
                  <a:cubicBezTo>
                    <a:pt x="19408" y="15097"/>
                    <a:pt x="19431" y="15116"/>
                    <a:pt x="19479" y="15135"/>
                  </a:cubicBezTo>
                  <a:cubicBezTo>
                    <a:pt x="19431" y="15097"/>
                    <a:pt x="19384" y="15078"/>
                    <a:pt x="19360" y="15039"/>
                  </a:cubicBezTo>
                  <a:cubicBezTo>
                    <a:pt x="19360" y="15039"/>
                    <a:pt x="19360" y="15039"/>
                    <a:pt x="19360" y="15039"/>
                  </a:cubicBezTo>
                  <a:cubicBezTo>
                    <a:pt x="19360" y="15039"/>
                    <a:pt x="19336" y="15020"/>
                    <a:pt x="19312" y="15001"/>
                  </a:cubicBezTo>
                  <a:cubicBezTo>
                    <a:pt x="19312" y="15001"/>
                    <a:pt x="19312" y="15001"/>
                    <a:pt x="19312" y="15001"/>
                  </a:cubicBezTo>
                  <a:cubicBezTo>
                    <a:pt x="19312" y="15001"/>
                    <a:pt x="19289" y="14982"/>
                    <a:pt x="19289" y="14982"/>
                  </a:cubicBezTo>
                  <a:cubicBezTo>
                    <a:pt x="19289" y="14982"/>
                    <a:pt x="19312" y="14982"/>
                    <a:pt x="19312" y="15001"/>
                  </a:cubicBezTo>
                  <a:cubicBezTo>
                    <a:pt x="19265" y="14963"/>
                    <a:pt x="19241" y="14906"/>
                    <a:pt x="19217" y="14868"/>
                  </a:cubicBezTo>
                  <a:cubicBezTo>
                    <a:pt x="19217" y="14868"/>
                    <a:pt x="19217" y="14868"/>
                    <a:pt x="19217" y="14868"/>
                  </a:cubicBezTo>
                  <a:cubicBezTo>
                    <a:pt x="19217" y="14849"/>
                    <a:pt x="19193" y="14849"/>
                    <a:pt x="19193" y="14830"/>
                  </a:cubicBezTo>
                  <a:cubicBezTo>
                    <a:pt x="19193" y="14830"/>
                    <a:pt x="19193" y="14830"/>
                    <a:pt x="19193" y="14830"/>
                  </a:cubicBezTo>
                  <a:cubicBezTo>
                    <a:pt x="19193" y="14811"/>
                    <a:pt x="19193" y="14811"/>
                    <a:pt x="19170" y="14792"/>
                  </a:cubicBezTo>
                  <a:cubicBezTo>
                    <a:pt x="19170" y="14792"/>
                    <a:pt x="19170" y="14811"/>
                    <a:pt x="19193" y="14811"/>
                  </a:cubicBezTo>
                  <a:cubicBezTo>
                    <a:pt x="19170" y="14754"/>
                    <a:pt x="19146" y="14716"/>
                    <a:pt x="19146" y="14659"/>
                  </a:cubicBezTo>
                  <a:cubicBezTo>
                    <a:pt x="19122" y="14602"/>
                    <a:pt x="19122" y="14411"/>
                    <a:pt x="19122" y="14621"/>
                  </a:cubicBezTo>
                  <a:cubicBezTo>
                    <a:pt x="19122" y="14564"/>
                    <a:pt x="19098" y="14507"/>
                    <a:pt x="19098" y="14450"/>
                  </a:cubicBezTo>
                  <a:cubicBezTo>
                    <a:pt x="19098" y="14392"/>
                    <a:pt x="19098" y="14335"/>
                    <a:pt x="19098" y="14278"/>
                  </a:cubicBezTo>
                  <a:cubicBezTo>
                    <a:pt x="19098" y="14297"/>
                    <a:pt x="19098" y="14297"/>
                    <a:pt x="19098" y="14316"/>
                  </a:cubicBezTo>
                  <a:cubicBezTo>
                    <a:pt x="19098" y="14297"/>
                    <a:pt x="19098" y="14278"/>
                    <a:pt x="19098" y="14259"/>
                  </a:cubicBezTo>
                  <a:cubicBezTo>
                    <a:pt x="19098" y="14259"/>
                    <a:pt x="19098" y="14240"/>
                    <a:pt x="19098" y="14240"/>
                  </a:cubicBezTo>
                  <a:cubicBezTo>
                    <a:pt x="19098" y="14240"/>
                    <a:pt x="19098" y="14221"/>
                    <a:pt x="19098" y="14221"/>
                  </a:cubicBezTo>
                  <a:cubicBezTo>
                    <a:pt x="19122" y="14164"/>
                    <a:pt x="19122" y="14107"/>
                    <a:pt x="19146" y="14050"/>
                  </a:cubicBezTo>
                  <a:cubicBezTo>
                    <a:pt x="19146" y="14031"/>
                    <a:pt x="19170" y="14012"/>
                    <a:pt x="19170" y="13993"/>
                  </a:cubicBezTo>
                  <a:cubicBezTo>
                    <a:pt x="19193" y="13955"/>
                    <a:pt x="19217" y="13898"/>
                    <a:pt x="19265" y="13860"/>
                  </a:cubicBezTo>
                  <a:cubicBezTo>
                    <a:pt x="19265" y="13841"/>
                    <a:pt x="19289" y="13822"/>
                    <a:pt x="19289" y="13822"/>
                  </a:cubicBezTo>
                  <a:cubicBezTo>
                    <a:pt x="19336" y="13783"/>
                    <a:pt x="19384" y="13745"/>
                    <a:pt x="19431" y="13707"/>
                  </a:cubicBezTo>
                  <a:cubicBezTo>
                    <a:pt x="19431" y="13707"/>
                    <a:pt x="19431" y="13707"/>
                    <a:pt x="19431" y="13707"/>
                  </a:cubicBezTo>
                  <a:cubicBezTo>
                    <a:pt x="19455" y="13688"/>
                    <a:pt x="19479" y="13669"/>
                    <a:pt x="19503" y="13669"/>
                  </a:cubicBezTo>
                  <a:cubicBezTo>
                    <a:pt x="19812" y="13517"/>
                    <a:pt x="19978" y="13155"/>
                    <a:pt x="19764" y="12889"/>
                  </a:cubicBezTo>
                  <a:cubicBezTo>
                    <a:pt x="19574" y="12642"/>
                    <a:pt x="19122" y="12508"/>
                    <a:pt x="18789" y="12680"/>
                  </a:cubicBezTo>
                  <a:cubicBezTo>
                    <a:pt x="17290" y="13441"/>
                    <a:pt x="17290" y="15420"/>
                    <a:pt x="18860" y="16143"/>
                  </a:cubicBezTo>
                  <a:cubicBezTo>
                    <a:pt x="19170" y="16296"/>
                    <a:pt x="19645" y="16219"/>
                    <a:pt x="19836" y="15934"/>
                  </a:cubicBezTo>
                  <a:cubicBezTo>
                    <a:pt x="20002" y="15667"/>
                    <a:pt x="19907" y="15325"/>
                    <a:pt x="19574" y="15173"/>
                  </a:cubicBezTo>
                  <a:close/>
                  <a:moveTo>
                    <a:pt x="19479" y="15116"/>
                  </a:moveTo>
                  <a:cubicBezTo>
                    <a:pt x="19479" y="15116"/>
                    <a:pt x="19479" y="15116"/>
                    <a:pt x="19479" y="15116"/>
                  </a:cubicBezTo>
                  <a:cubicBezTo>
                    <a:pt x="19479" y="15116"/>
                    <a:pt x="19479" y="15116"/>
                    <a:pt x="19479" y="15116"/>
                  </a:cubicBezTo>
                  <a:cubicBezTo>
                    <a:pt x="19479" y="15116"/>
                    <a:pt x="19479" y="15116"/>
                    <a:pt x="19479" y="15116"/>
                  </a:cubicBezTo>
                  <a:close/>
                  <a:moveTo>
                    <a:pt x="16862" y="21167"/>
                  </a:moveTo>
                  <a:cubicBezTo>
                    <a:pt x="16696" y="21434"/>
                    <a:pt x="16220" y="21529"/>
                    <a:pt x="15887" y="21377"/>
                  </a:cubicBezTo>
                  <a:cubicBezTo>
                    <a:pt x="14602" y="20749"/>
                    <a:pt x="14340" y="19226"/>
                    <a:pt x="15363" y="18332"/>
                  </a:cubicBezTo>
                  <a:cubicBezTo>
                    <a:pt x="15625" y="18103"/>
                    <a:pt x="16077" y="18142"/>
                    <a:pt x="16362" y="18332"/>
                  </a:cubicBezTo>
                  <a:cubicBezTo>
                    <a:pt x="16648" y="18541"/>
                    <a:pt x="16600" y="18903"/>
                    <a:pt x="16362" y="19131"/>
                  </a:cubicBezTo>
                  <a:cubicBezTo>
                    <a:pt x="16362" y="19131"/>
                    <a:pt x="16339" y="19150"/>
                    <a:pt x="16315" y="19169"/>
                  </a:cubicBezTo>
                  <a:cubicBezTo>
                    <a:pt x="16315" y="19169"/>
                    <a:pt x="16315" y="19169"/>
                    <a:pt x="16315" y="19169"/>
                  </a:cubicBezTo>
                  <a:cubicBezTo>
                    <a:pt x="16315" y="19169"/>
                    <a:pt x="16291" y="19188"/>
                    <a:pt x="16291" y="19188"/>
                  </a:cubicBezTo>
                  <a:cubicBezTo>
                    <a:pt x="16291" y="19188"/>
                    <a:pt x="16315" y="19169"/>
                    <a:pt x="16315" y="19169"/>
                  </a:cubicBezTo>
                  <a:cubicBezTo>
                    <a:pt x="16291" y="19207"/>
                    <a:pt x="16267" y="19226"/>
                    <a:pt x="16244" y="19264"/>
                  </a:cubicBezTo>
                  <a:cubicBezTo>
                    <a:pt x="16244" y="19283"/>
                    <a:pt x="16220" y="19283"/>
                    <a:pt x="16220" y="19302"/>
                  </a:cubicBezTo>
                  <a:cubicBezTo>
                    <a:pt x="16196" y="19340"/>
                    <a:pt x="16196" y="19378"/>
                    <a:pt x="16172" y="19417"/>
                  </a:cubicBezTo>
                  <a:cubicBezTo>
                    <a:pt x="16172" y="19455"/>
                    <a:pt x="16148" y="19493"/>
                    <a:pt x="16148" y="19512"/>
                  </a:cubicBezTo>
                  <a:cubicBezTo>
                    <a:pt x="16148" y="19531"/>
                    <a:pt x="16148" y="19550"/>
                    <a:pt x="16148" y="19569"/>
                  </a:cubicBezTo>
                  <a:cubicBezTo>
                    <a:pt x="16148" y="19626"/>
                    <a:pt x="16148" y="19664"/>
                    <a:pt x="16148" y="19721"/>
                  </a:cubicBezTo>
                  <a:cubicBezTo>
                    <a:pt x="16148" y="19740"/>
                    <a:pt x="16148" y="19759"/>
                    <a:pt x="16148" y="19797"/>
                  </a:cubicBezTo>
                  <a:cubicBezTo>
                    <a:pt x="16148" y="19816"/>
                    <a:pt x="16148" y="19816"/>
                    <a:pt x="16148" y="19816"/>
                  </a:cubicBezTo>
                  <a:cubicBezTo>
                    <a:pt x="16148" y="19835"/>
                    <a:pt x="16172" y="19854"/>
                    <a:pt x="16172" y="19873"/>
                  </a:cubicBezTo>
                  <a:cubicBezTo>
                    <a:pt x="16196" y="19930"/>
                    <a:pt x="16196" y="19968"/>
                    <a:pt x="16220" y="20007"/>
                  </a:cubicBezTo>
                  <a:cubicBezTo>
                    <a:pt x="16220" y="20007"/>
                    <a:pt x="16220" y="20026"/>
                    <a:pt x="16220" y="20026"/>
                  </a:cubicBezTo>
                  <a:cubicBezTo>
                    <a:pt x="16244" y="20064"/>
                    <a:pt x="16267" y="20102"/>
                    <a:pt x="16291" y="20140"/>
                  </a:cubicBezTo>
                  <a:cubicBezTo>
                    <a:pt x="16339" y="20197"/>
                    <a:pt x="16458" y="20311"/>
                    <a:pt x="16291" y="20159"/>
                  </a:cubicBezTo>
                  <a:cubicBezTo>
                    <a:pt x="16339" y="20197"/>
                    <a:pt x="16362" y="20235"/>
                    <a:pt x="16410" y="20254"/>
                  </a:cubicBezTo>
                  <a:cubicBezTo>
                    <a:pt x="16434" y="20273"/>
                    <a:pt x="16481" y="20311"/>
                    <a:pt x="16505" y="20330"/>
                  </a:cubicBezTo>
                  <a:cubicBezTo>
                    <a:pt x="16529" y="20349"/>
                    <a:pt x="16553" y="20349"/>
                    <a:pt x="16576" y="20368"/>
                  </a:cubicBezTo>
                  <a:cubicBezTo>
                    <a:pt x="16934" y="20558"/>
                    <a:pt x="17029" y="20882"/>
                    <a:pt x="16862" y="21167"/>
                  </a:cubicBezTo>
                  <a:close/>
                  <a:moveTo>
                    <a:pt x="16125" y="19778"/>
                  </a:moveTo>
                  <a:cubicBezTo>
                    <a:pt x="16125" y="19759"/>
                    <a:pt x="16125" y="19759"/>
                    <a:pt x="16125" y="19740"/>
                  </a:cubicBezTo>
                  <a:cubicBezTo>
                    <a:pt x="16125" y="19740"/>
                    <a:pt x="16125" y="19759"/>
                    <a:pt x="16125" y="19778"/>
                  </a:cubicBezTo>
                  <a:close/>
                  <a:moveTo>
                    <a:pt x="16315" y="19150"/>
                  </a:moveTo>
                  <a:cubicBezTo>
                    <a:pt x="16315" y="19150"/>
                    <a:pt x="16315" y="19150"/>
                    <a:pt x="16315" y="19150"/>
                  </a:cubicBezTo>
                  <a:cubicBezTo>
                    <a:pt x="16363" y="19112"/>
                    <a:pt x="16363" y="19093"/>
                    <a:pt x="16363" y="19112"/>
                  </a:cubicBezTo>
                  <a:cubicBezTo>
                    <a:pt x="16363" y="19112"/>
                    <a:pt x="16363" y="19112"/>
                    <a:pt x="16363" y="19112"/>
                  </a:cubicBezTo>
                  <a:cubicBezTo>
                    <a:pt x="16339" y="19131"/>
                    <a:pt x="16339" y="19131"/>
                    <a:pt x="16315" y="19150"/>
                  </a:cubicBezTo>
                  <a:close/>
                  <a:moveTo>
                    <a:pt x="8370" y="15287"/>
                  </a:moveTo>
                  <a:cubicBezTo>
                    <a:pt x="8084" y="15097"/>
                    <a:pt x="7632" y="15059"/>
                    <a:pt x="7370" y="15287"/>
                  </a:cubicBezTo>
                  <a:cubicBezTo>
                    <a:pt x="7133" y="15496"/>
                    <a:pt x="7085" y="15877"/>
                    <a:pt x="7370" y="16086"/>
                  </a:cubicBezTo>
                  <a:cubicBezTo>
                    <a:pt x="7418" y="16124"/>
                    <a:pt x="7489" y="16162"/>
                    <a:pt x="7537" y="16200"/>
                  </a:cubicBezTo>
                  <a:cubicBezTo>
                    <a:pt x="7561" y="16219"/>
                    <a:pt x="7585" y="16238"/>
                    <a:pt x="7608" y="16257"/>
                  </a:cubicBezTo>
                  <a:cubicBezTo>
                    <a:pt x="7608" y="16257"/>
                    <a:pt x="7632" y="16276"/>
                    <a:pt x="7656" y="16295"/>
                  </a:cubicBezTo>
                  <a:cubicBezTo>
                    <a:pt x="7656" y="16295"/>
                    <a:pt x="7656" y="16315"/>
                    <a:pt x="7656" y="16315"/>
                  </a:cubicBezTo>
                  <a:cubicBezTo>
                    <a:pt x="7680" y="16334"/>
                    <a:pt x="7704" y="16372"/>
                    <a:pt x="7727" y="16391"/>
                  </a:cubicBezTo>
                  <a:cubicBezTo>
                    <a:pt x="7751" y="16429"/>
                    <a:pt x="7799" y="16486"/>
                    <a:pt x="7822" y="16524"/>
                  </a:cubicBezTo>
                  <a:cubicBezTo>
                    <a:pt x="7846" y="16543"/>
                    <a:pt x="7846" y="16562"/>
                    <a:pt x="7870" y="16581"/>
                  </a:cubicBezTo>
                  <a:cubicBezTo>
                    <a:pt x="7894" y="16638"/>
                    <a:pt x="7918" y="16695"/>
                    <a:pt x="7941" y="16752"/>
                  </a:cubicBezTo>
                  <a:cubicBezTo>
                    <a:pt x="7965" y="16809"/>
                    <a:pt x="7965" y="16847"/>
                    <a:pt x="7989" y="16904"/>
                  </a:cubicBezTo>
                  <a:cubicBezTo>
                    <a:pt x="7989" y="16904"/>
                    <a:pt x="7989" y="16924"/>
                    <a:pt x="7989" y="16924"/>
                  </a:cubicBezTo>
                  <a:cubicBezTo>
                    <a:pt x="7989" y="16904"/>
                    <a:pt x="7989" y="16924"/>
                    <a:pt x="7989" y="16962"/>
                  </a:cubicBezTo>
                  <a:cubicBezTo>
                    <a:pt x="7989" y="16962"/>
                    <a:pt x="7989" y="16981"/>
                    <a:pt x="7989" y="16981"/>
                  </a:cubicBezTo>
                  <a:cubicBezTo>
                    <a:pt x="7989" y="16981"/>
                    <a:pt x="7989" y="16981"/>
                    <a:pt x="7989" y="16981"/>
                  </a:cubicBezTo>
                  <a:cubicBezTo>
                    <a:pt x="7989" y="16981"/>
                    <a:pt x="7989" y="16981"/>
                    <a:pt x="7989" y="16981"/>
                  </a:cubicBezTo>
                  <a:cubicBezTo>
                    <a:pt x="7989" y="17095"/>
                    <a:pt x="8013" y="17190"/>
                    <a:pt x="7989" y="17304"/>
                  </a:cubicBezTo>
                  <a:cubicBezTo>
                    <a:pt x="7989" y="17323"/>
                    <a:pt x="7989" y="17342"/>
                    <a:pt x="7989" y="17361"/>
                  </a:cubicBezTo>
                  <a:cubicBezTo>
                    <a:pt x="7965" y="17418"/>
                    <a:pt x="7965" y="17475"/>
                    <a:pt x="7941" y="17513"/>
                  </a:cubicBezTo>
                  <a:cubicBezTo>
                    <a:pt x="7918" y="17571"/>
                    <a:pt x="7918" y="17609"/>
                    <a:pt x="7894" y="17666"/>
                  </a:cubicBezTo>
                  <a:cubicBezTo>
                    <a:pt x="7894" y="17666"/>
                    <a:pt x="7870" y="17723"/>
                    <a:pt x="7870" y="17723"/>
                  </a:cubicBezTo>
                  <a:cubicBezTo>
                    <a:pt x="7799" y="17837"/>
                    <a:pt x="7727" y="17932"/>
                    <a:pt x="7632" y="18027"/>
                  </a:cubicBezTo>
                  <a:cubicBezTo>
                    <a:pt x="7418" y="18256"/>
                    <a:pt x="7584" y="18674"/>
                    <a:pt x="7894" y="18808"/>
                  </a:cubicBezTo>
                  <a:cubicBezTo>
                    <a:pt x="8274" y="18960"/>
                    <a:pt x="8631" y="18865"/>
                    <a:pt x="8869" y="18598"/>
                  </a:cubicBezTo>
                  <a:cubicBezTo>
                    <a:pt x="9749" y="17647"/>
                    <a:pt x="9535" y="16086"/>
                    <a:pt x="8370" y="15287"/>
                  </a:cubicBezTo>
                  <a:close/>
                  <a:moveTo>
                    <a:pt x="7965" y="16943"/>
                  </a:moveTo>
                  <a:cubicBezTo>
                    <a:pt x="7965" y="16962"/>
                    <a:pt x="7965" y="16981"/>
                    <a:pt x="7989" y="17000"/>
                  </a:cubicBezTo>
                  <a:cubicBezTo>
                    <a:pt x="7989" y="17000"/>
                    <a:pt x="7989" y="17000"/>
                    <a:pt x="7989" y="17000"/>
                  </a:cubicBezTo>
                  <a:cubicBezTo>
                    <a:pt x="7965" y="16981"/>
                    <a:pt x="7965" y="16962"/>
                    <a:pt x="7965" y="16943"/>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0747AF6E-CA06-E54A-B546-49E32B393FBF}"/>
                </a:ext>
              </a:extLst>
            </p:cNvPr>
            <p:cNvSpPr/>
            <p:nvPr/>
          </p:nvSpPr>
          <p:spPr>
            <a:xfrm>
              <a:off x="1397000" y="1534318"/>
              <a:ext cx="2160513" cy="853108"/>
            </a:xfrm>
            <a:custGeom>
              <a:avLst/>
              <a:gdLst/>
              <a:ahLst/>
              <a:cxnLst>
                <a:cxn ang="0">
                  <a:pos x="wd2" y="hd2"/>
                </a:cxn>
                <a:cxn ang="5400000">
                  <a:pos x="wd2" y="hd2"/>
                </a:cxn>
                <a:cxn ang="10800000">
                  <a:pos x="wd2" y="hd2"/>
                </a:cxn>
                <a:cxn ang="16200000">
                  <a:pos x="wd2" y="hd2"/>
                </a:cxn>
              </a:cxnLst>
              <a:rect l="0" t="0" r="r" b="b"/>
              <a:pathLst>
                <a:path w="21389" h="21432" extrusionOk="0">
                  <a:moveTo>
                    <a:pt x="5803" y="12084"/>
                  </a:moveTo>
                  <a:cubicBezTo>
                    <a:pt x="6243" y="13201"/>
                    <a:pt x="6821" y="13807"/>
                    <a:pt x="7399" y="14349"/>
                  </a:cubicBezTo>
                  <a:cubicBezTo>
                    <a:pt x="7575" y="14509"/>
                    <a:pt x="7777" y="14541"/>
                    <a:pt x="7953" y="14317"/>
                  </a:cubicBezTo>
                  <a:cubicBezTo>
                    <a:pt x="8116" y="14094"/>
                    <a:pt x="8242" y="13711"/>
                    <a:pt x="8380" y="13392"/>
                  </a:cubicBezTo>
                  <a:cubicBezTo>
                    <a:pt x="8669" y="12722"/>
                    <a:pt x="8958" y="12052"/>
                    <a:pt x="9260" y="11350"/>
                  </a:cubicBezTo>
                  <a:cubicBezTo>
                    <a:pt x="9562" y="10648"/>
                    <a:pt x="9109" y="9532"/>
                    <a:pt x="8820" y="10233"/>
                  </a:cubicBezTo>
                  <a:cubicBezTo>
                    <a:pt x="8481" y="11031"/>
                    <a:pt x="8129" y="11829"/>
                    <a:pt x="7789" y="12626"/>
                  </a:cubicBezTo>
                  <a:cubicBezTo>
                    <a:pt x="7751" y="12690"/>
                    <a:pt x="7714" y="12850"/>
                    <a:pt x="7676" y="12914"/>
                  </a:cubicBezTo>
                  <a:cubicBezTo>
                    <a:pt x="7663" y="12914"/>
                    <a:pt x="7663" y="12914"/>
                    <a:pt x="7651" y="12882"/>
                  </a:cubicBezTo>
                  <a:cubicBezTo>
                    <a:pt x="7563" y="12818"/>
                    <a:pt x="7487" y="12722"/>
                    <a:pt x="7412" y="12658"/>
                  </a:cubicBezTo>
                  <a:cubicBezTo>
                    <a:pt x="7223" y="12467"/>
                    <a:pt x="7035" y="12275"/>
                    <a:pt x="6846" y="12020"/>
                  </a:cubicBezTo>
                  <a:cubicBezTo>
                    <a:pt x="6683" y="11797"/>
                    <a:pt x="6519" y="11542"/>
                    <a:pt x="6381" y="11254"/>
                  </a:cubicBezTo>
                  <a:cubicBezTo>
                    <a:pt x="6230" y="10903"/>
                    <a:pt x="6092" y="10489"/>
                    <a:pt x="5941" y="10138"/>
                  </a:cubicBezTo>
                  <a:cubicBezTo>
                    <a:pt x="5627" y="9436"/>
                    <a:pt x="5161" y="8957"/>
                    <a:pt x="4759" y="9563"/>
                  </a:cubicBezTo>
                  <a:cubicBezTo>
                    <a:pt x="4495" y="9946"/>
                    <a:pt x="4369" y="10680"/>
                    <a:pt x="4193" y="11286"/>
                  </a:cubicBezTo>
                  <a:cubicBezTo>
                    <a:pt x="4206" y="11254"/>
                    <a:pt x="4156" y="11382"/>
                    <a:pt x="4130" y="11446"/>
                  </a:cubicBezTo>
                  <a:cubicBezTo>
                    <a:pt x="4130" y="11446"/>
                    <a:pt x="4130" y="11446"/>
                    <a:pt x="4130" y="11446"/>
                  </a:cubicBezTo>
                  <a:cubicBezTo>
                    <a:pt x="4130" y="11446"/>
                    <a:pt x="4118" y="11446"/>
                    <a:pt x="4105" y="11446"/>
                  </a:cubicBezTo>
                  <a:cubicBezTo>
                    <a:pt x="4093" y="11414"/>
                    <a:pt x="4030" y="11254"/>
                    <a:pt x="4005" y="11191"/>
                  </a:cubicBezTo>
                  <a:cubicBezTo>
                    <a:pt x="3904" y="10935"/>
                    <a:pt x="3816" y="10680"/>
                    <a:pt x="3728" y="10393"/>
                  </a:cubicBezTo>
                  <a:cubicBezTo>
                    <a:pt x="3439" y="9563"/>
                    <a:pt x="3150" y="8670"/>
                    <a:pt x="2835" y="7904"/>
                  </a:cubicBezTo>
                  <a:cubicBezTo>
                    <a:pt x="2672" y="7490"/>
                    <a:pt x="2433" y="7330"/>
                    <a:pt x="2219" y="7649"/>
                  </a:cubicBezTo>
                  <a:cubicBezTo>
                    <a:pt x="2031" y="7904"/>
                    <a:pt x="1892" y="8447"/>
                    <a:pt x="1754" y="8830"/>
                  </a:cubicBezTo>
                  <a:cubicBezTo>
                    <a:pt x="1100" y="10712"/>
                    <a:pt x="534" y="12754"/>
                    <a:pt x="44" y="14892"/>
                  </a:cubicBezTo>
                  <a:cubicBezTo>
                    <a:pt x="-157" y="15785"/>
                    <a:pt x="384" y="16583"/>
                    <a:pt x="585" y="15689"/>
                  </a:cubicBezTo>
                  <a:cubicBezTo>
                    <a:pt x="874" y="14445"/>
                    <a:pt x="1188" y="13201"/>
                    <a:pt x="1528" y="12052"/>
                  </a:cubicBezTo>
                  <a:cubicBezTo>
                    <a:pt x="1691" y="11510"/>
                    <a:pt x="1867" y="10967"/>
                    <a:pt x="2043" y="10425"/>
                  </a:cubicBezTo>
                  <a:cubicBezTo>
                    <a:pt x="2131" y="10138"/>
                    <a:pt x="2232" y="9883"/>
                    <a:pt x="2320" y="9627"/>
                  </a:cubicBezTo>
                  <a:cubicBezTo>
                    <a:pt x="2345" y="9532"/>
                    <a:pt x="2408" y="9340"/>
                    <a:pt x="2458" y="9181"/>
                  </a:cubicBezTo>
                  <a:cubicBezTo>
                    <a:pt x="2521" y="9340"/>
                    <a:pt x="2584" y="9563"/>
                    <a:pt x="2622" y="9691"/>
                  </a:cubicBezTo>
                  <a:cubicBezTo>
                    <a:pt x="2747" y="10042"/>
                    <a:pt x="2873" y="10393"/>
                    <a:pt x="2986" y="10712"/>
                  </a:cubicBezTo>
                  <a:cubicBezTo>
                    <a:pt x="3200" y="11318"/>
                    <a:pt x="3414" y="12052"/>
                    <a:pt x="3665" y="12563"/>
                  </a:cubicBezTo>
                  <a:cubicBezTo>
                    <a:pt x="3891" y="13041"/>
                    <a:pt x="4193" y="13169"/>
                    <a:pt x="4445" y="12786"/>
                  </a:cubicBezTo>
                  <a:cubicBezTo>
                    <a:pt x="4633" y="12499"/>
                    <a:pt x="4746" y="11988"/>
                    <a:pt x="4859" y="11542"/>
                  </a:cubicBezTo>
                  <a:cubicBezTo>
                    <a:pt x="4948" y="11191"/>
                    <a:pt x="5010" y="10840"/>
                    <a:pt x="5186" y="10872"/>
                  </a:cubicBezTo>
                  <a:cubicBezTo>
                    <a:pt x="5438" y="10967"/>
                    <a:pt x="5627" y="11669"/>
                    <a:pt x="5803" y="12084"/>
                  </a:cubicBezTo>
                  <a:close/>
                  <a:moveTo>
                    <a:pt x="7663" y="12914"/>
                  </a:moveTo>
                  <a:cubicBezTo>
                    <a:pt x="7676" y="12914"/>
                    <a:pt x="7688" y="12945"/>
                    <a:pt x="7663" y="12914"/>
                  </a:cubicBezTo>
                  <a:lnTo>
                    <a:pt x="7663" y="12914"/>
                  </a:lnTo>
                  <a:close/>
                  <a:moveTo>
                    <a:pt x="3728" y="6915"/>
                  </a:moveTo>
                  <a:cubicBezTo>
                    <a:pt x="3615" y="6628"/>
                    <a:pt x="3590" y="6054"/>
                    <a:pt x="3728" y="5799"/>
                  </a:cubicBezTo>
                  <a:cubicBezTo>
                    <a:pt x="3954" y="5352"/>
                    <a:pt x="4168" y="4905"/>
                    <a:pt x="4394" y="4490"/>
                  </a:cubicBezTo>
                  <a:cubicBezTo>
                    <a:pt x="4608" y="4076"/>
                    <a:pt x="4847" y="3789"/>
                    <a:pt x="5111" y="4108"/>
                  </a:cubicBezTo>
                  <a:cubicBezTo>
                    <a:pt x="5325" y="4363"/>
                    <a:pt x="5463" y="4873"/>
                    <a:pt x="5627" y="5288"/>
                  </a:cubicBezTo>
                  <a:cubicBezTo>
                    <a:pt x="5790" y="5671"/>
                    <a:pt x="5966" y="6054"/>
                    <a:pt x="6142" y="6405"/>
                  </a:cubicBezTo>
                  <a:cubicBezTo>
                    <a:pt x="6230" y="6564"/>
                    <a:pt x="6356" y="6852"/>
                    <a:pt x="6456" y="6947"/>
                  </a:cubicBezTo>
                  <a:cubicBezTo>
                    <a:pt x="6494" y="6979"/>
                    <a:pt x="6456" y="7011"/>
                    <a:pt x="6482" y="6979"/>
                  </a:cubicBezTo>
                  <a:cubicBezTo>
                    <a:pt x="6519" y="6947"/>
                    <a:pt x="6557" y="6820"/>
                    <a:pt x="6582" y="6756"/>
                  </a:cubicBezTo>
                  <a:cubicBezTo>
                    <a:pt x="6783" y="6309"/>
                    <a:pt x="6984" y="5862"/>
                    <a:pt x="7186" y="5416"/>
                  </a:cubicBezTo>
                  <a:cubicBezTo>
                    <a:pt x="7600" y="4490"/>
                    <a:pt x="8028" y="3565"/>
                    <a:pt x="8443" y="2640"/>
                  </a:cubicBezTo>
                  <a:cubicBezTo>
                    <a:pt x="8569" y="2353"/>
                    <a:pt x="8757" y="2321"/>
                    <a:pt x="8883" y="2640"/>
                  </a:cubicBezTo>
                  <a:cubicBezTo>
                    <a:pt x="8996" y="2927"/>
                    <a:pt x="9009" y="3470"/>
                    <a:pt x="8883" y="3757"/>
                  </a:cubicBezTo>
                  <a:cubicBezTo>
                    <a:pt x="8468" y="4682"/>
                    <a:pt x="8040" y="5607"/>
                    <a:pt x="7626" y="6532"/>
                  </a:cubicBezTo>
                  <a:cubicBezTo>
                    <a:pt x="7424" y="6979"/>
                    <a:pt x="7223" y="7426"/>
                    <a:pt x="7022" y="7872"/>
                  </a:cubicBezTo>
                  <a:cubicBezTo>
                    <a:pt x="6808" y="8351"/>
                    <a:pt x="6595" y="8702"/>
                    <a:pt x="6305" y="8511"/>
                  </a:cubicBezTo>
                  <a:cubicBezTo>
                    <a:pt x="6079" y="8351"/>
                    <a:pt x="5865" y="7872"/>
                    <a:pt x="5689" y="7522"/>
                  </a:cubicBezTo>
                  <a:cubicBezTo>
                    <a:pt x="5501" y="7139"/>
                    <a:pt x="5312" y="6756"/>
                    <a:pt x="5136" y="6309"/>
                  </a:cubicBezTo>
                  <a:cubicBezTo>
                    <a:pt x="5048" y="6086"/>
                    <a:pt x="4973" y="5831"/>
                    <a:pt x="4885" y="5639"/>
                  </a:cubicBezTo>
                  <a:cubicBezTo>
                    <a:pt x="4872" y="5607"/>
                    <a:pt x="4872" y="5607"/>
                    <a:pt x="4860" y="5607"/>
                  </a:cubicBezTo>
                  <a:cubicBezTo>
                    <a:pt x="4834" y="5639"/>
                    <a:pt x="4797" y="5671"/>
                    <a:pt x="4784" y="5703"/>
                  </a:cubicBezTo>
                  <a:cubicBezTo>
                    <a:pt x="4570" y="6118"/>
                    <a:pt x="4369" y="6532"/>
                    <a:pt x="4156" y="6947"/>
                  </a:cubicBezTo>
                  <a:cubicBezTo>
                    <a:pt x="4042" y="7171"/>
                    <a:pt x="3866" y="7234"/>
                    <a:pt x="3728" y="6915"/>
                  </a:cubicBezTo>
                  <a:close/>
                  <a:moveTo>
                    <a:pt x="13019" y="8542"/>
                  </a:moveTo>
                  <a:cubicBezTo>
                    <a:pt x="12604" y="9372"/>
                    <a:pt x="12189" y="10202"/>
                    <a:pt x="11737" y="10903"/>
                  </a:cubicBezTo>
                  <a:cubicBezTo>
                    <a:pt x="11523" y="11254"/>
                    <a:pt x="11284" y="11542"/>
                    <a:pt x="11033" y="11510"/>
                  </a:cubicBezTo>
                  <a:cubicBezTo>
                    <a:pt x="10781" y="11478"/>
                    <a:pt x="10580" y="11159"/>
                    <a:pt x="10379" y="10744"/>
                  </a:cubicBezTo>
                  <a:cubicBezTo>
                    <a:pt x="10002" y="9946"/>
                    <a:pt x="9662" y="8989"/>
                    <a:pt x="9335" y="8032"/>
                  </a:cubicBezTo>
                  <a:cubicBezTo>
                    <a:pt x="9222" y="7681"/>
                    <a:pt x="9134" y="7426"/>
                    <a:pt x="8958" y="7617"/>
                  </a:cubicBezTo>
                  <a:cubicBezTo>
                    <a:pt x="8782" y="7809"/>
                    <a:pt x="8644" y="8192"/>
                    <a:pt x="8518" y="8543"/>
                  </a:cubicBezTo>
                  <a:cubicBezTo>
                    <a:pt x="8242" y="9308"/>
                    <a:pt x="7802" y="8160"/>
                    <a:pt x="8078" y="7426"/>
                  </a:cubicBezTo>
                  <a:cubicBezTo>
                    <a:pt x="8380" y="6596"/>
                    <a:pt x="8807" y="5735"/>
                    <a:pt x="9285" y="6022"/>
                  </a:cubicBezTo>
                  <a:cubicBezTo>
                    <a:pt x="9524" y="6181"/>
                    <a:pt x="9688" y="6628"/>
                    <a:pt x="9851" y="7075"/>
                  </a:cubicBezTo>
                  <a:cubicBezTo>
                    <a:pt x="10014" y="7553"/>
                    <a:pt x="10190" y="8000"/>
                    <a:pt x="10366" y="8479"/>
                  </a:cubicBezTo>
                  <a:cubicBezTo>
                    <a:pt x="10530" y="8893"/>
                    <a:pt x="10693" y="9372"/>
                    <a:pt x="10882" y="9691"/>
                  </a:cubicBezTo>
                  <a:cubicBezTo>
                    <a:pt x="11058" y="10010"/>
                    <a:pt x="11184" y="9914"/>
                    <a:pt x="11372" y="9659"/>
                  </a:cubicBezTo>
                  <a:cubicBezTo>
                    <a:pt x="11800" y="9021"/>
                    <a:pt x="12202" y="8223"/>
                    <a:pt x="12592" y="7426"/>
                  </a:cubicBezTo>
                  <a:cubicBezTo>
                    <a:pt x="12730" y="7139"/>
                    <a:pt x="12906" y="7107"/>
                    <a:pt x="13032" y="7426"/>
                  </a:cubicBezTo>
                  <a:cubicBezTo>
                    <a:pt x="13132" y="7713"/>
                    <a:pt x="13158" y="8287"/>
                    <a:pt x="13019" y="8542"/>
                  </a:cubicBezTo>
                  <a:close/>
                  <a:moveTo>
                    <a:pt x="15484" y="11191"/>
                  </a:moveTo>
                  <a:cubicBezTo>
                    <a:pt x="15408" y="11031"/>
                    <a:pt x="15320" y="10712"/>
                    <a:pt x="15232" y="10584"/>
                  </a:cubicBezTo>
                  <a:cubicBezTo>
                    <a:pt x="15220" y="10584"/>
                    <a:pt x="15220" y="10616"/>
                    <a:pt x="15207" y="10648"/>
                  </a:cubicBezTo>
                  <a:cubicBezTo>
                    <a:pt x="15144" y="10935"/>
                    <a:pt x="15069" y="11223"/>
                    <a:pt x="14993" y="11510"/>
                  </a:cubicBezTo>
                  <a:cubicBezTo>
                    <a:pt x="14855" y="12084"/>
                    <a:pt x="14704" y="12658"/>
                    <a:pt x="14566" y="13265"/>
                  </a:cubicBezTo>
                  <a:cubicBezTo>
                    <a:pt x="14427" y="13871"/>
                    <a:pt x="14277" y="14413"/>
                    <a:pt x="14138" y="15019"/>
                  </a:cubicBezTo>
                  <a:cubicBezTo>
                    <a:pt x="14013" y="15530"/>
                    <a:pt x="13899" y="16200"/>
                    <a:pt x="13686" y="16519"/>
                  </a:cubicBezTo>
                  <a:cubicBezTo>
                    <a:pt x="13409" y="16966"/>
                    <a:pt x="13170" y="16583"/>
                    <a:pt x="12944" y="16168"/>
                  </a:cubicBezTo>
                  <a:cubicBezTo>
                    <a:pt x="12718" y="15753"/>
                    <a:pt x="12491" y="15306"/>
                    <a:pt x="12265" y="14892"/>
                  </a:cubicBezTo>
                  <a:cubicBezTo>
                    <a:pt x="12127" y="14636"/>
                    <a:pt x="12064" y="14222"/>
                    <a:pt x="12152" y="13807"/>
                  </a:cubicBezTo>
                  <a:cubicBezTo>
                    <a:pt x="12227" y="13456"/>
                    <a:pt x="12441" y="13265"/>
                    <a:pt x="12579" y="13520"/>
                  </a:cubicBezTo>
                  <a:cubicBezTo>
                    <a:pt x="12818" y="13966"/>
                    <a:pt x="13044" y="14413"/>
                    <a:pt x="13283" y="14860"/>
                  </a:cubicBezTo>
                  <a:cubicBezTo>
                    <a:pt x="13296" y="14892"/>
                    <a:pt x="13346" y="14955"/>
                    <a:pt x="13384" y="15051"/>
                  </a:cubicBezTo>
                  <a:cubicBezTo>
                    <a:pt x="13422" y="14828"/>
                    <a:pt x="13510" y="14605"/>
                    <a:pt x="13560" y="14381"/>
                  </a:cubicBezTo>
                  <a:cubicBezTo>
                    <a:pt x="13862" y="13169"/>
                    <a:pt x="14151" y="11988"/>
                    <a:pt x="14453" y="10776"/>
                  </a:cubicBezTo>
                  <a:cubicBezTo>
                    <a:pt x="14578" y="10265"/>
                    <a:pt x="14704" y="9627"/>
                    <a:pt x="14918" y="9276"/>
                  </a:cubicBezTo>
                  <a:cubicBezTo>
                    <a:pt x="15157" y="8893"/>
                    <a:pt x="15421" y="9021"/>
                    <a:pt x="15634" y="9468"/>
                  </a:cubicBezTo>
                  <a:cubicBezTo>
                    <a:pt x="16062" y="10361"/>
                    <a:pt x="16452" y="11382"/>
                    <a:pt x="16854" y="12339"/>
                  </a:cubicBezTo>
                  <a:cubicBezTo>
                    <a:pt x="17156" y="13041"/>
                    <a:pt x="16703" y="14158"/>
                    <a:pt x="16414" y="13456"/>
                  </a:cubicBezTo>
                  <a:cubicBezTo>
                    <a:pt x="16200" y="12945"/>
                    <a:pt x="15987" y="12435"/>
                    <a:pt x="15773" y="11924"/>
                  </a:cubicBezTo>
                  <a:cubicBezTo>
                    <a:pt x="15672" y="11605"/>
                    <a:pt x="15584" y="11414"/>
                    <a:pt x="15484" y="11191"/>
                  </a:cubicBezTo>
                  <a:close/>
                  <a:moveTo>
                    <a:pt x="10643" y="15211"/>
                  </a:moveTo>
                  <a:cubicBezTo>
                    <a:pt x="10731" y="15626"/>
                    <a:pt x="10668" y="16040"/>
                    <a:pt x="10530" y="16296"/>
                  </a:cubicBezTo>
                  <a:cubicBezTo>
                    <a:pt x="10052" y="17189"/>
                    <a:pt x="9574" y="18114"/>
                    <a:pt x="9097" y="19007"/>
                  </a:cubicBezTo>
                  <a:cubicBezTo>
                    <a:pt x="8870" y="19422"/>
                    <a:pt x="8657" y="19901"/>
                    <a:pt x="8418" y="20284"/>
                  </a:cubicBezTo>
                  <a:cubicBezTo>
                    <a:pt x="8179" y="20667"/>
                    <a:pt x="7890" y="20762"/>
                    <a:pt x="7651" y="20348"/>
                  </a:cubicBezTo>
                  <a:cubicBezTo>
                    <a:pt x="7437" y="19997"/>
                    <a:pt x="7274" y="19422"/>
                    <a:pt x="7072" y="19007"/>
                  </a:cubicBezTo>
                  <a:cubicBezTo>
                    <a:pt x="6984" y="18816"/>
                    <a:pt x="6896" y="18625"/>
                    <a:pt x="6796" y="18465"/>
                  </a:cubicBezTo>
                  <a:cubicBezTo>
                    <a:pt x="6746" y="18401"/>
                    <a:pt x="6708" y="18306"/>
                    <a:pt x="6657" y="18242"/>
                  </a:cubicBezTo>
                  <a:cubicBezTo>
                    <a:pt x="6632" y="18210"/>
                    <a:pt x="6519" y="18082"/>
                    <a:pt x="6481" y="17986"/>
                  </a:cubicBezTo>
                  <a:cubicBezTo>
                    <a:pt x="6456" y="18082"/>
                    <a:pt x="6406" y="18242"/>
                    <a:pt x="6393" y="18306"/>
                  </a:cubicBezTo>
                  <a:cubicBezTo>
                    <a:pt x="6318" y="18593"/>
                    <a:pt x="6243" y="18880"/>
                    <a:pt x="6180" y="19199"/>
                  </a:cubicBezTo>
                  <a:cubicBezTo>
                    <a:pt x="6041" y="19805"/>
                    <a:pt x="5916" y="20411"/>
                    <a:pt x="5815" y="21049"/>
                  </a:cubicBezTo>
                  <a:cubicBezTo>
                    <a:pt x="5740" y="21432"/>
                    <a:pt x="5513" y="21528"/>
                    <a:pt x="5388" y="21337"/>
                  </a:cubicBezTo>
                  <a:cubicBezTo>
                    <a:pt x="5224" y="21113"/>
                    <a:pt x="5212" y="20635"/>
                    <a:pt x="5274" y="20252"/>
                  </a:cubicBezTo>
                  <a:cubicBezTo>
                    <a:pt x="5388" y="19582"/>
                    <a:pt x="5526" y="18912"/>
                    <a:pt x="5677" y="18274"/>
                  </a:cubicBezTo>
                  <a:cubicBezTo>
                    <a:pt x="5803" y="17699"/>
                    <a:pt x="5953" y="16934"/>
                    <a:pt x="6180" y="16583"/>
                  </a:cubicBezTo>
                  <a:cubicBezTo>
                    <a:pt x="6456" y="16168"/>
                    <a:pt x="6746" y="16455"/>
                    <a:pt x="6984" y="16870"/>
                  </a:cubicBezTo>
                  <a:cubicBezTo>
                    <a:pt x="7211" y="17253"/>
                    <a:pt x="7424" y="17667"/>
                    <a:pt x="7626" y="18114"/>
                  </a:cubicBezTo>
                  <a:cubicBezTo>
                    <a:pt x="7726" y="18337"/>
                    <a:pt x="7814" y="18593"/>
                    <a:pt x="7915" y="18816"/>
                  </a:cubicBezTo>
                  <a:cubicBezTo>
                    <a:pt x="7965" y="18944"/>
                    <a:pt x="7978" y="19039"/>
                    <a:pt x="8040" y="19007"/>
                  </a:cubicBezTo>
                  <a:cubicBezTo>
                    <a:pt x="8141" y="18976"/>
                    <a:pt x="8279" y="18593"/>
                    <a:pt x="8367" y="18433"/>
                  </a:cubicBezTo>
                  <a:cubicBezTo>
                    <a:pt x="8506" y="18178"/>
                    <a:pt x="8631" y="17923"/>
                    <a:pt x="8770" y="17667"/>
                  </a:cubicBezTo>
                  <a:cubicBezTo>
                    <a:pt x="9260" y="16742"/>
                    <a:pt x="9738" y="15817"/>
                    <a:pt x="10228" y="14892"/>
                  </a:cubicBezTo>
                  <a:cubicBezTo>
                    <a:pt x="10354" y="14668"/>
                    <a:pt x="10568" y="14860"/>
                    <a:pt x="10643" y="15211"/>
                  </a:cubicBezTo>
                  <a:close/>
                  <a:moveTo>
                    <a:pt x="18124" y="8383"/>
                  </a:moveTo>
                  <a:cubicBezTo>
                    <a:pt x="18275" y="8638"/>
                    <a:pt x="18426" y="8925"/>
                    <a:pt x="18576" y="9181"/>
                  </a:cubicBezTo>
                  <a:cubicBezTo>
                    <a:pt x="18652" y="9308"/>
                    <a:pt x="18727" y="9436"/>
                    <a:pt x="18803" y="9595"/>
                  </a:cubicBezTo>
                  <a:cubicBezTo>
                    <a:pt x="18840" y="9659"/>
                    <a:pt x="18866" y="9723"/>
                    <a:pt x="18903" y="9787"/>
                  </a:cubicBezTo>
                  <a:cubicBezTo>
                    <a:pt x="18903" y="9787"/>
                    <a:pt x="18903" y="9787"/>
                    <a:pt x="18903" y="9787"/>
                  </a:cubicBezTo>
                  <a:cubicBezTo>
                    <a:pt x="18916" y="9723"/>
                    <a:pt x="18941" y="9659"/>
                    <a:pt x="18954" y="9627"/>
                  </a:cubicBezTo>
                  <a:cubicBezTo>
                    <a:pt x="19004" y="9436"/>
                    <a:pt x="19054" y="9276"/>
                    <a:pt x="19104" y="9085"/>
                  </a:cubicBezTo>
                  <a:cubicBezTo>
                    <a:pt x="19205" y="8734"/>
                    <a:pt x="19306" y="8351"/>
                    <a:pt x="19406" y="8000"/>
                  </a:cubicBezTo>
                  <a:cubicBezTo>
                    <a:pt x="19595" y="7266"/>
                    <a:pt x="19771" y="6532"/>
                    <a:pt x="19934" y="5799"/>
                  </a:cubicBezTo>
                  <a:cubicBezTo>
                    <a:pt x="20135" y="4905"/>
                    <a:pt x="20676" y="5703"/>
                    <a:pt x="20475" y="6596"/>
                  </a:cubicBezTo>
                  <a:cubicBezTo>
                    <a:pt x="20274" y="7490"/>
                    <a:pt x="20060" y="8383"/>
                    <a:pt x="19834" y="9244"/>
                  </a:cubicBezTo>
                  <a:cubicBezTo>
                    <a:pt x="19721" y="9659"/>
                    <a:pt x="19607" y="10106"/>
                    <a:pt x="19482" y="10521"/>
                  </a:cubicBezTo>
                  <a:cubicBezTo>
                    <a:pt x="19369" y="10903"/>
                    <a:pt x="19255" y="11350"/>
                    <a:pt x="19067" y="11478"/>
                  </a:cubicBezTo>
                  <a:cubicBezTo>
                    <a:pt x="18828" y="11637"/>
                    <a:pt x="18639" y="11286"/>
                    <a:pt x="18463" y="10967"/>
                  </a:cubicBezTo>
                  <a:cubicBezTo>
                    <a:pt x="18300" y="10680"/>
                    <a:pt x="18136" y="10361"/>
                    <a:pt x="17973" y="10074"/>
                  </a:cubicBezTo>
                  <a:cubicBezTo>
                    <a:pt x="17621" y="9436"/>
                    <a:pt x="17281" y="8830"/>
                    <a:pt x="16929" y="8191"/>
                  </a:cubicBezTo>
                  <a:cubicBezTo>
                    <a:pt x="16791" y="7936"/>
                    <a:pt x="16728" y="7490"/>
                    <a:pt x="16816" y="7107"/>
                  </a:cubicBezTo>
                  <a:cubicBezTo>
                    <a:pt x="16892" y="6756"/>
                    <a:pt x="17105" y="6564"/>
                    <a:pt x="17244" y="6820"/>
                  </a:cubicBezTo>
                  <a:cubicBezTo>
                    <a:pt x="17520" y="7298"/>
                    <a:pt x="17822" y="7841"/>
                    <a:pt x="18124" y="8383"/>
                  </a:cubicBezTo>
                  <a:close/>
                  <a:moveTo>
                    <a:pt x="11272" y="4810"/>
                  </a:moveTo>
                  <a:cubicBezTo>
                    <a:pt x="11573" y="4108"/>
                    <a:pt x="11888" y="3470"/>
                    <a:pt x="12227" y="2831"/>
                  </a:cubicBezTo>
                  <a:cubicBezTo>
                    <a:pt x="12529" y="2289"/>
                    <a:pt x="12856" y="1587"/>
                    <a:pt x="13208" y="1300"/>
                  </a:cubicBezTo>
                  <a:cubicBezTo>
                    <a:pt x="13648" y="949"/>
                    <a:pt x="13975" y="1619"/>
                    <a:pt x="14289" y="2321"/>
                  </a:cubicBezTo>
                  <a:cubicBezTo>
                    <a:pt x="14453" y="2672"/>
                    <a:pt x="14616" y="3023"/>
                    <a:pt x="14779" y="3374"/>
                  </a:cubicBezTo>
                  <a:cubicBezTo>
                    <a:pt x="14855" y="3533"/>
                    <a:pt x="14930" y="3693"/>
                    <a:pt x="15006" y="3884"/>
                  </a:cubicBezTo>
                  <a:cubicBezTo>
                    <a:pt x="15018" y="3916"/>
                    <a:pt x="15043" y="3980"/>
                    <a:pt x="15069" y="4044"/>
                  </a:cubicBezTo>
                  <a:cubicBezTo>
                    <a:pt x="15094" y="3980"/>
                    <a:pt x="15119" y="3884"/>
                    <a:pt x="15144" y="3820"/>
                  </a:cubicBezTo>
                  <a:cubicBezTo>
                    <a:pt x="15220" y="3629"/>
                    <a:pt x="15295" y="3470"/>
                    <a:pt x="15370" y="3278"/>
                  </a:cubicBezTo>
                  <a:cubicBezTo>
                    <a:pt x="15509" y="2927"/>
                    <a:pt x="15647" y="2608"/>
                    <a:pt x="15798" y="2257"/>
                  </a:cubicBezTo>
                  <a:cubicBezTo>
                    <a:pt x="16062" y="1619"/>
                    <a:pt x="16326" y="853"/>
                    <a:pt x="16615" y="311"/>
                  </a:cubicBezTo>
                  <a:cubicBezTo>
                    <a:pt x="16766" y="24"/>
                    <a:pt x="16955" y="-72"/>
                    <a:pt x="17131" y="56"/>
                  </a:cubicBezTo>
                  <a:cubicBezTo>
                    <a:pt x="17307" y="183"/>
                    <a:pt x="17445" y="566"/>
                    <a:pt x="17583" y="853"/>
                  </a:cubicBezTo>
                  <a:cubicBezTo>
                    <a:pt x="17860" y="1459"/>
                    <a:pt x="18124" y="2098"/>
                    <a:pt x="18363" y="2768"/>
                  </a:cubicBezTo>
                  <a:cubicBezTo>
                    <a:pt x="18639" y="3533"/>
                    <a:pt x="18199" y="4650"/>
                    <a:pt x="17923" y="3884"/>
                  </a:cubicBezTo>
                  <a:cubicBezTo>
                    <a:pt x="17709" y="3310"/>
                    <a:pt x="17495" y="2768"/>
                    <a:pt x="17269" y="2257"/>
                  </a:cubicBezTo>
                  <a:cubicBezTo>
                    <a:pt x="17206" y="2129"/>
                    <a:pt x="17156" y="2002"/>
                    <a:pt x="17093" y="1874"/>
                  </a:cubicBezTo>
                  <a:cubicBezTo>
                    <a:pt x="17068" y="1810"/>
                    <a:pt x="16980" y="1683"/>
                    <a:pt x="16955" y="1619"/>
                  </a:cubicBezTo>
                  <a:cubicBezTo>
                    <a:pt x="16955" y="1619"/>
                    <a:pt x="16955" y="1619"/>
                    <a:pt x="16955" y="1619"/>
                  </a:cubicBezTo>
                  <a:cubicBezTo>
                    <a:pt x="16904" y="1747"/>
                    <a:pt x="16841" y="1874"/>
                    <a:pt x="16791" y="2034"/>
                  </a:cubicBezTo>
                  <a:cubicBezTo>
                    <a:pt x="16376" y="3023"/>
                    <a:pt x="15961" y="4044"/>
                    <a:pt x="15546" y="5033"/>
                  </a:cubicBezTo>
                  <a:cubicBezTo>
                    <a:pt x="15333" y="5543"/>
                    <a:pt x="15081" y="5958"/>
                    <a:pt x="14792" y="5480"/>
                  </a:cubicBezTo>
                  <a:cubicBezTo>
                    <a:pt x="14566" y="5097"/>
                    <a:pt x="14352" y="4554"/>
                    <a:pt x="14138" y="4108"/>
                  </a:cubicBezTo>
                  <a:cubicBezTo>
                    <a:pt x="14025" y="3884"/>
                    <a:pt x="13924" y="3661"/>
                    <a:pt x="13811" y="3406"/>
                  </a:cubicBezTo>
                  <a:cubicBezTo>
                    <a:pt x="13723" y="3214"/>
                    <a:pt x="13635" y="2991"/>
                    <a:pt x="13522" y="2863"/>
                  </a:cubicBezTo>
                  <a:cubicBezTo>
                    <a:pt x="13334" y="2672"/>
                    <a:pt x="13095" y="3246"/>
                    <a:pt x="12956" y="3470"/>
                  </a:cubicBezTo>
                  <a:cubicBezTo>
                    <a:pt x="12516" y="4203"/>
                    <a:pt x="12102" y="5033"/>
                    <a:pt x="11712" y="5926"/>
                  </a:cubicBezTo>
                  <a:cubicBezTo>
                    <a:pt x="11423" y="6628"/>
                    <a:pt x="10970" y="5511"/>
                    <a:pt x="11272" y="4810"/>
                  </a:cubicBezTo>
                  <a:close/>
                  <a:moveTo>
                    <a:pt x="21229" y="17604"/>
                  </a:moveTo>
                  <a:cubicBezTo>
                    <a:pt x="21078" y="17827"/>
                    <a:pt x="20902" y="17667"/>
                    <a:pt x="20802" y="17316"/>
                  </a:cubicBezTo>
                  <a:cubicBezTo>
                    <a:pt x="20638" y="16742"/>
                    <a:pt x="20462" y="16200"/>
                    <a:pt x="20261" y="15721"/>
                  </a:cubicBezTo>
                  <a:cubicBezTo>
                    <a:pt x="20173" y="15498"/>
                    <a:pt x="20073" y="15275"/>
                    <a:pt x="19985" y="15083"/>
                  </a:cubicBezTo>
                  <a:cubicBezTo>
                    <a:pt x="19934" y="14987"/>
                    <a:pt x="19884" y="14892"/>
                    <a:pt x="19834" y="14796"/>
                  </a:cubicBezTo>
                  <a:cubicBezTo>
                    <a:pt x="19821" y="14764"/>
                    <a:pt x="19796" y="14732"/>
                    <a:pt x="19783" y="14700"/>
                  </a:cubicBezTo>
                  <a:cubicBezTo>
                    <a:pt x="19758" y="14764"/>
                    <a:pt x="19733" y="14828"/>
                    <a:pt x="19733" y="14828"/>
                  </a:cubicBezTo>
                  <a:cubicBezTo>
                    <a:pt x="19683" y="14987"/>
                    <a:pt x="19633" y="15115"/>
                    <a:pt x="19595" y="15275"/>
                  </a:cubicBezTo>
                  <a:cubicBezTo>
                    <a:pt x="19519" y="15530"/>
                    <a:pt x="19444" y="15753"/>
                    <a:pt x="19369" y="16008"/>
                  </a:cubicBezTo>
                  <a:cubicBezTo>
                    <a:pt x="19193" y="16615"/>
                    <a:pt x="19029" y="17221"/>
                    <a:pt x="18878" y="17827"/>
                  </a:cubicBezTo>
                  <a:cubicBezTo>
                    <a:pt x="18740" y="18433"/>
                    <a:pt x="18614" y="19295"/>
                    <a:pt x="18338" y="19550"/>
                  </a:cubicBezTo>
                  <a:cubicBezTo>
                    <a:pt x="18174" y="19678"/>
                    <a:pt x="18036" y="19582"/>
                    <a:pt x="17885" y="19422"/>
                  </a:cubicBezTo>
                  <a:cubicBezTo>
                    <a:pt x="17734" y="19263"/>
                    <a:pt x="17571" y="19103"/>
                    <a:pt x="17420" y="18912"/>
                  </a:cubicBezTo>
                  <a:cubicBezTo>
                    <a:pt x="16829" y="18274"/>
                    <a:pt x="16225" y="17604"/>
                    <a:pt x="15634" y="16966"/>
                  </a:cubicBezTo>
                  <a:cubicBezTo>
                    <a:pt x="15484" y="16806"/>
                    <a:pt x="15446" y="16200"/>
                    <a:pt x="15521" y="15881"/>
                  </a:cubicBezTo>
                  <a:cubicBezTo>
                    <a:pt x="15609" y="15466"/>
                    <a:pt x="15798" y="15434"/>
                    <a:pt x="15949" y="15594"/>
                  </a:cubicBezTo>
                  <a:cubicBezTo>
                    <a:pt x="16565" y="16264"/>
                    <a:pt x="17181" y="16934"/>
                    <a:pt x="17797" y="17604"/>
                  </a:cubicBezTo>
                  <a:cubicBezTo>
                    <a:pt x="17872" y="17699"/>
                    <a:pt x="17948" y="17763"/>
                    <a:pt x="18023" y="17859"/>
                  </a:cubicBezTo>
                  <a:cubicBezTo>
                    <a:pt x="18048" y="17891"/>
                    <a:pt x="18086" y="17923"/>
                    <a:pt x="18111" y="17955"/>
                  </a:cubicBezTo>
                  <a:cubicBezTo>
                    <a:pt x="18162" y="17731"/>
                    <a:pt x="18275" y="17285"/>
                    <a:pt x="18287" y="17221"/>
                  </a:cubicBezTo>
                  <a:cubicBezTo>
                    <a:pt x="18438" y="16583"/>
                    <a:pt x="18602" y="15976"/>
                    <a:pt x="18765" y="15370"/>
                  </a:cubicBezTo>
                  <a:cubicBezTo>
                    <a:pt x="18941" y="14764"/>
                    <a:pt x="19117" y="14158"/>
                    <a:pt x="19318" y="13584"/>
                  </a:cubicBezTo>
                  <a:cubicBezTo>
                    <a:pt x="19532" y="12977"/>
                    <a:pt x="19834" y="12818"/>
                    <a:pt x="20110" y="13328"/>
                  </a:cubicBezTo>
                  <a:cubicBezTo>
                    <a:pt x="20601" y="14190"/>
                    <a:pt x="21003" y="15306"/>
                    <a:pt x="21342" y="16519"/>
                  </a:cubicBezTo>
                  <a:cubicBezTo>
                    <a:pt x="21443" y="16870"/>
                    <a:pt x="21368" y="17412"/>
                    <a:pt x="21229" y="17604"/>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4F2CFBFA-FA57-1E41-94A5-3BC4A6EAAA06}"/>
                </a:ext>
              </a:extLst>
            </p:cNvPr>
            <p:cNvSpPr/>
            <p:nvPr/>
          </p:nvSpPr>
          <p:spPr>
            <a:xfrm>
              <a:off x="0" y="0"/>
              <a:ext cx="1555149" cy="4578352"/>
            </a:xfrm>
            <a:custGeom>
              <a:avLst/>
              <a:gdLst/>
              <a:ahLst/>
              <a:cxnLst>
                <a:cxn ang="0">
                  <a:pos x="wd2" y="hd2"/>
                </a:cxn>
                <a:cxn ang="5400000">
                  <a:pos x="wd2" y="hd2"/>
                </a:cxn>
                <a:cxn ang="10800000">
                  <a:pos x="wd2" y="hd2"/>
                </a:cxn>
                <a:cxn ang="16200000">
                  <a:pos x="wd2" y="hd2"/>
                </a:cxn>
              </a:cxnLst>
              <a:rect l="0" t="0" r="r" b="b"/>
              <a:pathLst>
                <a:path w="21348" h="21600" extrusionOk="0">
                  <a:moveTo>
                    <a:pt x="7496" y="18257"/>
                  </a:moveTo>
                  <a:cubicBezTo>
                    <a:pt x="9187" y="17094"/>
                    <a:pt x="10390" y="15824"/>
                    <a:pt x="10617" y="14518"/>
                  </a:cubicBezTo>
                  <a:cubicBezTo>
                    <a:pt x="10843" y="13152"/>
                    <a:pt x="9919" y="11810"/>
                    <a:pt x="9396" y="10467"/>
                  </a:cubicBezTo>
                  <a:cubicBezTo>
                    <a:pt x="8961" y="9359"/>
                    <a:pt x="8856" y="8239"/>
                    <a:pt x="9850" y="7160"/>
                  </a:cubicBezTo>
                  <a:cubicBezTo>
                    <a:pt x="10425" y="6525"/>
                    <a:pt x="11454" y="5878"/>
                    <a:pt x="12936" y="5422"/>
                  </a:cubicBezTo>
                  <a:cubicBezTo>
                    <a:pt x="13058" y="5560"/>
                    <a:pt x="13214" y="5698"/>
                    <a:pt x="13406" y="5824"/>
                  </a:cubicBezTo>
                  <a:cubicBezTo>
                    <a:pt x="14051" y="6267"/>
                    <a:pt x="15132" y="6657"/>
                    <a:pt x="16579" y="6765"/>
                  </a:cubicBezTo>
                  <a:cubicBezTo>
                    <a:pt x="17817" y="6854"/>
                    <a:pt x="19194" y="6783"/>
                    <a:pt x="20205" y="6513"/>
                  </a:cubicBezTo>
                  <a:cubicBezTo>
                    <a:pt x="21164" y="6255"/>
                    <a:pt x="21600" y="5812"/>
                    <a:pt x="21199" y="5410"/>
                  </a:cubicBezTo>
                  <a:cubicBezTo>
                    <a:pt x="20798" y="5009"/>
                    <a:pt x="19665" y="4757"/>
                    <a:pt x="18514" y="4644"/>
                  </a:cubicBezTo>
                  <a:cubicBezTo>
                    <a:pt x="17294" y="4524"/>
                    <a:pt x="15899" y="4530"/>
                    <a:pt x="14714" y="4691"/>
                  </a:cubicBezTo>
                  <a:cubicBezTo>
                    <a:pt x="14295" y="4751"/>
                    <a:pt x="13877" y="4823"/>
                    <a:pt x="13494" y="4907"/>
                  </a:cubicBezTo>
                  <a:cubicBezTo>
                    <a:pt x="13494" y="4895"/>
                    <a:pt x="13476" y="4883"/>
                    <a:pt x="13476" y="4871"/>
                  </a:cubicBezTo>
                  <a:cubicBezTo>
                    <a:pt x="13197" y="4308"/>
                    <a:pt x="13249" y="3715"/>
                    <a:pt x="13424" y="3146"/>
                  </a:cubicBezTo>
                  <a:cubicBezTo>
                    <a:pt x="13738" y="2049"/>
                    <a:pt x="14714" y="977"/>
                    <a:pt x="16213" y="0"/>
                  </a:cubicBezTo>
                  <a:lnTo>
                    <a:pt x="15237" y="0"/>
                  </a:lnTo>
                  <a:cubicBezTo>
                    <a:pt x="14191" y="713"/>
                    <a:pt x="13406" y="1474"/>
                    <a:pt x="12953" y="2259"/>
                  </a:cubicBezTo>
                  <a:cubicBezTo>
                    <a:pt x="12569" y="2900"/>
                    <a:pt x="12395" y="3553"/>
                    <a:pt x="12447" y="4200"/>
                  </a:cubicBezTo>
                  <a:cubicBezTo>
                    <a:pt x="12465" y="4500"/>
                    <a:pt x="12552" y="4799"/>
                    <a:pt x="12726" y="5093"/>
                  </a:cubicBezTo>
                  <a:cubicBezTo>
                    <a:pt x="12186" y="5243"/>
                    <a:pt x="11680" y="5416"/>
                    <a:pt x="11262" y="5602"/>
                  </a:cubicBezTo>
                  <a:cubicBezTo>
                    <a:pt x="9362" y="6417"/>
                    <a:pt x="8508" y="7466"/>
                    <a:pt x="8281" y="8490"/>
                  </a:cubicBezTo>
                  <a:cubicBezTo>
                    <a:pt x="8002" y="9826"/>
                    <a:pt x="8926" y="11157"/>
                    <a:pt x="9449" y="12469"/>
                  </a:cubicBezTo>
                  <a:cubicBezTo>
                    <a:pt x="9745" y="13188"/>
                    <a:pt x="9920" y="13913"/>
                    <a:pt x="9763" y="14632"/>
                  </a:cubicBezTo>
                  <a:cubicBezTo>
                    <a:pt x="9606" y="15315"/>
                    <a:pt x="9170" y="15992"/>
                    <a:pt x="8542" y="16645"/>
                  </a:cubicBezTo>
                  <a:cubicBezTo>
                    <a:pt x="6886" y="18353"/>
                    <a:pt x="3975" y="20012"/>
                    <a:pt x="0" y="21217"/>
                  </a:cubicBezTo>
                  <a:lnTo>
                    <a:pt x="0" y="21600"/>
                  </a:lnTo>
                  <a:cubicBezTo>
                    <a:pt x="3120" y="20707"/>
                    <a:pt x="5648" y="19527"/>
                    <a:pt x="7496" y="18257"/>
                  </a:cubicBezTo>
                  <a:close/>
                  <a:moveTo>
                    <a:pt x="14923" y="4985"/>
                  </a:moveTo>
                  <a:cubicBezTo>
                    <a:pt x="16021" y="4829"/>
                    <a:pt x="17294" y="4829"/>
                    <a:pt x="18410" y="4949"/>
                  </a:cubicBezTo>
                  <a:cubicBezTo>
                    <a:pt x="19351" y="5051"/>
                    <a:pt x="20327" y="5285"/>
                    <a:pt x="20432" y="5650"/>
                  </a:cubicBezTo>
                  <a:cubicBezTo>
                    <a:pt x="20554" y="6040"/>
                    <a:pt x="19717" y="6333"/>
                    <a:pt x="18689" y="6441"/>
                  </a:cubicBezTo>
                  <a:cubicBezTo>
                    <a:pt x="17608" y="6555"/>
                    <a:pt x="16335" y="6507"/>
                    <a:pt x="15446" y="6255"/>
                  </a:cubicBezTo>
                  <a:cubicBezTo>
                    <a:pt x="14505" y="5992"/>
                    <a:pt x="13964" y="5614"/>
                    <a:pt x="13650" y="5219"/>
                  </a:cubicBezTo>
                  <a:cubicBezTo>
                    <a:pt x="14051" y="5129"/>
                    <a:pt x="14470" y="5051"/>
                    <a:pt x="14923" y="4985"/>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94B16936-1E33-7C4A-ADA0-BEE32A262E81}"/>
                </a:ext>
              </a:extLst>
            </p:cNvPr>
            <p:cNvSpPr/>
            <p:nvPr/>
          </p:nvSpPr>
          <p:spPr>
            <a:xfrm>
              <a:off x="2736056" y="0"/>
              <a:ext cx="2659386" cy="873855"/>
            </a:xfrm>
            <a:custGeom>
              <a:avLst/>
              <a:gdLst/>
              <a:ahLst/>
              <a:cxnLst>
                <a:cxn ang="0">
                  <a:pos x="wd2" y="hd2"/>
                </a:cxn>
                <a:cxn ang="5400000">
                  <a:pos x="wd2" y="hd2"/>
                </a:cxn>
                <a:cxn ang="10800000">
                  <a:pos x="wd2" y="hd2"/>
                </a:cxn>
                <a:cxn ang="16200000">
                  <a:pos x="wd2" y="hd2"/>
                </a:cxn>
              </a:cxnLst>
              <a:rect l="0" t="0" r="r" b="b"/>
              <a:pathLst>
                <a:path w="21600" h="20729" extrusionOk="0">
                  <a:moveTo>
                    <a:pt x="4900" y="12110"/>
                  </a:moveTo>
                  <a:cubicBezTo>
                    <a:pt x="6292" y="13767"/>
                    <a:pt x="7736" y="15153"/>
                    <a:pt x="9222" y="15906"/>
                  </a:cubicBezTo>
                  <a:cubicBezTo>
                    <a:pt x="9975" y="16298"/>
                    <a:pt x="10738" y="16509"/>
                    <a:pt x="11501" y="16449"/>
                  </a:cubicBezTo>
                  <a:cubicBezTo>
                    <a:pt x="11667" y="16449"/>
                    <a:pt x="11832" y="16418"/>
                    <a:pt x="11997" y="16388"/>
                  </a:cubicBezTo>
                  <a:cubicBezTo>
                    <a:pt x="12306" y="17804"/>
                    <a:pt x="12781" y="18979"/>
                    <a:pt x="13296" y="19702"/>
                  </a:cubicBezTo>
                  <a:cubicBezTo>
                    <a:pt x="14637" y="21600"/>
                    <a:pt x="16154" y="20606"/>
                    <a:pt x="17443" y="18828"/>
                  </a:cubicBezTo>
                  <a:cubicBezTo>
                    <a:pt x="19568" y="15906"/>
                    <a:pt x="21579" y="9881"/>
                    <a:pt x="21600" y="2621"/>
                  </a:cubicBezTo>
                  <a:cubicBezTo>
                    <a:pt x="21600" y="1808"/>
                    <a:pt x="21569" y="964"/>
                    <a:pt x="21528" y="181"/>
                  </a:cubicBezTo>
                  <a:cubicBezTo>
                    <a:pt x="21528" y="120"/>
                    <a:pt x="21517" y="60"/>
                    <a:pt x="21507" y="0"/>
                  </a:cubicBezTo>
                  <a:lnTo>
                    <a:pt x="21064" y="0"/>
                  </a:lnTo>
                  <a:cubicBezTo>
                    <a:pt x="21033" y="181"/>
                    <a:pt x="21022" y="362"/>
                    <a:pt x="21033" y="572"/>
                  </a:cubicBezTo>
                  <a:cubicBezTo>
                    <a:pt x="21425" y="6899"/>
                    <a:pt x="19877" y="12743"/>
                    <a:pt x="18144" y="15997"/>
                  </a:cubicBezTo>
                  <a:cubicBezTo>
                    <a:pt x="17082" y="17985"/>
                    <a:pt x="15793" y="19582"/>
                    <a:pt x="14513" y="19220"/>
                  </a:cubicBezTo>
                  <a:cubicBezTo>
                    <a:pt x="13791" y="19009"/>
                    <a:pt x="13049" y="17925"/>
                    <a:pt x="12585" y="16268"/>
                  </a:cubicBezTo>
                  <a:cubicBezTo>
                    <a:pt x="12946" y="16117"/>
                    <a:pt x="13307" y="15906"/>
                    <a:pt x="13647" y="15515"/>
                  </a:cubicBezTo>
                  <a:cubicBezTo>
                    <a:pt x="14245" y="14882"/>
                    <a:pt x="14813" y="13737"/>
                    <a:pt x="15029" y="11900"/>
                  </a:cubicBezTo>
                  <a:cubicBezTo>
                    <a:pt x="15225" y="10152"/>
                    <a:pt x="14988" y="8254"/>
                    <a:pt x="14421" y="7411"/>
                  </a:cubicBezTo>
                  <a:cubicBezTo>
                    <a:pt x="13884" y="6628"/>
                    <a:pt x="13224" y="6688"/>
                    <a:pt x="12688" y="7441"/>
                  </a:cubicBezTo>
                  <a:cubicBezTo>
                    <a:pt x="12131" y="8194"/>
                    <a:pt x="11739" y="9851"/>
                    <a:pt x="11635" y="11598"/>
                  </a:cubicBezTo>
                  <a:cubicBezTo>
                    <a:pt x="11574" y="12773"/>
                    <a:pt x="11615" y="13888"/>
                    <a:pt x="11749" y="14942"/>
                  </a:cubicBezTo>
                  <a:cubicBezTo>
                    <a:pt x="11099" y="15033"/>
                    <a:pt x="10449" y="14912"/>
                    <a:pt x="9799" y="14671"/>
                  </a:cubicBezTo>
                  <a:cubicBezTo>
                    <a:pt x="8417" y="14099"/>
                    <a:pt x="7076" y="12924"/>
                    <a:pt x="5776" y="11508"/>
                  </a:cubicBezTo>
                  <a:cubicBezTo>
                    <a:pt x="4549" y="10182"/>
                    <a:pt x="3322" y="8586"/>
                    <a:pt x="2280" y="6236"/>
                  </a:cubicBezTo>
                  <a:cubicBezTo>
                    <a:pt x="1558" y="4609"/>
                    <a:pt x="908" y="2500"/>
                    <a:pt x="557" y="30"/>
                  </a:cubicBezTo>
                  <a:lnTo>
                    <a:pt x="0" y="30"/>
                  </a:lnTo>
                  <a:cubicBezTo>
                    <a:pt x="268" y="2169"/>
                    <a:pt x="732" y="4097"/>
                    <a:pt x="1279" y="5694"/>
                  </a:cubicBezTo>
                  <a:cubicBezTo>
                    <a:pt x="2280" y="8616"/>
                    <a:pt x="3590" y="10544"/>
                    <a:pt x="4900" y="12110"/>
                  </a:cubicBezTo>
                  <a:close/>
                  <a:moveTo>
                    <a:pt x="12368" y="10122"/>
                  </a:moveTo>
                  <a:cubicBezTo>
                    <a:pt x="12646" y="8917"/>
                    <a:pt x="13142" y="8315"/>
                    <a:pt x="13637" y="8375"/>
                  </a:cubicBezTo>
                  <a:cubicBezTo>
                    <a:pt x="14070" y="8435"/>
                    <a:pt x="14555" y="9128"/>
                    <a:pt x="14575" y="10514"/>
                  </a:cubicBezTo>
                  <a:cubicBezTo>
                    <a:pt x="14596" y="12080"/>
                    <a:pt x="14152" y="13195"/>
                    <a:pt x="13709" y="13828"/>
                  </a:cubicBezTo>
                  <a:cubicBezTo>
                    <a:pt x="13265" y="14460"/>
                    <a:pt x="12770" y="14701"/>
                    <a:pt x="12275" y="14852"/>
                  </a:cubicBezTo>
                  <a:cubicBezTo>
                    <a:pt x="12244" y="14641"/>
                    <a:pt x="12213" y="14400"/>
                    <a:pt x="12182" y="14159"/>
                  </a:cubicBezTo>
                  <a:cubicBezTo>
                    <a:pt x="12038" y="12803"/>
                    <a:pt x="12089" y="11327"/>
                    <a:pt x="12368" y="1012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35D1397A-2D98-0449-8F32-E23D419CC98C}"/>
                </a:ext>
              </a:extLst>
            </p:cNvPr>
            <p:cNvSpPr/>
            <p:nvPr/>
          </p:nvSpPr>
          <p:spPr>
            <a:xfrm>
              <a:off x="7301221" y="0"/>
              <a:ext cx="1842779" cy="2946400"/>
            </a:xfrm>
            <a:custGeom>
              <a:avLst/>
              <a:gdLst/>
              <a:ahLst/>
              <a:cxnLst>
                <a:cxn ang="0">
                  <a:pos x="wd2" y="hd2"/>
                </a:cxn>
                <a:cxn ang="5400000">
                  <a:pos x="wd2" y="hd2"/>
                </a:cxn>
                <a:cxn ang="10800000">
                  <a:pos x="wd2" y="hd2"/>
                </a:cxn>
                <a:cxn ang="16200000">
                  <a:pos x="wd2" y="hd2"/>
                </a:cxn>
              </a:cxnLst>
              <a:rect l="0" t="0" r="r" b="b"/>
              <a:pathLst>
                <a:path w="21600" h="21600" extrusionOk="0">
                  <a:moveTo>
                    <a:pt x="5344" y="5996"/>
                  </a:moveTo>
                  <a:cubicBezTo>
                    <a:pt x="5285" y="6070"/>
                    <a:pt x="5225" y="6145"/>
                    <a:pt x="5166" y="6229"/>
                  </a:cubicBezTo>
                  <a:cubicBezTo>
                    <a:pt x="4287" y="7476"/>
                    <a:pt x="4168" y="9022"/>
                    <a:pt x="5136" y="10260"/>
                  </a:cubicBezTo>
                  <a:cubicBezTo>
                    <a:pt x="5731" y="11014"/>
                    <a:pt x="6788" y="11545"/>
                    <a:pt x="7860" y="12029"/>
                  </a:cubicBezTo>
                  <a:cubicBezTo>
                    <a:pt x="8411" y="12271"/>
                    <a:pt x="8962" y="12513"/>
                    <a:pt x="9468" y="12802"/>
                  </a:cubicBezTo>
                  <a:cubicBezTo>
                    <a:pt x="9944" y="13072"/>
                    <a:pt x="10376" y="13360"/>
                    <a:pt x="10763" y="13677"/>
                  </a:cubicBezTo>
                  <a:cubicBezTo>
                    <a:pt x="12192" y="14850"/>
                    <a:pt x="12966" y="16321"/>
                    <a:pt x="12802" y="17783"/>
                  </a:cubicBezTo>
                  <a:cubicBezTo>
                    <a:pt x="11492" y="17894"/>
                    <a:pt x="10153" y="18211"/>
                    <a:pt x="9200" y="18798"/>
                  </a:cubicBezTo>
                  <a:cubicBezTo>
                    <a:pt x="8262" y="19384"/>
                    <a:pt x="7890" y="20259"/>
                    <a:pt x="8515" y="21023"/>
                  </a:cubicBezTo>
                  <a:cubicBezTo>
                    <a:pt x="8768" y="21330"/>
                    <a:pt x="9244" y="21600"/>
                    <a:pt x="9825" y="21600"/>
                  </a:cubicBezTo>
                  <a:cubicBezTo>
                    <a:pt x="10510" y="21591"/>
                    <a:pt x="11120" y="21246"/>
                    <a:pt x="11567" y="20948"/>
                  </a:cubicBezTo>
                  <a:cubicBezTo>
                    <a:pt x="12668" y="20203"/>
                    <a:pt x="13279" y="19226"/>
                    <a:pt x="13487" y="18211"/>
                  </a:cubicBezTo>
                  <a:cubicBezTo>
                    <a:pt x="13919" y="18192"/>
                    <a:pt x="14365" y="18202"/>
                    <a:pt x="14797" y="18230"/>
                  </a:cubicBezTo>
                  <a:cubicBezTo>
                    <a:pt x="17491" y="18416"/>
                    <a:pt x="19784" y="19459"/>
                    <a:pt x="21600" y="20660"/>
                  </a:cubicBezTo>
                  <a:lnTo>
                    <a:pt x="21600" y="19999"/>
                  </a:lnTo>
                  <a:cubicBezTo>
                    <a:pt x="20394" y="19254"/>
                    <a:pt x="19025" y="18621"/>
                    <a:pt x="17462" y="18211"/>
                  </a:cubicBezTo>
                  <a:cubicBezTo>
                    <a:pt x="16241" y="17885"/>
                    <a:pt x="14886" y="17708"/>
                    <a:pt x="13561" y="17746"/>
                  </a:cubicBezTo>
                  <a:cubicBezTo>
                    <a:pt x="13606" y="17243"/>
                    <a:pt x="13547" y="16740"/>
                    <a:pt x="13413" y="16265"/>
                  </a:cubicBezTo>
                  <a:cubicBezTo>
                    <a:pt x="13159" y="15409"/>
                    <a:pt x="12624" y="14580"/>
                    <a:pt x="11850" y="13844"/>
                  </a:cubicBezTo>
                  <a:cubicBezTo>
                    <a:pt x="11105" y="13137"/>
                    <a:pt x="10167" y="12532"/>
                    <a:pt x="9096" y="12029"/>
                  </a:cubicBezTo>
                  <a:cubicBezTo>
                    <a:pt x="8024" y="11526"/>
                    <a:pt x="6833" y="11079"/>
                    <a:pt x="6074" y="10372"/>
                  </a:cubicBezTo>
                  <a:cubicBezTo>
                    <a:pt x="5508" y="9841"/>
                    <a:pt x="5240" y="9199"/>
                    <a:pt x="5195" y="8575"/>
                  </a:cubicBezTo>
                  <a:cubicBezTo>
                    <a:pt x="5151" y="7904"/>
                    <a:pt x="5314" y="7243"/>
                    <a:pt x="5702" y="6620"/>
                  </a:cubicBezTo>
                  <a:cubicBezTo>
                    <a:pt x="5761" y="6517"/>
                    <a:pt x="5836" y="6424"/>
                    <a:pt x="5910" y="6322"/>
                  </a:cubicBezTo>
                  <a:cubicBezTo>
                    <a:pt x="6476" y="6601"/>
                    <a:pt x="7086" y="6852"/>
                    <a:pt x="7711" y="7057"/>
                  </a:cubicBezTo>
                  <a:cubicBezTo>
                    <a:pt x="8262" y="7243"/>
                    <a:pt x="8872" y="7392"/>
                    <a:pt x="9512" y="7402"/>
                  </a:cubicBezTo>
                  <a:cubicBezTo>
                    <a:pt x="10167" y="7411"/>
                    <a:pt x="10763" y="7225"/>
                    <a:pt x="11120" y="6890"/>
                  </a:cubicBezTo>
                  <a:cubicBezTo>
                    <a:pt x="11775" y="6275"/>
                    <a:pt x="11492" y="5288"/>
                    <a:pt x="10644" y="4804"/>
                  </a:cubicBezTo>
                  <a:cubicBezTo>
                    <a:pt x="9631" y="4227"/>
                    <a:pt x="8113" y="4339"/>
                    <a:pt x="7041" y="4786"/>
                  </a:cubicBezTo>
                  <a:cubicBezTo>
                    <a:pt x="6505" y="5009"/>
                    <a:pt x="6074" y="5298"/>
                    <a:pt x="5716" y="5623"/>
                  </a:cubicBezTo>
                  <a:cubicBezTo>
                    <a:pt x="5166" y="5316"/>
                    <a:pt x="4659" y="4981"/>
                    <a:pt x="4198" y="4618"/>
                  </a:cubicBezTo>
                  <a:cubicBezTo>
                    <a:pt x="2531" y="3342"/>
                    <a:pt x="1414" y="1797"/>
                    <a:pt x="819" y="196"/>
                  </a:cubicBezTo>
                  <a:cubicBezTo>
                    <a:pt x="789" y="130"/>
                    <a:pt x="774" y="65"/>
                    <a:pt x="759" y="0"/>
                  </a:cubicBezTo>
                  <a:lnTo>
                    <a:pt x="0" y="0"/>
                  </a:lnTo>
                  <a:cubicBezTo>
                    <a:pt x="432" y="1350"/>
                    <a:pt x="1236" y="2653"/>
                    <a:pt x="2397" y="3827"/>
                  </a:cubicBezTo>
                  <a:cubicBezTo>
                    <a:pt x="3216" y="4609"/>
                    <a:pt x="4198" y="5363"/>
                    <a:pt x="5344" y="5996"/>
                  </a:cubicBezTo>
                  <a:close/>
                  <a:moveTo>
                    <a:pt x="12683" y="18444"/>
                  </a:moveTo>
                  <a:cubicBezTo>
                    <a:pt x="12445" y="19198"/>
                    <a:pt x="11969" y="19961"/>
                    <a:pt x="11150" y="20548"/>
                  </a:cubicBezTo>
                  <a:cubicBezTo>
                    <a:pt x="10956" y="20688"/>
                    <a:pt x="10748" y="20818"/>
                    <a:pt x="10510" y="20930"/>
                  </a:cubicBezTo>
                  <a:cubicBezTo>
                    <a:pt x="10391" y="20986"/>
                    <a:pt x="10242" y="21051"/>
                    <a:pt x="10108" y="21088"/>
                  </a:cubicBezTo>
                  <a:cubicBezTo>
                    <a:pt x="10048" y="21107"/>
                    <a:pt x="9974" y="21116"/>
                    <a:pt x="9914" y="21125"/>
                  </a:cubicBezTo>
                  <a:cubicBezTo>
                    <a:pt x="9885" y="21125"/>
                    <a:pt x="9840" y="21125"/>
                    <a:pt x="9810" y="21125"/>
                  </a:cubicBezTo>
                  <a:cubicBezTo>
                    <a:pt x="9795" y="21125"/>
                    <a:pt x="9780" y="21125"/>
                    <a:pt x="9780" y="21125"/>
                  </a:cubicBezTo>
                  <a:cubicBezTo>
                    <a:pt x="9780" y="21125"/>
                    <a:pt x="9780" y="21125"/>
                    <a:pt x="9766" y="21125"/>
                  </a:cubicBezTo>
                  <a:cubicBezTo>
                    <a:pt x="9587" y="21107"/>
                    <a:pt x="9438" y="21032"/>
                    <a:pt x="9319" y="20939"/>
                  </a:cubicBezTo>
                  <a:cubicBezTo>
                    <a:pt x="9155" y="20809"/>
                    <a:pt x="9066" y="20641"/>
                    <a:pt x="9006" y="20483"/>
                  </a:cubicBezTo>
                  <a:cubicBezTo>
                    <a:pt x="8723" y="19719"/>
                    <a:pt x="9617" y="19068"/>
                    <a:pt x="10629" y="18714"/>
                  </a:cubicBezTo>
                  <a:cubicBezTo>
                    <a:pt x="11284" y="18481"/>
                    <a:pt x="11998" y="18332"/>
                    <a:pt x="12743" y="18258"/>
                  </a:cubicBezTo>
                  <a:cubicBezTo>
                    <a:pt x="12728" y="18313"/>
                    <a:pt x="12713" y="18379"/>
                    <a:pt x="12683" y="18444"/>
                  </a:cubicBezTo>
                  <a:close/>
                  <a:moveTo>
                    <a:pt x="7354" y="5186"/>
                  </a:moveTo>
                  <a:cubicBezTo>
                    <a:pt x="8217" y="4804"/>
                    <a:pt x="9617" y="4627"/>
                    <a:pt x="10331" y="5232"/>
                  </a:cubicBezTo>
                  <a:cubicBezTo>
                    <a:pt x="10867" y="5689"/>
                    <a:pt x="11031" y="6676"/>
                    <a:pt x="9944" y="6871"/>
                  </a:cubicBezTo>
                  <a:cubicBezTo>
                    <a:pt x="9438" y="6964"/>
                    <a:pt x="8858" y="6852"/>
                    <a:pt x="8396" y="6722"/>
                  </a:cubicBezTo>
                  <a:cubicBezTo>
                    <a:pt x="7860" y="6564"/>
                    <a:pt x="7354" y="6368"/>
                    <a:pt x="6863" y="6154"/>
                  </a:cubicBezTo>
                  <a:cubicBezTo>
                    <a:pt x="6669" y="6070"/>
                    <a:pt x="6476" y="5977"/>
                    <a:pt x="6282" y="5884"/>
                  </a:cubicBezTo>
                  <a:cubicBezTo>
                    <a:pt x="6595" y="5614"/>
                    <a:pt x="6952" y="5363"/>
                    <a:pt x="7354" y="5186"/>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1480457" y="3143572"/>
            <a:ext cx="5820764" cy="1856963"/>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1480457" y="5087786"/>
            <a:ext cx="5820764" cy="76596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userDrawn="1">
            <p:ph type="pic" sz="quarter" idx="13"/>
          </p:nvPr>
        </p:nvSpPr>
        <p:spPr>
          <a:xfrm>
            <a:off x="6509001" y="1475647"/>
            <a:ext cx="1333500" cy="1333500"/>
          </a:xfrm>
          <a:prstGeom prst="ellipse">
            <a:avLst/>
          </a:prstGeom>
          <a:solidFill>
            <a:schemeClr val="accent6"/>
          </a:solidFill>
        </p:spPr>
        <p:txBody>
          <a:bodyPr>
            <a:normAutofit/>
          </a:bodyPr>
          <a:lstStyle>
            <a:lvl1pPr marL="0" indent="0" algn="ctr">
              <a:buNone/>
              <a:defRPr sz="1400"/>
            </a:lvl1pPr>
          </a:lstStyle>
          <a:p>
            <a:endParaRPr lang="en-US" dirty="0"/>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4475665" y="1781616"/>
            <a:ext cx="1701800" cy="27479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4475665" y="2071322"/>
            <a:ext cx="1701800" cy="27479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4475665" y="2361027"/>
            <a:ext cx="1701800" cy="27479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C05343D-82D7-42D6-BD7B-63FBBA7A5C0D}"/>
              </a:ext>
            </a:extLst>
          </p:cNvPr>
          <p:cNvGrpSpPr/>
          <p:nvPr userDrawn="1"/>
        </p:nvGrpSpPr>
        <p:grpSpPr>
          <a:xfrm>
            <a:off x="93613" y="0"/>
            <a:ext cx="8750558" cy="6858000"/>
            <a:chOff x="93613" y="0"/>
            <a:chExt cx="8750558" cy="6858000"/>
          </a:xfrm>
        </p:grpSpPr>
        <p:sp>
          <p:nvSpPr>
            <p:cNvPr id="72" name="Shape">
              <a:extLst>
                <a:ext uri="{FF2B5EF4-FFF2-40B4-BE49-F238E27FC236}">
                  <a16:creationId xmlns:a16="http://schemas.microsoft.com/office/drawing/2014/main" id="{BF89D794-92BC-374A-B892-18732F80BE57}"/>
                </a:ext>
              </a:extLst>
            </p:cNvPr>
            <p:cNvSpPr/>
            <p:nvPr userDrawn="1"/>
          </p:nvSpPr>
          <p:spPr>
            <a:xfrm>
              <a:off x="6591192" y="0"/>
              <a:ext cx="2252979" cy="1519000"/>
            </a:xfrm>
            <a:custGeom>
              <a:avLst/>
              <a:gdLst/>
              <a:ahLst/>
              <a:cxnLst>
                <a:cxn ang="0">
                  <a:pos x="wd2" y="hd2"/>
                </a:cxn>
                <a:cxn ang="5400000">
                  <a:pos x="wd2" y="hd2"/>
                </a:cxn>
                <a:cxn ang="10800000">
                  <a:pos x="wd2" y="hd2"/>
                </a:cxn>
                <a:cxn ang="16200000">
                  <a:pos x="wd2" y="hd2"/>
                </a:cxn>
              </a:cxnLst>
              <a:rect l="0" t="0" r="r" b="b"/>
              <a:pathLst>
                <a:path w="21600" h="21159" extrusionOk="0">
                  <a:moveTo>
                    <a:pt x="11701" y="20751"/>
                  </a:moveTo>
                  <a:cubicBezTo>
                    <a:pt x="14185" y="19389"/>
                    <a:pt x="15889" y="15037"/>
                    <a:pt x="17253" y="10773"/>
                  </a:cubicBezTo>
                  <a:cubicBezTo>
                    <a:pt x="18507" y="6882"/>
                    <a:pt x="19713" y="2671"/>
                    <a:pt x="21600" y="0"/>
                  </a:cubicBezTo>
                  <a:lnTo>
                    <a:pt x="0" y="0"/>
                  </a:lnTo>
                  <a:cubicBezTo>
                    <a:pt x="3117" y="4865"/>
                    <a:pt x="3543" y="15161"/>
                    <a:pt x="7026" y="19442"/>
                  </a:cubicBezTo>
                  <a:cubicBezTo>
                    <a:pt x="8401" y="21105"/>
                    <a:pt x="10142" y="21600"/>
                    <a:pt x="11701" y="2075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D0030A18-C034-AE44-9762-669BEFCB22E8}"/>
                </a:ext>
              </a:extLst>
            </p:cNvPr>
            <p:cNvSpPr/>
            <p:nvPr userDrawn="1"/>
          </p:nvSpPr>
          <p:spPr>
            <a:xfrm>
              <a:off x="5878552" y="0"/>
              <a:ext cx="2659386" cy="873855"/>
            </a:xfrm>
            <a:custGeom>
              <a:avLst/>
              <a:gdLst/>
              <a:ahLst/>
              <a:cxnLst>
                <a:cxn ang="0">
                  <a:pos x="wd2" y="hd2"/>
                </a:cxn>
                <a:cxn ang="5400000">
                  <a:pos x="wd2" y="hd2"/>
                </a:cxn>
                <a:cxn ang="10800000">
                  <a:pos x="wd2" y="hd2"/>
                </a:cxn>
                <a:cxn ang="16200000">
                  <a:pos x="wd2" y="hd2"/>
                </a:cxn>
              </a:cxnLst>
              <a:rect l="0" t="0" r="r" b="b"/>
              <a:pathLst>
                <a:path w="21600" h="20729" extrusionOk="0">
                  <a:moveTo>
                    <a:pt x="4900" y="12110"/>
                  </a:moveTo>
                  <a:cubicBezTo>
                    <a:pt x="6292" y="13767"/>
                    <a:pt x="7736" y="15153"/>
                    <a:pt x="9222" y="15906"/>
                  </a:cubicBezTo>
                  <a:cubicBezTo>
                    <a:pt x="9975" y="16298"/>
                    <a:pt x="10738" y="16509"/>
                    <a:pt x="11501" y="16449"/>
                  </a:cubicBezTo>
                  <a:cubicBezTo>
                    <a:pt x="11667" y="16449"/>
                    <a:pt x="11832" y="16418"/>
                    <a:pt x="11997" y="16388"/>
                  </a:cubicBezTo>
                  <a:cubicBezTo>
                    <a:pt x="12306" y="17804"/>
                    <a:pt x="12781" y="18979"/>
                    <a:pt x="13296" y="19702"/>
                  </a:cubicBezTo>
                  <a:cubicBezTo>
                    <a:pt x="14637" y="21600"/>
                    <a:pt x="16154" y="20606"/>
                    <a:pt x="17443" y="18828"/>
                  </a:cubicBezTo>
                  <a:cubicBezTo>
                    <a:pt x="19568" y="15906"/>
                    <a:pt x="21579" y="9881"/>
                    <a:pt x="21600" y="2621"/>
                  </a:cubicBezTo>
                  <a:cubicBezTo>
                    <a:pt x="21600" y="1808"/>
                    <a:pt x="21569" y="964"/>
                    <a:pt x="21528" y="181"/>
                  </a:cubicBezTo>
                  <a:cubicBezTo>
                    <a:pt x="21528" y="120"/>
                    <a:pt x="21517" y="60"/>
                    <a:pt x="21507" y="0"/>
                  </a:cubicBezTo>
                  <a:lnTo>
                    <a:pt x="21064" y="0"/>
                  </a:lnTo>
                  <a:cubicBezTo>
                    <a:pt x="21033" y="181"/>
                    <a:pt x="21022" y="362"/>
                    <a:pt x="21033" y="572"/>
                  </a:cubicBezTo>
                  <a:cubicBezTo>
                    <a:pt x="21425" y="6899"/>
                    <a:pt x="19877" y="12743"/>
                    <a:pt x="18144" y="15997"/>
                  </a:cubicBezTo>
                  <a:cubicBezTo>
                    <a:pt x="17082" y="17985"/>
                    <a:pt x="15793" y="19582"/>
                    <a:pt x="14513" y="19220"/>
                  </a:cubicBezTo>
                  <a:cubicBezTo>
                    <a:pt x="13791" y="19009"/>
                    <a:pt x="13049" y="17925"/>
                    <a:pt x="12585" y="16268"/>
                  </a:cubicBezTo>
                  <a:cubicBezTo>
                    <a:pt x="12946" y="16117"/>
                    <a:pt x="13307" y="15906"/>
                    <a:pt x="13647" y="15515"/>
                  </a:cubicBezTo>
                  <a:cubicBezTo>
                    <a:pt x="14245" y="14882"/>
                    <a:pt x="14813" y="13737"/>
                    <a:pt x="15029" y="11900"/>
                  </a:cubicBezTo>
                  <a:cubicBezTo>
                    <a:pt x="15225" y="10152"/>
                    <a:pt x="14988" y="8254"/>
                    <a:pt x="14421" y="7411"/>
                  </a:cubicBezTo>
                  <a:cubicBezTo>
                    <a:pt x="13884" y="6628"/>
                    <a:pt x="13224" y="6688"/>
                    <a:pt x="12688" y="7441"/>
                  </a:cubicBezTo>
                  <a:cubicBezTo>
                    <a:pt x="12131" y="8194"/>
                    <a:pt x="11739" y="9851"/>
                    <a:pt x="11635" y="11598"/>
                  </a:cubicBezTo>
                  <a:cubicBezTo>
                    <a:pt x="11574" y="12773"/>
                    <a:pt x="11615" y="13888"/>
                    <a:pt x="11749" y="14942"/>
                  </a:cubicBezTo>
                  <a:cubicBezTo>
                    <a:pt x="11099" y="15033"/>
                    <a:pt x="10449" y="14912"/>
                    <a:pt x="9799" y="14671"/>
                  </a:cubicBezTo>
                  <a:cubicBezTo>
                    <a:pt x="8417" y="14099"/>
                    <a:pt x="7076" y="12924"/>
                    <a:pt x="5776" y="11508"/>
                  </a:cubicBezTo>
                  <a:cubicBezTo>
                    <a:pt x="4549" y="10182"/>
                    <a:pt x="3322" y="8586"/>
                    <a:pt x="2280" y="6236"/>
                  </a:cubicBezTo>
                  <a:cubicBezTo>
                    <a:pt x="1558" y="4609"/>
                    <a:pt x="908" y="2500"/>
                    <a:pt x="557" y="30"/>
                  </a:cubicBezTo>
                  <a:lnTo>
                    <a:pt x="0" y="30"/>
                  </a:lnTo>
                  <a:cubicBezTo>
                    <a:pt x="268" y="2169"/>
                    <a:pt x="732" y="4097"/>
                    <a:pt x="1279" y="5694"/>
                  </a:cubicBezTo>
                  <a:cubicBezTo>
                    <a:pt x="2280" y="8616"/>
                    <a:pt x="3590" y="10544"/>
                    <a:pt x="4900" y="12110"/>
                  </a:cubicBezTo>
                  <a:close/>
                  <a:moveTo>
                    <a:pt x="12368" y="10122"/>
                  </a:moveTo>
                  <a:cubicBezTo>
                    <a:pt x="12646" y="8917"/>
                    <a:pt x="13142" y="8315"/>
                    <a:pt x="13637" y="8375"/>
                  </a:cubicBezTo>
                  <a:cubicBezTo>
                    <a:pt x="14070" y="8435"/>
                    <a:pt x="14555" y="9128"/>
                    <a:pt x="14575" y="10514"/>
                  </a:cubicBezTo>
                  <a:cubicBezTo>
                    <a:pt x="14596" y="12080"/>
                    <a:pt x="14152" y="13195"/>
                    <a:pt x="13709" y="13828"/>
                  </a:cubicBezTo>
                  <a:cubicBezTo>
                    <a:pt x="13265" y="14460"/>
                    <a:pt x="12770" y="14701"/>
                    <a:pt x="12275" y="14852"/>
                  </a:cubicBezTo>
                  <a:cubicBezTo>
                    <a:pt x="12244" y="14641"/>
                    <a:pt x="12213" y="14400"/>
                    <a:pt x="12182" y="14159"/>
                  </a:cubicBezTo>
                  <a:cubicBezTo>
                    <a:pt x="12038" y="12803"/>
                    <a:pt x="12089" y="11327"/>
                    <a:pt x="12368" y="10122"/>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0890C5E0-51BA-3149-AA81-94AD60C0B79C}"/>
                </a:ext>
              </a:extLst>
            </p:cNvPr>
            <p:cNvSpPr/>
            <p:nvPr userDrawn="1"/>
          </p:nvSpPr>
          <p:spPr>
            <a:xfrm>
              <a:off x="939417" y="5644816"/>
              <a:ext cx="2092374" cy="1213184"/>
            </a:xfrm>
            <a:custGeom>
              <a:avLst/>
              <a:gdLst/>
              <a:ahLst/>
              <a:cxnLst>
                <a:cxn ang="0">
                  <a:pos x="wd2" y="hd2"/>
                </a:cxn>
                <a:cxn ang="5400000">
                  <a:pos x="wd2" y="hd2"/>
                </a:cxn>
                <a:cxn ang="10800000">
                  <a:pos x="wd2" y="hd2"/>
                </a:cxn>
                <a:cxn ang="16200000">
                  <a:pos x="wd2" y="hd2"/>
                </a:cxn>
              </a:cxnLst>
              <a:rect l="0" t="0" r="r" b="b"/>
              <a:pathLst>
                <a:path w="21600" h="21011" extrusionOk="0">
                  <a:moveTo>
                    <a:pt x="21600" y="21011"/>
                  </a:moveTo>
                  <a:cubicBezTo>
                    <a:pt x="20326" y="20006"/>
                    <a:pt x="19247" y="17685"/>
                    <a:pt x="18441" y="15163"/>
                  </a:cubicBezTo>
                  <a:cubicBezTo>
                    <a:pt x="17395" y="11874"/>
                    <a:pt x="16655" y="8091"/>
                    <a:pt x="15500" y="4985"/>
                  </a:cubicBezTo>
                  <a:cubicBezTo>
                    <a:pt x="14346" y="1878"/>
                    <a:pt x="12592" y="-589"/>
                    <a:pt x="10816" y="124"/>
                  </a:cubicBezTo>
                  <a:cubicBezTo>
                    <a:pt x="8670" y="1001"/>
                    <a:pt x="7429" y="5880"/>
                    <a:pt x="6111" y="9791"/>
                  </a:cubicBezTo>
                  <a:cubicBezTo>
                    <a:pt x="4510" y="14542"/>
                    <a:pt x="2396" y="18416"/>
                    <a:pt x="0" y="21011"/>
                  </a:cubicBezTo>
                  <a:lnTo>
                    <a:pt x="21600" y="21011"/>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314E9A05-0907-C048-97E5-CAD8E1D51FC5}"/>
                </a:ext>
              </a:extLst>
            </p:cNvPr>
            <p:cNvSpPr/>
            <p:nvPr userDrawn="1"/>
          </p:nvSpPr>
          <p:spPr>
            <a:xfrm>
              <a:off x="93613" y="5785580"/>
              <a:ext cx="2837314" cy="1072420"/>
            </a:xfrm>
            <a:custGeom>
              <a:avLst/>
              <a:gdLst/>
              <a:ahLst/>
              <a:cxnLst>
                <a:cxn ang="0">
                  <a:pos x="wd2" y="hd2"/>
                </a:cxn>
                <a:cxn ang="5400000">
                  <a:pos x="wd2" y="hd2"/>
                </a:cxn>
                <a:cxn ang="10800000">
                  <a:pos x="wd2" y="hd2"/>
                </a:cxn>
                <a:cxn ang="16200000">
                  <a:pos x="wd2" y="hd2"/>
                </a:cxn>
              </a:cxnLst>
              <a:rect l="0" t="0" r="r" b="b"/>
              <a:pathLst>
                <a:path w="21544" h="21109" extrusionOk="0">
                  <a:moveTo>
                    <a:pt x="20470" y="20839"/>
                  </a:moveTo>
                  <a:cubicBezTo>
                    <a:pt x="20270" y="19219"/>
                    <a:pt x="20470" y="17516"/>
                    <a:pt x="20703" y="15979"/>
                  </a:cubicBezTo>
                  <a:cubicBezTo>
                    <a:pt x="20951" y="14359"/>
                    <a:pt x="21239" y="12781"/>
                    <a:pt x="21400" y="11057"/>
                  </a:cubicBezTo>
                  <a:cubicBezTo>
                    <a:pt x="21552" y="9416"/>
                    <a:pt x="21600" y="7692"/>
                    <a:pt x="21464" y="6031"/>
                  </a:cubicBezTo>
                  <a:cubicBezTo>
                    <a:pt x="21344" y="4639"/>
                    <a:pt x="21087" y="3206"/>
                    <a:pt x="20647" y="2313"/>
                  </a:cubicBezTo>
                  <a:cubicBezTo>
                    <a:pt x="20142" y="1295"/>
                    <a:pt x="19485" y="1150"/>
                    <a:pt x="18868" y="1503"/>
                  </a:cubicBezTo>
                  <a:cubicBezTo>
                    <a:pt x="18203" y="1897"/>
                    <a:pt x="17602" y="2832"/>
                    <a:pt x="16961" y="3414"/>
                  </a:cubicBezTo>
                  <a:cubicBezTo>
                    <a:pt x="16553" y="3808"/>
                    <a:pt x="16120" y="4057"/>
                    <a:pt x="15687" y="4203"/>
                  </a:cubicBezTo>
                  <a:cubicBezTo>
                    <a:pt x="15671" y="3123"/>
                    <a:pt x="15543" y="2064"/>
                    <a:pt x="15279" y="1212"/>
                  </a:cubicBezTo>
                  <a:cubicBezTo>
                    <a:pt x="14934" y="91"/>
                    <a:pt x="14301" y="-491"/>
                    <a:pt x="13845" y="527"/>
                  </a:cubicBezTo>
                  <a:cubicBezTo>
                    <a:pt x="13476" y="1337"/>
                    <a:pt x="13332" y="2977"/>
                    <a:pt x="13580" y="4078"/>
                  </a:cubicBezTo>
                  <a:cubicBezTo>
                    <a:pt x="13732" y="4743"/>
                    <a:pt x="14005" y="5117"/>
                    <a:pt x="14285" y="5241"/>
                  </a:cubicBezTo>
                  <a:cubicBezTo>
                    <a:pt x="14606" y="5387"/>
                    <a:pt x="14942" y="5387"/>
                    <a:pt x="15263" y="5345"/>
                  </a:cubicBezTo>
                  <a:cubicBezTo>
                    <a:pt x="15207" y="6446"/>
                    <a:pt x="15030" y="7547"/>
                    <a:pt x="14742" y="8377"/>
                  </a:cubicBezTo>
                  <a:cubicBezTo>
                    <a:pt x="14357" y="9499"/>
                    <a:pt x="13820" y="10164"/>
                    <a:pt x="13252" y="10351"/>
                  </a:cubicBezTo>
                  <a:cubicBezTo>
                    <a:pt x="12579" y="10600"/>
                    <a:pt x="11890" y="10184"/>
                    <a:pt x="11241" y="9748"/>
                  </a:cubicBezTo>
                  <a:cubicBezTo>
                    <a:pt x="10544" y="9291"/>
                    <a:pt x="9847" y="8793"/>
                    <a:pt x="9150" y="8398"/>
                  </a:cubicBezTo>
                  <a:cubicBezTo>
                    <a:pt x="7804" y="7671"/>
                    <a:pt x="6418" y="7277"/>
                    <a:pt x="5055" y="7921"/>
                  </a:cubicBezTo>
                  <a:cubicBezTo>
                    <a:pt x="3830" y="8481"/>
                    <a:pt x="2660" y="9914"/>
                    <a:pt x="1763" y="12178"/>
                  </a:cubicBezTo>
                  <a:cubicBezTo>
                    <a:pt x="929" y="14276"/>
                    <a:pt x="336" y="17038"/>
                    <a:pt x="80" y="19987"/>
                  </a:cubicBezTo>
                  <a:cubicBezTo>
                    <a:pt x="48" y="20361"/>
                    <a:pt x="24" y="20735"/>
                    <a:pt x="0" y="21088"/>
                  </a:cubicBezTo>
                  <a:lnTo>
                    <a:pt x="401" y="21088"/>
                  </a:lnTo>
                  <a:cubicBezTo>
                    <a:pt x="569" y="18471"/>
                    <a:pt x="1018" y="15958"/>
                    <a:pt x="1674" y="13923"/>
                  </a:cubicBezTo>
                  <a:cubicBezTo>
                    <a:pt x="2484" y="11451"/>
                    <a:pt x="3581" y="9831"/>
                    <a:pt x="4791" y="9104"/>
                  </a:cubicBezTo>
                  <a:cubicBezTo>
                    <a:pt x="6129" y="8294"/>
                    <a:pt x="7515" y="8606"/>
                    <a:pt x="8853" y="9291"/>
                  </a:cubicBezTo>
                  <a:cubicBezTo>
                    <a:pt x="9582" y="9665"/>
                    <a:pt x="10295" y="10164"/>
                    <a:pt x="11008" y="10662"/>
                  </a:cubicBezTo>
                  <a:cubicBezTo>
                    <a:pt x="11705" y="11140"/>
                    <a:pt x="12426" y="11576"/>
                    <a:pt x="13156" y="11389"/>
                  </a:cubicBezTo>
                  <a:cubicBezTo>
                    <a:pt x="13764" y="11244"/>
                    <a:pt x="14349" y="10662"/>
                    <a:pt x="14806" y="9624"/>
                  </a:cubicBezTo>
                  <a:cubicBezTo>
                    <a:pt x="15255" y="8606"/>
                    <a:pt x="15543" y="7152"/>
                    <a:pt x="15631" y="5636"/>
                  </a:cubicBezTo>
                  <a:cubicBezTo>
                    <a:pt x="15639" y="5511"/>
                    <a:pt x="15647" y="5366"/>
                    <a:pt x="15647" y="5241"/>
                  </a:cubicBezTo>
                  <a:cubicBezTo>
                    <a:pt x="16224" y="5075"/>
                    <a:pt x="16793" y="4681"/>
                    <a:pt x="17330" y="4120"/>
                  </a:cubicBezTo>
                  <a:cubicBezTo>
                    <a:pt x="17947" y="3455"/>
                    <a:pt x="18564" y="2521"/>
                    <a:pt x="19245" y="2375"/>
                  </a:cubicBezTo>
                  <a:cubicBezTo>
                    <a:pt x="19533" y="2313"/>
                    <a:pt x="19837" y="2375"/>
                    <a:pt x="20102" y="2707"/>
                  </a:cubicBezTo>
                  <a:cubicBezTo>
                    <a:pt x="20350" y="2998"/>
                    <a:pt x="20550" y="3476"/>
                    <a:pt x="20695" y="4078"/>
                  </a:cubicBezTo>
                  <a:cubicBezTo>
                    <a:pt x="21015" y="5324"/>
                    <a:pt x="21127" y="6861"/>
                    <a:pt x="21111" y="8336"/>
                  </a:cubicBezTo>
                  <a:cubicBezTo>
                    <a:pt x="21095" y="10164"/>
                    <a:pt x="20879" y="11908"/>
                    <a:pt x="20623" y="13591"/>
                  </a:cubicBezTo>
                  <a:cubicBezTo>
                    <a:pt x="20366" y="15231"/>
                    <a:pt x="20062" y="16831"/>
                    <a:pt x="19974" y="18596"/>
                  </a:cubicBezTo>
                  <a:cubicBezTo>
                    <a:pt x="19934" y="19427"/>
                    <a:pt x="19950" y="20299"/>
                    <a:pt x="20054" y="21109"/>
                  </a:cubicBezTo>
                  <a:cubicBezTo>
                    <a:pt x="20054" y="21109"/>
                    <a:pt x="20054" y="21109"/>
                    <a:pt x="20054" y="21109"/>
                  </a:cubicBezTo>
                  <a:lnTo>
                    <a:pt x="20446" y="21109"/>
                  </a:lnTo>
                  <a:cubicBezTo>
                    <a:pt x="20486" y="21026"/>
                    <a:pt x="20486" y="20943"/>
                    <a:pt x="20470" y="20839"/>
                  </a:cubicBezTo>
                  <a:close/>
                  <a:moveTo>
                    <a:pt x="14950" y="4327"/>
                  </a:moveTo>
                  <a:cubicBezTo>
                    <a:pt x="14686" y="4327"/>
                    <a:pt x="14357" y="4348"/>
                    <a:pt x="14125" y="4016"/>
                  </a:cubicBezTo>
                  <a:cubicBezTo>
                    <a:pt x="13933" y="3746"/>
                    <a:pt x="13861" y="3268"/>
                    <a:pt x="13869" y="2749"/>
                  </a:cubicBezTo>
                  <a:cubicBezTo>
                    <a:pt x="13885" y="1711"/>
                    <a:pt x="14197" y="693"/>
                    <a:pt x="14622" y="1150"/>
                  </a:cubicBezTo>
                  <a:cubicBezTo>
                    <a:pt x="15086" y="1648"/>
                    <a:pt x="15279" y="3081"/>
                    <a:pt x="15303" y="4307"/>
                  </a:cubicBezTo>
                  <a:cubicBezTo>
                    <a:pt x="15182" y="4327"/>
                    <a:pt x="15070" y="4327"/>
                    <a:pt x="14950" y="4327"/>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grpSp>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7" name="Picture Placeholder 6">
            <a:extLst>
              <a:ext uri="{FF2B5EF4-FFF2-40B4-BE49-F238E27FC236}">
                <a16:creationId xmlns:a16="http://schemas.microsoft.com/office/drawing/2014/main" id="{36630556-4890-4855-BFE5-F6287C0F1631}"/>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rendy Memphis">
      <a:dk1>
        <a:srgbClr val="414144"/>
      </a:dk1>
      <a:lt1>
        <a:srgbClr val="FDF8F7"/>
      </a:lt1>
      <a:dk2>
        <a:srgbClr val="414144"/>
      </a:dk2>
      <a:lt2>
        <a:srgbClr val="FDF8F7"/>
      </a:lt2>
      <a:accent1>
        <a:srgbClr val="C3DED6"/>
      </a:accent1>
      <a:accent2>
        <a:srgbClr val="F49D7C"/>
      </a:accent2>
      <a:accent3>
        <a:srgbClr val="E6DBB7"/>
      </a:accent3>
      <a:accent4>
        <a:srgbClr val="B6C46F"/>
      </a:accent4>
      <a:accent5>
        <a:srgbClr val="FFB560"/>
      </a:accent5>
      <a:accent6>
        <a:srgbClr val="C8CBCB"/>
      </a:accent6>
      <a:hlink>
        <a:srgbClr val="E6DBB7"/>
      </a:hlink>
      <a:folHlink>
        <a:srgbClr val="F49D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2_T_PGO_Trendy-Memphis-4x3.pptx" id="{7B40E9A4-3690-424E-9A03-EEF2B703799D}" vid="{75AC14D7-52C3-4339-A371-6FB7B2E096C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2_T_PGO_Trendy-Memphis-4x3.pptx" id="{7B40E9A4-3690-424E-9A03-EEF2B703799D}" vid="{D5A36915-17A7-481C-A660-1C1CB4E8FD0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689</TotalTime>
  <Words>325</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Trendy Memphis</dc:title>
  <dc:creator>PresentationGO.com</dc:creator>
  <dc:description>© Copyright PresentationGo.com</dc:description>
  <dcterms:created xsi:type="dcterms:W3CDTF">2019-11-21T05:08:20Z</dcterms:created>
  <dcterms:modified xsi:type="dcterms:W3CDTF">2020-10-31T02:19:36Z</dcterms:modified>
  <cp:category>Templates</cp:category>
</cp:coreProperties>
</file>