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422" autoAdjust="0"/>
    <p:restoredTop sz="93597" autoAdjust="0"/>
  </p:normalViewPr>
  <p:slideViewPr>
    <p:cSldViewPr snapToGrid="0">
      <p:cViewPr varScale="1">
        <p:scale>
          <a:sx n="146" d="100"/>
          <a:sy n="146" d="100"/>
        </p:scale>
        <p:origin x="324"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11/2/2020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6" name="Freeform 15">
            <a:extLst>
              <a:ext uri="{FF2B5EF4-FFF2-40B4-BE49-F238E27FC236}">
                <a16:creationId xmlns:a16="http://schemas.microsoft.com/office/drawing/2014/main" id="{CB2593A6-1B4F-184C-8B3D-DBE96B43CCFB}"/>
              </a:ext>
            </a:extLst>
          </p:cNvPr>
          <p:cNvSpPr>
            <a:spLocks noGrp="1"/>
          </p:cNvSpPr>
          <p:nvPr>
            <p:ph type="pic" sz="quarter" idx="10"/>
          </p:nvPr>
        </p:nvSpPr>
        <p:spPr>
          <a:xfrm>
            <a:off x="584579" y="0"/>
            <a:ext cx="7820167" cy="1787856"/>
          </a:xfrm>
          <a:custGeom>
            <a:avLst/>
            <a:gdLst>
              <a:gd name="connsiteX0" fmla="*/ 0 w 7820167"/>
              <a:gd name="connsiteY0" fmla="*/ 0 h 1787856"/>
              <a:gd name="connsiteX1" fmla="*/ 7287904 w 7820167"/>
              <a:gd name="connsiteY1" fmla="*/ 0 h 1787856"/>
              <a:gd name="connsiteX2" fmla="*/ 7820167 w 7820167"/>
              <a:gd name="connsiteY2" fmla="*/ 1787856 h 1787856"/>
              <a:gd name="connsiteX3" fmla="*/ 313898 w 7820167"/>
              <a:gd name="connsiteY3" fmla="*/ 1050877 h 1787856"/>
            </a:gdLst>
            <a:ahLst/>
            <a:cxnLst>
              <a:cxn ang="0">
                <a:pos x="connsiteX0" y="connsiteY0"/>
              </a:cxn>
              <a:cxn ang="0">
                <a:pos x="connsiteX1" y="connsiteY1"/>
              </a:cxn>
              <a:cxn ang="0">
                <a:pos x="connsiteX2" y="connsiteY2"/>
              </a:cxn>
              <a:cxn ang="0">
                <a:pos x="connsiteX3" y="connsiteY3"/>
              </a:cxn>
            </a:cxnLst>
            <a:rect l="l" t="t" r="r" b="b"/>
            <a:pathLst>
              <a:path w="7820167" h="1787856">
                <a:moveTo>
                  <a:pt x="0" y="0"/>
                </a:moveTo>
                <a:lnTo>
                  <a:pt x="7287904" y="0"/>
                </a:lnTo>
                <a:lnTo>
                  <a:pt x="7820167" y="1787856"/>
                </a:lnTo>
                <a:lnTo>
                  <a:pt x="313898" y="1050877"/>
                </a:lnTo>
                <a:close/>
              </a:path>
            </a:pathLst>
          </a:custGeom>
          <a:solidFill>
            <a:schemeClr val="bg1">
              <a:lumMod val="85000"/>
            </a:schemeClr>
          </a:solidFill>
          <a:ln>
            <a:noFill/>
          </a:ln>
        </p:spPr>
        <p:txBody>
          <a:bodyPr wrap="square" anchor="ctr">
            <a:noAutofit/>
          </a:bodyPr>
          <a:lstStyle>
            <a:lvl1pPr algn="ctr">
              <a:buNone/>
              <a:defRPr>
                <a:solidFill>
                  <a:schemeClr val="tx1"/>
                </a:solidFill>
              </a:defRPr>
            </a:lvl1pPr>
          </a:lstStyle>
          <a:p>
            <a:endParaRPr lang="en-US"/>
          </a:p>
        </p:txBody>
      </p:sp>
      <p:sp>
        <p:nvSpPr>
          <p:cNvPr id="17" name="Freeform 16">
            <a:extLst>
              <a:ext uri="{FF2B5EF4-FFF2-40B4-BE49-F238E27FC236}">
                <a16:creationId xmlns:a16="http://schemas.microsoft.com/office/drawing/2014/main" id="{48E1B448-A036-5842-978E-FF6C6DD5A6E2}"/>
              </a:ext>
            </a:extLst>
          </p:cNvPr>
          <p:cNvSpPr>
            <a:spLocks noGrp="1"/>
          </p:cNvSpPr>
          <p:nvPr>
            <p:ph type="pic" sz="quarter" idx="11"/>
          </p:nvPr>
        </p:nvSpPr>
        <p:spPr>
          <a:xfrm>
            <a:off x="4494664" y="4237630"/>
            <a:ext cx="7697336" cy="2620370"/>
          </a:xfrm>
          <a:custGeom>
            <a:avLst/>
            <a:gdLst>
              <a:gd name="connsiteX0" fmla="*/ 7697336 w 7697336"/>
              <a:gd name="connsiteY0" fmla="*/ 0 h 2620370"/>
              <a:gd name="connsiteX1" fmla="*/ 7697336 w 7697336"/>
              <a:gd name="connsiteY1" fmla="*/ 2620370 h 2620370"/>
              <a:gd name="connsiteX2" fmla="*/ 0 w 7697336"/>
              <a:gd name="connsiteY2" fmla="*/ 2620370 h 2620370"/>
              <a:gd name="connsiteX3" fmla="*/ 163773 w 7697336"/>
              <a:gd name="connsiteY3" fmla="*/ 955343 h 2620370"/>
            </a:gdLst>
            <a:ahLst/>
            <a:cxnLst>
              <a:cxn ang="0">
                <a:pos x="connsiteX0" y="connsiteY0"/>
              </a:cxn>
              <a:cxn ang="0">
                <a:pos x="connsiteX1" y="connsiteY1"/>
              </a:cxn>
              <a:cxn ang="0">
                <a:pos x="connsiteX2" y="connsiteY2"/>
              </a:cxn>
              <a:cxn ang="0">
                <a:pos x="connsiteX3" y="connsiteY3"/>
              </a:cxn>
            </a:cxnLst>
            <a:rect l="l" t="t" r="r" b="b"/>
            <a:pathLst>
              <a:path w="7697336" h="2620370">
                <a:moveTo>
                  <a:pt x="7697336" y="0"/>
                </a:moveTo>
                <a:lnTo>
                  <a:pt x="7697336" y="2620370"/>
                </a:lnTo>
                <a:lnTo>
                  <a:pt x="0" y="2620370"/>
                </a:lnTo>
                <a:lnTo>
                  <a:pt x="163773" y="955343"/>
                </a:lnTo>
                <a:close/>
              </a:path>
            </a:pathLst>
          </a:custGeom>
          <a:solidFill>
            <a:schemeClr val="bg1">
              <a:lumMod val="85000"/>
            </a:schemeClr>
          </a:solidFill>
          <a:ln>
            <a:noFill/>
          </a:ln>
        </p:spPr>
        <p:txBody>
          <a:bodyPr wrap="square" anchor="ctr">
            <a:noAutofit/>
          </a:bodyPr>
          <a:lstStyle>
            <a:lvl1pPr algn="ctr">
              <a:buNone/>
              <a:defRPr>
                <a:solidFill>
                  <a:schemeClr val="tx1"/>
                </a:solidFill>
              </a:defRPr>
            </a:lvl1pPr>
          </a:lstStyle>
          <a:p>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p>
            <a:r>
              <a:rPr lang="en-US" dirty="0"/>
              <a:t>Click to edit Master title style</a:t>
            </a:r>
          </a:p>
        </p:txBody>
      </p:sp>
      <p:grpSp>
        <p:nvGrpSpPr>
          <p:cNvPr id="10" name="Group 9">
            <a:extLst>
              <a:ext uri="{FF2B5EF4-FFF2-40B4-BE49-F238E27FC236}">
                <a16:creationId xmlns:a16="http://schemas.microsoft.com/office/drawing/2014/main" id="{F01DB517-1E6E-A042-BCF2-8151D55AF3AC}"/>
              </a:ext>
            </a:extLst>
          </p:cNvPr>
          <p:cNvGrpSpPr/>
          <p:nvPr userDrawn="1"/>
        </p:nvGrpSpPr>
        <p:grpSpPr>
          <a:xfrm>
            <a:off x="0" y="0"/>
            <a:ext cx="12192000" cy="6858000"/>
            <a:chOff x="15811499" y="12560299"/>
            <a:chExt cx="12250422" cy="6889750"/>
          </a:xfrm>
          <a:gradFill>
            <a:gsLst>
              <a:gs pos="0">
                <a:schemeClr val="accent1">
                  <a:lumMod val="60000"/>
                  <a:lumOff val="40000"/>
                </a:schemeClr>
              </a:gs>
              <a:gs pos="100000">
                <a:schemeClr val="accent2">
                  <a:lumMod val="75000"/>
                </a:schemeClr>
              </a:gs>
            </a:gsLst>
            <a:path path="circle">
              <a:fillToRect l="100000" b="100000"/>
            </a:path>
          </a:gradFill>
          <a:effectLst>
            <a:outerShdw blurRad="317500" dist="190500" dir="5400000" algn="t" rotWithShape="0">
              <a:schemeClr val="accent2">
                <a:lumMod val="50000"/>
                <a:alpha val="20000"/>
              </a:schemeClr>
            </a:outerShdw>
          </a:effectLst>
        </p:grpSpPr>
        <p:sp>
          <p:nvSpPr>
            <p:cNvPr id="11" name="Shape">
              <a:extLst>
                <a:ext uri="{FF2B5EF4-FFF2-40B4-BE49-F238E27FC236}">
                  <a16:creationId xmlns:a16="http://schemas.microsoft.com/office/drawing/2014/main" id="{CC8B5968-8573-E94E-81D0-787E93F87438}"/>
                </a:ext>
              </a:extLst>
            </p:cNvPr>
            <p:cNvSpPr/>
            <p:nvPr/>
          </p:nvSpPr>
          <p:spPr>
            <a:xfrm>
              <a:off x="15811499" y="14681200"/>
              <a:ext cx="12247880" cy="4768849"/>
            </a:xfrm>
            <a:custGeom>
              <a:avLst/>
              <a:gdLst/>
              <a:ahLst/>
              <a:cxnLst>
                <a:cxn ang="0">
                  <a:pos x="wd2" y="hd2"/>
                </a:cxn>
                <a:cxn ang="5400000">
                  <a:pos x="wd2" y="hd2"/>
                </a:cxn>
                <a:cxn ang="10800000">
                  <a:pos x="wd2" y="hd2"/>
                </a:cxn>
                <a:cxn ang="16200000">
                  <a:pos x="wd2" y="hd2"/>
                </a:cxn>
              </a:cxnLst>
              <a:rect l="0" t="0" r="r" b="b"/>
              <a:pathLst>
                <a:path w="21600" h="21600" extrusionOk="0">
                  <a:moveTo>
                    <a:pt x="21600" y="8404"/>
                  </a:moveTo>
                  <a:lnTo>
                    <a:pt x="21600" y="0"/>
                  </a:lnTo>
                  <a:lnTo>
                    <a:pt x="19719" y="15882"/>
                  </a:lnTo>
                  <a:cubicBezTo>
                    <a:pt x="19674" y="16262"/>
                    <a:pt x="19533" y="16515"/>
                    <a:pt x="19378" y="16498"/>
                  </a:cubicBezTo>
                  <a:lnTo>
                    <a:pt x="2806" y="14369"/>
                  </a:lnTo>
                  <a:cubicBezTo>
                    <a:pt x="2730" y="14358"/>
                    <a:pt x="2659" y="14283"/>
                    <a:pt x="2600" y="14156"/>
                  </a:cubicBezTo>
                  <a:lnTo>
                    <a:pt x="0" y="8318"/>
                  </a:lnTo>
                  <a:lnTo>
                    <a:pt x="0" y="11568"/>
                  </a:lnTo>
                  <a:lnTo>
                    <a:pt x="423" y="12517"/>
                  </a:lnTo>
                  <a:cubicBezTo>
                    <a:pt x="665" y="13058"/>
                    <a:pt x="504" y="14076"/>
                    <a:pt x="184" y="14036"/>
                  </a:cubicBezTo>
                  <a:lnTo>
                    <a:pt x="0" y="14013"/>
                  </a:lnTo>
                  <a:lnTo>
                    <a:pt x="0" y="16463"/>
                  </a:lnTo>
                  <a:lnTo>
                    <a:pt x="2193" y="16745"/>
                  </a:lnTo>
                  <a:cubicBezTo>
                    <a:pt x="2269" y="16757"/>
                    <a:pt x="2341" y="16831"/>
                    <a:pt x="2399" y="16958"/>
                  </a:cubicBezTo>
                  <a:lnTo>
                    <a:pt x="4466" y="21600"/>
                  </a:lnTo>
                  <a:lnTo>
                    <a:pt x="5913" y="21600"/>
                  </a:lnTo>
                  <a:lnTo>
                    <a:pt x="4576" y="18597"/>
                  </a:lnTo>
                  <a:cubicBezTo>
                    <a:pt x="4334" y="18057"/>
                    <a:pt x="4495" y="17038"/>
                    <a:pt x="4815" y="17079"/>
                  </a:cubicBezTo>
                  <a:lnTo>
                    <a:pt x="18924" y="18891"/>
                  </a:lnTo>
                  <a:cubicBezTo>
                    <a:pt x="19143" y="18919"/>
                    <a:pt x="19293" y="19472"/>
                    <a:pt x="19230" y="20007"/>
                  </a:cubicBezTo>
                  <a:lnTo>
                    <a:pt x="19042" y="21594"/>
                  </a:lnTo>
                  <a:lnTo>
                    <a:pt x="20037" y="21594"/>
                  </a:lnTo>
                  <a:lnTo>
                    <a:pt x="20258" y="19719"/>
                  </a:lnTo>
                  <a:cubicBezTo>
                    <a:pt x="20303" y="19339"/>
                    <a:pt x="20444" y="19086"/>
                    <a:pt x="20599" y="19103"/>
                  </a:cubicBezTo>
                  <a:lnTo>
                    <a:pt x="21598" y="19230"/>
                  </a:lnTo>
                  <a:lnTo>
                    <a:pt x="21598" y="16780"/>
                  </a:lnTo>
                  <a:lnTo>
                    <a:pt x="21054" y="16711"/>
                  </a:lnTo>
                  <a:cubicBezTo>
                    <a:pt x="20834" y="16682"/>
                    <a:pt x="20684" y="16130"/>
                    <a:pt x="20747" y="15595"/>
                  </a:cubicBezTo>
                  <a:lnTo>
                    <a:pt x="21600" y="8404"/>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2DBC1A13-5BAF-1546-BAEF-0689CE847737}"/>
                </a:ext>
              </a:extLst>
            </p:cNvPr>
            <p:cNvSpPr/>
            <p:nvPr/>
          </p:nvSpPr>
          <p:spPr>
            <a:xfrm>
              <a:off x="25920699" y="12560299"/>
              <a:ext cx="2141222" cy="149733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21600"/>
                  </a:lnTo>
                  <a:lnTo>
                    <a:pt x="21600" y="12092"/>
                  </a:lnTo>
                  <a:lnTo>
                    <a:pt x="9506" y="0"/>
                  </a:lnTo>
                  <a:close/>
                </a:path>
              </a:pathLst>
            </a:custGeom>
            <a:grpFill/>
            <a:ln w="12700">
              <a:miter lim="400000"/>
            </a:ln>
          </p:spPr>
          <p:txBody>
            <a:bodyPr lIns="38100" tIns="38100" rIns="38100" bIns="38100" anchor="ctr"/>
            <a:lstStyle/>
            <a:p>
              <a:pPr>
                <a:defRPr sz="3000">
                  <a:solidFill>
                    <a:srgbClr val="FFFFFF"/>
                  </a:solidFill>
                </a:defRPr>
              </a:pPr>
              <a:endParaRPr/>
            </a:p>
          </p:txBody>
        </p:sp>
      </p:gr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089245"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1989F628-B76C-844D-AB00-AADE9CE07496}"/>
              </a:ext>
            </a:extLst>
          </p:cNvPr>
          <p:cNvSpPr>
            <a:spLocks noGrp="1"/>
          </p:cNvSpPr>
          <p:nvPr>
            <p:ph type="pic" sz="quarter" idx="13"/>
          </p:nvPr>
        </p:nvSpPr>
        <p:spPr>
          <a:xfrm>
            <a:off x="9448800" y="1531580"/>
            <a:ext cx="2743199" cy="5322627"/>
          </a:xfrm>
          <a:custGeom>
            <a:avLst/>
            <a:gdLst>
              <a:gd name="connsiteX0" fmla="*/ 1733265 w 2743199"/>
              <a:gd name="connsiteY0" fmla="*/ 0 h 5322627"/>
              <a:gd name="connsiteX1" fmla="*/ 2743199 w 2743199"/>
              <a:gd name="connsiteY1" fmla="*/ 709683 h 5322627"/>
              <a:gd name="connsiteX2" fmla="*/ 2743199 w 2743199"/>
              <a:gd name="connsiteY2" fmla="*/ 5322627 h 5322627"/>
              <a:gd name="connsiteX3" fmla="*/ 0 w 2743199"/>
              <a:gd name="connsiteY3" fmla="*/ 5322627 h 5322627"/>
            </a:gdLst>
            <a:ahLst/>
            <a:cxnLst>
              <a:cxn ang="0">
                <a:pos x="connsiteX0" y="connsiteY0"/>
              </a:cxn>
              <a:cxn ang="0">
                <a:pos x="connsiteX1" y="connsiteY1"/>
              </a:cxn>
              <a:cxn ang="0">
                <a:pos x="connsiteX2" y="connsiteY2"/>
              </a:cxn>
              <a:cxn ang="0">
                <a:pos x="connsiteX3" y="connsiteY3"/>
              </a:cxn>
            </a:cxnLst>
            <a:rect l="l" t="t" r="r" b="b"/>
            <a:pathLst>
              <a:path w="2743199" h="5322627">
                <a:moveTo>
                  <a:pt x="1733265" y="0"/>
                </a:moveTo>
                <a:lnTo>
                  <a:pt x="2743199" y="709683"/>
                </a:lnTo>
                <a:lnTo>
                  <a:pt x="2743199" y="5322627"/>
                </a:lnTo>
                <a:lnTo>
                  <a:pt x="0" y="5322627"/>
                </a:lnTo>
                <a:close/>
              </a:path>
            </a:pathLst>
          </a:custGeom>
          <a:solidFill>
            <a:schemeClr val="bg1">
              <a:lumMod val="85000"/>
            </a:schemeClr>
          </a:solidFill>
          <a:ln>
            <a:noFill/>
          </a:ln>
        </p:spPr>
        <p:txBody>
          <a:bodyPr wrap="square" anchor="b">
            <a:noAutofit/>
          </a:bodyPr>
          <a:lstStyle>
            <a:lvl1pPr algn="r">
              <a:buNone/>
              <a:defRPr>
                <a:solidFill>
                  <a:schemeClr val="tx1"/>
                </a:solidFill>
              </a:defRPr>
            </a:lvl1pPr>
          </a:lstStyle>
          <a:p>
            <a:endParaRPr lang="en-US"/>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8316549"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1678674" y="6356350"/>
            <a:ext cx="1902725" cy="365125"/>
          </a:xfrm>
        </p:spPr>
        <p:txBody>
          <a:bodyPr/>
          <a:lstStyle/>
          <a:p>
            <a:r>
              <a:rPr lang="en-US" dirty="0"/>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347748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271850" y="6356350"/>
            <a:ext cx="544149"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7" name="Freeform 16">
            <a:extLst>
              <a:ext uri="{FF2B5EF4-FFF2-40B4-BE49-F238E27FC236}">
                <a16:creationId xmlns:a16="http://schemas.microsoft.com/office/drawing/2014/main" id="{654130A3-787B-0C4E-8653-9217B48B273C}"/>
              </a:ext>
            </a:extLst>
          </p:cNvPr>
          <p:cNvSpPr>
            <a:spLocks noGrp="1"/>
          </p:cNvSpPr>
          <p:nvPr>
            <p:ph type="pic" sz="quarter" idx="13"/>
          </p:nvPr>
        </p:nvSpPr>
        <p:spPr>
          <a:xfrm>
            <a:off x="7538114" y="515203"/>
            <a:ext cx="4653886" cy="5827594"/>
          </a:xfrm>
          <a:custGeom>
            <a:avLst/>
            <a:gdLst>
              <a:gd name="connsiteX0" fmla="*/ 4653886 w 4653886"/>
              <a:gd name="connsiteY0" fmla="*/ 0 h 5827594"/>
              <a:gd name="connsiteX1" fmla="*/ 4653886 w 4653886"/>
              <a:gd name="connsiteY1" fmla="*/ 5827594 h 5827594"/>
              <a:gd name="connsiteX2" fmla="*/ 0 w 4653886"/>
              <a:gd name="connsiteY2" fmla="*/ 5568287 h 5827594"/>
              <a:gd name="connsiteX3" fmla="*/ 655092 w 4653886"/>
              <a:gd name="connsiteY3" fmla="*/ 477672 h 5827594"/>
            </a:gdLst>
            <a:ahLst/>
            <a:cxnLst>
              <a:cxn ang="0">
                <a:pos x="connsiteX0" y="connsiteY0"/>
              </a:cxn>
              <a:cxn ang="0">
                <a:pos x="connsiteX1" y="connsiteY1"/>
              </a:cxn>
              <a:cxn ang="0">
                <a:pos x="connsiteX2" y="connsiteY2"/>
              </a:cxn>
              <a:cxn ang="0">
                <a:pos x="connsiteX3" y="connsiteY3"/>
              </a:cxn>
            </a:cxnLst>
            <a:rect l="l" t="t" r="r" b="b"/>
            <a:pathLst>
              <a:path w="4653886" h="5827594">
                <a:moveTo>
                  <a:pt x="4653886" y="0"/>
                </a:moveTo>
                <a:lnTo>
                  <a:pt x="4653886" y="5827594"/>
                </a:lnTo>
                <a:lnTo>
                  <a:pt x="0" y="5568287"/>
                </a:lnTo>
                <a:lnTo>
                  <a:pt x="655092" y="477672"/>
                </a:lnTo>
                <a:close/>
              </a:path>
            </a:pathLst>
          </a:custGeom>
          <a:solidFill>
            <a:schemeClr val="bg1">
              <a:lumMod val="85000"/>
            </a:schemeClr>
          </a:solidFill>
          <a:ln>
            <a:noFill/>
          </a:ln>
        </p:spPr>
        <p:txBody>
          <a:bodyPr wrap="square" anchor="ctr">
            <a:noAutofit/>
          </a:bodyPr>
          <a:lstStyle>
            <a:lvl1pPr algn="ctr">
              <a:buNone/>
              <a:defRPr>
                <a:solidFill>
                  <a:schemeClr val="tx1"/>
                </a:solidFill>
              </a:defRPr>
            </a:lvl1pPr>
          </a:lstStyle>
          <a:p>
            <a:endParaRPr lang="en-US"/>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2142699"/>
            <a:ext cx="6442407" cy="1924334"/>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165317"/>
            <a:ext cx="6442407" cy="1007184"/>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9" name="Freeform 18">
            <a:extLst>
              <a:ext uri="{FF2B5EF4-FFF2-40B4-BE49-F238E27FC236}">
                <a16:creationId xmlns:a16="http://schemas.microsoft.com/office/drawing/2014/main" id="{EF690853-E8AC-9948-9EAF-011E5C9F0E7D}"/>
              </a:ext>
            </a:extLst>
          </p:cNvPr>
          <p:cNvSpPr>
            <a:spLocks noGrp="1"/>
          </p:cNvSpPr>
          <p:nvPr>
            <p:ph type="pic" sz="quarter" idx="13"/>
          </p:nvPr>
        </p:nvSpPr>
        <p:spPr>
          <a:xfrm>
            <a:off x="0" y="-2901"/>
            <a:ext cx="11546006" cy="3398293"/>
          </a:xfrm>
          <a:custGeom>
            <a:avLst/>
            <a:gdLst>
              <a:gd name="connsiteX0" fmla="*/ 0 w 11546006"/>
              <a:gd name="connsiteY0" fmla="*/ 0 h 3398293"/>
              <a:gd name="connsiteX1" fmla="*/ 11546006 w 11546006"/>
              <a:gd name="connsiteY1" fmla="*/ 0 h 3398293"/>
              <a:gd name="connsiteX2" fmla="*/ 11081982 w 11546006"/>
              <a:gd name="connsiteY2" fmla="*/ 3398293 h 3398293"/>
              <a:gd name="connsiteX3" fmla="*/ 0 w 11546006"/>
              <a:gd name="connsiteY3" fmla="*/ 2715905 h 3398293"/>
            </a:gdLst>
            <a:ahLst/>
            <a:cxnLst>
              <a:cxn ang="0">
                <a:pos x="connsiteX0" y="connsiteY0"/>
              </a:cxn>
              <a:cxn ang="0">
                <a:pos x="connsiteX1" y="connsiteY1"/>
              </a:cxn>
              <a:cxn ang="0">
                <a:pos x="connsiteX2" y="connsiteY2"/>
              </a:cxn>
              <a:cxn ang="0">
                <a:pos x="connsiteX3" y="connsiteY3"/>
              </a:cxn>
            </a:cxnLst>
            <a:rect l="l" t="t" r="r" b="b"/>
            <a:pathLst>
              <a:path w="11546006" h="3398293">
                <a:moveTo>
                  <a:pt x="0" y="0"/>
                </a:moveTo>
                <a:lnTo>
                  <a:pt x="11546006" y="0"/>
                </a:lnTo>
                <a:lnTo>
                  <a:pt x="11081982" y="3398293"/>
                </a:lnTo>
                <a:lnTo>
                  <a:pt x="0" y="2715905"/>
                </a:lnTo>
                <a:close/>
              </a:path>
            </a:pathLst>
          </a:custGeom>
          <a:solidFill>
            <a:schemeClr val="bg1">
              <a:lumMod val="85000"/>
            </a:schemeClr>
          </a:solidFill>
          <a:ln>
            <a:noFill/>
          </a:ln>
        </p:spPr>
        <p:txBody>
          <a:bodyPr wrap="square" anchor="ctr">
            <a:noAutofit/>
          </a:bodyPr>
          <a:lstStyle>
            <a:lvl1pPr algn="ctr">
              <a:buNone/>
              <a:defRPr>
                <a:solidFill>
                  <a:schemeClr val="tx1"/>
                </a:solidFill>
              </a:defRPr>
            </a:lvl1pPr>
          </a:lstStyle>
          <a:p>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3019425"/>
            <a:ext cx="7602466" cy="1992312"/>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5148262"/>
            <a:ext cx="10515600" cy="941388"/>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8" name="Freeform 27">
            <a:extLst>
              <a:ext uri="{FF2B5EF4-FFF2-40B4-BE49-F238E27FC236}">
                <a16:creationId xmlns:a16="http://schemas.microsoft.com/office/drawing/2014/main" id="{308C457D-8CAB-DD40-B341-11A85335FB29}"/>
              </a:ext>
            </a:extLst>
          </p:cNvPr>
          <p:cNvSpPr>
            <a:spLocks noGrp="1"/>
          </p:cNvSpPr>
          <p:nvPr>
            <p:ph type="pic" sz="quarter" idx="17"/>
          </p:nvPr>
        </p:nvSpPr>
        <p:spPr>
          <a:xfrm>
            <a:off x="9531302" y="1"/>
            <a:ext cx="2660699" cy="3220821"/>
          </a:xfrm>
          <a:custGeom>
            <a:avLst/>
            <a:gdLst>
              <a:gd name="connsiteX0" fmla="*/ 313899 w 2660699"/>
              <a:gd name="connsiteY0" fmla="*/ 0 h 3220821"/>
              <a:gd name="connsiteX1" fmla="*/ 2660699 w 2660699"/>
              <a:gd name="connsiteY1" fmla="*/ 0 h 3220821"/>
              <a:gd name="connsiteX2" fmla="*/ 2660699 w 2660699"/>
              <a:gd name="connsiteY2" fmla="*/ 3220821 h 3220821"/>
              <a:gd name="connsiteX3" fmla="*/ 0 w 2660699"/>
              <a:gd name="connsiteY3" fmla="*/ 3002507 h 3220821"/>
            </a:gdLst>
            <a:ahLst/>
            <a:cxnLst>
              <a:cxn ang="0">
                <a:pos x="connsiteX0" y="connsiteY0"/>
              </a:cxn>
              <a:cxn ang="0">
                <a:pos x="connsiteX1" y="connsiteY1"/>
              </a:cxn>
              <a:cxn ang="0">
                <a:pos x="connsiteX2" y="connsiteY2"/>
              </a:cxn>
              <a:cxn ang="0">
                <a:pos x="connsiteX3" y="connsiteY3"/>
              </a:cxn>
            </a:cxnLst>
            <a:rect l="l" t="t" r="r" b="b"/>
            <a:pathLst>
              <a:path w="2660699" h="3220821">
                <a:moveTo>
                  <a:pt x="313899" y="0"/>
                </a:moveTo>
                <a:lnTo>
                  <a:pt x="2660699" y="0"/>
                </a:lnTo>
                <a:lnTo>
                  <a:pt x="2660699" y="3220821"/>
                </a:lnTo>
                <a:lnTo>
                  <a:pt x="0" y="3002507"/>
                </a:lnTo>
                <a:close/>
              </a:path>
            </a:pathLst>
          </a:custGeom>
          <a:solidFill>
            <a:schemeClr val="bg1">
              <a:lumMod val="85000"/>
            </a:schemeClr>
          </a:solidFill>
          <a:ln>
            <a:noFill/>
          </a:ln>
        </p:spPr>
        <p:txBody>
          <a:bodyPr wrap="square" anchor="ctr">
            <a:noAutofit/>
          </a:bodyPr>
          <a:lstStyle>
            <a:lvl1pPr algn="ctr">
              <a:buNone/>
              <a:defRPr>
                <a:solidFill>
                  <a:schemeClr val="tx1"/>
                </a:solidFill>
              </a:defRPr>
            </a:lvl1pPr>
          </a:lstStyle>
          <a:p>
            <a:endParaRPr lang="en-US"/>
          </a:p>
        </p:txBody>
      </p:sp>
      <p:sp>
        <p:nvSpPr>
          <p:cNvPr id="27" name="Freeform 26">
            <a:extLst>
              <a:ext uri="{FF2B5EF4-FFF2-40B4-BE49-F238E27FC236}">
                <a16:creationId xmlns:a16="http://schemas.microsoft.com/office/drawing/2014/main" id="{79892383-2B29-F649-886F-BCA90DD49C73}"/>
              </a:ext>
            </a:extLst>
          </p:cNvPr>
          <p:cNvSpPr>
            <a:spLocks noGrp="1"/>
          </p:cNvSpPr>
          <p:nvPr>
            <p:ph type="pic" sz="quarter" idx="18"/>
          </p:nvPr>
        </p:nvSpPr>
        <p:spPr>
          <a:xfrm>
            <a:off x="646041" y="0"/>
            <a:ext cx="9116705" cy="3098042"/>
          </a:xfrm>
          <a:custGeom>
            <a:avLst/>
            <a:gdLst>
              <a:gd name="connsiteX0" fmla="*/ 0 w 9116705"/>
              <a:gd name="connsiteY0" fmla="*/ 0 h 3098042"/>
              <a:gd name="connsiteX1" fmla="*/ 9116705 w 9116705"/>
              <a:gd name="connsiteY1" fmla="*/ 0 h 3098042"/>
              <a:gd name="connsiteX2" fmla="*/ 8693624 w 9116705"/>
              <a:gd name="connsiteY2" fmla="*/ 3098042 h 3098042"/>
              <a:gd name="connsiteX3" fmla="*/ 668741 w 9116705"/>
              <a:gd name="connsiteY3" fmla="*/ 2538484 h 3098042"/>
            </a:gdLst>
            <a:ahLst/>
            <a:cxnLst>
              <a:cxn ang="0">
                <a:pos x="connsiteX0" y="connsiteY0"/>
              </a:cxn>
              <a:cxn ang="0">
                <a:pos x="connsiteX1" y="connsiteY1"/>
              </a:cxn>
              <a:cxn ang="0">
                <a:pos x="connsiteX2" y="connsiteY2"/>
              </a:cxn>
              <a:cxn ang="0">
                <a:pos x="connsiteX3" y="connsiteY3"/>
              </a:cxn>
            </a:cxnLst>
            <a:rect l="l" t="t" r="r" b="b"/>
            <a:pathLst>
              <a:path w="9116705" h="3098042">
                <a:moveTo>
                  <a:pt x="0" y="0"/>
                </a:moveTo>
                <a:lnTo>
                  <a:pt x="9116705" y="0"/>
                </a:lnTo>
                <a:lnTo>
                  <a:pt x="8693624" y="3098042"/>
                </a:lnTo>
                <a:lnTo>
                  <a:pt x="668741" y="2538484"/>
                </a:lnTo>
                <a:close/>
              </a:path>
            </a:pathLst>
          </a:custGeom>
          <a:solidFill>
            <a:schemeClr val="bg1">
              <a:lumMod val="85000"/>
            </a:schemeClr>
          </a:solidFill>
          <a:ln>
            <a:noFill/>
          </a:ln>
        </p:spPr>
        <p:txBody>
          <a:bodyPr wrap="square" anchor="ctr">
            <a:noAutofit/>
          </a:bodyPr>
          <a:lstStyle>
            <a:lvl1pPr algn="ctr">
              <a:buNone/>
              <a:defRPr>
                <a:solidFill>
                  <a:schemeClr val="tx1"/>
                </a:solidFill>
              </a:defRPr>
            </a:lvl1pPr>
          </a:lstStyle>
          <a:p>
            <a:endParaRPr lang="en-US"/>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2688608" y="2762250"/>
            <a:ext cx="5855317" cy="218322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2688608" y="5148262"/>
            <a:ext cx="5855317" cy="941388"/>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2743200" cy="365125"/>
          </a:xfrm>
        </p:spPr>
        <p:txBody>
          <a:bodyPr/>
          <a:lstStyle/>
          <a:p>
            <a:r>
              <a:rPr lang="en-US" dirty="0"/>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24634" y="3754484"/>
            <a:ext cx="1701800" cy="291212"/>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24634" y="4052057"/>
            <a:ext cx="1701800" cy="291212"/>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24634" y="4349630"/>
            <a:ext cx="1701800" cy="291212"/>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50000">
              <a:schemeClr val="accent1">
                <a:lumMod val="75000"/>
              </a:schemeClr>
            </a:gs>
            <a:gs pos="0">
              <a:schemeClr val="accent2">
                <a:lumMod val="50000"/>
              </a:schemeClr>
            </a:gs>
            <a:gs pos="100000">
              <a:schemeClr val="accent2">
                <a:lumMod val="50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lumMod val="85000"/>
                  </a:schemeClr>
                </a:solidFill>
              </a:defRPr>
            </a:lvl1pPr>
          </a:lstStyle>
          <a:p>
            <a:r>
              <a:rPr lang="en-US" dirty="0"/>
              <a:t>Date</a:t>
            </a:r>
            <a:endParaRPr lang="en-US" dirty="0">
              <a:solidFill>
                <a:schemeClr val="bg1">
                  <a:lumMod val="85000"/>
                </a:schemeClr>
              </a:solidFill>
            </a:endParaRP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lumMod val="85000"/>
                  </a:schemeClr>
                </a:solidFill>
              </a:defRPr>
            </a:lvl1pPr>
          </a:lstStyle>
          <a:p>
            <a:r>
              <a:rPr lang="en-US"/>
              <a:t>Your Footer Here</a:t>
            </a:r>
            <a:endParaRPr lang="en-US">
              <a:solidFill>
                <a:schemeClr val="bg1">
                  <a:lumMod val="85000"/>
                </a:schemeClr>
              </a:solidFill>
            </a:endParaRP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lumMod val="85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grpSp>
        <p:nvGrpSpPr>
          <p:cNvPr id="9" name="Group 8">
            <a:extLst>
              <a:ext uri="{FF2B5EF4-FFF2-40B4-BE49-F238E27FC236}">
                <a16:creationId xmlns:a16="http://schemas.microsoft.com/office/drawing/2014/main" id="{85E819FF-1BEF-457C-A91C-B17526F1497E}"/>
              </a:ext>
            </a:extLst>
          </p:cNvPr>
          <p:cNvGrpSpPr/>
          <p:nvPr/>
        </p:nvGrpSpPr>
        <p:grpSpPr>
          <a:xfrm>
            <a:off x="2192842" y="-1047498"/>
            <a:ext cx="7806317" cy="758844"/>
            <a:chOff x="294696" y="-1047498"/>
            <a:chExt cx="7806317" cy="758844"/>
          </a:xfrm>
        </p:grpSpPr>
        <p:sp>
          <p:nvSpPr>
            <p:cNvPr id="10" name="Rectangle 9">
              <a:extLst>
                <a:ext uri="{FF2B5EF4-FFF2-40B4-BE49-F238E27FC236}">
                  <a16:creationId xmlns:a16="http://schemas.microsoft.com/office/drawing/2014/main" id="{C1CA368B-0BBE-4031-8A5F-A20926A0934F}"/>
                </a:ext>
              </a:extLst>
            </p:cNvPr>
            <p:cNvSpPr/>
            <p:nvPr/>
          </p:nvSpPr>
          <p:spPr>
            <a:xfrm>
              <a:off x="1042988" y="-1047498"/>
              <a:ext cx="7058025" cy="75884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Before you insert your pictures, click the blue web shape, and send it backward. Insert your pictures and bring the shape forward.</a:t>
              </a:r>
            </a:p>
          </p:txBody>
        </p:sp>
        <p:sp>
          <p:nvSpPr>
            <p:cNvPr id="11" name="Rectangle 10">
              <a:extLst>
                <a:ext uri="{FF2B5EF4-FFF2-40B4-BE49-F238E27FC236}">
                  <a16:creationId xmlns:a16="http://schemas.microsoft.com/office/drawing/2014/main" id="{0221861D-287E-4EEC-9F74-AF644AFF4BDB}"/>
                </a:ext>
              </a:extLst>
            </p:cNvPr>
            <p:cNvSpPr/>
            <p:nvPr/>
          </p:nvSpPr>
          <p:spPr>
            <a:xfrm>
              <a:off x="294696" y="-1047498"/>
              <a:ext cx="758844" cy="758844"/>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Graphic 9" descr="Warning">
              <a:extLst>
                <a:ext uri="{FF2B5EF4-FFF2-40B4-BE49-F238E27FC236}">
                  <a16:creationId xmlns:a16="http://schemas.microsoft.com/office/drawing/2014/main" id="{D0880089-CC70-45C8-8F91-46C0892BF65E}"/>
                </a:ext>
              </a:extLst>
            </p:cNvPr>
            <p:cNvSpPr/>
            <p:nvPr/>
          </p:nvSpPr>
          <p:spPr>
            <a:xfrm>
              <a:off x="468745" y="-849170"/>
              <a:ext cx="410745" cy="362069"/>
            </a:xfrm>
            <a:custGeom>
              <a:avLst/>
              <a:gdLst>
                <a:gd name="connsiteX0" fmla="*/ 408255 w 410745"/>
                <a:gd name="connsiteY0" fmla="*/ 333494 h 362069"/>
                <a:gd name="connsiteX1" fmla="*/ 222042 w 410745"/>
                <a:gd name="connsiteY1" fmla="*/ 9644 h 362069"/>
                <a:gd name="connsiteX2" fmla="*/ 189180 w 410745"/>
                <a:gd name="connsiteY2" fmla="*/ 9644 h 362069"/>
                <a:gd name="connsiteX3" fmla="*/ 2490 w 410745"/>
                <a:gd name="connsiteY3" fmla="*/ 333494 h 362069"/>
                <a:gd name="connsiteX4" fmla="*/ 19159 w 410745"/>
                <a:gd name="connsiteY4" fmla="*/ 362069 h 362069"/>
                <a:gd name="connsiteX5" fmla="*/ 205373 w 410745"/>
                <a:gd name="connsiteY5" fmla="*/ 362069 h 362069"/>
                <a:gd name="connsiteX6" fmla="*/ 391587 w 410745"/>
                <a:gd name="connsiteY6" fmla="*/ 362069 h 362069"/>
                <a:gd name="connsiteX7" fmla="*/ 408255 w 410745"/>
                <a:gd name="connsiteY7" fmla="*/ 333494 h 362069"/>
                <a:gd name="connsiteX8" fmla="*/ 191085 w 410745"/>
                <a:gd name="connsiteY8" fmla="*/ 85844 h 362069"/>
                <a:gd name="connsiteX9" fmla="*/ 219660 w 410745"/>
                <a:gd name="connsiteY9" fmla="*/ 85844 h 362069"/>
                <a:gd name="connsiteX10" fmla="*/ 219660 w 410745"/>
                <a:gd name="connsiteY10" fmla="*/ 252532 h 362069"/>
                <a:gd name="connsiteX11" fmla="*/ 191085 w 410745"/>
                <a:gd name="connsiteY11" fmla="*/ 252532 h 362069"/>
                <a:gd name="connsiteX12" fmla="*/ 191085 w 410745"/>
                <a:gd name="connsiteY12" fmla="*/ 85844 h 362069"/>
                <a:gd name="connsiteX13" fmla="*/ 205373 w 410745"/>
                <a:gd name="connsiteY13" fmla="*/ 319207 h 362069"/>
                <a:gd name="connsiteX14" fmla="*/ 181560 w 410745"/>
                <a:gd name="connsiteY14" fmla="*/ 295394 h 362069"/>
                <a:gd name="connsiteX15" fmla="*/ 205373 w 410745"/>
                <a:gd name="connsiteY15" fmla="*/ 271582 h 362069"/>
                <a:gd name="connsiteX16" fmla="*/ 229185 w 410745"/>
                <a:gd name="connsiteY16" fmla="*/ 295394 h 362069"/>
                <a:gd name="connsiteX17" fmla="*/ 205373 w 410745"/>
                <a:gd name="connsiteY17" fmla="*/ 319207 h 3620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10745" h="362069">
                  <a:moveTo>
                    <a:pt x="408255" y="333494"/>
                  </a:moveTo>
                  <a:lnTo>
                    <a:pt x="222042" y="9644"/>
                  </a:lnTo>
                  <a:cubicBezTo>
                    <a:pt x="214898" y="-3215"/>
                    <a:pt x="196324" y="-3215"/>
                    <a:pt x="189180" y="9644"/>
                  </a:cubicBezTo>
                  <a:lnTo>
                    <a:pt x="2490" y="333494"/>
                  </a:lnTo>
                  <a:cubicBezTo>
                    <a:pt x="-4653" y="346353"/>
                    <a:pt x="4395" y="362069"/>
                    <a:pt x="19159" y="362069"/>
                  </a:cubicBezTo>
                  <a:lnTo>
                    <a:pt x="205373" y="362069"/>
                  </a:lnTo>
                  <a:lnTo>
                    <a:pt x="391587" y="362069"/>
                  </a:lnTo>
                  <a:cubicBezTo>
                    <a:pt x="406350" y="362069"/>
                    <a:pt x="415399" y="346353"/>
                    <a:pt x="408255" y="333494"/>
                  </a:cubicBezTo>
                  <a:close/>
                  <a:moveTo>
                    <a:pt x="191085" y="85844"/>
                  </a:moveTo>
                  <a:lnTo>
                    <a:pt x="219660" y="85844"/>
                  </a:lnTo>
                  <a:lnTo>
                    <a:pt x="219660" y="252532"/>
                  </a:lnTo>
                  <a:lnTo>
                    <a:pt x="191085" y="252532"/>
                  </a:lnTo>
                  <a:lnTo>
                    <a:pt x="191085" y="85844"/>
                  </a:lnTo>
                  <a:close/>
                  <a:moveTo>
                    <a:pt x="205373" y="319207"/>
                  </a:moveTo>
                  <a:cubicBezTo>
                    <a:pt x="192038" y="319207"/>
                    <a:pt x="181560" y="308729"/>
                    <a:pt x="181560" y="295394"/>
                  </a:cubicBezTo>
                  <a:cubicBezTo>
                    <a:pt x="181560" y="282059"/>
                    <a:pt x="192038" y="271582"/>
                    <a:pt x="205373" y="271582"/>
                  </a:cubicBezTo>
                  <a:cubicBezTo>
                    <a:pt x="218708" y="271582"/>
                    <a:pt x="229185" y="282059"/>
                    <a:pt x="229185" y="295394"/>
                  </a:cubicBezTo>
                  <a:cubicBezTo>
                    <a:pt x="229185" y="308729"/>
                    <a:pt x="218708" y="319207"/>
                    <a:pt x="205373" y="319207"/>
                  </a:cubicBezTo>
                  <a:close/>
                </a:path>
              </a:pathLst>
            </a:custGeom>
            <a:solidFill>
              <a:schemeClr val="bg2"/>
            </a:solidFill>
            <a:ln w="4763" cap="flat">
              <a:noFill/>
              <a:prstDash val="solid"/>
              <a:miter/>
            </a:ln>
          </p:spPr>
          <p:txBody>
            <a:bodyPr rtlCol="0" anchor="ctr"/>
            <a:lstStyle/>
            <a:p>
              <a:endParaRPr lang="en-US"/>
            </a:p>
          </p:txBody>
        </p:sp>
      </p:grpSp>
      <p:sp>
        <p:nvSpPr>
          <p:cNvPr id="6" name="Picture Placeholder 5">
            <a:extLst>
              <a:ext uri="{FF2B5EF4-FFF2-40B4-BE49-F238E27FC236}">
                <a16:creationId xmlns:a16="http://schemas.microsoft.com/office/drawing/2014/main" id="{19246342-A77C-49F0-9A05-2A6499C25551}"/>
              </a:ext>
            </a:extLst>
          </p:cNvPr>
          <p:cNvSpPr>
            <a:spLocks noGrp="1"/>
          </p:cNvSpPr>
          <p:nvPr>
            <p:ph type="pic" sz="quarter" idx="10"/>
          </p:nvPr>
        </p:nvSpPr>
        <p:spPr/>
      </p:sp>
      <p:sp>
        <p:nvSpPr>
          <p:cNvPr id="8" name="Picture Placeholder 7">
            <a:extLst>
              <a:ext uri="{FF2B5EF4-FFF2-40B4-BE49-F238E27FC236}">
                <a16:creationId xmlns:a16="http://schemas.microsoft.com/office/drawing/2014/main" id="{76558019-3016-4BAB-A536-9B765CC7538E}"/>
              </a:ext>
            </a:extLst>
          </p:cNvPr>
          <p:cNvSpPr>
            <a:spLocks noGrp="1"/>
          </p:cNvSpPr>
          <p:nvPr>
            <p:ph type="pic" sz="quarter" idx="11"/>
          </p:nvPr>
        </p:nvSpPr>
        <p:spPr/>
      </p:sp>
      <p:sp>
        <p:nvSpPr>
          <p:cNvPr id="4" name="Shape">
            <a:extLst>
              <a:ext uri="{FF2B5EF4-FFF2-40B4-BE49-F238E27FC236}">
                <a16:creationId xmlns:a16="http://schemas.microsoft.com/office/drawing/2014/main" id="{50CD91F1-B9BA-2648-A293-0B7E54D24A71}"/>
              </a:ext>
            </a:extLst>
          </p:cNvPr>
          <p:cNvSpPr/>
          <p:nvPr/>
        </p:nvSpPr>
        <p:spPr>
          <a:xfrm>
            <a:off x="0" y="0"/>
            <a:ext cx="12192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12537"/>
                </a:moveTo>
                <a:lnTo>
                  <a:pt x="20240" y="12808"/>
                </a:lnTo>
                <a:cubicBezTo>
                  <a:pt x="19936" y="12868"/>
                  <a:pt x="19696" y="12354"/>
                  <a:pt x="19785" y="11833"/>
                </a:cubicBezTo>
                <a:lnTo>
                  <a:pt x="20393" y="8287"/>
                </a:lnTo>
                <a:cubicBezTo>
                  <a:pt x="20451" y="7940"/>
                  <a:pt x="20641" y="7717"/>
                  <a:pt x="20843" y="7753"/>
                </a:cubicBezTo>
                <a:lnTo>
                  <a:pt x="21472" y="7865"/>
                </a:lnTo>
                <a:cubicBezTo>
                  <a:pt x="21517" y="7873"/>
                  <a:pt x="21560" y="7869"/>
                  <a:pt x="21600" y="7853"/>
                </a:cubicBezTo>
                <a:lnTo>
                  <a:pt x="21600" y="6189"/>
                </a:lnTo>
                <a:cubicBezTo>
                  <a:pt x="21589" y="6185"/>
                  <a:pt x="21580" y="6181"/>
                  <a:pt x="21569" y="6181"/>
                </a:cubicBezTo>
                <a:lnTo>
                  <a:pt x="21293" y="6133"/>
                </a:lnTo>
                <a:cubicBezTo>
                  <a:pt x="21027" y="6086"/>
                  <a:pt x="20850" y="5616"/>
                  <a:pt x="20928" y="5158"/>
                </a:cubicBezTo>
                <a:lnTo>
                  <a:pt x="21600" y="1230"/>
                </a:lnTo>
                <a:lnTo>
                  <a:pt x="21600" y="0"/>
                </a:lnTo>
                <a:lnTo>
                  <a:pt x="20816" y="0"/>
                </a:lnTo>
                <a:lnTo>
                  <a:pt x="19913" y="5270"/>
                </a:lnTo>
                <a:cubicBezTo>
                  <a:pt x="19855" y="5616"/>
                  <a:pt x="19664" y="5839"/>
                  <a:pt x="19463" y="5803"/>
                </a:cubicBezTo>
                <a:lnTo>
                  <a:pt x="15619" y="5114"/>
                </a:lnTo>
                <a:cubicBezTo>
                  <a:pt x="15444" y="5083"/>
                  <a:pt x="15298" y="4864"/>
                  <a:pt x="15251" y="4565"/>
                </a:cubicBezTo>
                <a:lnTo>
                  <a:pt x="14534" y="0"/>
                </a:lnTo>
                <a:lnTo>
                  <a:pt x="13546" y="0"/>
                </a:lnTo>
                <a:lnTo>
                  <a:pt x="14145" y="3809"/>
                </a:lnTo>
                <a:cubicBezTo>
                  <a:pt x="14225" y="4322"/>
                  <a:pt x="13990" y="4820"/>
                  <a:pt x="13692" y="4768"/>
                </a:cubicBezTo>
                <a:lnTo>
                  <a:pt x="6591" y="3495"/>
                </a:lnTo>
                <a:cubicBezTo>
                  <a:pt x="6237" y="3431"/>
                  <a:pt x="6080" y="2671"/>
                  <a:pt x="6326" y="2217"/>
                </a:cubicBezTo>
                <a:lnTo>
                  <a:pt x="7523" y="0"/>
                </a:lnTo>
                <a:lnTo>
                  <a:pt x="6199" y="0"/>
                </a:lnTo>
                <a:lnTo>
                  <a:pt x="4657" y="2854"/>
                </a:lnTo>
                <a:cubicBezTo>
                  <a:pt x="4566" y="3021"/>
                  <a:pt x="4438" y="3108"/>
                  <a:pt x="4306" y="3085"/>
                </a:cubicBezTo>
                <a:lnTo>
                  <a:pt x="2198" y="2706"/>
                </a:lnTo>
                <a:cubicBezTo>
                  <a:pt x="2023" y="2675"/>
                  <a:pt x="1877" y="2456"/>
                  <a:pt x="1830" y="2157"/>
                </a:cubicBezTo>
                <a:lnTo>
                  <a:pt x="1492" y="0"/>
                </a:lnTo>
                <a:lnTo>
                  <a:pt x="504" y="0"/>
                </a:lnTo>
                <a:lnTo>
                  <a:pt x="724" y="1401"/>
                </a:lnTo>
                <a:cubicBezTo>
                  <a:pt x="804" y="1914"/>
                  <a:pt x="569" y="2412"/>
                  <a:pt x="271" y="2360"/>
                </a:cubicBezTo>
                <a:lnTo>
                  <a:pt x="0" y="2312"/>
                </a:lnTo>
                <a:lnTo>
                  <a:pt x="0" y="4012"/>
                </a:lnTo>
                <a:lnTo>
                  <a:pt x="880" y="4171"/>
                </a:lnTo>
                <a:cubicBezTo>
                  <a:pt x="1055" y="4203"/>
                  <a:pt x="1201" y="4422"/>
                  <a:pt x="1248" y="4720"/>
                </a:cubicBezTo>
                <a:lnTo>
                  <a:pt x="1725" y="7753"/>
                </a:lnTo>
                <a:cubicBezTo>
                  <a:pt x="1765" y="8012"/>
                  <a:pt x="1727" y="8287"/>
                  <a:pt x="1622" y="8482"/>
                </a:cubicBezTo>
                <a:lnTo>
                  <a:pt x="0" y="11487"/>
                </a:lnTo>
                <a:lnTo>
                  <a:pt x="0" y="13930"/>
                </a:lnTo>
                <a:lnTo>
                  <a:pt x="1570" y="11021"/>
                </a:lnTo>
                <a:cubicBezTo>
                  <a:pt x="1799" y="10599"/>
                  <a:pt x="2200" y="10778"/>
                  <a:pt x="2289" y="11343"/>
                </a:cubicBezTo>
                <a:lnTo>
                  <a:pt x="2919" y="15347"/>
                </a:lnTo>
                <a:cubicBezTo>
                  <a:pt x="2991" y="15797"/>
                  <a:pt x="2816" y="16251"/>
                  <a:pt x="2556" y="16302"/>
                </a:cubicBezTo>
                <a:lnTo>
                  <a:pt x="0" y="16808"/>
                </a:lnTo>
                <a:lnTo>
                  <a:pt x="0" y="18511"/>
                </a:lnTo>
                <a:lnTo>
                  <a:pt x="2953" y="17926"/>
                </a:lnTo>
                <a:cubicBezTo>
                  <a:pt x="3161" y="17887"/>
                  <a:pt x="3354" y="18117"/>
                  <a:pt x="3410" y="18476"/>
                </a:cubicBezTo>
                <a:lnTo>
                  <a:pt x="3900" y="21592"/>
                </a:lnTo>
                <a:lnTo>
                  <a:pt x="4888" y="21592"/>
                </a:lnTo>
                <a:lnTo>
                  <a:pt x="4406" y="18523"/>
                </a:lnTo>
                <a:cubicBezTo>
                  <a:pt x="4335" y="18074"/>
                  <a:pt x="4510" y="17620"/>
                  <a:pt x="4769" y="17568"/>
                </a:cubicBezTo>
                <a:lnTo>
                  <a:pt x="7265" y="17075"/>
                </a:lnTo>
                <a:cubicBezTo>
                  <a:pt x="7538" y="17019"/>
                  <a:pt x="7769" y="17437"/>
                  <a:pt x="7735" y="17922"/>
                </a:cubicBezTo>
                <a:lnTo>
                  <a:pt x="7491" y="21357"/>
                </a:lnTo>
                <a:cubicBezTo>
                  <a:pt x="7485" y="21441"/>
                  <a:pt x="7487" y="21520"/>
                  <a:pt x="7496" y="21596"/>
                </a:cubicBezTo>
                <a:lnTo>
                  <a:pt x="8434" y="21596"/>
                </a:lnTo>
                <a:cubicBezTo>
                  <a:pt x="8434" y="21588"/>
                  <a:pt x="8437" y="21580"/>
                  <a:pt x="8437" y="21568"/>
                </a:cubicBezTo>
                <a:lnTo>
                  <a:pt x="8737" y="17365"/>
                </a:lnTo>
                <a:cubicBezTo>
                  <a:pt x="8761" y="17019"/>
                  <a:pt x="8916" y="16748"/>
                  <a:pt x="9113" y="16708"/>
                </a:cubicBezTo>
                <a:lnTo>
                  <a:pt x="17624" y="15025"/>
                </a:lnTo>
                <a:cubicBezTo>
                  <a:pt x="17928" y="14965"/>
                  <a:pt x="18168" y="15479"/>
                  <a:pt x="18078" y="16000"/>
                </a:cubicBezTo>
                <a:lnTo>
                  <a:pt x="17133" y="21520"/>
                </a:lnTo>
                <a:cubicBezTo>
                  <a:pt x="17129" y="21548"/>
                  <a:pt x="17124" y="21572"/>
                  <a:pt x="17122" y="21600"/>
                </a:cubicBezTo>
                <a:lnTo>
                  <a:pt x="18114" y="21600"/>
                </a:lnTo>
                <a:lnTo>
                  <a:pt x="19214" y="15176"/>
                </a:lnTo>
                <a:cubicBezTo>
                  <a:pt x="19263" y="14886"/>
                  <a:pt x="19405" y="14679"/>
                  <a:pt x="19575" y="14643"/>
                </a:cubicBezTo>
                <a:lnTo>
                  <a:pt x="21600" y="14241"/>
                </a:lnTo>
                <a:lnTo>
                  <a:pt x="21600" y="12537"/>
                </a:lnTo>
                <a:close/>
                <a:moveTo>
                  <a:pt x="2354" y="5473"/>
                </a:moveTo>
                <a:lnTo>
                  <a:pt x="2354" y="5473"/>
                </a:lnTo>
                <a:cubicBezTo>
                  <a:pt x="2274" y="4959"/>
                  <a:pt x="2509" y="4462"/>
                  <a:pt x="2807" y="4513"/>
                </a:cubicBezTo>
                <a:lnTo>
                  <a:pt x="2807" y="4513"/>
                </a:lnTo>
                <a:cubicBezTo>
                  <a:pt x="3161" y="4577"/>
                  <a:pt x="3318" y="5337"/>
                  <a:pt x="3071" y="5791"/>
                </a:cubicBezTo>
                <a:lnTo>
                  <a:pt x="3071" y="5791"/>
                </a:lnTo>
                <a:cubicBezTo>
                  <a:pt x="2843" y="6217"/>
                  <a:pt x="2442" y="6038"/>
                  <a:pt x="2354" y="5473"/>
                </a:cubicBezTo>
                <a:close/>
                <a:moveTo>
                  <a:pt x="19378" y="8398"/>
                </a:moveTo>
                <a:lnTo>
                  <a:pt x="18650" y="12657"/>
                </a:lnTo>
                <a:cubicBezTo>
                  <a:pt x="18600" y="12947"/>
                  <a:pt x="18459" y="13154"/>
                  <a:pt x="18289" y="13190"/>
                </a:cubicBezTo>
                <a:lnTo>
                  <a:pt x="4373" y="15944"/>
                </a:lnTo>
                <a:cubicBezTo>
                  <a:pt x="4165" y="15984"/>
                  <a:pt x="3972" y="15753"/>
                  <a:pt x="3916" y="15395"/>
                </a:cubicBezTo>
                <a:lnTo>
                  <a:pt x="2919" y="9059"/>
                </a:lnTo>
                <a:cubicBezTo>
                  <a:pt x="2879" y="8800"/>
                  <a:pt x="2917" y="8525"/>
                  <a:pt x="3022" y="8330"/>
                </a:cubicBezTo>
                <a:lnTo>
                  <a:pt x="4738" y="5150"/>
                </a:lnTo>
                <a:cubicBezTo>
                  <a:pt x="4830" y="4983"/>
                  <a:pt x="4958" y="4896"/>
                  <a:pt x="5090" y="4919"/>
                </a:cubicBezTo>
                <a:lnTo>
                  <a:pt x="19017" y="7419"/>
                </a:lnTo>
                <a:cubicBezTo>
                  <a:pt x="19281" y="7475"/>
                  <a:pt x="19456" y="7944"/>
                  <a:pt x="19378" y="8398"/>
                </a:cubicBezTo>
                <a:close/>
              </a:path>
            </a:pathLst>
          </a:custGeom>
          <a:gradFill>
            <a:gsLst>
              <a:gs pos="0">
                <a:schemeClr val="accent1">
                  <a:lumMod val="60000"/>
                  <a:lumOff val="40000"/>
                </a:schemeClr>
              </a:gs>
              <a:gs pos="100000">
                <a:schemeClr val="accent2">
                  <a:lumMod val="75000"/>
                </a:schemeClr>
              </a:gs>
            </a:gsLst>
            <a:path path="circle">
              <a:fillToRect l="100000" b="100000"/>
            </a:path>
          </a:gradFill>
          <a:ln w="12700">
            <a:miter lim="400000"/>
          </a:ln>
          <a:effectLst>
            <a:outerShdw blurRad="317500" dist="190500" dir="5400000" algn="t" rotWithShape="0">
              <a:schemeClr val="accent2">
                <a:lumMod val="50000"/>
                <a:alpha val="20000"/>
              </a:schemeClr>
            </a:outerShdw>
          </a:effectLst>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pPr/>
              <a:t>3</a:t>
            </a:fld>
            <a:endParaRPr lang="en-US"/>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11" name="Picture Placeholder 10">
            <a:extLst>
              <a:ext uri="{FF2B5EF4-FFF2-40B4-BE49-F238E27FC236}">
                <a16:creationId xmlns:a16="http://schemas.microsoft.com/office/drawing/2014/main" id="{B7F34F56-5FB8-4F47-B6FF-4EA510E55B86}"/>
              </a:ext>
            </a:extLst>
          </p:cNvPr>
          <p:cNvSpPr>
            <a:spLocks noGrp="1"/>
          </p:cNvSpPr>
          <p:nvPr>
            <p:ph type="pic" sz="quarter" idx="13"/>
          </p:nvPr>
        </p:nvSpPr>
        <p:spPr/>
      </p:sp>
      <p:grpSp>
        <p:nvGrpSpPr>
          <p:cNvPr id="7" name="Group 6">
            <a:extLst>
              <a:ext uri="{FF2B5EF4-FFF2-40B4-BE49-F238E27FC236}">
                <a16:creationId xmlns:a16="http://schemas.microsoft.com/office/drawing/2014/main" id="{DE8EDAED-060B-464C-91C7-28538F04814E}"/>
              </a:ext>
            </a:extLst>
          </p:cNvPr>
          <p:cNvGrpSpPr/>
          <p:nvPr/>
        </p:nvGrpSpPr>
        <p:grpSpPr>
          <a:xfrm>
            <a:off x="0" y="1"/>
            <a:ext cx="12192000" cy="6858000"/>
            <a:chOff x="29019499" y="12560300"/>
            <a:chExt cx="12245340" cy="6891021"/>
          </a:xfrm>
          <a:gradFill>
            <a:gsLst>
              <a:gs pos="0">
                <a:schemeClr val="accent1">
                  <a:lumMod val="60000"/>
                  <a:lumOff val="40000"/>
                </a:schemeClr>
              </a:gs>
              <a:gs pos="100000">
                <a:schemeClr val="accent2">
                  <a:lumMod val="75000"/>
                </a:schemeClr>
              </a:gs>
            </a:gsLst>
            <a:path path="circle">
              <a:fillToRect l="100000" b="100000"/>
            </a:path>
          </a:gradFill>
          <a:effectLst>
            <a:outerShdw blurRad="317500" dist="190500" dir="5400000" algn="t" rotWithShape="0">
              <a:schemeClr val="accent2">
                <a:lumMod val="50000"/>
                <a:alpha val="20000"/>
              </a:schemeClr>
            </a:outerShdw>
          </a:effectLst>
        </p:grpSpPr>
        <p:sp>
          <p:nvSpPr>
            <p:cNvPr id="8" name="Shape">
              <a:extLst>
                <a:ext uri="{FF2B5EF4-FFF2-40B4-BE49-F238E27FC236}">
                  <a16:creationId xmlns:a16="http://schemas.microsoft.com/office/drawing/2014/main" id="{B0A20CEA-593E-1F43-805D-12C4193BBB59}"/>
                </a:ext>
              </a:extLst>
            </p:cNvPr>
            <p:cNvSpPr/>
            <p:nvPr/>
          </p:nvSpPr>
          <p:spPr>
            <a:xfrm>
              <a:off x="38214300" y="12560300"/>
              <a:ext cx="3050539" cy="6891021"/>
            </a:xfrm>
            <a:custGeom>
              <a:avLst/>
              <a:gdLst/>
              <a:ahLst/>
              <a:cxnLst>
                <a:cxn ang="0">
                  <a:pos x="wd2" y="hd2"/>
                </a:cxn>
                <a:cxn ang="5400000">
                  <a:pos x="wd2" y="hd2"/>
                </a:cxn>
                <a:cxn ang="10800000">
                  <a:pos x="wd2" y="hd2"/>
                </a:cxn>
                <a:cxn ang="16200000">
                  <a:pos x="wd2" y="hd2"/>
                </a:cxn>
              </a:cxnLst>
              <a:rect l="0" t="0" r="r" b="b"/>
              <a:pathLst>
                <a:path w="21600" h="21600" extrusionOk="0">
                  <a:moveTo>
                    <a:pt x="21600" y="6035"/>
                  </a:moveTo>
                  <a:lnTo>
                    <a:pt x="16924" y="4224"/>
                  </a:lnTo>
                  <a:cubicBezTo>
                    <a:pt x="16447" y="4037"/>
                    <a:pt x="16258" y="3746"/>
                    <a:pt x="16438" y="3475"/>
                  </a:cubicBezTo>
                  <a:lnTo>
                    <a:pt x="18821" y="8"/>
                  </a:lnTo>
                  <a:cubicBezTo>
                    <a:pt x="18821" y="4"/>
                    <a:pt x="18821" y="4"/>
                    <a:pt x="18821" y="0"/>
                  </a:cubicBezTo>
                  <a:lnTo>
                    <a:pt x="14829" y="0"/>
                  </a:lnTo>
                  <a:lnTo>
                    <a:pt x="13705" y="1636"/>
                  </a:lnTo>
                  <a:cubicBezTo>
                    <a:pt x="13363" y="2134"/>
                    <a:pt x="11978" y="2309"/>
                    <a:pt x="11097" y="1967"/>
                  </a:cubicBezTo>
                  <a:lnTo>
                    <a:pt x="6016" y="0"/>
                  </a:lnTo>
                  <a:lnTo>
                    <a:pt x="207" y="0"/>
                  </a:lnTo>
                  <a:lnTo>
                    <a:pt x="10971" y="4164"/>
                  </a:lnTo>
                  <a:cubicBezTo>
                    <a:pt x="11447" y="4351"/>
                    <a:pt x="11636" y="4642"/>
                    <a:pt x="11456" y="4912"/>
                  </a:cubicBezTo>
                  <a:lnTo>
                    <a:pt x="0" y="21592"/>
                  </a:lnTo>
                  <a:cubicBezTo>
                    <a:pt x="0" y="21596"/>
                    <a:pt x="0" y="21596"/>
                    <a:pt x="0" y="21600"/>
                  </a:cubicBezTo>
                  <a:lnTo>
                    <a:pt x="3993" y="21600"/>
                  </a:lnTo>
                  <a:lnTo>
                    <a:pt x="14190" y="6751"/>
                  </a:lnTo>
                  <a:cubicBezTo>
                    <a:pt x="14532" y="6254"/>
                    <a:pt x="15917" y="6079"/>
                    <a:pt x="16798" y="6421"/>
                  </a:cubicBezTo>
                  <a:lnTo>
                    <a:pt x="21600" y="8280"/>
                  </a:lnTo>
                  <a:lnTo>
                    <a:pt x="21600" y="6035"/>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81E8D0FB-B5BA-5743-A9D8-BCF8788D1293}"/>
                </a:ext>
              </a:extLst>
            </p:cNvPr>
            <p:cNvSpPr/>
            <p:nvPr/>
          </p:nvSpPr>
          <p:spPr>
            <a:xfrm>
              <a:off x="29019499" y="13703299"/>
              <a:ext cx="1652270" cy="5744210"/>
            </a:xfrm>
            <a:custGeom>
              <a:avLst/>
              <a:gdLst/>
              <a:ahLst/>
              <a:cxnLst>
                <a:cxn ang="0">
                  <a:pos x="wd2" y="hd2"/>
                </a:cxn>
                <a:cxn ang="5400000">
                  <a:pos x="wd2" y="hd2"/>
                </a:cxn>
                <a:cxn ang="10800000">
                  <a:pos x="wd2" y="hd2"/>
                </a:cxn>
                <a:cxn ang="16200000">
                  <a:pos x="wd2" y="hd2"/>
                </a:cxn>
              </a:cxnLst>
              <a:rect l="0" t="0" r="r" b="b"/>
              <a:pathLst>
                <a:path w="21600" h="21600" extrusionOk="0">
                  <a:moveTo>
                    <a:pt x="0" y="7340"/>
                  </a:moveTo>
                  <a:lnTo>
                    <a:pt x="14262" y="21600"/>
                  </a:lnTo>
                  <a:lnTo>
                    <a:pt x="21600" y="21600"/>
                  </a:lnTo>
                  <a:lnTo>
                    <a:pt x="0" y="0"/>
                  </a:lnTo>
                  <a:close/>
                </a:path>
              </a:pathLst>
            </a:custGeom>
            <a:grp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
        <p:nvSpPr>
          <p:cNvPr id="3" name="Picture Placeholder 2">
            <a:extLst>
              <a:ext uri="{FF2B5EF4-FFF2-40B4-BE49-F238E27FC236}">
                <a16:creationId xmlns:a16="http://schemas.microsoft.com/office/drawing/2014/main" id="{798F864F-0552-4D49-9C7E-C1BD03429416}"/>
              </a:ext>
            </a:extLst>
          </p:cNvPr>
          <p:cNvSpPr>
            <a:spLocks noGrp="1"/>
          </p:cNvSpPr>
          <p:nvPr>
            <p:ph type="pic" sz="quarter" idx="13"/>
          </p:nvPr>
        </p:nvSpPr>
        <p:spPr/>
      </p:sp>
      <p:sp>
        <p:nvSpPr>
          <p:cNvPr id="9" name="Shape">
            <a:extLst>
              <a:ext uri="{FF2B5EF4-FFF2-40B4-BE49-F238E27FC236}">
                <a16:creationId xmlns:a16="http://schemas.microsoft.com/office/drawing/2014/main" id="{B9E5E0AA-DA9F-9444-9207-D040549EE46E}"/>
              </a:ext>
            </a:extLst>
          </p:cNvPr>
          <p:cNvSpPr/>
          <p:nvPr/>
        </p:nvSpPr>
        <p:spPr>
          <a:xfrm>
            <a:off x="0" y="0"/>
            <a:ext cx="12192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18857"/>
                </a:moveTo>
                <a:lnTo>
                  <a:pt x="14416" y="18049"/>
                </a:lnTo>
                <a:cubicBezTo>
                  <a:pt x="14141" y="18017"/>
                  <a:pt x="13937" y="17575"/>
                  <a:pt x="13975" y="17090"/>
                </a:cubicBezTo>
                <a:lnTo>
                  <a:pt x="14954" y="4383"/>
                </a:lnTo>
                <a:cubicBezTo>
                  <a:pt x="14983" y="4001"/>
                  <a:pt x="15153" y="3702"/>
                  <a:pt x="15368" y="3658"/>
                </a:cubicBezTo>
                <a:lnTo>
                  <a:pt x="21600" y="2337"/>
                </a:lnTo>
                <a:lnTo>
                  <a:pt x="21600" y="633"/>
                </a:lnTo>
                <a:lnTo>
                  <a:pt x="15749" y="1875"/>
                </a:lnTo>
                <a:cubicBezTo>
                  <a:pt x="15440" y="1939"/>
                  <a:pt x="15178" y="1469"/>
                  <a:pt x="15221" y="920"/>
                </a:cubicBezTo>
                <a:lnTo>
                  <a:pt x="15277" y="203"/>
                </a:lnTo>
                <a:cubicBezTo>
                  <a:pt x="15281" y="135"/>
                  <a:pt x="15283" y="68"/>
                  <a:pt x="15279" y="0"/>
                </a:cubicBezTo>
                <a:lnTo>
                  <a:pt x="14331" y="0"/>
                </a:lnTo>
                <a:lnTo>
                  <a:pt x="14210" y="1564"/>
                </a:lnTo>
                <a:cubicBezTo>
                  <a:pt x="14181" y="1947"/>
                  <a:pt x="14011" y="2245"/>
                  <a:pt x="13796" y="2289"/>
                </a:cubicBezTo>
                <a:lnTo>
                  <a:pt x="13" y="5211"/>
                </a:lnTo>
                <a:cubicBezTo>
                  <a:pt x="9" y="5211"/>
                  <a:pt x="7" y="5211"/>
                  <a:pt x="2" y="5215"/>
                </a:cubicBezTo>
                <a:lnTo>
                  <a:pt x="2" y="6891"/>
                </a:lnTo>
                <a:cubicBezTo>
                  <a:pt x="43" y="6903"/>
                  <a:pt x="83" y="6903"/>
                  <a:pt x="125" y="6895"/>
                </a:cubicBezTo>
                <a:lnTo>
                  <a:pt x="13415" y="4076"/>
                </a:lnTo>
                <a:cubicBezTo>
                  <a:pt x="13724" y="4013"/>
                  <a:pt x="13986" y="4482"/>
                  <a:pt x="13944" y="5032"/>
                </a:cubicBezTo>
                <a:lnTo>
                  <a:pt x="13012" y="17110"/>
                </a:lnTo>
                <a:cubicBezTo>
                  <a:pt x="12978" y="17548"/>
                  <a:pt x="12759" y="17866"/>
                  <a:pt x="12510" y="17838"/>
                </a:cubicBezTo>
                <a:lnTo>
                  <a:pt x="0" y="16429"/>
                </a:lnTo>
                <a:lnTo>
                  <a:pt x="0" y="18125"/>
                </a:lnTo>
                <a:lnTo>
                  <a:pt x="12311" y="19510"/>
                </a:lnTo>
                <a:cubicBezTo>
                  <a:pt x="12586" y="19542"/>
                  <a:pt x="12790" y="19984"/>
                  <a:pt x="12752" y="20469"/>
                </a:cubicBezTo>
                <a:lnTo>
                  <a:pt x="12665" y="21600"/>
                </a:lnTo>
                <a:lnTo>
                  <a:pt x="13626" y="21600"/>
                </a:lnTo>
                <a:lnTo>
                  <a:pt x="13713" y="20454"/>
                </a:lnTo>
                <a:cubicBezTo>
                  <a:pt x="13747" y="20016"/>
                  <a:pt x="13966" y="19697"/>
                  <a:pt x="14215" y="19725"/>
                </a:cubicBezTo>
                <a:lnTo>
                  <a:pt x="21598" y="20557"/>
                </a:lnTo>
                <a:lnTo>
                  <a:pt x="21598" y="18857"/>
                </a:lnTo>
                <a:close/>
              </a:path>
            </a:pathLst>
          </a:custGeom>
          <a:gradFill>
            <a:gsLst>
              <a:gs pos="0">
                <a:schemeClr val="accent1">
                  <a:lumMod val="60000"/>
                  <a:lumOff val="40000"/>
                </a:schemeClr>
              </a:gs>
              <a:gs pos="100000">
                <a:schemeClr val="accent2">
                  <a:lumMod val="75000"/>
                </a:schemeClr>
              </a:gs>
            </a:gsLst>
            <a:path path="circle">
              <a:fillToRect l="100000" b="100000"/>
            </a:path>
          </a:gradFill>
          <a:ln w="12700">
            <a:miter lim="400000"/>
          </a:ln>
          <a:effectLst>
            <a:outerShdw blurRad="317500" dist="190500" dir="5400000" algn="t" rotWithShape="0">
              <a:schemeClr val="accent2">
                <a:lumMod val="50000"/>
                <a:alpha val="20000"/>
              </a:schemeClr>
            </a:outerShdw>
          </a:effectLst>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3662091"/>
            <a:ext cx="7602466" cy="1349646"/>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5148262"/>
            <a:ext cx="10515600" cy="941388"/>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5</a:t>
            </a:fld>
            <a:endParaRPr lang="en-US"/>
          </a:p>
        </p:txBody>
      </p:sp>
      <p:sp>
        <p:nvSpPr>
          <p:cNvPr id="9" name="Picture Placeholder 8">
            <a:extLst>
              <a:ext uri="{FF2B5EF4-FFF2-40B4-BE49-F238E27FC236}">
                <a16:creationId xmlns:a16="http://schemas.microsoft.com/office/drawing/2014/main" id="{24EF87BC-2402-410B-9A1E-4426276998AF}"/>
              </a:ext>
            </a:extLst>
          </p:cNvPr>
          <p:cNvSpPr>
            <a:spLocks noGrp="1"/>
          </p:cNvSpPr>
          <p:nvPr>
            <p:ph type="pic" sz="quarter" idx="13"/>
          </p:nvPr>
        </p:nvSpPr>
        <p:spPr/>
      </p:sp>
      <p:sp>
        <p:nvSpPr>
          <p:cNvPr id="7" name="Shape">
            <a:extLst>
              <a:ext uri="{FF2B5EF4-FFF2-40B4-BE49-F238E27FC236}">
                <a16:creationId xmlns:a16="http://schemas.microsoft.com/office/drawing/2014/main" id="{866510D8-D9CE-5541-A6AA-1081E5F2CA09}"/>
              </a:ext>
            </a:extLst>
          </p:cNvPr>
          <p:cNvSpPr/>
          <p:nvPr/>
        </p:nvSpPr>
        <p:spPr>
          <a:xfrm>
            <a:off x="0" y="0"/>
            <a:ext cx="12192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21598" y="17715"/>
                </a:moveTo>
                <a:lnTo>
                  <a:pt x="20061" y="15884"/>
                </a:lnTo>
                <a:cubicBezTo>
                  <a:pt x="19915" y="15712"/>
                  <a:pt x="19839" y="15406"/>
                  <a:pt x="19864" y="15099"/>
                </a:cubicBezTo>
                <a:lnTo>
                  <a:pt x="20061" y="12540"/>
                </a:lnTo>
                <a:cubicBezTo>
                  <a:pt x="20092" y="12118"/>
                  <a:pt x="20303" y="11815"/>
                  <a:pt x="20543" y="11839"/>
                </a:cubicBezTo>
                <a:lnTo>
                  <a:pt x="21600" y="11958"/>
                </a:lnTo>
                <a:lnTo>
                  <a:pt x="21600" y="10263"/>
                </a:lnTo>
                <a:lnTo>
                  <a:pt x="20740" y="10167"/>
                </a:lnTo>
                <a:cubicBezTo>
                  <a:pt x="20475" y="10139"/>
                  <a:pt x="20281" y="9713"/>
                  <a:pt x="20316" y="9247"/>
                </a:cubicBezTo>
                <a:lnTo>
                  <a:pt x="20995" y="458"/>
                </a:lnTo>
                <a:cubicBezTo>
                  <a:pt x="21009" y="295"/>
                  <a:pt x="20993" y="135"/>
                  <a:pt x="20955" y="0"/>
                </a:cubicBezTo>
                <a:lnTo>
                  <a:pt x="20090" y="0"/>
                </a:lnTo>
                <a:cubicBezTo>
                  <a:pt x="20072" y="72"/>
                  <a:pt x="20059" y="147"/>
                  <a:pt x="20052" y="231"/>
                </a:cubicBezTo>
                <a:lnTo>
                  <a:pt x="19355" y="9259"/>
                </a:lnTo>
                <a:cubicBezTo>
                  <a:pt x="19324" y="9681"/>
                  <a:pt x="19113" y="9984"/>
                  <a:pt x="18874" y="9960"/>
                </a:cubicBezTo>
                <a:lnTo>
                  <a:pt x="0" y="7834"/>
                </a:lnTo>
                <a:lnTo>
                  <a:pt x="0" y="9530"/>
                </a:lnTo>
                <a:lnTo>
                  <a:pt x="14254" y="11134"/>
                </a:lnTo>
                <a:cubicBezTo>
                  <a:pt x="14335" y="11142"/>
                  <a:pt x="14413" y="11190"/>
                  <a:pt x="14481" y="11270"/>
                </a:cubicBezTo>
                <a:lnTo>
                  <a:pt x="18567" y="16138"/>
                </a:lnTo>
                <a:cubicBezTo>
                  <a:pt x="18712" y="16309"/>
                  <a:pt x="18789" y="16616"/>
                  <a:pt x="18764" y="16923"/>
                </a:cubicBezTo>
                <a:lnTo>
                  <a:pt x="18403" y="21600"/>
                </a:lnTo>
                <a:lnTo>
                  <a:pt x="19364" y="21600"/>
                </a:lnTo>
                <a:lnTo>
                  <a:pt x="19584" y="18758"/>
                </a:lnTo>
                <a:cubicBezTo>
                  <a:pt x="19629" y="18165"/>
                  <a:pt x="20009" y="17862"/>
                  <a:pt x="20289" y="18192"/>
                </a:cubicBezTo>
                <a:lnTo>
                  <a:pt x="21557" y="19701"/>
                </a:lnTo>
                <a:cubicBezTo>
                  <a:pt x="21571" y="19717"/>
                  <a:pt x="21584" y="19733"/>
                  <a:pt x="21600" y="19745"/>
                </a:cubicBezTo>
                <a:lnTo>
                  <a:pt x="21600" y="17715"/>
                </a:lnTo>
                <a:close/>
                <a:moveTo>
                  <a:pt x="19098" y="12552"/>
                </a:moveTo>
                <a:lnTo>
                  <a:pt x="19042" y="13268"/>
                </a:lnTo>
                <a:cubicBezTo>
                  <a:pt x="18997" y="13861"/>
                  <a:pt x="18616" y="14164"/>
                  <a:pt x="18336" y="13833"/>
                </a:cubicBezTo>
                <a:lnTo>
                  <a:pt x="17668" y="13037"/>
                </a:lnTo>
                <a:cubicBezTo>
                  <a:pt x="17281" y="12575"/>
                  <a:pt x="17487" y="11501"/>
                  <a:pt x="17951" y="11552"/>
                </a:cubicBezTo>
                <a:lnTo>
                  <a:pt x="18674" y="11632"/>
                </a:lnTo>
                <a:cubicBezTo>
                  <a:pt x="18939" y="11660"/>
                  <a:pt x="19134" y="12082"/>
                  <a:pt x="19098" y="12552"/>
                </a:cubicBezTo>
                <a:close/>
              </a:path>
            </a:pathLst>
          </a:custGeom>
          <a:gradFill>
            <a:gsLst>
              <a:gs pos="0">
                <a:schemeClr val="accent1">
                  <a:lumMod val="60000"/>
                  <a:lumOff val="40000"/>
                </a:schemeClr>
              </a:gs>
              <a:gs pos="100000">
                <a:schemeClr val="accent2">
                  <a:lumMod val="75000"/>
                </a:schemeClr>
              </a:gs>
            </a:gsLst>
            <a:path path="circle">
              <a:fillToRect l="100000" b="100000"/>
            </a:path>
          </a:gradFill>
          <a:ln w="12700">
            <a:miter lim="400000"/>
          </a:ln>
          <a:effectLst>
            <a:outerShdw blurRad="317500" dist="190500" dir="5400000" algn="t" rotWithShape="0">
              <a:schemeClr val="accent2">
                <a:lumMod val="50000"/>
                <a:alpha val="20000"/>
              </a:schemeClr>
            </a:outerShdw>
          </a:effectLst>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10" name="Picture Placeholder 9">
            <a:extLst>
              <a:ext uri="{FF2B5EF4-FFF2-40B4-BE49-F238E27FC236}">
                <a16:creationId xmlns:a16="http://schemas.microsoft.com/office/drawing/2014/main" id="{2F365F74-3DCB-4EA1-94C7-651153B025C5}"/>
              </a:ext>
            </a:extLst>
          </p:cNvPr>
          <p:cNvSpPr>
            <a:spLocks noGrp="1"/>
          </p:cNvSpPr>
          <p:nvPr>
            <p:ph type="pic" sz="quarter" idx="18"/>
          </p:nvPr>
        </p:nvSpPr>
        <p:spPr/>
      </p:sp>
      <p:sp>
        <p:nvSpPr>
          <p:cNvPr id="14" name="Picture Placeholder 13">
            <a:extLst>
              <a:ext uri="{FF2B5EF4-FFF2-40B4-BE49-F238E27FC236}">
                <a16:creationId xmlns:a16="http://schemas.microsoft.com/office/drawing/2014/main" id="{CE392FF6-6C13-4B3A-8D4C-FD6691BFD582}"/>
              </a:ext>
            </a:extLst>
          </p:cNvPr>
          <p:cNvSpPr>
            <a:spLocks noGrp="1"/>
          </p:cNvSpPr>
          <p:nvPr>
            <p:ph type="pic" sz="quarter" idx="17"/>
          </p:nvPr>
        </p:nvSpPr>
        <p:spPr/>
      </p:sp>
      <p:sp>
        <p:nvSpPr>
          <p:cNvPr id="12" name="Shape">
            <a:extLst>
              <a:ext uri="{FF2B5EF4-FFF2-40B4-BE49-F238E27FC236}">
                <a16:creationId xmlns:a16="http://schemas.microsoft.com/office/drawing/2014/main" id="{6362DC6E-091F-0248-8EB2-947613F060EE}"/>
              </a:ext>
            </a:extLst>
          </p:cNvPr>
          <p:cNvSpPr/>
          <p:nvPr/>
        </p:nvSpPr>
        <p:spPr>
          <a:xfrm>
            <a:off x="0" y="0"/>
            <a:ext cx="12192001" cy="6858000"/>
          </a:xfrm>
          <a:custGeom>
            <a:avLst/>
            <a:gdLst/>
            <a:ahLst/>
            <a:cxnLst>
              <a:cxn ang="0">
                <a:pos x="wd2" y="hd2"/>
              </a:cxn>
              <a:cxn ang="5400000">
                <a:pos x="wd2" y="hd2"/>
              </a:cxn>
              <a:cxn ang="10800000">
                <a:pos x="wd2" y="hd2"/>
              </a:cxn>
              <a:cxn ang="16200000">
                <a:pos x="wd2" y="hd2"/>
              </a:cxn>
            </a:cxnLst>
            <a:rect l="0" t="0" r="r" b="b"/>
            <a:pathLst>
              <a:path w="21600" h="21600" extrusionOk="0">
                <a:moveTo>
                  <a:pt x="21598" y="14626"/>
                </a:moveTo>
                <a:cubicBezTo>
                  <a:pt x="21593" y="14630"/>
                  <a:pt x="21591" y="14630"/>
                  <a:pt x="21587" y="14634"/>
                </a:cubicBezTo>
                <a:lnTo>
                  <a:pt x="17103" y="17452"/>
                </a:lnTo>
                <a:cubicBezTo>
                  <a:pt x="16767" y="17663"/>
                  <a:pt x="16424" y="17165"/>
                  <a:pt x="16473" y="16540"/>
                </a:cubicBezTo>
                <a:lnTo>
                  <a:pt x="16865" y="11449"/>
                </a:lnTo>
                <a:cubicBezTo>
                  <a:pt x="16899" y="11011"/>
                  <a:pt x="17118" y="10693"/>
                  <a:pt x="17367" y="10720"/>
                </a:cubicBezTo>
                <a:lnTo>
                  <a:pt x="21600" y="11198"/>
                </a:lnTo>
                <a:lnTo>
                  <a:pt x="21600" y="9502"/>
                </a:lnTo>
                <a:lnTo>
                  <a:pt x="17566" y="9048"/>
                </a:lnTo>
                <a:cubicBezTo>
                  <a:pt x="17291" y="9017"/>
                  <a:pt x="17087" y="8575"/>
                  <a:pt x="17125" y="8089"/>
                </a:cubicBezTo>
                <a:lnTo>
                  <a:pt x="17710" y="498"/>
                </a:lnTo>
                <a:cubicBezTo>
                  <a:pt x="17723" y="322"/>
                  <a:pt x="17705" y="151"/>
                  <a:pt x="17663" y="4"/>
                </a:cubicBezTo>
                <a:lnTo>
                  <a:pt x="16811" y="4"/>
                </a:lnTo>
                <a:cubicBezTo>
                  <a:pt x="16789" y="84"/>
                  <a:pt x="16773" y="175"/>
                  <a:pt x="16764" y="267"/>
                </a:cubicBezTo>
                <a:lnTo>
                  <a:pt x="16160" y="8105"/>
                </a:lnTo>
                <a:cubicBezTo>
                  <a:pt x="16126" y="8543"/>
                  <a:pt x="15907" y="8861"/>
                  <a:pt x="15658" y="8833"/>
                </a:cubicBezTo>
                <a:lnTo>
                  <a:pt x="3055" y="7412"/>
                </a:lnTo>
                <a:cubicBezTo>
                  <a:pt x="2853" y="7388"/>
                  <a:pt x="2681" y="7142"/>
                  <a:pt x="2627" y="6795"/>
                </a:cubicBezTo>
                <a:lnTo>
                  <a:pt x="1559" y="0"/>
                </a:lnTo>
                <a:lnTo>
                  <a:pt x="641" y="0"/>
                </a:lnTo>
                <a:cubicBezTo>
                  <a:pt x="618" y="143"/>
                  <a:pt x="618" y="299"/>
                  <a:pt x="641" y="450"/>
                </a:cubicBezTo>
                <a:lnTo>
                  <a:pt x="1530" y="6115"/>
                </a:lnTo>
                <a:cubicBezTo>
                  <a:pt x="1617" y="6676"/>
                  <a:pt x="1368" y="7225"/>
                  <a:pt x="1041" y="7185"/>
                </a:cubicBezTo>
                <a:lnTo>
                  <a:pt x="0" y="7066"/>
                </a:lnTo>
                <a:lnTo>
                  <a:pt x="0" y="8762"/>
                </a:lnTo>
                <a:lnTo>
                  <a:pt x="1646" y="8949"/>
                </a:lnTo>
                <a:cubicBezTo>
                  <a:pt x="1848" y="8973"/>
                  <a:pt x="2020" y="9220"/>
                  <a:pt x="2074" y="9566"/>
                </a:cubicBezTo>
                <a:lnTo>
                  <a:pt x="3964" y="21600"/>
                </a:lnTo>
                <a:lnTo>
                  <a:pt x="4894" y="21600"/>
                </a:lnTo>
                <a:cubicBezTo>
                  <a:pt x="4910" y="21469"/>
                  <a:pt x="4910" y="21325"/>
                  <a:pt x="4887" y="21186"/>
                </a:cubicBezTo>
                <a:lnTo>
                  <a:pt x="3169" y="10247"/>
                </a:lnTo>
                <a:cubicBezTo>
                  <a:pt x="3082" y="9685"/>
                  <a:pt x="3330" y="9136"/>
                  <a:pt x="3657" y="9176"/>
                </a:cubicBezTo>
                <a:lnTo>
                  <a:pt x="15459" y="10505"/>
                </a:lnTo>
                <a:cubicBezTo>
                  <a:pt x="15734" y="10537"/>
                  <a:pt x="15938" y="10979"/>
                  <a:pt x="15900" y="11465"/>
                </a:cubicBezTo>
                <a:lnTo>
                  <a:pt x="15394" y="18037"/>
                </a:lnTo>
                <a:cubicBezTo>
                  <a:pt x="15369" y="18352"/>
                  <a:pt x="15248" y="18614"/>
                  <a:pt x="15080" y="18722"/>
                </a:cubicBezTo>
                <a:lnTo>
                  <a:pt x="10502" y="21600"/>
                </a:lnTo>
                <a:lnTo>
                  <a:pt x="13358" y="21600"/>
                </a:lnTo>
                <a:lnTo>
                  <a:pt x="14471" y="20899"/>
                </a:lnTo>
                <a:cubicBezTo>
                  <a:pt x="14769" y="20712"/>
                  <a:pt x="15069" y="21079"/>
                  <a:pt x="15103" y="21600"/>
                </a:cubicBezTo>
                <a:lnTo>
                  <a:pt x="16079" y="21600"/>
                </a:lnTo>
                <a:lnTo>
                  <a:pt x="16178" y="20314"/>
                </a:lnTo>
                <a:cubicBezTo>
                  <a:pt x="16202" y="20000"/>
                  <a:pt x="16323" y="19737"/>
                  <a:pt x="16491" y="19629"/>
                </a:cubicBezTo>
                <a:lnTo>
                  <a:pt x="21596" y="16421"/>
                </a:lnTo>
                <a:lnTo>
                  <a:pt x="21596" y="14626"/>
                </a:lnTo>
                <a:close/>
              </a:path>
            </a:pathLst>
          </a:custGeom>
          <a:gradFill>
            <a:gsLst>
              <a:gs pos="0">
                <a:schemeClr val="accent1">
                  <a:lumMod val="60000"/>
                  <a:lumOff val="40000"/>
                </a:schemeClr>
              </a:gs>
              <a:gs pos="100000">
                <a:schemeClr val="accent2">
                  <a:lumMod val="75000"/>
                </a:schemeClr>
              </a:gs>
            </a:gsLst>
            <a:path path="circle">
              <a:fillToRect l="100000" b="100000"/>
            </a:path>
          </a:gradFill>
          <a:ln w="12700">
            <a:miter lim="400000"/>
          </a:ln>
          <a:effectLst>
            <a:outerShdw blurRad="317500" dist="190500" dir="5400000" algn="t" rotWithShape="0">
              <a:schemeClr val="accent2">
                <a:lumMod val="50000"/>
                <a:alpha val="20000"/>
              </a:schemeClr>
            </a:outerShdw>
          </a:effectLst>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Blue Web">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93_T_PGO_BLUE-WEB-16x9.pptx" id="{B1F7EA6C-296A-4500-8ADD-EE279636A87B}" vid="{9EC018BC-57A8-4639-A235-8C5ADBA68B90}"/>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93_T_PGO_BLUE-WEB-16x9.pptx" id="{B1F7EA6C-296A-4500-8ADD-EE279636A87B}" vid="{C538A563-CE60-4E01-B93D-84D3E33308E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406</TotalTime>
  <Words>389</Words>
  <PresentationFormat>Widescreen</PresentationFormat>
  <Paragraphs>53</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WEB</dc:title>
  <dc:creator>PresentationGO.com</dc:creator>
  <dc:description>© Copyright PresentationGo.com</dc:description>
  <dcterms:created xsi:type="dcterms:W3CDTF">2019-11-21T05:02:10Z</dcterms:created>
  <dcterms:modified xsi:type="dcterms:W3CDTF">2020-11-02T15:57:03Z</dcterms:modified>
  <cp:category>Templates</cp:category>
</cp:coreProperties>
</file>