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9" r:id="rId1"/>
    <p:sldMasterId id="2147483690" r:id="rId2"/>
  </p:sldMasterIdLst>
  <p:notesMasterIdLst>
    <p:notesMasterId r:id="rId11"/>
  </p:notesMasterIdLst>
  <p:sldIdLst>
    <p:sldId id="350" r:id="rId3"/>
    <p:sldId id="348" r:id="rId4"/>
    <p:sldId id="349" r:id="rId5"/>
    <p:sldId id="346" r:id="rId6"/>
    <p:sldId id="347" r:id="rId7"/>
    <p:sldId id="351" r:id="rId8"/>
    <p:sldId id="352" r:id="rId9"/>
    <p:sldId id="307"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246" autoAdjust="0"/>
    <p:restoredTop sz="96284" autoAdjust="0"/>
  </p:normalViewPr>
  <p:slideViewPr>
    <p:cSldViewPr snapToGrid="0">
      <p:cViewPr varScale="1">
        <p:scale>
          <a:sx n="153" d="100"/>
          <a:sy n="153" d="100"/>
        </p:scale>
        <p:origin x="1854" y="138"/>
      </p:cViewPr>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11/2/2020</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1</a:t>
            </a:fld>
            <a:endParaRPr lang="en-US"/>
          </a:p>
        </p:txBody>
      </p:sp>
    </p:spTree>
    <p:extLst>
      <p:ext uri="{BB962C8B-B14F-4D97-AF65-F5344CB8AC3E}">
        <p14:creationId xmlns:p14="http://schemas.microsoft.com/office/powerpoint/2010/main" val="3222745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2</a:t>
            </a:fld>
            <a:endParaRPr lang="en-US"/>
          </a:p>
        </p:txBody>
      </p:sp>
    </p:spTree>
    <p:extLst>
      <p:ext uri="{BB962C8B-B14F-4D97-AF65-F5344CB8AC3E}">
        <p14:creationId xmlns:p14="http://schemas.microsoft.com/office/powerpoint/2010/main" val="320811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64667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4</a:t>
            </a:fld>
            <a:endParaRPr lang="en-US"/>
          </a:p>
        </p:txBody>
      </p:sp>
    </p:spTree>
    <p:extLst>
      <p:ext uri="{BB962C8B-B14F-4D97-AF65-F5344CB8AC3E}">
        <p14:creationId xmlns:p14="http://schemas.microsoft.com/office/powerpoint/2010/main" val="2162659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5</a:t>
            </a:fld>
            <a:endParaRPr lang="en-US"/>
          </a:p>
        </p:txBody>
      </p:sp>
    </p:spTree>
    <p:extLst>
      <p:ext uri="{BB962C8B-B14F-4D97-AF65-F5344CB8AC3E}">
        <p14:creationId xmlns:p14="http://schemas.microsoft.com/office/powerpoint/2010/main" val="1972487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6</a:t>
            </a:fld>
            <a:endParaRPr lang="en-US"/>
          </a:p>
        </p:txBody>
      </p:sp>
    </p:spTree>
    <p:extLst>
      <p:ext uri="{BB962C8B-B14F-4D97-AF65-F5344CB8AC3E}">
        <p14:creationId xmlns:p14="http://schemas.microsoft.com/office/powerpoint/2010/main" val="2753261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7</a:t>
            </a:fld>
            <a:endParaRPr lang="en-US"/>
          </a:p>
        </p:txBody>
      </p:sp>
    </p:spTree>
    <p:extLst>
      <p:ext uri="{BB962C8B-B14F-4D97-AF65-F5344CB8AC3E}">
        <p14:creationId xmlns:p14="http://schemas.microsoft.com/office/powerpoint/2010/main" val="1980190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7" name="Freeform 16">
            <a:extLst>
              <a:ext uri="{FF2B5EF4-FFF2-40B4-BE49-F238E27FC236}">
                <a16:creationId xmlns:a16="http://schemas.microsoft.com/office/drawing/2014/main" id="{D31F8F73-5D07-1946-99C2-F203C3B7FA57}"/>
              </a:ext>
            </a:extLst>
          </p:cNvPr>
          <p:cNvSpPr>
            <a:spLocks noGrp="1"/>
          </p:cNvSpPr>
          <p:nvPr>
            <p:ph type="pic" sz="quarter" idx="10"/>
          </p:nvPr>
        </p:nvSpPr>
        <p:spPr>
          <a:xfrm>
            <a:off x="674118" y="0"/>
            <a:ext cx="5733826" cy="1667435"/>
          </a:xfrm>
          <a:custGeom>
            <a:avLst/>
            <a:gdLst>
              <a:gd name="connsiteX0" fmla="*/ 0 w 5733826"/>
              <a:gd name="connsiteY0" fmla="*/ 0 h 1667435"/>
              <a:gd name="connsiteX1" fmla="*/ 5303520 w 5733826"/>
              <a:gd name="connsiteY1" fmla="*/ 0 h 1667435"/>
              <a:gd name="connsiteX2" fmla="*/ 5733826 w 5733826"/>
              <a:gd name="connsiteY2" fmla="*/ 1667435 h 1667435"/>
              <a:gd name="connsiteX3" fmla="*/ 204396 w 5733826"/>
              <a:gd name="connsiteY3" fmla="*/ 1108037 h 1667435"/>
            </a:gdLst>
            <a:ahLst/>
            <a:cxnLst>
              <a:cxn ang="0">
                <a:pos x="connsiteX0" y="connsiteY0"/>
              </a:cxn>
              <a:cxn ang="0">
                <a:pos x="connsiteX1" y="connsiteY1"/>
              </a:cxn>
              <a:cxn ang="0">
                <a:pos x="connsiteX2" y="connsiteY2"/>
              </a:cxn>
              <a:cxn ang="0">
                <a:pos x="connsiteX3" y="connsiteY3"/>
              </a:cxn>
            </a:cxnLst>
            <a:rect l="l" t="t" r="r" b="b"/>
            <a:pathLst>
              <a:path w="5733826" h="1667435">
                <a:moveTo>
                  <a:pt x="0" y="0"/>
                </a:moveTo>
                <a:lnTo>
                  <a:pt x="5303520" y="0"/>
                </a:lnTo>
                <a:lnTo>
                  <a:pt x="5733826" y="1667435"/>
                </a:lnTo>
                <a:lnTo>
                  <a:pt x="204396" y="1108037"/>
                </a:lnTo>
                <a:close/>
              </a:path>
            </a:pathLst>
          </a:custGeom>
          <a:solidFill>
            <a:schemeClr val="bg1">
              <a:lumMod val="85000"/>
            </a:schemeClr>
          </a:solidFill>
        </p:spPr>
        <p:txBody>
          <a:bodyPr wrap="square" lIns="457200" anchor="t">
            <a:noAutofit/>
          </a:bodyPr>
          <a:lstStyle>
            <a:lvl1pPr algn="l">
              <a:buNone/>
              <a:defRPr>
                <a:solidFill>
                  <a:schemeClr val="tx1"/>
                </a:solidFill>
              </a:defRPr>
            </a:lvl1pPr>
          </a:lstStyle>
          <a:p>
            <a:endParaRPr lang="en-US"/>
          </a:p>
        </p:txBody>
      </p:sp>
      <p:sp>
        <p:nvSpPr>
          <p:cNvPr id="19" name="Freeform 18">
            <a:extLst>
              <a:ext uri="{FF2B5EF4-FFF2-40B4-BE49-F238E27FC236}">
                <a16:creationId xmlns:a16="http://schemas.microsoft.com/office/drawing/2014/main" id="{3FB9392C-3849-B049-A58F-CCF03CC86B4A}"/>
              </a:ext>
            </a:extLst>
          </p:cNvPr>
          <p:cNvSpPr>
            <a:spLocks noGrp="1"/>
          </p:cNvSpPr>
          <p:nvPr>
            <p:ph type="pic" sz="quarter" idx="11"/>
          </p:nvPr>
        </p:nvSpPr>
        <p:spPr>
          <a:xfrm>
            <a:off x="4679578" y="4663441"/>
            <a:ext cx="4464421" cy="2194558"/>
          </a:xfrm>
          <a:custGeom>
            <a:avLst/>
            <a:gdLst>
              <a:gd name="connsiteX0" fmla="*/ 4464421 w 4464421"/>
              <a:gd name="connsiteY0" fmla="*/ 0 h 2194558"/>
              <a:gd name="connsiteX1" fmla="*/ 4464421 w 4464421"/>
              <a:gd name="connsiteY1" fmla="*/ 2194558 h 2194558"/>
              <a:gd name="connsiteX2" fmla="*/ 0 w 4464421"/>
              <a:gd name="connsiteY2" fmla="*/ 2194558 h 2194558"/>
              <a:gd name="connsiteX3" fmla="*/ 96819 w 4464421"/>
              <a:gd name="connsiteY3" fmla="*/ 602427 h 2194558"/>
            </a:gdLst>
            <a:ahLst/>
            <a:cxnLst>
              <a:cxn ang="0">
                <a:pos x="connsiteX0" y="connsiteY0"/>
              </a:cxn>
              <a:cxn ang="0">
                <a:pos x="connsiteX1" y="connsiteY1"/>
              </a:cxn>
              <a:cxn ang="0">
                <a:pos x="connsiteX2" y="connsiteY2"/>
              </a:cxn>
              <a:cxn ang="0">
                <a:pos x="connsiteX3" y="connsiteY3"/>
              </a:cxn>
            </a:cxnLst>
            <a:rect l="l" t="t" r="r" b="b"/>
            <a:pathLst>
              <a:path w="4464421" h="2194558">
                <a:moveTo>
                  <a:pt x="4464421" y="0"/>
                </a:moveTo>
                <a:lnTo>
                  <a:pt x="4464421" y="2194558"/>
                </a:lnTo>
                <a:lnTo>
                  <a:pt x="0" y="2194558"/>
                </a:lnTo>
                <a:lnTo>
                  <a:pt x="96819" y="602427"/>
                </a:lnTo>
                <a:close/>
              </a:path>
            </a:pathLst>
          </a:custGeom>
          <a:solidFill>
            <a:schemeClr val="bg1">
              <a:lumMod val="85000"/>
            </a:schemeClr>
          </a:solidFill>
        </p:spPr>
        <p:txBody>
          <a:bodyPr wrap="square" anchor="ctr">
            <a:noAutofit/>
          </a:bodyPr>
          <a:lstStyle>
            <a:lvl1pPr algn="ctr">
              <a:buNone/>
              <a:defRPr>
                <a:solidFill>
                  <a:schemeClr val="tx1"/>
                </a:solidFill>
              </a:defRPr>
            </a:lvl1pPr>
          </a:lstStyle>
          <a:p>
            <a:endParaRPr lang="en-US"/>
          </a:p>
        </p:txBody>
      </p:sp>
      <p:sp>
        <p:nvSpPr>
          <p:cNvPr id="18" name="Title 1">
            <a:extLst>
              <a:ext uri="{FF2B5EF4-FFF2-40B4-BE49-F238E27FC236}">
                <a16:creationId xmlns:a16="http://schemas.microsoft.com/office/drawing/2014/main" id="{938FEC7A-5B18-4B66-9EF5-0FC67C8D6310}"/>
              </a:ext>
            </a:extLst>
          </p:cNvPr>
          <p:cNvSpPr>
            <a:spLocks noGrp="1"/>
          </p:cNvSpPr>
          <p:nvPr>
            <p:ph type="ctrTitle"/>
          </p:nvPr>
        </p:nvSpPr>
        <p:spPr>
          <a:xfrm>
            <a:off x="2151529" y="2165891"/>
            <a:ext cx="5066852" cy="1814437"/>
          </a:xfrm>
          <a:prstGeom prst="rect">
            <a:avLst/>
          </a:prstGeom>
        </p:spPr>
        <p:txBody>
          <a:bodyPr anchor="b"/>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B29E4FEF-DBF0-48D1-B1B7-AC8CEFB7F10D}"/>
              </a:ext>
            </a:extLst>
          </p:cNvPr>
          <p:cNvSpPr>
            <a:spLocks noGrp="1"/>
          </p:cNvSpPr>
          <p:nvPr>
            <p:ph type="subTitle" idx="1"/>
          </p:nvPr>
        </p:nvSpPr>
        <p:spPr>
          <a:xfrm>
            <a:off x="2269864" y="4086132"/>
            <a:ext cx="4819425" cy="851628"/>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556831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AA1CCAC9-709A-EC45-BEB7-AA7844932811}"/>
              </a:ext>
            </a:extLst>
          </p:cNvPr>
          <p:cNvGrpSpPr/>
          <p:nvPr userDrawn="1"/>
        </p:nvGrpSpPr>
        <p:grpSpPr>
          <a:xfrm>
            <a:off x="1" y="0"/>
            <a:ext cx="9143999" cy="6858000"/>
            <a:chOff x="17195800" y="20332699"/>
            <a:chExt cx="9107169" cy="6836415"/>
          </a:xfrm>
          <a:gradFill>
            <a:gsLst>
              <a:gs pos="0">
                <a:schemeClr val="accent1">
                  <a:lumMod val="60000"/>
                  <a:lumOff val="40000"/>
                </a:schemeClr>
              </a:gs>
              <a:gs pos="100000">
                <a:schemeClr val="accent2">
                  <a:lumMod val="75000"/>
                </a:schemeClr>
              </a:gs>
            </a:gsLst>
            <a:path path="circle">
              <a:fillToRect l="100000" b="100000"/>
            </a:path>
          </a:gradFill>
          <a:effectLst>
            <a:outerShdw blurRad="317500" dist="190500" dir="5400000" algn="t" rotWithShape="0">
              <a:schemeClr val="accent2">
                <a:lumMod val="50000"/>
                <a:alpha val="20000"/>
              </a:schemeClr>
            </a:outerShdw>
          </a:effectLst>
        </p:grpSpPr>
        <p:sp>
          <p:nvSpPr>
            <p:cNvPr id="11" name="Shape">
              <a:extLst>
                <a:ext uri="{FF2B5EF4-FFF2-40B4-BE49-F238E27FC236}">
                  <a16:creationId xmlns:a16="http://schemas.microsoft.com/office/drawing/2014/main" id="{926AA3BA-5811-5C4C-8FCE-496189269065}"/>
                </a:ext>
              </a:extLst>
            </p:cNvPr>
            <p:cNvSpPr/>
            <p:nvPr/>
          </p:nvSpPr>
          <p:spPr>
            <a:xfrm>
              <a:off x="17195800" y="22872699"/>
              <a:ext cx="9107169" cy="4296415"/>
            </a:xfrm>
            <a:custGeom>
              <a:avLst/>
              <a:gdLst/>
              <a:ahLst/>
              <a:cxnLst>
                <a:cxn ang="0">
                  <a:pos x="wd2" y="hd2"/>
                </a:cxn>
                <a:cxn ang="5400000">
                  <a:pos x="wd2" y="hd2"/>
                </a:cxn>
                <a:cxn ang="10800000">
                  <a:pos x="wd2" y="hd2"/>
                </a:cxn>
                <a:cxn ang="16200000">
                  <a:pos x="wd2" y="hd2"/>
                </a:cxn>
              </a:cxnLst>
              <a:rect l="0" t="0" r="r" b="b"/>
              <a:pathLst>
                <a:path w="21600" h="21600" extrusionOk="0">
                  <a:moveTo>
                    <a:pt x="21594" y="9328"/>
                  </a:moveTo>
                  <a:lnTo>
                    <a:pt x="21594" y="0"/>
                  </a:lnTo>
                  <a:lnTo>
                    <a:pt x="19440" y="15017"/>
                  </a:lnTo>
                  <a:cubicBezTo>
                    <a:pt x="19380" y="15439"/>
                    <a:pt x="19190" y="15720"/>
                    <a:pt x="18982" y="15700"/>
                  </a:cubicBezTo>
                  <a:lnTo>
                    <a:pt x="3907" y="14098"/>
                  </a:lnTo>
                  <a:cubicBezTo>
                    <a:pt x="3804" y="14085"/>
                    <a:pt x="3708" y="14002"/>
                    <a:pt x="3630" y="13862"/>
                  </a:cubicBezTo>
                  <a:lnTo>
                    <a:pt x="21" y="7177"/>
                  </a:lnTo>
                  <a:cubicBezTo>
                    <a:pt x="15" y="7164"/>
                    <a:pt x="9" y="7157"/>
                    <a:pt x="0" y="7145"/>
                  </a:cubicBezTo>
                  <a:lnTo>
                    <a:pt x="0" y="10746"/>
                  </a:lnTo>
                  <a:lnTo>
                    <a:pt x="699" y="12042"/>
                  </a:lnTo>
                  <a:cubicBezTo>
                    <a:pt x="1024" y="12642"/>
                    <a:pt x="807" y="13772"/>
                    <a:pt x="377" y="13727"/>
                  </a:cubicBezTo>
                  <a:lnTo>
                    <a:pt x="0" y="13689"/>
                  </a:lnTo>
                  <a:lnTo>
                    <a:pt x="0" y="16409"/>
                  </a:lnTo>
                  <a:lnTo>
                    <a:pt x="3081" y="16735"/>
                  </a:lnTo>
                  <a:cubicBezTo>
                    <a:pt x="3184" y="16748"/>
                    <a:pt x="3280" y="16831"/>
                    <a:pt x="3359" y="16971"/>
                  </a:cubicBezTo>
                  <a:lnTo>
                    <a:pt x="5856" y="21600"/>
                  </a:lnTo>
                  <a:lnTo>
                    <a:pt x="7801" y="21600"/>
                  </a:lnTo>
                  <a:lnTo>
                    <a:pt x="6289" y="18797"/>
                  </a:lnTo>
                  <a:cubicBezTo>
                    <a:pt x="5964" y="18197"/>
                    <a:pt x="6181" y="17067"/>
                    <a:pt x="6612" y="17111"/>
                  </a:cubicBezTo>
                  <a:lnTo>
                    <a:pt x="18374" y="18357"/>
                  </a:lnTo>
                  <a:cubicBezTo>
                    <a:pt x="18669" y="18388"/>
                    <a:pt x="18871" y="19001"/>
                    <a:pt x="18787" y="19595"/>
                  </a:cubicBezTo>
                  <a:lnTo>
                    <a:pt x="18501" y="21594"/>
                  </a:lnTo>
                  <a:lnTo>
                    <a:pt x="19838" y="21594"/>
                  </a:lnTo>
                  <a:lnTo>
                    <a:pt x="20172" y="19276"/>
                  </a:lnTo>
                  <a:cubicBezTo>
                    <a:pt x="20232" y="18855"/>
                    <a:pt x="20422" y="18574"/>
                    <a:pt x="20630" y="18593"/>
                  </a:cubicBezTo>
                  <a:lnTo>
                    <a:pt x="21600" y="18695"/>
                  </a:lnTo>
                  <a:lnTo>
                    <a:pt x="21600" y="15975"/>
                  </a:lnTo>
                  <a:lnTo>
                    <a:pt x="21242" y="15937"/>
                  </a:lnTo>
                  <a:cubicBezTo>
                    <a:pt x="20946" y="15905"/>
                    <a:pt x="20745" y="15292"/>
                    <a:pt x="20829" y="14698"/>
                  </a:cubicBezTo>
                  <a:lnTo>
                    <a:pt x="21594" y="9328"/>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A2276A75-E0CC-E544-8792-8B170564E8DE}"/>
                </a:ext>
              </a:extLst>
            </p:cNvPr>
            <p:cNvSpPr/>
            <p:nvPr/>
          </p:nvSpPr>
          <p:spPr>
            <a:xfrm>
              <a:off x="24210008" y="20332699"/>
              <a:ext cx="2092961" cy="146304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1600" y="21600"/>
                  </a:lnTo>
                  <a:lnTo>
                    <a:pt x="21600" y="11869"/>
                  </a:lnTo>
                  <a:lnTo>
                    <a:pt x="9725" y="0"/>
                  </a:lnTo>
                  <a:close/>
                </a:path>
              </a:pathLst>
            </a:custGeom>
            <a:grpFill/>
            <a:ln w="12700">
              <a:miter lim="400000"/>
            </a:ln>
          </p:spPr>
          <p:txBody>
            <a:bodyPr lIns="38100" tIns="38100" rIns="38100" bIns="38100" anchor="ctr"/>
            <a:lstStyle/>
            <a:p>
              <a:pPr>
                <a:defRPr sz="3000">
                  <a:solidFill>
                    <a:srgbClr val="FFFFFF"/>
                  </a:solidFill>
                </a:defRPr>
              </a:pPr>
              <a:endParaRPr/>
            </a:p>
          </p:txBody>
        </p:sp>
      </p:grpSp>
      <p:sp>
        <p:nvSpPr>
          <p:cNvPr id="28" name="Title 1">
            <a:extLst>
              <a:ext uri="{FF2B5EF4-FFF2-40B4-BE49-F238E27FC236}">
                <a16:creationId xmlns:a16="http://schemas.microsoft.com/office/drawing/2014/main" id="{C89E6CC6-39BF-46E2-B1D0-7967F6F97C8D}"/>
              </a:ext>
            </a:extLst>
          </p:cNvPr>
          <p:cNvSpPr>
            <a:spLocks noGrp="1"/>
          </p:cNvSpPr>
          <p:nvPr>
            <p:ph type="title"/>
          </p:nvPr>
        </p:nvSpPr>
        <p:spPr>
          <a:xfrm>
            <a:off x="628650" y="365125"/>
            <a:ext cx="7149129"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B79CB35-9B92-4624-B48F-C0CF7A2C5F8B}"/>
              </a:ext>
            </a:extLst>
          </p:cNvPr>
          <p:cNvSpPr>
            <a:spLocks noGrp="1"/>
          </p:cNvSpPr>
          <p:nvPr>
            <p:ph idx="1"/>
          </p:nvPr>
        </p:nvSpPr>
        <p:spPr>
          <a:xfrm>
            <a:off x="628650" y="1825625"/>
            <a:ext cx="7886700" cy="3768351"/>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0" name="Date Placeholder 3">
            <a:extLst>
              <a:ext uri="{FF2B5EF4-FFF2-40B4-BE49-F238E27FC236}">
                <a16:creationId xmlns:a16="http://schemas.microsoft.com/office/drawing/2014/main" id="{6C1CE33F-5189-414B-9B26-A58EC61B34D2}"/>
              </a:ext>
            </a:extLst>
          </p:cNvPr>
          <p:cNvSpPr>
            <a:spLocks noGrp="1"/>
          </p:cNvSpPr>
          <p:nvPr>
            <p:ph type="dt" sz="half" idx="10"/>
          </p:nvPr>
        </p:nvSpPr>
        <p:spPr>
          <a:xfrm>
            <a:off x="628650" y="6356350"/>
            <a:ext cx="2057400" cy="365125"/>
          </a:xfrm>
        </p:spPr>
        <p:txBody>
          <a:bodyPr/>
          <a:lstStyle/>
          <a:p>
            <a:r>
              <a:rPr lang="en-US"/>
              <a:t>Date</a:t>
            </a:r>
          </a:p>
        </p:txBody>
      </p:sp>
      <p:sp>
        <p:nvSpPr>
          <p:cNvPr id="31" name="Footer Placeholder 4">
            <a:extLst>
              <a:ext uri="{FF2B5EF4-FFF2-40B4-BE49-F238E27FC236}">
                <a16:creationId xmlns:a16="http://schemas.microsoft.com/office/drawing/2014/main" id="{9E161DA4-AA69-44DA-AD82-6A3B9288D56D}"/>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C1571870-B8E8-4979-BDF5-9E965C35F03B}"/>
              </a:ext>
            </a:extLst>
          </p:cNvPr>
          <p:cNvSpPr>
            <a:spLocks noGrp="1"/>
          </p:cNvSpPr>
          <p:nvPr>
            <p:ph type="sldNum" sz="quarter" idx="12"/>
          </p:nvPr>
        </p:nvSpPr>
        <p:spPr>
          <a:xfrm>
            <a:off x="6457950" y="6356350"/>
            <a:ext cx="1319829" cy="365125"/>
          </a:xfrm>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91398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15" name="Freeform 14">
            <a:extLst>
              <a:ext uri="{FF2B5EF4-FFF2-40B4-BE49-F238E27FC236}">
                <a16:creationId xmlns:a16="http://schemas.microsoft.com/office/drawing/2014/main" id="{8FBC0921-90B4-2C42-9E06-62B161A8F565}"/>
              </a:ext>
            </a:extLst>
          </p:cNvPr>
          <p:cNvSpPr>
            <a:spLocks noGrp="1"/>
          </p:cNvSpPr>
          <p:nvPr>
            <p:ph type="pic" sz="quarter" idx="13"/>
          </p:nvPr>
        </p:nvSpPr>
        <p:spPr>
          <a:xfrm>
            <a:off x="6648226" y="1575996"/>
            <a:ext cx="2495772" cy="5282005"/>
          </a:xfrm>
          <a:custGeom>
            <a:avLst/>
            <a:gdLst>
              <a:gd name="connsiteX0" fmla="*/ 1624404 w 2495772"/>
              <a:gd name="connsiteY0" fmla="*/ 0 h 5282005"/>
              <a:gd name="connsiteX1" fmla="*/ 2495772 w 2495772"/>
              <a:gd name="connsiteY1" fmla="*/ 548639 h 5282005"/>
              <a:gd name="connsiteX2" fmla="*/ 2495772 w 2495772"/>
              <a:gd name="connsiteY2" fmla="*/ 5282005 h 5282005"/>
              <a:gd name="connsiteX3" fmla="*/ 0 w 2495772"/>
              <a:gd name="connsiteY3" fmla="*/ 5282005 h 5282005"/>
            </a:gdLst>
            <a:ahLst/>
            <a:cxnLst>
              <a:cxn ang="0">
                <a:pos x="connsiteX0" y="connsiteY0"/>
              </a:cxn>
              <a:cxn ang="0">
                <a:pos x="connsiteX1" y="connsiteY1"/>
              </a:cxn>
              <a:cxn ang="0">
                <a:pos x="connsiteX2" y="connsiteY2"/>
              </a:cxn>
              <a:cxn ang="0">
                <a:pos x="connsiteX3" y="connsiteY3"/>
              </a:cxn>
            </a:cxnLst>
            <a:rect l="l" t="t" r="r" b="b"/>
            <a:pathLst>
              <a:path w="2495772" h="5282005">
                <a:moveTo>
                  <a:pt x="1624404" y="0"/>
                </a:moveTo>
                <a:lnTo>
                  <a:pt x="2495772" y="548639"/>
                </a:lnTo>
                <a:lnTo>
                  <a:pt x="2495772" y="5282005"/>
                </a:lnTo>
                <a:lnTo>
                  <a:pt x="0" y="5282005"/>
                </a:lnTo>
                <a:close/>
              </a:path>
            </a:pathLst>
          </a:custGeom>
          <a:solidFill>
            <a:schemeClr val="bg1">
              <a:lumMod val="85000"/>
            </a:schemeClr>
          </a:solidFill>
        </p:spPr>
        <p:txBody>
          <a:bodyPr wrap="square" bIns="822960" anchor="b">
            <a:noAutofit/>
          </a:bodyPr>
          <a:lstStyle>
            <a:lvl1pPr algn="r">
              <a:buNone/>
              <a:defRPr>
                <a:solidFill>
                  <a:schemeClr val="tx1"/>
                </a:solidFill>
              </a:defRPr>
            </a:lvl1pPr>
          </a:lstStyle>
          <a:p>
            <a:endParaRPr lang="en-US"/>
          </a:p>
        </p:txBody>
      </p:sp>
      <p:sp>
        <p:nvSpPr>
          <p:cNvPr id="28" name="Title 1">
            <a:extLst>
              <a:ext uri="{FF2B5EF4-FFF2-40B4-BE49-F238E27FC236}">
                <a16:creationId xmlns:a16="http://schemas.microsoft.com/office/drawing/2014/main" id="{946BF2A4-2203-49A4-A0A3-F3320F75E71D}"/>
              </a:ext>
            </a:extLst>
          </p:cNvPr>
          <p:cNvSpPr>
            <a:spLocks noGrp="1"/>
          </p:cNvSpPr>
          <p:nvPr>
            <p:ph type="title"/>
          </p:nvPr>
        </p:nvSpPr>
        <p:spPr>
          <a:xfrm>
            <a:off x="628649" y="365125"/>
            <a:ext cx="6546701"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E36C935-202C-45E1-AAC2-E76C25781D89}"/>
              </a:ext>
            </a:extLst>
          </p:cNvPr>
          <p:cNvSpPr>
            <a:spLocks noGrp="1"/>
          </p:cNvSpPr>
          <p:nvPr>
            <p:ph idx="1"/>
          </p:nvPr>
        </p:nvSpPr>
        <p:spPr>
          <a:xfrm>
            <a:off x="1398494" y="1825625"/>
            <a:ext cx="5421854" cy="4351338"/>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 name="Date Placeholder 3">
            <a:extLst>
              <a:ext uri="{FF2B5EF4-FFF2-40B4-BE49-F238E27FC236}">
                <a16:creationId xmlns:a16="http://schemas.microsoft.com/office/drawing/2014/main" id="{74413308-021A-4482-BA51-2E12E6BAE79E}"/>
              </a:ext>
            </a:extLst>
          </p:cNvPr>
          <p:cNvSpPr>
            <a:spLocks noGrp="1"/>
          </p:cNvSpPr>
          <p:nvPr>
            <p:ph type="dt" sz="half" idx="10"/>
          </p:nvPr>
        </p:nvSpPr>
        <p:spPr>
          <a:xfrm>
            <a:off x="1647704" y="6356350"/>
            <a:ext cx="1038345" cy="365125"/>
          </a:xfrm>
        </p:spPr>
        <p:txBody>
          <a:bodyPr/>
          <a:lstStyle/>
          <a:p>
            <a:r>
              <a:rPr lang="en-US"/>
              <a:t>Date</a:t>
            </a:r>
          </a:p>
        </p:txBody>
      </p:sp>
      <p:sp>
        <p:nvSpPr>
          <p:cNvPr id="31" name="Footer Placeholder 4">
            <a:extLst>
              <a:ext uri="{FF2B5EF4-FFF2-40B4-BE49-F238E27FC236}">
                <a16:creationId xmlns:a16="http://schemas.microsoft.com/office/drawing/2014/main" id="{F5ABE93D-47C7-4C5D-9CBC-D68A4B8C5E0A}"/>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58BE1DA5-7A31-4970-8B1A-A57B63F7BC7D}"/>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652091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17" name="Freeform 16">
            <a:extLst>
              <a:ext uri="{FF2B5EF4-FFF2-40B4-BE49-F238E27FC236}">
                <a16:creationId xmlns:a16="http://schemas.microsoft.com/office/drawing/2014/main" id="{22A80C18-B4FB-C649-9A43-5B5BAFC7AE2C}"/>
              </a:ext>
            </a:extLst>
          </p:cNvPr>
          <p:cNvSpPr>
            <a:spLocks noGrp="1"/>
          </p:cNvSpPr>
          <p:nvPr>
            <p:ph type="pic" sz="quarter" idx="13"/>
          </p:nvPr>
        </p:nvSpPr>
        <p:spPr>
          <a:xfrm>
            <a:off x="5357308" y="872802"/>
            <a:ext cx="3786689" cy="5301235"/>
          </a:xfrm>
          <a:custGeom>
            <a:avLst/>
            <a:gdLst>
              <a:gd name="connsiteX0" fmla="*/ 3786689 w 3786689"/>
              <a:gd name="connsiteY0" fmla="*/ 0 h 5301235"/>
              <a:gd name="connsiteX1" fmla="*/ 3786689 w 3786689"/>
              <a:gd name="connsiteY1" fmla="*/ 5301235 h 5301235"/>
              <a:gd name="connsiteX2" fmla="*/ 0 w 3786689"/>
              <a:gd name="connsiteY2" fmla="*/ 5000874 h 5301235"/>
              <a:gd name="connsiteX3" fmla="*/ 645459 w 3786689"/>
              <a:gd name="connsiteY3" fmla="*/ 418117 h 5301235"/>
            </a:gdLst>
            <a:ahLst/>
            <a:cxnLst>
              <a:cxn ang="0">
                <a:pos x="connsiteX0" y="connsiteY0"/>
              </a:cxn>
              <a:cxn ang="0">
                <a:pos x="connsiteX1" y="connsiteY1"/>
              </a:cxn>
              <a:cxn ang="0">
                <a:pos x="connsiteX2" y="connsiteY2"/>
              </a:cxn>
              <a:cxn ang="0">
                <a:pos x="connsiteX3" y="connsiteY3"/>
              </a:cxn>
            </a:cxnLst>
            <a:rect l="l" t="t" r="r" b="b"/>
            <a:pathLst>
              <a:path w="3786689" h="5301235">
                <a:moveTo>
                  <a:pt x="3786689" y="0"/>
                </a:moveTo>
                <a:lnTo>
                  <a:pt x="3786689" y="5301235"/>
                </a:lnTo>
                <a:lnTo>
                  <a:pt x="0" y="5000874"/>
                </a:lnTo>
                <a:lnTo>
                  <a:pt x="645459" y="418117"/>
                </a:lnTo>
                <a:close/>
              </a:path>
            </a:pathLst>
          </a:custGeom>
          <a:solidFill>
            <a:schemeClr val="bg1">
              <a:lumMod val="85000"/>
            </a:schemeClr>
          </a:solidFill>
        </p:spPr>
        <p:txBody>
          <a:bodyPr wrap="square" lIns="822960" anchor="ctr">
            <a:noAutofit/>
          </a:bodyPr>
          <a:lstStyle>
            <a:lvl1pPr algn="ctr">
              <a:buNone/>
              <a:defRPr>
                <a:solidFill>
                  <a:schemeClr val="tx1"/>
                </a:solidFill>
              </a:defRPr>
            </a:lvl1pPr>
          </a:lstStyle>
          <a:p>
            <a:endParaRPr lang="en-US"/>
          </a:p>
        </p:txBody>
      </p:sp>
      <p:sp>
        <p:nvSpPr>
          <p:cNvPr id="10" name="Title 1">
            <a:extLst>
              <a:ext uri="{FF2B5EF4-FFF2-40B4-BE49-F238E27FC236}">
                <a16:creationId xmlns:a16="http://schemas.microsoft.com/office/drawing/2014/main" id="{17C3195D-1724-4A88-BD6D-9DFE6FCDC235}"/>
              </a:ext>
            </a:extLst>
          </p:cNvPr>
          <p:cNvSpPr>
            <a:spLocks noGrp="1"/>
          </p:cNvSpPr>
          <p:nvPr>
            <p:ph type="title"/>
          </p:nvPr>
        </p:nvSpPr>
        <p:spPr>
          <a:xfrm>
            <a:off x="623888" y="1947134"/>
            <a:ext cx="4582813" cy="2615341"/>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FA648EDA-6713-4A81-80F6-FECA02B6F6F4}"/>
              </a:ext>
            </a:extLst>
          </p:cNvPr>
          <p:cNvSpPr>
            <a:spLocks noGrp="1"/>
          </p:cNvSpPr>
          <p:nvPr>
            <p:ph type="body" idx="1"/>
          </p:nvPr>
        </p:nvSpPr>
        <p:spPr>
          <a:xfrm>
            <a:off x="623888" y="4589463"/>
            <a:ext cx="4582813" cy="1335087"/>
          </a:xfrm>
          <a:prstGeom prst="rect">
            <a:avLst/>
          </a:prstGeo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C3199031-3894-4988-AD6A-1D5A1837ED28}"/>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F5C51C7F-11B2-45E9-BD36-07AB456FB742}"/>
              </a:ext>
            </a:extLst>
          </p:cNvPr>
          <p:cNvSpPr>
            <a:spLocks noGrp="1"/>
          </p:cNvSpPr>
          <p:nvPr>
            <p:ph type="ftr" sz="quarter" idx="11"/>
          </p:nvPr>
        </p:nvSpPr>
        <p:spPr>
          <a:xfrm>
            <a:off x="3028950" y="6356350"/>
            <a:ext cx="1898052"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9BE049E1-FD38-4199-B011-6F9B783A5F0F}"/>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Tree>
    <p:extLst>
      <p:ext uri="{BB962C8B-B14F-4D97-AF65-F5344CB8AC3E}">
        <p14:creationId xmlns:p14="http://schemas.microsoft.com/office/powerpoint/2010/main" val="2749681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17" name="Freeform 16">
            <a:extLst>
              <a:ext uri="{FF2B5EF4-FFF2-40B4-BE49-F238E27FC236}">
                <a16:creationId xmlns:a16="http://schemas.microsoft.com/office/drawing/2014/main" id="{50028273-49CB-2B4B-BB1A-F437FFC8E54C}"/>
              </a:ext>
            </a:extLst>
          </p:cNvPr>
          <p:cNvSpPr>
            <a:spLocks noGrp="1"/>
          </p:cNvSpPr>
          <p:nvPr>
            <p:ph type="pic" sz="quarter" idx="13"/>
          </p:nvPr>
        </p:nvSpPr>
        <p:spPr>
          <a:xfrm>
            <a:off x="1" y="0"/>
            <a:ext cx="8498541" cy="3453205"/>
          </a:xfrm>
          <a:custGeom>
            <a:avLst/>
            <a:gdLst>
              <a:gd name="connsiteX0" fmla="*/ 0 w 8498541"/>
              <a:gd name="connsiteY0" fmla="*/ 0 h 3453205"/>
              <a:gd name="connsiteX1" fmla="*/ 8498541 w 8498541"/>
              <a:gd name="connsiteY1" fmla="*/ 0 h 3453205"/>
              <a:gd name="connsiteX2" fmla="*/ 8046720 w 8498541"/>
              <a:gd name="connsiteY2" fmla="*/ 3453205 h 3453205"/>
              <a:gd name="connsiteX3" fmla="*/ 0 w 8498541"/>
              <a:gd name="connsiteY3" fmla="*/ 3022899 h 3453205"/>
            </a:gdLst>
            <a:ahLst/>
            <a:cxnLst>
              <a:cxn ang="0">
                <a:pos x="connsiteX0" y="connsiteY0"/>
              </a:cxn>
              <a:cxn ang="0">
                <a:pos x="connsiteX1" y="connsiteY1"/>
              </a:cxn>
              <a:cxn ang="0">
                <a:pos x="connsiteX2" y="connsiteY2"/>
              </a:cxn>
              <a:cxn ang="0">
                <a:pos x="connsiteX3" y="connsiteY3"/>
              </a:cxn>
            </a:cxnLst>
            <a:rect l="l" t="t" r="r" b="b"/>
            <a:pathLst>
              <a:path w="8498541" h="3453205">
                <a:moveTo>
                  <a:pt x="0" y="0"/>
                </a:moveTo>
                <a:lnTo>
                  <a:pt x="8498541" y="0"/>
                </a:lnTo>
                <a:lnTo>
                  <a:pt x="8046720" y="3453205"/>
                </a:lnTo>
                <a:lnTo>
                  <a:pt x="0" y="3022899"/>
                </a:lnTo>
                <a:close/>
              </a:path>
            </a:pathLst>
          </a:custGeom>
          <a:solidFill>
            <a:schemeClr val="bg1">
              <a:lumMod val="85000"/>
            </a:schemeClr>
          </a:solidFill>
        </p:spPr>
        <p:txBody>
          <a:bodyPr wrap="square" anchor="ctr">
            <a:noAutofit/>
          </a:bodyPr>
          <a:lstStyle>
            <a:lvl1pPr algn="ctr">
              <a:buNone/>
              <a:defRPr>
                <a:solidFill>
                  <a:schemeClr val="tx1"/>
                </a:solidFill>
              </a:defRPr>
            </a:lvl1pPr>
          </a:lstStyle>
          <a:p>
            <a:endParaRPr lang="en-US"/>
          </a:p>
        </p:txBody>
      </p:sp>
      <p:sp>
        <p:nvSpPr>
          <p:cNvPr id="10" name="Title 1">
            <a:extLst>
              <a:ext uri="{FF2B5EF4-FFF2-40B4-BE49-F238E27FC236}">
                <a16:creationId xmlns:a16="http://schemas.microsoft.com/office/drawing/2014/main" id="{DA380202-F3F2-4AC0-8936-ED6BADE05631}"/>
              </a:ext>
            </a:extLst>
          </p:cNvPr>
          <p:cNvSpPr>
            <a:spLocks noGrp="1"/>
          </p:cNvSpPr>
          <p:nvPr>
            <p:ph type="title"/>
          </p:nvPr>
        </p:nvSpPr>
        <p:spPr>
          <a:xfrm>
            <a:off x="623887" y="3528508"/>
            <a:ext cx="5131453" cy="1746063"/>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557C91EF-9ECF-426B-B335-36ED8057F197}"/>
              </a:ext>
            </a:extLst>
          </p:cNvPr>
          <p:cNvSpPr>
            <a:spLocks noGrp="1"/>
          </p:cNvSpPr>
          <p:nvPr>
            <p:ph type="body" idx="1"/>
          </p:nvPr>
        </p:nvSpPr>
        <p:spPr>
          <a:xfrm>
            <a:off x="623888" y="5411096"/>
            <a:ext cx="6745100" cy="678554"/>
          </a:xfrm>
          <a:prstGeom prst="rect">
            <a:avLst/>
          </a:prstGeo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8242CDC6-C80B-4491-B1E2-366FDCB68A50}"/>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854C03DC-D27B-4334-B9C0-FE0B3C2E572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71518FF9-282A-4BBA-A731-44ABDF5A3329}"/>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Tree>
    <p:extLst>
      <p:ext uri="{BB962C8B-B14F-4D97-AF65-F5344CB8AC3E}">
        <p14:creationId xmlns:p14="http://schemas.microsoft.com/office/powerpoint/2010/main" val="3523070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22" name="Freeform 21">
            <a:extLst>
              <a:ext uri="{FF2B5EF4-FFF2-40B4-BE49-F238E27FC236}">
                <a16:creationId xmlns:a16="http://schemas.microsoft.com/office/drawing/2014/main" id="{1E69D0E1-D7F3-7844-83C7-BFEA294BF185}"/>
              </a:ext>
            </a:extLst>
          </p:cNvPr>
          <p:cNvSpPr>
            <a:spLocks noGrp="1"/>
          </p:cNvSpPr>
          <p:nvPr>
            <p:ph type="pic" sz="quarter" idx="17"/>
          </p:nvPr>
        </p:nvSpPr>
        <p:spPr>
          <a:xfrm>
            <a:off x="3" y="0"/>
            <a:ext cx="6680497" cy="3173506"/>
          </a:xfrm>
          <a:custGeom>
            <a:avLst/>
            <a:gdLst>
              <a:gd name="connsiteX0" fmla="*/ 0 w 6680497"/>
              <a:gd name="connsiteY0" fmla="*/ 0 h 3173506"/>
              <a:gd name="connsiteX1" fmla="*/ 6680497 w 6680497"/>
              <a:gd name="connsiteY1" fmla="*/ 0 h 3173506"/>
              <a:gd name="connsiteX2" fmla="*/ 6228675 w 6680497"/>
              <a:gd name="connsiteY2" fmla="*/ 3173506 h 3173506"/>
              <a:gd name="connsiteX3" fmla="*/ 806821 w 6680497"/>
              <a:gd name="connsiteY3" fmla="*/ 2786230 h 3173506"/>
              <a:gd name="connsiteX4" fmla="*/ 0 w 6680497"/>
              <a:gd name="connsiteY4" fmla="*/ 7 h 31735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80497" h="3173506">
                <a:moveTo>
                  <a:pt x="0" y="0"/>
                </a:moveTo>
                <a:lnTo>
                  <a:pt x="6680497" y="0"/>
                </a:lnTo>
                <a:lnTo>
                  <a:pt x="6228675" y="3173506"/>
                </a:lnTo>
                <a:lnTo>
                  <a:pt x="806821" y="2786230"/>
                </a:lnTo>
                <a:lnTo>
                  <a:pt x="0" y="7"/>
                </a:lnTo>
                <a:close/>
              </a:path>
            </a:pathLst>
          </a:custGeom>
          <a:solidFill>
            <a:schemeClr val="bg1">
              <a:lumMod val="85000"/>
            </a:schemeClr>
          </a:solidFill>
        </p:spPr>
        <p:txBody>
          <a:bodyPr wrap="square" anchor="ctr">
            <a:noAutofit/>
          </a:bodyPr>
          <a:lstStyle>
            <a:lvl1pPr algn="ctr">
              <a:buNone/>
              <a:defRPr>
                <a:solidFill>
                  <a:schemeClr val="tx1"/>
                </a:solidFill>
              </a:defRPr>
            </a:lvl1pPr>
          </a:lstStyle>
          <a:p>
            <a:endParaRPr lang="en-US" dirty="0"/>
          </a:p>
        </p:txBody>
      </p:sp>
      <p:sp>
        <p:nvSpPr>
          <p:cNvPr id="24" name="Freeform 23">
            <a:extLst>
              <a:ext uri="{FF2B5EF4-FFF2-40B4-BE49-F238E27FC236}">
                <a16:creationId xmlns:a16="http://schemas.microsoft.com/office/drawing/2014/main" id="{5B46773C-8653-804A-9F8B-76E534D29AC7}"/>
              </a:ext>
            </a:extLst>
          </p:cNvPr>
          <p:cNvSpPr>
            <a:spLocks noGrp="1"/>
          </p:cNvSpPr>
          <p:nvPr>
            <p:ph type="pic" sz="quarter" idx="18"/>
          </p:nvPr>
        </p:nvSpPr>
        <p:spPr>
          <a:xfrm>
            <a:off x="6422315" y="0"/>
            <a:ext cx="2721685" cy="3388659"/>
          </a:xfrm>
          <a:custGeom>
            <a:avLst/>
            <a:gdLst>
              <a:gd name="connsiteX0" fmla="*/ 419549 w 2721685"/>
              <a:gd name="connsiteY0" fmla="*/ 0 h 3388659"/>
              <a:gd name="connsiteX1" fmla="*/ 2721685 w 2721685"/>
              <a:gd name="connsiteY1" fmla="*/ 0 h 3388659"/>
              <a:gd name="connsiteX2" fmla="*/ 2721685 w 2721685"/>
              <a:gd name="connsiteY2" fmla="*/ 3388659 h 3388659"/>
              <a:gd name="connsiteX3" fmla="*/ 0 w 2721685"/>
              <a:gd name="connsiteY3" fmla="*/ 3065929 h 3388659"/>
            </a:gdLst>
            <a:ahLst/>
            <a:cxnLst>
              <a:cxn ang="0">
                <a:pos x="connsiteX0" y="connsiteY0"/>
              </a:cxn>
              <a:cxn ang="0">
                <a:pos x="connsiteX1" y="connsiteY1"/>
              </a:cxn>
              <a:cxn ang="0">
                <a:pos x="connsiteX2" y="connsiteY2"/>
              </a:cxn>
              <a:cxn ang="0">
                <a:pos x="connsiteX3" y="connsiteY3"/>
              </a:cxn>
            </a:cxnLst>
            <a:rect l="l" t="t" r="r" b="b"/>
            <a:pathLst>
              <a:path w="2721685" h="3388659">
                <a:moveTo>
                  <a:pt x="419549" y="0"/>
                </a:moveTo>
                <a:lnTo>
                  <a:pt x="2721685" y="0"/>
                </a:lnTo>
                <a:lnTo>
                  <a:pt x="2721685" y="3388659"/>
                </a:lnTo>
                <a:lnTo>
                  <a:pt x="0" y="3065929"/>
                </a:lnTo>
                <a:close/>
              </a:path>
            </a:pathLst>
          </a:custGeom>
          <a:solidFill>
            <a:schemeClr val="bg1">
              <a:lumMod val="85000"/>
            </a:schemeClr>
          </a:solidFill>
        </p:spPr>
        <p:txBody>
          <a:bodyPr wrap="square" anchor="ctr">
            <a:noAutofit/>
          </a:bodyPr>
          <a:lstStyle>
            <a:lvl1pPr algn="ctr">
              <a:buNone/>
              <a:defRPr>
                <a:solidFill>
                  <a:schemeClr val="tx1"/>
                </a:solidFill>
              </a:defRPr>
            </a:lvl1pPr>
          </a:lstStyle>
          <a:p>
            <a:endParaRPr lang="en-US" dirty="0"/>
          </a:p>
        </p:txBody>
      </p:sp>
      <p:sp>
        <p:nvSpPr>
          <p:cNvPr id="10" name="Title 1">
            <a:extLst>
              <a:ext uri="{FF2B5EF4-FFF2-40B4-BE49-F238E27FC236}">
                <a16:creationId xmlns:a16="http://schemas.microsoft.com/office/drawing/2014/main" id="{1E401285-0A6E-4F70-86DB-227CB70FE112}"/>
              </a:ext>
            </a:extLst>
          </p:cNvPr>
          <p:cNvSpPr>
            <a:spLocks noGrp="1"/>
          </p:cNvSpPr>
          <p:nvPr>
            <p:ph type="title"/>
          </p:nvPr>
        </p:nvSpPr>
        <p:spPr>
          <a:xfrm>
            <a:off x="1914861" y="2781300"/>
            <a:ext cx="3797450" cy="2522220"/>
          </a:xfrm>
          <a:prstGeom prst="rect">
            <a:avLst/>
          </a:prstGeom>
        </p:spPr>
        <p:txBody>
          <a:bodyPr anchor="b"/>
          <a:lstStyle>
            <a:lvl1pPr>
              <a:defRPr sz="6000"/>
            </a:lvl1pPr>
          </a:lstStyle>
          <a:p>
            <a:r>
              <a:rPr lang="en-US"/>
              <a:t>Click to edit Master title style</a:t>
            </a:r>
          </a:p>
        </p:txBody>
      </p:sp>
      <p:sp>
        <p:nvSpPr>
          <p:cNvPr id="11" name="Text Placeholder 2">
            <a:extLst>
              <a:ext uri="{FF2B5EF4-FFF2-40B4-BE49-F238E27FC236}">
                <a16:creationId xmlns:a16="http://schemas.microsoft.com/office/drawing/2014/main" id="{4A11A794-A338-4A3D-A44B-9F224F209EE9}"/>
              </a:ext>
            </a:extLst>
          </p:cNvPr>
          <p:cNvSpPr>
            <a:spLocks noGrp="1"/>
          </p:cNvSpPr>
          <p:nvPr>
            <p:ph type="body" idx="1"/>
          </p:nvPr>
        </p:nvSpPr>
        <p:spPr>
          <a:xfrm>
            <a:off x="2226833" y="5378824"/>
            <a:ext cx="3334872" cy="977526"/>
          </a:xfrm>
          <a:prstGeom prst="rect">
            <a:avLst/>
          </a:prstGeo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F084121D-C173-41BF-A8BF-A7307C52D566}"/>
              </a:ext>
            </a:extLst>
          </p:cNvPr>
          <p:cNvSpPr>
            <a:spLocks noGrp="1"/>
          </p:cNvSpPr>
          <p:nvPr>
            <p:ph type="dt" sz="half" idx="10"/>
          </p:nvPr>
        </p:nvSpPr>
        <p:spPr>
          <a:xfrm>
            <a:off x="628650" y="6356350"/>
            <a:ext cx="83439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D7E377AD-FE2F-4ACD-975A-1CA31E6EAF7F}"/>
              </a:ext>
            </a:extLst>
          </p:cNvPr>
          <p:cNvSpPr>
            <a:spLocks noGrp="1"/>
          </p:cNvSpPr>
          <p:nvPr>
            <p:ph type="ftr" sz="quarter" idx="11"/>
          </p:nvPr>
        </p:nvSpPr>
        <p:spPr>
          <a:xfrm>
            <a:off x="2226833" y="6356350"/>
            <a:ext cx="1796527"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8DD8FB59-3532-4BA9-BBBF-A18CF50441F8}"/>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18" name="Text Placeholder 17">
            <a:extLst>
              <a:ext uri="{FF2B5EF4-FFF2-40B4-BE49-F238E27FC236}">
                <a16:creationId xmlns:a16="http://schemas.microsoft.com/office/drawing/2014/main" id="{88B00100-82A6-46DB-AB35-5266F91AE755}"/>
              </a:ext>
            </a:extLst>
          </p:cNvPr>
          <p:cNvSpPr>
            <a:spLocks noGrp="1"/>
          </p:cNvSpPr>
          <p:nvPr>
            <p:ph type="body" sz="quarter" idx="14" hasCustomPrompt="1"/>
          </p:nvPr>
        </p:nvSpPr>
        <p:spPr>
          <a:xfrm>
            <a:off x="7002462" y="3793084"/>
            <a:ext cx="1701800" cy="267256"/>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9" name="Text Placeholder 17">
            <a:extLst>
              <a:ext uri="{FF2B5EF4-FFF2-40B4-BE49-F238E27FC236}">
                <a16:creationId xmlns:a16="http://schemas.microsoft.com/office/drawing/2014/main" id="{CCE23A20-9D3A-4A2C-8AD2-D6BCBFFE8052}"/>
              </a:ext>
            </a:extLst>
          </p:cNvPr>
          <p:cNvSpPr>
            <a:spLocks noGrp="1"/>
          </p:cNvSpPr>
          <p:nvPr>
            <p:ph type="body" sz="quarter" idx="15" hasCustomPrompt="1"/>
          </p:nvPr>
        </p:nvSpPr>
        <p:spPr>
          <a:xfrm>
            <a:off x="7002462" y="4081438"/>
            <a:ext cx="1701800" cy="267256"/>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20" name="Text Placeholder 17">
            <a:extLst>
              <a:ext uri="{FF2B5EF4-FFF2-40B4-BE49-F238E27FC236}">
                <a16:creationId xmlns:a16="http://schemas.microsoft.com/office/drawing/2014/main" id="{7686557C-B6EC-41CF-A5C6-C78D6675CEFD}"/>
              </a:ext>
            </a:extLst>
          </p:cNvPr>
          <p:cNvSpPr>
            <a:spLocks noGrp="1"/>
          </p:cNvSpPr>
          <p:nvPr>
            <p:ph type="body" sz="quarter" idx="16" hasCustomPrompt="1"/>
          </p:nvPr>
        </p:nvSpPr>
        <p:spPr>
          <a:xfrm>
            <a:off x="7002462" y="4369792"/>
            <a:ext cx="1701800" cy="267256"/>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1891971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lor and Typography">
    <p:spTree>
      <p:nvGrpSpPr>
        <p:cNvPr id="1" name=""/>
        <p:cNvGrpSpPr/>
        <p:nvPr/>
      </p:nvGrpSpPr>
      <p:grpSpPr>
        <a:xfrm>
          <a:off x="0" y="0"/>
          <a:ext cx="0" cy="0"/>
          <a:chOff x="0" y="0"/>
          <a:chExt cx="0" cy="0"/>
        </a:xfrm>
      </p:grpSpPr>
      <p:sp>
        <p:nvSpPr>
          <p:cNvPr id="88" name="Title 1">
            <a:extLst>
              <a:ext uri="{FF2B5EF4-FFF2-40B4-BE49-F238E27FC236}">
                <a16:creationId xmlns:a16="http://schemas.microsoft.com/office/drawing/2014/main" id="{D64FDF5F-B87A-48FB-8836-28911241AE1C}"/>
              </a:ext>
            </a:extLst>
          </p:cNvPr>
          <p:cNvSpPr>
            <a:spLocks noGrp="1"/>
          </p:cNvSpPr>
          <p:nvPr>
            <p:ph type="title"/>
          </p:nvPr>
        </p:nvSpPr>
        <p:spPr>
          <a:xfrm>
            <a:off x="628650" y="365125"/>
            <a:ext cx="7886700" cy="1325563"/>
          </a:xfrm>
          <a:prstGeom prst="rect">
            <a:avLst/>
          </a:prstGeo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3DC858C0-70A5-4521-A1D8-C1DA8BB60EF0}"/>
              </a:ext>
            </a:extLst>
          </p:cNvPr>
          <p:cNvSpPr>
            <a:spLocks noGrp="1"/>
          </p:cNvSpPr>
          <p:nvPr>
            <p:ph type="body" sz="quarter" idx="10"/>
          </p:nvPr>
        </p:nvSpPr>
        <p:spPr>
          <a:xfrm>
            <a:off x="628650" y="3709150"/>
            <a:ext cx="7886699" cy="1325880"/>
          </a:xfrm>
          <a:prstGeom prst="rect">
            <a:avLst/>
          </a:prstGeom>
        </p:spPr>
        <p:txBody>
          <a:bodyPr vert="horz" lIns="91440" tIns="45720" rIns="91440" bIns="45720" rtlCol="0" anchor="ctr">
            <a:normAutofit/>
          </a:bodyPr>
          <a:lstStyle>
            <a:lvl1pPr marL="0" indent="0">
              <a:buNone/>
              <a:defRPr lang="en-US" sz="4400" b="1" dirty="0" smtClean="0">
                <a:ln w="3175" cmpd="sng">
                  <a:noFill/>
                </a:ln>
                <a:ea typeface="+mj-ea"/>
              </a:defRPr>
            </a:lvl1pPr>
            <a:lvl2pPr>
              <a:defRPr lang="en-US" dirty="0" smtClean="0"/>
            </a:lvl2pPr>
            <a:lvl3pPr>
              <a:defRPr lang="en-US" dirty="0" smtClean="0"/>
            </a:lvl3pPr>
            <a:lvl4pPr>
              <a:defRPr lang="en-US" dirty="0" smtClean="0"/>
            </a:lvl4pPr>
            <a:lvl5pPr>
              <a:defRPr lang="en-US" dirty="0"/>
            </a:lvl5pPr>
          </a:lstStyle>
          <a:p>
            <a:pPr marL="228600" lvl="0" indent="-228600">
              <a:spcBef>
                <a:spcPct val="0"/>
              </a:spcBef>
            </a:pPr>
            <a:r>
              <a:rPr lang="en-US" dirty="0"/>
              <a:t>Click to edit Master text styles</a:t>
            </a:r>
          </a:p>
        </p:txBody>
      </p:sp>
      <p:sp>
        <p:nvSpPr>
          <p:cNvPr id="5" name="TextBox 4">
            <a:extLst>
              <a:ext uri="{FF2B5EF4-FFF2-40B4-BE49-F238E27FC236}">
                <a16:creationId xmlns:a16="http://schemas.microsoft.com/office/drawing/2014/main" id="{D268C047-D4C6-4716-A78B-EE5000FD1F52}"/>
              </a:ext>
            </a:extLst>
          </p:cNvPr>
          <p:cNvSpPr txBox="1"/>
          <p:nvPr userDrawn="1"/>
        </p:nvSpPr>
        <p:spPr>
          <a:xfrm>
            <a:off x="3153206" y="4033186"/>
            <a:ext cx="2435282" cy="2646878"/>
          </a:xfrm>
          <a:prstGeom prst="rect">
            <a:avLst/>
          </a:prstGeom>
          <a:noFill/>
        </p:spPr>
        <p:txBody>
          <a:bodyPr wrap="none" rtlCol="0">
            <a:spAutoFit/>
          </a:bodyPr>
          <a:lstStyle/>
          <a:p>
            <a:pPr algn="ctr"/>
            <a:r>
              <a:rPr lang="en-US" sz="16600" dirty="0">
                <a:solidFill>
                  <a:schemeClr val="bg1"/>
                </a:solidFill>
              </a:rPr>
              <a:t>Aa</a:t>
            </a:r>
          </a:p>
        </p:txBody>
      </p:sp>
      <p:sp>
        <p:nvSpPr>
          <p:cNvPr id="8" name="Text Placeholder 7">
            <a:extLst>
              <a:ext uri="{FF2B5EF4-FFF2-40B4-BE49-F238E27FC236}">
                <a16:creationId xmlns:a16="http://schemas.microsoft.com/office/drawing/2014/main" id="{806B303D-5E6A-47BF-AFC1-2852F337BEC7}"/>
              </a:ext>
            </a:extLst>
          </p:cNvPr>
          <p:cNvSpPr>
            <a:spLocks noGrp="1"/>
          </p:cNvSpPr>
          <p:nvPr>
            <p:ph type="body" sz="quarter" idx="11" hasCustomPrompt="1"/>
          </p:nvPr>
        </p:nvSpPr>
        <p:spPr>
          <a:xfrm>
            <a:off x="3173757" y="6125270"/>
            <a:ext cx="2394180" cy="564455"/>
          </a:xfrm>
          <a:prstGeom prst="rect">
            <a:avLst/>
          </a:prstGeom>
        </p:spPr>
        <p:txBody>
          <a:bodyPr anchor="ctr"/>
          <a:lstStyle>
            <a:lvl1pPr marL="0" indent="0" algn="ctr">
              <a:buNone/>
              <a:defRPr/>
            </a:lvl1pPr>
          </a:lstStyle>
          <a:p>
            <a:pPr lvl="0"/>
            <a:r>
              <a:rPr lang="en-US" dirty="0"/>
              <a:t>Font name</a:t>
            </a:r>
          </a:p>
        </p:txBody>
      </p:sp>
      <p:sp>
        <p:nvSpPr>
          <p:cNvPr id="161" name="TextBox 160">
            <a:extLst>
              <a:ext uri="{FF2B5EF4-FFF2-40B4-BE49-F238E27FC236}">
                <a16:creationId xmlns:a16="http://schemas.microsoft.com/office/drawing/2014/main" id="{CE4C982F-2435-454E-964B-6E2FA8DAE509}"/>
              </a:ext>
            </a:extLst>
          </p:cNvPr>
          <p:cNvSpPr txBox="1"/>
          <p:nvPr userDrawn="1"/>
        </p:nvSpPr>
        <p:spPr>
          <a:xfrm>
            <a:off x="6140716" y="4033186"/>
            <a:ext cx="2435282" cy="2646878"/>
          </a:xfrm>
          <a:prstGeom prst="rect">
            <a:avLst/>
          </a:prstGeom>
          <a:noFill/>
        </p:spPr>
        <p:txBody>
          <a:bodyPr wrap="none" rtlCol="0">
            <a:spAutoFit/>
          </a:bodyPr>
          <a:lstStyle/>
          <a:p>
            <a:pPr algn="ctr"/>
            <a:r>
              <a:rPr lang="en-US" sz="16600" dirty="0">
                <a:solidFill>
                  <a:schemeClr val="bg1"/>
                </a:solidFill>
                <a:latin typeface="+mj-lt"/>
              </a:rPr>
              <a:t>Aa</a:t>
            </a:r>
          </a:p>
        </p:txBody>
      </p:sp>
      <p:sp>
        <p:nvSpPr>
          <p:cNvPr id="162" name="Text Placeholder 7">
            <a:extLst>
              <a:ext uri="{FF2B5EF4-FFF2-40B4-BE49-F238E27FC236}">
                <a16:creationId xmlns:a16="http://schemas.microsoft.com/office/drawing/2014/main" id="{D8C94DFA-96D0-4436-B11B-F4ECD914841B}"/>
              </a:ext>
            </a:extLst>
          </p:cNvPr>
          <p:cNvSpPr>
            <a:spLocks noGrp="1"/>
          </p:cNvSpPr>
          <p:nvPr>
            <p:ph type="body" sz="quarter" idx="12" hasCustomPrompt="1"/>
          </p:nvPr>
        </p:nvSpPr>
        <p:spPr>
          <a:xfrm>
            <a:off x="6161267" y="6125270"/>
            <a:ext cx="2394180" cy="564455"/>
          </a:xfrm>
          <a:prstGeom prst="rect">
            <a:avLst/>
          </a:prstGeo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grpSp>
        <p:nvGrpSpPr>
          <p:cNvPr id="2" name="Group 1">
            <a:extLst>
              <a:ext uri="{FF2B5EF4-FFF2-40B4-BE49-F238E27FC236}">
                <a16:creationId xmlns:a16="http://schemas.microsoft.com/office/drawing/2014/main" id="{26475A9A-CDDE-42D3-A31B-0620B825F2A0}"/>
              </a:ext>
            </a:extLst>
          </p:cNvPr>
          <p:cNvGrpSpPr/>
          <p:nvPr userDrawn="1"/>
        </p:nvGrpSpPr>
        <p:grpSpPr>
          <a:xfrm>
            <a:off x="628650" y="1946104"/>
            <a:ext cx="7891272" cy="1481328"/>
            <a:chOff x="628650" y="1946104"/>
            <a:chExt cx="7891272" cy="1481328"/>
          </a:xfrm>
        </p:grpSpPr>
        <p:sp>
          <p:nvSpPr>
            <p:cNvPr id="83" name="Rectangle 82">
              <a:extLst>
                <a:ext uri="{FF2B5EF4-FFF2-40B4-BE49-F238E27FC236}">
                  <a16:creationId xmlns:a16="http://schemas.microsoft.com/office/drawing/2014/main" id="{4D825DDC-B1B7-4A22-AE1A-DFFE8C468588}"/>
                </a:ext>
              </a:extLst>
            </p:cNvPr>
            <p:cNvSpPr/>
            <p:nvPr userDrawn="1"/>
          </p:nvSpPr>
          <p:spPr>
            <a:xfrm>
              <a:off x="628650" y="1946104"/>
              <a:ext cx="671123" cy="1481328"/>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4" name="Rectangle 83">
              <a:extLst>
                <a:ext uri="{FF2B5EF4-FFF2-40B4-BE49-F238E27FC236}">
                  <a16:creationId xmlns:a16="http://schemas.microsoft.com/office/drawing/2014/main" id="{CAC08C7C-E3C9-4D9C-80B0-16E41E85987D}"/>
                </a:ext>
              </a:extLst>
            </p:cNvPr>
            <p:cNvSpPr/>
            <p:nvPr userDrawn="1"/>
          </p:nvSpPr>
          <p:spPr>
            <a:xfrm>
              <a:off x="628650" y="1946104"/>
              <a:ext cx="671123" cy="1319832"/>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5" name="Rectangle 84">
              <a:extLst>
                <a:ext uri="{FF2B5EF4-FFF2-40B4-BE49-F238E27FC236}">
                  <a16:creationId xmlns:a16="http://schemas.microsoft.com/office/drawing/2014/main" id="{BA49656F-2DAE-40AB-AA90-DB2938FC49AC}"/>
                </a:ext>
              </a:extLst>
            </p:cNvPr>
            <p:cNvSpPr/>
            <p:nvPr userDrawn="1"/>
          </p:nvSpPr>
          <p:spPr>
            <a:xfrm>
              <a:off x="628650" y="1946104"/>
              <a:ext cx="671123" cy="115833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6" name="Rectangle 85">
              <a:extLst>
                <a:ext uri="{FF2B5EF4-FFF2-40B4-BE49-F238E27FC236}">
                  <a16:creationId xmlns:a16="http://schemas.microsoft.com/office/drawing/2014/main" id="{DCD712ED-28B0-410A-9BD1-7616FBF74042}"/>
                </a:ext>
              </a:extLst>
            </p:cNvPr>
            <p:cNvSpPr/>
            <p:nvPr userDrawn="1"/>
          </p:nvSpPr>
          <p:spPr>
            <a:xfrm>
              <a:off x="628650" y="1946104"/>
              <a:ext cx="671123" cy="9968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7" name="Rectangle 86">
              <a:extLst>
                <a:ext uri="{FF2B5EF4-FFF2-40B4-BE49-F238E27FC236}">
                  <a16:creationId xmlns:a16="http://schemas.microsoft.com/office/drawing/2014/main" id="{6849DA16-5630-42C0-B032-CF4E4236809C}"/>
                </a:ext>
              </a:extLst>
            </p:cNvPr>
            <p:cNvSpPr/>
            <p:nvPr userDrawn="1"/>
          </p:nvSpPr>
          <p:spPr>
            <a:xfrm>
              <a:off x="628650" y="1946104"/>
              <a:ext cx="671123" cy="83534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0" name="Rectangle 159">
              <a:extLst>
                <a:ext uri="{FF2B5EF4-FFF2-40B4-BE49-F238E27FC236}">
                  <a16:creationId xmlns:a16="http://schemas.microsoft.com/office/drawing/2014/main" id="{E6F035CF-B43D-439C-AD0F-8D953B579313}"/>
                </a:ext>
              </a:extLst>
            </p:cNvPr>
            <p:cNvSpPr/>
            <p:nvPr userDrawn="1"/>
          </p:nvSpPr>
          <p:spPr>
            <a:xfrm>
              <a:off x="628651" y="1946104"/>
              <a:ext cx="671123" cy="6706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3" name="Rectangle 162">
              <a:extLst>
                <a:ext uri="{FF2B5EF4-FFF2-40B4-BE49-F238E27FC236}">
                  <a16:creationId xmlns:a16="http://schemas.microsoft.com/office/drawing/2014/main" id="{41E5DA4D-2356-4A5A-9A78-37FC3426A8A4}"/>
                </a:ext>
              </a:extLst>
            </p:cNvPr>
            <p:cNvSpPr/>
            <p:nvPr userDrawn="1"/>
          </p:nvSpPr>
          <p:spPr>
            <a:xfrm>
              <a:off x="1430889" y="1946104"/>
              <a:ext cx="671123" cy="1481328"/>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4" name="Rectangle 163">
              <a:extLst>
                <a:ext uri="{FF2B5EF4-FFF2-40B4-BE49-F238E27FC236}">
                  <a16:creationId xmlns:a16="http://schemas.microsoft.com/office/drawing/2014/main" id="{94FE7071-946A-4F12-893A-526B25468EB3}"/>
                </a:ext>
              </a:extLst>
            </p:cNvPr>
            <p:cNvSpPr/>
            <p:nvPr userDrawn="1"/>
          </p:nvSpPr>
          <p:spPr>
            <a:xfrm>
              <a:off x="1430889" y="1946104"/>
              <a:ext cx="671123" cy="131983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5" name="Rectangle 164">
              <a:extLst>
                <a:ext uri="{FF2B5EF4-FFF2-40B4-BE49-F238E27FC236}">
                  <a16:creationId xmlns:a16="http://schemas.microsoft.com/office/drawing/2014/main" id="{0B4820EC-57AA-49FD-9B74-B858DD1AE71D}"/>
                </a:ext>
              </a:extLst>
            </p:cNvPr>
            <p:cNvSpPr/>
            <p:nvPr userDrawn="1"/>
          </p:nvSpPr>
          <p:spPr>
            <a:xfrm>
              <a:off x="1430889" y="1946104"/>
              <a:ext cx="671123" cy="115833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6" name="Rectangle 165">
              <a:extLst>
                <a:ext uri="{FF2B5EF4-FFF2-40B4-BE49-F238E27FC236}">
                  <a16:creationId xmlns:a16="http://schemas.microsoft.com/office/drawing/2014/main" id="{829BCA57-159F-4238-A8C6-090DBF3ED9CB}"/>
                </a:ext>
              </a:extLst>
            </p:cNvPr>
            <p:cNvSpPr/>
            <p:nvPr userDrawn="1"/>
          </p:nvSpPr>
          <p:spPr>
            <a:xfrm>
              <a:off x="1430889" y="1946104"/>
              <a:ext cx="671123" cy="99683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7" name="Rectangle 166">
              <a:extLst>
                <a:ext uri="{FF2B5EF4-FFF2-40B4-BE49-F238E27FC236}">
                  <a16:creationId xmlns:a16="http://schemas.microsoft.com/office/drawing/2014/main" id="{220D4EDF-EA25-4D8A-B8A4-0AB513B97627}"/>
                </a:ext>
              </a:extLst>
            </p:cNvPr>
            <p:cNvSpPr/>
            <p:nvPr userDrawn="1"/>
          </p:nvSpPr>
          <p:spPr>
            <a:xfrm>
              <a:off x="1430889" y="1946104"/>
              <a:ext cx="671123" cy="835342"/>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8" name="Rectangle 167">
              <a:extLst>
                <a:ext uri="{FF2B5EF4-FFF2-40B4-BE49-F238E27FC236}">
                  <a16:creationId xmlns:a16="http://schemas.microsoft.com/office/drawing/2014/main" id="{1D4305EB-B3E8-44B7-8B0F-EA03970179FF}"/>
                </a:ext>
              </a:extLst>
            </p:cNvPr>
            <p:cNvSpPr/>
            <p:nvPr userDrawn="1"/>
          </p:nvSpPr>
          <p:spPr>
            <a:xfrm>
              <a:off x="1430889" y="1946104"/>
              <a:ext cx="671123" cy="67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9" name="Rectangle 168">
              <a:extLst>
                <a:ext uri="{FF2B5EF4-FFF2-40B4-BE49-F238E27FC236}">
                  <a16:creationId xmlns:a16="http://schemas.microsoft.com/office/drawing/2014/main" id="{BF0C67D4-85EB-4EE5-AF2E-00FE916B8A04}"/>
                </a:ext>
              </a:extLst>
            </p:cNvPr>
            <p:cNvSpPr/>
            <p:nvPr userDrawn="1"/>
          </p:nvSpPr>
          <p:spPr>
            <a:xfrm>
              <a:off x="2233127" y="1946104"/>
              <a:ext cx="671123" cy="1481328"/>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BDDFC57-9EC3-437D-B2FC-B6290981C500}"/>
                </a:ext>
              </a:extLst>
            </p:cNvPr>
            <p:cNvSpPr/>
            <p:nvPr userDrawn="1"/>
          </p:nvSpPr>
          <p:spPr>
            <a:xfrm>
              <a:off x="2233127" y="1946104"/>
              <a:ext cx="671123" cy="1319832"/>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A6BFD32E-3CA9-47B8-A9E9-842EB47B3C34}"/>
                </a:ext>
              </a:extLst>
            </p:cNvPr>
            <p:cNvSpPr/>
            <p:nvPr userDrawn="1"/>
          </p:nvSpPr>
          <p:spPr>
            <a:xfrm>
              <a:off x="2233127" y="1946104"/>
              <a:ext cx="671123" cy="1158334"/>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27F6C923-45B6-4A07-BF72-4EA3A79B94E2}"/>
                </a:ext>
              </a:extLst>
            </p:cNvPr>
            <p:cNvSpPr/>
            <p:nvPr userDrawn="1"/>
          </p:nvSpPr>
          <p:spPr>
            <a:xfrm>
              <a:off x="2233127" y="1946104"/>
              <a:ext cx="671123" cy="996838"/>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6EDAF0FF-ED88-4001-ACE8-F2C99F0F6081}"/>
                </a:ext>
              </a:extLst>
            </p:cNvPr>
            <p:cNvSpPr/>
            <p:nvPr userDrawn="1"/>
          </p:nvSpPr>
          <p:spPr>
            <a:xfrm>
              <a:off x="2233127" y="1946104"/>
              <a:ext cx="671123" cy="835342"/>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9BB3B5D8-C72B-482B-9920-23107B3B85FD}"/>
                </a:ext>
              </a:extLst>
            </p:cNvPr>
            <p:cNvSpPr/>
            <p:nvPr userDrawn="1"/>
          </p:nvSpPr>
          <p:spPr>
            <a:xfrm>
              <a:off x="2233128" y="1946104"/>
              <a:ext cx="671123" cy="67064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5" name="Rectangle 174">
              <a:extLst>
                <a:ext uri="{FF2B5EF4-FFF2-40B4-BE49-F238E27FC236}">
                  <a16:creationId xmlns:a16="http://schemas.microsoft.com/office/drawing/2014/main" id="{2547ECFF-5A99-4BDD-9D82-AF7E2BC6ED91}"/>
                </a:ext>
              </a:extLst>
            </p:cNvPr>
            <p:cNvSpPr/>
            <p:nvPr userDrawn="1"/>
          </p:nvSpPr>
          <p:spPr>
            <a:xfrm>
              <a:off x="3035366" y="1946104"/>
              <a:ext cx="671123" cy="148132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6" name="Rectangle 175">
              <a:extLst>
                <a:ext uri="{FF2B5EF4-FFF2-40B4-BE49-F238E27FC236}">
                  <a16:creationId xmlns:a16="http://schemas.microsoft.com/office/drawing/2014/main" id="{D24D3EB6-7B2A-44AF-9F83-2EB304CB9012}"/>
                </a:ext>
              </a:extLst>
            </p:cNvPr>
            <p:cNvSpPr/>
            <p:nvPr userDrawn="1"/>
          </p:nvSpPr>
          <p:spPr>
            <a:xfrm>
              <a:off x="3035366" y="1946104"/>
              <a:ext cx="671123" cy="131983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7" name="Rectangle 176">
              <a:extLst>
                <a:ext uri="{FF2B5EF4-FFF2-40B4-BE49-F238E27FC236}">
                  <a16:creationId xmlns:a16="http://schemas.microsoft.com/office/drawing/2014/main" id="{F473FD6F-105A-4A5E-BB7B-E748A685D5A6}"/>
                </a:ext>
              </a:extLst>
            </p:cNvPr>
            <p:cNvSpPr/>
            <p:nvPr userDrawn="1"/>
          </p:nvSpPr>
          <p:spPr>
            <a:xfrm>
              <a:off x="3035366" y="1946104"/>
              <a:ext cx="671123" cy="1158334"/>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8" name="Rectangle 177">
              <a:extLst>
                <a:ext uri="{FF2B5EF4-FFF2-40B4-BE49-F238E27FC236}">
                  <a16:creationId xmlns:a16="http://schemas.microsoft.com/office/drawing/2014/main" id="{3339347A-FF0E-40C7-89C0-36AFFF6F9E77}"/>
                </a:ext>
              </a:extLst>
            </p:cNvPr>
            <p:cNvSpPr/>
            <p:nvPr userDrawn="1"/>
          </p:nvSpPr>
          <p:spPr>
            <a:xfrm>
              <a:off x="3035366" y="1946104"/>
              <a:ext cx="671123" cy="996838"/>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BC367306-AB93-4C38-8042-A2D897E19657}"/>
                </a:ext>
              </a:extLst>
            </p:cNvPr>
            <p:cNvSpPr/>
            <p:nvPr userDrawn="1"/>
          </p:nvSpPr>
          <p:spPr>
            <a:xfrm>
              <a:off x="3035366" y="1946104"/>
              <a:ext cx="671123" cy="835342"/>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54D63E32-A004-4AFD-BE82-56549F30C11C}"/>
                </a:ext>
              </a:extLst>
            </p:cNvPr>
            <p:cNvSpPr/>
            <p:nvPr userDrawn="1"/>
          </p:nvSpPr>
          <p:spPr>
            <a:xfrm>
              <a:off x="3035367" y="1946104"/>
              <a:ext cx="671123" cy="6706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95194278-6696-4FD2-8D66-10625FBCACA4}"/>
                </a:ext>
              </a:extLst>
            </p:cNvPr>
            <p:cNvSpPr/>
            <p:nvPr userDrawn="1"/>
          </p:nvSpPr>
          <p:spPr>
            <a:xfrm>
              <a:off x="3837605" y="1946104"/>
              <a:ext cx="671123" cy="148132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C3383B67-395B-4618-94B2-8FFB09170689}"/>
                </a:ext>
              </a:extLst>
            </p:cNvPr>
            <p:cNvSpPr/>
            <p:nvPr userDrawn="1"/>
          </p:nvSpPr>
          <p:spPr>
            <a:xfrm>
              <a:off x="3837605" y="1946104"/>
              <a:ext cx="671123" cy="131983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ACFCFB25-1D6C-475A-A271-185C58B6D8CD}"/>
                </a:ext>
              </a:extLst>
            </p:cNvPr>
            <p:cNvSpPr/>
            <p:nvPr userDrawn="1"/>
          </p:nvSpPr>
          <p:spPr>
            <a:xfrm>
              <a:off x="3837605" y="1946104"/>
              <a:ext cx="671123" cy="1158334"/>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73828B87-D0D9-4219-9A26-4E60D6640DC7}"/>
                </a:ext>
              </a:extLst>
            </p:cNvPr>
            <p:cNvSpPr/>
            <p:nvPr userDrawn="1"/>
          </p:nvSpPr>
          <p:spPr>
            <a:xfrm>
              <a:off x="3837605" y="1946104"/>
              <a:ext cx="671123" cy="996838"/>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5" name="Rectangle 184">
              <a:extLst>
                <a:ext uri="{FF2B5EF4-FFF2-40B4-BE49-F238E27FC236}">
                  <a16:creationId xmlns:a16="http://schemas.microsoft.com/office/drawing/2014/main" id="{32F1CA9D-A578-4C66-ACB9-661F5482120A}"/>
                </a:ext>
              </a:extLst>
            </p:cNvPr>
            <p:cNvSpPr/>
            <p:nvPr userDrawn="1"/>
          </p:nvSpPr>
          <p:spPr>
            <a:xfrm>
              <a:off x="3837605" y="1946104"/>
              <a:ext cx="671123" cy="83534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BA4A2F3-8BCC-434A-B746-2BDB48D8AB71}"/>
                </a:ext>
              </a:extLst>
            </p:cNvPr>
            <p:cNvSpPr/>
            <p:nvPr userDrawn="1"/>
          </p:nvSpPr>
          <p:spPr>
            <a:xfrm>
              <a:off x="3837605" y="1946104"/>
              <a:ext cx="671123" cy="670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94CE36C5-39FB-4F90-8E32-674401CD3D3F}"/>
                </a:ext>
              </a:extLst>
            </p:cNvPr>
            <p:cNvSpPr/>
            <p:nvPr userDrawn="1"/>
          </p:nvSpPr>
          <p:spPr>
            <a:xfrm>
              <a:off x="4639843" y="1946104"/>
              <a:ext cx="671123" cy="148132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A6E16A70-98A2-4827-A41D-0E0D06F225EA}"/>
                </a:ext>
              </a:extLst>
            </p:cNvPr>
            <p:cNvSpPr/>
            <p:nvPr userDrawn="1"/>
          </p:nvSpPr>
          <p:spPr>
            <a:xfrm>
              <a:off x="4639843" y="1946104"/>
              <a:ext cx="671123" cy="1319832"/>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C1D78562-9E82-4152-A4A8-69D145DC1F39}"/>
                </a:ext>
              </a:extLst>
            </p:cNvPr>
            <p:cNvSpPr/>
            <p:nvPr userDrawn="1"/>
          </p:nvSpPr>
          <p:spPr>
            <a:xfrm>
              <a:off x="4639843" y="1946104"/>
              <a:ext cx="671123" cy="1158334"/>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5FF04718-41E7-4CBC-B319-0FCB4F715A30}"/>
                </a:ext>
              </a:extLst>
            </p:cNvPr>
            <p:cNvSpPr/>
            <p:nvPr userDrawn="1"/>
          </p:nvSpPr>
          <p:spPr>
            <a:xfrm>
              <a:off x="4639843" y="1946104"/>
              <a:ext cx="671123" cy="996838"/>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784528AC-5133-4570-AE06-21420B61A9DB}"/>
                </a:ext>
              </a:extLst>
            </p:cNvPr>
            <p:cNvSpPr/>
            <p:nvPr userDrawn="1"/>
          </p:nvSpPr>
          <p:spPr>
            <a:xfrm>
              <a:off x="4639843" y="1946104"/>
              <a:ext cx="671123" cy="835342"/>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2" name="Rectangle 191">
              <a:extLst>
                <a:ext uri="{FF2B5EF4-FFF2-40B4-BE49-F238E27FC236}">
                  <a16:creationId xmlns:a16="http://schemas.microsoft.com/office/drawing/2014/main" id="{AB7BE177-89EB-4FA3-9079-8FA861814FF7}"/>
                </a:ext>
              </a:extLst>
            </p:cNvPr>
            <p:cNvSpPr/>
            <p:nvPr userDrawn="1"/>
          </p:nvSpPr>
          <p:spPr>
            <a:xfrm>
              <a:off x="4639844" y="1946104"/>
              <a:ext cx="671123" cy="670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C9C8021D-DDA1-4E1E-8E0D-CB3AC805ED0E}"/>
                </a:ext>
              </a:extLst>
            </p:cNvPr>
            <p:cNvSpPr/>
            <p:nvPr userDrawn="1"/>
          </p:nvSpPr>
          <p:spPr>
            <a:xfrm>
              <a:off x="5442082" y="1946104"/>
              <a:ext cx="671123" cy="1481328"/>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08DCABD2-698D-4425-BB59-83846A51C9F3}"/>
                </a:ext>
              </a:extLst>
            </p:cNvPr>
            <p:cNvSpPr/>
            <p:nvPr userDrawn="1"/>
          </p:nvSpPr>
          <p:spPr>
            <a:xfrm>
              <a:off x="5442082" y="1946104"/>
              <a:ext cx="671123" cy="1319832"/>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0F65B3E0-F086-48E1-803B-AB3B20CFB869}"/>
                </a:ext>
              </a:extLst>
            </p:cNvPr>
            <p:cNvSpPr/>
            <p:nvPr userDrawn="1"/>
          </p:nvSpPr>
          <p:spPr>
            <a:xfrm>
              <a:off x="5442082" y="1946104"/>
              <a:ext cx="671123" cy="1158334"/>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7E6D9187-7623-4588-904C-A809428DC8CD}"/>
                </a:ext>
              </a:extLst>
            </p:cNvPr>
            <p:cNvSpPr/>
            <p:nvPr userDrawn="1"/>
          </p:nvSpPr>
          <p:spPr>
            <a:xfrm>
              <a:off x="5442082" y="1946104"/>
              <a:ext cx="671123" cy="996838"/>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790931BC-3EC0-4505-ACD9-4358033DE4F6}"/>
                </a:ext>
              </a:extLst>
            </p:cNvPr>
            <p:cNvSpPr/>
            <p:nvPr userDrawn="1"/>
          </p:nvSpPr>
          <p:spPr>
            <a:xfrm>
              <a:off x="5442082" y="1946104"/>
              <a:ext cx="671123" cy="835342"/>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A4D4E93C-BC1B-4461-9A45-29B483EC73BF}"/>
                </a:ext>
              </a:extLst>
            </p:cNvPr>
            <p:cNvSpPr/>
            <p:nvPr userDrawn="1"/>
          </p:nvSpPr>
          <p:spPr>
            <a:xfrm>
              <a:off x="5442083" y="1946104"/>
              <a:ext cx="671123" cy="6706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9" name="Rectangle 198">
              <a:extLst>
                <a:ext uri="{FF2B5EF4-FFF2-40B4-BE49-F238E27FC236}">
                  <a16:creationId xmlns:a16="http://schemas.microsoft.com/office/drawing/2014/main" id="{E6E3B6DB-4A45-4C4C-9100-69A6FEAB2F71}"/>
                </a:ext>
              </a:extLst>
            </p:cNvPr>
            <p:cNvSpPr/>
            <p:nvPr userDrawn="1"/>
          </p:nvSpPr>
          <p:spPr>
            <a:xfrm>
              <a:off x="6244321" y="1946104"/>
              <a:ext cx="671123" cy="148132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7E52722F-33D2-44D1-ADE2-F379ECF8E85C}"/>
                </a:ext>
              </a:extLst>
            </p:cNvPr>
            <p:cNvSpPr/>
            <p:nvPr userDrawn="1"/>
          </p:nvSpPr>
          <p:spPr>
            <a:xfrm>
              <a:off x="6244321" y="1946104"/>
              <a:ext cx="671123" cy="1319832"/>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B146F01B-FAF7-459A-95FC-471FD6F44FE7}"/>
                </a:ext>
              </a:extLst>
            </p:cNvPr>
            <p:cNvSpPr/>
            <p:nvPr userDrawn="1"/>
          </p:nvSpPr>
          <p:spPr>
            <a:xfrm>
              <a:off x="6244321" y="1946104"/>
              <a:ext cx="671123" cy="1158334"/>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CBCD4ABC-5320-4DF8-A422-49658D6A72DF}"/>
                </a:ext>
              </a:extLst>
            </p:cNvPr>
            <p:cNvSpPr/>
            <p:nvPr userDrawn="1"/>
          </p:nvSpPr>
          <p:spPr>
            <a:xfrm>
              <a:off x="6244321" y="1946104"/>
              <a:ext cx="671123" cy="996838"/>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975E9A33-9E0E-4E18-A5DD-86EF652AD6FB}"/>
                </a:ext>
              </a:extLst>
            </p:cNvPr>
            <p:cNvSpPr/>
            <p:nvPr userDrawn="1"/>
          </p:nvSpPr>
          <p:spPr>
            <a:xfrm>
              <a:off x="6244321" y="1946104"/>
              <a:ext cx="671123" cy="835342"/>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86DE6780-4E8C-4FC1-AD40-851153AC9C0E}"/>
                </a:ext>
              </a:extLst>
            </p:cNvPr>
            <p:cNvSpPr/>
            <p:nvPr userDrawn="1"/>
          </p:nvSpPr>
          <p:spPr>
            <a:xfrm>
              <a:off x="6244321" y="1946104"/>
              <a:ext cx="671123" cy="6706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93CF397D-F42D-4CB6-A604-09A609A110BD}"/>
                </a:ext>
              </a:extLst>
            </p:cNvPr>
            <p:cNvSpPr/>
            <p:nvPr userDrawn="1"/>
          </p:nvSpPr>
          <p:spPr>
            <a:xfrm>
              <a:off x="7046559" y="1946104"/>
              <a:ext cx="671123" cy="1481328"/>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6" name="Rectangle 205">
              <a:extLst>
                <a:ext uri="{FF2B5EF4-FFF2-40B4-BE49-F238E27FC236}">
                  <a16:creationId xmlns:a16="http://schemas.microsoft.com/office/drawing/2014/main" id="{057D5D7B-B1AE-46F9-A720-823F6987157D}"/>
                </a:ext>
              </a:extLst>
            </p:cNvPr>
            <p:cNvSpPr/>
            <p:nvPr userDrawn="1"/>
          </p:nvSpPr>
          <p:spPr>
            <a:xfrm>
              <a:off x="7046559" y="1946104"/>
              <a:ext cx="671123" cy="1319832"/>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C3F776C9-C8F5-41AB-A50C-E17AA2489CAC}"/>
                </a:ext>
              </a:extLst>
            </p:cNvPr>
            <p:cNvSpPr/>
            <p:nvPr userDrawn="1"/>
          </p:nvSpPr>
          <p:spPr>
            <a:xfrm>
              <a:off x="7046559" y="1946104"/>
              <a:ext cx="671123" cy="1158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D7A8D87-B1EB-43D5-8080-17E8C01FB2DA}"/>
                </a:ext>
              </a:extLst>
            </p:cNvPr>
            <p:cNvSpPr/>
            <p:nvPr userDrawn="1"/>
          </p:nvSpPr>
          <p:spPr>
            <a:xfrm>
              <a:off x="7046559" y="1946104"/>
              <a:ext cx="671123" cy="996838"/>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EC74B798-98F8-436D-8519-8E6975A11FE1}"/>
                </a:ext>
              </a:extLst>
            </p:cNvPr>
            <p:cNvSpPr/>
            <p:nvPr userDrawn="1"/>
          </p:nvSpPr>
          <p:spPr>
            <a:xfrm>
              <a:off x="7046559" y="1946104"/>
              <a:ext cx="671123" cy="835342"/>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71D3983B-1AF9-4D52-AE43-A0EF0DBE0B61}"/>
                </a:ext>
              </a:extLst>
            </p:cNvPr>
            <p:cNvSpPr/>
            <p:nvPr userDrawn="1"/>
          </p:nvSpPr>
          <p:spPr>
            <a:xfrm>
              <a:off x="7046560" y="1946104"/>
              <a:ext cx="671123" cy="6706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2394C317-F0E7-4FE1-9D1F-8580B23BF1CD}"/>
                </a:ext>
              </a:extLst>
            </p:cNvPr>
            <p:cNvSpPr/>
            <p:nvPr userDrawn="1"/>
          </p:nvSpPr>
          <p:spPr>
            <a:xfrm>
              <a:off x="7848799" y="1946104"/>
              <a:ext cx="671123" cy="148132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213B29DD-5A5D-44F2-904F-8A6C2779618A}"/>
                </a:ext>
              </a:extLst>
            </p:cNvPr>
            <p:cNvSpPr/>
            <p:nvPr userDrawn="1"/>
          </p:nvSpPr>
          <p:spPr>
            <a:xfrm>
              <a:off x="7848799" y="1946104"/>
              <a:ext cx="671123" cy="1319832"/>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3" name="Rectangle 212">
              <a:extLst>
                <a:ext uri="{FF2B5EF4-FFF2-40B4-BE49-F238E27FC236}">
                  <a16:creationId xmlns:a16="http://schemas.microsoft.com/office/drawing/2014/main" id="{F1DC7031-3EC5-4E19-BB0E-3673D17D72DC}"/>
                </a:ext>
              </a:extLst>
            </p:cNvPr>
            <p:cNvSpPr/>
            <p:nvPr userDrawn="1"/>
          </p:nvSpPr>
          <p:spPr>
            <a:xfrm>
              <a:off x="7848799" y="1946104"/>
              <a:ext cx="671123" cy="115833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A3313C41-419B-4E5B-A156-8115FB45AE2E}"/>
                </a:ext>
              </a:extLst>
            </p:cNvPr>
            <p:cNvSpPr/>
            <p:nvPr userDrawn="1"/>
          </p:nvSpPr>
          <p:spPr>
            <a:xfrm>
              <a:off x="7848799" y="1946104"/>
              <a:ext cx="671123" cy="996838"/>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93F2405F-A612-4FB4-BEF9-2AD77DF769FB}"/>
                </a:ext>
              </a:extLst>
            </p:cNvPr>
            <p:cNvSpPr/>
            <p:nvPr userDrawn="1"/>
          </p:nvSpPr>
          <p:spPr>
            <a:xfrm>
              <a:off x="7848799" y="1946104"/>
              <a:ext cx="671123" cy="835342"/>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95C345FB-FDED-488A-9DD9-31B2B83CFB1B}"/>
                </a:ext>
              </a:extLst>
            </p:cNvPr>
            <p:cNvSpPr/>
            <p:nvPr userDrawn="1"/>
          </p:nvSpPr>
          <p:spPr>
            <a:xfrm>
              <a:off x="7848799" y="1946104"/>
              <a:ext cx="671123" cy="67064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Tree>
    <p:extLst>
      <p:ext uri="{BB962C8B-B14F-4D97-AF65-F5344CB8AC3E}">
        <p14:creationId xmlns:p14="http://schemas.microsoft.com/office/powerpoint/2010/main" val="192492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3C8F66-424B-4BE0-9AB2-2669C9DD0C7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BE5F4461-CFCB-47B7-A030-98DC5B91FDC0}"/>
              </a:ext>
            </a:extLst>
          </p:cNvPr>
          <p:cNvSpPr>
            <a:spLocks noGrp="1"/>
          </p:cNvSpPr>
          <p:nvPr>
            <p:ph type="ftr" sz="quarter" idx="11"/>
          </p:nvPr>
        </p:nvSpPr>
        <p:spPr/>
        <p:txBody>
          <a:bodyPr/>
          <a:lstStyle/>
          <a:p>
            <a:r>
              <a:rPr lang="en-US"/>
              <a:t>Your Footer Here</a:t>
            </a:r>
          </a:p>
        </p:txBody>
      </p:sp>
      <p:sp>
        <p:nvSpPr>
          <p:cNvPr id="4" name="Slide Number Placeholder 3">
            <a:extLst>
              <a:ext uri="{FF2B5EF4-FFF2-40B4-BE49-F238E27FC236}">
                <a16:creationId xmlns:a16="http://schemas.microsoft.com/office/drawing/2014/main" id="{65AB1FCF-C84F-4E4B-88F0-C20F0086D3F8}"/>
              </a:ext>
            </a:extLst>
          </p:cNvPr>
          <p:cNvSpPr>
            <a:spLocks noGrp="1"/>
          </p:cNvSpPr>
          <p:nvPr>
            <p:ph type="sldNum" sz="quarter" idx="12"/>
          </p:nvPr>
        </p:nvSpPr>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839826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a:gsLst>
            <a:gs pos="50000">
              <a:schemeClr val="accent1">
                <a:lumMod val="75000"/>
              </a:schemeClr>
            </a:gs>
            <a:gs pos="0">
              <a:schemeClr val="accent2">
                <a:lumMod val="50000"/>
              </a:schemeClr>
            </a:gs>
            <a:gs pos="100000">
              <a:schemeClr val="accent2">
                <a:lumMod val="50000"/>
              </a:schemeClr>
            </a:gs>
          </a:gsLst>
          <a:path path="circle">
            <a:fillToRect l="100000" b="100000"/>
          </a:path>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955999-3F16-4981-A06E-18A5D24DA22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2A96D25-75A9-4D75-AB9A-6EE624DCA6F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7D9AF7A-EE03-4D7F-A307-7313D622B69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bg1">
                    <a:lumMod val="85000"/>
                  </a:schemeClr>
                </a:solidFill>
              </a:defRPr>
            </a:lvl1pPr>
          </a:lstStyle>
          <a:p>
            <a:r>
              <a:rPr lang="en-US"/>
              <a:t>Date</a:t>
            </a:r>
            <a:endParaRPr lang="en-US" dirty="0"/>
          </a:p>
        </p:txBody>
      </p:sp>
      <p:sp>
        <p:nvSpPr>
          <p:cNvPr id="5" name="Footer Placeholder 4">
            <a:extLst>
              <a:ext uri="{FF2B5EF4-FFF2-40B4-BE49-F238E27FC236}">
                <a16:creationId xmlns:a16="http://schemas.microsoft.com/office/drawing/2014/main" id="{A4A2F644-5B7A-41CE-AF8F-CD3A5E8C9AC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bg1">
                    <a:lumMod val="85000"/>
                  </a:schemeClr>
                </a:solidFill>
              </a:defRPr>
            </a:lvl1pPr>
          </a:lstStyle>
          <a:p>
            <a:r>
              <a:rPr lang="en-US">
                <a:solidFill>
                  <a:schemeClr val="bg1">
                    <a:lumMod val="85000"/>
                  </a:schemeClr>
                </a:solidFill>
              </a:rPr>
              <a:t>Your Footer Here</a:t>
            </a:r>
          </a:p>
        </p:txBody>
      </p:sp>
      <p:sp>
        <p:nvSpPr>
          <p:cNvPr id="6" name="Slide Number Placeholder 5">
            <a:extLst>
              <a:ext uri="{FF2B5EF4-FFF2-40B4-BE49-F238E27FC236}">
                <a16:creationId xmlns:a16="http://schemas.microsoft.com/office/drawing/2014/main" id="{B8BD2754-AA0C-4D86-9E6D-4B555D983ABD}"/>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bg1">
                    <a:lumMod val="85000"/>
                  </a:schemeClr>
                </a:solidFill>
              </a:defRPr>
            </a:lvl1pPr>
          </a:lstStyle>
          <a:p>
            <a:fld id="{83A218E8-C0C8-4525-BD5F-99356FF4A842}" type="slidenum">
              <a:rPr lang="en-US" smtClean="0"/>
              <a:pPr/>
              <a:t>‹#›</a:t>
            </a:fld>
            <a:endParaRPr lang="en-US"/>
          </a:p>
        </p:txBody>
      </p:sp>
      <p:grpSp>
        <p:nvGrpSpPr>
          <p:cNvPr id="7" name="Group 6">
            <a:extLst>
              <a:ext uri="{FF2B5EF4-FFF2-40B4-BE49-F238E27FC236}">
                <a16:creationId xmlns:a16="http://schemas.microsoft.com/office/drawing/2014/main" id="{A1857C97-E013-43FE-9E82-298502542D0C}"/>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D6014953-82F7-4EF3-8CFB-C5EA554C47C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73E560A8-6351-4498-893D-9570E04A7A14}"/>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CB872D7E-C6E1-47AE-968B-325FA9FB19D9}"/>
                </a:ext>
              </a:extLst>
            </p:cNvPr>
            <p:cNvPicPr>
              <a:picLocks noChangeAspect="1"/>
            </p:cNvPicPr>
            <p:nvPr userDrawn="1"/>
          </p:nvPicPr>
          <p:blipFill>
            <a:blip r:embed="rId10"/>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C3D9864D-2D40-4BCD-B905-77BE8C94187D}"/>
              </a:ext>
            </a:extLst>
          </p:cNvPr>
          <p:cNvSpPr/>
          <p:nvPr userDrawn="1"/>
        </p:nvSpPr>
        <p:spPr>
          <a:xfrm>
            <a:off x="-88899" y="6959601"/>
            <a:ext cx="1625766"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1"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spTree>
    <p:extLst>
      <p:ext uri="{BB962C8B-B14F-4D97-AF65-F5344CB8AC3E}">
        <p14:creationId xmlns:p14="http://schemas.microsoft.com/office/powerpoint/2010/main" val="1754791782"/>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26" r:id="rId8"/>
  </p:sldLayoutIdLst>
  <p:hf hdr="0"/>
  <p:txStyles>
    <p:titleStyle>
      <a:lvl1pPr algn="l" defTabSz="914400" rtl="0" eaLnBrk="1" latinLnBrk="0" hangingPunct="1">
        <a:lnSpc>
          <a:spcPct val="90000"/>
        </a:lnSpc>
        <a:spcBef>
          <a:spcPct val="0"/>
        </a:spcBef>
        <a:buNone/>
        <a:defRPr sz="4400" b="1" kern="1200">
          <a:solidFill>
            <a:schemeClr val="bg1"/>
          </a:solidFill>
          <a:latin typeface="+mn-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Picture Placeholder 16">
            <a:extLst>
              <a:ext uri="{FF2B5EF4-FFF2-40B4-BE49-F238E27FC236}">
                <a16:creationId xmlns:a16="http://schemas.microsoft.com/office/drawing/2014/main" id="{14A5CD56-276F-4322-9AB4-A423B81CBC82}"/>
              </a:ext>
            </a:extLst>
          </p:cNvPr>
          <p:cNvSpPr>
            <a:spLocks noGrp="1"/>
          </p:cNvSpPr>
          <p:nvPr>
            <p:ph type="pic" sz="quarter" idx="10"/>
          </p:nvPr>
        </p:nvSpPr>
        <p:spPr/>
      </p:sp>
      <p:sp>
        <p:nvSpPr>
          <p:cNvPr id="18" name="Picture Placeholder 17">
            <a:extLst>
              <a:ext uri="{FF2B5EF4-FFF2-40B4-BE49-F238E27FC236}">
                <a16:creationId xmlns:a16="http://schemas.microsoft.com/office/drawing/2014/main" id="{FBA3D796-63B3-42D2-A5E7-7B51479C2834}"/>
              </a:ext>
            </a:extLst>
          </p:cNvPr>
          <p:cNvSpPr>
            <a:spLocks noGrp="1"/>
          </p:cNvSpPr>
          <p:nvPr>
            <p:ph type="pic" sz="quarter" idx="11"/>
          </p:nvPr>
        </p:nvSpPr>
        <p:spPr/>
      </p:sp>
      <p:sp>
        <p:nvSpPr>
          <p:cNvPr id="2" name="Title 1">
            <a:extLst>
              <a:ext uri="{FF2B5EF4-FFF2-40B4-BE49-F238E27FC236}">
                <a16:creationId xmlns:a16="http://schemas.microsoft.com/office/drawing/2014/main" id="{3159D879-5D43-49ED-97E1-B5D8DE30A622}"/>
              </a:ext>
            </a:extLst>
          </p:cNvPr>
          <p:cNvSpPr>
            <a:spLocks noGrp="1"/>
          </p:cNvSpPr>
          <p:nvPr>
            <p:ph type="ctrTitle"/>
          </p:nvPr>
        </p:nvSpPr>
        <p:spPr/>
        <p:txBody>
          <a:bodyPr/>
          <a:lstStyle/>
          <a:p>
            <a:r>
              <a:rPr lang="en-US" dirty="0"/>
              <a:t>Title of your Presentation</a:t>
            </a:r>
          </a:p>
        </p:txBody>
      </p:sp>
      <p:sp>
        <p:nvSpPr>
          <p:cNvPr id="3" name="Subtitle 2">
            <a:extLst>
              <a:ext uri="{FF2B5EF4-FFF2-40B4-BE49-F238E27FC236}">
                <a16:creationId xmlns:a16="http://schemas.microsoft.com/office/drawing/2014/main" id="{B1419F5F-CE7D-4FAF-AE1D-26E8D61FF104}"/>
              </a:ext>
            </a:extLst>
          </p:cNvPr>
          <p:cNvSpPr>
            <a:spLocks noGrp="1"/>
          </p:cNvSpPr>
          <p:nvPr>
            <p:ph type="subTitle" idx="1"/>
          </p:nvPr>
        </p:nvSpPr>
        <p:spPr/>
        <p:txBody>
          <a:bodyPr/>
          <a:lstStyle/>
          <a:p>
            <a:r>
              <a:rPr lang="en-US" dirty="0"/>
              <a:t>A Free Presentation Template</a:t>
            </a:r>
          </a:p>
        </p:txBody>
      </p:sp>
      <p:sp>
        <p:nvSpPr>
          <p:cNvPr id="4" name="Shape">
            <a:extLst>
              <a:ext uri="{FF2B5EF4-FFF2-40B4-BE49-F238E27FC236}">
                <a16:creationId xmlns:a16="http://schemas.microsoft.com/office/drawing/2014/main" id="{FC888054-98C1-2448-AEC0-201C7A9254C1}"/>
              </a:ext>
            </a:extLst>
          </p:cNvPr>
          <p:cNvSpPr/>
          <p:nvPr/>
        </p:nvSpPr>
        <p:spPr>
          <a:xfrm>
            <a:off x="1" y="1"/>
            <a:ext cx="9143999" cy="6857999"/>
          </a:xfrm>
          <a:custGeom>
            <a:avLst/>
            <a:gdLst/>
            <a:ahLst/>
            <a:cxnLst>
              <a:cxn ang="0">
                <a:pos x="wd2" y="hd2"/>
              </a:cxn>
              <a:cxn ang="5400000">
                <a:pos x="wd2" y="hd2"/>
              </a:cxn>
              <a:cxn ang="10800000">
                <a:pos x="wd2" y="hd2"/>
              </a:cxn>
              <a:cxn ang="16200000">
                <a:pos x="wd2" y="hd2"/>
              </a:cxn>
            </a:cxnLst>
            <a:rect l="0" t="0" r="r" b="b"/>
            <a:pathLst>
              <a:path w="21600" h="21600" extrusionOk="0">
                <a:moveTo>
                  <a:pt x="21597" y="13930"/>
                </a:moveTo>
                <a:cubicBezTo>
                  <a:pt x="21585" y="13930"/>
                  <a:pt x="21570" y="13930"/>
                  <a:pt x="21558" y="13934"/>
                </a:cubicBezTo>
                <a:lnTo>
                  <a:pt x="18909" y="14328"/>
                </a:lnTo>
                <a:cubicBezTo>
                  <a:pt x="18500" y="14388"/>
                  <a:pt x="18177" y="13870"/>
                  <a:pt x="18298" y="13344"/>
                </a:cubicBezTo>
                <a:lnTo>
                  <a:pt x="19648" y="7425"/>
                </a:lnTo>
                <a:cubicBezTo>
                  <a:pt x="19726" y="7076"/>
                  <a:pt x="19982" y="6851"/>
                  <a:pt x="20253" y="6887"/>
                </a:cubicBezTo>
                <a:lnTo>
                  <a:pt x="21597" y="7067"/>
                </a:lnTo>
                <a:lnTo>
                  <a:pt x="21597" y="5353"/>
                </a:lnTo>
                <a:lnTo>
                  <a:pt x="20859" y="5252"/>
                </a:lnTo>
                <a:cubicBezTo>
                  <a:pt x="20500" y="5204"/>
                  <a:pt x="20262" y="4730"/>
                  <a:pt x="20368" y="4269"/>
                </a:cubicBezTo>
                <a:lnTo>
                  <a:pt x="21341" y="0"/>
                </a:lnTo>
                <a:lnTo>
                  <a:pt x="20003" y="0"/>
                </a:lnTo>
                <a:lnTo>
                  <a:pt x="19003" y="4381"/>
                </a:lnTo>
                <a:cubicBezTo>
                  <a:pt x="18924" y="4730"/>
                  <a:pt x="18668" y="4955"/>
                  <a:pt x="18397" y="4919"/>
                </a:cubicBezTo>
                <a:lnTo>
                  <a:pt x="16174" y="4618"/>
                </a:lnTo>
                <a:cubicBezTo>
                  <a:pt x="15939" y="4586"/>
                  <a:pt x="15743" y="4365"/>
                  <a:pt x="15680" y="4064"/>
                </a:cubicBezTo>
                <a:lnTo>
                  <a:pt x="14827" y="0"/>
                </a:lnTo>
                <a:lnTo>
                  <a:pt x="13498" y="0"/>
                </a:lnTo>
                <a:lnTo>
                  <a:pt x="14191" y="3305"/>
                </a:lnTo>
                <a:cubicBezTo>
                  <a:pt x="14300" y="3823"/>
                  <a:pt x="13983" y="4325"/>
                  <a:pt x="13582" y="4273"/>
                </a:cubicBezTo>
                <a:lnTo>
                  <a:pt x="9081" y="3666"/>
                </a:lnTo>
                <a:cubicBezTo>
                  <a:pt x="8605" y="3602"/>
                  <a:pt x="8394" y="2835"/>
                  <a:pt x="8726" y="2377"/>
                </a:cubicBezTo>
                <a:lnTo>
                  <a:pt x="10434" y="4"/>
                </a:lnTo>
                <a:lnTo>
                  <a:pt x="8659" y="4"/>
                </a:lnTo>
                <a:lnTo>
                  <a:pt x="6487" y="3024"/>
                </a:lnTo>
                <a:cubicBezTo>
                  <a:pt x="6363" y="3192"/>
                  <a:pt x="6192" y="3281"/>
                  <a:pt x="6014" y="3257"/>
                </a:cubicBezTo>
                <a:lnTo>
                  <a:pt x="3179" y="2875"/>
                </a:lnTo>
                <a:cubicBezTo>
                  <a:pt x="2944" y="2843"/>
                  <a:pt x="2748" y="2622"/>
                  <a:pt x="2685" y="2321"/>
                </a:cubicBezTo>
                <a:lnTo>
                  <a:pt x="2199" y="4"/>
                </a:lnTo>
                <a:lnTo>
                  <a:pt x="871" y="4"/>
                </a:lnTo>
                <a:cubicBezTo>
                  <a:pt x="874" y="24"/>
                  <a:pt x="877" y="44"/>
                  <a:pt x="880" y="64"/>
                </a:cubicBezTo>
                <a:lnTo>
                  <a:pt x="1193" y="1558"/>
                </a:lnTo>
                <a:cubicBezTo>
                  <a:pt x="1302" y="2076"/>
                  <a:pt x="985" y="2578"/>
                  <a:pt x="585" y="2526"/>
                </a:cubicBezTo>
                <a:lnTo>
                  <a:pt x="90" y="2458"/>
                </a:lnTo>
                <a:cubicBezTo>
                  <a:pt x="60" y="2454"/>
                  <a:pt x="30" y="2454"/>
                  <a:pt x="3" y="2458"/>
                </a:cubicBezTo>
                <a:lnTo>
                  <a:pt x="3" y="4164"/>
                </a:lnTo>
                <a:lnTo>
                  <a:pt x="1401" y="4353"/>
                </a:lnTo>
                <a:cubicBezTo>
                  <a:pt x="1636" y="4385"/>
                  <a:pt x="1832" y="4606"/>
                  <a:pt x="1895" y="4907"/>
                </a:cubicBezTo>
                <a:lnTo>
                  <a:pt x="2537" y="7967"/>
                </a:lnTo>
                <a:cubicBezTo>
                  <a:pt x="2591" y="8228"/>
                  <a:pt x="2540" y="8505"/>
                  <a:pt x="2398" y="8702"/>
                </a:cubicBezTo>
                <a:lnTo>
                  <a:pt x="0" y="12035"/>
                </a:lnTo>
                <a:lnTo>
                  <a:pt x="0" y="14456"/>
                </a:lnTo>
                <a:cubicBezTo>
                  <a:pt x="45" y="14420"/>
                  <a:pt x="87" y="14380"/>
                  <a:pt x="124" y="14328"/>
                </a:cubicBezTo>
                <a:lnTo>
                  <a:pt x="2326" y="11264"/>
                </a:lnTo>
                <a:cubicBezTo>
                  <a:pt x="2633" y="10838"/>
                  <a:pt x="3173" y="11019"/>
                  <a:pt x="3293" y="11589"/>
                </a:cubicBezTo>
                <a:lnTo>
                  <a:pt x="4140" y="15629"/>
                </a:lnTo>
                <a:cubicBezTo>
                  <a:pt x="4236" y="16083"/>
                  <a:pt x="4001" y="16540"/>
                  <a:pt x="3652" y="16593"/>
                </a:cubicBezTo>
                <a:lnTo>
                  <a:pt x="0" y="17135"/>
                </a:lnTo>
                <a:lnTo>
                  <a:pt x="0" y="18853"/>
                </a:lnTo>
                <a:lnTo>
                  <a:pt x="4188" y="18231"/>
                </a:lnTo>
                <a:cubicBezTo>
                  <a:pt x="4468" y="18191"/>
                  <a:pt x="4727" y="18424"/>
                  <a:pt x="4803" y="18785"/>
                </a:cubicBezTo>
                <a:lnTo>
                  <a:pt x="5393" y="21596"/>
                </a:lnTo>
                <a:lnTo>
                  <a:pt x="6722" y="21596"/>
                </a:lnTo>
                <a:lnTo>
                  <a:pt x="6143" y="18833"/>
                </a:lnTo>
                <a:cubicBezTo>
                  <a:pt x="6047" y="18379"/>
                  <a:pt x="6282" y="17922"/>
                  <a:pt x="6632" y="17869"/>
                </a:cubicBezTo>
                <a:lnTo>
                  <a:pt x="9988" y="17372"/>
                </a:lnTo>
                <a:cubicBezTo>
                  <a:pt x="10356" y="17315"/>
                  <a:pt x="10666" y="17737"/>
                  <a:pt x="10621" y="18227"/>
                </a:cubicBezTo>
                <a:lnTo>
                  <a:pt x="10298" y="21600"/>
                </a:lnTo>
                <a:lnTo>
                  <a:pt x="11588" y="21600"/>
                </a:lnTo>
                <a:lnTo>
                  <a:pt x="11961" y="17665"/>
                </a:lnTo>
                <a:cubicBezTo>
                  <a:pt x="11995" y="17315"/>
                  <a:pt x="12203" y="17042"/>
                  <a:pt x="12468" y="17002"/>
                </a:cubicBezTo>
                <a:lnTo>
                  <a:pt x="15381" y="16568"/>
                </a:lnTo>
                <a:cubicBezTo>
                  <a:pt x="15791" y="16508"/>
                  <a:pt x="16113" y="17026"/>
                  <a:pt x="15993" y="17552"/>
                </a:cubicBezTo>
                <a:lnTo>
                  <a:pt x="15143" y="21307"/>
                </a:lnTo>
                <a:cubicBezTo>
                  <a:pt x="15122" y="21403"/>
                  <a:pt x="15113" y="21500"/>
                  <a:pt x="15122" y="21596"/>
                </a:cubicBezTo>
                <a:lnTo>
                  <a:pt x="16418" y="21596"/>
                </a:lnTo>
                <a:lnTo>
                  <a:pt x="17532" y="16713"/>
                </a:lnTo>
                <a:cubicBezTo>
                  <a:pt x="17599" y="16420"/>
                  <a:pt x="17789" y="16211"/>
                  <a:pt x="18018" y="16175"/>
                </a:cubicBezTo>
                <a:lnTo>
                  <a:pt x="21600" y="15641"/>
                </a:lnTo>
                <a:lnTo>
                  <a:pt x="21600" y="13930"/>
                </a:lnTo>
                <a:close/>
                <a:moveTo>
                  <a:pt x="3384" y="5662"/>
                </a:moveTo>
                <a:lnTo>
                  <a:pt x="3384" y="5662"/>
                </a:lnTo>
                <a:cubicBezTo>
                  <a:pt x="3275" y="5144"/>
                  <a:pt x="3591" y="4642"/>
                  <a:pt x="3992" y="4694"/>
                </a:cubicBezTo>
                <a:lnTo>
                  <a:pt x="3992" y="4694"/>
                </a:lnTo>
                <a:cubicBezTo>
                  <a:pt x="4468" y="4759"/>
                  <a:pt x="4679" y="5525"/>
                  <a:pt x="4348" y="5983"/>
                </a:cubicBezTo>
                <a:lnTo>
                  <a:pt x="4348" y="5983"/>
                </a:lnTo>
                <a:cubicBezTo>
                  <a:pt x="4043" y="6413"/>
                  <a:pt x="3504" y="6232"/>
                  <a:pt x="3384" y="5662"/>
                </a:cubicBezTo>
                <a:close/>
                <a:moveTo>
                  <a:pt x="16770" y="14179"/>
                </a:moveTo>
                <a:cubicBezTo>
                  <a:pt x="16704" y="14472"/>
                  <a:pt x="16514" y="14681"/>
                  <a:pt x="16285" y="14717"/>
                </a:cubicBezTo>
                <a:lnTo>
                  <a:pt x="6098" y="16231"/>
                </a:lnTo>
                <a:cubicBezTo>
                  <a:pt x="5818" y="16271"/>
                  <a:pt x="5559" y="16038"/>
                  <a:pt x="5484" y="15677"/>
                </a:cubicBezTo>
                <a:lnTo>
                  <a:pt x="4143" y="9284"/>
                </a:lnTo>
                <a:cubicBezTo>
                  <a:pt x="4089" y="9023"/>
                  <a:pt x="4140" y="8746"/>
                  <a:pt x="4281" y="8549"/>
                </a:cubicBezTo>
                <a:lnTo>
                  <a:pt x="6589" y="5341"/>
                </a:lnTo>
                <a:cubicBezTo>
                  <a:pt x="6713" y="5172"/>
                  <a:pt x="6885" y="5084"/>
                  <a:pt x="7062" y="5108"/>
                </a:cubicBezTo>
                <a:lnTo>
                  <a:pt x="17795" y="6553"/>
                </a:lnTo>
                <a:cubicBezTo>
                  <a:pt x="18153" y="6602"/>
                  <a:pt x="18391" y="7076"/>
                  <a:pt x="18286" y="7537"/>
                </a:cubicBezTo>
                <a:lnTo>
                  <a:pt x="16770" y="14179"/>
                </a:lnTo>
                <a:close/>
              </a:path>
            </a:pathLst>
          </a:custGeom>
          <a:gradFill>
            <a:gsLst>
              <a:gs pos="0">
                <a:schemeClr val="accent1">
                  <a:lumMod val="60000"/>
                  <a:lumOff val="40000"/>
                </a:schemeClr>
              </a:gs>
              <a:gs pos="100000">
                <a:schemeClr val="accent2">
                  <a:lumMod val="75000"/>
                </a:schemeClr>
              </a:gs>
            </a:gsLst>
            <a:path path="circle">
              <a:fillToRect l="100000" b="100000"/>
            </a:path>
          </a:gradFill>
          <a:ln w="12700">
            <a:miter lim="400000"/>
          </a:ln>
          <a:effectLst>
            <a:outerShdw blurRad="317500" dist="190500" dir="5400000" algn="t" rotWithShape="0">
              <a:schemeClr val="accent2">
                <a:lumMod val="50000"/>
                <a:alpha val="20000"/>
              </a:schemeClr>
            </a:outerShdw>
          </a:effectLst>
        </p:spPr>
        <p:txBody>
          <a:bodyPr lIns="38100" tIns="38100" rIns="38100" bIns="38100" anchor="ctr"/>
          <a:lstStyle/>
          <a:p>
            <a:pPr>
              <a:defRPr sz="3000">
                <a:solidFill>
                  <a:srgbClr val="FFFFFF"/>
                </a:solidFill>
              </a:defRPr>
            </a:pPr>
            <a:endParaRPr/>
          </a:p>
        </p:txBody>
      </p:sp>
      <p:grpSp>
        <p:nvGrpSpPr>
          <p:cNvPr id="16" name="Group 15">
            <a:extLst>
              <a:ext uri="{FF2B5EF4-FFF2-40B4-BE49-F238E27FC236}">
                <a16:creationId xmlns:a16="http://schemas.microsoft.com/office/drawing/2014/main" id="{881BBC07-4FEF-4024-B661-3431B70C75F8}"/>
              </a:ext>
            </a:extLst>
          </p:cNvPr>
          <p:cNvGrpSpPr/>
          <p:nvPr/>
        </p:nvGrpSpPr>
        <p:grpSpPr>
          <a:xfrm>
            <a:off x="668842" y="-1047498"/>
            <a:ext cx="7806317" cy="758844"/>
            <a:chOff x="294696" y="-1047498"/>
            <a:chExt cx="7806317" cy="758844"/>
          </a:xfrm>
        </p:grpSpPr>
        <p:sp>
          <p:nvSpPr>
            <p:cNvPr id="7" name="Rectangle 6">
              <a:extLst>
                <a:ext uri="{FF2B5EF4-FFF2-40B4-BE49-F238E27FC236}">
                  <a16:creationId xmlns:a16="http://schemas.microsoft.com/office/drawing/2014/main" id="{34E81B5C-7EE1-4B8A-B17A-A5188AB04D49}"/>
                </a:ext>
              </a:extLst>
            </p:cNvPr>
            <p:cNvSpPr/>
            <p:nvPr/>
          </p:nvSpPr>
          <p:spPr>
            <a:xfrm>
              <a:off x="1042988" y="-1047498"/>
              <a:ext cx="7058025" cy="75884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Before you insert your pictures, click the blue web shape, and send it backward. Insert your pictures and bring the shape forward.</a:t>
              </a:r>
            </a:p>
          </p:txBody>
        </p:sp>
        <p:sp>
          <p:nvSpPr>
            <p:cNvPr id="14" name="Rectangle 13">
              <a:extLst>
                <a:ext uri="{FF2B5EF4-FFF2-40B4-BE49-F238E27FC236}">
                  <a16:creationId xmlns:a16="http://schemas.microsoft.com/office/drawing/2014/main" id="{45731F04-6F94-48EA-81A5-DF7D7C9255DE}"/>
                </a:ext>
              </a:extLst>
            </p:cNvPr>
            <p:cNvSpPr/>
            <p:nvPr/>
          </p:nvSpPr>
          <p:spPr>
            <a:xfrm>
              <a:off x="294696" y="-1047498"/>
              <a:ext cx="758844" cy="758844"/>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Graphic 9" descr="Warning">
              <a:extLst>
                <a:ext uri="{FF2B5EF4-FFF2-40B4-BE49-F238E27FC236}">
                  <a16:creationId xmlns:a16="http://schemas.microsoft.com/office/drawing/2014/main" id="{0FC558AB-299F-4634-B0AF-20A87EB12BAB}"/>
                </a:ext>
              </a:extLst>
            </p:cNvPr>
            <p:cNvSpPr/>
            <p:nvPr/>
          </p:nvSpPr>
          <p:spPr>
            <a:xfrm>
              <a:off x="468745" y="-849170"/>
              <a:ext cx="410745" cy="362069"/>
            </a:xfrm>
            <a:custGeom>
              <a:avLst/>
              <a:gdLst>
                <a:gd name="connsiteX0" fmla="*/ 408255 w 410745"/>
                <a:gd name="connsiteY0" fmla="*/ 333494 h 362069"/>
                <a:gd name="connsiteX1" fmla="*/ 222042 w 410745"/>
                <a:gd name="connsiteY1" fmla="*/ 9644 h 362069"/>
                <a:gd name="connsiteX2" fmla="*/ 189180 w 410745"/>
                <a:gd name="connsiteY2" fmla="*/ 9644 h 362069"/>
                <a:gd name="connsiteX3" fmla="*/ 2490 w 410745"/>
                <a:gd name="connsiteY3" fmla="*/ 333494 h 362069"/>
                <a:gd name="connsiteX4" fmla="*/ 19159 w 410745"/>
                <a:gd name="connsiteY4" fmla="*/ 362069 h 362069"/>
                <a:gd name="connsiteX5" fmla="*/ 205373 w 410745"/>
                <a:gd name="connsiteY5" fmla="*/ 362069 h 362069"/>
                <a:gd name="connsiteX6" fmla="*/ 391587 w 410745"/>
                <a:gd name="connsiteY6" fmla="*/ 362069 h 362069"/>
                <a:gd name="connsiteX7" fmla="*/ 408255 w 410745"/>
                <a:gd name="connsiteY7" fmla="*/ 333494 h 362069"/>
                <a:gd name="connsiteX8" fmla="*/ 191085 w 410745"/>
                <a:gd name="connsiteY8" fmla="*/ 85844 h 362069"/>
                <a:gd name="connsiteX9" fmla="*/ 219660 w 410745"/>
                <a:gd name="connsiteY9" fmla="*/ 85844 h 362069"/>
                <a:gd name="connsiteX10" fmla="*/ 219660 w 410745"/>
                <a:gd name="connsiteY10" fmla="*/ 252532 h 362069"/>
                <a:gd name="connsiteX11" fmla="*/ 191085 w 410745"/>
                <a:gd name="connsiteY11" fmla="*/ 252532 h 362069"/>
                <a:gd name="connsiteX12" fmla="*/ 191085 w 410745"/>
                <a:gd name="connsiteY12" fmla="*/ 85844 h 362069"/>
                <a:gd name="connsiteX13" fmla="*/ 205373 w 410745"/>
                <a:gd name="connsiteY13" fmla="*/ 319207 h 362069"/>
                <a:gd name="connsiteX14" fmla="*/ 181560 w 410745"/>
                <a:gd name="connsiteY14" fmla="*/ 295394 h 362069"/>
                <a:gd name="connsiteX15" fmla="*/ 205373 w 410745"/>
                <a:gd name="connsiteY15" fmla="*/ 271582 h 362069"/>
                <a:gd name="connsiteX16" fmla="*/ 229185 w 410745"/>
                <a:gd name="connsiteY16" fmla="*/ 295394 h 362069"/>
                <a:gd name="connsiteX17" fmla="*/ 205373 w 410745"/>
                <a:gd name="connsiteY17" fmla="*/ 319207 h 3620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410745" h="362069">
                  <a:moveTo>
                    <a:pt x="408255" y="333494"/>
                  </a:moveTo>
                  <a:lnTo>
                    <a:pt x="222042" y="9644"/>
                  </a:lnTo>
                  <a:cubicBezTo>
                    <a:pt x="214898" y="-3215"/>
                    <a:pt x="196324" y="-3215"/>
                    <a:pt x="189180" y="9644"/>
                  </a:cubicBezTo>
                  <a:lnTo>
                    <a:pt x="2490" y="333494"/>
                  </a:lnTo>
                  <a:cubicBezTo>
                    <a:pt x="-4653" y="346353"/>
                    <a:pt x="4395" y="362069"/>
                    <a:pt x="19159" y="362069"/>
                  </a:cubicBezTo>
                  <a:lnTo>
                    <a:pt x="205373" y="362069"/>
                  </a:lnTo>
                  <a:lnTo>
                    <a:pt x="391587" y="362069"/>
                  </a:lnTo>
                  <a:cubicBezTo>
                    <a:pt x="406350" y="362069"/>
                    <a:pt x="415399" y="346353"/>
                    <a:pt x="408255" y="333494"/>
                  </a:cubicBezTo>
                  <a:close/>
                  <a:moveTo>
                    <a:pt x="191085" y="85844"/>
                  </a:moveTo>
                  <a:lnTo>
                    <a:pt x="219660" y="85844"/>
                  </a:lnTo>
                  <a:lnTo>
                    <a:pt x="219660" y="252532"/>
                  </a:lnTo>
                  <a:lnTo>
                    <a:pt x="191085" y="252532"/>
                  </a:lnTo>
                  <a:lnTo>
                    <a:pt x="191085" y="85844"/>
                  </a:lnTo>
                  <a:close/>
                  <a:moveTo>
                    <a:pt x="205373" y="319207"/>
                  </a:moveTo>
                  <a:cubicBezTo>
                    <a:pt x="192038" y="319207"/>
                    <a:pt x="181560" y="308729"/>
                    <a:pt x="181560" y="295394"/>
                  </a:cubicBezTo>
                  <a:cubicBezTo>
                    <a:pt x="181560" y="282059"/>
                    <a:pt x="192038" y="271582"/>
                    <a:pt x="205373" y="271582"/>
                  </a:cubicBezTo>
                  <a:cubicBezTo>
                    <a:pt x="218708" y="271582"/>
                    <a:pt x="229185" y="282059"/>
                    <a:pt x="229185" y="295394"/>
                  </a:cubicBezTo>
                  <a:cubicBezTo>
                    <a:pt x="229185" y="308729"/>
                    <a:pt x="218708" y="319207"/>
                    <a:pt x="205373" y="319207"/>
                  </a:cubicBezTo>
                  <a:close/>
                </a:path>
              </a:pathLst>
            </a:custGeom>
            <a:solidFill>
              <a:schemeClr val="bg2"/>
            </a:solidFill>
            <a:ln w="4763" cap="flat">
              <a:noFill/>
              <a:prstDash val="solid"/>
              <a:miter/>
            </a:ln>
          </p:spPr>
          <p:txBody>
            <a:bodyPr rtlCol="0" anchor="ctr"/>
            <a:lstStyle/>
            <a:p>
              <a:endParaRPr lang="en-US"/>
            </a:p>
          </p:txBody>
        </p:sp>
      </p:grpSp>
    </p:spTree>
    <p:extLst>
      <p:ext uri="{BB962C8B-B14F-4D97-AF65-F5344CB8AC3E}">
        <p14:creationId xmlns:p14="http://schemas.microsoft.com/office/powerpoint/2010/main" val="1249276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a:xfrm>
            <a:off x="628650" y="365125"/>
            <a:ext cx="7149129" cy="1325563"/>
          </a:xfrm>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xfrm>
            <a:off x="628650" y="1825625"/>
            <a:ext cx="7886700" cy="3768725"/>
          </a:xfrm>
        </p:spPr>
        <p:txBody>
          <a:bodyPr>
            <a:normAutofit lnSpcReduction="10000"/>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5" name="Date Placeholder 4">
            <a:extLst>
              <a:ext uri="{FF2B5EF4-FFF2-40B4-BE49-F238E27FC236}">
                <a16:creationId xmlns:a16="http://schemas.microsoft.com/office/drawing/2014/main" id="{903163B7-B913-4A80-B034-20DCCCEA26A8}"/>
              </a:ext>
            </a:extLst>
          </p:cNvPr>
          <p:cNvSpPr>
            <a:spLocks noGrp="1"/>
          </p:cNvSpPr>
          <p:nvPr>
            <p:ph type="dt" sz="half" idx="10"/>
          </p:nvPr>
        </p:nvSpPr>
        <p:spPr>
          <a:xfrm>
            <a:off x="628650" y="6356350"/>
            <a:ext cx="2057400" cy="365125"/>
          </a:xfrm>
        </p:spPr>
        <p:txBody>
          <a:bodyPr/>
          <a:lstStyle/>
          <a:p>
            <a:r>
              <a:rPr lang="en-US"/>
              <a:t>Date</a:t>
            </a:r>
          </a:p>
        </p:txBody>
      </p:sp>
      <p:sp>
        <p:nvSpPr>
          <p:cNvPr id="6" name="Footer Placeholder 5">
            <a:extLst>
              <a:ext uri="{FF2B5EF4-FFF2-40B4-BE49-F238E27FC236}">
                <a16:creationId xmlns:a16="http://schemas.microsoft.com/office/drawing/2014/main" id="{7BC43650-1A0A-44F5-A980-FAB4BCD2C03F}"/>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7" name="Slide Number Placeholder 6">
            <a:extLst>
              <a:ext uri="{FF2B5EF4-FFF2-40B4-BE49-F238E27FC236}">
                <a16:creationId xmlns:a16="http://schemas.microsoft.com/office/drawing/2014/main" id="{EB903AB9-6F41-4A5E-9D22-034E4129D3BC}"/>
              </a:ext>
            </a:extLst>
          </p:cNvPr>
          <p:cNvSpPr>
            <a:spLocks noGrp="1"/>
          </p:cNvSpPr>
          <p:nvPr>
            <p:ph type="sldNum" sz="quarter" idx="12"/>
          </p:nvPr>
        </p:nvSpPr>
        <p:spPr>
          <a:xfrm>
            <a:off x="6457950" y="6356350"/>
            <a:ext cx="1319829" cy="365125"/>
          </a:xfrm>
        </p:spPr>
        <p:txBody>
          <a:bodyPr/>
          <a:lstStyle/>
          <a:p>
            <a:fld id="{9319E888-69DF-4A19-BF5D-F6CF70DE7D06}" type="slidenum">
              <a:rPr lang="en-US" smtClean="0"/>
              <a:pPr/>
              <a:t>2</a:t>
            </a:fld>
            <a:endParaRPr lang="en-US"/>
          </a:p>
        </p:txBody>
      </p:sp>
    </p:spTree>
    <p:extLst>
      <p:ext uri="{BB962C8B-B14F-4D97-AF65-F5344CB8AC3E}">
        <p14:creationId xmlns:p14="http://schemas.microsoft.com/office/powerpoint/2010/main" val="3726357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Picture Placeholder 20">
            <a:extLst>
              <a:ext uri="{FF2B5EF4-FFF2-40B4-BE49-F238E27FC236}">
                <a16:creationId xmlns:a16="http://schemas.microsoft.com/office/drawing/2014/main" id="{5BAA20EA-79DA-1043-BFFC-9C2F7034CE0E}"/>
              </a:ext>
            </a:extLst>
          </p:cNvPr>
          <p:cNvSpPr>
            <a:spLocks noGrp="1"/>
          </p:cNvSpPr>
          <p:nvPr>
            <p:ph type="pic" sz="quarter" idx="13"/>
          </p:nvPr>
        </p:nvSpPr>
        <p:spPr/>
      </p:sp>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a:xfrm>
            <a:off x="628649" y="365125"/>
            <a:ext cx="6546701" cy="1325563"/>
          </a:xfrm>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xfrm>
            <a:off x="1398494" y="1825625"/>
            <a:ext cx="5421854" cy="4351338"/>
          </a:xfrm>
        </p:spPr>
        <p:txBody>
          <a:bodyPr>
            <a:noAutofit/>
          </a:bodyPr>
          <a:lstStyle/>
          <a:p>
            <a:r>
              <a:rPr lang="en-US" noProof="1"/>
              <a:t>Lorem ipsum dolor sit amet, tollit epicuri est ex, exerci accumsan singulis ei mel. Non blandit massa enim nec dui nunc mattis enim. </a:t>
            </a:r>
          </a:p>
          <a:p>
            <a:r>
              <a:rPr lang="en-US" noProof="1"/>
              <a:t>Duis aute irure dolor in reprehenderit in voluptate velit esse cillum dolore eu fugiat nulla pariatur. Excepteur sint occaecat cupidatat non proident, sunt in culpa qui officia deserunt mollit.</a:t>
            </a:r>
          </a:p>
        </p:txBody>
      </p:sp>
      <p:sp>
        <p:nvSpPr>
          <p:cNvPr id="4" name="Date Placeholder 3">
            <a:extLst>
              <a:ext uri="{FF2B5EF4-FFF2-40B4-BE49-F238E27FC236}">
                <a16:creationId xmlns:a16="http://schemas.microsoft.com/office/drawing/2014/main" id="{BCB12DA8-1234-4922-9B38-553A0AD06E68}"/>
              </a:ext>
            </a:extLst>
          </p:cNvPr>
          <p:cNvSpPr>
            <a:spLocks noGrp="1"/>
          </p:cNvSpPr>
          <p:nvPr>
            <p:ph type="dt" sz="half" idx="10"/>
          </p:nvPr>
        </p:nvSpPr>
        <p:spPr>
          <a:xfrm>
            <a:off x="1647704" y="6356350"/>
            <a:ext cx="1038345" cy="365125"/>
          </a:xfrm>
        </p:spPr>
        <p:txBody>
          <a:bodyPr/>
          <a:lstStyle/>
          <a:p>
            <a:r>
              <a:rPr lang="en-US"/>
              <a:t>Date</a:t>
            </a:r>
          </a:p>
        </p:txBody>
      </p:sp>
      <p:sp>
        <p:nvSpPr>
          <p:cNvPr id="5" name="Footer Placeholder 4">
            <a:extLst>
              <a:ext uri="{FF2B5EF4-FFF2-40B4-BE49-F238E27FC236}">
                <a16:creationId xmlns:a16="http://schemas.microsoft.com/office/drawing/2014/main" id="{A38D9739-9C97-4AB7-985F-F26DC4755BDF}"/>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12E59EF9-F671-42F2-8A2A-0A2B220CAC46}"/>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3</a:t>
            </a:fld>
            <a:endParaRPr lang="en-US"/>
          </a:p>
        </p:txBody>
      </p:sp>
      <p:sp>
        <p:nvSpPr>
          <p:cNvPr id="8" name="Shape">
            <a:extLst>
              <a:ext uri="{FF2B5EF4-FFF2-40B4-BE49-F238E27FC236}">
                <a16:creationId xmlns:a16="http://schemas.microsoft.com/office/drawing/2014/main" id="{34671DE6-550D-5C45-97E8-1AE92BADE732}"/>
              </a:ext>
            </a:extLst>
          </p:cNvPr>
          <p:cNvSpPr/>
          <p:nvPr/>
        </p:nvSpPr>
        <p:spPr>
          <a:xfrm>
            <a:off x="6338308" y="0"/>
            <a:ext cx="2805692" cy="6858000"/>
          </a:xfrm>
          <a:custGeom>
            <a:avLst/>
            <a:gdLst/>
            <a:ahLst/>
            <a:cxnLst>
              <a:cxn ang="0">
                <a:pos x="wd2" y="hd2"/>
              </a:cxn>
              <a:cxn ang="5400000">
                <a:pos x="wd2" y="hd2"/>
              </a:cxn>
              <a:cxn ang="10800000">
                <a:pos x="wd2" y="hd2"/>
              </a:cxn>
              <a:cxn ang="16200000">
                <a:pos x="wd2" y="hd2"/>
              </a:cxn>
            </a:cxnLst>
            <a:rect l="0" t="0" r="r" b="b"/>
            <a:pathLst>
              <a:path w="21600" h="21600" extrusionOk="0">
                <a:moveTo>
                  <a:pt x="21600" y="5462"/>
                </a:moveTo>
                <a:lnTo>
                  <a:pt x="18625" y="4398"/>
                </a:lnTo>
                <a:cubicBezTo>
                  <a:pt x="18105" y="4209"/>
                  <a:pt x="17899" y="3916"/>
                  <a:pt x="18095" y="3643"/>
                </a:cubicBezTo>
                <a:lnTo>
                  <a:pt x="20697" y="145"/>
                </a:lnTo>
                <a:cubicBezTo>
                  <a:pt x="20736" y="96"/>
                  <a:pt x="20756" y="48"/>
                  <a:pt x="20765" y="0"/>
                </a:cubicBezTo>
                <a:lnTo>
                  <a:pt x="16445" y="0"/>
                </a:lnTo>
                <a:lnTo>
                  <a:pt x="15120" y="1791"/>
                </a:lnTo>
                <a:cubicBezTo>
                  <a:pt x="14747" y="2293"/>
                  <a:pt x="13235" y="2470"/>
                  <a:pt x="12273" y="2125"/>
                </a:cubicBezTo>
                <a:lnTo>
                  <a:pt x="6343" y="0"/>
                </a:lnTo>
                <a:lnTo>
                  <a:pt x="0" y="0"/>
                </a:lnTo>
                <a:lnTo>
                  <a:pt x="12135" y="4342"/>
                </a:lnTo>
                <a:cubicBezTo>
                  <a:pt x="12656" y="4530"/>
                  <a:pt x="12862" y="4824"/>
                  <a:pt x="12665" y="5097"/>
                </a:cubicBezTo>
                <a:lnTo>
                  <a:pt x="393" y="21600"/>
                </a:lnTo>
                <a:lnTo>
                  <a:pt x="4752" y="21600"/>
                </a:lnTo>
                <a:lnTo>
                  <a:pt x="15640" y="6952"/>
                </a:lnTo>
                <a:cubicBezTo>
                  <a:pt x="16013" y="6450"/>
                  <a:pt x="17525" y="6274"/>
                  <a:pt x="18488" y="6619"/>
                </a:cubicBezTo>
                <a:lnTo>
                  <a:pt x="21600" y="7731"/>
                </a:lnTo>
                <a:lnTo>
                  <a:pt x="21600" y="5462"/>
                </a:lnTo>
                <a:close/>
              </a:path>
            </a:pathLst>
          </a:custGeom>
          <a:gradFill>
            <a:gsLst>
              <a:gs pos="0">
                <a:schemeClr val="accent1">
                  <a:lumMod val="60000"/>
                  <a:lumOff val="40000"/>
                </a:schemeClr>
              </a:gs>
              <a:gs pos="100000">
                <a:schemeClr val="accent2">
                  <a:lumMod val="75000"/>
                </a:schemeClr>
              </a:gs>
            </a:gsLst>
            <a:path path="circle">
              <a:fillToRect l="100000" b="100000"/>
            </a:path>
          </a:gradFill>
          <a:ln w="12700">
            <a:miter lim="400000"/>
          </a:ln>
        </p:spPr>
        <p:txBody>
          <a:bodyPr lIns="38100" tIns="38100" rIns="38100" bIns="38100" anchor="ctr"/>
          <a:lstStyle/>
          <a:p>
            <a:pPr>
              <a:defRPr sz="3000">
                <a:solidFill>
                  <a:srgbClr val="FFFFFF"/>
                </a:solidFill>
              </a:defRPr>
            </a:pPr>
            <a:endParaRPr/>
          </a:p>
        </p:txBody>
      </p:sp>
      <p:sp>
        <p:nvSpPr>
          <p:cNvPr id="9" name="Shape">
            <a:extLst>
              <a:ext uri="{FF2B5EF4-FFF2-40B4-BE49-F238E27FC236}">
                <a16:creationId xmlns:a16="http://schemas.microsoft.com/office/drawing/2014/main" id="{CA3A54A4-729E-2244-9E96-6D6AFA9872A7}"/>
              </a:ext>
            </a:extLst>
          </p:cNvPr>
          <p:cNvSpPr/>
          <p:nvPr/>
        </p:nvSpPr>
        <p:spPr>
          <a:xfrm>
            <a:off x="0" y="1134081"/>
            <a:ext cx="1647705" cy="5723919"/>
          </a:xfrm>
          <a:custGeom>
            <a:avLst/>
            <a:gdLst/>
            <a:ahLst/>
            <a:cxnLst>
              <a:cxn ang="0">
                <a:pos x="wd2" y="hd2"/>
              </a:cxn>
              <a:cxn ang="5400000">
                <a:pos x="wd2" y="hd2"/>
              </a:cxn>
              <a:cxn ang="10800000">
                <a:pos x="wd2" y="hd2"/>
              </a:cxn>
              <a:cxn ang="16200000">
                <a:pos x="wd2" y="hd2"/>
              </a:cxn>
            </a:cxnLst>
            <a:rect l="0" t="0" r="r" b="b"/>
            <a:pathLst>
              <a:path w="21600" h="21600" extrusionOk="0">
                <a:moveTo>
                  <a:pt x="0" y="7396"/>
                </a:moveTo>
                <a:lnTo>
                  <a:pt x="14194" y="21600"/>
                </a:lnTo>
                <a:lnTo>
                  <a:pt x="21600" y="21600"/>
                </a:lnTo>
                <a:lnTo>
                  <a:pt x="0" y="0"/>
                </a:lnTo>
                <a:close/>
              </a:path>
            </a:pathLst>
          </a:custGeom>
          <a:gradFill>
            <a:gsLst>
              <a:gs pos="0">
                <a:schemeClr val="accent1">
                  <a:lumMod val="60000"/>
                  <a:lumOff val="40000"/>
                </a:schemeClr>
              </a:gs>
              <a:gs pos="100000">
                <a:schemeClr val="accent2">
                  <a:lumMod val="75000"/>
                </a:schemeClr>
              </a:gs>
            </a:gsLst>
            <a:path path="circle">
              <a:fillToRect l="100000" b="100000"/>
            </a:path>
          </a:gra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3878713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CF37DBE2-4249-4030-B3F5-2ABCE1C2E7F6}"/>
              </a:ext>
            </a:extLst>
          </p:cNvPr>
          <p:cNvSpPr>
            <a:spLocks noGrp="1"/>
          </p:cNvSpPr>
          <p:nvPr>
            <p:ph type="pic" sz="quarter" idx="13"/>
          </p:nvPr>
        </p:nvSpPr>
        <p:spPr/>
      </p:sp>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normAutofit/>
          </a:bodyPr>
          <a:lstStyle/>
          <a:p>
            <a:r>
              <a:rPr lang="en-US" dirty="0"/>
              <a:t>Here goes the subtitle of your section</a:t>
            </a:r>
          </a:p>
        </p:txBody>
      </p:sp>
      <p:sp>
        <p:nvSpPr>
          <p:cNvPr id="6" name="Date Placeholder 5">
            <a:extLst>
              <a:ext uri="{FF2B5EF4-FFF2-40B4-BE49-F238E27FC236}">
                <a16:creationId xmlns:a16="http://schemas.microsoft.com/office/drawing/2014/main" id="{4917B8E2-FE72-4A43-9A59-DB3A78718705}"/>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3CAD636F-EEA9-4A39-AADB-F3D2D783C57A}"/>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47FD06FC-D62F-4596-A7D4-F571441E1A53}"/>
              </a:ext>
            </a:extLst>
          </p:cNvPr>
          <p:cNvSpPr>
            <a:spLocks noGrp="1"/>
          </p:cNvSpPr>
          <p:nvPr>
            <p:ph type="sldNum" sz="quarter" idx="12"/>
          </p:nvPr>
        </p:nvSpPr>
        <p:spPr/>
        <p:txBody>
          <a:bodyPr/>
          <a:lstStyle/>
          <a:p>
            <a:fld id="{9319E888-69DF-4A19-BF5D-F6CF70DE7D06}" type="slidenum">
              <a:rPr lang="en-US" smtClean="0"/>
              <a:pPr/>
              <a:t>4</a:t>
            </a:fld>
            <a:endParaRPr lang="en-US"/>
          </a:p>
        </p:txBody>
      </p:sp>
      <p:sp>
        <p:nvSpPr>
          <p:cNvPr id="9" name="Shape">
            <a:extLst>
              <a:ext uri="{FF2B5EF4-FFF2-40B4-BE49-F238E27FC236}">
                <a16:creationId xmlns:a16="http://schemas.microsoft.com/office/drawing/2014/main" id="{9D4EE724-BAE4-1C46-9E76-E85F237C28E2}"/>
              </a:ext>
            </a:extLst>
          </p:cNvPr>
          <p:cNvSpPr/>
          <p:nvPr/>
        </p:nvSpPr>
        <p:spPr>
          <a:xfrm>
            <a:off x="1" y="0"/>
            <a:ext cx="9143999" cy="6857999"/>
          </a:xfrm>
          <a:custGeom>
            <a:avLst/>
            <a:gdLst/>
            <a:ahLst/>
            <a:cxnLst>
              <a:cxn ang="0">
                <a:pos x="wd2" y="hd2"/>
              </a:cxn>
              <a:cxn ang="5400000">
                <a:pos x="wd2" y="hd2"/>
              </a:cxn>
              <a:cxn ang="10800000">
                <a:pos x="wd2" y="hd2"/>
              </a:cxn>
              <a:cxn ang="16200000">
                <a:pos x="wd2" y="hd2"/>
              </a:cxn>
            </a:cxnLst>
            <a:rect l="0" t="0" r="r" b="b"/>
            <a:pathLst>
              <a:path w="21600" h="21600" extrusionOk="0">
                <a:moveTo>
                  <a:pt x="21600" y="18551"/>
                </a:moveTo>
                <a:lnTo>
                  <a:pt x="14112" y="17916"/>
                </a:lnTo>
                <a:cubicBezTo>
                  <a:pt x="13741" y="17884"/>
                  <a:pt x="13467" y="17438"/>
                  <a:pt x="13518" y="16948"/>
                </a:cubicBezTo>
                <a:lnTo>
                  <a:pt x="14702" y="5423"/>
                </a:lnTo>
                <a:cubicBezTo>
                  <a:pt x="14742" y="5037"/>
                  <a:pt x="14971" y="4736"/>
                  <a:pt x="15260" y="4692"/>
                </a:cubicBezTo>
                <a:lnTo>
                  <a:pt x="21588" y="3684"/>
                </a:lnTo>
                <a:cubicBezTo>
                  <a:pt x="21591" y="3684"/>
                  <a:pt x="21594" y="3684"/>
                  <a:pt x="21600" y="3680"/>
                </a:cubicBezTo>
                <a:lnTo>
                  <a:pt x="21600" y="1988"/>
                </a:lnTo>
                <a:cubicBezTo>
                  <a:pt x="21546" y="1980"/>
                  <a:pt x="21492" y="1976"/>
                  <a:pt x="21437" y="1988"/>
                </a:cubicBezTo>
                <a:lnTo>
                  <a:pt x="15772" y="2888"/>
                </a:lnTo>
                <a:cubicBezTo>
                  <a:pt x="15356" y="2953"/>
                  <a:pt x="15004" y="2479"/>
                  <a:pt x="15061" y="1924"/>
                </a:cubicBezTo>
                <a:lnTo>
                  <a:pt x="15242" y="157"/>
                </a:lnTo>
                <a:cubicBezTo>
                  <a:pt x="15248" y="104"/>
                  <a:pt x="15248" y="52"/>
                  <a:pt x="15248" y="0"/>
                </a:cubicBezTo>
                <a:lnTo>
                  <a:pt x="13967" y="0"/>
                </a:lnTo>
                <a:lnTo>
                  <a:pt x="13702" y="2571"/>
                </a:lnTo>
                <a:cubicBezTo>
                  <a:pt x="13663" y="2957"/>
                  <a:pt x="13434" y="3258"/>
                  <a:pt x="13144" y="3302"/>
                </a:cubicBezTo>
                <a:lnTo>
                  <a:pt x="0" y="5391"/>
                </a:lnTo>
                <a:lnTo>
                  <a:pt x="0" y="7094"/>
                </a:lnTo>
                <a:cubicBezTo>
                  <a:pt x="42" y="7098"/>
                  <a:pt x="84" y="7098"/>
                  <a:pt x="127" y="7090"/>
                </a:cubicBezTo>
                <a:lnTo>
                  <a:pt x="12632" y="5102"/>
                </a:lnTo>
                <a:cubicBezTo>
                  <a:pt x="13048" y="5037"/>
                  <a:pt x="13401" y="5511"/>
                  <a:pt x="13343" y="6066"/>
                </a:cubicBezTo>
                <a:lnTo>
                  <a:pt x="12225" y="16956"/>
                </a:lnTo>
                <a:cubicBezTo>
                  <a:pt x="12180" y="17398"/>
                  <a:pt x="11885" y="17719"/>
                  <a:pt x="11550" y="17691"/>
                </a:cubicBezTo>
                <a:lnTo>
                  <a:pt x="3" y="16715"/>
                </a:lnTo>
                <a:lnTo>
                  <a:pt x="3" y="18426"/>
                </a:lnTo>
                <a:lnTo>
                  <a:pt x="11282" y="19379"/>
                </a:lnTo>
                <a:cubicBezTo>
                  <a:pt x="11653" y="19411"/>
                  <a:pt x="11927" y="19857"/>
                  <a:pt x="11876" y="20347"/>
                </a:cubicBezTo>
                <a:lnTo>
                  <a:pt x="11746" y="21600"/>
                </a:lnTo>
                <a:lnTo>
                  <a:pt x="13039" y="21600"/>
                </a:lnTo>
                <a:lnTo>
                  <a:pt x="13169" y="20335"/>
                </a:lnTo>
                <a:cubicBezTo>
                  <a:pt x="13214" y="19893"/>
                  <a:pt x="13509" y="19571"/>
                  <a:pt x="13844" y="19599"/>
                </a:cubicBezTo>
                <a:lnTo>
                  <a:pt x="21600" y="20254"/>
                </a:lnTo>
                <a:lnTo>
                  <a:pt x="21600" y="18551"/>
                </a:lnTo>
                <a:close/>
              </a:path>
            </a:pathLst>
          </a:custGeom>
          <a:gradFill>
            <a:gsLst>
              <a:gs pos="0">
                <a:schemeClr val="accent1">
                  <a:lumMod val="60000"/>
                  <a:lumOff val="40000"/>
                </a:schemeClr>
              </a:gs>
              <a:gs pos="100000">
                <a:schemeClr val="accent2">
                  <a:lumMod val="75000"/>
                </a:schemeClr>
              </a:gs>
            </a:gsLst>
            <a:path path="circle">
              <a:fillToRect l="100000" b="100000"/>
            </a:path>
          </a:gradFill>
          <a:ln w="12700">
            <a:miter lim="400000"/>
          </a:ln>
          <a:effectLst>
            <a:outerShdw blurRad="317500" dist="190500" dir="5400000" algn="t" rotWithShape="0">
              <a:schemeClr val="accent2">
                <a:lumMod val="50000"/>
                <a:alpha val="20000"/>
              </a:schemeClr>
            </a:outerShdw>
          </a:effectLst>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1278789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879BB01A-5426-49AA-9623-A731737F3FB4}"/>
              </a:ext>
            </a:extLst>
          </p:cNvPr>
          <p:cNvSpPr>
            <a:spLocks noGrp="1"/>
          </p:cNvSpPr>
          <p:nvPr>
            <p:ph type="pic" sz="quarter" idx="13"/>
          </p:nvPr>
        </p:nvSpPr>
        <p:spPr/>
      </p:sp>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E3719670-B6F7-4C0A-8E1D-FD6039BA8D35}"/>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47C9D14A-06B6-4610-AD78-139C9C8E9B7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4E1E11D9-2B6A-419D-84D0-A3D3BB7C228B}"/>
              </a:ext>
            </a:extLst>
          </p:cNvPr>
          <p:cNvSpPr>
            <a:spLocks noGrp="1"/>
          </p:cNvSpPr>
          <p:nvPr>
            <p:ph type="sldNum" sz="quarter" idx="12"/>
          </p:nvPr>
        </p:nvSpPr>
        <p:spPr/>
        <p:txBody>
          <a:bodyPr/>
          <a:lstStyle/>
          <a:p>
            <a:fld id="{9319E888-69DF-4A19-BF5D-F6CF70DE7D06}" type="slidenum">
              <a:rPr lang="en-US" smtClean="0"/>
              <a:pPr/>
              <a:t>5</a:t>
            </a:fld>
            <a:endParaRPr lang="en-US"/>
          </a:p>
        </p:txBody>
      </p:sp>
      <p:sp>
        <p:nvSpPr>
          <p:cNvPr id="7" name="Shape">
            <a:extLst>
              <a:ext uri="{FF2B5EF4-FFF2-40B4-BE49-F238E27FC236}">
                <a16:creationId xmlns:a16="http://schemas.microsoft.com/office/drawing/2014/main" id="{0430A603-BD41-2E43-B31F-542A846B0219}"/>
              </a:ext>
            </a:extLst>
          </p:cNvPr>
          <p:cNvSpPr/>
          <p:nvPr/>
        </p:nvSpPr>
        <p:spPr>
          <a:xfrm>
            <a:off x="0" y="1"/>
            <a:ext cx="9144000" cy="6857999"/>
          </a:xfrm>
          <a:custGeom>
            <a:avLst/>
            <a:gdLst/>
            <a:ahLst/>
            <a:cxnLst>
              <a:cxn ang="0">
                <a:pos x="wd2" y="hd2"/>
              </a:cxn>
              <a:cxn ang="5400000">
                <a:pos x="wd2" y="hd2"/>
              </a:cxn>
              <a:cxn ang="10800000">
                <a:pos x="wd2" y="hd2"/>
              </a:cxn>
              <a:cxn ang="16200000">
                <a:pos x="wd2" y="hd2"/>
              </a:cxn>
            </a:cxnLst>
            <a:rect l="0" t="0" r="r" b="b"/>
            <a:pathLst>
              <a:path w="21600" h="21600" extrusionOk="0">
                <a:moveTo>
                  <a:pt x="21597" y="18066"/>
                </a:moveTo>
                <a:lnTo>
                  <a:pt x="19476" y="16170"/>
                </a:lnTo>
                <a:cubicBezTo>
                  <a:pt x="19280" y="15997"/>
                  <a:pt x="19178" y="15688"/>
                  <a:pt x="19211" y="15379"/>
                </a:cubicBezTo>
                <a:lnTo>
                  <a:pt x="19476" y="12796"/>
                </a:lnTo>
                <a:cubicBezTo>
                  <a:pt x="19518" y="12370"/>
                  <a:pt x="19802" y="12065"/>
                  <a:pt x="20124" y="12089"/>
                </a:cubicBezTo>
                <a:lnTo>
                  <a:pt x="21600" y="12214"/>
                </a:lnTo>
                <a:lnTo>
                  <a:pt x="21600" y="10503"/>
                </a:lnTo>
                <a:lnTo>
                  <a:pt x="20389" y="10398"/>
                </a:lnTo>
                <a:cubicBezTo>
                  <a:pt x="20033" y="10370"/>
                  <a:pt x="19771" y="9940"/>
                  <a:pt x="19820" y="9471"/>
                </a:cubicBezTo>
                <a:lnTo>
                  <a:pt x="20732" y="602"/>
                </a:lnTo>
                <a:cubicBezTo>
                  <a:pt x="20756" y="382"/>
                  <a:pt x="20708" y="165"/>
                  <a:pt x="20615" y="0"/>
                </a:cubicBezTo>
                <a:lnTo>
                  <a:pt x="19570" y="0"/>
                </a:lnTo>
                <a:cubicBezTo>
                  <a:pt x="19512" y="104"/>
                  <a:pt x="19470" y="233"/>
                  <a:pt x="19458" y="374"/>
                </a:cubicBezTo>
                <a:lnTo>
                  <a:pt x="18521" y="9483"/>
                </a:lnTo>
                <a:cubicBezTo>
                  <a:pt x="18479" y="9908"/>
                  <a:pt x="18196" y="10214"/>
                  <a:pt x="17873" y="10190"/>
                </a:cubicBezTo>
                <a:lnTo>
                  <a:pt x="0" y="8679"/>
                </a:lnTo>
                <a:lnTo>
                  <a:pt x="0" y="10390"/>
                </a:lnTo>
                <a:lnTo>
                  <a:pt x="11659" y="11374"/>
                </a:lnTo>
                <a:cubicBezTo>
                  <a:pt x="11767" y="11382"/>
                  <a:pt x="11872" y="11431"/>
                  <a:pt x="11963" y="11511"/>
                </a:cubicBezTo>
                <a:lnTo>
                  <a:pt x="17458" y="16423"/>
                </a:lnTo>
                <a:cubicBezTo>
                  <a:pt x="17654" y="16596"/>
                  <a:pt x="17756" y="16905"/>
                  <a:pt x="17723" y="17214"/>
                </a:cubicBezTo>
                <a:lnTo>
                  <a:pt x="17271" y="21600"/>
                </a:lnTo>
                <a:lnTo>
                  <a:pt x="18563" y="21600"/>
                </a:lnTo>
                <a:lnTo>
                  <a:pt x="18825" y="19062"/>
                </a:lnTo>
                <a:cubicBezTo>
                  <a:pt x="18886" y="18463"/>
                  <a:pt x="19398" y="18158"/>
                  <a:pt x="19774" y="18491"/>
                </a:cubicBezTo>
                <a:lnTo>
                  <a:pt x="21479" y="20014"/>
                </a:lnTo>
                <a:cubicBezTo>
                  <a:pt x="21516" y="20046"/>
                  <a:pt x="21552" y="20070"/>
                  <a:pt x="21591" y="20094"/>
                </a:cubicBezTo>
                <a:lnTo>
                  <a:pt x="21591" y="18066"/>
                </a:lnTo>
                <a:close/>
                <a:moveTo>
                  <a:pt x="18181" y="12808"/>
                </a:moveTo>
                <a:lnTo>
                  <a:pt x="18105" y="13531"/>
                </a:lnTo>
                <a:cubicBezTo>
                  <a:pt x="18045" y="14130"/>
                  <a:pt x="17533" y="14435"/>
                  <a:pt x="17156" y="14101"/>
                </a:cubicBezTo>
                <a:lnTo>
                  <a:pt x="16259" y="13298"/>
                </a:lnTo>
                <a:cubicBezTo>
                  <a:pt x="15738" y="12832"/>
                  <a:pt x="16015" y="11748"/>
                  <a:pt x="16638" y="11800"/>
                </a:cubicBezTo>
                <a:lnTo>
                  <a:pt x="17611" y="11880"/>
                </a:lnTo>
                <a:cubicBezTo>
                  <a:pt x="17967" y="11913"/>
                  <a:pt x="18229" y="12338"/>
                  <a:pt x="18181" y="12808"/>
                </a:cubicBezTo>
                <a:close/>
              </a:path>
            </a:pathLst>
          </a:custGeom>
          <a:gradFill>
            <a:gsLst>
              <a:gs pos="0">
                <a:schemeClr val="accent1">
                  <a:lumMod val="60000"/>
                  <a:lumOff val="40000"/>
                </a:schemeClr>
              </a:gs>
              <a:gs pos="100000">
                <a:schemeClr val="accent2">
                  <a:lumMod val="75000"/>
                </a:schemeClr>
              </a:gs>
            </a:gsLst>
            <a:path path="circle">
              <a:fillToRect l="100000" b="100000"/>
            </a:path>
          </a:gradFill>
          <a:ln w="12700">
            <a:miter lim="400000"/>
          </a:ln>
          <a:effectLst>
            <a:outerShdw blurRad="317500" dist="190500" dir="5400000" algn="t" rotWithShape="0">
              <a:schemeClr val="accent2">
                <a:lumMod val="50000"/>
                <a:alpha val="20000"/>
              </a:schemeClr>
            </a:outerShdw>
          </a:effectLst>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3460001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F4283A4B-171E-491E-A6DF-33C7CD92D81A}"/>
              </a:ext>
            </a:extLst>
          </p:cNvPr>
          <p:cNvSpPr>
            <a:spLocks noGrp="1"/>
          </p:cNvSpPr>
          <p:nvPr>
            <p:ph type="pic" sz="quarter" idx="17"/>
          </p:nvPr>
        </p:nvSpPr>
        <p:spPr/>
      </p:sp>
      <p:sp>
        <p:nvSpPr>
          <p:cNvPr id="10" name="Picture Placeholder 9">
            <a:extLst>
              <a:ext uri="{FF2B5EF4-FFF2-40B4-BE49-F238E27FC236}">
                <a16:creationId xmlns:a16="http://schemas.microsoft.com/office/drawing/2014/main" id="{C7E26BE9-2CA8-4708-A040-4FF91E0B4C24}"/>
              </a:ext>
            </a:extLst>
          </p:cNvPr>
          <p:cNvSpPr>
            <a:spLocks noGrp="1"/>
          </p:cNvSpPr>
          <p:nvPr>
            <p:ph type="pic" sz="quarter" idx="18"/>
          </p:nvPr>
        </p:nvSpPr>
        <p:spPr/>
      </p:sp>
      <p:sp>
        <p:nvSpPr>
          <p:cNvPr id="2" name="Title 1">
            <a:extLst>
              <a:ext uri="{FF2B5EF4-FFF2-40B4-BE49-F238E27FC236}">
                <a16:creationId xmlns:a16="http://schemas.microsoft.com/office/drawing/2014/main" id="{B5220B93-1642-4016-B0F7-BDA1DFE44AB9}"/>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4F50450A-AD04-406D-804F-9709D82F6394}"/>
              </a:ext>
            </a:extLst>
          </p:cNvPr>
          <p:cNvSpPr>
            <a:spLocks noGrp="1"/>
          </p:cNvSpPr>
          <p:nvPr>
            <p:ph type="body" idx="1"/>
          </p:nvPr>
        </p:nvSpPr>
        <p:spPr/>
        <p:txBody>
          <a:bodyPr>
            <a:noAutofit/>
          </a:bodyPr>
          <a:lstStyle/>
          <a:p>
            <a:r>
              <a:rPr lang="en-US" noProof="1"/>
              <a:t>Lorem ipsum dolor sit amet, tollit epicuri est ex.</a:t>
            </a:r>
          </a:p>
        </p:txBody>
      </p:sp>
      <p:sp>
        <p:nvSpPr>
          <p:cNvPr id="4" name="Date Placeholder 3">
            <a:extLst>
              <a:ext uri="{FF2B5EF4-FFF2-40B4-BE49-F238E27FC236}">
                <a16:creationId xmlns:a16="http://schemas.microsoft.com/office/drawing/2014/main" id="{90819375-CFF0-4E34-A5F9-721D92FBFF42}"/>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51A47069-4615-48D5-A783-2C5B8AEAFF1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B4A4F826-E8AB-4DA0-8B38-6404E7A9D818}"/>
              </a:ext>
            </a:extLst>
          </p:cNvPr>
          <p:cNvSpPr>
            <a:spLocks noGrp="1"/>
          </p:cNvSpPr>
          <p:nvPr>
            <p:ph type="sldNum" sz="quarter" idx="12"/>
          </p:nvPr>
        </p:nvSpPr>
        <p:spPr/>
        <p:txBody>
          <a:bodyPr/>
          <a:lstStyle/>
          <a:p>
            <a:fld id="{9319E888-69DF-4A19-BF5D-F6CF70DE7D06}" type="slidenum">
              <a:rPr lang="en-US" smtClean="0"/>
              <a:pPr/>
              <a:t>6</a:t>
            </a:fld>
            <a:endParaRPr lang="en-US"/>
          </a:p>
        </p:txBody>
      </p:sp>
      <p:sp>
        <p:nvSpPr>
          <p:cNvPr id="8" name="Text Placeholder 7">
            <a:extLst>
              <a:ext uri="{FF2B5EF4-FFF2-40B4-BE49-F238E27FC236}">
                <a16:creationId xmlns:a16="http://schemas.microsoft.com/office/drawing/2014/main" id="{6CE39371-E7B1-4185-808C-D50B6DD6A26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CA6EE475-10CD-478A-9EBA-55976C53275A}"/>
              </a:ext>
            </a:extLst>
          </p:cNvPr>
          <p:cNvSpPr>
            <a:spLocks noGrp="1"/>
          </p:cNvSpPr>
          <p:nvPr>
            <p:ph type="body" sz="quarter" idx="15"/>
          </p:nvPr>
        </p:nvSpPr>
        <p:spPr/>
        <p:txBody>
          <a:bodyPr/>
          <a:lstStyle/>
          <a:p>
            <a:r>
              <a:rPr lang="en-US" dirty="0"/>
              <a:t>(123) 456-7890</a:t>
            </a:r>
          </a:p>
        </p:txBody>
      </p:sp>
      <p:sp>
        <p:nvSpPr>
          <p:cNvPr id="12" name="Text Placeholder 11">
            <a:extLst>
              <a:ext uri="{FF2B5EF4-FFF2-40B4-BE49-F238E27FC236}">
                <a16:creationId xmlns:a16="http://schemas.microsoft.com/office/drawing/2014/main" id="{F1DD2598-F372-43E7-ACEA-01FC7EB52BF2}"/>
              </a:ext>
            </a:extLst>
          </p:cNvPr>
          <p:cNvSpPr>
            <a:spLocks noGrp="1"/>
          </p:cNvSpPr>
          <p:nvPr>
            <p:ph type="body" sz="quarter" idx="16"/>
          </p:nvPr>
        </p:nvSpPr>
        <p:spPr/>
        <p:txBody>
          <a:bodyPr/>
          <a:lstStyle/>
          <a:p>
            <a:r>
              <a:rPr lang="en-US" dirty="0"/>
              <a:t>Your Company</a:t>
            </a:r>
          </a:p>
        </p:txBody>
      </p:sp>
      <p:sp>
        <p:nvSpPr>
          <p:cNvPr id="11" name="Shape">
            <a:extLst>
              <a:ext uri="{FF2B5EF4-FFF2-40B4-BE49-F238E27FC236}">
                <a16:creationId xmlns:a16="http://schemas.microsoft.com/office/drawing/2014/main" id="{E442FA93-24C0-3544-B53C-52FB3730CD2B}"/>
              </a:ext>
            </a:extLst>
          </p:cNvPr>
          <p:cNvSpPr/>
          <p:nvPr/>
        </p:nvSpPr>
        <p:spPr>
          <a:xfrm>
            <a:off x="0" y="0"/>
            <a:ext cx="9144000" cy="6858000"/>
          </a:xfrm>
          <a:custGeom>
            <a:avLst/>
            <a:gdLst/>
            <a:ahLst/>
            <a:cxnLst>
              <a:cxn ang="0">
                <a:pos x="wd2" y="hd2"/>
              </a:cxn>
              <a:cxn ang="5400000">
                <a:pos x="wd2" y="hd2"/>
              </a:cxn>
              <a:cxn ang="10800000">
                <a:pos x="wd2" y="hd2"/>
              </a:cxn>
              <a:cxn ang="16200000">
                <a:pos x="wd2" y="hd2"/>
              </a:cxn>
            </a:cxnLst>
            <a:rect l="0" t="0" r="r" b="b"/>
            <a:pathLst>
              <a:path w="21600" h="21600" extrusionOk="0">
                <a:moveTo>
                  <a:pt x="21597" y="15008"/>
                </a:moveTo>
                <a:lnTo>
                  <a:pt x="15792" y="17748"/>
                </a:lnTo>
                <a:cubicBezTo>
                  <a:pt x="15340" y="17960"/>
                  <a:pt x="14879" y="17458"/>
                  <a:pt x="14945" y="16828"/>
                </a:cubicBezTo>
                <a:lnTo>
                  <a:pt x="15472" y="11690"/>
                </a:lnTo>
                <a:cubicBezTo>
                  <a:pt x="15518" y="11248"/>
                  <a:pt x="15813" y="10927"/>
                  <a:pt x="16147" y="10955"/>
                </a:cubicBezTo>
                <a:lnTo>
                  <a:pt x="21597" y="11417"/>
                </a:lnTo>
                <a:lnTo>
                  <a:pt x="21597" y="9705"/>
                </a:lnTo>
                <a:lnTo>
                  <a:pt x="16412" y="9267"/>
                </a:lnTo>
                <a:cubicBezTo>
                  <a:pt x="16042" y="9235"/>
                  <a:pt x="15768" y="8789"/>
                  <a:pt x="15819" y="8299"/>
                </a:cubicBezTo>
                <a:lnTo>
                  <a:pt x="16605" y="639"/>
                </a:lnTo>
                <a:cubicBezTo>
                  <a:pt x="16629" y="402"/>
                  <a:pt x="16578" y="177"/>
                  <a:pt x="16476" y="0"/>
                </a:cubicBezTo>
                <a:lnTo>
                  <a:pt x="15463" y="0"/>
                </a:lnTo>
                <a:cubicBezTo>
                  <a:pt x="15397" y="112"/>
                  <a:pt x="15352" y="253"/>
                  <a:pt x="15334" y="406"/>
                </a:cubicBezTo>
                <a:lnTo>
                  <a:pt x="14521" y="8315"/>
                </a:lnTo>
                <a:cubicBezTo>
                  <a:pt x="14475" y="8757"/>
                  <a:pt x="14180" y="9079"/>
                  <a:pt x="13846" y="9051"/>
                </a:cubicBezTo>
                <a:lnTo>
                  <a:pt x="3115" y="8143"/>
                </a:lnTo>
                <a:cubicBezTo>
                  <a:pt x="2844" y="8119"/>
                  <a:pt x="2612" y="7870"/>
                  <a:pt x="2540" y="7520"/>
                </a:cubicBezTo>
                <a:lnTo>
                  <a:pt x="991" y="133"/>
                </a:lnTo>
                <a:cubicBezTo>
                  <a:pt x="982" y="84"/>
                  <a:pt x="970" y="40"/>
                  <a:pt x="955" y="0"/>
                </a:cubicBezTo>
                <a:lnTo>
                  <a:pt x="0" y="0"/>
                </a:lnTo>
                <a:lnTo>
                  <a:pt x="0" y="1739"/>
                </a:lnTo>
                <a:lnTo>
                  <a:pt x="1066" y="6833"/>
                </a:lnTo>
                <a:cubicBezTo>
                  <a:pt x="1184" y="7400"/>
                  <a:pt x="850" y="7954"/>
                  <a:pt x="410" y="7914"/>
                </a:cubicBezTo>
                <a:lnTo>
                  <a:pt x="0" y="7878"/>
                </a:lnTo>
                <a:lnTo>
                  <a:pt x="0" y="9589"/>
                </a:lnTo>
                <a:lnTo>
                  <a:pt x="1220" y="9693"/>
                </a:lnTo>
                <a:cubicBezTo>
                  <a:pt x="1491" y="9717"/>
                  <a:pt x="1723" y="9966"/>
                  <a:pt x="1795" y="10316"/>
                </a:cubicBezTo>
                <a:lnTo>
                  <a:pt x="4157" y="21600"/>
                </a:lnTo>
                <a:lnTo>
                  <a:pt x="5483" y="21600"/>
                </a:lnTo>
                <a:cubicBezTo>
                  <a:pt x="5480" y="21572"/>
                  <a:pt x="5474" y="21544"/>
                  <a:pt x="5468" y="21516"/>
                </a:cubicBezTo>
                <a:lnTo>
                  <a:pt x="3266" y="11003"/>
                </a:lnTo>
                <a:cubicBezTo>
                  <a:pt x="3148" y="10436"/>
                  <a:pt x="3483" y="9882"/>
                  <a:pt x="3922" y="9922"/>
                </a:cubicBezTo>
                <a:lnTo>
                  <a:pt x="13575" y="10738"/>
                </a:lnTo>
                <a:cubicBezTo>
                  <a:pt x="13945" y="10770"/>
                  <a:pt x="14219" y="11216"/>
                  <a:pt x="14168" y="11706"/>
                </a:cubicBezTo>
                <a:lnTo>
                  <a:pt x="13487" y="18338"/>
                </a:lnTo>
                <a:cubicBezTo>
                  <a:pt x="13454" y="18655"/>
                  <a:pt x="13291" y="18921"/>
                  <a:pt x="13065" y="19029"/>
                </a:cubicBezTo>
                <a:lnTo>
                  <a:pt x="7616" y="21600"/>
                </a:lnTo>
                <a:lnTo>
                  <a:pt x="11466" y="21600"/>
                </a:lnTo>
                <a:lnTo>
                  <a:pt x="12258" y="21226"/>
                </a:lnTo>
                <a:cubicBezTo>
                  <a:pt x="12565" y="21082"/>
                  <a:pt x="12879" y="21267"/>
                  <a:pt x="13023" y="21600"/>
                </a:cubicBezTo>
                <a:lnTo>
                  <a:pt x="14454" y="21600"/>
                </a:lnTo>
                <a:lnTo>
                  <a:pt x="14554" y="20632"/>
                </a:lnTo>
                <a:cubicBezTo>
                  <a:pt x="14587" y="20315"/>
                  <a:pt x="14749" y="20049"/>
                  <a:pt x="14975" y="19941"/>
                </a:cubicBezTo>
                <a:lnTo>
                  <a:pt x="21600" y="16816"/>
                </a:lnTo>
                <a:lnTo>
                  <a:pt x="21600" y="15008"/>
                </a:lnTo>
                <a:close/>
              </a:path>
            </a:pathLst>
          </a:custGeom>
          <a:gradFill>
            <a:gsLst>
              <a:gs pos="0">
                <a:schemeClr val="accent1">
                  <a:lumMod val="60000"/>
                  <a:lumOff val="40000"/>
                </a:schemeClr>
              </a:gs>
              <a:gs pos="100000">
                <a:schemeClr val="accent2">
                  <a:lumMod val="75000"/>
                </a:schemeClr>
              </a:gs>
            </a:gsLst>
            <a:path path="circle">
              <a:fillToRect l="100000" b="100000"/>
            </a:path>
          </a:gradFill>
          <a:ln w="12700">
            <a:miter lim="400000"/>
          </a:ln>
          <a:effectLst>
            <a:outerShdw blurRad="317500" dist="190500" dir="5400000" algn="t" rotWithShape="0">
              <a:schemeClr val="accent2">
                <a:lumMod val="50000"/>
                <a:alpha val="20000"/>
              </a:schemeClr>
            </a:outerShdw>
          </a:effectLst>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370296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2" name="Text Placeholder 1">
            <a:extLst>
              <a:ext uri="{FF2B5EF4-FFF2-40B4-BE49-F238E27FC236}">
                <a16:creationId xmlns:a16="http://schemas.microsoft.com/office/drawing/2014/main" id="{89C475BB-900F-4B8F-9FFF-D7E95269627E}"/>
              </a:ext>
            </a:extLst>
          </p:cNvPr>
          <p:cNvSpPr>
            <a:spLocks noGrp="1"/>
          </p:cNvSpPr>
          <p:nvPr>
            <p:ph type="body" sz="quarter" idx="10"/>
          </p:nvPr>
        </p:nvSpPr>
        <p:spPr/>
        <p:txBody>
          <a:bodyPr/>
          <a:lstStyle/>
          <a:p>
            <a:r>
              <a:rPr lang="en-US" dirty="0"/>
              <a:t>Typography</a:t>
            </a:r>
          </a:p>
        </p:txBody>
      </p:sp>
      <p:sp>
        <p:nvSpPr>
          <p:cNvPr id="3" name="Text Placeholder 2">
            <a:extLst>
              <a:ext uri="{FF2B5EF4-FFF2-40B4-BE49-F238E27FC236}">
                <a16:creationId xmlns:a16="http://schemas.microsoft.com/office/drawing/2014/main" id="{5225E8A0-1B84-4426-B550-BB544CBB6975}"/>
              </a:ext>
            </a:extLst>
          </p:cNvPr>
          <p:cNvSpPr>
            <a:spLocks noGrp="1"/>
          </p:cNvSpPr>
          <p:nvPr>
            <p:ph type="body" sz="quarter" idx="11"/>
          </p:nvPr>
        </p:nvSpPr>
        <p:spPr/>
        <p:txBody>
          <a:bodyPr>
            <a:noAutofit/>
          </a:bodyPr>
          <a:lstStyle/>
          <a:p>
            <a:r>
              <a:rPr lang="en-US" dirty="0"/>
              <a:t>Calibri</a:t>
            </a:r>
          </a:p>
        </p:txBody>
      </p:sp>
      <p:sp>
        <p:nvSpPr>
          <p:cNvPr id="7" name="Text Placeholder 6">
            <a:extLst>
              <a:ext uri="{FF2B5EF4-FFF2-40B4-BE49-F238E27FC236}">
                <a16:creationId xmlns:a16="http://schemas.microsoft.com/office/drawing/2014/main" id="{2047FA86-807B-4F05-87FF-FC8CD03AAFA4}"/>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Blue Web">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93_T_PGO_BLUE-WEB-4x3.pptx" id="{7C6738DD-59AB-4170-AA65-A0098FC6873F}" vid="{3464F43F-0D90-4983-BD32-274B49A744A3}"/>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93_T_PGO_BLUE-WEB-4x3.pptx" id="{7C6738DD-59AB-4170-AA65-A0098FC6873F}" vid="{3C78F48E-0590-47F0-AACD-3A069E5D59A6}"/>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515</TotalTime>
  <Words>370</Words>
  <PresentationFormat>On-screen Show (4:3)</PresentationFormat>
  <Paragraphs>53</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BLUE WEB</dc:title>
  <dc:creator>PresentationGO.com</dc:creator>
  <dc:description>© Copyright PresentationGo.com</dc:description>
  <dcterms:created xsi:type="dcterms:W3CDTF">2019-11-21T05:08:20Z</dcterms:created>
  <dcterms:modified xsi:type="dcterms:W3CDTF">2020-11-02T15:55:00Z</dcterms:modified>
  <cp:category>Templates</cp:category>
</cp:coreProperties>
</file>