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91" r:id="rId1"/>
    <p:sldMasterId id="2147483668" r:id="rId2"/>
  </p:sldMasterIdLst>
  <p:notesMasterIdLst>
    <p:notesMasterId r:id="rId5"/>
  </p:notesMasterIdLst>
  <p:sldIdLst>
    <p:sldId id="343" r:id="rId3"/>
    <p:sldId id="307" r:id="rId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68DA5"/>
    <a:srgbClr val="5B7CFD"/>
    <a:srgbClr val="F5F6F8"/>
    <a:srgbClr val="9FA3AF"/>
    <a:srgbClr val="B9BCC4"/>
    <a:srgbClr val="E0E8F2"/>
    <a:srgbClr val="FFFFFF"/>
    <a:srgbClr val="E7EEF7"/>
    <a:srgbClr val="CD774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2483" autoAdjust="0"/>
    <p:restoredTop sz="93559" autoAdjust="0"/>
  </p:normalViewPr>
  <p:slideViewPr>
    <p:cSldViewPr snapToGrid="0">
      <p:cViewPr>
        <p:scale>
          <a:sx n="100" d="100"/>
          <a:sy n="100" d="100"/>
        </p:scale>
        <p:origin x="2082" y="11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BF5E78B-FE7C-474B-AC91-ABC1B62969E2}" type="datetimeFigureOut">
              <a:rPr lang="en-US" smtClean="0"/>
              <a:t>11/3/2020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A50B4EB-D9F6-4F2F-973A-15D71B3F505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2784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50B4EB-D9F6-4F2F-973A-15D71B3F5057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055053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68D2766-C49B-4C1A-9FEE-6F146754B02B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193266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presentationgo.com/" TargetMode="External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able of Conten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0FDF2A-A3E9-4EAF-8B8D-45D879F7F9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07124" y="76809"/>
            <a:ext cx="4873752" cy="910615"/>
          </a:xfrm>
        </p:spPr>
        <p:txBody>
          <a:bodyPr anchor="b">
            <a:noAutofit/>
          </a:bodyPr>
          <a:lstStyle>
            <a:lvl1pPr>
              <a:defRPr sz="4000" b="1">
                <a:latin typeface="+mn-lt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1CC09A4-276C-4BCA-B4C8-34C102CD44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6707124" y="6356350"/>
            <a:ext cx="3592678" cy="365125"/>
          </a:xfrm>
        </p:spPr>
        <p:txBody>
          <a:bodyPr/>
          <a:lstStyle>
            <a:lvl1pPr>
              <a:defRPr>
                <a:solidFill>
                  <a:srgbClr val="168DA5"/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FB1257A-9E39-49E4-AABE-4C681F9C20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299802" y="6356350"/>
            <a:ext cx="1281074" cy="365125"/>
          </a:xfrm>
        </p:spPr>
        <p:txBody>
          <a:bodyPr/>
          <a:lstStyle>
            <a:lvl1pPr>
              <a:defRPr>
                <a:solidFill>
                  <a:srgbClr val="168DA5"/>
                </a:solidFill>
              </a:defRPr>
            </a:lvl1pPr>
          </a:lstStyle>
          <a:p>
            <a:fld id="{3F2141CC-6D22-46E7-B2BD-FEB7FB34A0F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9" name="Picture Placeholder 2">
            <a:extLst>
              <a:ext uri="{FF2B5EF4-FFF2-40B4-BE49-F238E27FC236}">
                <a16:creationId xmlns:a16="http://schemas.microsoft.com/office/drawing/2014/main" id="{4470D81F-804A-42DC-B42F-E2F6F15B255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0" y="0"/>
            <a:ext cx="6096000" cy="6857999"/>
          </a:xfrm>
          <a:solidFill>
            <a:srgbClr val="168DA5"/>
          </a:solidFill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DB10ED2-157C-4FED-9667-31CAEEECCEC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11124" y="6356350"/>
            <a:ext cx="27432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</p:spTree>
    <p:extLst>
      <p:ext uri="{BB962C8B-B14F-4D97-AF65-F5344CB8AC3E}">
        <p14:creationId xmlns:p14="http://schemas.microsoft.com/office/powerpoint/2010/main" val="38391101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igned by PresentationGo">
    <p:bg>
      <p:bgPr>
        <a:gradFill>
          <a:gsLst>
            <a:gs pos="0">
              <a:srgbClr val="323A45"/>
            </a:gs>
            <a:gs pos="35000">
              <a:srgbClr val="323A45"/>
            </a:gs>
            <a:gs pos="100000">
              <a:srgbClr val="1C2026"/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 userDrawn="1"/>
        </p:nvSpPr>
        <p:spPr>
          <a:xfrm>
            <a:off x="0" y="3152956"/>
            <a:ext cx="12192000" cy="55209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r>
              <a:rPr kumimoji="0" lang="en-US" sz="2800" b="0" i="0" u="none" strike="noStrike" kern="1200" cap="none" spc="0" normalizeH="0" baseline="0" noProof="0">
                <a:ln>
                  <a:noFill/>
                </a:ln>
                <a:solidFill>
                  <a:srgbClr val="A5CD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PresentationGO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com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Rectangle 5">
            <a:hlinkClick r:id="rId2"/>
          </p:cNvPr>
          <p:cNvSpPr/>
          <p:nvPr userDrawn="1"/>
        </p:nvSpPr>
        <p:spPr>
          <a:xfrm>
            <a:off x="2731912" y="3071723"/>
            <a:ext cx="6728177" cy="71455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2" name="TextBox 1"/>
          <p:cNvSpPr txBox="1"/>
          <p:nvPr userDrawn="1"/>
        </p:nvSpPr>
        <p:spPr>
          <a:xfrm>
            <a:off x="4123473" y="5982900"/>
            <a:ext cx="3945053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sz="1800" dirty="0">
                <a:solidFill>
                  <a:srgbClr val="A5CD00"/>
                </a:solidFill>
              </a:rPr>
              <a:t>T</a:t>
            </a:r>
            <a:r>
              <a:rPr lang="en-US" sz="1800" baseline="0" dirty="0">
                <a:solidFill>
                  <a:srgbClr val="A5CD00"/>
                </a:solidFill>
              </a:rPr>
              <a:t>he free PowerPoint and Google Slides template library</a:t>
            </a:r>
            <a:endParaRPr lang="en-US" sz="1800" dirty="0">
              <a:solidFill>
                <a:srgbClr val="A5CD00"/>
              </a:solidFill>
            </a:endParaRPr>
          </a:p>
        </p:txBody>
      </p:sp>
      <p:grpSp>
        <p:nvGrpSpPr>
          <p:cNvPr id="8" name="Group 7"/>
          <p:cNvGrpSpPr/>
          <p:nvPr userDrawn="1"/>
        </p:nvGrpSpPr>
        <p:grpSpPr>
          <a:xfrm>
            <a:off x="4983933" y="2633133"/>
            <a:ext cx="2224135" cy="369332"/>
            <a:chOff x="3459936" y="2633133"/>
            <a:chExt cx="2224135" cy="369332"/>
          </a:xfrm>
        </p:grpSpPr>
        <p:sp>
          <p:nvSpPr>
            <p:cNvPr id="9" name="TextBox 8"/>
            <p:cNvSpPr txBox="1"/>
            <p:nvPr userDrawn="1"/>
          </p:nvSpPr>
          <p:spPr>
            <a:xfrm>
              <a:off x="3459936" y="2633133"/>
              <a:ext cx="2224135" cy="369332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/>
              <a:r>
                <a:rPr lang="en-US">
                  <a:solidFill>
                    <a:schemeClr val="bg1"/>
                  </a:solidFill>
                  <a:effectLst/>
                </a:rPr>
                <a:t>Designed</a:t>
              </a:r>
              <a:r>
                <a:rPr lang="en-US" baseline="0">
                  <a:solidFill>
                    <a:schemeClr val="bg1"/>
                  </a:solidFill>
                  <a:effectLst/>
                </a:rPr>
                <a:t> with         by</a:t>
              </a:r>
              <a:endParaRPr lang="en-US" dirty="0">
                <a:solidFill>
                  <a:schemeClr val="bg1"/>
                </a:solidFill>
                <a:effectLst/>
              </a:endParaRPr>
            </a:p>
          </p:txBody>
        </p:sp>
        <p:sp>
          <p:nvSpPr>
            <p:cNvPr id="10" name="Freeform 290"/>
            <p:cNvSpPr/>
            <p:nvPr userDrawn="1"/>
          </p:nvSpPr>
          <p:spPr>
            <a:xfrm>
              <a:off x="4977441" y="2705803"/>
              <a:ext cx="261456" cy="223991"/>
            </a:xfrm>
            <a:custGeom>
              <a:avLst/>
              <a:gdLst/>
              <a:ahLst/>
              <a:cxnLst/>
              <a:rect l="l" t="t" r="r" b="b"/>
              <a:pathLst>
                <a:path w="504825" h="432707">
                  <a:moveTo>
                    <a:pt x="134658" y="0"/>
                  </a:moveTo>
                  <a:cubicBezTo>
                    <a:pt x="146301" y="0"/>
                    <a:pt x="158180" y="2019"/>
                    <a:pt x="170294" y="6057"/>
                  </a:cubicBezTo>
                  <a:cubicBezTo>
                    <a:pt x="182407" y="10095"/>
                    <a:pt x="193676" y="15541"/>
                    <a:pt x="204099" y="22396"/>
                  </a:cubicBezTo>
                  <a:cubicBezTo>
                    <a:pt x="214522" y="29251"/>
                    <a:pt x="223490" y="35683"/>
                    <a:pt x="231002" y="41693"/>
                  </a:cubicBezTo>
                  <a:cubicBezTo>
                    <a:pt x="238514" y="47703"/>
                    <a:pt x="245652" y="54088"/>
                    <a:pt x="252412" y="60849"/>
                  </a:cubicBezTo>
                  <a:cubicBezTo>
                    <a:pt x="259174" y="54088"/>
                    <a:pt x="266310" y="47703"/>
                    <a:pt x="273823" y="41693"/>
                  </a:cubicBezTo>
                  <a:cubicBezTo>
                    <a:pt x="281334" y="35683"/>
                    <a:pt x="290303" y="29251"/>
                    <a:pt x="300726" y="22396"/>
                  </a:cubicBezTo>
                  <a:cubicBezTo>
                    <a:pt x="311149" y="15541"/>
                    <a:pt x="322417" y="10095"/>
                    <a:pt x="334531" y="6057"/>
                  </a:cubicBezTo>
                  <a:cubicBezTo>
                    <a:pt x="346645" y="2019"/>
                    <a:pt x="358524" y="0"/>
                    <a:pt x="370167" y="0"/>
                  </a:cubicBezTo>
                  <a:cubicBezTo>
                    <a:pt x="412236" y="0"/>
                    <a:pt x="445197" y="11644"/>
                    <a:pt x="469048" y="34932"/>
                  </a:cubicBezTo>
                  <a:cubicBezTo>
                    <a:pt x="492899" y="58220"/>
                    <a:pt x="504825" y="90523"/>
                    <a:pt x="504825" y="131840"/>
                  </a:cubicBezTo>
                  <a:cubicBezTo>
                    <a:pt x="504825" y="173346"/>
                    <a:pt x="483321" y="215602"/>
                    <a:pt x="440313" y="258610"/>
                  </a:cubicBezTo>
                  <a:lnTo>
                    <a:pt x="264807" y="427636"/>
                  </a:lnTo>
                  <a:cubicBezTo>
                    <a:pt x="261427" y="431017"/>
                    <a:pt x="257295" y="432707"/>
                    <a:pt x="252412" y="432707"/>
                  </a:cubicBezTo>
                  <a:cubicBezTo>
                    <a:pt x="247529" y="432707"/>
                    <a:pt x="243398" y="431017"/>
                    <a:pt x="240018" y="427636"/>
                  </a:cubicBezTo>
                  <a:lnTo>
                    <a:pt x="64230" y="258047"/>
                  </a:lnTo>
                  <a:cubicBezTo>
                    <a:pt x="62351" y="256544"/>
                    <a:pt x="59770" y="254103"/>
                    <a:pt x="56482" y="250722"/>
                  </a:cubicBezTo>
                  <a:cubicBezTo>
                    <a:pt x="53196" y="247342"/>
                    <a:pt x="47984" y="241191"/>
                    <a:pt x="40848" y="232270"/>
                  </a:cubicBezTo>
                  <a:cubicBezTo>
                    <a:pt x="33712" y="223349"/>
                    <a:pt x="27326" y="214194"/>
                    <a:pt x="21692" y="204803"/>
                  </a:cubicBezTo>
                  <a:cubicBezTo>
                    <a:pt x="16057" y="195413"/>
                    <a:pt x="11035" y="184051"/>
                    <a:pt x="6620" y="170717"/>
                  </a:cubicBezTo>
                  <a:cubicBezTo>
                    <a:pt x="2207" y="157382"/>
                    <a:pt x="0" y="144423"/>
                    <a:pt x="0" y="131840"/>
                  </a:cubicBezTo>
                  <a:cubicBezTo>
                    <a:pt x="0" y="90523"/>
                    <a:pt x="11926" y="58220"/>
                    <a:pt x="35777" y="34932"/>
                  </a:cubicBezTo>
                  <a:cubicBezTo>
                    <a:pt x="59629" y="11644"/>
                    <a:pt x="92588" y="0"/>
                    <a:pt x="134658" y="0"/>
                  </a:cubicBezTo>
                  <a:close/>
                </a:path>
              </a:pathLst>
            </a:custGeom>
            <a:solidFill>
              <a:srgbClr val="D9002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35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1539125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resentationgo.com/" TargetMode="External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EF9FB39-7393-4434-9E36-B25F27F7C9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01F06C9-7813-41E8-98DB-44B80F4BFFB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AFAEC63-C178-49B0-BF00-CEEE8866DC3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EC5B6EC-3FE1-44A7-BCE8-9392168E787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7F20B46-6ED9-4DE7-9680-3E1738E78C8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F2141CC-6D22-46E7-B2BD-FEB7FB34A0FB}" type="slidenum">
              <a:rPr lang="en-US" smtClean="0"/>
              <a:t>‹#›</a:t>
            </a:fld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65DE15E6-43CF-4BD6-982A-F5BB8F08C5F0}"/>
              </a:ext>
            </a:extLst>
          </p:cNvPr>
          <p:cNvSpPr/>
          <p:nvPr userDrawn="1"/>
        </p:nvSpPr>
        <p:spPr>
          <a:xfrm>
            <a:off x="-12701" y="7007226"/>
            <a:ext cx="166103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100" b="0" i="0" dirty="0">
                <a:solidFill>
                  <a:schemeClr val="accent1"/>
                </a:solidFill>
                <a:effectLst/>
                <a:latin typeface="Open Sans" panose="020B0606030504020204" pitchFamily="34" charset="0"/>
              </a:rPr>
              <a:t>© </a:t>
            </a:r>
            <a:r>
              <a:rPr lang="en-US" sz="1100" b="0" i="0" u="none" strike="noStrike" dirty="0">
                <a:solidFill>
                  <a:schemeClr val="accent1"/>
                </a:solidFill>
                <a:effectLst/>
                <a:latin typeface="Open Sans" panose="020B0606030504020204" pitchFamily="34" charset="0"/>
                <a:hlinkClick r:id="rId3" tooltip="PresentationGo!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presentationgo.com</a:t>
            </a:r>
            <a:endParaRPr lang="en-US" sz="1100" dirty="0">
              <a:solidFill>
                <a:schemeClr val="accent1"/>
              </a:solidFill>
              <a:latin typeface="Calibri" panose="020F0502020204030204" pitchFamily="34" charset="0"/>
            </a:endParaRPr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6AD9650E-9DFE-4D79-9133-BCFBFB609F7A}"/>
              </a:ext>
            </a:extLst>
          </p:cNvPr>
          <p:cNvGrpSpPr/>
          <p:nvPr userDrawn="1"/>
        </p:nvGrpSpPr>
        <p:grpSpPr>
          <a:xfrm>
            <a:off x="-1654908" y="-16654"/>
            <a:ext cx="1569183" cy="612144"/>
            <a:chOff x="-2096383" y="21447"/>
            <a:chExt cx="1569183" cy="612144"/>
          </a:xfrm>
        </p:grpSpPr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08471367-A375-49BA-B426-A71F23159CCD}"/>
                </a:ext>
              </a:extLst>
            </p:cNvPr>
            <p:cNvSpPr txBox="1"/>
            <p:nvPr userDrawn="1"/>
          </p:nvSpPr>
          <p:spPr>
            <a:xfrm>
              <a:off x="-2096383" y="21447"/>
              <a:ext cx="36580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By:</a:t>
              </a:r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84A7664F-305A-43E0-B94F-B866324A6CB7}"/>
                </a:ext>
              </a:extLst>
            </p:cNvPr>
            <p:cNvSpPr txBox="1"/>
            <p:nvPr userDrawn="1"/>
          </p:nvSpPr>
          <p:spPr>
            <a:xfrm>
              <a:off x="-1002010" y="387370"/>
              <a:ext cx="474810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.com</a:t>
              </a:r>
            </a:p>
          </p:txBody>
        </p:sp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E715030E-881C-4072-99C2-014A13564B9B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4"/>
            <a:stretch>
              <a:fillRect/>
            </a:stretch>
          </p:blipFill>
          <p:spPr>
            <a:xfrm>
              <a:off x="-2018604" y="234547"/>
              <a:ext cx="1405251" cy="18594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7590431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0" r:id="rId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323A4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6EDDA2-A385-4D53-9944-861446547D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56165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Title 18">
            <a:extLst>
              <a:ext uri="{FF2B5EF4-FFF2-40B4-BE49-F238E27FC236}">
                <a16:creationId xmlns:a16="http://schemas.microsoft.com/office/drawing/2014/main" id="{14AC52F5-F852-4FA1-978A-29626B04FB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Table of Contents</a:t>
            </a:r>
          </a:p>
        </p:txBody>
      </p:sp>
      <p:sp>
        <p:nvSpPr>
          <p:cNvPr id="17" name="Footer Placeholder 16">
            <a:extLst>
              <a:ext uri="{FF2B5EF4-FFF2-40B4-BE49-F238E27FC236}">
                <a16:creationId xmlns:a16="http://schemas.microsoft.com/office/drawing/2014/main" id="{BAAE99F2-C4B2-4525-B6D8-C157AE8B0A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rgbClr val="168DA5"/>
                </a:solidFill>
              </a:rPr>
              <a:t>Your Footer Here</a:t>
            </a:r>
          </a:p>
        </p:txBody>
      </p:sp>
      <p:sp>
        <p:nvSpPr>
          <p:cNvPr id="18" name="Slide Number Placeholder 17">
            <a:extLst>
              <a:ext uri="{FF2B5EF4-FFF2-40B4-BE49-F238E27FC236}">
                <a16:creationId xmlns:a16="http://schemas.microsoft.com/office/drawing/2014/main" id="{B62E811F-6A65-47F4-B15F-00FE308F5A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2141CC-6D22-46E7-B2BD-FEB7FB34A0FB}" type="slidenum">
              <a:rPr lang="en-US" smtClean="0">
                <a:solidFill>
                  <a:srgbClr val="168DA5"/>
                </a:solidFill>
              </a:rPr>
              <a:t>1</a:t>
            </a:fld>
            <a:endParaRPr lang="en-US">
              <a:solidFill>
                <a:srgbClr val="168DA5"/>
              </a:solidFill>
            </a:endParaRPr>
          </a:p>
        </p:txBody>
      </p:sp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73527BB4-E1BA-44D8-BE11-502FD5F5C312}"/>
              </a:ext>
            </a:extLst>
          </p:cNvPr>
          <p:cNvSpPr>
            <a:spLocks noGrp="1"/>
          </p:cNvSpPr>
          <p:nvPr>
            <p:ph type="pic" idx="1"/>
          </p:nvPr>
        </p:nvSpPr>
        <p:spPr/>
      </p:sp>
      <p:grpSp>
        <p:nvGrpSpPr>
          <p:cNvPr id="31" name="Group 30">
            <a:extLst>
              <a:ext uri="{FF2B5EF4-FFF2-40B4-BE49-F238E27FC236}">
                <a16:creationId xmlns:a16="http://schemas.microsoft.com/office/drawing/2014/main" id="{C847F046-6D83-4942-9CA2-FC37F4840716}"/>
              </a:ext>
            </a:extLst>
          </p:cNvPr>
          <p:cNvGrpSpPr/>
          <p:nvPr/>
        </p:nvGrpSpPr>
        <p:grpSpPr>
          <a:xfrm>
            <a:off x="6707124" y="1245922"/>
            <a:ext cx="4873752" cy="1099442"/>
            <a:chOff x="6707124" y="1410006"/>
            <a:chExt cx="4873752" cy="1099442"/>
          </a:xfrm>
          <a:noFill/>
        </p:grpSpPr>
        <p:sp>
          <p:nvSpPr>
            <p:cNvPr id="30" name="Rectangle: Rounded Corners 29">
              <a:extLst>
                <a:ext uri="{FF2B5EF4-FFF2-40B4-BE49-F238E27FC236}">
                  <a16:creationId xmlns:a16="http://schemas.microsoft.com/office/drawing/2014/main" id="{35C350EC-5319-4538-8FBB-3CFC7608A4D1}"/>
                </a:ext>
              </a:extLst>
            </p:cNvPr>
            <p:cNvSpPr/>
            <p:nvPr/>
          </p:nvSpPr>
          <p:spPr>
            <a:xfrm>
              <a:off x="7695590" y="1759265"/>
              <a:ext cx="3885286" cy="750183"/>
            </a:xfrm>
            <a:prstGeom prst="roundRect">
              <a:avLst>
                <a:gd name="adj" fmla="val 9439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tIns="182880" rtlCol="0" anchor="t">
              <a:spAutoFit/>
            </a:bodyPr>
            <a:lstStyle/>
            <a:p>
              <a:r>
                <a:rPr lang="en-US" sz="1050" noProof="1">
                  <a:solidFill>
                    <a:srgbClr val="9FA3AF"/>
                  </a:solidFill>
                </a:rPr>
                <a:t>Aenean pharetra magna ac placerat vestibulum lectus mauris. Pellentesque habitant morbi tristique senectus et netus et malesuada fames.</a:t>
              </a:r>
            </a:p>
          </p:txBody>
        </p:sp>
        <p:grpSp>
          <p:nvGrpSpPr>
            <p:cNvPr id="21" name="Group 20">
              <a:extLst>
                <a:ext uri="{FF2B5EF4-FFF2-40B4-BE49-F238E27FC236}">
                  <a16:creationId xmlns:a16="http://schemas.microsoft.com/office/drawing/2014/main" id="{19D656C4-54BF-432E-8146-BA8DC38BF48E}"/>
                </a:ext>
              </a:extLst>
            </p:cNvPr>
            <p:cNvGrpSpPr/>
            <p:nvPr/>
          </p:nvGrpSpPr>
          <p:grpSpPr>
            <a:xfrm>
              <a:off x="6707124" y="1410006"/>
              <a:ext cx="4873752" cy="0"/>
              <a:chOff x="6707124" y="561442"/>
              <a:chExt cx="4873752" cy="0"/>
            </a:xfrm>
            <a:grpFill/>
          </p:grpSpPr>
          <p:cxnSp>
            <p:nvCxnSpPr>
              <p:cNvPr id="22" name="Straight Connector 21">
                <a:extLst>
                  <a:ext uri="{FF2B5EF4-FFF2-40B4-BE49-F238E27FC236}">
                    <a16:creationId xmlns:a16="http://schemas.microsoft.com/office/drawing/2014/main" id="{FDE8E2AA-9194-4AD1-80BD-6D7478BE5B38}"/>
                  </a:ext>
                </a:extLst>
              </p:cNvPr>
              <p:cNvCxnSpPr/>
              <p:nvPr userDrawn="1"/>
            </p:nvCxnSpPr>
            <p:spPr>
              <a:xfrm>
                <a:off x="6707124" y="561442"/>
                <a:ext cx="4873752" cy="0"/>
              </a:xfrm>
              <a:prstGeom prst="line">
                <a:avLst/>
              </a:prstGeom>
              <a:grpFill/>
              <a:ln>
                <a:solidFill>
                  <a:srgbClr val="168DA5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3" name="Straight Connector 22">
                <a:extLst>
                  <a:ext uri="{FF2B5EF4-FFF2-40B4-BE49-F238E27FC236}">
                    <a16:creationId xmlns:a16="http://schemas.microsoft.com/office/drawing/2014/main" id="{C9BB5CE7-D5FD-41AA-82B3-209F9C9BD9ED}"/>
                  </a:ext>
                </a:extLst>
              </p:cNvPr>
              <p:cNvCxnSpPr>
                <a:cxnSpLocks/>
              </p:cNvCxnSpPr>
              <p:nvPr userDrawn="1"/>
            </p:nvCxnSpPr>
            <p:spPr>
              <a:xfrm>
                <a:off x="6707124" y="561442"/>
                <a:ext cx="988466" cy="0"/>
              </a:xfrm>
              <a:prstGeom prst="line">
                <a:avLst/>
              </a:prstGeom>
              <a:grpFill/>
              <a:ln w="53975">
                <a:solidFill>
                  <a:srgbClr val="168DA5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24" name="TextBox 23">
              <a:extLst>
                <a:ext uri="{FF2B5EF4-FFF2-40B4-BE49-F238E27FC236}">
                  <a16:creationId xmlns:a16="http://schemas.microsoft.com/office/drawing/2014/main" id="{22CBD8D5-75AA-4D12-A27D-EF5D9299BCB8}"/>
                </a:ext>
              </a:extLst>
            </p:cNvPr>
            <p:cNvSpPr txBox="1"/>
            <p:nvPr/>
          </p:nvSpPr>
          <p:spPr>
            <a:xfrm>
              <a:off x="6926281" y="1410006"/>
              <a:ext cx="550151" cy="523220"/>
            </a:xfrm>
            <a:prstGeom prst="rect">
              <a:avLst/>
            </a:prstGeom>
            <a:grpFill/>
          </p:spPr>
          <p:txBody>
            <a:bodyPr wrap="none" rtlCol="0" anchor="b">
              <a:spAutoFit/>
            </a:bodyPr>
            <a:lstStyle/>
            <a:p>
              <a:r>
                <a:rPr lang="en-US" sz="2800" b="1" dirty="0"/>
                <a:t>01</a:t>
              </a:r>
            </a:p>
          </p:txBody>
        </p:sp>
        <p:sp>
          <p:nvSpPr>
            <p:cNvPr id="29" name="Rectangle: Rounded Corners 28">
              <a:extLst>
                <a:ext uri="{FF2B5EF4-FFF2-40B4-BE49-F238E27FC236}">
                  <a16:creationId xmlns:a16="http://schemas.microsoft.com/office/drawing/2014/main" id="{F5194728-A184-4C66-92E7-8D88BEAA72F8}"/>
                </a:ext>
              </a:extLst>
            </p:cNvPr>
            <p:cNvSpPr/>
            <p:nvPr/>
          </p:nvSpPr>
          <p:spPr>
            <a:xfrm>
              <a:off x="7695590" y="1548878"/>
              <a:ext cx="3885286" cy="354925"/>
            </a:xfrm>
            <a:prstGeom prst="roundRect">
              <a:avLst>
                <a:gd name="adj" fmla="val 9439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>
              <a:spAutoFit/>
            </a:bodyPr>
            <a:lstStyle/>
            <a:p>
              <a:r>
                <a:rPr lang="da-DK" sz="1600" b="1" cap="all" dirty="0">
                  <a:solidFill>
                    <a:schemeClr val="tx1"/>
                  </a:solidFill>
                </a:rPr>
                <a:t>Lorem ipsum dolor sit amet</a:t>
              </a:r>
            </a:p>
          </p:txBody>
        </p:sp>
      </p:grpSp>
      <p:grpSp>
        <p:nvGrpSpPr>
          <p:cNvPr id="32" name="Group 31">
            <a:extLst>
              <a:ext uri="{FF2B5EF4-FFF2-40B4-BE49-F238E27FC236}">
                <a16:creationId xmlns:a16="http://schemas.microsoft.com/office/drawing/2014/main" id="{1AE5AF35-4CFD-4F33-8E13-F59966F6C1DC}"/>
              </a:ext>
            </a:extLst>
          </p:cNvPr>
          <p:cNvGrpSpPr/>
          <p:nvPr/>
        </p:nvGrpSpPr>
        <p:grpSpPr>
          <a:xfrm>
            <a:off x="6707124" y="2543467"/>
            <a:ext cx="4873752" cy="1099442"/>
            <a:chOff x="6707124" y="1410006"/>
            <a:chExt cx="4873752" cy="1099442"/>
          </a:xfrm>
          <a:noFill/>
        </p:grpSpPr>
        <p:sp>
          <p:nvSpPr>
            <p:cNvPr id="33" name="Rectangle: Rounded Corners 32">
              <a:extLst>
                <a:ext uri="{FF2B5EF4-FFF2-40B4-BE49-F238E27FC236}">
                  <a16:creationId xmlns:a16="http://schemas.microsoft.com/office/drawing/2014/main" id="{041B0AD2-3EC2-4C42-ACEC-9CC9F30193B6}"/>
                </a:ext>
              </a:extLst>
            </p:cNvPr>
            <p:cNvSpPr/>
            <p:nvPr/>
          </p:nvSpPr>
          <p:spPr>
            <a:xfrm>
              <a:off x="7695590" y="1759265"/>
              <a:ext cx="3885286" cy="750183"/>
            </a:xfrm>
            <a:prstGeom prst="roundRect">
              <a:avLst>
                <a:gd name="adj" fmla="val 9439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tIns="182880" rtlCol="0" anchor="t">
              <a:spAutoFit/>
            </a:bodyPr>
            <a:lstStyle/>
            <a:p>
              <a:r>
                <a:rPr lang="en-US" sz="1050" noProof="1">
                  <a:solidFill>
                    <a:srgbClr val="9FA3AF"/>
                  </a:solidFill>
                </a:rPr>
                <a:t>Aenean pharetra magna ac placerat vestibulum lectus mauris. Pellentesque habitant morbi tristique senectus et netus et malesuada fames.</a:t>
              </a:r>
            </a:p>
          </p:txBody>
        </p:sp>
        <p:grpSp>
          <p:nvGrpSpPr>
            <p:cNvPr id="34" name="Group 33">
              <a:extLst>
                <a:ext uri="{FF2B5EF4-FFF2-40B4-BE49-F238E27FC236}">
                  <a16:creationId xmlns:a16="http://schemas.microsoft.com/office/drawing/2014/main" id="{CFA7C68C-4558-49EF-9828-A9634A0FDAFA}"/>
                </a:ext>
              </a:extLst>
            </p:cNvPr>
            <p:cNvGrpSpPr/>
            <p:nvPr/>
          </p:nvGrpSpPr>
          <p:grpSpPr>
            <a:xfrm>
              <a:off x="6707124" y="1410006"/>
              <a:ext cx="4873752" cy="0"/>
              <a:chOff x="6707124" y="561442"/>
              <a:chExt cx="4873752" cy="0"/>
            </a:xfrm>
            <a:grpFill/>
          </p:grpSpPr>
          <p:cxnSp>
            <p:nvCxnSpPr>
              <p:cNvPr id="37" name="Straight Connector 36">
                <a:extLst>
                  <a:ext uri="{FF2B5EF4-FFF2-40B4-BE49-F238E27FC236}">
                    <a16:creationId xmlns:a16="http://schemas.microsoft.com/office/drawing/2014/main" id="{3836BD06-354C-41A8-AFF7-086B91BC8F35}"/>
                  </a:ext>
                </a:extLst>
              </p:cNvPr>
              <p:cNvCxnSpPr/>
              <p:nvPr userDrawn="1"/>
            </p:nvCxnSpPr>
            <p:spPr>
              <a:xfrm>
                <a:off x="6707124" y="561442"/>
                <a:ext cx="4873752" cy="0"/>
              </a:xfrm>
              <a:prstGeom prst="line">
                <a:avLst/>
              </a:prstGeom>
              <a:grpFill/>
              <a:ln>
                <a:solidFill>
                  <a:srgbClr val="168DA5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8" name="Straight Connector 37">
                <a:extLst>
                  <a:ext uri="{FF2B5EF4-FFF2-40B4-BE49-F238E27FC236}">
                    <a16:creationId xmlns:a16="http://schemas.microsoft.com/office/drawing/2014/main" id="{4C81FC4E-F7AC-4DAD-84FF-0C5209A3C2C6}"/>
                  </a:ext>
                </a:extLst>
              </p:cNvPr>
              <p:cNvCxnSpPr>
                <a:cxnSpLocks/>
              </p:cNvCxnSpPr>
              <p:nvPr userDrawn="1"/>
            </p:nvCxnSpPr>
            <p:spPr>
              <a:xfrm>
                <a:off x="6707124" y="561442"/>
                <a:ext cx="988466" cy="0"/>
              </a:xfrm>
              <a:prstGeom prst="line">
                <a:avLst/>
              </a:prstGeom>
              <a:grpFill/>
              <a:ln w="53975">
                <a:solidFill>
                  <a:srgbClr val="168DA5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35" name="TextBox 34">
              <a:extLst>
                <a:ext uri="{FF2B5EF4-FFF2-40B4-BE49-F238E27FC236}">
                  <a16:creationId xmlns:a16="http://schemas.microsoft.com/office/drawing/2014/main" id="{9962A09E-3B2B-4CB5-BCA4-C14B9256CD84}"/>
                </a:ext>
              </a:extLst>
            </p:cNvPr>
            <p:cNvSpPr txBox="1"/>
            <p:nvPr/>
          </p:nvSpPr>
          <p:spPr>
            <a:xfrm>
              <a:off x="6926281" y="1410006"/>
              <a:ext cx="550151" cy="523220"/>
            </a:xfrm>
            <a:prstGeom prst="rect">
              <a:avLst/>
            </a:prstGeom>
            <a:grpFill/>
          </p:spPr>
          <p:txBody>
            <a:bodyPr wrap="none" rtlCol="0" anchor="b">
              <a:spAutoFit/>
            </a:bodyPr>
            <a:lstStyle/>
            <a:p>
              <a:r>
                <a:rPr lang="en-US" sz="2800" b="1" dirty="0"/>
                <a:t>02</a:t>
              </a:r>
            </a:p>
          </p:txBody>
        </p:sp>
        <p:sp>
          <p:nvSpPr>
            <p:cNvPr id="36" name="Rectangle: Rounded Corners 35">
              <a:extLst>
                <a:ext uri="{FF2B5EF4-FFF2-40B4-BE49-F238E27FC236}">
                  <a16:creationId xmlns:a16="http://schemas.microsoft.com/office/drawing/2014/main" id="{A31A313C-BFAF-4EE2-B1FD-0D2BB300746A}"/>
                </a:ext>
              </a:extLst>
            </p:cNvPr>
            <p:cNvSpPr/>
            <p:nvPr/>
          </p:nvSpPr>
          <p:spPr>
            <a:xfrm>
              <a:off x="7695590" y="1548878"/>
              <a:ext cx="3885286" cy="354925"/>
            </a:xfrm>
            <a:prstGeom prst="roundRect">
              <a:avLst>
                <a:gd name="adj" fmla="val 9439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>
              <a:spAutoFit/>
            </a:bodyPr>
            <a:lstStyle/>
            <a:p>
              <a:r>
                <a:rPr lang="da-DK" sz="1600" b="1" cap="all" dirty="0">
                  <a:solidFill>
                    <a:schemeClr val="tx1"/>
                  </a:solidFill>
                </a:rPr>
                <a:t>Lorem ipsum dolor sit amet</a:t>
              </a:r>
            </a:p>
          </p:txBody>
        </p:sp>
      </p:grpSp>
      <p:grpSp>
        <p:nvGrpSpPr>
          <p:cNvPr id="39" name="Group 38">
            <a:extLst>
              <a:ext uri="{FF2B5EF4-FFF2-40B4-BE49-F238E27FC236}">
                <a16:creationId xmlns:a16="http://schemas.microsoft.com/office/drawing/2014/main" id="{5FE5796F-E524-477C-8066-54BA49954298}"/>
              </a:ext>
            </a:extLst>
          </p:cNvPr>
          <p:cNvGrpSpPr/>
          <p:nvPr/>
        </p:nvGrpSpPr>
        <p:grpSpPr>
          <a:xfrm>
            <a:off x="6707124" y="3841012"/>
            <a:ext cx="4873752" cy="1099442"/>
            <a:chOff x="6707124" y="1410006"/>
            <a:chExt cx="4873752" cy="1099442"/>
          </a:xfrm>
          <a:noFill/>
        </p:grpSpPr>
        <p:sp>
          <p:nvSpPr>
            <p:cNvPr id="40" name="Rectangle: Rounded Corners 39">
              <a:extLst>
                <a:ext uri="{FF2B5EF4-FFF2-40B4-BE49-F238E27FC236}">
                  <a16:creationId xmlns:a16="http://schemas.microsoft.com/office/drawing/2014/main" id="{60B7B54B-61DF-4D73-964B-6E83968BDDE4}"/>
                </a:ext>
              </a:extLst>
            </p:cNvPr>
            <p:cNvSpPr/>
            <p:nvPr/>
          </p:nvSpPr>
          <p:spPr>
            <a:xfrm>
              <a:off x="7695590" y="1759265"/>
              <a:ext cx="3885286" cy="750183"/>
            </a:xfrm>
            <a:prstGeom prst="roundRect">
              <a:avLst>
                <a:gd name="adj" fmla="val 9439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tIns="182880" rtlCol="0" anchor="t">
              <a:spAutoFit/>
            </a:bodyPr>
            <a:lstStyle/>
            <a:p>
              <a:r>
                <a:rPr lang="en-US" sz="1050" noProof="1">
                  <a:solidFill>
                    <a:srgbClr val="9FA3AF"/>
                  </a:solidFill>
                </a:rPr>
                <a:t>Aenean pharetra magna ac placerat vestibulum lectus mauris. Pellentesque habitant morbi tristique senectus et netus et malesuada fames.</a:t>
              </a:r>
            </a:p>
          </p:txBody>
        </p:sp>
        <p:grpSp>
          <p:nvGrpSpPr>
            <p:cNvPr id="41" name="Group 40">
              <a:extLst>
                <a:ext uri="{FF2B5EF4-FFF2-40B4-BE49-F238E27FC236}">
                  <a16:creationId xmlns:a16="http://schemas.microsoft.com/office/drawing/2014/main" id="{BD8611A0-1743-428A-8AE2-72D9B2A1C76D}"/>
                </a:ext>
              </a:extLst>
            </p:cNvPr>
            <p:cNvGrpSpPr/>
            <p:nvPr/>
          </p:nvGrpSpPr>
          <p:grpSpPr>
            <a:xfrm>
              <a:off x="6707124" y="1410006"/>
              <a:ext cx="4873752" cy="0"/>
              <a:chOff x="6707124" y="561442"/>
              <a:chExt cx="4873752" cy="0"/>
            </a:xfrm>
            <a:grpFill/>
          </p:grpSpPr>
          <p:cxnSp>
            <p:nvCxnSpPr>
              <p:cNvPr id="44" name="Straight Connector 43">
                <a:extLst>
                  <a:ext uri="{FF2B5EF4-FFF2-40B4-BE49-F238E27FC236}">
                    <a16:creationId xmlns:a16="http://schemas.microsoft.com/office/drawing/2014/main" id="{41153392-66F6-4962-B690-2C7E58F0F3EA}"/>
                  </a:ext>
                </a:extLst>
              </p:cNvPr>
              <p:cNvCxnSpPr/>
              <p:nvPr userDrawn="1"/>
            </p:nvCxnSpPr>
            <p:spPr>
              <a:xfrm>
                <a:off x="6707124" y="561442"/>
                <a:ext cx="4873752" cy="0"/>
              </a:xfrm>
              <a:prstGeom prst="line">
                <a:avLst/>
              </a:prstGeom>
              <a:grpFill/>
              <a:ln>
                <a:solidFill>
                  <a:srgbClr val="168DA5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5" name="Straight Connector 44">
                <a:extLst>
                  <a:ext uri="{FF2B5EF4-FFF2-40B4-BE49-F238E27FC236}">
                    <a16:creationId xmlns:a16="http://schemas.microsoft.com/office/drawing/2014/main" id="{13CB17DA-6E21-4151-9B6E-CAD4E843D608}"/>
                  </a:ext>
                </a:extLst>
              </p:cNvPr>
              <p:cNvCxnSpPr>
                <a:cxnSpLocks/>
              </p:cNvCxnSpPr>
              <p:nvPr userDrawn="1"/>
            </p:nvCxnSpPr>
            <p:spPr>
              <a:xfrm>
                <a:off x="6707124" y="561442"/>
                <a:ext cx="988466" cy="0"/>
              </a:xfrm>
              <a:prstGeom prst="line">
                <a:avLst/>
              </a:prstGeom>
              <a:grpFill/>
              <a:ln w="53975">
                <a:solidFill>
                  <a:srgbClr val="168DA5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42" name="TextBox 41">
              <a:extLst>
                <a:ext uri="{FF2B5EF4-FFF2-40B4-BE49-F238E27FC236}">
                  <a16:creationId xmlns:a16="http://schemas.microsoft.com/office/drawing/2014/main" id="{40F00841-4934-4D5E-B0BF-5211254C89C4}"/>
                </a:ext>
              </a:extLst>
            </p:cNvPr>
            <p:cNvSpPr txBox="1"/>
            <p:nvPr/>
          </p:nvSpPr>
          <p:spPr>
            <a:xfrm>
              <a:off x="6926281" y="1410006"/>
              <a:ext cx="550151" cy="523220"/>
            </a:xfrm>
            <a:prstGeom prst="rect">
              <a:avLst/>
            </a:prstGeom>
            <a:grpFill/>
          </p:spPr>
          <p:txBody>
            <a:bodyPr wrap="none" rtlCol="0" anchor="b">
              <a:spAutoFit/>
            </a:bodyPr>
            <a:lstStyle/>
            <a:p>
              <a:r>
                <a:rPr lang="en-US" sz="2800" b="1" dirty="0"/>
                <a:t>03</a:t>
              </a:r>
            </a:p>
          </p:txBody>
        </p:sp>
        <p:sp>
          <p:nvSpPr>
            <p:cNvPr id="43" name="Rectangle: Rounded Corners 42">
              <a:extLst>
                <a:ext uri="{FF2B5EF4-FFF2-40B4-BE49-F238E27FC236}">
                  <a16:creationId xmlns:a16="http://schemas.microsoft.com/office/drawing/2014/main" id="{2C12A6A0-6FCA-4049-A00C-63495A813006}"/>
                </a:ext>
              </a:extLst>
            </p:cNvPr>
            <p:cNvSpPr/>
            <p:nvPr/>
          </p:nvSpPr>
          <p:spPr>
            <a:xfrm>
              <a:off x="7695590" y="1548878"/>
              <a:ext cx="3885286" cy="354925"/>
            </a:xfrm>
            <a:prstGeom prst="roundRect">
              <a:avLst>
                <a:gd name="adj" fmla="val 9439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>
              <a:spAutoFit/>
            </a:bodyPr>
            <a:lstStyle/>
            <a:p>
              <a:r>
                <a:rPr lang="da-DK" sz="1600" b="1" cap="all" dirty="0">
                  <a:solidFill>
                    <a:schemeClr val="tx1"/>
                  </a:solidFill>
                </a:rPr>
                <a:t>Lorem ipsum dolor sit amet</a:t>
              </a:r>
            </a:p>
          </p:txBody>
        </p:sp>
      </p:grpSp>
      <p:grpSp>
        <p:nvGrpSpPr>
          <p:cNvPr id="46" name="Group 45">
            <a:extLst>
              <a:ext uri="{FF2B5EF4-FFF2-40B4-BE49-F238E27FC236}">
                <a16:creationId xmlns:a16="http://schemas.microsoft.com/office/drawing/2014/main" id="{3C5BD51C-AEFE-41A1-8DDA-0C10A560A5F3}"/>
              </a:ext>
            </a:extLst>
          </p:cNvPr>
          <p:cNvGrpSpPr/>
          <p:nvPr/>
        </p:nvGrpSpPr>
        <p:grpSpPr>
          <a:xfrm>
            <a:off x="6707124" y="5138557"/>
            <a:ext cx="4873752" cy="1099442"/>
            <a:chOff x="6707124" y="1410006"/>
            <a:chExt cx="4873752" cy="1099442"/>
          </a:xfrm>
          <a:noFill/>
        </p:grpSpPr>
        <p:sp>
          <p:nvSpPr>
            <p:cNvPr id="47" name="Rectangle: Rounded Corners 46">
              <a:extLst>
                <a:ext uri="{FF2B5EF4-FFF2-40B4-BE49-F238E27FC236}">
                  <a16:creationId xmlns:a16="http://schemas.microsoft.com/office/drawing/2014/main" id="{09B1B5E6-4F5E-40A6-8F15-9AEC15154547}"/>
                </a:ext>
              </a:extLst>
            </p:cNvPr>
            <p:cNvSpPr/>
            <p:nvPr/>
          </p:nvSpPr>
          <p:spPr>
            <a:xfrm>
              <a:off x="7695590" y="1759265"/>
              <a:ext cx="3885286" cy="750183"/>
            </a:xfrm>
            <a:prstGeom prst="roundRect">
              <a:avLst>
                <a:gd name="adj" fmla="val 9439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tIns="182880" rtlCol="0" anchor="t">
              <a:spAutoFit/>
            </a:bodyPr>
            <a:lstStyle/>
            <a:p>
              <a:r>
                <a:rPr lang="en-US" sz="1050" noProof="1">
                  <a:solidFill>
                    <a:srgbClr val="9FA3AF"/>
                  </a:solidFill>
                </a:rPr>
                <a:t>Aenean pharetra magna ac placerat vestibulum lectus mauris. Pellentesque habitant morbi tristique senectus et netus et malesuada fames.</a:t>
              </a:r>
            </a:p>
          </p:txBody>
        </p:sp>
        <p:grpSp>
          <p:nvGrpSpPr>
            <p:cNvPr id="48" name="Group 47">
              <a:extLst>
                <a:ext uri="{FF2B5EF4-FFF2-40B4-BE49-F238E27FC236}">
                  <a16:creationId xmlns:a16="http://schemas.microsoft.com/office/drawing/2014/main" id="{45AC661E-E537-4FF5-9FEB-1BD4E41A3E3A}"/>
                </a:ext>
              </a:extLst>
            </p:cNvPr>
            <p:cNvGrpSpPr/>
            <p:nvPr/>
          </p:nvGrpSpPr>
          <p:grpSpPr>
            <a:xfrm>
              <a:off x="6707124" y="1410006"/>
              <a:ext cx="4873752" cy="0"/>
              <a:chOff x="6707124" y="561442"/>
              <a:chExt cx="4873752" cy="0"/>
            </a:xfrm>
            <a:grpFill/>
          </p:grpSpPr>
          <p:cxnSp>
            <p:nvCxnSpPr>
              <p:cNvPr id="51" name="Straight Connector 50">
                <a:extLst>
                  <a:ext uri="{FF2B5EF4-FFF2-40B4-BE49-F238E27FC236}">
                    <a16:creationId xmlns:a16="http://schemas.microsoft.com/office/drawing/2014/main" id="{5A21EEDF-7BAC-43D3-805E-4FFA05344856}"/>
                  </a:ext>
                </a:extLst>
              </p:cNvPr>
              <p:cNvCxnSpPr/>
              <p:nvPr userDrawn="1"/>
            </p:nvCxnSpPr>
            <p:spPr>
              <a:xfrm>
                <a:off x="6707124" y="561442"/>
                <a:ext cx="4873752" cy="0"/>
              </a:xfrm>
              <a:prstGeom prst="line">
                <a:avLst/>
              </a:prstGeom>
              <a:grpFill/>
              <a:ln>
                <a:solidFill>
                  <a:srgbClr val="168DA5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2" name="Straight Connector 51">
                <a:extLst>
                  <a:ext uri="{FF2B5EF4-FFF2-40B4-BE49-F238E27FC236}">
                    <a16:creationId xmlns:a16="http://schemas.microsoft.com/office/drawing/2014/main" id="{041C074D-110F-489B-913B-B6891ACA26A5}"/>
                  </a:ext>
                </a:extLst>
              </p:cNvPr>
              <p:cNvCxnSpPr>
                <a:cxnSpLocks/>
              </p:cNvCxnSpPr>
              <p:nvPr userDrawn="1"/>
            </p:nvCxnSpPr>
            <p:spPr>
              <a:xfrm>
                <a:off x="6707124" y="561442"/>
                <a:ext cx="988466" cy="0"/>
              </a:xfrm>
              <a:prstGeom prst="line">
                <a:avLst/>
              </a:prstGeom>
              <a:grpFill/>
              <a:ln w="53975">
                <a:solidFill>
                  <a:srgbClr val="168DA5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49" name="TextBox 48">
              <a:extLst>
                <a:ext uri="{FF2B5EF4-FFF2-40B4-BE49-F238E27FC236}">
                  <a16:creationId xmlns:a16="http://schemas.microsoft.com/office/drawing/2014/main" id="{869AD311-B19A-4EBA-AD3D-A30174247314}"/>
                </a:ext>
              </a:extLst>
            </p:cNvPr>
            <p:cNvSpPr txBox="1"/>
            <p:nvPr/>
          </p:nvSpPr>
          <p:spPr>
            <a:xfrm>
              <a:off x="6926281" y="1410006"/>
              <a:ext cx="550151" cy="523220"/>
            </a:xfrm>
            <a:prstGeom prst="rect">
              <a:avLst/>
            </a:prstGeom>
            <a:grpFill/>
          </p:spPr>
          <p:txBody>
            <a:bodyPr wrap="none" rtlCol="0" anchor="b">
              <a:spAutoFit/>
            </a:bodyPr>
            <a:lstStyle/>
            <a:p>
              <a:r>
                <a:rPr lang="en-US" sz="2800" b="1" dirty="0"/>
                <a:t>04</a:t>
              </a:r>
            </a:p>
          </p:txBody>
        </p:sp>
        <p:sp>
          <p:nvSpPr>
            <p:cNvPr id="50" name="Rectangle: Rounded Corners 49">
              <a:extLst>
                <a:ext uri="{FF2B5EF4-FFF2-40B4-BE49-F238E27FC236}">
                  <a16:creationId xmlns:a16="http://schemas.microsoft.com/office/drawing/2014/main" id="{BA82AF00-8A2C-4DB2-AF68-AA64C1AE2A1A}"/>
                </a:ext>
              </a:extLst>
            </p:cNvPr>
            <p:cNvSpPr/>
            <p:nvPr/>
          </p:nvSpPr>
          <p:spPr>
            <a:xfrm>
              <a:off x="7695590" y="1548878"/>
              <a:ext cx="3885286" cy="354925"/>
            </a:xfrm>
            <a:prstGeom prst="roundRect">
              <a:avLst>
                <a:gd name="adj" fmla="val 9439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>
              <a:spAutoFit/>
            </a:bodyPr>
            <a:lstStyle/>
            <a:p>
              <a:r>
                <a:rPr lang="da-DK" sz="1600" b="1" cap="all" dirty="0">
                  <a:solidFill>
                    <a:schemeClr val="tx1"/>
                  </a:solidFill>
                </a:rPr>
                <a:t>Lorem ipsum dolor sit amet</a:t>
              </a:r>
            </a:p>
          </p:txBody>
        </p:sp>
      </p:grpSp>
      <p:sp>
        <p:nvSpPr>
          <p:cNvPr id="16" name="Date Placeholder 15">
            <a:extLst>
              <a:ext uri="{FF2B5EF4-FFF2-40B4-BE49-F238E27FC236}">
                <a16:creationId xmlns:a16="http://schemas.microsoft.com/office/drawing/2014/main" id="{8AD59FBC-767E-4B39-BAB8-A9A44D67EA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Date</a:t>
            </a:r>
          </a:p>
        </p:txBody>
      </p:sp>
    </p:spTree>
    <p:extLst>
      <p:ext uri="{BB962C8B-B14F-4D97-AF65-F5344CB8AC3E}">
        <p14:creationId xmlns:p14="http://schemas.microsoft.com/office/powerpoint/2010/main" val="153548603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42999800"/>
      </p:ext>
    </p:extLst>
  </p:cSld>
  <p:clrMapOvr>
    <a:masterClrMapping/>
  </p:clrMapOvr>
</p:sld>
</file>

<file path=ppt/theme/theme1.xml><?xml version="1.0" encoding="utf-8"?>
<a:theme xmlns:a="http://schemas.openxmlformats.org/drawingml/2006/main" name="PresentationGO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esigned by PresentationGO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TM03457496[[fn=Parallax]]</Template>
  <TotalTime>464</TotalTime>
  <Words>142</Words>
  <PresentationFormat>Widescreen</PresentationFormat>
  <Paragraphs>20</Paragraphs>
  <Slides>2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2</vt:i4>
      </vt:variant>
    </vt:vector>
  </HeadingPairs>
  <TitlesOfParts>
    <vt:vector size="8" baseType="lpstr">
      <vt:lpstr>Arial</vt:lpstr>
      <vt:lpstr>Calibri</vt:lpstr>
      <vt:lpstr>Calibri Light</vt:lpstr>
      <vt:lpstr>Open Sans</vt:lpstr>
      <vt:lpstr>PresentationGO</vt:lpstr>
      <vt:lpstr>Designed by PresentationGO</vt:lpstr>
      <vt:lpstr>Table of Contents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Table of Contents</dc:title>
  <dc:creator>PresentationGO.com</dc:creator>
  <dc:description>© Copyright PresentationGo.com</dc:description>
  <dcterms:created xsi:type="dcterms:W3CDTF">2019-11-21T05:02:10Z</dcterms:created>
  <dcterms:modified xsi:type="dcterms:W3CDTF">2020-11-03T21:12:32Z</dcterms:modified>
  <cp:category>Templates; Text &amp; Tables</cp:category>
</cp:coreProperties>
</file>