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C266"/>
    <a:srgbClr val="D9B09F"/>
    <a:srgbClr val="C09E60"/>
    <a:srgbClr val="8D5845"/>
    <a:srgbClr val="260F09"/>
    <a:srgbClr val="F2C22F"/>
    <a:srgbClr val="F39F1C"/>
    <a:srgbClr val="F38616"/>
    <a:srgbClr val="D93D06"/>
    <a:srgbClr val="95C4E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931" autoAdjust="0"/>
    <p:restoredTop sz="93633" autoAdjust="0"/>
  </p:normalViewPr>
  <p:slideViewPr>
    <p:cSldViewPr snapToGrid="0">
      <p:cViewPr>
        <p:scale>
          <a:sx n="100" d="100"/>
          <a:sy n="100" d="100"/>
        </p:scale>
        <p:origin x="2244" y="11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11/12/2020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gradFill>
          <a:gsLst>
            <a:gs pos="0">
              <a:schemeClr val="accent3">
                <a:lumMod val="5000"/>
                <a:lumOff val="95000"/>
              </a:schemeClr>
            </a:gs>
            <a:gs pos="100000">
              <a:schemeClr val="accent3">
                <a:lumMod val="30000"/>
                <a:lumOff val="70000"/>
              </a:schemeClr>
            </a:gs>
          </a:gsLst>
          <a:lin ang="18900000" scaled="1"/>
        </a:gradFill>
        <a:effectLst/>
      </p:bgPr>
    </p:bg>
    <p:spTree>
      <p:nvGrpSpPr>
        <p:cNvPr id="1" name=""/>
        <p:cNvGrpSpPr/>
        <p:nvPr/>
      </p:nvGrpSpPr>
      <p:grpSpPr>
        <a:xfrm>
          <a:off x="0" y="0"/>
          <a:ext cx="0" cy="0"/>
          <a:chOff x="0" y="0"/>
          <a:chExt cx="0" cy="0"/>
        </a:xfrm>
      </p:grpSpPr>
      <p:sp>
        <p:nvSpPr>
          <p:cNvPr id="10" name="Rectangle">
            <a:extLst>
              <a:ext uri="{FF2B5EF4-FFF2-40B4-BE49-F238E27FC236}">
                <a16:creationId xmlns:a16="http://schemas.microsoft.com/office/drawing/2014/main" id="{B74DEE71-0499-494A-98BF-F670A5E90C65}"/>
              </a:ext>
            </a:extLst>
          </p:cNvPr>
          <p:cNvSpPr/>
          <p:nvPr userDrawn="1"/>
        </p:nvSpPr>
        <p:spPr>
          <a:xfrm>
            <a:off x="486410" y="483551"/>
            <a:ext cx="11219180" cy="5454650"/>
          </a:xfrm>
          <a:prstGeom prst="rect">
            <a:avLst/>
          </a:prstGeom>
          <a:solidFill>
            <a:schemeClr val="bg1"/>
          </a:solidFill>
          <a:ln w="12700">
            <a:miter lim="400000"/>
          </a:ln>
        </p:spPr>
        <p:txBody>
          <a:bodyPr lIns="38100" tIns="38100" rIns="38100" bIns="38100" anchor="ctr"/>
          <a:lstStyle/>
          <a:p>
            <a:pPr>
              <a:defRPr sz="3000">
                <a:solidFill>
                  <a:srgbClr val="FFFFFF"/>
                </a:solidFill>
              </a:defRPr>
            </a:pPr>
            <a:endParaRPr/>
          </a:p>
        </p:txBody>
      </p:sp>
      <p:sp>
        <p:nvSpPr>
          <p:cNvPr id="3" name="Picture Placeholder 2">
            <a:extLst>
              <a:ext uri="{FF2B5EF4-FFF2-40B4-BE49-F238E27FC236}">
                <a16:creationId xmlns:a16="http://schemas.microsoft.com/office/drawing/2014/main" id="{4F8B8638-4857-2F45-9D0D-F57B5640F29F}"/>
              </a:ext>
            </a:extLst>
          </p:cNvPr>
          <p:cNvSpPr>
            <a:spLocks noGrp="1"/>
          </p:cNvSpPr>
          <p:nvPr>
            <p:ph type="pic" sz="quarter" idx="13"/>
          </p:nvPr>
        </p:nvSpPr>
        <p:spPr>
          <a:xfrm>
            <a:off x="689892" y="693019"/>
            <a:ext cx="10812216" cy="5245181"/>
          </a:xfrm>
          <a:solidFill>
            <a:schemeClr val="accent1"/>
          </a:solidFill>
        </p:spPr>
        <p:txBody>
          <a:bodyPr/>
          <a:lstStyle/>
          <a:p>
            <a:endParaRPr lang="en-US"/>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1524000" y="1122363"/>
            <a:ext cx="9144000" cy="1799275"/>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1524000" y="3009418"/>
            <a:ext cx="9144000" cy="1226916"/>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1145894"/>
            <a:ext cx="10515600" cy="1122805"/>
          </a:xfrm>
        </p:spPr>
        <p:txBody>
          <a:bodyPr/>
          <a:lstStyle>
            <a:lvl1pPr>
              <a:defRPr>
                <a:solidFill>
                  <a:schemeClr val="tx1">
                    <a:lumMod val="75000"/>
                    <a:lumOff val="25000"/>
                  </a:schemeClr>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2358393"/>
            <a:ext cx="10515600" cy="3818569"/>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10515600" cy="1325563"/>
          </a:xfrm>
        </p:spPr>
        <p:txBody>
          <a:bodyPr/>
          <a:lstStyle>
            <a:lvl1pPr>
              <a:defRPr>
                <a:solidFill>
                  <a:schemeClr val="tx1">
                    <a:lumMod val="75000"/>
                    <a:lumOff val="25000"/>
                  </a:schemeClr>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10515600" cy="4351338"/>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Rectangle">
            <a:extLst>
              <a:ext uri="{FF2B5EF4-FFF2-40B4-BE49-F238E27FC236}">
                <a16:creationId xmlns:a16="http://schemas.microsoft.com/office/drawing/2014/main" id="{0CBFD63C-2904-A549-A045-A78C7CBC1C1B}"/>
              </a:ext>
            </a:extLst>
          </p:cNvPr>
          <p:cNvSpPr/>
          <p:nvPr userDrawn="1"/>
        </p:nvSpPr>
        <p:spPr>
          <a:xfrm>
            <a:off x="486410" y="483551"/>
            <a:ext cx="11219180" cy="5454650"/>
          </a:xfrm>
          <a:prstGeom prst="rect">
            <a:avLst/>
          </a:prstGeom>
          <a:solidFill>
            <a:schemeClr val="bg1"/>
          </a:solidFill>
          <a:ln w="12700">
            <a:miter lim="400000"/>
          </a:ln>
        </p:spPr>
        <p:txBody>
          <a:bodyPr lIns="38100" tIns="38100" rIns="38100" bIns="38100" anchor="ctr"/>
          <a:lstStyle/>
          <a:p>
            <a:pPr>
              <a:defRPr sz="3000">
                <a:solidFill>
                  <a:srgbClr val="FFFFFF"/>
                </a:solidFill>
              </a:defRPr>
            </a:pPr>
            <a:endParaRPr/>
          </a:p>
        </p:txBody>
      </p:sp>
      <p:sp>
        <p:nvSpPr>
          <p:cNvPr id="16" name="Picture Placeholder 2">
            <a:extLst>
              <a:ext uri="{FF2B5EF4-FFF2-40B4-BE49-F238E27FC236}">
                <a16:creationId xmlns:a16="http://schemas.microsoft.com/office/drawing/2014/main" id="{FED3F777-A600-7543-BB8C-D503C6B0EE78}"/>
              </a:ext>
            </a:extLst>
          </p:cNvPr>
          <p:cNvSpPr>
            <a:spLocks noGrp="1"/>
          </p:cNvSpPr>
          <p:nvPr>
            <p:ph type="pic" sz="quarter" idx="13"/>
          </p:nvPr>
        </p:nvSpPr>
        <p:spPr>
          <a:xfrm>
            <a:off x="689892" y="693019"/>
            <a:ext cx="10812216" cy="5245181"/>
          </a:xfrm>
          <a:solidFill>
            <a:schemeClr val="accent1"/>
          </a:solidFill>
        </p:spPr>
        <p:txBody>
          <a:bodyPr/>
          <a:lstStyle/>
          <a:p>
            <a:endParaRPr lang="en-US"/>
          </a:p>
        </p:txBody>
      </p:sp>
      <p:sp>
        <p:nvSpPr>
          <p:cNvPr id="17" name="Title 1">
            <a:extLst>
              <a:ext uri="{FF2B5EF4-FFF2-40B4-BE49-F238E27FC236}">
                <a16:creationId xmlns:a16="http://schemas.microsoft.com/office/drawing/2014/main" id="{BD8AA70D-CDFD-CD4B-A51C-3F8783723F81}"/>
              </a:ext>
            </a:extLst>
          </p:cNvPr>
          <p:cNvSpPr>
            <a:spLocks noGrp="1"/>
          </p:cNvSpPr>
          <p:nvPr>
            <p:ph type="ctrTitle"/>
          </p:nvPr>
        </p:nvSpPr>
        <p:spPr>
          <a:xfrm>
            <a:off x="1524000" y="1122363"/>
            <a:ext cx="9144000" cy="1799275"/>
          </a:xfrm>
        </p:spPr>
        <p:txBody>
          <a:bodyPr anchor="b"/>
          <a:lstStyle>
            <a:lvl1pPr algn="ctr">
              <a:defRPr sz="6000"/>
            </a:lvl1pPr>
          </a:lstStyle>
          <a:p>
            <a:r>
              <a:rPr lang="en-US" dirty="0"/>
              <a:t>Click to edit Master title style</a:t>
            </a:r>
          </a:p>
        </p:txBody>
      </p:sp>
      <p:sp>
        <p:nvSpPr>
          <p:cNvPr id="18" name="Subtitle 2">
            <a:extLst>
              <a:ext uri="{FF2B5EF4-FFF2-40B4-BE49-F238E27FC236}">
                <a16:creationId xmlns:a16="http://schemas.microsoft.com/office/drawing/2014/main" id="{BEC28A3C-2DD0-9C4E-BD16-BD7885D2DCFC}"/>
              </a:ext>
            </a:extLst>
          </p:cNvPr>
          <p:cNvSpPr>
            <a:spLocks noGrp="1"/>
          </p:cNvSpPr>
          <p:nvPr>
            <p:ph type="subTitle" idx="1"/>
          </p:nvPr>
        </p:nvSpPr>
        <p:spPr>
          <a:xfrm>
            <a:off x="1524000" y="3009418"/>
            <a:ext cx="9144000" cy="1226916"/>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Rectangle">
            <a:extLst>
              <a:ext uri="{FF2B5EF4-FFF2-40B4-BE49-F238E27FC236}">
                <a16:creationId xmlns:a16="http://schemas.microsoft.com/office/drawing/2014/main" id="{78F8A4DD-C115-8443-903C-2EDA210A82A4}"/>
              </a:ext>
            </a:extLst>
          </p:cNvPr>
          <p:cNvSpPr/>
          <p:nvPr userDrawn="1"/>
        </p:nvSpPr>
        <p:spPr>
          <a:xfrm>
            <a:off x="486410" y="483551"/>
            <a:ext cx="11219180" cy="5454650"/>
          </a:xfrm>
          <a:prstGeom prst="rect">
            <a:avLst/>
          </a:prstGeom>
          <a:solidFill>
            <a:schemeClr val="bg1"/>
          </a:solidFill>
          <a:ln w="12700">
            <a:miter lim="400000"/>
          </a:ln>
        </p:spPr>
        <p:txBody>
          <a:bodyPr lIns="38100" tIns="38100" rIns="38100" bIns="38100" anchor="ctr"/>
          <a:lstStyle/>
          <a:p>
            <a:pPr>
              <a:defRPr sz="3000">
                <a:solidFill>
                  <a:srgbClr val="FFFFFF"/>
                </a:solidFill>
              </a:defRPr>
            </a:pPr>
            <a:endParaRPr/>
          </a:p>
        </p:txBody>
      </p:sp>
      <p:sp>
        <p:nvSpPr>
          <p:cNvPr id="16" name="Picture Placeholder 2">
            <a:extLst>
              <a:ext uri="{FF2B5EF4-FFF2-40B4-BE49-F238E27FC236}">
                <a16:creationId xmlns:a16="http://schemas.microsoft.com/office/drawing/2014/main" id="{BC6EFA3F-23B9-3D4D-8069-D8A77ABBD995}"/>
              </a:ext>
            </a:extLst>
          </p:cNvPr>
          <p:cNvSpPr>
            <a:spLocks noGrp="1"/>
          </p:cNvSpPr>
          <p:nvPr>
            <p:ph type="pic" sz="quarter" idx="13"/>
          </p:nvPr>
        </p:nvSpPr>
        <p:spPr>
          <a:xfrm>
            <a:off x="689892" y="693019"/>
            <a:ext cx="10812216" cy="5245181"/>
          </a:xfrm>
          <a:solidFill>
            <a:schemeClr val="accent1"/>
          </a:solidFill>
        </p:spPr>
        <p:txBody>
          <a:bodyPr/>
          <a:lstStyle/>
          <a:p>
            <a:endParaRPr lang="en-US"/>
          </a:p>
        </p:txBody>
      </p:sp>
      <p:sp>
        <p:nvSpPr>
          <p:cNvPr id="17" name="Title 1">
            <a:extLst>
              <a:ext uri="{FF2B5EF4-FFF2-40B4-BE49-F238E27FC236}">
                <a16:creationId xmlns:a16="http://schemas.microsoft.com/office/drawing/2014/main" id="{1FD144DA-06C6-4247-90C8-33C168E4B322}"/>
              </a:ext>
            </a:extLst>
          </p:cNvPr>
          <p:cNvSpPr>
            <a:spLocks noGrp="1"/>
          </p:cNvSpPr>
          <p:nvPr>
            <p:ph type="ctrTitle"/>
          </p:nvPr>
        </p:nvSpPr>
        <p:spPr>
          <a:xfrm>
            <a:off x="1524000" y="1122363"/>
            <a:ext cx="9144000" cy="1799275"/>
          </a:xfrm>
        </p:spPr>
        <p:txBody>
          <a:bodyPr anchor="b"/>
          <a:lstStyle>
            <a:lvl1pPr algn="ctr">
              <a:defRPr sz="6000"/>
            </a:lvl1pPr>
          </a:lstStyle>
          <a:p>
            <a:r>
              <a:rPr lang="en-US" dirty="0"/>
              <a:t>Click to edit Master title style</a:t>
            </a:r>
          </a:p>
        </p:txBody>
      </p:sp>
      <p:sp>
        <p:nvSpPr>
          <p:cNvPr id="18" name="Subtitle 2">
            <a:extLst>
              <a:ext uri="{FF2B5EF4-FFF2-40B4-BE49-F238E27FC236}">
                <a16:creationId xmlns:a16="http://schemas.microsoft.com/office/drawing/2014/main" id="{52A8CDFE-E462-8946-89B3-626FD8756C3A}"/>
              </a:ext>
            </a:extLst>
          </p:cNvPr>
          <p:cNvSpPr>
            <a:spLocks noGrp="1"/>
          </p:cNvSpPr>
          <p:nvPr>
            <p:ph type="subTitle" idx="1"/>
          </p:nvPr>
        </p:nvSpPr>
        <p:spPr>
          <a:xfrm>
            <a:off x="1524000" y="3009418"/>
            <a:ext cx="9144000" cy="1226916"/>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421E69D9-6093-C54B-BA20-A8305F6C1977}"/>
              </a:ext>
            </a:extLst>
          </p:cNvPr>
          <p:cNvSpPr>
            <a:spLocks noGrp="1"/>
          </p:cNvSpPr>
          <p:nvPr>
            <p:ph type="pic" sz="quarter" idx="17"/>
          </p:nvPr>
        </p:nvSpPr>
        <p:spPr>
          <a:xfrm>
            <a:off x="9097963" y="0"/>
            <a:ext cx="3094037" cy="3298825"/>
          </a:xfrm>
          <a:solidFill>
            <a:schemeClr val="tx1">
              <a:lumMod val="75000"/>
              <a:lumOff val="25000"/>
            </a:schemeClr>
          </a:solidFill>
        </p:spPr>
        <p:txBody>
          <a:bodyPr anchor="ctr"/>
          <a:lstStyle>
            <a:lvl1pPr algn="ctr">
              <a:buNone/>
              <a:defRPr/>
            </a:lvl1pPr>
          </a:lstStyle>
          <a:p>
            <a:endParaRPr lang="en-US"/>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3429000"/>
            <a:ext cx="10515600" cy="1133475"/>
          </a:xfrm>
        </p:spPr>
        <p:txBody>
          <a:bodyPr anchor="b"/>
          <a:lstStyle>
            <a:lvl1pPr>
              <a:defRPr sz="6000">
                <a:solidFill>
                  <a:schemeClr val="tx1">
                    <a:lumMod val="75000"/>
                    <a:lumOff val="25000"/>
                  </a:schemeClr>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grpSp>
        <p:nvGrpSpPr>
          <p:cNvPr id="19" name="Group 18">
            <a:extLst>
              <a:ext uri="{FF2B5EF4-FFF2-40B4-BE49-F238E27FC236}">
                <a16:creationId xmlns:a16="http://schemas.microsoft.com/office/drawing/2014/main" id="{E00DF867-B6DA-2446-B02B-44AA90191658}"/>
              </a:ext>
            </a:extLst>
          </p:cNvPr>
          <p:cNvGrpSpPr/>
          <p:nvPr userDrawn="1"/>
        </p:nvGrpSpPr>
        <p:grpSpPr>
          <a:xfrm>
            <a:off x="0" y="972274"/>
            <a:ext cx="9097701" cy="2327186"/>
            <a:chOff x="0" y="956308"/>
            <a:chExt cx="10818268" cy="2343152"/>
          </a:xfrm>
        </p:grpSpPr>
        <p:sp>
          <p:nvSpPr>
            <p:cNvPr id="20" name="Shape">
              <a:extLst>
                <a:ext uri="{FF2B5EF4-FFF2-40B4-BE49-F238E27FC236}">
                  <a16:creationId xmlns:a16="http://schemas.microsoft.com/office/drawing/2014/main" id="{05792A3F-2D98-0842-8770-EE9B4256DEEF}"/>
                </a:ext>
              </a:extLst>
            </p:cNvPr>
            <p:cNvSpPr/>
            <p:nvPr/>
          </p:nvSpPr>
          <p:spPr>
            <a:xfrm>
              <a:off x="7363866" y="956308"/>
              <a:ext cx="3454402" cy="2343152"/>
            </a:xfrm>
            <a:custGeom>
              <a:avLst/>
              <a:gdLst/>
              <a:ahLst/>
              <a:cxnLst>
                <a:cxn ang="0">
                  <a:pos x="wd2" y="hd2"/>
                </a:cxn>
                <a:cxn ang="5400000">
                  <a:pos x="wd2" y="hd2"/>
                </a:cxn>
                <a:cxn ang="10800000">
                  <a:pos x="wd2" y="hd2"/>
                </a:cxn>
                <a:cxn ang="16200000">
                  <a:pos x="wd2" y="hd2"/>
                </a:cxn>
              </a:cxnLst>
              <a:rect l="0" t="0" r="r" b="b"/>
              <a:pathLst>
                <a:path w="21600" h="21600" extrusionOk="0">
                  <a:moveTo>
                    <a:pt x="17280" y="0"/>
                  </a:moveTo>
                  <a:lnTo>
                    <a:pt x="17280" y="0"/>
                  </a:lnTo>
                  <a:lnTo>
                    <a:pt x="12960" y="0"/>
                  </a:lnTo>
                  <a:lnTo>
                    <a:pt x="8640" y="0"/>
                  </a:lnTo>
                  <a:lnTo>
                    <a:pt x="4320" y="0"/>
                  </a:lnTo>
                  <a:lnTo>
                    <a:pt x="0" y="0"/>
                  </a:lnTo>
                  <a:lnTo>
                    <a:pt x="0" y="21600"/>
                  </a:lnTo>
                  <a:lnTo>
                    <a:pt x="4320" y="21600"/>
                  </a:lnTo>
                  <a:lnTo>
                    <a:pt x="8640" y="21600"/>
                  </a:lnTo>
                  <a:lnTo>
                    <a:pt x="12960" y="21600"/>
                  </a:lnTo>
                  <a:lnTo>
                    <a:pt x="17280" y="21600"/>
                  </a:lnTo>
                  <a:lnTo>
                    <a:pt x="17280" y="21600"/>
                  </a:lnTo>
                  <a:lnTo>
                    <a:pt x="21600" y="21600"/>
                  </a:lnTo>
                  <a:lnTo>
                    <a:pt x="21600" y="0"/>
                  </a:lnTo>
                  <a:close/>
                </a:path>
              </a:pathLst>
            </a:custGeom>
            <a:solidFill>
              <a:srgbClr val="F2C266"/>
            </a:solidFill>
            <a:ln w="12700">
              <a:miter lim="400000"/>
            </a:ln>
            <a:effectLst>
              <a:outerShdw dist="127000" dir="16200000" rotWithShape="0">
                <a:schemeClr val="bg1"/>
              </a:outerShdw>
            </a:effectLst>
          </p:spPr>
          <p:txBody>
            <a:bodyPr lIns="38100" tIns="38100" rIns="38100" bIns="38100" anchor="ctr"/>
            <a:lstStyle/>
            <a:p>
              <a:pPr>
                <a:defRPr sz="3000">
                  <a:solidFill>
                    <a:srgbClr val="FFFFFF"/>
                  </a:solidFill>
                </a:defRPr>
              </a:pPr>
              <a:endParaRPr/>
            </a:p>
          </p:txBody>
        </p:sp>
        <p:sp>
          <p:nvSpPr>
            <p:cNvPr id="21" name="Rectangle">
              <a:extLst>
                <a:ext uri="{FF2B5EF4-FFF2-40B4-BE49-F238E27FC236}">
                  <a16:creationId xmlns:a16="http://schemas.microsoft.com/office/drawing/2014/main" id="{A6F5D909-096B-5441-8B2F-BFC8D457BDB7}"/>
                </a:ext>
              </a:extLst>
            </p:cNvPr>
            <p:cNvSpPr/>
            <p:nvPr/>
          </p:nvSpPr>
          <p:spPr>
            <a:xfrm>
              <a:off x="0" y="2866388"/>
              <a:ext cx="1179831" cy="433072"/>
            </a:xfrm>
            <a:prstGeom prst="rect">
              <a:avLst/>
            </a:prstGeom>
            <a:solidFill>
              <a:srgbClr val="260F09"/>
            </a:solidFill>
            <a:ln w="12700">
              <a:miter lim="400000"/>
            </a:ln>
            <a:effectLst>
              <a:outerShdw dist="127000" dir="16200000" rotWithShape="0">
                <a:schemeClr val="bg1"/>
              </a:outerShdw>
            </a:effectLst>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C2F4573F-1736-5C43-AA70-721247F1A5EC}"/>
                </a:ext>
              </a:extLst>
            </p:cNvPr>
            <p:cNvSpPr/>
            <p:nvPr/>
          </p:nvSpPr>
          <p:spPr>
            <a:xfrm>
              <a:off x="1172153" y="2700019"/>
              <a:ext cx="1380491" cy="599441"/>
            </a:xfrm>
            <a:custGeom>
              <a:avLst/>
              <a:gdLst/>
              <a:ahLst/>
              <a:cxnLst>
                <a:cxn ang="0">
                  <a:pos x="wd2" y="hd2"/>
                </a:cxn>
                <a:cxn ang="5400000">
                  <a:pos x="wd2" y="hd2"/>
                </a:cxn>
                <a:cxn ang="10800000">
                  <a:pos x="wd2" y="hd2"/>
                </a:cxn>
                <a:cxn ang="16200000">
                  <a:pos x="wd2" y="hd2"/>
                </a:cxn>
              </a:cxnLst>
              <a:rect l="0" t="0" r="r" b="b"/>
              <a:pathLst>
                <a:path w="21600" h="21600" extrusionOk="0">
                  <a:moveTo>
                    <a:pt x="10790" y="0"/>
                  </a:moveTo>
                  <a:lnTo>
                    <a:pt x="0" y="0"/>
                  </a:lnTo>
                  <a:lnTo>
                    <a:pt x="0" y="21600"/>
                  </a:lnTo>
                  <a:lnTo>
                    <a:pt x="10790" y="21600"/>
                  </a:lnTo>
                  <a:lnTo>
                    <a:pt x="21600" y="21600"/>
                  </a:lnTo>
                  <a:lnTo>
                    <a:pt x="21600" y="0"/>
                  </a:lnTo>
                  <a:close/>
                </a:path>
              </a:pathLst>
            </a:custGeom>
            <a:solidFill>
              <a:srgbClr val="8D5845"/>
            </a:solidFill>
            <a:ln w="12700">
              <a:miter lim="400000"/>
            </a:ln>
            <a:effectLst>
              <a:outerShdw dist="127000" dir="16200000" rotWithShape="0">
                <a:schemeClr val="bg1"/>
              </a:outerShdw>
            </a:effectLst>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39AC97B3-79BD-9D47-9789-32D86120DBBB}"/>
                </a:ext>
              </a:extLst>
            </p:cNvPr>
            <p:cNvSpPr/>
            <p:nvPr/>
          </p:nvSpPr>
          <p:spPr>
            <a:xfrm>
              <a:off x="2544332" y="2233930"/>
              <a:ext cx="2072640" cy="1065530"/>
            </a:xfrm>
            <a:custGeom>
              <a:avLst/>
              <a:gdLst/>
              <a:ahLst/>
              <a:cxnLst>
                <a:cxn ang="0">
                  <a:pos x="wd2" y="hd2"/>
                </a:cxn>
                <a:cxn ang="5400000">
                  <a:pos x="wd2" y="hd2"/>
                </a:cxn>
                <a:cxn ang="10800000">
                  <a:pos x="wd2" y="hd2"/>
                </a:cxn>
                <a:cxn ang="16200000">
                  <a:pos x="wd2" y="hd2"/>
                </a:cxn>
              </a:cxnLst>
              <a:rect l="0" t="0" r="r" b="b"/>
              <a:pathLst>
                <a:path w="21600" h="21600" extrusionOk="0">
                  <a:moveTo>
                    <a:pt x="14400" y="0"/>
                  </a:moveTo>
                  <a:lnTo>
                    <a:pt x="7200" y="0"/>
                  </a:lnTo>
                  <a:lnTo>
                    <a:pt x="0" y="0"/>
                  </a:lnTo>
                  <a:lnTo>
                    <a:pt x="0" y="21600"/>
                  </a:lnTo>
                  <a:lnTo>
                    <a:pt x="7200" y="21600"/>
                  </a:lnTo>
                  <a:lnTo>
                    <a:pt x="14400" y="21600"/>
                  </a:lnTo>
                  <a:lnTo>
                    <a:pt x="21600" y="21600"/>
                  </a:lnTo>
                  <a:lnTo>
                    <a:pt x="21600" y="0"/>
                  </a:lnTo>
                  <a:close/>
                </a:path>
              </a:pathLst>
            </a:custGeom>
            <a:solidFill>
              <a:srgbClr val="C09E60"/>
            </a:solidFill>
            <a:ln w="12700">
              <a:miter lim="400000"/>
            </a:ln>
            <a:effectLst>
              <a:outerShdw dist="127000" dir="16200000" rotWithShape="0">
                <a:schemeClr val="bg1"/>
              </a:outerShdw>
            </a:effectLst>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CA334402-2D01-8445-BE6E-0DBB25D7DF2C}"/>
                </a:ext>
              </a:extLst>
            </p:cNvPr>
            <p:cNvSpPr/>
            <p:nvPr/>
          </p:nvSpPr>
          <p:spPr>
            <a:xfrm>
              <a:off x="4609929" y="1742440"/>
              <a:ext cx="2762250" cy="1557020"/>
            </a:xfrm>
            <a:custGeom>
              <a:avLst/>
              <a:gdLst/>
              <a:ahLst/>
              <a:cxnLst>
                <a:cxn ang="0">
                  <a:pos x="wd2" y="hd2"/>
                </a:cxn>
                <a:cxn ang="5400000">
                  <a:pos x="wd2" y="hd2"/>
                </a:cxn>
                <a:cxn ang="10800000">
                  <a:pos x="wd2" y="hd2"/>
                </a:cxn>
                <a:cxn ang="16200000">
                  <a:pos x="wd2" y="hd2"/>
                </a:cxn>
              </a:cxnLst>
              <a:rect l="0" t="0" r="r" b="b"/>
              <a:pathLst>
                <a:path w="21600" h="21600" extrusionOk="0">
                  <a:moveTo>
                    <a:pt x="16207" y="0"/>
                  </a:moveTo>
                  <a:lnTo>
                    <a:pt x="10805" y="0"/>
                  </a:lnTo>
                  <a:lnTo>
                    <a:pt x="5402" y="0"/>
                  </a:lnTo>
                  <a:lnTo>
                    <a:pt x="0" y="0"/>
                  </a:lnTo>
                  <a:lnTo>
                    <a:pt x="0" y="21600"/>
                  </a:lnTo>
                  <a:lnTo>
                    <a:pt x="5402" y="21600"/>
                  </a:lnTo>
                  <a:lnTo>
                    <a:pt x="10805" y="21600"/>
                  </a:lnTo>
                  <a:lnTo>
                    <a:pt x="16207" y="21600"/>
                  </a:lnTo>
                  <a:lnTo>
                    <a:pt x="21600" y="21600"/>
                  </a:lnTo>
                  <a:lnTo>
                    <a:pt x="21600" y="0"/>
                  </a:lnTo>
                  <a:close/>
                </a:path>
              </a:pathLst>
            </a:custGeom>
            <a:solidFill>
              <a:srgbClr val="D9B09F"/>
            </a:solidFill>
            <a:ln w="12700">
              <a:miter lim="400000"/>
            </a:ln>
            <a:effectLst>
              <a:outerShdw dist="127000" dir="16200000" rotWithShape="0">
                <a:schemeClr val="bg1"/>
              </a:outerShdw>
            </a:effectLst>
          </p:spPr>
          <p:txBody>
            <a:bodyPr lIns="38100" tIns="38100" rIns="38100" bIns="38100" anchor="ctr"/>
            <a:lstStyle/>
            <a:p>
              <a:pPr>
                <a:defRPr sz="3000">
                  <a:solidFill>
                    <a:srgbClr val="FFFFFF"/>
                  </a:solidFill>
                </a:defRPr>
              </a:pPr>
              <a:endParaRPr/>
            </a:p>
          </p:txBody>
        </p:sp>
      </p:gr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6412375" y="2308609"/>
            <a:ext cx="2591925" cy="283995"/>
          </a:xfrm>
          <a:noFill/>
        </p:spPr>
        <p:txBody>
          <a:bodyPr anchor="ctr">
            <a:noAutofit/>
          </a:bodyPr>
          <a:lstStyle>
            <a:lvl1pPr marL="0" indent="0" algn="r">
              <a:buNone/>
              <a:defRPr sz="1200">
                <a:solidFill>
                  <a:schemeClr val="tx1">
                    <a:lumMod val="75000"/>
                    <a:lumOff val="25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6412375" y="2612267"/>
            <a:ext cx="2591925" cy="283995"/>
          </a:xfrm>
          <a:noFill/>
        </p:spPr>
        <p:txBody>
          <a:bodyPr anchor="ctr">
            <a:noAutofit/>
          </a:bodyPr>
          <a:lstStyle>
            <a:lvl1pPr marL="0" indent="0" algn="r">
              <a:buNone/>
              <a:defRPr sz="1200">
                <a:solidFill>
                  <a:schemeClr val="tx1">
                    <a:lumMod val="75000"/>
                    <a:lumOff val="25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6412375" y="2915926"/>
            <a:ext cx="2591925" cy="283995"/>
          </a:xfrm>
          <a:noFill/>
        </p:spPr>
        <p:txBody>
          <a:bodyPr anchor="ctr">
            <a:noAutofit/>
          </a:bodyPr>
          <a:lstStyle>
            <a:lvl1pPr marL="0" indent="0" algn="r">
              <a:buNone/>
              <a:defRPr sz="1200">
                <a:solidFill>
                  <a:schemeClr val="tx1">
                    <a:lumMod val="75000"/>
                    <a:lumOff val="25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lvl1pPr>
              <a:defRPr>
                <a:solidFill>
                  <a:schemeClr val="tx1">
                    <a:lumMod val="75000"/>
                    <a:lumOff val="25000"/>
                  </a:schemeClr>
                </a:solidFill>
              </a:defRPr>
            </a:lvl1p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tx1">
                    <a:lumMod val="75000"/>
                    <a:lumOff val="25000"/>
                  </a:schemeClr>
                </a:solidFill>
                <a:latin typeface="+mn-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solidFill>
                  <a:schemeClr val="tx1">
                    <a:lumMod val="75000"/>
                    <a:lumOff val="25000"/>
                  </a:schemeClr>
                </a:solidFill>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solidFill>
                  <a:schemeClr val="tx1">
                    <a:lumMod val="75000"/>
                    <a:lumOff val="25000"/>
                  </a:schemeClr>
                </a:solidFill>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3">
                <a:lumMod val="5000"/>
                <a:lumOff val="95000"/>
              </a:schemeClr>
            </a:gs>
            <a:gs pos="100000">
              <a:schemeClr val="accent3">
                <a:lumMod val="30000"/>
                <a:lumOff val="70000"/>
              </a:schemeClr>
            </a:gs>
          </a:gsLst>
          <a:lin ang="189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bg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Placeholder 9" descr="A picture containing apple, indoor, fruit, table&#10;&#10;Description automatically generated">
            <a:extLst>
              <a:ext uri="{FF2B5EF4-FFF2-40B4-BE49-F238E27FC236}">
                <a16:creationId xmlns:a16="http://schemas.microsoft.com/office/drawing/2014/main" id="{8D8E2B6F-660B-4AED-A9DF-DBD997244AAB}"/>
              </a:ext>
            </a:extLst>
          </p:cNvPr>
          <p:cNvPicPr>
            <a:picLocks noGrp="1" noChangeAspect="1"/>
          </p:cNvPicPr>
          <p:nvPr>
            <p:ph type="pic" sz="quarter" idx="13"/>
          </p:nvPr>
        </p:nvPicPr>
        <p:blipFill>
          <a:blip r:embed="rId3"/>
          <a:srcRect t="35" b="35"/>
          <a:stretch>
            <a:fillRect/>
          </a:stretch>
        </p:blipFill>
        <p:spPr/>
      </p:pic>
      <p:sp>
        <p:nvSpPr>
          <p:cNvPr id="31" name="Title 30">
            <a:extLst>
              <a:ext uri="{FF2B5EF4-FFF2-40B4-BE49-F238E27FC236}">
                <a16:creationId xmlns:a16="http://schemas.microsoft.com/office/drawing/2014/main" id="{16DE5609-113D-B14E-9779-EAC924F05BC0}"/>
              </a:ext>
            </a:extLst>
          </p:cNvPr>
          <p:cNvSpPr>
            <a:spLocks noGrp="1"/>
          </p:cNvSpPr>
          <p:nvPr>
            <p:ph type="ctrTitle"/>
          </p:nvPr>
        </p:nvSpPr>
        <p:spPr/>
        <p:txBody>
          <a:bodyPr/>
          <a:lstStyle/>
          <a:p>
            <a:r>
              <a:rPr lang="en-US" dirty="0"/>
              <a:t>Title of your Presentation</a:t>
            </a:r>
          </a:p>
        </p:txBody>
      </p:sp>
      <p:sp>
        <p:nvSpPr>
          <p:cNvPr id="32" name="Subtitle 31">
            <a:extLst>
              <a:ext uri="{FF2B5EF4-FFF2-40B4-BE49-F238E27FC236}">
                <a16:creationId xmlns:a16="http://schemas.microsoft.com/office/drawing/2014/main" id="{975A45DD-4752-B242-9307-FA21A20AA4C8}"/>
              </a:ext>
            </a:extLst>
          </p:cNvPr>
          <p:cNvSpPr>
            <a:spLocks noGrp="1"/>
          </p:cNvSpPr>
          <p:nvPr>
            <p:ph type="subTitle" idx="1"/>
          </p:nvPr>
        </p:nvSpPr>
        <p:spPr/>
        <p:txBody>
          <a:bodyPr/>
          <a:lstStyle/>
          <a:p>
            <a:r>
              <a:rPr lang="en-US" dirty="0"/>
              <a:t>A Free Presentation Template</a:t>
            </a:r>
          </a:p>
        </p:txBody>
      </p:sp>
      <p:sp>
        <p:nvSpPr>
          <p:cNvPr id="4" name="Shape">
            <a:extLst>
              <a:ext uri="{FF2B5EF4-FFF2-40B4-BE49-F238E27FC236}">
                <a16:creationId xmlns:a16="http://schemas.microsoft.com/office/drawing/2014/main" id="{BE86A77C-6C6E-E14E-A9D6-0A4C88DC054F}"/>
              </a:ext>
            </a:extLst>
          </p:cNvPr>
          <p:cNvSpPr/>
          <p:nvPr/>
        </p:nvSpPr>
        <p:spPr>
          <a:xfrm>
            <a:off x="7395212" y="3896720"/>
            <a:ext cx="3454402" cy="2343152"/>
          </a:xfrm>
          <a:custGeom>
            <a:avLst/>
            <a:gdLst/>
            <a:ahLst/>
            <a:cxnLst>
              <a:cxn ang="0">
                <a:pos x="wd2" y="hd2"/>
              </a:cxn>
              <a:cxn ang="5400000">
                <a:pos x="wd2" y="hd2"/>
              </a:cxn>
              <a:cxn ang="10800000">
                <a:pos x="wd2" y="hd2"/>
              </a:cxn>
              <a:cxn ang="16200000">
                <a:pos x="wd2" y="hd2"/>
              </a:cxn>
            </a:cxnLst>
            <a:rect l="0" t="0" r="r" b="b"/>
            <a:pathLst>
              <a:path w="21600" h="21600" extrusionOk="0">
                <a:moveTo>
                  <a:pt x="17280" y="0"/>
                </a:moveTo>
                <a:lnTo>
                  <a:pt x="17280" y="0"/>
                </a:lnTo>
                <a:lnTo>
                  <a:pt x="12960" y="0"/>
                </a:lnTo>
                <a:lnTo>
                  <a:pt x="8640" y="0"/>
                </a:lnTo>
                <a:lnTo>
                  <a:pt x="4320" y="0"/>
                </a:lnTo>
                <a:lnTo>
                  <a:pt x="0" y="0"/>
                </a:lnTo>
                <a:lnTo>
                  <a:pt x="0" y="21600"/>
                </a:lnTo>
                <a:lnTo>
                  <a:pt x="4320" y="21600"/>
                </a:lnTo>
                <a:lnTo>
                  <a:pt x="8640" y="21600"/>
                </a:lnTo>
                <a:lnTo>
                  <a:pt x="12960" y="21600"/>
                </a:lnTo>
                <a:lnTo>
                  <a:pt x="17280" y="21600"/>
                </a:lnTo>
                <a:lnTo>
                  <a:pt x="17280" y="21600"/>
                </a:lnTo>
                <a:lnTo>
                  <a:pt x="21600" y="21600"/>
                </a:lnTo>
                <a:lnTo>
                  <a:pt x="21600" y="0"/>
                </a:lnTo>
                <a:close/>
              </a:path>
            </a:pathLst>
          </a:custGeom>
          <a:solidFill>
            <a:srgbClr val="F9A693"/>
          </a:solidFill>
          <a:ln w="12700">
            <a:miter lim="400000"/>
          </a:ln>
          <a:effectLst>
            <a:outerShdw dist="127000" dir="16200000" rotWithShape="0">
              <a:schemeClr val="bg1"/>
            </a:outerShdw>
          </a:effectLst>
        </p:spPr>
        <p:txBody>
          <a:bodyPr lIns="38100" tIns="38100" rIns="38100" bIns="38100" anchor="ctr"/>
          <a:lstStyle/>
          <a:p>
            <a:pPr>
              <a:defRPr sz="3000">
                <a:solidFill>
                  <a:srgbClr val="FFFFFF"/>
                </a:solidFill>
              </a:defRPr>
            </a:pPr>
            <a:endParaRPr/>
          </a:p>
        </p:txBody>
      </p:sp>
      <p:sp>
        <p:nvSpPr>
          <p:cNvPr id="5" name="Rectangle">
            <a:extLst>
              <a:ext uri="{FF2B5EF4-FFF2-40B4-BE49-F238E27FC236}">
                <a16:creationId xmlns:a16="http://schemas.microsoft.com/office/drawing/2014/main" id="{879790E2-B85B-A242-A507-E3DDCF4E1B8C}"/>
              </a:ext>
            </a:extLst>
          </p:cNvPr>
          <p:cNvSpPr/>
          <p:nvPr/>
        </p:nvSpPr>
        <p:spPr>
          <a:xfrm>
            <a:off x="0" y="5806800"/>
            <a:ext cx="1179831" cy="433072"/>
          </a:xfrm>
          <a:prstGeom prst="rect">
            <a:avLst/>
          </a:prstGeom>
          <a:solidFill>
            <a:srgbClr val="241812"/>
          </a:solidFill>
          <a:ln w="12700">
            <a:miter lim="400000"/>
          </a:ln>
          <a:effectLst>
            <a:outerShdw dist="127000" dir="16200000" rotWithShape="0">
              <a:schemeClr val="bg1"/>
            </a:outerShdw>
          </a:effectLst>
        </p:spPr>
        <p:txBody>
          <a:bodyPr lIns="38100" tIns="38100" rIns="38100" bIns="38100" anchor="ctr"/>
          <a:lstStyle/>
          <a:p>
            <a:pPr>
              <a:defRPr sz="3000">
                <a:solidFill>
                  <a:srgbClr val="FFFFFF"/>
                </a:solidFill>
              </a:defRPr>
            </a:pPr>
            <a:endParaRPr/>
          </a:p>
        </p:txBody>
      </p:sp>
      <p:sp>
        <p:nvSpPr>
          <p:cNvPr id="6" name="Shape">
            <a:extLst>
              <a:ext uri="{FF2B5EF4-FFF2-40B4-BE49-F238E27FC236}">
                <a16:creationId xmlns:a16="http://schemas.microsoft.com/office/drawing/2014/main" id="{4080C29D-F21B-C840-BB82-82C1822678D8}"/>
              </a:ext>
            </a:extLst>
          </p:cNvPr>
          <p:cNvSpPr/>
          <p:nvPr/>
        </p:nvSpPr>
        <p:spPr>
          <a:xfrm>
            <a:off x="1179831" y="5640431"/>
            <a:ext cx="1380491" cy="599441"/>
          </a:xfrm>
          <a:custGeom>
            <a:avLst/>
            <a:gdLst/>
            <a:ahLst/>
            <a:cxnLst>
              <a:cxn ang="0">
                <a:pos x="wd2" y="hd2"/>
              </a:cxn>
              <a:cxn ang="5400000">
                <a:pos x="wd2" y="hd2"/>
              </a:cxn>
              <a:cxn ang="10800000">
                <a:pos x="wd2" y="hd2"/>
              </a:cxn>
              <a:cxn ang="16200000">
                <a:pos x="wd2" y="hd2"/>
              </a:cxn>
            </a:cxnLst>
            <a:rect l="0" t="0" r="r" b="b"/>
            <a:pathLst>
              <a:path w="21600" h="21600" extrusionOk="0">
                <a:moveTo>
                  <a:pt x="10790" y="0"/>
                </a:moveTo>
                <a:lnTo>
                  <a:pt x="0" y="0"/>
                </a:lnTo>
                <a:lnTo>
                  <a:pt x="0" y="21600"/>
                </a:lnTo>
                <a:lnTo>
                  <a:pt x="10790" y="21600"/>
                </a:lnTo>
                <a:lnTo>
                  <a:pt x="21600" y="21600"/>
                </a:lnTo>
                <a:lnTo>
                  <a:pt x="21600" y="0"/>
                </a:lnTo>
                <a:close/>
              </a:path>
            </a:pathLst>
          </a:custGeom>
          <a:solidFill>
            <a:srgbClr val="5E190F"/>
          </a:solidFill>
          <a:ln w="12700">
            <a:miter lim="400000"/>
          </a:ln>
          <a:effectLst>
            <a:outerShdw dist="127000" dir="16200000" rotWithShape="0">
              <a:schemeClr val="bg1"/>
            </a:outerShdw>
          </a:effectLst>
        </p:spPr>
        <p:txBody>
          <a:bodyPr lIns="38100" tIns="38100" rIns="38100" bIns="38100" anchor="ctr"/>
          <a:lstStyle/>
          <a:p>
            <a:pPr>
              <a:defRPr sz="3000">
                <a:solidFill>
                  <a:srgbClr val="FFFFFF"/>
                </a:solidFill>
              </a:defRPr>
            </a:pPr>
            <a:endParaRPr/>
          </a:p>
        </p:txBody>
      </p:sp>
      <p:sp>
        <p:nvSpPr>
          <p:cNvPr id="7" name="Shape">
            <a:extLst>
              <a:ext uri="{FF2B5EF4-FFF2-40B4-BE49-F238E27FC236}">
                <a16:creationId xmlns:a16="http://schemas.microsoft.com/office/drawing/2014/main" id="{F859A91B-42B6-CC43-922D-93D3B2844E61}"/>
              </a:ext>
            </a:extLst>
          </p:cNvPr>
          <p:cNvSpPr/>
          <p:nvPr/>
        </p:nvSpPr>
        <p:spPr>
          <a:xfrm>
            <a:off x="2560322" y="5174342"/>
            <a:ext cx="2072640" cy="1065530"/>
          </a:xfrm>
          <a:custGeom>
            <a:avLst/>
            <a:gdLst/>
            <a:ahLst/>
            <a:cxnLst>
              <a:cxn ang="0">
                <a:pos x="wd2" y="hd2"/>
              </a:cxn>
              <a:cxn ang="5400000">
                <a:pos x="wd2" y="hd2"/>
              </a:cxn>
              <a:cxn ang="10800000">
                <a:pos x="wd2" y="hd2"/>
              </a:cxn>
              <a:cxn ang="16200000">
                <a:pos x="wd2" y="hd2"/>
              </a:cxn>
            </a:cxnLst>
            <a:rect l="0" t="0" r="r" b="b"/>
            <a:pathLst>
              <a:path w="21600" h="21600" extrusionOk="0">
                <a:moveTo>
                  <a:pt x="14400" y="0"/>
                </a:moveTo>
                <a:lnTo>
                  <a:pt x="7200" y="0"/>
                </a:lnTo>
                <a:lnTo>
                  <a:pt x="0" y="0"/>
                </a:lnTo>
                <a:lnTo>
                  <a:pt x="0" y="21600"/>
                </a:lnTo>
                <a:lnTo>
                  <a:pt x="7200" y="21600"/>
                </a:lnTo>
                <a:lnTo>
                  <a:pt x="14400" y="21600"/>
                </a:lnTo>
                <a:lnTo>
                  <a:pt x="21600" y="21600"/>
                </a:lnTo>
                <a:lnTo>
                  <a:pt x="21600" y="0"/>
                </a:lnTo>
                <a:close/>
              </a:path>
            </a:pathLst>
          </a:custGeom>
          <a:solidFill>
            <a:srgbClr val="8B3A27"/>
          </a:solidFill>
          <a:ln w="12700">
            <a:miter lim="400000"/>
          </a:ln>
          <a:effectLst>
            <a:outerShdw dist="127000" dir="16200000" rotWithShape="0">
              <a:schemeClr val="bg1"/>
            </a:outerShdw>
          </a:effectLst>
        </p:spPr>
        <p:txBody>
          <a:bodyPr lIns="38100" tIns="38100" rIns="38100" bIns="38100" anchor="ctr"/>
          <a:lstStyle/>
          <a:p>
            <a:pPr>
              <a:defRPr sz="3000">
                <a:solidFill>
                  <a:srgbClr val="FFFFFF"/>
                </a:solidFill>
              </a:defRPr>
            </a:pPr>
            <a:endParaRPr/>
          </a:p>
        </p:txBody>
      </p:sp>
      <p:sp>
        <p:nvSpPr>
          <p:cNvPr id="8" name="Shape">
            <a:extLst>
              <a:ext uri="{FF2B5EF4-FFF2-40B4-BE49-F238E27FC236}">
                <a16:creationId xmlns:a16="http://schemas.microsoft.com/office/drawing/2014/main" id="{F9D1C657-1F08-1940-ABB8-8FF1C85878CA}"/>
              </a:ext>
            </a:extLst>
          </p:cNvPr>
          <p:cNvSpPr/>
          <p:nvPr/>
        </p:nvSpPr>
        <p:spPr>
          <a:xfrm>
            <a:off x="4632962" y="4682852"/>
            <a:ext cx="2762250" cy="1557020"/>
          </a:xfrm>
          <a:custGeom>
            <a:avLst/>
            <a:gdLst/>
            <a:ahLst/>
            <a:cxnLst>
              <a:cxn ang="0">
                <a:pos x="wd2" y="hd2"/>
              </a:cxn>
              <a:cxn ang="5400000">
                <a:pos x="wd2" y="hd2"/>
              </a:cxn>
              <a:cxn ang="10800000">
                <a:pos x="wd2" y="hd2"/>
              </a:cxn>
              <a:cxn ang="16200000">
                <a:pos x="wd2" y="hd2"/>
              </a:cxn>
            </a:cxnLst>
            <a:rect l="0" t="0" r="r" b="b"/>
            <a:pathLst>
              <a:path w="21600" h="21600" extrusionOk="0">
                <a:moveTo>
                  <a:pt x="16207" y="0"/>
                </a:moveTo>
                <a:lnTo>
                  <a:pt x="10805" y="0"/>
                </a:lnTo>
                <a:lnTo>
                  <a:pt x="5402" y="0"/>
                </a:lnTo>
                <a:lnTo>
                  <a:pt x="0" y="0"/>
                </a:lnTo>
                <a:lnTo>
                  <a:pt x="0" y="21600"/>
                </a:lnTo>
                <a:lnTo>
                  <a:pt x="5402" y="21600"/>
                </a:lnTo>
                <a:lnTo>
                  <a:pt x="10805" y="21600"/>
                </a:lnTo>
                <a:lnTo>
                  <a:pt x="16207" y="21600"/>
                </a:lnTo>
                <a:lnTo>
                  <a:pt x="21600" y="21600"/>
                </a:lnTo>
                <a:lnTo>
                  <a:pt x="21600" y="0"/>
                </a:lnTo>
                <a:close/>
              </a:path>
            </a:pathLst>
          </a:custGeom>
          <a:solidFill>
            <a:srgbClr val="D86E59"/>
          </a:solidFill>
          <a:ln w="12700">
            <a:miter lim="400000"/>
          </a:ln>
          <a:effectLst>
            <a:outerShdw dist="127000" dir="16200000" rotWithShape="0">
              <a:schemeClr val="bg1"/>
            </a:outerShdw>
          </a:effectLst>
        </p:spPr>
        <p:txBody>
          <a:bodyPr lIns="38100" tIns="38100" rIns="38100" bIns="38100" anchor="ctr"/>
          <a:lstStyle/>
          <a:p>
            <a:pPr>
              <a:defRPr sz="3000">
                <a:solidFill>
                  <a:srgbClr val="FFFFFF"/>
                </a:solidFill>
              </a:defRPr>
            </a:pPr>
            <a:endParaRPr/>
          </a:p>
        </p:txBody>
      </p:sp>
      <p:sp>
        <p:nvSpPr>
          <p:cNvPr id="33" name="Date Placeholder 32">
            <a:extLst>
              <a:ext uri="{FF2B5EF4-FFF2-40B4-BE49-F238E27FC236}">
                <a16:creationId xmlns:a16="http://schemas.microsoft.com/office/drawing/2014/main" id="{EF268806-6356-D14F-8002-02D60925BED8}"/>
              </a:ext>
            </a:extLst>
          </p:cNvPr>
          <p:cNvSpPr>
            <a:spLocks noGrp="1"/>
          </p:cNvSpPr>
          <p:nvPr>
            <p:ph type="dt" sz="half" idx="10"/>
          </p:nvPr>
        </p:nvSpPr>
        <p:spPr/>
        <p:txBody>
          <a:bodyPr/>
          <a:lstStyle/>
          <a:p>
            <a:r>
              <a:rPr lang="en-US"/>
              <a:t>Date</a:t>
            </a:r>
          </a:p>
        </p:txBody>
      </p:sp>
      <p:sp>
        <p:nvSpPr>
          <p:cNvPr id="34" name="Footer Placeholder 33">
            <a:extLst>
              <a:ext uri="{FF2B5EF4-FFF2-40B4-BE49-F238E27FC236}">
                <a16:creationId xmlns:a16="http://schemas.microsoft.com/office/drawing/2014/main" id="{24684C9B-6FE5-ED42-9616-2D572D8DDF0D}"/>
              </a:ext>
            </a:extLst>
          </p:cNvPr>
          <p:cNvSpPr>
            <a:spLocks noGrp="1"/>
          </p:cNvSpPr>
          <p:nvPr>
            <p:ph type="ftr" sz="quarter" idx="11"/>
          </p:nvPr>
        </p:nvSpPr>
        <p:spPr/>
        <p:txBody>
          <a:bodyPr/>
          <a:lstStyle/>
          <a:p>
            <a:r>
              <a:rPr lang="en-US"/>
              <a:t>Your Footer Here</a:t>
            </a:r>
          </a:p>
        </p:txBody>
      </p:sp>
      <p:sp>
        <p:nvSpPr>
          <p:cNvPr id="35" name="Slide Number Placeholder 34">
            <a:extLst>
              <a:ext uri="{FF2B5EF4-FFF2-40B4-BE49-F238E27FC236}">
                <a16:creationId xmlns:a16="http://schemas.microsoft.com/office/drawing/2014/main" id="{2C6C05F5-0F5C-094F-82E4-2A13027513EB}"/>
              </a:ext>
            </a:extLst>
          </p:cNvPr>
          <p:cNvSpPr>
            <a:spLocks noGrp="1"/>
          </p:cNvSpPr>
          <p:nvPr>
            <p:ph type="sldNum" sz="quarter" idx="12"/>
          </p:nvPr>
        </p:nvSpPr>
        <p:spPr/>
        <p:txBody>
          <a:bodyPr/>
          <a:lstStyle/>
          <a:p>
            <a:fld id="{672B7600-67E3-4D97-B453-880E2742B982}" type="slidenum">
              <a:rPr lang="en-US" smtClean="0"/>
              <a:t>1</a:t>
            </a:fld>
            <a:endParaRPr lang="en-US"/>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
        <p:nvSpPr>
          <p:cNvPr id="24" name="Shape">
            <a:extLst>
              <a:ext uri="{FF2B5EF4-FFF2-40B4-BE49-F238E27FC236}">
                <a16:creationId xmlns:a16="http://schemas.microsoft.com/office/drawing/2014/main" id="{27D4FF62-E87B-4B84-BBEE-3EA1BC3F7C95}"/>
              </a:ext>
            </a:extLst>
          </p:cNvPr>
          <p:cNvSpPr/>
          <p:nvPr/>
        </p:nvSpPr>
        <p:spPr>
          <a:xfrm>
            <a:off x="7395212" y="618128"/>
            <a:ext cx="3454402" cy="429768"/>
          </a:xfrm>
          <a:custGeom>
            <a:avLst/>
            <a:gdLst/>
            <a:ahLst/>
            <a:cxnLst>
              <a:cxn ang="0">
                <a:pos x="wd2" y="hd2"/>
              </a:cxn>
              <a:cxn ang="5400000">
                <a:pos x="wd2" y="hd2"/>
              </a:cxn>
              <a:cxn ang="10800000">
                <a:pos x="wd2" y="hd2"/>
              </a:cxn>
              <a:cxn ang="16200000">
                <a:pos x="wd2" y="hd2"/>
              </a:cxn>
            </a:cxnLst>
            <a:rect l="0" t="0" r="r" b="b"/>
            <a:pathLst>
              <a:path w="21600" h="21600" extrusionOk="0">
                <a:moveTo>
                  <a:pt x="17280" y="0"/>
                </a:moveTo>
                <a:lnTo>
                  <a:pt x="17280" y="0"/>
                </a:lnTo>
                <a:lnTo>
                  <a:pt x="12960" y="0"/>
                </a:lnTo>
                <a:lnTo>
                  <a:pt x="8640" y="0"/>
                </a:lnTo>
                <a:lnTo>
                  <a:pt x="4320" y="0"/>
                </a:lnTo>
                <a:lnTo>
                  <a:pt x="0" y="0"/>
                </a:lnTo>
                <a:lnTo>
                  <a:pt x="0" y="21600"/>
                </a:lnTo>
                <a:lnTo>
                  <a:pt x="4320" y="21600"/>
                </a:lnTo>
                <a:lnTo>
                  <a:pt x="8640" y="21600"/>
                </a:lnTo>
                <a:lnTo>
                  <a:pt x="12960" y="21600"/>
                </a:lnTo>
                <a:lnTo>
                  <a:pt x="17280" y="21600"/>
                </a:lnTo>
                <a:lnTo>
                  <a:pt x="17280" y="21600"/>
                </a:lnTo>
                <a:lnTo>
                  <a:pt x="21600" y="21600"/>
                </a:lnTo>
                <a:lnTo>
                  <a:pt x="21600" y="0"/>
                </a:lnTo>
                <a:close/>
              </a:path>
            </a:pathLst>
          </a:custGeom>
          <a:solidFill>
            <a:schemeClr val="accent4">
              <a:lumMod val="40000"/>
              <a:lumOff val="60000"/>
            </a:schemeClr>
          </a:solidFill>
          <a:ln w="12700">
            <a:miter lim="400000"/>
          </a:ln>
          <a:effectLst>
            <a:outerShdw dist="127000" dir="16200000" rotWithShape="0">
              <a:schemeClr val="bg1"/>
            </a:outerShdw>
          </a:effectLst>
        </p:spPr>
        <p:txBody>
          <a:bodyPr lIns="38100" tIns="38100" rIns="38100" bIns="38100" anchor="ctr"/>
          <a:lstStyle/>
          <a:p>
            <a:endParaRPr sz="3000">
              <a:solidFill>
                <a:srgbClr val="FFFFFF"/>
              </a:solidFill>
            </a:endParaRPr>
          </a:p>
        </p:txBody>
      </p:sp>
      <p:sp>
        <p:nvSpPr>
          <p:cNvPr id="25" name="Rectangle">
            <a:extLst>
              <a:ext uri="{FF2B5EF4-FFF2-40B4-BE49-F238E27FC236}">
                <a16:creationId xmlns:a16="http://schemas.microsoft.com/office/drawing/2014/main" id="{5A14CEEE-16B7-4047-BA85-C127294EF486}"/>
              </a:ext>
            </a:extLst>
          </p:cNvPr>
          <p:cNvSpPr/>
          <p:nvPr/>
        </p:nvSpPr>
        <p:spPr>
          <a:xfrm>
            <a:off x="0" y="618128"/>
            <a:ext cx="1179831" cy="429768"/>
          </a:xfrm>
          <a:prstGeom prst="rect">
            <a:avLst/>
          </a:prstGeom>
          <a:solidFill>
            <a:srgbClr val="D93D06"/>
          </a:solidFill>
          <a:ln w="12700">
            <a:miter lim="400000"/>
          </a:ln>
          <a:effectLst>
            <a:outerShdw dist="127000" dir="16200000" rotWithShape="0">
              <a:schemeClr val="bg1"/>
            </a:outerShdw>
          </a:effectLst>
        </p:spPr>
        <p:txBody>
          <a:bodyPr lIns="38100" tIns="38100" rIns="38100" bIns="38100" anchor="ctr"/>
          <a:lstStyle/>
          <a:p>
            <a:endParaRPr sz="3000">
              <a:solidFill>
                <a:srgbClr val="FFFFFF"/>
              </a:solidFill>
            </a:endParaRPr>
          </a:p>
        </p:txBody>
      </p:sp>
      <p:sp>
        <p:nvSpPr>
          <p:cNvPr id="26" name="Shape">
            <a:extLst>
              <a:ext uri="{FF2B5EF4-FFF2-40B4-BE49-F238E27FC236}">
                <a16:creationId xmlns:a16="http://schemas.microsoft.com/office/drawing/2014/main" id="{34C606FB-47AE-4BD6-8486-6DC2D1D4A7D8}"/>
              </a:ext>
            </a:extLst>
          </p:cNvPr>
          <p:cNvSpPr/>
          <p:nvPr/>
        </p:nvSpPr>
        <p:spPr>
          <a:xfrm>
            <a:off x="1179831" y="618128"/>
            <a:ext cx="1380491" cy="429768"/>
          </a:xfrm>
          <a:custGeom>
            <a:avLst/>
            <a:gdLst/>
            <a:ahLst/>
            <a:cxnLst>
              <a:cxn ang="0">
                <a:pos x="wd2" y="hd2"/>
              </a:cxn>
              <a:cxn ang="5400000">
                <a:pos x="wd2" y="hd2"/>
              </a:cxn>
              <a:cxn ang="10800000">
                <a:pos x="wd2" y="hd2"/>
              </a:cxn>
              <a:cxn ang="16200000">
                <a:pos x="wd2" y="hd2"/>
              </a:cxn>
            </a:cxnLst>
            <a:rect l="0" t="0" r="r" b="b"/>
            <a:pathLst>
              <a:path w="21600" h="21600" extrusionOk="0">
                <a:moveTo>
                  <a:pt x="10790" y="0"/>
                </a:moveTo>
                <a:lnTo>
                  <a:pt x="0" y="0"/>
                </a:lnTo>
                <a:lnTo>
                  <a:pt x="0" y="21600"/>
                </a:lnTo>
                <a:lnTo>
                  <a:pt x="10790" y="21600"/>
                </a:lnTo>
                <a:lnTo>
                  <a:pt x="21600" y="21600"/>
                </a:lnTo>
                <a:lnTo>
                  <a:pt x="21600" y="0"/>
                </a:lnTo>
                <a:close/>
              </a:path>
            </a:pathLst>
          </a:custGeom>
          <a:solidFill>
            <a:srgbClr val="F38616"/>
          </a:solidFill>
          <a:ln w="12700">
            <a:miter lim="400000"/>
          </a:ln>
          <a:effectLst>
            <a:outerShdw dist="127000" dir="16200000" rotWithShape="0">
              <a:schemeClr val="bg1"/>
            </a:outerShdw>
          </a:effectLst>
        </p:spPr>
        <p:txBody>
          <a:bodyPr lIns="38100" tIns="38100" rIns="38100" bIns="38100" anchor="ctr"/>
          <a:lstStyle/>
          <a:p>
            <a:endParaRPr sz="3000">
              <a:solidFill>
                <a:srgbClr val="FFFFFF"/>
              </a:solidFill>
            </a:endParaRPr>
          </a:p>
        </p:txBody>
      </p:sp>
      <p:sp>
        <p:nvSpPr>
          <p:cNvPr id="27" name="Shape">
            <a:extLst>
              <a:ext uri="{FF2B5EF4-FFF2-40B4-BE49-F238E27FC236}">
                <a16:creationId xmlns:a16="http://schemas.microsoft.com/office/drawing/2014/main" id="{86C787FC-F63E-49FB-AE88-1D42D8293E34}"/>
              </a:ext>
            </a:extLst>
          </p:cNvPr>
          <p:cNvSpPr/>
          <p:nvPr/>
        </p:nvSpPr>
        <p:spPr>
          <a:xfrm>
            <a:off x="2560322" y="618128"/>
            <a:ext cx="2072640" cy="429768"/>
          </a:xfrm>
          <a:custGeom>
            <a:avLst/>
            <a:gdLst/>
            <a:ahLst/>
            <a:cxnLst>
              <a:cxn ang="0">
                <a:pos x="wd2" y="hd2"/>
              </a:cxn>
              <a:cxn ang="5400000">
                <a:pos x="wd2" y="hd2"/>
              </a:cxn>
              <a:cxn ang="10800000">
                <a:pos x="wd2" y="hd2"/>
              </a:cxn>
              <a:cxn ang="16200000">
                <a:pos x="wd2" y="hd2"/>
              </a:cxn>
            </a:cxnLst>
            <a:rect l="0" t="0" r="r" b="b"/>
            <a:pathLst>
              <a:path w="21600" h="21600" extrusionOk="0">
                <a:moveTo>
                  <a:pt x="14400" y="0"/>
                </a:moveTo>
                <a:lnTo>
                  <a:pt x="7200" y="0"/>
                </a:lnTo>
                <a:lnTo>
                  <a:pt x="0" y="0"/>
                </a:lnTo>
                <a:lnTo>
                  <a:pt x="0" y="21600"/>
                </a:lnTo>
                <a:lnTo>
                  <a:pt x="7200" y="21600"/>
                </a:lnTo>
                <a:lnTo>
                  <a:pt x="14400" y="21600"/>
                </a:lnTo>
                <a:lnTo>
                  <a:pt x="21600" y="21600"/>
                </a:lnTo>
                <a:lnTo>
                  <a:pt x="21600" y="0"/>
                </a:lnTo>
                <a:close/>
              </a:path>
            </a:pathLst>
          </a:custGeom>
          <a:solidFill>
            <a:srgbClr val="F39F1C"/>
          </a:solidFill>
          <a:ln w="12700">
            <a:miter lim="400000"/>
          </a:ln>
          <a:effectLst>
            <a:outerShdw dist="127000" dir="16200000" rotWithShape="0">
              <a:schemeClr val="bg1"/>
            </a:outerShdw>
          </a:effectLst>
        </p:spPr>
        <p:txBody>
          <a:bodyPr lIns="38100" tIns="38100" rIns="38100" bIns="38100" anchor="ctr"/>
          <a:lstStyle/>
          <a:p>
            <a:endParaRPr sz="3000">
              <a:solidFill>
                <a:srgbClr val="FFFFFF"/>
              </a:solidFill>
            </a:endParaRPr>
          </a:p>
        </p:txBody>
      </p:sp>
      <p:sp>
        <p:nvSpPr>
          <p:cNvPr id="28" name="Shape">
            <a:extLst>
              <a:ext uri="{FF2B5EF4-FFF2-40B4-BE49-F238E27FC236}">
                <a16:creationId xmlns:a16="http://schemas.microsoft.com/office/drawing/2014/main" id="{1A8FDCDE-0DED-4847-A900-644E0B87F2D5}"/>
              </a:ext>
            </a:extLst>
          </p:cNvPr>
          <p:cNvSpPr/>
          <p:nvPr/>
        </p:nvSpPr>
        <p:spPr>
          <a:xfrm>
            <a:off x="4632962" y="618128"/>
            <a:ext cx="2762250" cy="429768"/>
          </a:xfrm>
          <a:custGeom>
            <a:avLst/>
            <a:gdLst/>
            <a:ahLst/>
            <a:cxnLst>
              <a:cxn ang="0">
                <a:pos x="wd2" y="hd2"/>
              </a:cxn>
              <a:cxn ang="5400000">
                <a:pos x="wd2" y="hd2"/>
              </a:cxn>
              <a:cxn ang="10800000">
                <a:pos x="wd2" y="hd2"/>
              </a:cxn>
              <a:cxn ang="16200000">
                <a:pos x="wd2" y="hd2"/>
              </a:cxn>
            </a:cxnLst>
            <a:rect l="0" t="0" r="r" b="b"/>
            <a:pathLst>
              <a:path w="21600" h="21600" extrusionOk="0">
                <a:moveTo>
                  <a:pt x="16207" y="0"/>
                </a:moveTo>
                <a:lnTo>
                  <a:pt x="10805" y="0"/>
                </a:lnTo>
                <a:lnTo>
                  <a:pt x="5402" y="0"/>
                </a:lnTo>
                <a:lnTo>
                  <a:pt x="0" y="0"/>
                </a:lnTo>
                <a:lnTo>
                  <a:pt x="0" y="21600"/>
                </a:lnTo>
                <a:lnTo>
                  <a:pt x="5402" y="21600"/>
                </a:lnTo>
                <a:lnTo>
                  <a:pt x="10805" y="21600"/>
                </a:lnTo>
                <a:lnTo>
                  <a:pt x="16207" y="21600"/>
                </a:lnTo>
                <a:lnTo>
                  <a:pt x="21600" y="21600"/>
                </a:lnTo>
                <a:lnTo>
                  <a:pt x="21600" y="0"/>
                </a:lnTo>
                <a:close/>
              </a:path>
            </a:pathLst>
          </a:custGeom>
          <a:solidFill>
            <a:srgbClr val="F2C22F"/>
          </a:solidFill>
          <a:ln w="12700">
            <a:miter lim="400000"/>
          </a:ln>
          <a:effectLst>
            <a:outerShdw dist="127000" dir="16200000" rotWithShape="0">
              <a:schemeClr val="bg1"/>
            </a:outerShdw>
          </a:effectLst>
        </p:spPr>
        <p:txBody>
          <a:bodyPr lIns="38100" tIns="38100" rIns="38100" bIns="38100" anchor="ctr"/>
          <a:lstStyle/>
          <a:p>
            <a:endParaRPr sz="3000">
              <a:solidFill>
                <a:srgbClr val="FFFFFF"/>
              </a:solidFill>
            </a:endParaRPr>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grpSp>
        <p:nvGrpSpPr>
          <p:cNvPr id="23" name="Group 22">
            <a:extLst>
              <a:ext uri="{FF2B5EF4-FFF2-40B4-BE49-F238E27FC236}">
                <a16:creationId xmlns:a16="http://schemas.microsoft.com/office/drawing/2014/main" id="{72FCB3AB-36F5-435D-9880-FC5A913495CC}"/>
              </a:ext>
            </a:extLst>
          </p:cNvPr>
          <p:cNvGrpSpPr/>
          <p:nvPr/>
        </p:nvGrpSpPr>
        <p:grpSpPr>
          <a:xfrm>
            <a:off x="0" y="5810104"/>
            <a:ext cx="10849614" cy="429768"/>
            <a:chOff x="0" y="5806800"/>
            <a:chExt cx="10849614" cy="429768"/>
          </a:xfrm>
        </p:grpSpPr>
        <p:sp>
          <p:nvSpPr>
            <p:cNvPr id="24" name="Shape">
              <a:extLst>
                <a:ext uri="{FF2B5EF4-FFF2-40B4-BE49-F238E27FC236}">
                  <a16:creationId xmlns:a16="http://schemas.microsoft.com/office/drawing/2014/main" id="{E4BDE355-EAE6-4D3D-B367-C4BF33EBA885}"/>
                </a:ext>
              </a:extLst>
            </p:cNvPr>
            <p:cNvSpPr/>
            <p:nvPr/>
          </p:nvSpPr>
          <p:spPr>
            <a:xfrm>
              <a:off x="7395212" y="5806800"/>
              <a:ext cx="3454402" cy="429768"/>
            </a:xfrm>
            <a:custGeom>
              <a:avLst/>
              <a:gdLst/>
              <a:ahLst/>
              <a:cxnLst>
                <a:cxn ang="0">
                  <a:pos x="wd2" y="hd2"/>
                </a:cxn>
                <a:cxn ang="5400000">
                  <a:pos x="wd2" y="hd2"/>
                </a:cxn>
                <a:cxn ang="10800000">
                  <a:pos x="wd2" y="hd2"/>
                </a:cxn>
                <a:cxn ang="16200000">
                  <a:pos x="wd2" y="hd2"/>
                </a:cxn>
              </a:cxnLst>
              <a:rect l="0" t="0" r="r" b="b"/>
              <a:pathLst>
                <a:path w="21600" h="21600" extrusionOk="0">
                  <a:moveTo>
                    <a:pt x="17280" y="0"/>
                  </a:moveTo>
                  <a:lnTo>
                    <a:pt x="17280" y="0"/>
                  </a:lnTo>
                  <a:lnTo>
                    <a:pt x="12960" y="0"/>
                  </a:lnTo>
                  <a:lnTo>
                    <a:pt x="8640" y="0"/>
                  </a:lnTo>
                  <a:lnTo>
                    <a:pt x="4320" y="0"/>
                  </a:lnTo>
                  <a:lnTo>
                    <a:pt x="0" y="0"/>
                  </a:lnTo>
                  <a:lnTo>
                    <a:pt x="0" y="21600"/>
                  </a:lnTo>
                  <a:lnTo>
                    <a:pt x="4320" y="21600"/>
                  </a:lnTo>
                  <a:lnTo>
                    <a:pt x="8640" y="21600"/>
                  </a:lnTo>
                  <a:lnTo>
                    <a:pt x="12960" y="21600"/>
                  </a:lnTo>
                  <a:lnTo>
                    <a:pt x="17280" y="21600"/>
                  </a:lnTo>
                  <a:lnTo>
                    <a:pt x="17280" y="21600"/>
                  </a:lnTo>
                  <a:lnTo>
                    <a:pt x="21600" y="21600"/>
                  </a:lnTo>
                  <a:lnTo>
                    <a:pt x="21600" y="0"/>
                  </a:lnTo>
                  <a:close/>
                </a:path>
              </a:pathLst>
            </a:custGeom>
            <a:solidFill>
              <a:schemeClr val="bg2">
                <a:lumMod val="90000"/>
              </a:schemeClr>
            </a:solidFill>
            <a:ln w="12700">
              <a:miter lim="400000"/>
            </a:ln>
            <a:effectLst>
              <a:outerShdw dist="127000" dir="16200000" rotWithShape="0">
                <a:schemeClr val="bg1"/>
              </a:outerShdw>
            </a:effectLst>
          </p:spPr>
          <p:txBody>
            <a:bodyPr lIns="38100" tIns="38100" rIns="38100" bIns="38100" anchor="ctr"/>
            <a:lstStyle/>
            <a:p>
              <a:endParaRPr sz="3000">
                <a:solidFill>
                  <a:srgbClr val="FFFFFF"/>
                </a:solidFill>
              </a:endParaRPr>
            </a:p>
          </p:txBody>
        </p:sp>
        <p:sp>
          <p:nvSpPr>
            <p:cNvPr id="25" name="Rectangle">
              <a:extLst>
                <a:ext uri="{FF2B5EF4-FFF2-40B4-BE49-F238E27FC236}">
                  <a16:creationId xmlns:a16="http://schemas.microsoft.com/office/drawing/2014/main" id="{D22264F2-280B-4C35-A85E-37519CFBADB0}"/>
                </a:ext>
              </a:extLst>
            </p:cNvPr>
            <p:cNvSpPr/>
            <p:nvPr/>
          </p:nvSpPr>
          <p:spPr>
            <a:xfrm>
              <a:off x="0" y="5806800"/>
              <a:ext cx="1179831" cy="429768"/>
            </a:xfrm>
            <a:prstGeom prst="rect">
              <a:avLst/>
            </a:prstGeom>
            <a:solidFill>
              <a:schemeClr val="tx1">
                <a:lumMod val="95000"/>
                <a:lumOff val="5000"/>
              </a:schemeClr>
            </a:solidFill>
            <a:ln w="12700">
              <a:miter lim="400000"/>
            </a:ln>
            <a:effectLst>
              <a:outerShdw dist="127000" dir="16200000" rotWithShape="0">
                <a:schemeClr val="bg1"/>
              </a:outerShdw>
            </a:effectLst>
          </p:spPr>
          <p:txBody>
            <a:bodyPr lIns="38100" tIns="38100" rIns="38100" bIns="38100" anchor="ctr"/>
            <a:lstStyle/>
            <a:p>
              <a:endParaRPr sz="3000">
                <a:solidFill>
                  <a:srgbClr val="FFFFFF"/>
                </a:solidFill>
              </a:endParaRPr>
            </a:p>
          </p:txBody>
        </p:sp>
        <p:sp>
          <p:nvSpPr>
            <p:cNvPr id="26" name="Shape">
              <a:extLst>
                <a:ext uri="{FF2B5EF4-FFF2-40B4-BE49-F238E27FC236}">
                  <a16:creationId xmlns:a16="http://schemas.microsoft.com/office/drawing/2014/main" id="{D045D9B0-8F01-4F03-82AF-D34ED0A5B20C}"/>
                </a:ext>
              </a:extLst>
            </p:cNvPr>
            <p:cNvSpPr/>
            <p:nvPr/>
          </p:nvSpPr>
          <p:spPr>
            <a:xfrm>
              <a:off x="1179831" y="5806800"/>
              <a:ext cx="1380491" cy="429768"/>
            </a:xfrm>
            <a:custGeom>
              <a:avLst/>
              <a:gdLst/>
              <a:ahLst/>
              <a:cxnLst>
                <a:cxn ang="0">
                  <a:pos x="wd2" y="hd2"/>
                </a:cxn>
                <a:cxn ang="5400000">
                  <a:pos x="wd2" y="hd2"/>
                </a:cxn>
                <a:cxn ang="10800000">
                  <a:pos x="wd2" y="hd2"/>
                </a:cxn>
                <a:cxn ang="16200000">
                  <a:pos x="wd2" y="hd2"/>
                </a:cxn>
              </a:cxnLst>
              <a:rect l="0" t="0" r="r" b="b"/>
              <a:pathLst>
                <a:path w="21600" h="21600" extrusionOk="0">
                  <a:moveTo>
                    <a:pt x="10790" y="0"/>
                  </a:moveTo>
                  <a:lnTo>
                    <a:pt x="0" y="0"/>
                  </a:lnTo>
                  <a:lnTo>
                    <a:pt x="0" y="21600"/>
                  </a:lnTo>
                  <a:lnTo>
                    <a:pt x="10790" y="21600"/>
                  </a:lnTo>
                  <a:lnTo>
                    <a:pt x="21600" y="21600"/>
                  </a:lnTo>
                  <a:lnTo>
                    <a:pt x="21600" y="0"/>
                  </a:lnTo>
                  <a:close/>
                </a:path>
              </a:pathLst>
            </a:custGeom>
            <a:solidFill>
              <a:schemeClr val="bg2">
                <a:lumMod val="25000"/>
              </a:schemeClr>
            </a:solidFill>
            <a:ln w="12700">
              <a:miter lim="400000"/>
            </a:ln>
            <a:effectLst>
              <a:outerShdw dist="127000" dir="16200000" rotWithShape="0">
                <a:schemeClr val="bg1"/>
              </a:outerShdw>
            </a:effectLst>
          </p:spPr>
          <p:txBody>
            <a:bodyPr lIns="38100" tIns="38100" rIns="38100" bIns="38100" anchor="ctr"/>
            <a:lstStyle/>
            <a:p>
              <a:endParaRPr sz="3000">
                <a:solidFill>
                  <a:srgbClr val="FFFFFF"/>
                </a:solidFill>
              </a:endParaRPr>
            </a:p>
          </p:txBody>
        </p:sp>
        <p:sp>
          <p:nvSpPr>
            <p:cNvPr id="27" name="Shape">
              <a:extLst>
                <a:ext uri="{FF2B5EF4-FFF2-40B4-BE49-F238E27FC236}">
                  <a16:creationId xmlns:a16="http://schemas.microsoft.com/office/drawing/2014/main" id="{13CB085D-04EA-45F6-B109-F1181A0011E5}"/>
                </a:ext>
              </a:extLst>
            </p:cNvPr>
            <p:cNvSpPr/>
            <p:nvPr/>
          </p:nvSpPr>
          <p:spPr>
            <a:xfrm>
              <a:off x="2560322" y="5806800"/>
              <a:ext cx="2072640" cy="429768"/>
            </a:xfrm>
            <a:custGeom>
              <a:avLst/>
              <a:gdLst/>
              <a:ahLst/>
              <a:cxnLst>
                <a:cxn ang="0">
                  <a:pos x="wd2" y="hd2"/>
                </a:cxn>
                <a:cxn ang="5400000">
                  <a:pos x="wd2" y="hd2"/>
                </a:cxn>
                <a:cxn ang="10800000">
                  <a:pos x="wd2" y="hd2"/>
                </a:cxn>
                <a:cxn ang="16200000">
                  <a:pos x="wd2" y="hd2"/>
                </a:cxn>
              </a:cxnLst>
              <a:rect l="0" t="0" r="r" b="b"/>
              <a:pathLst>
                <a:path w="21600" h="21600" extrusionOk="0">
                  <a:moveTo>
                    <a:pt x="14400" y="0"/>
                  </a:moveTo>
                  <a:lnTo>
                    <a:pt x="7200" y="0"/>
                  </a:lnTo>
                  <a:lnTo>
                    <a:pt x="0" y="0"/>
                  </a:lnTo>
                  <a:lnTo>
                    <a:pt x="0" y="21600"/>
                  </a:lnTo>
                  <a:lnTo>
                    <a:pt x="7200" y="21600"/>
                  </a:lnTo>
                  <a:lnTo>
                    <a:pt x="14400" y="21600"/>
                  </a:lnTo>
                  <a:lnTo>
                    <a:pt x="21600" y="21600"/>
                  </a:lnTo>
                  <a:lnTo>
                    <a:pt x="21600" y="0"/>
                  </a:lnTo>
                  <a:close/>
                </a:path>
              </a:pathLst>
            </a:custGeom>
            <a:solidFill>
              <a:schemeClr val="bg2">
                <a:lumMod val="50000"/>
              </a:schemeClr>
            </a:solidFill>
            <a:ln w="12700">
              <a:miter lim="400000"/>
            </a:ln>
            <a:effectLst>
              <a:outerShdw dist="127000" dir="16200000" rotWithShape="0">
                <a:schemeClr val="bg1"/>
              </a:outerShdw>
            </a:effectLst>
          </p:spPr>
          <p:txBody>
            <a:bodyPr lIns="38100" tIns="38100" rIns="38100" bIns="38100" anchor="ctr"/>
            <a:lstStyle/>
            <a:p>
              <a:endParaRPr sz="3000">
                <a:solidFill>
                  <a:srgbClr val="FFFFFF"/>
                </a:solidFill>
              </a:endParaRPr>
            </a:p>
          </p:txBody>
        </p:sp>
        <p:sp>
          <p:nvSpPr>
            <p:cNvPr id="28" name="Shape">
              <a:extLst>
                <a:ext uri="{FF2B5EF4-FFF2-40B4-BE49-F238E27FC236}">
                  <a16:creationId xmlns:a16="http://schemas.microsoft.com/office/drawing/2014/main" id="{77E07D07-80AA-4B13-9F36-F82F65C5A675}"/>
                </a:ext>
              </a:extLst>
            </p:cNvPr>
            <p:cNvSpPr/>
            <p:nvPr/>
          </p:nvSpPr>
          <p:spPr>
            <a:xfrm>
              <a:off x="4632962" y="5806800"/>
              <a:ext cx="2762250" cy="429768"/>
            </a:xfrm>
            <a:custGeom>
              <a:avLst/>
              <a:gdLst/>
              <a:ahLst/>
              <a:cxnLst>
                <a:cxn ang="0">
                  <a:pos x="wd2" y="hd2"/>
                </a:cxn>
                <a:cxn ang="5400000">
                  <a:pos x="wd2" y="hd2"/>
                </a:cxn>
                <a:cxn ang="10800000">
                  <a:pos x="wd2" y="hd2"/>
                </a:cxn>
                <a:cxn ang="16200000">
                  <a:pos x="wd2" y="hd2"/>
                </a:cxn>
              </a:cxnLst>
              <a:rect l="0" t="0" r="r" b="b"/>
              <a:pathLst>
                <a:path w="21600" h="21600" extrusionOk="0">
                  <a:moveTo>
                    <a:pt x="16207" y="0"/>
                  </a:moveTo>
                  <a:lnTo>
                    <a:pt x="10805" y="0"/>
                  </a:lnTo>
                  <a:lnTo>
                    <a:pt x="5402" y="0"/>
                  </a:lnTo>
                  <a:lnTo>
                    <a:pt x="0" y="0"/>
                  </a:lnTo>
                  <a:lnTo>
                    <a:pt x="0" y="21600"/>
                  </a:lnTo>
                  <a:lnTo>
                    <a:pt x="5402" y="21600"/>
                  </a:lnTo>
                  <a:lnTo>
                    <a:pt x="10805" y="21600"/>
                  </a:lnTo>
                  <a:lnTo>
                    <a:pt x="16207" y="21600"/>
                  </a:lnTo>
                  <a:lnTo>
                    <a:pt x="21600" y="21600"/>
                  </a:lnTo>
                  <a:lnTo>
                    <a:pt x="21600" y="0"/>
                  </a:lnTo>
                  <a:close/>
                </a:path>
              </a:pathLst>
            </a:custGeom>
            <a:solidFill>
              <a:schemeClr val="bg2">
                <a:lumMod val="75000"/>
              </a:schemeClr>
            </a:solidFill>
            <a:ln w="12700">
              <a:miter lim="400000"/>
            </a:ln>
            <a:effectLst>
              <a:outerShdw dist="127000" dir="16200000" rotWithShape="0">
                <a:schemeClr val="bg1"/>
              </a:outerShdw>
            </a:effectLst>
          </p:spPr>
          <p:txBody>
            <a:bodyPr lIns="38100" tIns="38100" rIns="38100" bIns="38100" anchor="ctr"/>
            <a:lstStyle/>
            <a:p>
              <a:endParaRPr sz="3000">
                <a:solidFill>
                  <a:srgbClr val="FFFFFF"/>
                </a:solidFill>
              </a:endParaRPr>
            </a:p>
          </p:txBody>
        </p:sp>
      </p:gr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Placeholder 12" descr="A picture containing table, items, little, pair&#10;&#10;Description automatically generated">
            <a:extLst>
              <a:ext uri="{FF2B5EF4-FFF2-40B4-BE49-F238E27FC236}">
                <a16:creationId xmlns:a16="http://schemas.microsoft.com/office/drawing/2014/main" id="{C6066C4A-30E9-4E10-B371-C1C09ED047A7}"/>
              </a:ext>
            </a:extLst>
          </p:cNvPr>
          <p:cNvPicPr>
            <a:picLocks noGrp="1" noChangeAspect="1"/>
          </p:cNvPicPr>
          <p:nvPr>
            <p:ph type="pic" sz="quarter" idx="13"/>
          </p:nvPr>
        </p:nvPicPr>
        <p:blipFill>
          <a:blip r:embed="rId3"/>
          <a:srcRect l="36" r="36"/>
          <a:stretch>
            <a:fillRect/>
          </a:stretch>
        </p:blipFill>
        <p:spPr/>
      </p:pic>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4</a:t>
            </a:fld>
            <a:endParaRPr lang="en-US"/>
          </a:p>
        </p:txBody>
      </p:sp>
      <p:sp>
        <p:nvSpPr>
          <p:cNvPr id="31" name="Title 30">
            <a:extLst>
              <a:ext uri="{FF2B5EF4-FFF2-40B4-BE49-F238E27FC236}">
                <a16:creationId xmlns:a16="http://schemas.microsoft.com/office/drawing/2014/main" id="{F8BAA6A0-4222-C041-9B3C-5D5D18E46910}"/>
              </a:ext>
            </a:extLst>
          </p:cNvPr>
          <p:cNvSpPr>
            <a:spLocks noGrp="1"/>
          </p:cNvSpPr>
          <p:nvPr>
            <p:ph type="ctrTitle"/>
          </p:nvPr>
        </p:nvSpPr>
        <p:spPr/>
        <p:txBody>
          <a:bodyPr/>
          <a:lstStyle/>
          <a:p>
            <a:r>
              <a:rPr lang="en-US" dirty="0"/>
              <a:t>Title of your Section</a:t>
            </a:r>
          </a:p>
        </p:txBody>
      </p:sp>
      <p:sp>
        <p:nvSpPr>
          <p:cNvPr id="32" name="Subtitle 31">
            <a:extLst>
              <a:ext uri="{FF2B5EF4-FFF2-40B4-BE49-F238E27FC236}">
                <a16:creationId xmlns:a16="http://schemas.microsoft.com/office/drawing/2014/main" id="{A4CD2577-0469-2248-B6D5-2F9CEBF2325B}"/>
              </a:ext>
            </a:extLst>
          </p:cNvPr>
          <p:cNvSpPr>
            <a:spLocks noGrp="1"/>
          </p:cNvSpPr>
          <p:nvPr>
            <p:ph type="subTitle" idx="1"/>
          </p:nvPr>
        </p:nvSpPr>
        <p:spPr/>
        <p:txBody>
          <a:bodyPr/>
          <a:lstStyle/>
          <a:p>
            <a:r>
              <a:rPr lang="en-US" dirty="0"/>
              <a:t>Here goes the subtitle of your section</a:t>
            </a:r>
          </a:p>
        </p:txBody>
      </p:sp>
      <p:sp>
        <p:nvSpPr>
          <p:cNvPr id="2" name="Shape">
            <a:extLst>
              <a:ext uri="{FF2B5EF4-FFF2-40B4-BE49-F238E27FC236}">
                <a16:creationId xmlns:a16="http://schemas.microsoft.com/office/drawing/2014/main" id="{7C53177E-31DF-4B67-9AB4-CA903109D84A}"/>
              </a:ext>
            </a:extLst>
          </p:cNvPr>
          <p:cNvSpPr/>
          <p:nvPr/>
        </p:nvSpPr>
        <p:spPr>
          <a:xfrm>
            <a:off x="7395212" y="3896720"/>
            <a:ext cx="3454402" cy="2343152"/>
          </a:xfrm>
          <a:custGeom>
            <a:avLst/>
            <a:gdLst/>
            <a:ahLst/>
            <a:cxnLst>
              <a:cxn ang="0">
                <a:pos x="wd2" y="hd2"/>
              </a:cxn>
              <a:cxn ang="5400000">
                <a:pos x="wd2" y="hd2"/>
              </a:cxn>
              <a:cxn ang="10800000">
                <a:pos x="wd2" y="hd2"/>
              </a:cxn>
              <a:cxn ang="16200000">
                <a:pos x="wd2" y="hd2"/>
              </a:cxn>
            </a:cxnLst>
            <a:rect l="0" t="0" r="r" b="b"/>
            <a:pathLst>
              <a:path w="21600" h="21600" extrusionOk="0">
                <a:moveTo>
                  <a:pt x="17280" y="0"/>
                </a:moveTo>
                <a:lnTo>
                  <a:pt x="17280" y="0"/>
                </a:lnTo>
                <a:lnTo>
                  <a:pt x="12960" y="0"/>
                </a:lnTo>
                <a:lnTo>
                  <a:pt x="8640" y="0"/>
                </a:lnTo>
                <a:lnTo>
                  <a:pt x="4320" y="0"/>
                </a:lnTo>
                <a:lnTo>
                  <a:pt x="0" y="0"/>
                </a:lnTo>
                <a:lnTo>
                  <a:pt x="0" y="21600"/>
                </a:lnTo>
                <a:lnTo>
                  <a:pt x="4320" y="21600"/>
                </a:lnTo>
                <a:lnTo>
                  <a:pt x="8640" y="21600"/>
                </a:lnTo>
                <a:lnTo>
                  <a:pt x="12960" y="21600"/>
                </a:lnTo>
                <a:lnTo>
                  <a:pt x="17280" y="21600"/>
                </a:lnTo>
                <a:lnTo>
                  <a:pt x="17280" y="21600"/>
                </a:lnTo>
                <a:lnTo>
                  <a:pt x="21600" y="21600"/>
                </a:lnTo>
                <a:lnTo>
                  <a:pt x="21600" y="0"/>
                </a:lnTo>
                <a:close/>
              </a:path>
            </a:pathLst>
          </a:custGeom>
          <a:solidFill>
            <a:srgbClr val="95C4E1"/>
          </a:solidFill>
          <a:ln w="12700">
            <a:miter lim="400000"/>
          </a:ln>
          <a:effectLst>
            <a:outerShdw dist="127000" dir="16200000" rotWithShape="0">
              <a:schemeClr val="bg1"/>
            </a:outerShdw>
          </a:effectLst>
        </p:spPr>
        <p:txBody>
          <a:bodyPr lIns="38100" tIns="38100" rIns="38100" bIns="38100" anchor="ctr"/>
          <a:lstStyle/>
          <a:p>
            <a:endParaRPr sz="3000">
              <a:solidFill>
                <a:srgbClr val="FFFFFF"/>
              </a:solidFill>
            </a:endParaRPr>
          </a:p>
        </p:txBody>
      </p:sp>
      <p:sp>
        <p:nvSpPr>
          <p:cNvPr id="3" name="Rectangle">
            <a:extLst>
              <a:ext uri="{FF2B5EF4-FFF2-40B4-BE49-F238E27FC236}">
                <a16:creationId xmlns:a16="http://schemas.microsoft.com/office/drawing/2014/main" id="{0ECFE584-6099-4A44-A6F1-E230C7D70CF0}"/>
              </a:ext>
            </a:extLst>
          </p:cNvPr>
          <p:cNvSpPr/>
          <p:nvPr/>
        </p:nvSpPr>
        <p:spPr>
          <a:xfrm>
            <a:off x="0" y="5806800"/>
            <a:ext cx="1179831" cy="433072"/>
          </a:xfrm>
          <a:prstGeom prst="rect">
            <a:avLst/>
          </a:prstGeom>
          <a:solidFill>
            <a:srgbClr val="5451A5"/>
          </a:solidFill>
          <a:ln w="12700">
            <a:miter lim="400000"/>
          </a:ln>
          <a:effectLst>
            <a:outerShdw dist="127000" dir="16200000" rotWithShape="0">
              <a:schemeClr val="bg1"/>
            </a:outerShdw>
          </a:effectLst>
        </p:spPr>
        <p:txBody>
          <a:bodyPr lIns="38100" tIns="38100" rIns="38100" bIns="38100" anchor="ctr"/>
          <a:lstStyle/>
          <a:p>
            <a:endParaRPr sz="3000">
              <a:solidFill>
                <a:srgbClr val="FFFFFF"/>
              </a:solidFill>
            </a:endParaRPr>
          </a:p>
        </p:txBody>
      </p:sp>
      <p:sp>
        <p:nvSpPr>
          <p:cNvPr id="4" name="Shape">
            <a:extLst>
              <a:ext uri="{FF2B5EF4-FFF2-40B4-BE49-F238E27FC236}">
                <a16:creationId xmlns:a16="http://schemas.microsoft.com/office/drawing/2014/main" id="{AC76FE7B-0463-4906-B91E-D15CAED4C75C}"/>
              </a:ext>
            </a:extLst>
          </p:cNvPr>
          <p:cNvSpPr/>
          <p:nvPr/>
        </p:nvSpPr>
        <p:spPr>
          <a:xfrm>
            <a:off x="1179831" y="5640431"/>
            <a:ext cx="1380491" cy="599441"/>
          </a:xfrm>
          <a:custGeom>
            <a:avLst/>
            <a:gdLst/>
            <a:ahLst/>
            <a:cxnLst>
              <a:cxn ang="0">
                <a:pos x="wd2" y="hd2"/>
              </a:cxn>
              <a:cxn ang="5400000">
                <a:pos x="wd2" y="hd2"/>
              </a:cxn>
              <a:cxn ang="10800000">
                <a:pos x="wd2" y="hd2"/>
              </a:cxn>
              <a:cxn ang="16200000">
                <a:pos x="wd2" y="hd2"/>
              </a:cxn>
            </a:cxnLst>
            <a:rect l="0" t="0" r="r" b="b"/>
            <a:pathLst>
              <a:path w="21600" h="21600" extrusionOk="0">
                <a:moveTo>
                  <a:pt x="10790" y="0"/>
                </a:moveTo>
                <a:lnTo>
                  <a:pt x="0" y="0"/>
                </a:lnTo>
                <a:lnTo>
                  <a:pt x="0" y="21600"/>
                </a:lnTo>
                <a:lnTo>
                  <a:pt x="10790" y="21600"/>
                </a:lnTo>
                <a:lnTo>
                  <a:pt x="21600" y="21600"/>
                </a:lnTo>
                <a:lnTo>
                  <a:pt x="21600" y="0"/>
                </a:lnTo>
                <a:close/>
              </a:path>
            </a:pathLst>
          </a:custGeom>
          <a:solidFill>
            <a:srgbClr val="05086E"/>
          </a:solidFill>
          <a:ln w="12700">
            <a:miter lim="400000"/>
          </a:ln>
          <a:effectLst>
            <a:outerShdw dist="127000" dir="16200000" rotWithShape="0">
              <a:schemeClr val="bg1"/>
            </a:outerShdw>
          </a:effectLst>
        </p:spPr>
        <p:txBody>
          <a:bodyPr lIns="38100" tIns="38100" rIns="38100" bIns="38100" anchor="ctr"/>
          <a:lstStyle/>
          <a:p>
            <a:endParaRPr sz="3000">
              <a:solidFill>
                <a:srgbClr val="FFFFFF"/>
              </a:solidFill>
            </a:endParaRPr>
          </a:p>
        </p:txBody>
      </p:sp>
      <p:sp>
        <p:nvSpPr>
          <p:cNvPr id="5" name="Shape">
            <a:extLst>
              <a:ext uri="{FF2B5EF4-FFF2-40B4-BE49-F238E27FC236}">
                <a16:creationId xmlns:a16="http://schemas.microsoft.com/office/drawing/2014/main" id="{D466485D-8F25-42A4-8C8C-4721709B889E}"/>
              </a:ext>
            </a:extLst>
          </p:cNvPr>
          <p:cNvSpPr/>
          <p:nvPr/>
        </p:nvSpPr>
        <p:spPr>
          <a:xfrm>
            <a:off x="2560322" y="5174342"/>
            <a:ext cx="2072640" cy="1065530"/>
          </a:xfrm>
          <a:custGeom>
            <a:avLst/>
            <a:gdLst/>
            <a:ahLst/>
            <a:cxnLst>
              <a:cxn ang="0">
                <a:pos x="wd2" y="hd2"/>
              </a:cxn>
              <a:cxn ang="5400000">
                <a:pos x="wd2" y="hd2"/>
              </a:cxn>
              <a:cxn ang="10800000">
                <a:pos x="wd2" y="hd2"/>
              </a:cxn>
              <a:cxn ang="16200000">
                <a:pos x="wd2" y="hd2"/>
              </a:cxn>
            </a:cxnLst>
            <a:rect l="0" t="0" r="r" b="b"/>
            <a:pathLst>
              <a:path w="21600" h="21600" extrusionOk="0">
                <a:moveTo>
                  <a:pt x="14400" y="0"/>
                </a:moveTo>
                <a:lnTo>
                  <a:pt x="7200" y="0"/>
                </a:lnTo>
                <a:lnTo>
                  <a:pt x="0" y="0"/>
                </a:lnTo>
                <a:lnTo>
                  <a:pt x="0" y="21600"/>
                </a:lnTo>
                <a:lnTo>
                  <a:pt x="7200" y="21600"/>
                </a:lnTo>
                <a:lnTo>
                  <a:pt x="14400" y="21600"/>
                </a:lnTo>
                <a:lnTo>
                  <a:pt x="21600" y="21600"/>
                </a:lnTo>
                <a:lnTo>
                  <a:pt x="21600" y="0"/>
                </a:lnTo>
                <a:close/>
              </a:path>
            </a:pathLst>
          </a:custGeom>
          <a:solidFill>
            <a:srgbClr val="05568A"/>
          </a:solidFill>
          <a:ln w="12700">
            <a:miter lim="400000"/>
          </a:ln>
          <a:effectLst>
            <a:outerShdw dist="127000" dir="16200000" rotWithShape="0">
              <a:schemeClr val="bg1"/>
            </a:outerShdw>
          </a:effectLst>
        </p:spPr>
        <p:txBody>
          <a:bodyPr lIns="38100" tIns="38100" rIns="38100" bIns="38100" anchor="ctr"/>
          <a:lstStyle/>
          <a:p>
            <a:endParaRPr sz="3000">
              <a:solidFill>
                <a:srgbClr val="FFFFFF"/>
              </a:solidFill>
            </a:endParaRPr>
          </a:p>
        </p:txBody>
      </p:sp>
      <p:sp>
        <p:nvSpPr>
          <p:cNvPr id="9" name="Shape">
            <a:extLst>
              <a:ext uri="{FF2B5EF4-FFF2-40B4-BE49-F238E27FC236}">
                <a16:creationId xmlns:a16="http://schemas.microsoft.com/office/drawing/2014/main" id="{50B08255-0701-4310-8D07-53E66DD92FFF}"/>
              </a:ext>
            </a:extLst>
          </p:cNvPr>
          <p:cNvSpPr/>
          <p:nvPr/>
        </p:nvSpPr>
        <p:spPr>
          <a:xfrm>
            <a:off x="4632962" y="4682852"/>
            <a:ext cx="2762250" cy="1557020"/>
          </a:xfrm>
          <a:custGeom>
            <a:avLst/>
            <a:gdLst/>
            <a:ahLst/>
            <a:cxnLst>
              <a:cxn ang="0">
                <a:pos x="wd2" y="hd2"/>
              </a:cxn>
              <a:cxn ang="5400000">
                <a:pos x="wd2" y="hd2"/>
              </a:cxn>
              <a:cxn ang="10800000">
                <a:pos x="wd2" y="hd2"/>
              </a:cxn>
              <a:cxn ang="16200000">
                <a:pos x="wd2" y="hd2"/>
              </a:cxn>
            </a:cxnLst>
            <a:rect l="0" t="0" r="r" b="b"/>
            <a:pathLst>
              <a:path w="21600" h="21600" extrusionOk="0">
                <a:moveTo>
                  <a:pt x="16207" y="0"/>
                </a:moveTo>
                <a:lnTo>
                  <a:pt x="10805" y="0"/>
                </a:lnTo>
                <a:lnTo>
                  <a:pt x="5402" y="0"/>
                </a:lnTo>
                <a:lnTo>
                  <a:pt x="0" y="0"/>
                </a:lnTo>
                <a:lnTo>
                  <a:pt x="0" y="21600"/>
                </a:lnTo>
                <a:lnTo>
                  <a:pt x="5402" y="21600"/>
                </a:lnTo>
                <a:lnTo>
                  <a:pt x="10805" y="21600"/>
                </a:lnTo>
                <a:lnTo>
                  <a:pt x="16207" y="21600"/>
                </a:lnTo>
                <a:lnTo>
                  <a:pt x="21600" y="21600"/>
                </a:lnTo>
                <a:lnTo>
                  <a:pt x="21600" y="0"/>
                </a:lnTo>
                <a:close/>
              </a:path>
            </a:pathLst>
          </a:custGeom>
          <a:solidFill>
            <a:srgbClr val="5F9ABF"/>
          </a:solidFill>
          <a:ln w="12700">
            <a:miter lim="400000"/>
          </a:ln>
          <a:effectLst>
            <a:outerShdw dist="127000" dir="16200000" rotWithShape="0">
              <a:schemeClr val="bg1"/>
            </a:outerShdw>
          </a:effectLst>
        </p:spPr>
        <p:txBody>
          <a:bodyPr lIns="38100" tIns="38100" rIns="38100" bIns="38100" anchor="ctr"/>
          <a:lstStyle/>
          <a:p>
            <a:endParaRPr sz="3000">
              <a:solidFill>
                <a:srgbClr val="FFFFFF"/>
              </a:solidFill>
            </a:endParaRPr>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Placeholder 12" descr="A close up of a plant&#10;&#10;Description automatically generated">
            <a:extLst>
              <a:ext uri="{FF2B5EF4-FFF2-40B4-BE49-F238E27FC236}">
                <a16:creationId xmlns:a16="http://schemas.microsoft.com/office/drawing/2014/main" id="{B4BD1FCA-8E8C-4147-BE6D-5E0AE6F496C4}"/>
              </a:ext>
            </a:extLst>
          </p:cNvPr>
          <p:cNvPicPr>
            <a:picLocks noGrp="1" noChangeAspect="1"/>
          </p:cNvPicPr>
          <p:nvPr>
            <p:ph type="pic" sz="quarter" idx="13"/>
          </p:nvPr>
        </p:nvPicPr>
        <p:blipFill>
          <a:blip r:embed="rId3"/>
          <a:srcRect t="7" b="7"/>
          <a:stretch>
            <a:fillRect/>
          </a:stretch>
        </p:blipFill>
        <p:spPr/>
      </p:pic>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5</a:t>
            </a:fld>
            <a:endParaRPr lang="en-US"/>
          </a:p>
        </p:txBody>
      </p:sp>
      <p:sp>
        <p:nvSpPr>
          <p:cNvPr id="39" name="Title 38">
            <a:extLst>
              <a:ext uri="{FF2B5EF4-FFF2-40B4-BE49-F238E27FC236}">
                <a16:creationId xmlns:a16="http://schemas.microsoft.com/office/drawing/2014/main" id="{DA792881-DAE8-C14C-BBE4-D94449D9A8F3}"/>
              </a:ext>
            </a:extLst>
          </p:cNvPr>
          <p:cNvSpPr>
            <a:spLocks noGrp="1"/>
          </p:cNvSpPr>
          <p:nvPr>
            <p:ph type="ctrTitle"/>
          </p:nvPr>
        </p:nvSpPr>
        <p:spPr/>
        <p:txBody>
          <a:bodyPr/>
          <a:lstStyle/>
          <a:p>
            <a:r>
              <a:rPr lang="en-US" dirty="0"/>
              <a:t>Title of your Section</a:t>
            </a:r>
          </a:p>
        </p:txBody>
      </p:sp>
      <p:sp>
        <p:nvSpPr>
          <p:cNvPr id="40" name="Subtitle 39">
            <a:extLst>
              <a:ext uri="{FF2B5EF4-FFF2-40B4-BE49-F238E27FC236}">
                <a16:creationId xmlns:a16="http://schemas.microsoft.com/office/drawing/2014/main" id="{59A02F9C-1387-7746-9207-B1738F9EDB5D}"/>
              </a:ext>
            </a:extLst>
          </p:cNvPr>
          <p:cNvSpPr>
            <a:spLocks noGrp="1"/>
          </p:cNvSpPr>
          <p:nvPr>
            <p:ph type="subTitle" idx="1"/>
          </p:nvPr>
        </p:nvSpPr>
        <p:spPr/>
        <p:txBody>
          <a:bodyPr/>
          <a:lstStyle/>
          <a:p>
            <a:r>
              <a:rPr lang="en-US" dirty="0"/>
              <a:t>Here goes the subtitle of your section</a:t>
            </a:r>
          </a:p>
        </p:txBody>
      </p:sp>
      <p:sp>
        <p:nvSpPr>
          <p:cNvPr id="4" name="Shape">
            <a:extLst>
              <a:ext uri="{FF2B5EF4-FFF2-40B4-BE49-F238E27FC236}">
                <a16:creationId xmlns:a16="http://schemas.microsoft.com/office/drawing/2014/main" id="{2B74A4C4-EDEF-46FD-AE26-9132ADD4C435}"/>
              </a:ext>
            </a:extLst>
          </p:cNvPr>
          <p:cNvSpPr/>
          <p:nvPr/>
        </p:nvSpPr>
        <p:spPr>
          <a:xfrm>
            <a:off x="7395212" y="3896720"/>
            <a:ext cx="3454402" cy="2343152"/>
          </a:xfrm>
          <a:custGeom>
            <a:avLst/>
            <a:gdLst/>
            <a:ahLst/>
            <a:cxnLst>
              <a:cxn ang="0">
                <a:pos x="wd2" y="hd2"/>
              </a:cxn>
              <a:cxn ang="5400000">
                <a:pos x="wd2" y="hd2"/>
              </a:cxn>
              <a:cxn ang="10800000">
                <a:pos x="wd2" y="hd2"/>
              </a:cxn>
              <a:cxn ang="16200000">
                <a:pos x="wd2" y="hd2"/>
              </a:cxn>
            </a:cxnLst>
            <a:rect l="0" t="0" r="r" b="b"/>
            <a:pathLst>
              <a:path w="21600" h="21600" extrusionOk="0">
                <a:moveTo>
                  <a:pt x="17280" y="0"/>
                </a:moveTo>
                <a:lnTo>
                  <a:pt x="17280" y="0"/>
                </a:lnTo>
                <a:lnTo>
                  <a:pt x="12960" y="0"/>
                </a:lnTo>
                <a:lnTo>
                  <a:pt x="8640" y="0"/>
                </a:lnTo>
                <a:lnTo>
                  <a:pt x="4320" y="0"/>
                </a:lnTo>
                <a:lnTo>
                  <a:pt x="0" y="0"/>
                </a:lnTo>
                <a:lnTo>
                  <a:pt x="0" y="21600"/>
                </a:lnTo>
                <a:lnTo>
                  <a:pt x="4320" y="21600"/>
                </a:lnTo>
                <a:lnTo>
                  <a:pt x="8640" y="21600"/>
                </a:lnTo>
                <a:lnTo>
                  <a:pt x="12960" y="21600"/>
                </a:lnTo>
                <a:lnTo>
                  <a:pt x="17280" y="21600"/>
                </a:lnTo>
                <a:lnTo>
                  <a:pt x="17280" y="21600"/>
                </a:lnTo>
                <a:lnTo>
                  <a:pt x="21600" y="21600"/>
                </a:lnTo>
                <a:lnTo>
                  <a:pt x="21600" y="0"/>
                </a:lnTo>
                <a:close/>
              </a:path>
            </a:pathLst>
          </a:custGeom>
          <a:solidFill>
            <a:srgbClr val="E9F3C4"/>
          </a:solidFill>
          <a:ln w="12700">
            <a:miter lim="400000"/>
          </a:ln>
          <a:effectLst>
            <a:outerShdw dist="127000" dir="16200000" rotWithShape="0">
              <a:schemeClr val="bg1"/>
            </a:outerShdw>
          </a:effectLst>
        </p:spPr>
        <p:txBody>
          <a:bodyPr lIns="38100" tIns="38100" rIns="38100" bIns="38100" anchor="ctr"/>
          <a:lstStyle/>
          <a:p>
            <a:endParaRPr sz="3000">
              <a:solidFill>
                <a:srgbClr val="FFFFFF"/>
              </a:solidFill>
            </a:endParaRPr>
          </a:p>
        </p:txBody>
      </p:sp>
      <p:sp>
        <p:nvSpPr>
          <p:cNvPr id="5" name="Rectangle">
            <a:extLst>
              <a:ext uri="{FF2B5EF4-FFF2-40B4-BE49-F238E27FC236}">
                <a16:creationId xmlns:a16="http://schemas.microsoft.com/office/drawing/2014/main" id="{A1CF0DE0-71C8-444F-BC43-53BDA3A1628C}"/>
              </a:ext>
            </a:extLst>
          </p:cNvPr>
          <p:cNvSpPr/>
          <p:nvPr/>
        </p:nvSpPr>
        <p:spPr>
          <a:xfrm>
            <a:off x="0" y="5806800"/>
            <a:ext cx="1179831" cy="433072"/>
          </a:xfrm>
          <a:prstGeom prst="rect">
            <a:avLst/>
          </a:prstGeom>
          <a:solidFill>
            <a:srgbClr val="397310"/>
          </a:solidFill>
          <a:ln w="12700">
            <a:miter lim="400000"/>
          </a:ln>
          <a:effectLst>
            <a:outerShdw dist="127000" dir="16200000" rotWithShape="0">
              <a:schemeClr val="bg1"/>
            </a:outerShdw>
          </a:effectLst>
        </p:spPr>
        <p:txBody>
          <a:bodyPr lIns="38100" tIns="38100" rIns="38100" bIns="38100" anchor="ctr"/>
          <a:lstStyle/>
          <a:p>
            <a:endParaRPr sz="3000">
              <a:solidFill>
                <a:srgbClr val="FFFFFF"/>
              </a:solidFill>
            </a:endParaRPr>
          </a:p>
        </p:txBody>
      </p:sp>
      <p:sp>
        <p:nvSpPr>
          <p:cNvPr id="7" name="Shape">
            <a:extLst>
              <a:ext uri="{FF2B5EF4-FFF2-40B4-BE49-F238E27FC236}">
                <a16:creationId xmlns:a16="http://schemas.microsoft.com/office/drawing/2014/main" id="{06D29C7A-8BE4-4A4D-9466-EBF488DD21A6}"/>
              </a:ext>
            </a:extLst>
          </p:cNvPr>
          <p:cNvSpPr/>
          <p:nvPr/>
        </p:nvSpPr>
        <p:spPr>
          <a:xfrm>
            <a:off x="1179831" y="5640431"/>
            <a:ext cx="1380491" cy="599441"/>
          </a:xfrm>
          <a:custGeom>
            <a:avLst/>
            <a:gdLst/>
            <a:ahLst/>
            <a:cxnLst>
              <a:cxn ang="0">
                <a:pos x="wd2" y="hd2"/>
              </a:cxn>
              <a:cxn ang="5400000">
                <a:pos x="wd2" y="hd2"/>
              </a:cxn>
              <a:cxn ang="10800000">
                <a:pos x="wd2" y="hd2"/>
              </a:cxn>
              <a:cxn ang="16200000">
                <a:pos x="wd2" y="hd2"/>
              </a:cxn>
            </a:cxnLst>
            <a:rect l="0" t="0" r="r" b="b"/>
            <a:pathLst>
              <a:path w="21600" h="21600" extrusionOk="0">
                <a:moveTo>
                  <a:pt x="10790" y="0"/>
                </a:moveTo>
                <a:lnTo>
                  <a:pt x="0" y="0"/>
                </a:lnTo>
                <a:lnTo>
                  <a:pt x="0" y="21600"/>
                </a:lnTo>
                <a:lnTo>
                  <a:pt x="10790" y="21600"/>
                </a:lnTo>
                <a:lnTo>
                  <a:pt x="21600" y="21600"/>
                </a:lnTo>
                <a:lnTo>
                  <a:pt x="21600" y="0"/>
                </a:lnTo>
                <a:close/>
              </a:path>
            </a:pathLst>
          </a:custGeom>
          <a:solidFill>
            <a:srgbClr val="4F8C16"/>
          </a:solidFill>
          <a:ln w="12700">
            <a:miter lim="400000"/>
          </a:ln>
          <a:effectLst>
            <a:outerShdw dist="127000" dir="16200000" rotWithShape="0">
              <a:schemeClr val="bg1"/>
            </a:outerShdw>
          </a:effectLst>
        </p:spPr>
        <p:txBody>
          <a:bodyPr lIns="38100" tIns="38100" rIns="38100" bIns="38100" anchor="ctr"/>
          <a:lstStyle/>
          <a:p>
            <a:endParaRPr sz="3000">
              <a:solidFill>
                <a:srgbClr val="FFFFFF"/>
              </a:solidFill>
            </a:endParaRPr>
          </a:p>
        </p:txBody>
      </p:sp>
      <p:sp>
        <p:nvSpPr>
          <p:cNvPr id="8" name="Shape">
            <a:extLst>
              <a:ext uri="{FF2B5EF4-FFF2-40B4-BE49-F238E27FC236}">
                <a16:creationId xmlns:a16="http://schemas.microsoft.com/office/drawing/2014/main" id="{71F01D22-64FA-4C4D-ADC7-C8102C2A19C1}"/>
              </a:ext>
            </a:extLst>
          </p:cNvPr>
          <p:cNvSpPr/>
          <p:nvPr/>
        </p:nvSpPr>
        <p:spPr>
          <a:xfrm>
            <a:off x="2560322" y="5174342"/>
            <a:ext cx="2072640" cy="1065530"/>
          </a:xfrm>
          <a:custGeom>
            <a:avLst/>
            <a:gdLst/>
            <a:ahLst/>
            <a:cxnLst>
              <a:cxn ang="0">
                <a:pos x="wd2" y="hd2"/>
              </a:cxn>
              <a:cxn ang="5400000">
                <a:pos x="wd2" y="hd2"/>
              </a:cxn>
              <a:cxn ang="10800000">
                <a:pos x="wd2" y="hd2"/>
              </a:cxn>
              <a:cxn ang="16200000">
                <a:pos x="wd2" y="hd2"/>
              </a:cxn>
            </a:cxnLst>
            <a:rect l="0" t="0" r="r" b="b"/>
            <a:pathLst>
              <a:path w="21600" h="21600" extrusionOk="0">
                <a:moveTo>
                  <a:pt x="14400" y="0"/>
                </a:moveTo>
                <a:lnTo>
                  <a:pt x="7200" y="0"/>
                </a:lnTo>
                <a:lnTo>
                  <a:pt x="0" y="0"/>
                </a:lnTo>
                <a:lnTo>
                  <a:pt x="0" y="21600"/>
                </a:lnTo>
                <a:lnTo>
                  <a:pt x="7200" y="21600"/>
                </a:lnTo>
                <a:lnTo>
                  <a:pt x="14400" y="21600"/>
                </a:lnTo>
                <a:lnTo>
                  <a:pt x="21600" y="21600"/>
                </a:lnTo>
                <a:lnTo>
                  <a:pt x="21600" y="0"/>
                </a:lnTo>
                <a:close/>
              </a:path>
            </a:pathLst>
          </a:custGeom>
          <a:solidFill>
            <a:srgbClr val="A6BF6F"/>
          </a:solidFill>
          <a:ln w="12700">
            <a:miter lim="400000"/>
          </a:ln>
          <a:effectLst>
            <a:outerShdw dist="127000" dir="16200000" rotWithShape="0">
              <a:schemeClr val="bg1"/>
            </a:outerShdw>
          </a:effectLst>
        </p:spPr>
        <p:txBody>
          <a:bodyPr lIns="38100" tIns="38100" rIns="38100" bIns="38100" anchor="ctr"/>
          <a:lstStyle/>
          <a:p>
            <a:endParaRPr sz="3000">
              <a:solidFill>
                <a:srgbClr val="FFFFFF"/>
              </a:solidFill>
            </a:endParaRPr>
          </a:p>
        </p:txBody>
      </p:sp>
      <p:sp>
        <p:nvSpPr>
          <p:cNvPr id="9" name="Shape">
            <a:extLst>
              <a:ext uri="{FF2B5EF4-FFF2-40B4-BE49-F238E27FC236}">
                <a16:creationId xmlns:a16="http://schemas.microsoft.com/office/drawing/2014/main" id="{62A4C6DE-28C5-481F-B730-1C9295D7DD2C}"/>
              </a:ext>
            </a:extLst>
          </p:cNvPr>
          <p:cNvSpPr/>
          <p:nvPr/>
        </p:nvSpPr>
        <p:spPr>
          <a:xfrm>
            <a:off x="4632962" y="4682852"/>
            <a:ext cx="2762250" cy="1557020"/>
          </a:xfrm>
          <a:custGeom>
            <a:avLst/>
            <a:gdLst/>
            <a:ahLst/>
            <a:cxnLst>
              <a:cxn ang="0">
                <a:pos x="wd2" y="hd2"/>
              </a:cxn>
              <a:cxn ang="5400000">
                <a:pos x="wd2" y="hd2"/>
              </a:cxn>
              <a:cxn ang="10800000">
                <a:pos x="wd2" y="hd2"/>
              </a:cxn>
              <a:cxn ang="16200000">
                <a:pos x="wd2" y="hd2"/>
              </a:cxn>
            </a:cxnLst>
            <a:rect l="0" t="0" r="r" b="b"/>
            <a:pathLst>
              <a:path w="21600" h="21600" extrusionOk="0">
                <a:moveTo>
                  <a:pt x="16207" y="0"/>
                </a:moveTo>
                <a:lnTo>
                  <a:pt x="10805" y="0"/>
                </a:lnTo>
                <a:lnTo>
                  <a:pt x="5402" y="0"/>
                </a:lnTo>
                <a:lnTo>
                  <a:pt x="0" y="0"/>
                </a:lnTo>
                <a:lnTo>
                  <a:pt x="0" y="21600"/>
                </a:lnTo>
                <a:lnTo>
                  <a:pt x="5402" y="21600"/>
                </a:lnTo>
                <a:lnTo>
                  <a:pt x="10805" y="21600"/>
                </a:lnTo>
                <a:lnTo>
                  <a:pt x="16207" y="21600"/>
                </a:lnTo>
                <a:lnTo>
                  <a:pt x="21600" y="21600"/>
                </a:lnTo>
                <a:lnTo>
                  <a:pt x="21600" y="0"/>
                </a:lnTo>
                <a:close/>
              </a:path>
            </a:pathLst>
          </a:custGeom>
          <a:solidFill>
            <a:srgbClr val="C3D9A3"/>
          </a:solidFill>
          <a:ln w="12700">
            <a:miter lim="400000"/>
          </a:ln>
          <a:effectLst>
            <a:outerShdw dist="127000" dir="16200000" rotWithShape="0">
              <a:schemeClr val="bg1"/>
            </a:outerShdw>
          </a:effectLst>
        </p:spPr>
        <p:txBody>
          <a:bodyPr lIns="38100" tIns="38100" rIns="38100" bIns="38100" anchor="ctr"/>
          <a:lstStyle/>
          <a:p>
            <a:endParaRPr sz="3000">
              <a:solidFill>
                <a:srgbClr val="FFFFFF"/>
              </a:solidFill>
            </a:endParaRPr>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
        <p:nvSpPr>
          <p:cNvPr id="10" name="Picture Placeholder 9">
            <a:extLst>
              <a:ext uri="{FF2B5EF4-FFF2-40B4-BE49-F238E27FC236}">
                <a16:creationId xmlns:a16="http://schemas.microsoft.com/office/drawing/2014/main" id="{7E1E066D-E84B-4D7D-88D9-CF88DA07EE7D}"/>
              </a:ext>
            </a:extLst>
          </p:cNvPr>
          <p:cNvSpPr>
            <a:spLocks noGrp="1"/>
          </p:cNvSpPr>
          <p:nvPr>
            <p:ph type="pic" sz="quarter" idx="17"/>
          </p:nvPr>
        </p:nvSpPr>
        <p:spPr/>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 (“Office”)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96_T_PGO_Chart-Palette-16x9.pptx" id="{7417C5CB-5D25-455B-AC4B-13162B7235F3}" vid="{454502D9-DA7D-4DF3-9B7B-D31BEC33C644}"/>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96_T_PGO_Chart-Palette-16x9.pptx" id="{7417C5CB-5D25-455B-AC4B-13162B7235F3}" vid="{FCEE0836-A198-41B5-9C69-CDFD9ABC9C8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467</TotalTime>
  <Words>371</Words>
  <PresentationFormat>Widescreen</PresentationFormat>
  <Paragraphs>55</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 (“Office”)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Chart Palette</dc:title>
  <dc:creator>PresentationGO.com</dc:creator>
  <dc:description>© Copyright PresentationGo.com</dc:description>
  <dcterms:created xsi:type="dcterms:W3CDTF">2019-11-21T05:02:10Z</dcterms:created>
  <dcterms:modified xsi:type="dcterms:W3CDTF">2020-11-12T20:44:47Z</dcterms:modified>
  <cp:category>Templates</cp:category>
</cp:coreProperties>
</file>