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696" autoAdjust="0"/>
    <p:restoredTop sz="96335" autoAdjust="0"/>
  </p:normalViewPr>
  <p:slideViewPr>
    <p:cSldViewPr snapToGrid="0">
      <p:cViewPr varScale="1">
        <p:scale>
          <a:sx n="153" d="100"/>
          <a:sy n="153" d="100"/>
        </p:scale>
        <p:origin x="1854"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11/12/2020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86EA508A-A3DC-5248-AEAC-9489E24479D7}"/>
              </a:ext>
            </a:extLst>
          </p:cNvPr>
          <p:cNvSpPr/>
          <p:nvPr userDrawn="1"/>
        </p:nvSpPr>
        <p:spPr>
          <a:xfrm>
            <a:off x="468911" y="484188"/>
            <a:ext cx="8206177" cy="5454650"/>
          </a:xfrm>
          <a:prstGeom prst="rect">
            <a:avLst/>
          </a:pr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3" name="Picture Placeholder 2">
            <a:extLst>
              <a:ext uri="{FF2B5EF4-FFF2-40B4-BE49-F238E27FC236}">
                <a16:creationId xmlns:a16="http://schemas.microsoft.com/office/drawing/2014/main" id="{9CBA8428-9CD2-1A40-AF51-740F9A5E0711}"/>
              </a:ext>
            </a:extLst>
          </p:cNvPr>
          <p:cNvSpPr>
            <a:spLocks noGrp="1"/>
          </p:cNvSpPr>
          <p:nvPr>
            <p:ph type="pic" sz="quarter" idx="13"/>
          </p:nvPr>
        </p:nvSpPr>
        <p:spPr>
          <a:xfrm>
            <a:off x="628649" y="671513"/>
            <a:ext cx="7886700" cy="5267325"/>
          </a:xfrm>
          <a:solidFill>
            <a:schemeClr val="accent1"/>
          </a:solidFill>
        </p:spPr>
        <p:txBody>
          <a:body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1122363"/>
            <a:ext cx="6858000" cy="1655762"/>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2861258"/>
            <a:ext cx="6858000" cy="703636"/>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950178"/>
            <a:ext cx="7886700" cy="1325563"/>
          </a:xfrm>
        </p:spPr>
        <p:txBody>
          <a:bodyPr/>
          <a:lstStyle>
            <a:lvl1pPr>
              <a:defRPr>
                <a:solidFill>
                  <a:schemeClr val="tx1">
                    <a:lumMod val="75000"/>
                    <a:lumOff val="25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2358393"/>
            <a:ext cx="7886700" cy="3818569"/>
          </a:xfrm>
          <a:prstGeom prst="rect">
            <a:avLst/>
          </a:prstGeo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lvl1pPr>
              <a:defRPr>
                <a:solidFill>
                  <a:schemeClr val="tx1">
                    <a:lumMod val="75000"/>
                    <a:lumOff val="25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Rectangle">
            <a:extLst>
              <a:ext uri="{FF2B5EF4-FFF2-40B4-BE49-F238E27FC236}">
                <a16:creationId xmlns:a16="http://schemas.microsoft.com/office/drawing/2014/main" id="{AA8E158D-E443-A04C-B2A3-722CA27D9A54}"/>
              </a:ext>
            </a:extLst>
          </p:cNvPr>
          <p:cNvSpPr/>
          <p:nvPr userDrawn="1"/>
        </p:nvSpPr>
        <p:spPr>
          <a:xfrm>
            <a:off x="468911" y="484188"/>
            <a:ext cx="8206177" cy="5454650"/>
          </a:xfrm>
          <a:prstGeom prst="rect">
            <a:avLst/>
          </a:pr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16" name="Picture Placeholder 2">
            <a:extLst>
              <a:ext uri="{FF2B5EF4-FFF2-40B4-BE49-F238E27FC236}">
                <a16:creationId xmlns:a16="http://schemas.microsoft.com/office/drawing/2014/main" id="{818D51A9-C9D5-5E4D-9AF6-7B0D48B2A5C5}"/>
              </a:ext>
            </a:extLst>
          </p:cNvPr>
          <p:cNvSpPr>
            <a:spLocks noGrp="1"/>
          </p:cNvSpPr>
          <p:nvPr>
            <p:ph type="pic" sz="quarter" idx="13"/>
          </p:nvPr>
        </p:nvSpPr>
        <p:spPr>
          <a:xfrm>
            <a:off x="628649" y="671513"/>
            <a:ext cx="7886700" cy="5267325"/>
          </a:xfrm>
          <a:solidFill>
            <a:schemeClr val="accent1"/>
          </a:solidFill>
        </p:spPr>
        <p:txBody>
          <a:bodyPr/>
          <a:lstStyle/>
          <a:p>
            <a:endParaRPr lang="en-US"/>
          </a:p>
        </p:txBody>
      </p:sp>
      <p:sp>
        <p:nvSpPr>
          <p:cNvPr id="17" name="Title 1">
            <a:extLst>
              <a:ext uri="{FF2B5EF4-FFF2-40B4-BE49-F238E27FC236}">
                <a16:creationId xmlns:a16="http://schemas.microsoft.com/office/drawing/2014/main" id="{5AF43F4D-C0E1-F64F-BC3A-CB32F8C7577C}"/>
              </a:ext>
            </a:extLst>
          </p:cNvPr>
          <p:cNvSpPr>
            <a:spLocks noGrp="1"/>
          </p:cNvSpPr>
          <p:nvPr>
            <p:ph type="ctrTitle"/>
          </p:nvPr>
        </p:nvSpPr>
        <p:spPr>
          <a:xfrm>
            <a:off x="1143000" y="1122363"/>
            <a:ext cx="6858000" cy="1655762"/>
          </a:xfrm>
          <a:prstGeom prst="rect">
            <a:avLst/>
          </a:prstGeom>
        </p:spPr>
        <p:txBody>
          <a:bodyPr anchor="b"/>
          <a:lstStyle>
            <a:lvl1pPr algn="ctr">
              <a:defRPr sz="6000"/>
            </a:lvl1pPr>
          </a:lstStyle>
          <a:p>
            <a:r>
              <a:rPr lang="en-US" dirty="0"/>
              <a:t>Click to edit Master title style</a:t>
            </a:r>
          </a:p>
        </p:txBody>
      </p:sp>
      <p:sp>
        <p:nvSpPr>
          <p:cNvPr id="18" name="Subtitle 2">
            <a:extLst>
              <a:ext uri="{FF2B5EF4-FFF2-40B4-BE49-F238E27FC236}">
                <a16:creationId xmlns:a16="http://schemas.microsoft.com/office/drawing/2014/main" id="{09DE3132-DD8B-274F-A586-5BAEB329750F}"/>
              </a:ext>
            </a:extLst>
          </p:cNvPr>
          <p:cNvSpPr>
            <a:spLocks noGrp="1"/>
          </p:cNvSpPr>
          <p:nvPr>
            <p:ph type="subTitle" idx="1"/>
          </p:nvPr>
        </p:nvSpPr>
        <p:spPr>
          <a:xfrm>
            <a:off x="1143000" y="2861258"/>
            <a:ext cx="6858000" cy="703636"/>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Rectangle">
            <a:extLst>
              <a:ext uri="{FF2B5EF4-FFF2-40B4-BE49-F238E27FC236}">
                <a16:creationId xmlns:a16="http://schemas.microsoft.com/office/drawing/2014/main" id="{D8535663-268C-5546-AB95-E28577B68B6E}"/>
              </a:ext>
            </a:extLst>
          </p:cNvPr>
          <p:cNvSpPr/>
          <p:nvPr userDrawn="1"/>
        </p:nvSpPr>
        <p:spPr>
          <a:xfrm>
            <a:off x="468911" y="484188"/>
            <a:ext cx="8206177" cy="5454650"/>
          </a:xfrm>
          <a:prstGeom prst="rect">
            <a:avLst/>
          </a:pr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16" name="Picture Placeholder 2">
            <a:extLst>
              <a:ext uri="{FF2B5EF4-FFF2-40B4-BE49-F238E27FC236}">
                <a16:creationId xmlns:a16="http://schemas.microsoft.com/office/drawing/2014/main" id="{2B9A6C2C-1F68-284F-A346-98467A8B206F}"/>
              </a:ext>
            </a:extLst>
          </p:cNvPr>
          <p:cNvSpPr>
            <a:spLocks noGrp="1"/>
          </p:cNvSpPr>
          <p:nvPr>
            <p:ph type="pic" sz="quarter" idx="13"/>
          </p:nvPr>
        </p:nvSpPr>
        <p:spPr>
          <a:xfrm>
            <a:off x="628649" y="671513"/>
            <a:ext cx="7886700" cy="5267325"/>
          </a:xfrm>
          <a:solidFill>
            <a:schemeClr val="accent1"/>
          </a:solidFill>
        </p:spPr>
        <p:txBody>
          <a:bodyPr/>
          <a:lstStyle/>
          <a:p>
            <a:endParaRPr lang="en-US"/>
          </a:p>
        </p:txBody>
      </p:sp>
      <p:sp>
        <p:nvSpPr>
          <p:cNvPr id="17" name="Title 1">
            <a:extLst>
              <a:ext uri="{FF2B5EF4-FFF2-40B4-BE49-F238E27FC236}">
                <a16:creationId xmlns:a16="http://schemas.microsoft.com/office/drawing/2014/main" id="{DD23E198-A87B-3A4A-BB9A-07D47003CB25}"/>
              </a:ext>
            </a:extLst>
          </p:cNvPr>
          <p:cNvSpPr>
            <a:spLocks noGrp="1"/>
          </p:cNvSpPr>
          <p:nvPr>
            <p:ph type="ctrTitle"/>
          </p:nvPr>
        </p:nvSpPr>
        <p:spPr>
          <a:xfrm>
            <a:off x="1143000" y="1122363"/>
            <a:ext cx="6858000" cy="1655762"/>
          </a:xfrm>
          <a:prstGeom prst="rect">
            <a:avLst/>
          </a:prstGeom>
        </p:spPr>
        <p:txBody>
          <a:bodyPr anchor="b"/>
          <a:lstStyle>
            <a:lvl1pPr algn="ctr">
              <a:defRPr sz="6000"/>
            </a:lvl1pPr>
          </a:lstStyle>
          <a:p>
            <a:r>
              <a:rPr lang="en-US" dirty="0"/>
              <a:t>Click to edit Master title style</a:t>
            </a:r>
          </a:p>
        </p:txBody>
      </p:sp>
      <p:sp>
        <p:nvSpPr>
          <p:cNvPr id="18" name="Subtitle 2">
            <a:extLst>
              <a:ext uri="{FF2B5EF4-FFF2-40B4-BE49-F238E27FC236}">
                <a16:creationId xmlns:a16="http://schemas.microsoft.com/office/drawing/2014/main" id="{BE4119A7-F776-364B-88BE-1EC4BF2A0030}"/>
              </a:ext>
            </a:extLst>
          </p:cNvPr>
          <p:cNvSpPr>
            <a:spLocks noGrp="1"/>
          </p:cNvSpPr>
          <p:nvPr>
            <p:ph type="subTitle" idx="1"/>
          </p:nvPr>
        </p:nvSpPr>
        <p:spPr>
          <a:xfrm>
            <a:off x="1143000" y="2861258"/>
            <a:ext cx="6858000" cy="703636"/>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40430D9-548D-DA4D-AF6D-EAA0C018303D}"/>
              </a:ext>
            </a:extLst>
          </p:cNvPr>
          <p:cNvGrpSpPr/>
          <p:nvPr userDrawn="1"/>
        </p:nvGrpSpPr>
        <p:grpSpPr>
          <a:xfrm>
            <a:off x="1" y="972274"/>
            <a:ext cx="6875361" cy="2327186"/>
            <a:chOff x="0" y="956308"/>
            <a:chExt cx="10818268" cy="2343152"/>
          </a:xfrm>
        </p:grpSpPr>
        <p:sp>
          <p:nvSpPr>
            <p:cNvPr id="17" name="Shape">
              <a:extLst>
                <a:ext uri="{FF2B5EF4-FFF2-40B4-BE49-F238E27FC236}">
                  <a16:creationId xmlns:a16="http://schemas.microsoft.com/office/drawing/2014/main" id="{E25B7342-28AC-F94A-A3E6-BAAF1F4FB067}"/>
                </a:ext>
              </a:extLst>
            </p:cNvPr>
            <p:cNvSpPr/>
            <p:nvPr/>
          </p:nvSpPr>
          <p:spPr>
            <a:xfrm>
              <a:off x="7363866" y="956308"/>
              <a:ext cx="3454402" cy="2343152"/>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rgbClr val="F2C266"/>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21" name="Rectangle">
              <a:extLst>
                <a:ext uri="{FF2B5EF4-FFF2-40B4-BE49-F238E27FC236}">
                  <a16:creationId xmlns:a16="http://schemas.microsoft.com/office/drawing/2014/main" id="{C63CC79C-73A1-934F-BF41-90D3B34BA9E5}"/>
                </a:ext>
              </a:extLst>
            </p:cNvPr>
            <p:cNvSpPr/>
            <p:nvPr/>
          </p:nvSpPr>
          <p:spPr>
            <a:xfrm>
              <a:off x="0" y="2866388"/>
              <a:ext cx="1179831" cy="433072"/>
            </a:xfrm>
            <a:prstGeom prst="rect">
              <a:avLst/>
            </a:prstGeom>
            <a:solidFill>
              <a:srgbClr val="260F09"/>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BE1AC1CD-0E3D-DD4C-8F8A-8E9F2C015BBB}"/>
                </a:ext>
              </a:extLst>
            </p:cNvPr>
            <p:cNvSpPr/>
            <p:nvPr/>
          </p:nvSpPr>
          <p:spPr>
            <a:xfrm>
              <a:off x="1172153" y="2700019"/>
              <a:ext cx="1380491" cy="599441"/>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8D5845"/>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39155E02-7F8E-B24E-9C3F-C47A0DCE6782}"/>
                </a:ext>
              </a:extLst>
            </p:cNvPr>
            <p:cNvSpPr/>
            <p:nvPr/>
          </p:nvSpPr>
          <p:spPr>
            <a:xfrm>
              <a:off x="2544332" y="2233930"/>
              <a:ext cx="2072640" cy="1065530"/>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C09E60"/>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51C67822-10E6-6942-BA04-B013C1A8195C}"/>
                </a:ext>
              </a:extLst>
            </p:cNvPr>
            <p:cNvSpPr/>
            <p:nvPr/>
          </p:nvSpPr>
          <p:spPr>
            <a:xfrm>
              <a:off x="4609929" y="1742440"/>
              <a:ext cx="2762250" cy="1557020"/>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D9B09F"/>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grpSp>
      <p:sp>
        <p:nvSpPr>
          <p:cNvPr id="3" name="Picture Placeholder 2">
            <a:extLst>
              <a:ext uri="{FF2B5EF4-FFF2-40B4-BE49-F238E27FC236}">
                <a16:creationId xmlns:a16="http://schemas.microsoft.com/office/drawing/2014/main" id="{671DEF13-5DB4-1B40-8A06-2BC0EE92C215}"/>
              </a:ext>
            </a:extLst>
          </p:cNvPr>
          <p:cNvSpPr>
            <a:spLocks noGrp="1"/>
          </p:cNvSpPr>
          <p:nvPr>
            <p:ph type="pic" sz="quarter" idx="17"/>
          </p:nvPr>
        </p:nvSpPr>
        <p:spPr>
          <a:xfrm>
            <a:off x="6875362" y="0"/>
            <a:ext cx="2268637" cy="3298825"/>
          </a:xfrm>
          <a:solidFill>
            <a:schemeClr val="tx1">
              <a:lumMod val="75000"/>
              <a:lumOff val="25000"/>
            </a:schemeClr>
          </a:solidFill>
        </p:spPr>
        <p:txBody>
          <a:bodyPr anchor="ctr"/>
          <a:lstStyle>
            <a:lvl1pPr algn="ctr">
              <a:buNone/>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429000"/>
            <a:ext cx="7886700" cy="1144680"/>
          </a:xfrm>
          <a:prstGeom prst="rect">
            <a:avLst/>
          </a:prstGeom>
        </p:spPr>
        <p:txBody>
          <a:bodyPr anchor="b"/>
          <a:lstStyle>
            <a:lvl1pPr>
              <a:defRPr sz="6000">
                <a:solidFill>
                  <a:schemeClr val="tx1">
                    <a:lumMod val="75000"/>
                    <a:lumOff val="25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703221"/>
            <a:ext cx="7886700" cy="1386430"/>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4803494" y="2293453"/>
            <a:ext cx="1948010" cy="286475"/>
          </a:xfrm>
          <a:noFill/>
        </p:spPr>
        <p:txBody>
          <a:bodyPr anchor="ctr">
            <a:noAutofit/>
          </a:bodyPr>
          <a:lstStyle>
            <a:lvl1pPr marL="0" indent="0" algn="r">
              <a:buNone/>
              <a:defRPr sz="1200">
                <a:solidFill>
                  <a:schemeClr val="tx1">
                    <a:lumMod val="75000"/>
                    <a:lumOff val="2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4803494" y="2569821"/>
            <a:ext cx="1948010" cy="286475"/>
          </a:xfrm>
          <a:noFill/>
        </p:spPr>
        <p:txBody>
          <a:bodyPr anchor="ctr">
            <a:noAutofit/>
          </a:bodyPr>
          <a:lstStyle>
            <a:lvl1pPr marL="0" indent="0" algn="r">
              <a:buNone/>
              <a:defRPr sz="1200">
                <a:solidFill>
                  <a:schemeClr val="tx1">
                    <a:lumMod val="75000"/>
                    <a:lumOff val="2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4803494" y="2846189"/>
            <a:ext cx="1948010" cy="286475"/>
          </a:xfrm>
          <a:noFill/>
        </p:spPr>
        <p:txBody>
          <a:bodyPr anchor="ctr">
            <a:noAutofit/>
          </a:bodyPr>
          <a:lstStyle>
            <a:lvl1pPr marL="0" indent="0" algn="r">
              <a:buNone/>
              <a:defRPr sz="1200">
                <a:solidFill>
                  <a:schemeClr val="tx1">
                    <a:lumMod val="75000"/>
                    <a:lumOff val="2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lumMod val="75000"/>
                    <a:lumOff val="25000"/>
                  </a:schemeClr>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tx1">
                    <a:lumMod val="75000"/>
                    <a:lumOff val="25000"/>
                  </a:schemeClr>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tx1">
                    <a:lumMod val="75000"/>
                    <a:lumOff val="25000"/>
                  </a:schemeClr>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tx1">
                    <a:lumMod val="75000"/>
                    <a:lumOff val="25000"/>
                  </a:schemeClr>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3">
                <a:lumMod val="5000"/>
                <a:lumOff val="95000"/>
              </a:schemeClr>
            </a:gs>
            <a:gs pos="100000">
              <a:schemeClr val="accent3">
                <a:lumMod val="30000"/>
                <a:lumOff val="70000"/>
              </a:schemeClr>
            </a:gs>
          </a:gsLst>
          <a:lin ang="189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A group of fresh fruit and vegetables&#10;&#10;Description automatically generated">
            <a:extLst>
              <a:ext uri="{FF2B5EF4-FFF2-40B4-BE49-F238E27FC236}">
                <a16:creationId xmlns:a16="http://schemas.microsoft.com/office/drawing/2014/main" id="{0AFB98B5-4F05-4F83-AB91-E20E03B4DF5E}"/>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1" b="21"/>
          <a:stretch>
            <a:fillRect/>
          </a:stretch>
        </p:blipFill>
        <p:spPr/>
      </p:pic>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25" name="Date Placeholder 24">
            <a:extLst>
              <a:ext uri="{FF2B5EF4-FFF2-40B4-BE49-F238E27FC236}">
                <a16:creationId xmlns:a16="http://schemas.microsoft.com/office/drawing/2014/main" id="{6FFBDC89-EC0D-324F-81D9-770D5C96F65B}"/>
              </a:ext>
            </a:extLst>
          </p:cNvPr>
          <p:cNvSpPr>
            <a:spLocks noGrp="1"/>
          </p:cNvSpPr>
          <p:nvPr>
            <p:ph type="dt" sz="half" idx="10"/>
          </p:nvPr>
        </p:nvSpPr>
        <p:spPr/>
        <p:txBody>
          <a:bodyPr/>
          <a:lstStyle/>
          <a:p>
            <a:r>
              <a:rPr lang="en-US"/>
              <a:t>Date</a:t>
            </a:r>
          </a:p>
        </p:txBody>
      </p:sp>
      <p:sp>
        <p:nvSpPr>
          <p:cNvPr id="26" name="Footer Placeholder 25">
            <a:extLst>
              <a:ext uri="{FF2B5EF4-FFF2-40B4-BE49-F238E27FC236}">
                <a16:creationId xmlns:a16="http://schemas.microsoft.com/office/drawing/2014/main" id="{2392ECFB-2FB8-9D43-B601-8174C2B2BD7A}"/>
              </a:ext>
            </a:extLst>
          </p:cNvPr>
          <p:cNvSpPr>
            <a:spLocks noGrp="1"/>
          </p:cNvSpPr>
          <p:nvPr>
            <p:ph type="ftr" sz="quarter" idx="11"/>
          </p:nvPr>
        </p:nvSpPr>
        <p:spPr/>
        <p:txBody>
          <a:bodyPr/>
          <a:lstStyle/>
          <a:p>
            <a:r>
              <a:rPr lang="en-US"/>
              <a:t>Your Footer Here</a:t>
            </a:r>
          </a:p>
        </p:txBody>
      </p:sp>
      <p:sp>
        <p:nvSpPr>
          <p:cNvPr id="27" name="Slide Number Placeholder 26">
            <a:extLst>
              <a:ext uri="{FF2B5EF4-FFF2-40B4-BE49-F238E27FC236}">
                <a16:creationId xmlns:a16="http://schemas.microsoft.com/office/drawing/2014/main" id="{ED025F76-C46D-4343-B5F4-D5599D8A3A28}"/>
              </a:ext>
            </a:extLst>
          </p:cNvPr>
          <p:cNvSpPr>
            <a:spLocks noGrp="1"/>
          </p:cNvSpPr>
          <p:nvPr>
            <p:ph type="sldNum" sz="quarter" idx="12"/>
          </p:nvPr>
        </p:nvSpPr>
        <p:spPr/>
        <p:txBody>
          <a:bodyPr/>
          <a:lstStyle/>
          <a:p>
            <a:fld id="{E1D938BB-204F-405F-99D0-29E0C28153FC}" type="slidenum">
              <a:rPr lang="en-US" smtClean="0"/>
              <a:t>1</a:t>
            </a:fld>
            <a:endParaRPr lang="en-US"/>
          </a:p>
        </p:txBody>
      </p:sp>
      <p:sp>
        <p:nvSpPr>
          <p:cNvPr id="7" name="Shape">
            <a:extLst>
              <a:ext uri="{FF2B5EF4-FFF2-40B4-BE49-F238E27FC236}">
                <a16:creationId xmlns:a16="http://schemas.microsoft.com/office/drawing/2014/main" id="{1E5F1B77-1ADF-7244-8B28-A32D8678C980}"/>
              </a:ext>
            </a:extLst>
          </p:cNvPr>
          <p:cNvSpPr/>
          <p:nvPr/>
        </p:nvSpPr>
        <p:spPr>
          <a:xfrm>
            <a:off x="5463220" y="3896720"/>
            <a:ext cx="2554815" cy="2343152"/>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rgbClr val="F9A693"/>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8" name="Rectangle">
            <a:extLst>
              <a:ext uri="{FF2B5EF4-FFF2-40B4-BE49-F238E27FC236}">
                <a16:creationId xmlns:a16="http://schemas.microsoft.com/office/drawing/2014/main" id="{001E5067-1650-9744-BD68-D0AE17262AA1}"/>
              </a:ext>
            </a:extLst>
          </p:cNvPr>
          <p:cNvSpPr/>
          <p:nvPr/>
        </p:nvSpPr>
        <p:spPr>
          <a:xfrm>
            <a:off x="0" y="5806800"/>
            <a:ext cx="872582" cy="433072"/>
          </a:xfrm>
          <a:prstGeom prst="rect">
            <a:avLst/>
          </a:prstGeom>
          <a:solidFill>
            <a:srgbClr val="241812"/>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B61CB843-9402-9847-96DD-2D87F8D9462A}"/>
              </a:ext>
            </a:extLst>
          </p:cNvPr>
          <p:cNvSpPr/>
          <p:nvPr/>
        </p:nvSpPr>
        <p:spPr>
          <a:xfrm>
            <a:off x="872582" y="5640431"/>
            <a:ext cx="1020987" cy="599441"/>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5E190F"/>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315B2057-4FC5-A446-8610-02964E97749B}"/>
              </a:ext>
            </a:extLst>
          </p:cNvPr>
          <p:cNvSpPr/>
          <p:nvPr/>
        </p:nvSpPr>
        <p:spPr>
          <a:xfrm>
            <a:off x="1893569" y="5174342"/>
            <a:ext cx="1532888" cy="1065530"/>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8B3A27"/>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80F3603A-4263-4C49-AC84-523E8210552D}"/>
              </a:ext>
            </a:extLst>
          </p:cNvPr>
          <p:cNvSpPr/>
          <p:nvPr/>
        </p:nvSpPr>
        <p:spPr>
          <a:xfrm>
            <a:off x="3426457" y="4682852"/>
            <a:ext cx="2036763" cy="1557020"/>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D86E59"/>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endParaRPr lang="en-US" dirty="0"/>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
        <p:nvSpPr>
          <p:cNvPr id="25" name="Shape">
            <a:extLst>
              <a:ext uri="{FF2B5EF4-FFF2-40B4-BE49-F238E27FC236}">
                <a16:creationId xmlns:a16="http://schemas.microsoft.com/office/drawing/2014/main" id="{98DB8CB6-90D0-4273-99DF-CF71B7A9BB40}"/>
              </a:ext>
            </a:extLst>
          </p:cNvPr>
          <p:cNvSpPr/>
          <p:nvPr/>
        </p:nvSpPr>
        <p:spPr>
          <a:xfrm>
            <a:off x="5463220" y="618128"/>
            <a:ext cx="2554815" cy="429768"/>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chemeClr val="accent4">
              <a:lumMod val="40000"/>
              <a:lumOff val="60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6" name="Rectangle">
            <a:extLst>
              <a:ext uri="{FF2B5EF4-FFF2-40B4-BE49-F238E27FC236}">
                <a16:creationId xmlns:a16="http://schemas.microsoft.com/office/drawing/2014/main" id="{635662C3-4D69-4761-A056-F0F86659D2AF}"/>
              </a:ext>
            </a:extLst>
          </p:cNvPr>
          <p:cNvSpPr/>
          <p:nvPr/>
        </p:nvSpPr>
        <p:spPr>
          <a:xfrm>
            <a:off x="0" y="618128"/>
            <a:ext cx="872582" cy="429768"/>
          </a:xfrm>
          <a:prstGeom prst="rect">
            <a:avLst/>
          </a:prstGeom>
          <a:solidFill>
            <a:srgbClr val="D93D06"/>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7" name="Shape">
            <a:extLst>
              <a:ext uri="{FF2B5EF4-FFF2-40B4-BE49-F238E27FC236}">
                <a16:creationId xmlns:a16="http://schemas.microsoft.com/office/drawing/2014/main" id="{F6AA206C-6A5F-46AD-87D6-5024D62B2A05}"/>
              </a:ext>
            </a:extLst>
          </p:cNvPr>
          <p:cNvSpPr/>
          <p:nvPr/>
        </p:nvSpPr>
        <p:spPr>
          <a:xfrm>
            <a:off x="872582" y="618128"/>
            <a:ext cx="1020987" cy="429768"/>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F38616"/>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8" name="Shape">
            <a:extLst>
              <a:ext uri="{FF2B5EF4-FFF2-40B4-BE49-F238E27FC236}">
                <a16:creationId xmlns:a16="http://schemas.microsoft.com/office/drawing/2014/main" id="{FF08793D-2109-4190-9119-BA883CEAFDFD}"/>
              </a:ext>
            </a:extLst>
          </p:cNvPr>
          <p:cNvSpPr/>
          <p:nvPr/>
        </p:nvSpPr>
        <p:spPr>
          <a:xfrm>
            <a:off x="1893569" y="618128"/>
            <a:ext cx="1532888" cy="429768"/>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F39F1C"/>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9" name="Shape">
            <a:extLst>
              <a:ext uri="{FF2B5EF4-FFF2-40B4-BE49-F238E27FC236}">
                <a16:creationId xmlns:a16="http://schemas.microsoft.com/office/drawing/2014/main" id="{F79AB2E2-7690-47BD-8C1B-A5CB14E6ED00}"/>
              </a:ext>
            </a:extLst>
          </p:cNvPr>
          <p:cNvSpPr/>
          <p:nvPr/>
        </p:nvSpPr>
        <p:spPr>
          <a:xfrm>
            <a:off x="3426457" y="618128"/>
            <a:ext cx="2036763" cy="429768"/>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F2C22F"/>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grpSp>
        <p:nvGrpSpPr>
          <p:cNvPr id="24" name="Group 23">
            <a:extLst>
              <a:ext uri="{FF2B5EF4-FFF2-40B4-BE49-F238E27FC236}">
                <a16:creationId xmlns:a16="http://schemas.microsoft.com/office/drawing/2014/main" id="{0E922075-B9C4-4E82-8098-E06E0CCABAF8}"/>
              </a:ext>
            </a:extLst>
          </p:cNvPr>
          <p:cNvGrpSpPr/>
          <p:nvPr/>
        </p:nvGrpSpPr>
        <p:grpSpPr>
          <a:xfrm>
            <a:off x="0" y="5810104"/>
            <a:ext cx="8018035" cy="429768"/>
            <a:chOff x="0" y="5806800"/>
            <a:chExt cx="8018035" cy="429768"/>
          </a:xfrm>
        </p:grpSpPr>
        <p:sp>
          <p:nvSpPr>
            <p:cNvPr id="25" name="Shape">
              <a:extLst>
                <a:ext uri="{FF2B5EF4-FFF2-40B4-BE49-F238E27FC236}">
                  <a16:creationId xmlns:a16="http://schemas.microsoft.com/office/drawing/2014/main" id="{072DB877-534B-4A7A-AFC3-B9155FBF6045}"/>
                </a:ext>
              </a:extLst>
            </p:cNvPr>
            <p:cNvSpPr/>
            <p:nvPr/>
          </p:nvSpPr>
          <p:spPr>
            <a:xfrm>
              <a:off x="5463220" y="5806800"/>
              <a:ext cx="2554815" cy="429768"/>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chemeClr val="bg2">
                <a:lumMod val="90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6" name="Rectangle">
              <a:extLst>
                <a:ext uri="{FF2B5EF4-FFF2-40B4-BE49-F238E27FC236}">
                  <a16:creationId xmlns:a16="http://schemas.microsoft.com/office/drawing/2014/main" id="{12FFC278-B27A-42DB-82C4-E31BAC4F31D2}"/>
                </a:ext>
              </a:extLst>
            </p:cNvPr>
            <p:cNvSpPr/>
            <p:nvPr/>
          </p:nvSpPr>
          <p:spPr>
            <a:xfrm>
              <a:off x="0" y="5806800"/>
              <a:ext cx="872582" cy="429768"/>
            </a:xfrm>
            <a:prstGeom prst="rect">
              <a:avLst/>
            </a:prstGeom>
            <a:solidFill>
              <a:schemeClr val="tx1">
                <a:lumMod val="95000"/>
                <a:lumOff val="5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7" name="Shape">
              <a:extLst>
                <a:ext uri="{FF2B5EF4-FFF2-40B4-BE49-F238E27FC236}">
                  <a16:creationId xmlns:a16="http://schemas.microsoft.com/office/drawing/2014/main" id="{5D550A15-7C0D-47A8-A1BC-4E108B3D9D27}"/>
                </a:ext>
              </a:extLst>
            </p:cNvPr>
            <p:cNvSpPr/>
            <p:nvPr/>
          </p:nvSpPr>
          <p:spPr>
            <a:xfrm>
              <a:off x="872582" y="5806800"/>
              <a:ext cx="1020987" cy="429768"/>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chemeClr val="bg2">
                <a:lumMod val="25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8" name="Shape">
              <a:extLst>
                <a:ext uri="{FF2B5EF4-FFF2-40B4-BE49-F238E27FC236}">
                  <a16:creationId xmlns:a16="http://schemas.microsoft.com/office/drawing/2014/main" id="{F7537F6F-7DF1-4D09-A3D6-20CE8E1C890B}"/>
                </a:ext>
              </a:extLst>
            </p:cNvPr>
            <p:cNvSpPr/>
            <p:nvPr/>
          </p:nvSpPr>
          <p:spPr>
            <a:xfrm>
              <a:off x="1893569" y="5806800"/>
              <a:ext cx="1532888" cy="429768"/>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chemeClr val="bg2">
                <a:lumMod val="50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9" name="Shape">
              <a:extLst>
                <a:ext uri="{FF2B5EF4-FFF2-40B4-BE49-F238E27FC236}">
                  <a16:creationId xmlns:a16="http://schemas.microsoft.com/office/drawing/2014/main" id="{FCC720D6-2410-4433-A280-7AC7EE693577}"/>
                </a:ext>
              </a:extLst>
            </p:cNvPr>
            <p:cNvSpPr/>
            <p:nvPr/>
          </p:nvSpPr>
          <p:spPr>
            <a:xfrm>
              <a:off x="3426457" y="5806800"/>
              <a:ext cx="2036763" cy="429768"/>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chemeClr val="bg2">
                <a:lumMod val="75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gr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14" descr="A picture containing table, sitting, items, little&#10;&#10;Description automatically generated">
            <a:extLst>
              <a:ext uri="{FF2B5EF4-FFF2-40B4-BE49-F238E27FC236}">
                <a16:creationId xmlns:a16="http://schemas.microsoft.com/office/drawing/2014/main" id="{9F54FD1E-E167-4F3D-97CE-4CBB6E2AB5C8}"/>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64" b="64"/>
          <a:stretch>
            <a:fillRect/>
          </a:stretch>
        </p:blipFill>
        <p:spPr/>
      </p:pic>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ctr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subTitle" idx="1"/>
          </p:nvPr>
        </p:nvSpPr>
        <p:spPr/>
        <p:txBody>
          <a:bodyPr/>
          <a:lstStyle/>
          <a:p>
            <a:r>
              <a:rPr lang="en-US" dirty="0"/>
              <a:t>Here goes the subtitle of your section</a:t>
            </a:r>
          </a:p>
        </p:txBody>
      </p:sp>
      <p:sp>
        <p:nvSpPr>
          <p:cNvPr id="2" name="Shape">
            <a:extLst>
              <a:ext uri="{FF2B5EF4-FFF2-40B4-BE49-F238E27FC236}">
                <a16:creationId xmlns:a16="http://schemas.microsoft.com/office/drawing/2014/main" id="{428435B2-C759-4E40-89D2-59F261EEE3FE}"/>
              </a:ext>
            </a:extLst>
          </p:cNvPr>
          <p:cNvSpPr/>
          <p:nvPr/>
        </p:nvSpPr>
        <p:spPr>
          <a:xfrm>
            <a:off x="5463220" y="3896720"/>
            <a:ext cx="2554815" cy="2343152"/>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rgbClr val="95C4E1"/>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3" name="Rectangle">
            <a:extLst>
              <a:ext uri="{FF2B5EF4-FFF2-40B4-BE49-F238E27FC236}">
                <a16:creationId xmlns:a16="http://schemas.microsoft.com/office/drawing/2014/main" id="{24FAE63D-F446-4DD5-AF86-213469609DA2}"/>
              </a:ext>
            </a:extLst>
          </p:cNvPr>
          <p:cNvSpPr/>
          <p:nvPr/>
        </p:nvSpPr>
        <p:spPr>
          <a:xfrm>
            <a:off x="0" y="5806800"/>
            <a:ext cx="872582" cy="433072"/>
          </a:xfrm>
          <a:prstGeom prst="rect">
            <a:avLst/>
          </a:prstGeom>
          <a:solidFill>
            <a:srgbClr val="5451A5"/>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9" name="Shape">
            <a:extLst>
              <a:ext uri="{FF2B5EF4-FFF2-40B4-BE49-F238E27FC236}">
                <a16:creationId xmlns:a16="http://schemas.microsoft.com/office/drawing/2014/main" id="{77256790-5257-46B1-A834-678E08D79386}"/>
              </a:ext>
            </a:extLst>
          </p:cNvPr>
          <p:cNvSpPr/>
          <p:nvPr/>
        </p:nvSpPr>
        <p:spPr>
          <a:xfrm>
            <a:off x="872582" y="5640431"/>
            <a:ext cx="1020987" cy="599441"/>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05086E"/>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10" name="Shape">
            <a:extLst>
              <a:ext uri="{FF2B5EF4-FFF2-40B4-BE49-F238E27FC236}">
                <a16:creationId xmlns:a16="http://schemas.microsoft.com/office/drawing/2014/main" id="{A64196F5-66DF-4180-8B26-C7EBBA7AB3DA}"/>
              </a:ext>
            </a:extLst>
          </p:cNvPr>
          <p:cNvSpPr/>
          <p:nvPr/>
        </p:nvSpPr>
        <p:spPr>
          <a:xfrm>
            <a:off x="1893569" y="5174342"/>
            <a:ext cx="1532888" cy="1065530"/>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05568A"/>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11" name="Shape">
            <a:extLst>
              <a:ext uri="{FF2B5EF4-FFF2-40B4-BE49-F238E27FC236}">
                <a16:creationId xmlns:a16="http://schemas.microsoft.com/office/drawing/2014/main" id="{E4A02608-426B-4AE1-BE24-E68BD4415068}"/>
              </a:ext>
            </a:extLst>
          </p:cNvPr>
          <p:cNvSpPr/>
          <p:nvPr/>
        </p:nvSpPr>
        <p:spPr>
          <a:xfrm>
            <a:off x="3426457" y="4682852"/>
            <a:ext cx="2036763" cy="1557020"/>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5F9ABF"/>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descr="A close up of a green plant&#10;&#10;Description automatically generated">
            <a:extLst>
              <a:ext uri="{FF2B5EF4-FFF2-40B4-BE49-F238E27FC236}">
                <a16:creationId xmlns:a16="http://schemas.microsoft.com/office/drawing/2014/main" id="{D077E527-25D1-4181-8971-31B1C4CC2B0C}"/>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64" b="64"/>
          <a:stretch>
            <a:fillRect/>
          </a:stretch>
        </p:blipFill>
        <p:spPr/>
      </p:pic>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ctr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subTitle" idx="1"/>
          </p:nvPr>
        </p:nvSpPr>
        <p:spPr/>
        <p:txBody>
          <a:bodyPr/>
          <a:lstStyle/>
          <a:p>
            <a:r>
              <a:rPr lang="en-US" dirty="0"/>
              <a:t>Here goes the subtitle of your section</a:t>
            </a:r>
          </a:p>
        </p:txBody>
      </p:sp>
      <p:sp>
        <p:nvSpPr>
          <p:cNvPr id="7" name="Shape">
            <a:extLst>
              <a:ext uri="{FF2B5EF4-FFF2-40B4-BE49-F238E27FC236}">
                <a16:creationId xmlns:a16="http://schemas.microsoft.com/office/drawing/2014/main" id="{2E5929F6-B1AD-44ED-9FE8-9068A88E2C6D}"/>
              </a:ext>
            </a:extLst>
          </p:cNvPr>
          <p:cNvSpPr/>
          <p:nvPr/>
        </p:nvSpPr>
        <p:spPr>
          <a:xfrm>
            <a:off x="5463220" y="3896720"/>
            <a:ext cx="2554815" cy="2343152"/>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rgbClr val="E9F3C4"/>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8" name="Rectangle">
            <a:extLst>
              <a:ext uri="{FF2B5EF4-FFF2-40B4-BE49-F238E27FC236}">
                <a16:creationId xmlns:a16="http://schemas.microsoft.com/office/drawing/2014/main" id="{D953D171-BCA3-4C46-97C3-C1E1DF021C8A}"/>
              </a:ext>
            </a:extLst>
          </p:cNvPr>
          <p:cNvSpPr/>
          <p:nvPr/>
        </p:nvSpPr>
        <p:spPr>
          <a:xfrm>
            <a:off x="0" y="5806800"/>
            <a:ext cx="872582" cy="433072"/>
          </a:xfrm>
          <a:prstGeom prst="rect">
            <a:avLst/>
          </a:prstGeom>
          <a:solidFill>
            <a:srgbClr val="397310"/>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9" name="Shape">
            <a:extLst>
              <a:ext uri="{FF2B5EF4-FFF2-40B4-BE49-F238E27FC236}">
                <a16:creationId xmlns:a16="http://schemas.microsoft.com/office/drawing/2014/main" id="{D5EADC14-1352-4D38-A2DA-7166FF0FAB99}"/>
              </a:ext>
            </a:extLst>
          </p:cNvPr>
          <p:cNvSpPr/>
          <p:nvPr/>
        </p:nvSpPr>
        <p:spPr>
          <a:xfrm>
            <a:off x="872582" y="5640431"/>
            <a:ext cx="1020987" cy="599441"/>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4F8C16"/>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10" name="Shape">
            <a:extLst>
              <a:ext uri="{FF2B5EF4-FFF2-40B4-BE49-F238E27FC236}">
                <a16:creationId xmlns:a16="http://schemas.microsoft.com/office/drawing/2014/main" id="{42B8CAD4-C14D-4E1B-8497-CC6F72D461D2}"/>
              </a:ext>
            </a:extLst>
          </p:cNvPr>
          <p:cNvSpPr/>
          <p:nvPr/>
        </p:nvSpPr>
        <p:spPr>
          <a:xfrm>
            <a:off x="1893569" y="5174342"/>
            <a:ext cx="1532888" cy="1065530"/>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A6BF6F"/>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11" name="Shape">
            <a:extLst>
              <a:ext uri="{FF2B5EF4-FFF2-40B4-BE49-F238E27FC236}">
                <a16:creationId xmlns:a16="http://schemas.microsoft.com/office/drawing/2014/main" id="{10C9F8EB-67F2-4581-9A6E-2351041E6139}"/>
              </a:ext>
            </a:extLst>
          </p:cNvPr>
          <p:cNvSpPr/>
          <p:nvPr/>
        </p:nvSpPr>
        <p:spPr>
          <a:xfrm>
            <a:off x="3426457" y="4682852"/>
            <a:ext cx="2036763" cy="1557020"/>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C3D9A3"/>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2CFB7040-DB2C-4939-B957-AD0FF1BD4DAA}"/>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 (“Office”)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6_T_PGO_Chart-Palette-4x3.pptx" id="{3F7350C8-6567-4EDB-B136-AC9624FAC45F}" vid="{B72E8FAD-3C14-4EEB-A96A-DD5D406CDD7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6_T_PGO_Chart-Palette-4x3.pptx" id="{3F7350C8-6567-4EDB-B136-AC9624FAC45F}" vid="{A2BCBA3D-DDFE-4A7F-BEC9-8E35EC2C285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444</TotalTime>
  <Words>371</Words>
  <PresentationFormat>On-screen Show (4:3)</PresentationFormat>
  <Paragraphs>55</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 (“Office”)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Chart Palette</dc:title>
  <dc:creator>PresentationGO.com</dc:creator>
  <dc:description>© Copyright PresentationGo.com</dc:description>
  <dcterms:created xsi:type="dcterms:W3CDTF">2019-11-21T05:08:20Z</dcterms:created>
  <dcterms:modified xsi:type="dcterms:W3CDTF">2020-11-12T20:43:29Z</dcterms:modified>
  <cp:category>Templates</cp:category>
</cp:coreProperties>
</file>