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55" autoAdjust="0"/>
    <p:restoredTop sz="96349" autoAdjust="0"/>
  </p:normalViewPr>
  <p:slideViewPr>
    <p:cSldViewPr snapToGrid="0">
      <p:cViewPr varScale="1">
        <p:scale>
          <a:sx n="153" d="100"/>
          <a:sy n="153" d="100"/>
        </p:scale>
        <p:origin x="221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11/12/2020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45" name="Group 44">
            <a:extLst>
              <a:ext uri="{FF2B5EF4-FFF2-40B4-BE49-F238E27FC236}">
                <a16:creationId xmlns:a16="http://schemas.microsoft.com/office/drawing/2014/main" id="{3FC02FCD-4B0F-4CC2-9169-806748DD12F1}"/>
              </a:ext>
            </a:extLst>
          </p:cNvPr>
          <p:cNvGrpSpPr/>
          <p:nvPr userDrawn="1"/>
        </p:nvGrpSpPr>
        <p:grpSpPr>
          <a:xfrm>
            <a:off x="0" y="0"/>
            <a:ext cx="9144000" cy="6858000"/>
            <a:chOff x="0" y="0"/>
            <a:chExt cx="9144000" cy="6858000"/>
          </a:xfrm>
        </p:grpSpPr>
        <p:grpSp>
          <p:nvGrpSpPr>
            <p:cNvPr id="3" name="Group 2">
              <a:extLst>
                <a:ext uri="{FF2B5EF4-FFF2-40B4-BE49-F238E27FC236}">
                  <a16:creationId xmlns:a16="http://schemas.microsoft.com/office/drawing/2014/main" id="{40F38B34-EF1E-4319-9913-E34EB2341477}"/>
                </a:ext>
              </a:extLst>
            </p:cNvPr>
            <p:cNvGrpSpPr/>
            <p:nvPr userDrawn="1"/>
          </p:nvGrpSpPr>
          <p:grpSpPr>
            <a:xfrm>
              <a:off x="0" y="5144132"/>
              <a:ext cx="1828043" cy="1713868"/>
              <a:chOff x="0" y="5144132"/>
              <a:chExt cx="1828043" cy="1713868"/>
            </a:xfrm>
          </p:grpSpPr>
          <p:sp>
            <p:nvSpPr>
              <p:cNvPr id="37" name="Rectangle">
                <a:extLst>
                  <a:ext uri="{FF2B5EF4-FFF2-40B4-BE49-F238E27FC236}">
                    <a16:creationId xmlns:a16="http://schemas.microsoft.com/office/drawing/2014/main" id="{3C9B4868-4443-B242-B3B5-5C01BAA55948}"/>
                  </a:ext>
                </a:extLst>
              </p:cNvPr>
              <p:cNvSpPr/>
              <p:nvPr userDrawn="1"/>
            </p:nvSpPr>
            <p:spPr>
              <a:xfrm>
                <a:off x="0" y="5144132"/>
                <a:ext cx="1828042" cy="1713868"/>
              </a:xfrm>
              <a:prstGeom prst="rect">
                <a:avLst/>
              </a:pr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AFFA2386-7FD9-B04E-B4DF-9A1B636CBCB3}"/>
                  </a:ext>
                </a:extLst>
              </p:cNvPr>
              <p:cNvSpPr/>
              <p:nvPr userDrawn="1"/>
            </p:nvSpPr>
            <p:spPr>
              <a:xfrm>
                <a:off x="0" y="5145078"/>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dirty="0"/>
              </a:p>
            </p:txBody>
          </p:sp>
        </p:grpSp>
        <p:grpSp>
          <p:nvGrpSpPr>
            <p:cNvPr id="42" name="Group 41">
              <a:extLst>
                <a:ext uri="{FF2B5EF4-FFF2-40B4-BE49-F238E27FC236}">
                  <a16:creationId xmlns:a16="http://schemas.microsoft.com/office/drawing/2014/main" id="{1D8E3B3C-4725-4F1A-A125-74908FE3E023}"/>
                </a:ext>
              </a:extLst>
            </p:cNvPr>
            <p:cNvGrpSpPr/>
            <p:nvPr userDrawn="1"/>
          </p:nvGrpSpPr>
          <p:grpSpPr>
            <a:xfrm>
              <a:off x="3657979" y="0"/>
              <a:ext cx="1828042" cy="1709928"/>
              <a:chOff x="3657979" y="2"/>
              <a:chExt cx="1828042" cy="1713868"/>
            </a:xfrm>
          </p:grpSpPr>
          <p:sp>
            <p:nvSpPr>
              <p:cNvPr id="15" name="Rectangle">
                <a:extLst>
                  <a:ext uri="{FF2B5EF4-FFF2-40B4-BE49-F238E27FC236}">
                    <a16:creationId xmlns:a16="http://schemas.microsoft.com/office/drawing/2014/main" id="{F21BBED7-FF67-6541-BC32-48650CB42756}"/>
                  </a:ext>
                </a:extLst>
              </p:cNvPr>
              <p:cNvSpPr/>
              <p:nvPr userDrawn="1"/>
            </p:nvSpPr>
            <p:spPr>
              <a:xfrm>
                <a:off x="3657979" y="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6" name="Rectangle">
                <a:extLst>
                  <a:ext uri="{FF2B5EF4-FFF2-40B4-BE49-F238E27FC236}">
                    <a16:creationId xmlns:a16="http://schemas.microsoft.com/office/drawing/2014/main" id="{AE3461AD-0A1B-A34F-99B1-1DD3ECC10A44}"/>
                  </a:ext>
                </a:extLst>
              </p:cNvPr>
              <p:cNvSpPr/>
              <p:nvPr userDrawn="1"/>
            </p:nvSpPr>
            <p:spPr>
              <a:xfrm>
                <a:off x="3889209" y="216960"/>
                <a:ext cx="1365583" cy="1279953"/>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7" name="Rectangle">
                <a:extLst>
                  <a:ext uri="{FF2B5EF4-FFF2-40B4-BE49-F238E27FC236}">
                    <a16:creationId xmlns:a16="http://schemas.microsoft.com/office/drawing/2014/main" id="{D241C36E-5EEB-7E40-AFB1-8F13EA6B14EE}"/>
                  </a:ext>
                </a:extLst>
              </p:cNvPr>
              <p:cNvSpPr/>
              <p:nvPr userDrawn="1"/>
            </p:nvSpPr>
            <p:spPr>
              <a:xfrm>
                <a:off x="4018091" y="341070"/>
                <a:ext cx="1105922" cy="103741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 name="Rectangle">
                <a:extLst>
                  <a:ext uri="{FF2B5EF4-FFF2-40B4-BE49-F238E27FC236}">
                    <a16:creationId xmlns:a16="http://schemas.microsoft.com/office/drawing/2014/main" id="{7FBFEB4A-0C32-784F-B8D3-F63AE6460595}"/>
                  </a:ext>
                </a:extLst>
              </p:cNvPr>
              <p:cNvSpPr/>
              <p:nvPr userDrawn="1"/>
            </p:nvSpPr>
            <p:spPr>
              <a:xfrm>
                <a:off x="4217100" y="523921"/>
                <a:ext cx="709800" cy="666031"/>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5" name="Rectangle">
                <a:extLst>
                  <a:ext uri="{FF2B5EF4-FFF2-40B4-BE49-F238E27FC236}">
                    <a16:creationId xmlns:a16="http://schemas.microsoft.com/office/drawing/2014/main" id="{7CD22BB3-9BB5-8145-A038-C7B0483A34B1}"/>
                  </a:ext>
                </a:extLst>
              </p:cNvPr>
              <p:cNvSpPr/>
              <p:nvPr userDrawn="1"/>
            </p:nvSpPr>
            <p:spPr>
              <a:xfrm>
                <a:off x="4359250" y="653716"/>
                <a:ext cx="423606" cy="39696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2" name="Group 1">
              <a:extLst>
                <a:ext uri="{FF2B5EF4-FFF2-40B4-BE49-F238E27FC236}">
                  <a16:creationId xmlns:a16="http://schemas.microsoft.com/office/drawing/2014/main" id="{0071B746-44E6-4C15-9AD1-F34A5E2A6B8C}"/>
                </a:ext>
              </a:extLst>
            </p:cNvPr>
            <p:cNvGrpSpPr/>
            <p:nvPr userDrawn="1"/>
          </p:nvGrpSpPr>
          <p:grpSpPr>
            <a:xfrm>
              <a:off x="0" y="3429632"/>
              <a:ext cx="1828042" cy="1713869"/>
              <a:chOff x="0" y="3429632"/>
              <a:chExt cx="1828042" cy="1713869"/>
            </a:xfrm>
          </p:grpSpPr>
          <p:sp>
            <p:nvSpPr>
              <p:cNvPr id="13" name="Rectangle">
                <a:extLst>
                  <a:ext uri="{FF2B5EF4-FFF2-40B4-BE49-F238E27FC236}">
                    <a16:creationId xmlns:a16="http://schemas.microsoft.com/office/drawing/2014/main" id="{851FCB21-4042-9A4E-9447-3EC8F46CCBE6}"/>
                  </a:ext>
                </a:extLst>
              </p:cNvPr>
              <p:cNvSpPr/>
              <p:nvPr userDrawn="1"/>
            </p:nvSpPr>
            <p:spPr>
              <a:xfrm>
                <a:off x="0" y="342963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57C7BF53-2DD2-9847-A186-1A989F57B7F2}"/>
                  </a:ext>
                </a:extLst>
              </p:cNvPr>
              <p:cNvSpPr/>
              <p:nvPr userDrawn="1"/>
            </p:nvSpPr>
            <p:spPr>
              <a:xfrm>
                <a:off x="0"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4BF3DC65-E348-634B-A7B4-D8F69A0006B6}"/>
                  </a:ext>
                </a:extLst>
              </p:cNvPr>
              <p:cNvSpPr/>
              <p:nvPr userDrawn="1"/>
            </p:nvSpPr>
            <p:spPr>
              <a:xfrm>
                <a:off x="913642" y="4287039"/>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651DFD7B-B18B-3E40-90CA-93E252856A9D}"/>
                  </a:ext>
                </a:extLst>
              </p:cNvPr>
              <p:cNvSpPr/>
              <p:nvPr userDrawn="1"/>
            </p:nvSpPr>
            <p:spPr>
              <a:xfrm>
                <a:off x="0" y="4287038"/>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A1A71355-63A8-5641-AC88-F87CB5616B6A}"/>
                  </a:ext>
                </a:extLst>
              </p:cNvPr>
              <p:cNvSpPr/>
              <p:nvPr userDrawn="1"/>
            </p:nvSpPr>
            <p:spPr>
              <a:xfrm>
                <a:off x="913642"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grpSp>
          <p:nvGrpSpPr>
            <p:cNvPr id="5" name="Group 4">
              <a:extLst>
                <a:ext uri="{FF2B5EF4-FFF2-40B4-BE49-F238E27FC236}">
                  <a16:creationId xmlns:a16="http://schemas.microsoft.com/office/drawing/2014/main" id="{1096E24C-1014-41AA-82D1-261B5956E97A}"/>
                </a:ext>
              </a:extLst>
            </p:cNvPr>
            <p:cNvGrpSpPr/>
            <p:nvPr userDrawn="1"/>
          </p:nvGrpSpPr>
          <p:grpSpPr>
            <a:xfrm>
              <a:off x="0" y="1708984"/>
              <a:ext cx="1828800" cy="1719384"/>
              <a:chOff x="-1" y="1714817"/>
              <a:chExt cx="1828800" cy="1709928"/>
            </a:xfrm>
          </p:grpSpPr>
          <p:sp>
            <p:nvSpPr>
              <p:cNvPr id="4" name="Rectangle">
                <a:extLst>
                  <a:ext uri="{FF2B5EF4-FFF2-40B4-BE49-F238E27FC236}">
                    <a16:creationId xmlns:a16="http://schemas.microsoft.com/office/drawing/2014/main" id="{385719DA-783A-45F8-9676-02283307FE1C}"/>
                  </a:ext>
                </a:extLst>
              </p:cNvPr>
              <p:cNvSpPr/>
              <p:nvPr userDrawn="1"/>
            </p:nvSpPr>
            <p:spPr>
              <a:xfrm>
                <a:off x="-1" y="1714817"/>
                <a:ext cx="1828800" cy="170992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21DE67D3-8089-E040-8F26-4E6808E10ADB}"/>
                  </a:ext>
                </a:extLst>
              </p:cNvPr>
              <p:cNvSpPr/>
              <p:nvPr userDrawn="1"/>
            </p:nvSpPr>
            <p:spPr>
              <a:xfrm>
                <a:off x="-1" y="1714817"/>
                <a:ext cx="1828800" cy="1709928"/>
              </a:xfrm>
              <a:custGeom>
                <a:avLst/>
                <a:gdLst/>
                <a:ahLst/>
                <a:cxnLst>
                  <a:cxn ang="0">
                    <a:pos x="wd2" y="hd2"/>
                  </a:cxn>
                  <a:cxn ang="5400000">
                    <a:pos x="wd2" y="hd2"/>
                  </a:cxn>
                  <a:cxn ang="10800000">
                    <a:pos x="wd2" y="hd2"/>
                  </a:cxn>
                  <a:cxn ang="16200000">
                    <a:pos x="wd2" y="hd2"/>
                  </a:cxn>
                </a:cxnLst>
                <a:rect l="0" t="0" r="r" b="b"/>
                <a:pathLst>
                  <a:path w="21076" h="21600" extrusionOk="0">
                    <a:moveTo>
                      <a:pt x="9156" y="21588"/>
                    </a:moveTo>
                    <a:lnTo>
                      <a:pt x="7790" y="21588"/>
                    </a:lnTo>
                    <a:cubicBezTo>
                      <a:pt x="4622" y="14834"/>
                      <a:pt x="4622" y="6754"/>
                      <a:pt x="7790" y="0"/>
                    </a:cubicBezTo>
                    <a:lnTo>
                      <a:pt x="9156" y="0"/>
                    </a:lnTo>
                    <a:cubicBezTo>
                      <a:pt x="5769" y="6695"/>
                      <a:pt x="5769" y="14905"/>
                      <a:pt x="9156" y="21588"/>
                    </a:cubicBezTo>
                    <a:close/>
                    <a:moveTo>
                      <a:pt x="12292" y="12"/>
                    </a:moveTo>
                    <a:lnTo>
                      <a:pt x="10926" y="12"/>
                    </a:lnTo>
                    <a:cubicBezTo>
                      <a:pt x="7758" y="6766"/>
                      <a:pt x="7758" y="14846"/>
                      <a:pt x="10926" y="21600"/>
                    </a:cubicBezTo>
                    <a:lnTo>
                      <a:pt x="12292" y="21600"/>
                    </a:lnTo>
                    <a:cubicBezTo>
                      <a:pt x="8916" y="14905"/>
                      <a:pt x="8916" y="6695"/>
                      <a:pt x="12292" y="12"/>
                    </a:cubicBezTo>
                    <a:close/>
                    <a:moveTo>
                      <a:pt x="15438" y="12"/>
                    </a:moveTo>
                    <a:lnTo>
                      <a:pt x="14073" y="12"/>
                    </a:lnTo>
                    <a:cubicBezTo>
                      <a:pt x="10904" y="6766"/>
                      <a:pt x="10904" y="14846"/>
                      <a:pt x="14073" y="21600"/>
                    </a:cubicBezTo>
                    <a:lnTo>
                      <a:pt x="15438" y="21600"/>
                    </a:lnTo>
                    <a:cubicBezTo>
                      <a:pt x="12062" y="14905"/>
                      <a:pt x="12062" y="6695"/>
                      <a:pt x="15438" y="12"/>
                    </a:cubicBezTo>
                    <a:close/>
                    <a:moveTo>
                      <a:pt x="18585" y="12"/>
                    </a:moveTo>
                    <a:lnTo>
                      <a:pt x="17219" y="12"/>
                    </a:lnTo>
                    <a:cubicBezTo>
                      <a:pt x="14051" y="6766"/>
                      <a:pt x="14051" y="14846"/>
                      <a:pt x="17219" y="21600"/>
                    </a:cubicBezTo>
                    <a:lnTo>
                      <a:pt x="18585" y="21600"/>
                    </a:lnTo>
                    <a:cubicBezTo>
                      <a:pt x="15198" y="14905"/>
                      <a:pt x="15198" y="6695"/>
                      <a:pt x="18585" y="12"/>
                    </a:cubicBezTo>
                    <a:close/>
                    <a:moveTo>
                      <a:pt x="21076" y="20180"/>
                    </a:moveTo>
                    <a:cubicBezTo>
                      <a:pt x="18563" y="14249"/>
                      <a:pt x="18563" y="7351"/>
                      <a:pt x="21076" y="1420"/>
                    </a:cubicBezTo>
                    <a:lnTo>
                      <a:pt x="21076" y="12"/>
                    </a:lnTo>
                    <a:lnTo>
                      <a:pt x="20366" y="12"/>
                    </a:lnTo>
                    <a:cubicBezTo>
                      <a:pt x="17197" y="6766"/>
                      <a:pt x="17197" y="14846"/>
                      <a:pt x="20366" y="21600"/>
                    </a:cubicBezTo>
                    <a:lnTo>
                      <a:pt x="21076" y="21600"/>
                    </a:lnTo>
                    <a:lnTo>
                      <a:pt x="21076" y="20180"/>
                    </a:lnTo>
                    <a:close/>
                    <a:moveTo>
                      <a:pt x="2863" y="12"/>
                    </a:moveTo>
                    <a:lnTo>
                      <a:pt x="1497" y="12"/>
                    </a:lnTo>
                    <a:cubicBezTo>
                      <a:pt x="874" y="1337"/>
                      <a:pt x="383" y="2697"/>
                      <a:pt x="0" y="4105"/>
                    </a:cubicBezTo>
                    <a:lnTo>
                      <a:pt x="0" y="17507"/>
                    </a:lnTo>
                    <a:cubicBezTo>
                      <a:pt x="383" y="18903"/>
                      <a:pt x="874" y="20275"/>
                      <a:pt x="1497" y="21600"/>
                    </a:cubicBezTo>
                    <a:lnTo>
                      <a:pt x="2863" y="21600"/>
                    </a:lnTo>
                    <a:cubicBezTo>
                      <a:pt x="-524" y="14905"/>
                      <a:pt x="-524" y="6695"/>
                      <a:pt x="2863" y="12"/>
                    </a:cubicBezTo>
                    <a:close/>
                    <a:moveTo>
                      <a:pt x="6010" y="12"/>
                    </a:moveTo>
                    <a:lnTo>
                      <a:pt x="4644" y="12"/>
                    </a:lnTo>
                    <a:cubicBezTo>
                      <a:pt x="1475" y="6766"/>
                      <a:pt x="1475" y="14846"/>
                      <a:pt x="4644" y="21600"/>
                    </a:cubicBezTo>
                    <a:lnTo>
                      <a:pt x="6010" y="21600"/>
                    </a:lnTo>
                    <a:cubicBezTo>
                      <a:pt x="2623" y="14905"/>
                      <a:pt x="2623" y="6695"/>
                      <a:pt x="6010" y="12"/>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3" name="Group 42">
              <a:extLst>
                <a:ext uri="{FF2B5EF4-FFF2-40B4-BE49-F238E27FC236}">
                  <a16:creationId xmlns:a16="http://schemas.microsoft.com/office/drawing/2014/main" id="{D3A6B419-AD46-4A5E-A11E-FF591B5ED13F}"/>
                </a:ext>
              </a:extLst>
            </p:cNvPr>
            <p:cNvGrpSpPr/>
            <p:nvPr userDrawn="1"/>
          </p:nvGrpSpPr>
          <p:grpSpPr>
            <a:xfrm>
              <a:off x="5486967" y="0"/>
              <a:ext cx="1828800" cy="1709928"/>
              <a:chOff x="5486967" y="2"/>
              <a:chExt cx="1828800" cy="1713868"/>
            </a:xfrm>
          </p:grpSpPr>
          <p:sp>
            <p:nvSpPr>
              <p:cNvPr id="26" name="Rectangle">
                <a:extLst>
                  <a:ext uri="{FF2B5EF4-FFF2-40B4-BE49-F238E27FC236}">
                    <a16:creationId xmlns:a16="http://schemas.microsoft.com/office/drawing/2014/main" id="{276A0E30-F9A5-3E4A-B570-F5C83F611355}"/>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F4031334-F0C4-8C4C-9BD9-F61E72CC3F46}"/>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1" name="Group 40">
              <a:extLst>
                <a:ext uri="{FF2B5EF4-FFF2-40B4-BE49-F238E27FC236}">
                  <a16:creationId xmlns:a16="http://schemas.microsoft.com/office/drawing/2014/main" id="{67510BEB-AAE4-41D6-A429-1C0EAC2EEB6F}"/>
                </a:ext>
              </a:extLst>
            </p:cNvPr>
            <p:cNvGrpSpPr/>
            <p:nvPr userDrawn="1"/>
          </p:nvGrpSpPr>
          <p:grpSpPr>
            <a:xfrm>
              <a:off x="1828988" y="0"/>
              <a:ext cx="1828800" cy="1709928"/>
              <a:chOff x="1828988" y="1"/>
              <a:chExt cx="1828800" cy="1709928"/>
            </a:xfrm>
          </p:grpSpPr>
          <p:sp>
            <p:nvSpPr>
              <p:cNvPr id="14" name="Rectangle">
                <a:extLst>
                  <a:ext uri="{FF2B5EF4-FFF2-40B4-BE49-F238E27FC236}">
                    <a16:creationId xmlns:a16="http://schemas.microsoft.com/office/drawing/2014/main" id="{39FFFDDC-2CA6-6D40-A847-F012D46CBF2C}"/>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8A28396C-DBFD-CA49-9EB3-A0650C1FC6E3}"/>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44" name="Group 43">
              <a:extLst>
                <a:ext uri="{FF2B5EF4-FFF2-40B4-BE49-F238E27FC236}">
                  <a16:creationId xmlns:a16="http://schemas.microsoft.com/office/drawing/2014/main" id="{0AA2DD33-070D-4F0F-BE6D-CA3DE30D3B1C}"/>
                </a:ext>
              </a:extLst>
            </p:cNvPr>
            <p:cNvGrpSpPr/>
            <p:nvPr userDrawn="1"/>
          </p:nvGrpSpPr>
          <p:grpSpPr>
            <a:xfrm>
              <a:off x="7315200" y="0"/>
              <a:ext cx="1828800" cy="1709928"/>
              <a:chOff x="7315957" y="2"/>
              <a:chExt cx="1828800" cy="1709928"/>
            </a:xfrm>
          </p:grpSpPr>
          <p:sp>
            <p:nvSpPr>
              <p:cNvPr id="27" name="Rectangle">
                <a:extLst>
                  <a:ext uri="{FF2B5EF4-FFF2-40B4-BE49-F238E27FC236}">
                    <a16:creationId xmlns:a16="http://schemas.microsoft.com/office/drawing/2014/main" id="{768B34E2-4125-824F-9BF2-4C8471D1783B}"/>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370B6EA8-CBC6-B543-A931-7BDE831CD795}"/>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9" name="Group 8">
              <a:extLst>
                <a:ext uri="{FF2B5EF4-FFF2-40B4-BE49-F238E27FC236}">
                  <a16:creationId xmlns:a16="http://schemas.microsoft.com/office/drawing/2014/main" id="{41180F69-7007-479B-800B-CDF553415080}"/>
                </a:ext>
              </a:extLst>
            </p:cNvPr>
            <p:cNvGrpSpPr/>
            <p:nvPr userDrawn="1"/>
          </p:nvGrpSpPr>
          <p:grpSpPr>
            <a:xfrm>
              <a:off x="0" y="0"/>
              <a:ext cx="1828043" cy="1709928"/>
              <a:chOff x="0" y="1"/>
              <a:chExt cx="1828043" cy="1713868"/>
            </a:xfrm>
          </p:grpSpPr>
          <p:sp>
            <p:nvSpPr>
              <p:cNvPr id="11" name="Rectangle">
                <a:extLst>
                  <a:ext uri="{FF2B5EF4-FFF2-40B4-BE49-F238E27FC236}">
                    <a16:creationId xmlns:a16="http://schemas.microsoft.com/office/drawing/2014/main" id="{F6EE7BCE-7419-EE40-914F-7389BFB58F1F}"/>
                  </a:ext>
                </a:extLst>
              </p:cNvPr>
              <p:cNvSpPr/>
              <p:nvPr userDrawn="1"/>
            </p:nvSpPr>
            <p:spPr>
              <a:xfrm>
                <a:off x="0" y="1"/>
                <a:ext cx="1828042" cy="1713868"/>
              </a:xfrm>
              <a:prstGeom prst="rect">
                <a:avLst/>
              </a:prstGeom>
              <a:solidFill>
                <a:schemeClr val="bg2">
                  <a:lumMod val="90000"/>
                </a:schemeClr>
              </a:solidFill>
              <a:ln w="12700">
                <a:noFill/>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8F03EFF9-8323-4DA8-A47C-6932DD64F958}"/>
                  </a:ext>
                </a:extLst>
              </p:cNvPr>
              <p:cNvSpPr/>
              <p:nvPr userDrawn="1"/>
            </p:nvSpPr>
            <p:spPr>
              <a:xfrm>
                <a:off x="0" y="1"/>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3583" y="19629"/>
                    </a:moveTo>
                    <a:lnTo>
                      <a:pt x="11" y="19629"/>
                    </a:lnTo>
                    <a:cubicBezTo>
                      <a:pt x="11" y="18542"/>
                      <a:pt x="817" y="17669"/>
                      <a:pt x="1803" y="17669"/>
                    </a:cubicBezTo>
                    <a:cubicBezTo>
                      <a:pt x="2788" y="17669"/>
                      <a:pt x="3583" y="18554"/>
                      <a:pt x="3583" y="19629"/>
                    </a:cubicBezTo>
                    <a:close/>
                    <a:moveTo>
                      <a:pt x="5420" y="21600"/>
                    </a:moveTo>
                    <a:cubicBezTo>
                      <a:pt x="6405" y="21600"/>
                      <a:pt x="7211" y="20716"/>
                      <a:pt x="7211" y="19641"/>
                    </a:cubicBezTo>
                    <a:lnTo>
                      <a:pt x="3639" y="19641"/>
                    </a:lnTo>
                    <a:cubicBezTo>
                      <a:pt x="3628" y="20716"/>
                      <a:pt x="4423" y="21600"/>
                      <a:pt x="5420" y="21600"/>
                    </a:cubicBezTo>
                    <a:close/>
                    <a:moveTo>
                      <a:pt x="8992" y="17669"/>
                    </a:moveTo>
                    <a:cubicBezTo>
                      <a:pt x="8006" y="17669"/>
                      <a:pt x="7200" y="18554"/>
                      <a:pt x="7200" y="19629"/>
                    </a:cubicBezTo>
                    <a:lnTo>
                      <a:pt x="10772" y="19629"/>
                    </a:lnTo>
                    <a:cubicBezTo>
                      <a:pt x="10783" y="18554"/>
                      <a:pt x="9977" y="17669"/>
                      <a:pt x="8992" y="17669"/>
                    </a:cubicBezTo>
                    <a:close/>
                    <a:moveTo>
                      <a:pt x="12608" y="21600"/>
                    </a:moveTo>
                    <a:cubicBezTo>
                      <a:pt x="13594" y="21600"/>
                      <a:pt x="14400" y="20716"/>
                      <a:pt x="14400" y="19641"/>
                    </a:cubicBezTo>
                    <a:lnTo>
                      <a:pt x="10828" y="19641"/>
                    </a:lnTo>
                    <a:cubicBezTo>
                      <a:pt x="10828" y="20716"/>
                      <a:pt x="11623" y="21600"/>
                      <a:pt x="12608" y="21600"/>
                    </a:cubicBezTo>
                    <a:close/>
                    <a:moveTo>
                      <a:pt x="16192" y="17669"/>
                    </a:moveTo>
                    <a:cubicBezTo>
                      <a:pt x="15206" y="17669"/>
                      <a:pt x="14400" y="18554"/>
                      <a:pt x="14400" y="19629"/>
                    </a:cubicBezTo>
                    <a:lnTo>
                      <a:pt x="17972" y="19629"/>
                    </a:lnTo>
                    <a:cubicBezTo>
                      <a:pt x="17983" y="18554"/>
                      <a:pt x="17177" y="17669"/>
                      <a:pt x="16192" y="17669"/>
                    </a:cubicBezTo>
                    <a:close/>
                    <a:moveTo>
                      <a:pt x="19808" y="21600"/>
                    </a:moveTo>
                    <a:cubicBezTo>
                      <a:pt x="20794" y="21600"/>
                      <a:pt x="21600" y="20716"/>
                      <a:pt x="21600" y="19641"/>
                    </a:cubicBezTo>
                    <a:lnTo>
                      <a:pt x="18028" y="19641"/>
                    </a:lnTo>
                    <a:cubicBezTo>
                      <a:pt x="18028" y="20716"/>
                      <a:pt x="18823" y="21600"/>
                      <a:pt x="19808" y="21600"/>
                    </a:cubicBezTo>
                    <a:close/>
                    <a:moveTo>
                      <a:pt x="1792" y="13739"/>
                    </a:moveTo>
                    <a:cubicBezTo>
                      <a:pt x="806" y="13739"/>
                      <a:pt x="0" y="14623"/>
                      <a:pt x="0" y="15698"/>
                    </a:cubicBezTo>
                    <a:lnTo>
                      <a:pt x="3572" y="15698"/>
                    </a:lnTo>
                    <a:cubicBezTo>
                      <a:pt x="3583" y="14623"/>
                      <a:pt x="2777" y="13739"/>
                      <a:pt x="1792" y="13739"/>
                    </a:cubicBezTo>
                    <a:close/>
                    <a:moveTo>
                      <a:pt x="5420" y="17669"/>
                    </a:moveTo>
                    <a:cubicBezTo>
                      <a:pt x="6405" y="17669"/>
                      <a:pt x="7211" y="16785"/>
                      <a:pt x="7211" y="15710"/>
                    </a:cubicBezTo>
                    <a:lnTo>
                      <a:pt x="3639" y="15710"/>
                    </a:lnTo>
                    <a:cubicBezTo>
                      <a:pt x="3628" y="16785"/>
                      <a:pt x="4423" y="17669"/>
                      <a:pt x="5420" y="17669"/>
                    </a:cubicBezTo>
                    <a:close/>
                    <a:moveTo>
                      <a:pt x="8992" y="13739"/>
                    </a:moveTo>
                    <a:cubicBezTo>
                      <a:pt x="8006" y="13739"/>
                      <a:pt x="7200" y="14623"/>
                      <a:pt x="7200" y="15698"/>
                    </a:cubicBezTo>
                    <a:lnTo>
                      <a:pt x="10772" y="15698"/>
                    </a:lnTo>
                    <a:cubicBezTo>
                      <a:pt x="10783" y="14623"/>
                      <a:pt x="9977" y="13739"/>
                      <a:pt x="8992" y="13739"/>
                    </a:cubicBezTo>
                    <a:close/>
                    <a:moveTo>
                      <a:pt x="12608" y="17669"/>
                    </a:moveTo>
                    <a:cubicBezTo>
                      <a:pt x="13594" y="17669"/>
                      <a:pt x="14400" y="16785"/>
                      <a:pt x="14400" y="15710"/>
                    </a:cubicBezTo>
                    <a:lnTo>
                      <a:pt x="10828" y="15710"/>
                    </a:lnTo>
                    <a:cubicBezTo>
                      <a:pt x="10828" y="16785"/>
                      <a:pt x="11623" y="17669"/>
                      <a:pt x="12608" y="17669"/>
                    </a:cubicBezTo>
                    <a:close/>
                    <a:moveTo>
                      <a:pt x="16192" y="13739"/>
                    </a:moveTo>
                    <a:cubicBezTo>
                      <a:pt x="15206" y="13739"/>
                      <a:pt x="14400" y="14623"/>
                      <a:pt x="14400" y="15698"/>
                    </a:cubicBezTo>
                    <a:lnTo>
                      <a:pt x="17972" y="15698"/>
                    </a:lnTo>
                    <a:cubicBezTo>
                      <a:pt x="17983" y="14623"/>
                      <a:pt x="17177" y="13739"/>
                      <a:pt x="16192" y="13739"/>
                    </a:cubicBezTo>
                    <a:close/>
                    <a:moveTo>
                      <a:pt x="19808" y="17669"/>
                    </a:moveTo>
                    <a:cubicBezTo>
                      <a:pt x="20794" y="17669"/>
                      <a:pt x="21600" y="16785"/>
                      <a:pt x="21600" y="15710"/>
                    </a:cubicBezTo>
                    <a:lnTo>
                      <a:pt x="18028" y="15710"/>
                    </a:lnTo>
                    <a:cubicBezTo>
                      <a:pt x="18028" y="16785"/>
                      <a:pt x="18823" y="17669"/>
                      <a:pt x="19808" y="17669"/>
                    </a:cubicBezTo>
                    <a:close/>
                    <a:moveTo>
                      <a:pt x="1792" y="9808"/>
                    </a:moveTo>
                    <a:cubicBezTo>
                      <a:pt x="806" y="9808"/>
                      <a:pt x="0" y="10692"/>
                      <a:pt x="0" y="11768"/>
                    </a:cubicBezTo>
                    <a:lnTo>
                      <a:pt x="3572" y="11768"/>
                    </a:lnTo>
                    <a:cubicBezTo>
                      <a:pt x="3583" y="10692"/>
                      <a:pt x="2777" y="9808"/>
                      <a:pt x="1792" y="9808"/>
                    </a:cubicBezTo>
                    <a:close/>
                    <a:moveTo>
                      <a:pt x="5420" y="13739"/>
                    </a:moveTo>
                    <a:cubicBezTo>
                      <a:pt x="6405" y="13739"/>
                      <a:pt x="7211" y="12855"/>
                      <a:pt x="7211" y="11780"/>
                    </a:cubicBezTo>
                    <a:lnTo>
                      <a:pt x="3639" y="11780"/>
                    </a:lnTo>
                    <a:cubicBezTo>
                      <a:pt x="3628" y="12867"/>
                      <a:pt x="4423" y="13739"/>
                      <a:pt x="5420" y="13739"/>
                    </a:cubicBezTo>
                    <a:close/>
                    <a:moveTo>
                      <a:pt x="8992" y="9808"/>
                    </a:moveTo>
                    <a:cubicBezTo>
                      <a:pt x="8006" y="9808"/>
                      <a:pt x="7200" y="10692"/>
                      <a:pt x="7200" y="11768"/>
                    </a:cubicBezTo>
                    <a:lnTo>
                      <a:pt x="10772" y="11768"/>
                    </a:lnTo>
                    <a:cubicBezTo>
                      <a:pt x="10783" y="10692"/>
                      <a:pt x="9977" y="9808"/>
                      <a:pt x="8992" y="9808"/>
                    </a:cubicBezTo>
                    <a:close/>
                    <a:moveTo>
                      <a:pt x="12608" y="13739"/>
                    </a:moveTo>
                    <a:cubicBezTo>
                      <a:pt x="13594" y="13739"/>
                      <a:pt x="14400" y="12855"/>
                      <a:pt x="14400" y="11780"/>
                    </a:cubicBezTo>
                    <a:lnTo>
                      <a:pt x="10828" y="11780"/>
                    </a:lnTo>
                    <a:cubicBezTo>
                      <a:pt x="10828" y="12867"/>
                      <a:pt x="11623" y="13739"/>
                      <a:pt x="12608" y="13739"/>
                    </a:cubicBezTo>
                    <a:close/>
                    <a:moveTo>
                      <a:pt x="16192" y="9808"/>
                    </a:moveTo>
                    <a:cubicBezTo>
                      <a:pt x="15206" y="9808"/>
                      <a:pt x="14400" y="10692"/>
                      <a:pt x="14400" y="11768"/>
                    </a:cubicBezTo>
                    <a:lnTo>
                      <a:pt x="17972" y="11768"/>
                    </a:lnTo>
                    <a:cubicBezTo>
                      <a:pt x="17983" y="10692"/>
                      <a:pt x="17177" y="9808"/>
                      <a:pt x="16192" y="9808"/>
                    </a:cubicBezTo>
                    <a:close/>
                    <a:moveTo>
                      <a:pt x="19808" y="13739"/>
                    </a:moveTo>
                    <a:cubicBezTo>
                      <a:pt x="20794" y="13739"/>
                      <a:pt x="21600" y="12855"/>
                      <a:pt x="21600" y="11780"/>
                    </a:cubicBezTo>
                    <a:lnTo>
                      <a:pt x="18028" y="11780"/>
                    </a:lnTo>
                    <a:cubicBezTo>
                      <a:pt x="18028" y="12867"/>
                      <a:pt x="18823" y="13739"/>
                      <a:pt x="19808" y="13739"/>
                    </a:cubicBezTo>
                    <a:close/>
                    <a:moveTo>
                      <a:pt x="1792" y="5890"/>
                    </a:moveTo>
                    <a:cubicBezTo>
                      <a:pt x="806" y="5890"/>
                      <a:pt x="0" y="6774"/>
                      <a:pt x="0" y="7849"/>
                    </a:cubicBezTo>
                    <a:lnTo>
                      <a:pt x="3572" y="7849"/>
                    </a:lnTo>
                    <a:cubicBezTo>
                      <a:pt x="3583" y="6762"/>
                      <a:pt x="2777" y="5890"/>
                      <a:pt x="1792" y="5890"/>
                    </a:cubicBezTo>
                    <a:close/>
                    <a:moveTo>
                      <a:pt x="5420" y="9808"/>
                    </a:moveTo>
                    <a:cubicBezTo>
                      <a:pt x="6405" y="9808"/>
                      <a:pt x="7211" y="8924"/>
                      <a:pt x="7211" y="7849"/>
                    </a:cubicBezTo>
                    <a:lnTo>
                      <a:pt x="3639" y="7849"/>
                    </a:lnTo>
                    <a:cubicBezTo>
                      <a:pt x="3628" y="8936"/>
                      <a:pt x="4423" y="9808"/>
                      <a:pt x="5420" y="9808"/>
                    </a:cubicBezTo>
                    <a:close/>
                    <a:moveTo>
                      <a:pt x="8992" y="5890"/>
                    </a:moveTo>
                    <a:cubicBezTo>
                      <a:pt x="8006" y="5890"/>
                      <a:pt x="7200" y="6774"/>
                      <a:pt x="7200" y="7849"/>
                    </a:cubicBezTo>
                    <a:lnTo>
                      <a:pt x="10772" y="7849"/>
                    </a:lnTo>
                    <a:cubicBezTo>
                      <a:pt x="10783" y="6762"/>
                      <a:pt x="9977" y="5890"/>
                      <a:pt x="8992" y="5890"/>
                    </a:cubicBezTo>
                    <a:close/>
                    <a:moveTo>
                      <a:pt x="12608" y="9808"/>
                    </a:moveTo>
                    <a:cubicBezTo>
                      <a:pt x="13594" y="9808"/>
                      <a:pt x="14400" y="8924"/>
                      <a:pt x="14400" y="7849"/>
                    </a:cubicBezTo>
                    <a:lnTo>
                      <a:pt x="10828" y="7849"/>
                    </a:lnTo>
                    <a:cubicBezTo>
                      <a:pt x="10828" y="8936"/>
                      <a:pt x="11623" y="9808"/>
                      <a:pt x="12608" y="9808"/>
                    </a:cubicBezTo>
                    <a:close/>
                    <a:moveTo>
                      <a:pt x="16192" y="5890"/>
                    </a:moveTo>
                    <a:cubicBezTo>
                      <a:pt x="15206" y="5890"/>
                      <a:pt x="14400" y="6774"/>
                      <a:pt x="14400" y="7849"/>
                    </a:cubicBezTo>
                    <a:lnTo>
                      <a:pt x="17972" y="7849"/>
                    </a:lnTo>
                    <a:cubicBezTo>
                      <a:pt x="17983" y="6762"/>
                      <a:pt x="17177" y="5890"/>
                      <a:pt x="16192" y="5890"/>
                    </a:cubicBezTo>
                    <a:close/>
                    <a:moveTo>
                      <a:pt x="19808" y="9808"/>
                    </a:moveTo>
                    <a:cubicBezTo>
                      <a:pt x="20794" y="9808"/>
                      <a:pt x="21600" y="8924"/>
                      <a:pt x="21600" y="7849"/>
                    </a:cubicBezTo>
                    <a:lnTo>
                      <a:pt x="18028" y="7849"/>
                    </a:lnTo>
                    <a:cubicBezTo>
                      <a:pt x="18028" y="8936"/>
                      <a:pt x="18823" y="9808"/>
                      <a:pt x="19808" y="9808"/>
                    </a:cubicBezTo>
                    <a:close/>
                    <a:moveTo>
                      <a:pt x="1792" y="1959"/>
                    </a:moveTo>
                    <a:cubicBezTo>
                      <a:pt x="806" y="1959"/>
                      <a:pt x="0" y="2843"/>
                      <a:pt x="0" y="3919"/>
                    </a:cubicBezTo>
                    <a:lnTo>
                      <a:pt x="3572" y="3919"/>
                    </a:lnTo>
                    <a:cubicBezTo>
                      <a:pt x="3583" y="2831"/>
                      <a:pt x="2777" y="1959"/>
                      <a:pt x="1792" y="1959"/>
                    </a:cubicBezTo>
                    <a:close/>
                    <a:moveTo>
                      <a:pt x="5420" y="5890"/>
                    </a:moveTo>
                    <a:cubicBezTo>
                      <a:pt x="6405" y="5890"/>
                      <a:pt x="7211" y="5006"/>
                      <a:pt x="7211" y="3931"/>
                    </a:cubicBezTo>
                    <a:lnTo>
                      <a:pt x="3639" y="3931"/>
                    </a:lnTo>
                    <a:cubicBezTo>
                      <a:pt x="3628" y="5006"/>
                      <a:pt x="4423" y="5890"/>
                      <a:pt x="5420" y="5890"/>
                    </a:cubicBezTo>
                    <a:close/>
                    <a:moveTo>
                      <a:pt x="8992" y="1959"/>
                    </a:moveTo>
                    <a:cubicBezTo>
                      <a:pt x="8006" y="1959"/>
                      <a:pt x="7200" y="2843"/>
                      <a:pt x="7200" y="3919"/>
                    </a:cubicBezTo>
                    <a:lnTo>
                      <a:pt x="10772" y="3919"/>
                    </a:lnTo>
                    <a:cubicBezTo>
                      <a:pt x="10783" y="2831"/>
                      <a:pt x="9977" y="1959"/>
                      <a:pt x="8992" y="1959"/>
                    </a:cubicBezTo>
                    <a:close/>
                    <a:moveTo>
                      <a:pt x="12608" y="5890"/>
                    </a:moveTo>
                    <a:cubicBezTo>
                      <a:pt x="13594" y="5890"/>
                      <a:pt x="14400" y="5006"/>
                      <a:pt x="14400" y="3931"/>
                    </a:cubicBezTo>
                    <a:lnTo>
                      <a:pt x="10828" y="3931"/>
                    </a:lnTo>
                    <a:cubicBezTo>
                      <a:pt x="10828" y="5006"/>
                      <a:pt x="11623" y="5890"/>
                      <a:pt x="12608" y="5890"/>
                    </a:cubicBezTo>
                    <a:close/>
                    <a:moveTo>
                      <a:pt x="16192" y="1959"/>
                    </a:moveTo>
                    <a:cubicBezTo>
                      <a:pt x="15206" y="1959"/>
                      <a:pt x="14400" y="2843"/>
                      <a:pt x="14400" y="3919"/>
                    </a:cubicBezTo>
                    <a:lnTo>
                      <a:pt x="17972" y="3919"/>
                    </a:lnTo>
                    <a:cubicBezTo>
                      <a:pt x="17983" y="2831"/>
                      <a:pt x="17177" y="1959"/>
                      <a:pt x="16192" y="1959"/>
                    </a:cubicBezTo>
                    <a:close/>
                    <a:moveTo>
                      <a:pt x="19808" y="5890"/>
                    </a:moveTo>
                    <a:cubicBezTo>
                      <a:pt x="20794" y="5890"/>
                      <a:pt x="21600" y="5006"/>
                      <a:pt x="21600" y="3931"/>
                    </a:cubicBezTo>
                    <a:lnTo>
                      <a:pt x="18028" y="3931"/>
                    </a:lnTo>
                    <a:cubicBezTo>
                      <a:pt x="18028" y="5006"/>
                      <a:pt x="18823" y="5890"/>
                      <a:pt x="19808" y="5890"/>
                    </a:cubicBezTo>
                    <a:close/>
                    <a:moveTo>
                      <a:pt x="5420" y="1959"/>
                    </a:moveTo>
                    <a:cubicBezTo>
                      <a:pt x="6405" y="1959"/>
                      <a:pt x="7211" y="1075"/>
                      <a:pt x="7211" y="0"/>
                    </a:cubicBezTo>
                    <a:lnTo>
                      <a:pt x="3639" y="0"/>
                    </a:lnTo>
                    <a:cubicBezTo>
                      <a:pt x="3628" y="1075"/>
                      <a:pt x="4423" y="1959"/>
                      <a:pt x="5420" y="1959"/>
                    </a:cubicBezTo>
                    <a:close/>
                    <a:moveTo>
                      <a:pt x="12608" y="1959"/>
                    </a:moveTo>
                    <a:cubicBezTo>
                      <a:pt x="13594" y="1959"/>
                      <a:pt x="14400" y="1075"/>
                      <a:pt x="14400" y="0"/>
                    </a:cubicBezTo>
                    <a:lnTo>
                      <a:pt x="10828" y="0"/>
                    </a:lnTo>
                    <a:cubicBezTo>
                      <a:pt x="10828" y="1075"/>
                      <a:pt x="11623" y="1959"/>
                      <a:pt x="12608" y="1959"/>
                    </a:cubicBezTo>
                    <a:close/>
                    <a:moveTo>
                      <a:pt x="19808" y="1959"/>
                    </a:moveTo>
                    <a:cubicBezTo>
                      <a:pt x="20794" y="1959"/>
                      <a:pt x="21600" y="1075"/>
                      <a:pt x="21600" y="0"/>
                    </a:cubicBezTo>
                    <a:lnTo>
                      <a:pt x="18028" y="0"/>
                    </a:lnTo>
                    <a:cubicBezTo>
                      <a:pt x="18028" y="1075"/>
                      <a:pt x="18823" y="1959"/>
                      <a:pt x="19808" y="1959"/>
                    </a:cubicBez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2057021" y="1962982"/>
            <a:ext cx="6458329" cy="2387600"/>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2057021" y="4442657"/>
            <a:ext cx="6458329"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2057020" y="6356350"/>
            <a:ext cx="1436283"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657032" y="6356350"/>
            <a:ext cx="265727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2026508" y="365125"/>
            <a:ext cx="6488842"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2026508" y="1825625"/>
            <a:ext cx="6488842"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0" name="Date Placeholder 3">
            <a:extLst>
              <a:ext uri="{FF2B5EF4-FFF2-40B4-BE49-F238E27FC236}">
                <a16:creationId xmlns:a16="http://schemas.microsoft.com/office/drawing/2014/main" id="{A9C508EF-D202-C841-ACDC-A4B3455AF9FC}"/>
              </a:ext>
            </a:extLst>
          </p:cNvPr>
          <p:cNvSpPr>
            <a:spLocks noGrp="1"/>
          </p:cNvSpPr>
          <p:nvPr>
            <p:ph type="dt" sz="half" idx="10"/>
          </p:nvPr>
        </p:nvSpPr>
        <p:spPr>
          <a:xfrm>
            <a:off x="2057020" y="6356350"/>
            <a:ext cx="1436283" cy="365125"/>
          </a:xfrm>
          <a:prstGeom prst="rect">
            <a:avLst/>
          </a:prstGeom>
        </p:spPr>
        <p:txBody>
          <a:bodyPr/>
          <a:lstStyle/>
          <a:p>
            <a:r>
              <a:rPr lang="en-US"/>
              <a:t>Date</a:t>
            </a:r>
          </a:p>
        </p:txBody>
      </p:sp>
      <p:sp>
        <p:nvSpPr>
          <p:cNvPr id="41" name="Footer Placeholder 4">
            <a:extLst>
              <a:ext uri="{FF2B5EF4-FFF2-40B4-BE49-F238E27FC236}">
                <a16:creationId xmlns:a16="http://schemas.microsoft.com/office/drawing/2014/main" id="{8C44FA5E-0EE9-0248-94C1-00B7C8DE199E}"/>
              </a:ext>
            </a:extLst>
          </p:cNvPr>
          <p:cNvSpPr>
            <a:spLocks noGrp="1"/>
          </p:cNvSpPr>
          <p:nvPr>
            <p:ph type="ftr" sz="quarter" idx="11"/>
          </p:nvPr>
        </p:nvSpPr>
        <p:spPr>
          <a:xfrm>
            <a:off x="3657032" y="6356350"/>
            <a:ext cx="2657270" cy="365125"/>
          </a:xfrm>
          <a:prstGeom prst="rect">
            <a:avLst/>
          </a:prstGeom>
        </p:spPr>
        <p:txBody>
          <a:bodyPr/>
          <a:lstStyle/>
          <a:p>
            <a:r>
              <a:rPr lang="en-US"/>
              <a:t>Your Footer Here</a:t>
            </a:r>
          </a:p>
        </p:txBody>
      </p:sp>
      <p:sp>
        <p:nvSpPr>
          <p:cNvPr id="42" name="Slide Number Placeholder 5">
            <a:extLst>
              <a:ext uri="{FF2B5EF4-FFF2-40B4-BE49-F238E27FC236}">
                <a16:creationId xmlns:a16="http://schemas.microsoft.com/office/drawing/2014/main" id="{8190A460-9619-1141-AA25-3CB195983323}"/>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grpSp>
        <p:nvGrpSpPr>
          <p:cNvPr id="23" name="Group 22">
            <a:extLst>
              <a:ext uri="{FF2B5EF4-FFF2-40B4-BE49-F238E27FC236}">
                <a16:creationId xmlns:a16="http://schemas.microsoft.com/office/drawing/2014/main" id="{7231CFA0-BFC0-47A1-8C0B-84EE4DF21800}"/>
              </a:ext>
            </a:extLst>
          </p:cNvPr>
          <p:cNvGrpSpPr/>
          <p:nvPr userDrawn="1"/>
        </p:nvGrpSpPr>
        <p:grpSpPr>
          <a:xfrm>
            <a:off x="0" y="5144132"/>
            <a:ext cx="1828043" cy="1713868"/>
            <a:chOff x="0" y="5144132"/>
            <a:chExt cx="1828043" cy="1713868"/>
          </a:xfrm>
        </p:grpSpPr>
        <p:sp>
          <p:nvSpPr>
            <p:cNvPr id="30" name="Rectangle">
              <a:extLst>
                <a:ext uri="{FF2B5EF4-FFF2-40B4-BE49-F238E27FC236}">
                  <a16:creationId xmlns:a16="http://schemas.microsoft.com/office/drawing/2014/main" id="{18E027A1-B251-4BC0-91C1-AC727B572070}"/>
                </a:ext>
              </a:extLst>
            </p:cNvPr>
            <p:cNvSpPr/>
            <p:nvPr userDrawn="1"/>
          </p:nvSpPr>
          <p:spPr>
            <a:xfrm>
              <a:off x="0" y="5144132"/>
              <a:ext cx="1828042" cy="1713868"/>
            </a:xfrm>
            <a:prstGeom prst="rect">
              <a:avLst/>
            </a:pr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42A27E88-0282-439D-8157-ABB7E80CD13B}"/>
                </a:ext>
              </a:extLst>
            </p:cNvPr>
            <p:cNvSpPr/>
            <p:nvPr userDrawn="1"/>
          </p:nvSpPr>
          <p:spPr>
            <a:xfrm>
              <a:off x="0" y="5145078"/>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dirty="0"/>
            </a:p>
          </p:txBody>
        </p:sp>
      </p:grpSp>
      <p:grpSp>
        <p:nvGrpSpPr>
          <p:cNvPr id="32" name="Group 31">
            <a:extLst>
              <a:ext uri="{FF2B5EF4-FFF2-40B4-BE49-F238E27FC236}">
                <a16:creationId xmlns:a16="http://schemas.microsoft.com/office/drawing/2014/main" id="{6377A403-CAE8-4743-BBA5-9B7411AC2B51}"/>
              </a:ext>
            </a:extLst>
          </p:cNvPr>
          <p:cNvGrpSpPr/>
          <p:nvPr userDrawn="1"/>
        </p:nvGrpSpPr>
        <p:grpSpPr>
          <a:xfrm>
            <a:off x="0" y="3429632"/>
            <a:ext cx="1828042" cy="1713869"/>
            <a:chOff x="0" y="3429632"/>
            <a:chExt cx="1828042" cy="1713869"/>
          </a:xfrm>
        </p:grpSpPr>
        <p:sp>
          <p:nvSpPr>
            <p:cNvPr id="34" name="Rectangle">
              <a:extLst>
                <a:ext uri="{FF2B5EF4-FFF2-40B4-BE49-F238E27FC236}">
                  <a16:creationId xmlns:a16="http://schemas.microsoft.com/office/drawing/2014/main" id="{FE3E2EC6-E30E-455A-B75C-83FB38D1E1E3}"/>
                </a:ext>
              </a:extLst>
            </p:cNvPr>
            <p:cNvSpPr/>
            <p:nvPr userDrawn="1"/>
          </p:nvSpPr>
          <p:spPr>
            <a:xfrm>
              <a:off x="0" y="342963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2F3A4851-021C-406B-850F-AB5C05159C2A}"/>
                </a:ext>
              </a:extLst>
            </p:cNvPr>
            <p:cNvSpPr/>
            <p:nvPr userDrawn="1"/>
          </p:nvSpPr>
          <p:spPr>
            <a:xfrm>
              <a:off x="0"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F8FA600E-5AC0-4897-B5C4-C2390C683C3A}"/>
                </a:ext>
              </a:extLst>
            </p:cNvPr>
            <p:cNvSpPr/>
            <p:nvPr userDrawn="1"/>
          </p:nvSpPr>
          <p:spPr>
            <a:xfrm>
              <a:off x="913642" y="4287039"/>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8A5A3591-CF5F-4CCE-815E-C69E8204352A}"/>
                </a:ext>
              </a:extLst>
            </p:cNvPr>
            <p:cNvSpPr/>
            <p:nvPr userDrawn="1"/>
          </p:nvSpPr>
          <p:spPr>
            <a:xfrm>
              <a:off x="0" y="4287038"/>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73145954-AEB8-4475-BF2A-8902B17965EC}"/>
                </a:ext>
              </a:extLst>
            </p:cNvPr>
            <p:cNvSpPr/>
            <p:nvPr userDrawn="1"/>
          </p:nvSpPr>
          <p:spPr>
            <a:xfrm>
              <a:off x="913642"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grpSp>
        <p:nvGrpSpPr>
          <p:cNvPr id="45" name="Group 44">
            <a:extLst>
              <a:ext uri="{FF2B5EF4-FFF2-40B4-BE49-F238E27FC236}">
                <a16:creationId xmlns:a16="http://schemas.microsoft.com/office/drawing/2014/main" id="{6F9A2F89-8EC6-40B4-9F1C-41BFC03AF2AB}"/>
              </a:ext>
            </a:extLst>
          </p:cNvPr>
          <p:cNvGrpSpPr/>
          <p:nvPr userDrawn="1"/>
        </p:nvGrpSpPr>
        <p:grpSpPr>
          <a:xfrm>
            <a:off x="0" y="1708984"/>
            <a:ext cx="1828800" cy="1719384"/>
            <a:chOff x="-1" y="1714817"/>
            <a:chExt cx="1828800" cy="1709928"/>
          </a:xfrm>
        </p:grpSpPr>
        <p:sp>
          <p:nvSpPr>
            <p:cNvPr id="46" name="Rectangle">
              <a:extLst>
                <a:ext uri="{FF2B5EF4-FFF2-40B4-BE49-F238E27FC236}">
                  <a16:creationId xmlns:a16="http://schemas.microsoft.com/office/drawing/2014/main" id="{E61B1648-435E-481E-AD30-5B3C6B82C869}"/>
                </a:ext>
              </a:extLst>
            </p:cNvPr>
            <p:cNvSpPr/>
            <p:nvPr userDrawn="1"/>
          </p:nvSpPr>
          <p:spPr>
            <a:xfrm>
              <a:off x="-1" y="1714817"/>
              <a:ext cx="1828800" cy="170992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21BBA5B0-534B-4881-B1D7-82152531B1E1}"/>
                </a:ext>
              </a:extLst>
            </p:cNvPr>
            <p:cNvSpPr/>
            <p:nvPr userDrawn="1"/>
          </p:nvSpPr>
          <p:spPr>
            <a:xfrm>
              <a:off x="-1" y="1714817"/>
              <a:ext cx="1828800" cy="1709928"/>
            </a:xfrm>
            <a:custGeom>
              <a:avLst/>
              <a:gdLst/>
              <a:ahLst/>
              <a:cxnLst>
                <a:cxn ang="0">
                  <a:pos x="wd2" y="hd2"/>
                </a:cxn>
                <a:cxn ang="5400000">
                  <a:pos x="wd2" y="hd2"/>
                </a:cxn>
                <a:cxn ang="10800000">
                  <a:pos x="wd2" y="hd2"/>
                </a:cxn>
                <a:cxn ang="16200000">
                  <a:pos x="wd2" y="hd2"/>
                </a:cxn>
              </a:cxnLst>
              <a:rect l="0" t="0" r="r" b="b"/>
              <a:pathLst>
                <a:path w="21076" h="21600" extrusionOk="0">
                  <a:moveTo>
                    <a:pt x="9156" y="21588"/>
                  </a:moveTo>
                  <a:lnTo>
                    <a:pt x="7790" y="21588"/>
                  </a:lnTo>
                  <a:cubicBezTo>
                    <a:pt x="4622" y="14834"/>
                    <a:pt x="4622" y="6754"/>
                    <a:pt x="7790" y="0"/>
                  </a:cubicBezTo>
                  <a:lnTo>
                    <a:pt x="9156" y="0"/>
                  </a:lnTo>
                  <a:cubicBezTo>
                    <a:pt x="5769" y="6695"/>
                    <a:pt x="5769" y="14905"/>
                    <a:pt x="9156" y="21588"/>
                  </a:cubicBezTo>
                  <a:close/>
                  <a:moveTo>
                    <a:pt x="12292" y="12"/>
                  </a:moveTo>
                  <a:lnTo>
                    <a:pt x="10926" y="12"/>
                  </a:lnTo>
                  <a:cubicBezTo>
                    <a:pt x="7758" y="6766"/>
                    <a:pt x="7758" y="14846"/>
                    <a:pt x="10926" y="21600"/>
                  </a:cubicBezTo>
                  <a:lnTo>
                    <a:pt x="12292" y="21600"/>
                  </a:lnTo>
                  <a:cubicBezTo>
                    <a:pt x="8916" y="14905"/>
                    <a:pt x="8916" y="6695"/>
                    <a:pt x="12292" y="12"/>
                  </a:cubicBezTo>
                  <a:close/>
                  <a:moveTo>
                    <a:pt x="15438" y="12"/>
                  </a:moveTo>
                  <a:lnTo>
                    <a:pt x="14073" y="12"/>
                  </a:lnTo>
                  <a:cubicBezTo>
                    <a:pt x="10904" y="6766"/>
                    <a:pt x="10904" y="14846"/>
                    <a:pt x="14073" y="21600"/>
                  </a:cubicBezTo>
                  <a:lnTo>
                    <a:pt x="15438" y="21600"/>
                  </a:lnTo>
                  <a:cubicBezTo>
                    <a:pt x="12062" y="14905"/>
                    <a:pt x="12062" y="6695"/>
                    <a:pt x="15438" y="12"/>
                  </a:cubicBezTo>
                  <a:close/>
                  <a:moveTo>
                    <a:pt x="18585" y="12"/>
                  </a:moveTo>
                  <a:lnTo>
                    <a:pt x="17219" y="12"/>
                  </a:lnTo>
                  <a:cubicBezTo>
                    <a:pt x="14051" y="6766"/>
                    <a:pt x="14051" y="14846"/>
                    <a:pt x="17219" y="21600"/>
                  </a:cubicBezTo>
                  <a:lnTo>
                    <a:pt x="18585" y="21600"/>
                  </a:lnTo>
                  <a:cubicBezTo>
                    <a:pt x="15198" y="14905"/>
                    <a:pt x="15198" y="6695"/>
                    <a:pt x="18585" y="12"/>
                  </a:cubicBezTo>
                  <a:close/>
                  <a:moveTo>
                    <a:pt x="21076" y="20180"/>
                  </a:moveTo>
                  <a:cubicBezTo>
                    <a:pt x="18563" y="14249"/>
                    <a:pt x="18563" y="7351"/>
                    <a:pt x="21076" y="1420"/>
                  </a:cubicBezTo>
                  <a:lnTo>
                    <a:pt x="21076" y="12"/>
                  </a:lnTo>
                  <a:lnTo>
                    <a:pt x="20366" y="12"/>
                  </a:lnTo>
                  <a:cubicBezTo>
                    <a:pt x="17197" y="6766"/>
                    <a:pt x="17197" y="14846"/>
                    <a:pt x="20366" y="21600"/>
                  </a:cubicBezTo>
                  <a:lnTo>
                    <a:pt x="21076" y="21600"/>
                  </a:lnTo>
                  <a:lnTo>
                    <a:pt x="21076" y="20180"/>
                  </a:lnTo>
                  <a:close/>
                  <a:moveTo>
                    <a:pt x="2863" y="12"/>
                  </a:moveTo>
                  <a:lnTo>
                    <a:pt x="1497" y="12"/>
                  </a:lnTo>
                  <a:cubicBezTo>
                    <a:pt x="874" y="1337"/>
                    <a:pt x="383" y="2697"/>
                    <a:pt x="0" y="4105"/>
                  </a:cubicBezTo>
                  <a:lnTo>
                    <a:pt x="0" y="17507"/>
                  </a:lnTo>
                  <a:cubicBezTo>
                    <a:pt x="383" y="18903"/>
                    <a:pt x="874" y="20275"/>
                    <a:pt x="1497" y="21600"/>
                  </a:cubicBezTo>
                  <a:lnTo>
                    <a:pt x="2863" y="21600"/>
                  </a:lnTo>
                  <a:cubicBezTo>
                    <a:pt x="-524" y="14905"/>
                    <a:pt x="-524" y="6695"/>
                    <a:pt x="2863" y="12"/>
                  </a:cubicBezTo>
                  <a:close/>
                  <a:moveTo>
                    <a:pt x="6010" y="12"/>
                  </a:moveTo>
                  <a:lnTo>
                    <a:pt x="4644" y="12"/>
                  </a:lnTo>
                  <a:cubicBezTo>
                    <a:pt x="1475" y="6766"/>
                    <a:pt x="1475" y="14846"/>
                    <a:pt x="4644" y="21600"/>
                  </a:cubicBezTo>
                  <a:lnTo>
                    <a:pt x="6010" y="21600"/>
                  </a:lnTo>
                  <a:cubicBezTo>
                    <a:pt x="2623" y="14905"/>
                    <a:pt x="2623" y="6695"/>
                    <a:pt x="6010" y="12"/>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8" name="Group 47">
            <a:extLst>
              <a:ext uri="{FF2B5EF4-FFF2-40B4-BE49-F238E27FC236}">
                <a16:creationId xmlns:a16="http://schemas.microsoft.com/office/drawing/2014/main" id="{56B35ADC-84DF-4D76-BADC-99E8E70FDB89}"/>
              </a:ext>
            </a:extLst>
          </p:cNvPr>
          <p:cNvGrpSpPr/>
          <p:nvPr userDrawn="1"/>
        </p:nvGrpSpPr>
        <p:grpSpPr>
          <a:xfrm>
            <a:off x="0" y="0"/>
            <a:ext cx="1828043" cy="1709928"/>
            <a:chOff x="0" y="1"/>
            <a:chExt cx="1828043" cy="1713868"/>
          </a:xfrm>
        </p:grpSpPr>
        <p:sp>
          <p:nvSpPr>
            <p:cNvPr id="49" name="Rectangle">
              <a:extLst>
                <a:ext uri="{FF2B5EF4-FFF2-40B4-BE49-F238E27FC236}">
                  <a16:creationId xmlns:a16="http://schemas.microsoft.com/office/drawing/2014/main" id="{C32DB611-D5B5-46C7-A2F5-69D636F8850F}"/>
                </a:ext>
              </a:extLst>
            </p:cNvPr>
            <p:cNvSpPr/>
            <p:nvPr userDrawn="1"/>
          </p:nvSpPr>
          <p:spPr>
            <a:xfrm>
              <a:off x="0" y="1"/>
              <a:ext cx="1828042" cy="1713868"/>
            </a:xfrm>
            <a:prstGeom prst="rect">
              <a:avLst/>
            </a:prstGeom>
            <a:solidFill>
              <a:schemeClr val="bg2">
                <a:lumMod val="90000"/>
              </a:schemeClr>
            </a:solidFill>
            <a:ln w="12700">
              <a:noFill/>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7C7BDFF2-F215-4C20-AEFA-83A01FDD7560}"/>
                </a:ext>
              </a:extLst>
            </p:cNvPr>
            <p:cNvSpPr/>
            <p:nvPr userDrawn="1"/>
          </p:nvSpPr>
          <p:spPr>
            <a:xfrm>
              <a:off x="0" y="1"/>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3583" y="19629"/>
                  </a:moveTo>
                  <a:lnTo>
                    <a:pt x="11" y="19629"/>
                  </a:lnTo>
                  <a:cubicBezTo>
                    <a:pt x="11" y="18542"/>
                    <a:pt x="817" y="17669"/>
                    <a:pt x="1803" y="17669"/>
                  </a:cubicBezTo>
                  <a:cubicBezTo>
                    <a:pt x="2788" y="17669"/>
                    <a:pt x="3583" y="18554"/>
                    <a:pt x="3583" y="19629"/>
                  </a:cubicBezTo>
                  <a:close/>
                  <a:moveTo>
                    <a:pt x="5420" y="21600"/>
                  </a:moveTo>
                  <a:cubicBezTo>
                    <a:pt x="6405" y="21600"/>
                    <a:pt x="7211" y="20716"/>
                    <a:pt x="7211" y="19641"/>
                  </a:cubicBezTo>
                  <a:lnTo>
                    <a:pt x="3639" y="19641"/>
                  </a:lnTo>
                  <a:cubicBezTo>
                    <a:pt x="3628" y="20716"/>
                    <a:pt x="4423" y="21600"/>
                    <a:pt x="5420" y="21600"/>
                  </a:cubicBezTo>
                  <a:close/>
                  <a:moveTo>
                    <a:pt x="8992" y="17669"/>
                  </a:moveTo>
                  <a:cubicBezTo>
                    <a:pt x="8006" y="17669"/>
                    <a:pt x="7200" y="18554"/>
                    <a:pt x="7200" y="19629"/>
                  </a:cubicBezTo>
                  <a:lnTo>
                    <a:pt x="10772" y="19629"/>
                  </a:lnTo>
                  <a:cubicBezTo>
                    <a:pt x="10783" y="18554"/>
                    <a:pt x="9977" y="17669"/>
                    <a:pt x="8992" y="17669"/>
                  </a:cubicBezTo>
                  <a:close/>
                  <a:moveTo>
                    <a:pt x="12608" y="21600"/>
                  </a:moveTo>
                  <a:cubicBezTo>
                    <a:pt x="13594" y="21600"/>
                    <a:pt x="14400" y="20716"/>
                    <a:pt x="14400" y="19641"/>
                  </a:cubicBezTo>
                  <a:lnTo>
                    <a:pt x="10828" y="19641"/>
                  </a:lnTo>
                  <a:cubicBezTo>
                    <a:pt x="10828" y="20716"/>
                    <a:pt x="11623" y="21600"/>
                    <a:pt x="12608" y="21600"/>
                  </a:cubicBezTo>
                  <a:close/>
                  <a:moveTo>
                    <a:pt x="16192" y="17669"/>
                  </a:moveTo>
                  <a:cubicBezTo>
                    <a:pt x="15206" y="17669"/>
                    <a:pt x="14400" y="18554"/>
                    <a:pt x="14400" y="19629"/>
                  </a:cubicBezTo>
                  <a:lnTo>
                    <a:pt x="17972" y="19629"/>
                  </a:lnTo>
                  <a:cubicBezTo>
                    <a:pt x="17983" y="18554"/>
                    <a:pt x="17177" y="17669"/>
                    <a:pt x="16192" y="17669"/>
                  </a:cubicBezTo>
                  <a:close/>
                  <a:moveTo>
                    <a:pt x="19808" y="21600"/>
                  </a:moveTo>
                  <a:cubicBezTo>
                    <a:pt x="20794" y="21600"/>
                    <a:pt x="21600" y="20716"/>
                    <a:pt x="21600" y="19641"/>
                  </a:cubicBezTo>
                  <a:lnTo>
                    <a:pt x="18028" y="19641"/>
                  </a:lnTo>
                  <a:cubicBezTo>
                    <a:pt x="18028" y="20716"/>
                    <a:pt x="18823" y="21600"/>
                    <a:pt x="19808" y="21600"/>
                  </a:cubicBezTo>
                  <a:close/>
                  <a:moveTo>
                    <a:pt x="1792" y="13739"/>
                  </a:moveTo>
                  <a:cubicBezTo>
                    <a:pt x="806" y="13739"/>
                    <a:pt x="0" y="14623"/>
                    <a:pt x="0" y="15698"/>
                  </a:cubicBezTo>
                  <a:lnTo>
                    <a:pt x="3572" y="15698"/>
                  </a:lnTo>
                  <a:cubicBezTo>
                    <a:pt x="3583" y="14623"/>
                    <a:pt x="2777" y="13739"/>
                    <a:pt x="1792" y="13739"/>
                  </a:cubicBezTo>
                  <a:close/>
                  <a:moveTo>
                    <a:pt x="5420" y="17669"/>
                  </a:moveTo>
                  <a:cubicBezTo>
                    <a:pt x="6405" y="17669"/>
                    <a:pt x="7211" y="16785"/>
                    <a:pt x="7211" y="15710"/>
                  </a:cubicBezTo>
                  <a:lnTo>
                    <a:pt x="3639" y="15710"/>
                  </a:lnTo>
                  <a:cubicBezTo>
                    <a:pt x="3628" y="16785"/>
                    <a:pt x="4423" y="17669"/>
                    <a:pt x="5420" y="17669"/>
                  </a:cubicBezTo>
                  <a:close/>
                  <a:moveTo>
                    <a:pt x="8992" y="13739"/>
                  </a:moveTo>
                  <a:cubicBezTo>
                    <a:pt x="8006" y="13739"/>
                    <a:pt x="7200" y="14623"/>
                    <a:pt x="7200" y="15698"/>
                  </a:cubicBezTo>
                  <a:lnTo>
                    <a:pt x="10772" y="15698"/>
                  </a:lnTo>
                  <a:cubicBezTo>
                    <a:pt x="10783" y="14623"/>
                    <a:pt x="9977" y="13739"/>
                    <a:pt x="8992" y="13739"/>
                  </a:cubicBezTo>
                  <a:close/>
                  <a:moveTo>
                    <a:pt x="12608" y="17669"/>
                  </a:moveTo>
                  <a:cubicBezTo>
                    <a:pt x="13594" y="17669"/>
                    <a:pt x="14400" y="16785"/>
                    <a:pt x="14400" y="15710"/>
                  </a:cubicBezTo>
                  <a:lnTo>
                    <a:pt x="10828" y="15710"/>
                  </a:lnTo>
                  <a:cubicBezTo>
                    <a:pt x="10828" y="16785"/>
                    <a:pt x="11623" y="17669"/>
                    <a:pt x="12608" y="17669"/>
                  </a:cubicBezTo>
                  <a:close/>
                  <a:moveTo>
                    <a:pt x="16192" y="13739"/>
                  </a:moveTo>
                  <a:cubicBezTo>
                    <a:pt x="15206" y="13739"/>
                    <a:pt x="14400" y="14623"/>
                    <a:pt x="14400" y="15698"/>
                  </a:cubicBezTo>
                  <a:lnTo>
                    <a:pt x="17972" y="15698"/>
                  </a:lnTo>
                  <a:cubicBezTo>
                    <a:pt x="17983" y="14623"/>
                    <a:pt x="17177" y="13739"/>
                    <a:pt x="16192" y="13739"/>
                  </a:cubicBezTo>
                  <a:close/>
                  <a:moveTo>
                    <a:pt x="19808" y="17669"/>
                  </a:moveTo>
                  <a:cubicBezTo>
                    <a:pt x="20794" y="17669"/>
                    <a:pt x="21600" y="16785"/>
                    <a:pt x="21600" y="15710"/>
                  </a:cubicBezTo>
                  <a:lnTo>
                    <a:pt x="18028" y="15710"/>
                  </a:lnTo>
                  <a:cubicBezTo>
                    <a:pt x="18028" y="16785"/>
                    <a:pt x="18823" y="17669"/>
                    <a:pt x="19808" y="17669"/>
                  </a:cubicBezTo>
                  <a:close/>
                  <a:moveTo>
                    <a:pt x="1792" y="9808"/>
                  </a:moveTo>
                  <a:cubicBezTo>
                    <a:pt x="806" y="9808"/>
                    <a:pt x="0" y="10692"/>
                    <a:pt x="0" y="11768"/>
                  </a:cubicBezTo>
                  <a:lnTo>
                    <a:pt x="3572" y="11768"/>
                  </a:lnTo>
                  <a:cubicBezTo>
                    <a:pt x="3583" y="10692"/>
                    <a:pt x="2777" y="9808"/>
                    <a:pt x="1792" y="9808"/>
                  </a:cubicBezTo>
                  <a:close/>
                  <a:moveTo>
                    <a:pt x="5420" y="13739"/>
                  </a:moveTo>
                  <a:cubicBezTo>
                    <a:pt x="6405" y="13739"/>
                    <a:pt x="7211" y="12855"/>
                    <a:pt x="7211" y="11780"/>
                  </a:cubicBezTo>
                  <a:lnTo>
                    <a:pt x="3639" y="11780"/>
                  </a:lnTo>
                  <a:cubicBezTo>
                    <a:pt x="3628" y="12867"/>
                    <a:pt x="4423" y="13739"/>
                    <a:pt x="5420" y="13739"/>
                  </a:cubicBezTo>
                  <a:close/>
                  <a:moveTo>
                    <a:pt x="8992" y="9808"/>
                  </a:moveTo>
                  <a:cubicBezTo>
                    <a:pt x="8006" y="9808"/>
                    <a:pt x="7200" y="10692"/>
                    <a:pt x="7200" y="11768"/>
                  </a:cubicBezTo>
                  <a:lnTo>
                    <a:pt x="10772" y="11768"/>
                  </a:lnTo>
                  <a:cubicBezTo>
                    <a:pt x="10783" y="10692"/>
                    <a:pt x="9977" y="9808"/>
                    <a:pt x="8992" y="9808"/>
                  </a:cubicBezTo>
                  <a:close/>
                  <a:moveTo>
                    <a:pt x="12608" y="13739"/>
                  </a:moveTo>
                  <a:cubicBezTo>
                    <a:pt x="13594" y="13739"/>
                    <a:pt x="14400" y="12855"/>
                    <a:pt x="14400" y="11780"/>
                  </a:cubicBezTo>
                  <a:lnTo>
                    <a:pt x="10828" y="11780"/>
                  </a:lnTo>
                  <a:cubicBezTo>
                    <a:pt x="10828" y="12867"/>
                    <a:pt x="11623" y="13739"/>
                    <a:pt x="12608" y="13739"/>
                  </a:cubicBezTo>
                  <a:close/>
                  <a:moveTo>
                    <a:pt x="16192" y="9808"/>
                  </a:moveTo>
                  <a:cubicBezTo>
                    <a:pt x="15206" y="9808"/>
                    <a:pt x="14400" y="10692"/>
                    <a:pt x="14400" y="11768"/>
                  </a:cubicBezTo>
                  <a:lnTo>
                    <a:pt x="17972" y="11768"/>
                  </a:lnTo>
                  <a:cubicBezTo>
                    <a:pt x="17983" y="10692"/>
                    <a:pt x="17177" y="9808"/>
                    <a:pt x="16192" y="9808"/>
                  </a:cubicBezTo>
                  <a:close/>
                  <a:moveTo>
                    <a:pt x="19808" y="13739"/>
                  </a:moveTo>
                  <a:cubicBezTo>
                    <a:pt x="20794" y="13739"/>
                    <a:pt x="21600" y="12855"/>
                    <a:pt x="21600" y="11780"/>
                  </a:cubicBezTo>
                  <a:lnTo>
                    <a:pt x="18028" y="11780"/>
                  </a:lnTo>
                  <a:cubicBezTo>
                    <a:pt x="18028" y="12867"/>
                    <a:pt x="18823" y="13739"/>
                    <a:pt x="19808" y="13739"/>
                  </a:cubicBezTo>
                  <a:close/>
                  <a:moveTo>
                    <a:pt x="1792" y="5890"/>
                  </a:moveTo>
                  <a:cubicBezTo>
                    <a:pt x="806" y="5890"/>
                    <a:pt x="0" y="6774"/>
                    <a:pt x="0" y="7849"/>
                  </a:cubicBezTo>
                  <a:lnTo>
                    <a:pt x="3572" y="7849"/>
                  </a:lnTo>
                  <a:cubicBezTo>
                    <a:pt x="3583" y="6762"/>
                    <a:pt x="2777" y="5890"/>
                    <a:pt x="1792" y="5890"/>
                  </a:cubicBezTo>
                  <a:close/>
                  <a:moveTo>
                    <a:pt x="5420" y="9808"/>
                  </a:moveTo>
                  <a:cubicBezTo>
                    <a:pt x="6405" y="9808"/>
                    <a:pt x="7211" y="8924"/>
                    <a:pt x="7211" y="7849"/>
                  </a:cubicBezTo>
                  <a:lnTo>
                    <a:pt x="3639" y="7849"/>
                  </a:lnTo>
                  <a:cubicBezTo>
                    <a:pt x="3628" y="8936"/>
                    <a:pt x="4423" y="9808"/>
                    <a:pt x="5420" y="9808"/>
                  </a:cubicBezTo>
                  <a:close/>
                  <a:moveTo>
                    <a:pt x="8992" y="5890"/>
                  </a:moveTo>
                  <a:cubicBezTo>
                    <a:pt x="8006" y="5890"/>
                    <a:pt x="7200" y="6774"/>
                    <a:pt x="7200" y="7849"/>
                  </a:cubicBezTo>
                  <a:lnTo>
                    <a:pt x="10772" y="7849"/>
                  </a:lnTo>
                  <a:cubicBezTo>
                    <a:pt x="10783" y="6762"/>
                    <a:pt x="9977" y="5890"/>
                    <a:pt x="8992" y="5890"/>
                  </a:cubicBezTo>
                  <a:close/>
                  <a:moveTo>
                    <a:pt x="12608" y="9808"/>
                  </a:moveTo>
                  <a:cubicBezTo>
                    <a:pt x="13594" y="9808"/>
                    <a:pt x="14400" y="8924"/>
                    <a:pt x="14400" y="7849"/>
                  </a:cubicBezTo>
                  <a:lnTo>
                    <a:pt x="10828" y="7849"/>
                  </a:lnTo>
                  <a:cubicBezTo>
                    <a:pt x="10828" y="8936"/>
                    <a:pt x="11623" y="9808"/>
                    <a:pt x="12608" y="9808"/>
                  </a:cubicBezTo>
                  <a:close/>
                  <a:moveTo>
                    <a:pt x="16192" y="5890"/>
                  </a:moveTo>
                  <a:cubicBezTo>
                    <a:pt x="15206" y="5890"/>
                    <a:pt x="14400" y="6774"/>
                    <a:pt x="14400" y="7849"/>
                  </a:cubicBezTo>
                  <a:lnTo>
                    <a:pt x="17972" y="7849"/>
                  </a:lnTo>
                  <a:cubicBezTo>
                    <a:pt x="17983" y="6762"/>
                    <a:pt x="17177" y="5890"/>
                    <a:pt x="16192" y="5890"/>
                  </a:cubicBezTo>
                  <a:close/>
                  <a:moveTo>
                    <a:pt x="19808" y="9808"/>
                  </a:moveTo>
                  <a:cubicBezTo>
                    <a:pt x="20794" y="9808"/>
                    <a:pt x="21600" y="8924"/>
                    <a:pt x="21600" y="7849"/>
                  </a:cubicBezTo>
                  <a:lnTo>
                    <a:pt x="18028" y="7849"/>
                  </a:lnTo>
                  <a:cubicBezTo>
                    <a:pt x="18028" y="8936"/>
                    <a:pt x="18823" y="9808"/>
                    <a:pt x="19808" y="9808"/>
                  </a:cubicBezTo>
                  <a:close/>
                  <a:moveTo>
                    <a:pt x="1792" y="1959"/>
                  </a:moveTo>
                  <a:cubicBezTo>
                    <a:pt x="806" y="1959"/>
                    <a:pt x="0" y="2843"/>
                    <a:pt x="0" y="3919"/>
                  </a:cubicBezTo>
                  <a:lnTo>
                    <a:pt x="3572" y="3919"/>
                  </a:lnTo>
                  <a:cubicBezTo>
                    <a:pt x="3583" y="2831"/>
                    <a:pt x="2777" y="1959"/>
                    <a:pt x="1792" y="1959"/>
                  </a:cubicBezTo>
                  <a:close/>
                  <a:moveTo>
                    <a:pt x="5420" y="5890"/>
                  </a:moveTo>
                  <a:cubicBezTo>
                    <a:pt x="6405" y="5890"/>
                    <a:pt x="7211" y="5006"/>
                    <a:pt x="7211" y="3931"/>
                  </a:cubicBezTo>
                  <a:lnTo>
                    <a:pt x="3639" y="3931"/>
                  </a:lnTo>
                  <a:cubicBezTo>
                    <a:pt x="3628" y="5006"/>
                    <a:pt x="4423" y="5890"/>
                    <a:pt x="5420" y="5890"/>
                  </a:cubicBezTo>
                  <a:close/>
                  <a:moveTo>
                    <a:pt x="8992" y="1959"/>
                  </a:moveTo>
                  <a:cubicBezTo>
                    <a:pt x="8006" y="1959"/>
                    <a:pt x="7200" y="2843"/>
                    <a:pt x="7200" y="3919"/>
                  </a:cubicBezTo>
                  <a:lnTo>
                    <a:pt x="10772" y="3919"/>
                  </a:lnTo>
                  <a:cubicBezTo>
                    <a:pt x="10783" y="2831"/>
                    <a:pt x="9977" y="1959"/>
                    <a:pt x="8992" y="1959"/>
                  </a:cubicBezTo>
                  <a:close/>
                  <a:moveTo>
                    <a:pt x="12608" y="5890"/>
                  </a:moveTo>
                  <a:cubicBezTo>
                    <a:pt x="13594" y="5890"/>
                    <a:pt x="14400" y="5006"/>
                    <a:pt x="14400" y="3931"/>
                  </a:cubicBezTo>
                  <a:lnTo>
                    <a:pt x="10828" y="3931"/>
                  </a:lnTo>
                  <a:cubicBezTo>
                    <a:pt x="10828" y="5006"/>
                    <a:pt x="11623" y="5890"/>
                    <a:pt x="12608" y="5890"/>
                  </a:cubicBezTo>
                  <a:close/>
                  <a:moveTo>
                    <a:pt x="16192" y="1959"/>
                  </a:moveTo>
                  <a:cubicBezTo>
                    <a:pt x="15206" y="1959"/>
                    <a:pt x="14400" y="2843"/>
                    <a:pt x="14400" y="3919"/>
                  </a:cubicBezTo>
                  <a:lnTo>
                    <a:pt x="17972" y="3919"/>
                  </a:lnTo>
                  <a:cubicBezTo>
                    <a:pt x="17983" y="2831"/>
                    <a:pt x="17177" y="1959"/>
                    <a:pt x="16192" y="1959"/>
                  </a:cubicBezTo>
                  <a:close/>
                  <a:moveTo>
                    <a:pt x="19808" y="5890"/>
                  </a:moveTo>
                  <a:cubicBezTo>
                    <a:pt x="20794" y="5890"/>
                    <a:pt x="21600" y="5006"/>
                    <a:pt x="21600" y="3931"/>
                  </a:cubicBezTo>
                  <a:lnTo>
                    <a:pt x="18028" y="3931"/>
                  </a:lnTo>
                  <a:cubicBezTo>
                    <a:pt x="18028" y="5006"/>
                    <a:pt x="18823" y="5890"/>
                    <a:pt x="19808" y="5890"/>
                  </a:cubicBezTo>
                  <a:close/>
                  <a:moveTo>
                    <a:pt x="5420" y="1959"/>
                  </a:moveTo>
                  <a:cubicBezTo>
                    <a:pt x="6405" y="1959"/>
                    <a:pt x="7211" y="1075"/>
                    <a:pt x="7211" y="0"/>
                  </a:cubicBezTo>
                  <a:lnTo>
                    <a:pt x="3639" y="0"/>
                  </a:lnTo>
                  <a:cubicBezTo>
                    <a:pt x="3628" y="1075"/>
                    <a:pt x="4423" y="1959"/>
                    <a:pt x="5420" y="1959"/>
                  </a:cubicBezTo>
                  <a:close/>
                  <a:moveTo>
                    <a:pt x="12608" y="1959"/>
                  </a:moveTo>
                  <a:cubicBezTo>
                    <a:pt x="13594" y="1959"/>
                    <a:pt x="14400" y="1075"/>
                    <a:pt x="14400" y="0"/>
                  </a:cubicBezTo>
                  <a:lnTo>
                    <a:pt x="10828" y="0"/>
                  </a:lnTo>
                  <a:cubicBezTo>
                    <a:pt x="10828" y="1075"/>
                    <a:pt x="11623" y="1959"/>
                    <a:pt x="12608" y="1959"/>
                  </a:cubicBezTo>
                  <a:close/>
                  <a:moveTo>
                    <a:pt x="19808" y="1959"/>
                  </a:moveTo>
                  <a:cubicBezTo>
                    <a:pt x="20794" y="1959"/>
                    <a:pt x="21600" y="1075"/>
                    <a:pt x="21600" y="0"/>
                  </a:cubicBezTo>
                  <a:lnTo>
                    <a:pt x="18028" y="0"/>
                  </a:lnTo>
                  <a:cubicBezTo>
                    <a:pt x="18028" y="1075"/>
                    <a:pt x="18823" y="1959"/>
                    <a:pt x="19808" y="1959"/>
                  </a:cubicBez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648925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648925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2818722" y="6356350"/>
            <a:ext cx="2465547" cy="365125"/>
          </a:xfrm>
        </p:spPr>
        <p:txBody>
          <a:bodyPr/>
          <a:lstStyle/>
          <a:p>
            <a:r>
              <a:rPr lang="en-US"/>
              <a:t>Your Footer Here</a:t>
            </a:r>
            <a:endParaRPr lang="en-US" dirty="0"/>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5416941" y="6356350"/>
            <a:ext cx="1700959" cy="365125"/>
          </a:xfrm>
        </p:spPr>
        <p:txBody>
          <a:bodyPr/>
          <a:lstStyle/>
          <a:p>
            <a:fld id="{83A218E8-C0C8-4525-BD5F-99356FF4A842}" type="slidenum">
              <a:rPr lang="en-US" smtClean="0"/>
              <a:t>‹#›</a:t>
            </a:fld>
            <a:endParaRPr lang="en-US"/>
          </a:p>
        </p:txBody>
      </p:sp>
      <p:grpSp>
        <p:nvGrpSpPr>
          <p:cNvPr id="2" name="Group 1">
            <a:extLst>
              <a:ext uri="{FF2B5EF4-FFF2-40B4-BE49-F238E27FC236}">
                <a16:creationId xmlns:a16="http://schemas.microsoft.com/office/drawing/2014/main" id="{E542B6E8-61F0-4097-9A41-6716BB743D85}"/>
              </a:ext>
            </a:extLst>
          </p:cNvPr>
          <p:cNvGrpSpPr/>
          <p:nvPr userDrawn="1"/>
        </p:nvGrpSpPr>
        <p:grpSpPr>
          <a:xfrm>
            <a:off x="7315200" y="0"/>
            <a:ext cx="1828800" cy="6858000"/>
            <a:chOff x="7315200" y="0"/>
            <a:chExt cx="1828800" cy="6836061"/>
          </a:xfrm>
        </p:grpSpPr>
        <p:grpSp>
          <p:nvGrpSpPr>
            <p:cNvPr id="24" name="Group 23">
              <a:extLst>
                <a:ext uri="{FF2B5EF4-FFF2-40B4-BE49-F238E27FC236}">
                  <a16:creationId xmlns:a16="http://schemas.microsoft.com/office/drawing/2014/main" id="{DE805642-A1C6-4576-A4B4-EF54BE60AFAA}"/>
                </a:ext>
              </a:extLst>
            </p:cNvPr>
            <p:cNvGrpSpPr/>
            <p:nvPr userDrawn="1"/>
          </p:nvGrpSpPr>
          <p:grpSpPr>
            <a:xfrm>
              <a:off x="7315200" y="0"/>
              <a:ext cx="1828800" cy="1709928"/>
              <a:chOff x="7315957" y="2"/>
              <a:chExt cx="1828800" cy="1709928"/>
            </a:xfrm>
          </p:grpSpPr>
          <p:sp>
            <p:nvSpPr>
              <p:cNvPr id="25" name="Rectangle">
                <a:extLst>
                  <a:ext uri="{FF2B5EF4-FFF2-40B4-BE49-F238E27FC236}">
                    <a16:creationId xmlns:a16="http://schemas.microsoft.com/office/drawing/2014/main" id="{142786B2-0196-4B0E-9D0A-9B972AF63021}"/>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79715BBC-B4FC-4543-8DB6-BC138EFC684A}"/>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27" name="Group 26">
              <a:extLst>
                <a:ext uri="{FF2B5EF4-FFF2-40B4-BE49-F238E27FC236}">
                  <a16:creationId xmlns:a16="http://schemas.microsoft.com/office/drawing/2014/main" id="{06827937-44DA-4A46-BD80-774422680859}"/>
                </a:ext>
              </a:extLst>
            </p:cNvPr>
            <p:cNvGrpSpPr/>
            <p:nvPr userDrawn="1"/>
          </p:nvGrpSpPr>
          <p:grpSpPr>
            <a:xfrm>
              <a:off x="7315200" y="1706277"/>
              <a:ext cx="1828800" cy="1709928"/>
              <a:chOff x="1828988" y="1"/>
              <a:chExt cx="1828800" cy="1709928"/>
            </a:xfrm>
          </p:grpSpPr>
          <p:sp>
            <p:nvSpPr>
              <p:cNvPr id="33" name="Rectangle">
                <a:extLst>
                  <a:ext uri="{FF2B5EF4-FFF2-40B4-BE49-F238E27FC236}">
                    <a16:creationId xmlns:a16="http://schemas.microsoft.com/office/drawing/2014/main" id="{CB95CC91-76F2-4B24-A2CF-7B6E9DC6AFB6}"/>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F60309D2-2501-46E5-877A-B416013C245D}"/>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38" name="Group 37">
              <a:extLst>
                <a:ext uri="{FF2B5EF4-FFF2-40B4-BE49-F238E27FC236}">
                  <a16:creationId xmlns:a16="http://schemas.microsoft.com/office/drawing/2014/main" id="{E293D5F3-422F-498A-8996-CB440B97B771}"/>
                </a:ext>
              </a:extLst>
            </p:cNvPr>
            <p:cNvGrpSpPr/>
            <p:nvPr userDrawn="1"/>
          </p:nvGrpSpPr>
          <p:grpSpPr>
            <a:xfrm>
              <a:off x="7315200" y="3416205"/>
              <a:ext cx="1828800" cy="1709928"/>
              <a:chOff x="5486967" y="2"/>
              <a:chExt cx="1828800" cy="1713868"/>
            </a:xfrm>
          </p:grpSpPr>
          <p:sp>
            <p:nvSpPr>
              <p:cNvPr id="39" name="Rectangle">
                <a:extLst>
                  <a:ext uri="{FF2B5EF4-FFF2-40B4-BE49-F238E27FC236}">
                    <a16:creationId xmlns:a16="http://schemas.microsoft.com/office/drawing/2014/main" id="{EBCC45E8-3980-475B-82A8-C5304B1F00CF}"/>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61FE02DB-B6E8-475C-8172-53936CDCEC61}"/>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1" name="Group 40">
              <a:extLst>
                <a:ext uri="{FF2B5EF4-FFF2-40B4-BE49-F238E27FC236}">
                  <a16:creationId xmlns:a16="http://schemas.microsoft.com/office/drawing/2014/main" id="{425CC885-1441-4F26-814B-6DC9B9747807}"/>
                </a:ext>
              </a:extLst>
            </p:cNvPr>
            <p:cNvGrpSpPr/>
            <p:nvPr userDrawn="1"/>
          </p:nvGrpSpPr>
          <p:grpSpPr>
            <a:xfrm>
              <a:off x="7315958" y="5126133"/>
              <a:ext cx="1828042" cy="1709928"/>
              <a:chOff x="3657979" y="2"/>
              <a:chExt cx="1828042" cy="1713868"/>
            </a:xfrm>
          </p:grpSpPr>
          <p:sp>
            <p:nvSpPr>
              <p:cNvPr id="42" name="Rectangle">
                <a:extLst>
                  <a:ext uri="{FF2B5EF4-FFF2-40B4-BE49-F238E27FC236}">
                    <a16:creationId xmlns:a16="http://schemas.microsoft.com/office/drawing/2014/main" id="{C9E9172D-D841-4E11-BD6E-750BC49202C8}"/>
                  </a:ext>
                </a:extLst>
              </p:cNvPr>
              <p:cNvSpPr/>
              <p:nvPr userDrawn="1"/>
            </p:nvSpPr>
            <p:spPr>
              <a:xfrm>
                <a:off x="3657979" y="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3" name="Rectangle">
                <a:extLst>
                  <a:ext uri="{FF2B5EF4-FFF2-40B4-BE49-F238E27FC236}">
                    <a16:creationId xmlns:a16="http://schemas.microsoft.com/office/drawing/2014/main" id="{0FD043BE-4194-4056-94A5-BC80DB871899}"/>
                  </a:ext>
                </a:extLst>
              </p:cNvPr>
              <p:cNvSpPr/>
              <p:nvPr userDrawn="1"/>
            </p:nvSpPr>
            <p:spPr>
              <a:xfrm>
                <a:off x="3889209" y="216960"/>
                <a:ext cx="1365583" cy="1279953"/>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4" name="Rectangle">
                <a:extLst>
                  <a:ext uri="{FF2B5EF4-FFF2-40B4-BE49-F238E27FC236}">
                    <a16:creationId xmlns:a16="http://schemas.microsoft.com/office/drawing/2014/main" id="{9C2AE155-28FC-41B8-9868-5DA6C251B9F0}"/>
                  </a:ext>
                </a:extLst>
              </p:cNvPr>
              <p:cNvSpPr/>
              <p:nvPr userDrawn="1"/>
            </p:nvSpPr>
            <p:spPr>
              <a:xfrm>
                <a:off x="4018091" y="341070"/>
                <a:ext cx="1105922" cy="103741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5" name="Rectangle">
                <a:extLst>
                  <a:ext uri="{FF2B5EF4-FFF2-40B4-BE49-F238E27FC236}">
                    <a16:creationId xmlns:a16="http://schemas.microsoft.com/office/drawing/2014/main" id="{7702C89A-053D-46AF-8B6C-592CBB8068F0}"/>
                  </a:ext>
                </a:extLst>
              </p:cNvPr>
              <p:cNvSpPr/>
              <p:nvPr userDrawn="1"/>
            </p:nvSpPr>
            <p:spPr>
              <a:xfrm>
                <a:off x="4217100" y="523921"/>
                <a:ext cx="709800" cy="666031"/>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6" name="Rectangle">
                <a:extLst>
                  <a:ext uri="{FF2B5EF4-FFF2-40B4-BE49-F238E27FC236}">
                    <a16:creationId xmlns:a16="http://schemas.microsoft.com/office/drawing/2014/main" id="{596B73D9-4624-49C2-B72B-1C689C9A5593}"/>
                  </a:ext>
                </a:extLst>
              </p:cNvPr>
              <p:cNvSpPr/>
              <p:nvPr userDrawn="1"/>
            </p:nvSpPr>
            <p:spPr>
              <a:xfrm>
                <a:off x="4359250" y="653716"/>
                <a:ext cx="423606" cy="39696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835326"/>
            <a:ext cx="6465844" cy="2727149"/>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bg1">
                    <a:alpha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grpSp>
        <p:nvGrpSpPr>
          <p:cNvPr id="34" name="Group 33">
            <a:extLst>
              <a:ext uri="{FF2B5EF4-FFF2-40B4-BE49-F238E27FC236}">
                <a16:creationId xmlns:a16="http://schemas.microsoft.com/office/drawing/2014/main" id="{E3340C95-EA8E-4117-B942-83A3A46E539F}"/>
              </a:ext>
            </a:extLst>
          </p:cNvPr>
          <p:cNvGrpSpPr/>
          <p:nvPr userDrawn="1"/>
        </p:nvGrpSpPr>
        <p:grpSpPr>
          <a:xfrm>
            <a:off x="3657979" y="0"/>
            <a:ext cx="1828042" cy="1709928"/>
            <a:chOff x="3657979" y="2"/>
            <a:chExt cx="1828042" cy="1713868"/>
          </a:xfrm>
        </p:grpSpPr>
        <p:sp>
          <p:nvSpPr>
            <p:cNvPr id="35" name="Rectangle">
              <a:extLst>
                <a:ext uri="{FF2B5EF4-FFF2-40B4-BE49-F238E27FC236}">
                  <a16:creationId xmlns:a16="http://schemas.microsoft.com/office/drawing/2014/main" id="{7FA25664-664A-4961-8445-24178C31ABE2}"/>
                </a:ext>
              </a:extLst>
            </p:cNvPr>
            <p:cNvSpPr/>
            <p:nvPr userDrawn="1"/>
          </p:nvSpPr>
          <p:spPr>
            <a:xfrm>
              <a:off x="3657979" y="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6" name="Rectangle">
              <a:extLst>
                <a:ext uri="{FF2B5EF4-FFF2-40B4-BE49-F238E27FC236}">
                  <a16:creationId xmlns:a16="http://schemas.microsoft.com/office/drawing/2014/main" id="{E62B3EC2-7ADF-4C78-AF38-7DD677FADBB8}"/>
                </a:ext>
              </a:extLst>
            </p:cNvPr>
            <p:cNvSpPr/>
            <p:nvPr userDrawn="1"/>
          </p:nvSpPr>
          <p:spPr>
            <a:xfrm>
              <a:off x="3889209" y="216960"/>
              <a:ext cx="1365583" cy="1279953"/>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7" name="Rectangle">
              <a:extLst>
                <a:ext uri="{FF2B5EF4-FFF2-40B4-BE49-F238E27FC236}">
                  <a16:creationId xmlns:a16="http://schemas.microsoft.com/office/drawing/2014/main" id="{3A453943-6C7A-4DCA-A273-07AE429F76EB}"/>
                </a:ext>
              </a:extLst>
            </p:cNvPr>
            <p:cNvSpPr/>
            <p:nvPr userDrawn="1"/>
          </p:nvSpPr>
          <p:spPr>
            <a:xfrm>
              <a:off x="4018091" y="341070"/>
              <a:ext cx="1105922" cy="103741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8" name="Rectangle">
              <a:extLst>
                <a:ext uri="{FF2B5EF4-FFF2-40B4-BE49-F238E27FC236}">
                  <a16:creationId xmlns:a16="http://schemas.microsoft.com/office/drawing/2014/main" id="{B3C09704-A291-43B7-A8A5-08725EF2783A}"/>
                </a:ext>
              </a:extLst>
            </p:cNvPr>
            <p:cNvSpPr/>
            <p:nvPr userDrawn="1"/>
          </p:nvSpPr>
          <p:spPr>
            <a:xfrm>
              <a:off x="4217100" y="523921"/>
              <a:ext cx="709800" cy="666031"/>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9" name="Rectangle">
              <a:extLst>
                <a:ext uri="{FF2B5EF4-FFF2-40B4-BE49-F238E27FC236}">
                  <a16:creationId xmlns:a16="http://schemas.microsoft.com/office/drawing/2014/main" id="{BAC48ED8-6252-47AD-B9AD-FFD73027B766}"/>
                </a:ext>
              </a:extLst>
            </p:cNvPr>
            <p:cNvSpPr/>
            <p:nvPr userDrawn="1"/>
          </p:nvSpPr>
          <p:spPr>
            <a:xfrm>
              <a:off x="4359250" y="653716"/>
              <a:ext cx="423606" cy="39696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40" name="Group 39">
            <a:extLst>
              <a:ext uri="{FF2B5EF4-FFF2-40B4-BE49-F238E27FC236}">
                <a16:creationId xmlns:a16="http://schemas.microsoft.com/office/drawing/2014/main" id="{327A765D-BC07-409A-A933-77E47FDEFB6E}"/>
              </a:ext>
            </a:extLst>
          </p:cNvPr>
          <p:cNvGrpSpPr/>
          <p:nvPr userDrawn="1"/>
        </p:nvGrpSpPr>
        <p:grpSpPr>
          <a:xfrm>
            <a:off x="5486967" y="0"/>
            <a:ext cx="1828800" cy="1709928"/>
            <a:chOff x="5486967" y="2"/>
            <a:chExt cx="1828800" cy="1713868"/>
          </a:xfrm>
        </p:grpSpPr>
        <p:sp>
          <p:nvSpPr>
            <p:cNvPr id="41" name="Rectangle">
              <a:extLst>
                <a:ext uri="{FF2B5EF4-FFF2-40B4-BE49-F238E27FC236}">
                  <a16:creationId xmlns:a16="http://schemas.microsoft.com/office/drawing/2014/main" id="{382109BC-DB03-4F44-9F64-BD7C506D5474}"/>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11BCD1D5-9239-4153-B51B-864BC50033EB}"/>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3" name="Group 42">
            <a:extLst>
              <a:ext uri="{FF2B5EF4-FFF2-40B4-BE49-F238E27FC236}">
                <a16:creationId xmlns:a16="http://schemas.microsoft.com/office/drawing/2014/main" id="{70E4B5CB-18DE-4A1C-A5DE-D26577DC03BD}"/>
              </a:ext>
            </a:extLst>
          </p:cNvPr>
          <p:cNvGrpSpPr/>
          <p:nvPr userDrawn="1"/>
        </p:nvGrpSpPr>
        <p:grpSpPr>
          <a:xfrm>
            <a:off x="1828988" y="0"/>
            <a:ext cx="1828800" cy="1709928"/>
            <a:chOff x="1828988" y="1"/>
            <a:chExt cx="1828800" cy="1709928"/>
          </a:xfrm>
        </p:grpSpPr>
        <p:sp>
          <p:nvSpPr>
            <p:cNvPr id="44" name="Rectangle">
              <a:extLst>
                <a:ext uri="{FF2B5EF4-FFF2-40B4-BE49-F238E27FC236}">
                  <a16:creationId xmlns:a16="http://schemas.microsoft.com/office/drawing/2014/main" id="{E13EE9B0-3803-4975-A708-AD83D31F20A1}"/>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284790A7-FABB-483D-B4C7-E45299AF57DA}"/>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46" name="Group 45">
            <a:extLst>
              <a:ext uri="{FF2B5EF4-FFF2-40B4-BE49-F238E27FC236}">
                <a16:creationId xmlns:a16="http://schemas.microsoft.com/office/drawing/2014/main" id="{2890B822-2DA4-4520-89F7-628318BF9835}"/>
              </a:ext>
            </a:extLst>
          </p:cNvPr>
          <p:cNvGrpSpPr/>
          <p:nvPr userDrawn="1"/>
        </p:nvGrpSpPr>
        <p:grpSpPr>
          <a:xfrm>
            <a:off x="7315200" y="0"/>
            <a:ext cx="1828800" cy="1709928"/>
            <a:chOff x="7315957" y="2"/>
            <a:chExt cx="1828800" cy="1709928"/>
          </a:xfrm>
        </p:grpSpPr>
        <p:sp>
          <p:nvSpPr>
            <p:cNvPr id="47" name="Rectangle">
              <a:extLst>
                <a:ext uri="{FF2B5EF4-FFF2-40B4-BE49-F238E27FC236}">
                  <a16:creationId xmlns:a16="http://schemas.microsoft.com/office/drawing/2014/main" id="{55B875DE-8D7E-4AF4-8788-6AE8E366475D}"/>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7F236E90-74B6-435D-82A0-AB2523A6D678}"/>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49" name="Group 48">
            <a:extLst>
              <a:ext uri="{FF2B5EF4-FFF2-40B4-BE49-F238E27FC236}">
                <a16:creationId xmlns:a16="http://schemas.microsoft.com/office/drawing/2014/main" id="{2AACB60A-3A31-4BF7-A89F-63C9ABE6CE0B}"/>
              </a:ext>
            </a:extLst>
          </p:cNvPr>
          <p:cNvGrpSpPr/>
          <p:nvPr userDrawn="1"/>
        </p:nvGrpSpPr>
        <p:grpSpPr>
          <a:xfrm>
            <a:off x="0" y="0"/>
            <a:ext cx="1828043" cy="1709928"/>
            <a:chOff x="0" y="1"/>
            <a:chExt cx="1828043" cy="1713868"/>
          </a:xfrm>
        </p:grpSpPr>
        <p:sp>
          <p:nvSpPr>
            <p:cNvPr id="50" name="Rectangle">
              <a:extLst>
                <a:ext uri="{FF2B5EF4-FFF2-40B4-BE49-F238E27FC236}">
                  <a16:creationId xmlns:a16="http://schemas.microsoft.com/office/drawing/2014/main" id="{14368667-D8C8-4153-9AF9-49DDE540C5F2}"/>
                </a:ext>
              </a:extLst>
            </p:cNvPr>
            <p:cNvSpPr/>
            <p:nvPr userDrawn="1"/>
          </p:nvSpPr>
          <p:spPr>
            <a:xfrm>
              <a:off x="0" y="1"/>
              <a:ext cx="1828042" cy="1713868"/>
            </a:xfrm>
            <a:prstGeom prst="rect">
              <a:avLst/>
            </a:prstGeom>
            <a:solidFill>
              <a:schemeClr val="bg2">
                <a:lumMod val="90000"/>
              </a:schemeClr>
            </a:solidFill>
            <a:ln w="12700">
              <a:noFill/>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7E222295-2F2B-4BA1-AE6D-2CF080450A0B}"/>
                </a:ext>
              </a:extLst>
            </p:cNvPr>
            <p:cNvSpPr/>
            <p:nvPr userDrawn="1"/>
          </p:nvSpPr>
          <p:spPr>
            <a:xfrm>
              <a:off x="0" y="1"/>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3583" y="19629"/>
                  </a:moveTo>
                  <a:lnTo>
                    <a:pt x="11" y="19629"/>
                  </a:lnTo>
                  <a:cubicBezTo>
                    <a:pt x="11" y="18542"/>
                    <a:pt x="817" y="17669"/>
                    <a:pt x="1803" y="17669"/>
                  </a:cubicBezTo>
                  <a:cubicBezTo>
                    <a:pt x="2788" y="17669"/>
                    <a:pt x="3583" y="18554"/>
                    <a:pt x="3583" y="19629"/>
                  </a:cubicBezTo>
                  <a:close/>
                  <a:moveTo>
                    <a:pt x="5420" y="21600"/>
                  </a:moveTo>
                  <a:cubicBezTo>
                    <a:pt x="6405" y="21600"/>
                    <a:pt x="7211" y="20716"/>
                    <a:pt x="7211" y="19641"/>
                  </a:cubicBezTo>
                  <a:lnTo>
                    <a:pt x="3639" y="19641"/>
                  </a:lnTo>
                  <a:cubicBezTo>
                    <a:pt x="3628" y="20716"/>
                    <a:pt x="4423" y="21600"/>
                    <a:pt x="5420" y="21600"/>
                  </a:cubicBezTo>
                  <a:close/>
                  <a:moveTo>
                    <a:pt x="8992" y="17669"/>
                  </a:moveTo>
                  <a:cubicBezTo>
                    <a:pt x="8006" y="17669"/>
                    <a:pt x="7200" y="18554"/>
                    <a:pt x="7200" y="19629"/>
                  </a:cubicBezTo>
                  <a:lnTo>
                    <a:pt x="10772" y="19629"/>
                  </a:lnTo>
                  <a:cubicBezTo>
                    <a:pt x="10783" y="18554"/>
                    <a:pt x="9977" y="17669"/>
                    <a:pt x="8992" y="17669"/>
                  </a:cubicBezTo>
                  <a:close/>
                  <a:moveTo>
                    <a:pt x="12608" y="21600"/>
                  </a:moveTo>
                  <a:cubicBezTo>
                    <a:pt x="13594" y="21600"/>
                    <a:pt x="14400" y="20716"/>
                    <a:pt x="14400" y="19641"/>
                  </a:cubicBezTo>
                  <a:lnTo>
                    <a:pt x="10828" y="19641"/>
                  </a:lnTo>
                  <a:cubicBezTo>
                    <a:pt x="10828" y="20716"/>
                    <a:pt x="11623" y="21600"/>
                    <a:pt x="12608" y="21600"/>
                  </a:cubicBezTo>
                  <a:close/>
                  <a:moveTo>
                    <a:pt x="16192" y="17669"/>
                  </a:moveTo>
                  <a:cubicBezTo>
                    <a:pt x="15206" y="17669"/>
                    <a:pt x="14400" y="18554"/>
                    <a:pt x="14400" y="19629"/>
                  </a:cubicBezTo>
                  <a:lnTo>
                    <a:pt x="17972" y="19629"/>
                  </a:lnTo>
                  <a:cubicBezTo>
                    <a:pt x="17983" y="18554"/>
                    <a:pt x="17177" y="17669"/>
                    <a:pt x="16192" y="17669"/>
                  </a:cubicBezTo>
                  <a:close/>
                  <a:moveTo>
                    <a:pt x="19808" y="21600"/>
                  </a:moveTo>
                  <a:cubicBezTo>
                    <a:pt x="20794" y="21600"/>
                    <a:pt x="21600" y="20716"/>
                    <a:pt x="21600" y="19641"/>
                  </a:cubicBezTo>
                  <a:lnTo>
                    <a:pt x="18028" y="19641"/>
                  </a:lnTo>
                  <a:cubicBezTo>
                    <a:pt x="18028" y="20716"/>
                    <a:pt x="18823" y="21600"/>
                    <a:pt x="19808" y="21600"/>
                  </a:cubicBezTo>
                  <a:close/>
                  <a:moveTo>
                    <a:pt x="1792" y="13739"/>
                  </a:moveTo>
                  <a:cubicBezTo>
                    <a:pt x="806" y="13739"/>
                    <a:pt x="0" y="14623"/>
                    <a:pt x="0" y="15698"/>
                  </a:cubicBezTo>
                  <a:lnTo>
                    <a:pt x="3572" y="15698"/>
                  </a:lnTo>
                  <a:cubicBezTo>
                    <a:pt x="3583" y="14623"/>
                    <a:pt x="2777" y="13739"/>
                    <a:pt x="1792" y="13739"/>
                  </a:cubicBezTo>
                  <a:close/>
                  <a:moveTo>
                    <a:pt x="5420" y="17669"/>
                  </a:moveTo>
                  <a:cubicBezTo>
                    <a:pt x="6405" y="17669"/>
                    <a:pt x="7211" y="16785"/>
                    <a:pt x="7211" y="15710"/>
                  </a:cubicBezTo>
                  <a:lnTo>
                    <a:pt x="3639" y="15710"/>
                  </a:lnTo>
                  <a:cubicBezTo>
                    <a:pt x="3628" y="16785"/>
                    <a:pt x="4423" y="17669"/>
                    <a:pt x="5420" y="17669"/>
                  </a:cubicBezTo>
                  <a:close/>
                  <a:moveTo>
                    <a:pt x="8992" y="13739"/>
                  </a:moveTo>
                  <a:cubicBezTo>
                    <a:pt x="8006" y="13739"/>
                    <a:pt x="7200" y="14623"/>
                    <a:pt x="7200" y="15698"/>
                  </a:cubicBezTo>
                  <a:lnTo>
                    <a:pt x="10772" y="15698"/>
                  </a:lnTo>
                  <a:cubicBezTo>
                    <a:pt x="10783" y="14623"/>
                    <a:pt x="9977" y="13739"/>
                    <a:pt x="8992" y="13739"/>
                  </a:cubicBezTo>
                  <a:close/>
                  <a:moveTo>
                    <a:pt x="12608" y="17669"/>
                  </a:moveTo>
                  <a:cubicBezTo>
                    <a:pt x="13594" y="17669"/>
                    <a:pt x="14400" y="16785"/>
                    <a:pt x="14400" y="15710"/>
                  </a:cubicBezTo>
                  <a:lnTo>
                    <a:pt x="10828" y="15710"/>
                  </a:lnTo>
                  <a:cubicBezTo>
                    <a:pt x="10828" y="16785"/>
                    <a:pt x="11623" y="17669"/>
                    <a:pt x="12608" y="17669"/>
                  </a:cubicBezTo>
                  <a:close/>
                  <a:moveTo>
                    <a:pt x="16192" y="13739"/>
                  </a:moveTo>
                  <a:cubicBezTo>
                    <a:pt x="15206" y="13739"/>
                    <a:pt x="14400" y="14623"/>
                    <a:pt x="14400" y="15698"/>
                  </a:cubicBezTo>
                  <a:lnTo>
                    <a:pt x="17972" y="15698"/>
                  </a:lnTo>
                  <a:cubicBezTo>
                    <a:pt x="17983" y="14623"/>
                    <a:pt x="17177" y="13739"/>
                    <a:pt x="16192" y="13739"/>
                  </a:cubicBezTo>
                  <a:close/>
                  <a:moveTo>
                    <a:pt x="19808" y="17669"/>
                  </a:moveTo>
                  <a:cubicBezTo>
                    <a:pt x="20794" y="17669"/>
                    <a:pt x="21600" y="16785"/>
                    <a:pt x="21600" y="15710"/>
                  </a:cubicBezTo>
                  <a:lnTo>
                    <a:pt x="18028" y="15710"/>
                  </a:lnTo>
                  <a:cubicBezTo>
                    <a:pt x="18028" y="16785"/>
                    <a:pt x="18823" y="17669"/>
                    <a:pt x="19808" y="17669"/>
                  </a:cubicBezTo>
                  <a:close/>
                  <a:moveTo>
                    <a:pt x="1792" y="9808"/>
                  </a:moveTo>
                  <a:cubicBezTo>
                    <a:pt x="806" y="9808"/>
                    <a:pt x="0" y="10692"/>
                    <a:pt x="0" y="11768"/>
                  </a:cubicBezTo>
                  <a:lnTo>
                    <a:pt x="3572" y="11768"/>
                  </a:lnTo>
                  <a:cubicBezTo>
                    <a:pt x="3583" y="10692"/>
                    <a:pt x="2777" y="9808"/>
                    <a:pt x="1792" y="9808"/>
                  </a:cubicBezTo>
                  <a:close/>
                  <a:moveTo>
                    <a:pt x="5420" y="13739"/>
                  </a:moveTo>
                  <a:cubicBezTo>
                    <a:pt x="6405" y="13739"/>
                    <a:pt x="7211" y="12855"/>
                    <a:pt x="7211" y="11780"/>
                  </a:cubicBezTo>
                  <a:lnTo>
                    <a:pt x="3639" y="11780"/>
                  </a:lnTo>
                  <a:cubicBezTo>
                    <a:pt x="3628" y="12867"/>
                    <a:pt x="4423" y="13739"/>
                    <a:pt x="5420" y="13739"/>
                  </a:cubicBezTo>
                  <a:close/>
                  <a:moveTo>
                    <a:pt x="8992" y="9808"/>
                  </a:moveTo>
                  <a:cubicBezTo>
                    <a:pt x="8006" y="9808"/>
                    <a:pt x="7200" y="10692"/>
                    <a:pt x="7200" y="11768"/>
                  </a:cubicBezTo>
                  <a:lnTo>
                    <a:pt x="10772" y="11768"/>
                  </a:lnTo>
                  <a:cubicBezTo>
                    <a:pt x="10783" y="10692"/>
                    <a:pt x="9977" y="9808"/>
                    <a:pt x="8992" y="9808"/>
                  </a:cubicBezTo>
                  <a:close/>
                  <a:moveTo>
                    <a:pt x="12608" y="13739"/>
                  </a:moveTo>
                  <a:cubicBezTo>
                    <a:pt x="13594" y="13739"/>
                    <a:pt x="14400" y="12855"/>
                    <a:pt x="14400" y="11780"/>
                  </a:cubicBezTo>
                  <a:lnTo>
                    <a:pt x="10828" y="11780"/>
                  </a:lnTo>
                  <a:cubicBezTo>
                    <a:pt x="10828" y="12867"/>
                    <a:pt x="11623" y="13739"/>
                    <a:pt x="12608" y="13739"/>
                  </a:cubicBezTo>
                  <a:close/>
                  <a:moveTo>
                    <a:pt x="16192" y="9808"/>
                  </a:moveTo>
                  <a:cubicBezTo>
                    <a:pt x="15206" y="9808"/>
                    <a:pt x="14400" y="10692"/>
                    <a:pt x="14400" y="11768"/>
                  </a:cubicBezTo>
                  <a:lnTo>
                    <a:pt x="17972" y="11768"/>
                  </a:lnTo>
                  <a:cubicBezTo>
                    <a:pt x="17983" y="10692"/>
                    <a:pt x="17177" y="9808"/>
                    <a:pt x="16192" y="9808"/>
                  </a:cubicBezTo>
                  <a:close/>
                  <a:moveTo>
                    <a:pt x="19808" y="13739"/>
                  </a:moveTo>
                  <a:cubicBezTo>
                    <a:pt x="20794" y="13739"/>
                    <a:pt x="21600" y="12855"/>
                    <a:pt x="21600" y="11780"/>
                  </a:cubicBezTo>
                  <a:lnTo>
                    <a:pt x="18028" y="11780"/>
                  </a:lnTo>
                  <a:cubicBezTo>
                    <a:pt x="18028" y="12867"/>
                    <a:pt x="18823" y="13739"/>
                    <a:pt x="19808" y="13739"/>
                  </a:cubicBezTo>
                  <a:close/>
                  <a:moveTo>
                    <a:pt x="1792" y="5890"/>
                  </a:moveTo>
                  <a:cubicBezTo>
                    <a:pt x="806" y="5890"/>
                    <a:pt x="0" y="6774"/>
                    <a:pt x="0" y="7849"/>
                  </a:cubicBezTo>
                  <a:lnTo>
                    <a:pt x="3572" y="7849"/>
                  </a:lnTo>
                  <a:cubicBezTo>
                    <a:pt x="3583" y="6762"/>
                    <a:pt x="2777" y="5890"/>
                    <a:pt x="1792" y="5890"/>
                  </a:cubicBezTo>
                  <a:close/>
                  <a:moveTo>
                    <a:pt x="5420" y="9808"/>
                  </a:moveTo>
                  <a:cubicBezTo>
                    <a:pt x="6405" y="9808"/>
                    <a:pt x="7211" y="8924"/>
                    <a:pt x="7211" y="7849"/>
                  </a:cubicBezTo>
                  <a:lnTo>
                    <a:pt x="3639" y="7849"/>
                  </a:lnTo>
                  <a:cubicBezTo>
                    <a:pt x="3628" y="8936"/>
                    <a:pt x="4423" y="9808"/>
                    <a:pt x="5420" y="9808"/>
                  </a:cubicBezTo>
                  <a:close/>
                  <a:moveTo>
                    <a:pt x="8992" y="5890"/>
                  </a:moveTo>
                  <a:cubicBezTo>
                    <a:pt x="8006" y="5890"/>
                    <a:pt x="7200" y="6774"/>
                    <a:pt x="7200" y="7849"/>
                  </a:cubicBezTo>
                  <a:lnTo>
                    <a:pt x="10772" y="7849"/>
                  </a:lnTo>
                  <a:cubicBezTo>
                    <a:pt x="10783" y="6762"/>
                    <a:pt x="9977" y="5890"/>
                    <a:pt x="8992" y="5890"/>
                  </a:cubicBezTo>
                  <a:close/>
                  <a:moveTo>
                    <a:pt x="12608" y="9808"/>
                  </a:moveTo>
                  <a:cubicBezTo>
                    <a:pt x="13594" y="9808"/>
                    <a:pt x="14400" y="8924"/>
                    <a:pt x="14400" y="7849"/>
                  </a:cubicBezTo>
                  <a:lnTo>
                    <a:pt x="10828" y="7849"/>
                  </a:lnTo>
                  <a:cubicBezTo>
                    <a:pt x="10828" y="8936"/>
                    <a:pt x="11623" y="9808"/>
                    <a:pt x="12608" y="9808"/>
                  </a:cubicBezTo>
                  <a:close/>
                  <a:moveTo>
                    <a:pt x="16192" y="5890"/>
                  </a:moveTo>
                  <a:cubicBezTo>
                    <a:pt x="15206" y="5890"/>
                    <a:pt x="14400" y="6774"/>
                    <a:pt x="14400" y="7849"/>
                  </a:cubicBezTo>
                  <a:lnTo>
                    <a:pt x="17972" y="7849"/>
                  </a:lnTo>
                  <a:cubicBezTo>
                    <a:pt x="17983" y="6762"/>
                    <a:pt x="17177" y="5890"/>
                    <a:pt x="16192" y="5890"/>
                  </a:cubicBezTo>
                  <a:close/>
                  <a:moveTo>
                    <a:pt x="19808" y="9808"/>
                  </a:moveTo>
                  <a:cubicBezTo>
                    <a:pt x="20794" y="9808"/>
                    <a:pt x="21600" y="8924"/>
                    <a:pt x="21600" y="7849"/>
                  </a:cubicBezTo>
                  <a:lnTo>
                    <a:pt x="18028" y="7849"/>
                  </a:lnTo>
                  <a:cubicBezTo>
                    <a:pt x="18028" y="8936"/>
                    <a:pt x="18823" y="9808"/>
                    <a:pt x="19808" y="9808"/>
                  </a:cubicBezTo>
                  <a:close/>
                  <a:moveTo>
                    <a:pt x="1792" y="1959"/>
                  </a:moveTo>
                  <a:cubicBezTo>
                    <a:pt x="806" y="1959"/>
                    <a:pt x="0" y="2843"/>
                    <a:pt x="0" y="3919"/>
                  </a:cubicBezTo>
                  <a:lnTo>
                    <a:pt x="3572" y="3919"/>
                  </a:lnTo>
                  <a:cubicBezTo>
                    <a:pt x="3583" y="2831"/>
                    <a:pt x="2777" y="1959"/>
                    <a:pt x="1792" y="1959"/>
                  </a:cubicBezTo>
                  <a:close/>
                  <a:moveTo>
                    <a:pt x="5420" y="5890"/>
                  </a:moveTo>
                  <a:cubicBezTo>
                    <a:pt x="6405" y="5890"/>
                    <a:pt x="7211" y="5006"/>
                    <a:pt x="7211" y="3931"/>
                  </a:cubicBezTo>
                  <a:lnTo>
                    <a:pt x="3639" y="3931"/>
                  </a:lnTo>
                  <a:cubicBezTo>
                    <a:pt x="3628" y="5006"/>
                    <a:pt x="4423" y="5890"/>
                    <a:pt x="5420" y="5890"/>
                  </a:cubicBezTo>
                  <a:close/>
                  <a:moveTo>
                    <a:pt x="8992" y="1959"/>
                  </a:moveTo>
                  <a:cubicBezTo>
                    <a:pt x="8006" y="1959"/>
                    <a:pt x="7200" y="2843"/>
                    <a:pt x="7200" y="3919"/>
                  </a:cubicBezTo>
                  <a:lnTo>
                    <a:pt x="10772" y="3919"/>
                  </a:lnTo>
                  <a:cubicBezTo>
                    <a:pt x="10783" y="2831"/>
                    <a:pt x="9977" y="1959"/>
                    <a:pt x="8992" y="1959"/>
                  </a:cubicBezTo>
                  <a:close/>
                  <a:moveTo>
                    <a:pt x="12608" y="5890"/>
                  </a:moveTo>
                  <a:cubicBezTo>
                    <a:pt x="13594" y="5890"/>
                    <a:pt x="14400" y="5006"/>
                    <a:pt x="14400" y="3931"/>
                  </a:cubicBezTo>
                  <a:lnTo>
                    <a:pt x="10828" y="3931"/>
                  </a:lnTo>
                  <a:cubicBezTo>
                    <a:pt x="10828" y="5006"/>
                    <a:pt x="11623" y="5890"/>
                    <a:pt x="12608" y="5890"/>
                  </a:cubicBezTo>
                  <a:close/>
                  <a:moveTo>
                    <a:pt x="16192" y="1959"/>
                  </a:moveTo>
                  <a:cubicBezTo>
                    <a:pt x="15206" y="1959"/>
                    <a:pt x="14400" y="2843"/>
                    <a:pt x="14400" y="3919"/>
                  </a:cubicBezTo>
                  <a:lnTo>
                    <a:pt x="17972" y="3919"/>
                  </a:lnTo>
                  <a:cubicBezTo>
                    <a:pt x="17983" y="2831"/>
                    <a:pt x="17177" y="1959"/>
                    <a:pt x="16192" y="1959"/>
                  </a:cubicBezTo>
                  <a:close/>
                  <a:moveTo>
                    <a:pt x="19808" y="5890"/>
                  </a:moveTo>
                  <a:cubicBezTo>
                    <a:pt x="20794" y="5890"/>
                    <a:pt x="21600" y="5006"/>
                    <a:pt x="21600" y="3931"/>
                  </a:cubicBezTo>
                  <a:lnTo>
                    <a:pt x="18028" y="3931"/>
                  </a:lnTo>
                  <a:cubicBezTo>
                    <a:pt x="18028" y="5006"/>
                    <a:pt x="18823" y="5890"/>
                    <a:pt x="19808" y="5890"/>
                  </a:cubicBezTo>
                  <a:close/>
                  <a:moveTo>
                    <a:pt x="5420" y="1959"/>
                  </a:moveTo>
                  <a:cubicBezTo>
                    <a:pt x="6405" y="1959"/>
                    <a:pt x="7211" y="1075"/>
                    <a:pt x="7211" y="0"/>
                  </a:cubicBezTo>
                  <a:lnTo>
                    <a:pt x="3639" y="0"/>
                  </a:lnTo>
                  <a:cubicBezTo>
                    <a:pt x="3628" y="1075"/>
                    <a:pt x="4423" y="1959"/>
                    <a:pt x="5420" y="1959"/>
                  </a:cubicBezTo>
                  <a:close/>
                  <a:moveTo>
                    <a:pt x="12608" y="1959"/>
                  </a:moveTo>
                  <a:cubicBezTo>
                    <a:pt x="13594" y="1959"/>
                    <a:pt x="14400" y="1075"/>
                    <a:pt x="14400" y="0"/>
                  </a:cubicBezTo>
                  <a:lnTo>
                    <a:pt x="10828" y="0"/>
                  </a:lnTo>
                  <a:cubicBezTo>
                    <a:pt x="10828" y="1075"/>
                    <a:pt x="11623" y="1959"/>
                    <a:pt x="12608" y="1959"/>
                  </a:cubicBezTo>
                  <a:close/>
                  <a:moveTo>
                    <a:pt x="19808" y="1959"/>
                  </a:moveTo>
                  <a:cubicBezTo>
                    <a:pt x="20794" y="1959"/>
                    <a:pt x="21600" y="1075"/>
                    <a:pt x="21600" y="0"/>
                  </a:cubicBezTo>
                  <a:lnTo>
                    <a:pt x="18028" y="0"/>
                  </a:lnTo>
                  <a:cubicBezTo>
                    <a:pt x="18028" y="1075"/>
                    <a:pt x="18823" y="1959"/>
                    <a:pt x="19808" y="1959"/>
                  </a:cubicBez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52" name="Group 51">
            <a:extLst>
              <a:ext uri="{FF2B5EF4-FFF2-40B4-BE49-F238E27FC236}">
                <a16:creationId xmlns:a16="http://schemas.microsoft.com/office/drawing/2014/main" id="{31CD65A4-23C1-4012-9565-08920CEB9831}"/>
              </a:ext>
            </a:extLst>
          </p:cNvPr>
          <p:cNvGrpSpPr/>
          <p:nvPr userDrawn="1"/>
        </p:nvGrpSpPr>
        <p:grpSpPr>
          <a:xfrm>
            <a:off x="7315958" y="1708984"/>
            <a:ext cx="1828042" cy="1713869"/>
            <a:chOff x="0" y="3429632"/>
            <a:chExt cx="1828042" cy="1713869"/>
          </a:xfrm>
        </p:grpSpPr>
        <p:sp>
          <p:nvSpPr>
            <p:cNvPr id="53" name="Rectangle">
              <a:extLst>
                <a:ext uri="{FF2B5EF4-FFF2-40B4-BE49-F238E27FC236}">
                  <a16:creationId xmlns:a16="http://schemas.microsoft.com/office/drawing/2014/main" id="{39EABD17-A09D-4F3A-B5D8-C80BD252DF91}"/>
                </a:ext>
              </a:extLst>
            </p:cNvPr>
            <p:cNvSpPr/>
            <p:nvPr userDrawn="1"/>
          </p:nvSpPr>
          <p:spPr>
            <a:xfrm>
              <a:off x="0" y="342963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55EFA1D0-38C6-4BC8-9C19-CFD9A3B12800}"/>
                </a:ext>
              </a:extLst>
            </p:cNvPr>
            <p:cNvSpPr/>
            <p:nvPr userDrawn="1"/>
          </p:nvSpPr>
          <p:spPr>
            <a:xfrm>
              <a:off x="0"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1614099F-9FE5-4AE7-82C3-AA39D88A4EE3}"/>
                </a:ext>
              </a:extLst>
            </p:cNvPr>
            <p:cNvSpPr/>
            <p:nvPr userDrawn="1"/>
          </p:nvSpPr>
          <p:spPr>
            <a:xfrm>
              <a:off x="913642" y="4287039"/>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AFD0E7CB-C46F-4746-AEBD-6BD8D4955F60}"/>
                </a:ext>
              </a:extLst>
            </p:cNvPr>
            <p:cNvSpPr/>
            <p:nvPr userDrawn="1"/>
          </p:nvSpPr>
          <p:spPr>
            <a:xfrm>
              <a:off x="0" y="4287038"/>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02E6C61A-7406-4276-AE97-5AB1C4304060}"/>
                </a:ext>
              </a:extLst>
            </p:cNvPr>
            <p:cNvSpPr/>
            <p:nvPr userDrawn="1"/>
          </p:nvSpPr>
          <p:spPr>
            <a:xfrm>
              <a:off x="913642"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406656"/>
            <a:ext cx="7886700"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3286381"/>
            <a:ext cx="6390687" cy="1500187"/>
          </a:xfrm>
          <a:prstGeom prst="rect">
            <a:avLst/>
          </a:prstGeom>
        </p:spPr>
        <p:txBody>
          <a:bodyPr/>
          <a:lstStyle>
            <a:lvl1pPr marL="0" indent="0">
              <a:buNone/>
              <a:defRPr sz="2400">
                <a:solidFill>
                  <a:schemeClr val="bg1">
                    <a:alpha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27" name="Group 26">
            <a:extLst>
              <a:ext uri="{FF2B5EF4-FFF2-40B4-BE49-F238E27FC236}">
                <a16:creationId xmlns:a16="http://schemas.microsoft.com/office/drawing/2014/main" id="{EE3FAE53-0CED-4D2A-A111-0B04FAFA37DA}"/>
              </a:ext>
            </a:extLst>
          </p:cNvPr>
          <p:cNvGrpSpPr/>
          <p:nvPr userDrawn="1"/>
        </p:nvGrpSpPr>
        <p:grpSpPr>
          <a:xfrm>
            <a:off x="1829179" y="5148072"/>
            <a:ext cx="1828800" cy="1709928"/>
            <a:chOff x="5486967" y="2"/>
            <a:chExt cx="1828800" cy="1713868"/>
          </a:xfrm>
        </p:grpSpPr>
        <p:sp>
          <p:nvSpPr>
            <p:cNvPr id="28" name="Rectangle">
              <a:extLst>
                <a:ext uri="{FF2B5EF4-FFF2-40B4-BE49-F238E27FC236}">
                  <a16:creationId xmlns:a16="http://schemas.microsoft.com/office/drawing/2014/main" id="{9653EE44-548C-43E2-9F4F-4D1BCEA7E639}"/>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6F4325C8-5C42-4CA2-8F59-F1F8246F0257}"/>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30" name="Group 29">
            <a:extLst>
              <a:ext uri="{FF2B5EF4-FFF2-40B4-BE49-F238E27FC236}">
                <a16:creationId xmlns:a16="http://schemas.microsoft.com/office/drawing/2014/main" id="{35BDC6B4-C82B-4DC5-9D17-5366003A75B7}"/>
              </a:ext>
            </a:extLst>
          </p:cNvPr>
          <p:cNvGrpSpPr/>
          <p:nvPr userDrawn="1"/>
        </p:nvGrpSpPr>
        <p:grpSpPr>
          <a:xfrm>
            <a:off x="3658358" y="5148072"/>
            <a:ext cx="1828042" cy="1709928"/>
            <a:chOff x="3657979" y="2"/>
            <a:chExt cx="1828042" cy="1713868"/>
          </a:xfrm>
        </p:grpSpPr>
        <p:sp>
          <p:nvSpPr>
            <p:cNvPr id="36" name="Rectangle">
              <a:extLst>
                <a:ext uri="{FF2B5EF4-FFF2-40B4-BE49-F238E27FC236}">
                  <a16:creationId xmlns:a16="http://schemas.microsoft.com/office/drawing/2014/main" id="{FC762F95-882A-4B68-A1F8-7942B2E9BE60}"/>
                </a:ext>
              </a:extLst>
            </p:cNvPr>
            <p:cNvSpPr/>
            <p:nvPr userDrawn="1"/>
          </p:nvSpPr>
          <p:spPr>
            <a:xfrm>
              <a:off x="3657979" y="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7" name="Rectangle">
              <a:extLst>
                <a:ext uri="{FF2B5EF4-FFF2-40B4-BE49-F238E27FC236}">
                  <a16:creationId xmlns:a16="http://schemas.microsoft.com/office/drawing/2014/main" id="{670B1832-520C-4192-A224-B286396BE239}"/>
                </a:ext>
              </a:extLst>
            </p:cNvPr>
            <p:cNvSpPr/>
            <p:nvPr userDrawn="1"/>
          </p:nvSpPr>
          <p:spPr>
            <a:xfrm>
              <a:off x="3889209" y="216960"/>
              <a:ext cx="1365583" cy="1279953"/>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8" name="Rectangle">
              <a:extLst>
                <a:ext uri="{FF2B5EF4-FFF2-40B4-BE49-F238E27FC236}">
                  <a16:creationId xmlns:a16="http://schemas.microsoft.com/office/drawing/2014/main" id="{311DA3ED-7424-4174-97B8-1B52AFABAE42}"/>
                </a:ext>
              </a:extLst>
            </p:cNvPr>
            <p:cNvSpPr/>
            <p:nvPr userDrawn="1"/>
          </p:nvSpPr>
          <p:spPr>
            <a:xfrm>
              <a:off x="4018091" y="341070"/>
              <a:ext cx="1105922" cy="103741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Rectangle">
              <a:extLst>
                <a:ext uri="{FF2B5EF4-FFF2-40B4-BE49-F238E27FC236}">
                  <a16:creationId xmlns:a16="http://schemas.microsoft.com/office/drawing/2014/main" id="{DDDECCF9-199C-4A29-A3DC-DF561AAC521C}"/>
                </a:ext>
              </a:extLst>
            </p:cNvPr>
            <p:cNvSpPr/>
            <p:nvPr userDrawn="1"/>
          </p:nvSpPr>
          <p:spPr>
            <a:xfrm>
              <a:off x="4217100" y="523921"/>
              <a:ext cx="709800" cy="666031"/>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0" name="Rectangle">
              <a:extLst>
                <a:ext uri="{FF2B5EF4-FFF2-40B4-BE49-F238E27FC236}">
                  <a16:creationId xmlns:a16="http://schemas.microsoft.com/office/drawing/2014/main" id="{87F3027D-06E6-4BF9-97EF-60EC44797A03}"/>
                </a:ext>
              </a:extLst>
            </p:cNvPr>
            <p:cNvSpPr/>
            <p:nvPr userDrawn="1"/>
          </p:nvSpPr>
          <p:spPr>
            <a:xfrm>
              <a:off x="4359250" y="653716"/>
              <a:ext cx="423606" cy="39696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41" name="Group 40">
            <a:extLst>
              <a:ext uri="{FF2B5EF4-FFF2-40B4-BE49-F238E27FC236}">
                <a16:creationId xmlns:a16="http://schemas.microsoft.com/office/drawing/2014/main" id="{3391072E-A0E9-4DBF-9E8D-33FB63E6EBE5}"/>
              </a:ext>
            </a:extLst>
          </p:cNvPr>
          <p:cNvGrpSpPr/>
          <p:nvPr userDrawn="1"/>
        </p:nvGrpSpPr>
        <p:grpSpPr>
          <a:xfrm>
            <a:off x="5486779" y="5148072"/>
            <a:ext cx="1828800" cy="1709928"/>
            <a:chOff x="1828988" y="1"/>
            <a:chExt cx="1828800" cy="1709928"/>
          </a:xfrm>
        </p:grpSpPr>
        <p:sp>
          <p:nvSpPr>
            <p:cNvPr id="42" name="Rectangle">
              <a:extLst>
                <a:ext uri="{FF2B5EF4-FFF2-40B4-BE49-F238E27FC236}">
                  <a16:creationId xmlns:a16="http://schemas.microsoft.com/office/drawing/2014/main" id="{3C145D1C-144F-4131-B369-FDD611A04216}"/>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00535829-7F8E-4890-983A-A16C314100E9}"/>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44" name="Group 43">
            <a:extLst>
              <a:ext uri="{FF2B5EF4-FFF2-40B4-BE49-F238E27FC236}">
                <a16:creationId xmlns:a16="http://schemas.microsoft.com/office/drawing/2014/main" id="{89938BBD-21BF-447B-B421-D09D68ACA2A2}"/>
              </a:ext>
            </a:extLst>
          </p:cNvPr>
          <p:cNvGrpSpPr/>
          <p:nvPr userDrawn="1"/>
        </p:nvGrpSpPr>
        <p:grpSpPr>
          <a:xfrm>
            <a:off x="0" y="5148072"/>
            <a:ext cx="1828800" cy="1709928"/>
            <a:chOff x="7315957" y="2"/>
            <a:chExt cx="1828800" cy="1709928"/>
          </a:xfrm>
        </p:grpSpPr>
        <p:sp>
          <p:nvSpPr>
            <p:cNvPr id="45" name="Rectangle">
              <a:extLst>
                <a:ext uri="{FF2B5EF4-FFF2-40B4-BE49-F238E27FC236}">
                  <a16:creationId xmlns:a16="http://schemas.microsoft.com/office/drawing/2014/main" id="{AF3E88FF-430C-4547-8696-111132B1D48F}"/>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C55B3A06-B523-420D-9ECC-80C196C61581}"/>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47" name="Group 46">
            <a:extLst>
              <a:ext uri="{FF2B5EF4-FFF2-40B4-BE49-F238E27FC236}">
                <a16:creationId xmlns:a16="http://schemas.microsoft.com/office/drawing/2014/main" id="{958A5A07-4D73-4D1F-9D95-3CB28BF9800C}"/>
              </a:ext>
            </a:extLst>
          </p:cNvPr>
          <p:cNvGrpSpPr/>
          <p:nvPr userDrawn="1"/>
        </p:nvGrpSpPr>
        <p:grpSpPr>
          <a:xfrm>
            <a:off x="7315957" y="5148072"/>
            <a:ext cx="1828043" cy="1709928"/>
            <a:chOff x="0" y="1"/>
            <a:chExt cx="1828043" cy="1713868"/>
          </a:xfrm>
        </p:grpSpPr>
        <p:sp>
          <p:nvSpPr>
            <p:cNvPr id="48" name="Rectangle">
              <a:extLst>
                <a:ext uri="{FF2B5EF4-FFF2-40B4-BE49-F238E27FC236}">
                  <a16:creationId xmlns:a16="http://schemas.microsoft.com/office/drawing/2014/main" id="{F2F95063-5C68-471F-A789-D613C864CD51}"/>
                </a:ext>
              </a:extLst>
            </p:cNvPr>
            <p:cNvSpPr/>
            <p:nvPr userDrawn="1"/>
          </p:nvSpPr>
          <p:spPr>
            <a:xfrm>
              <a:off x="0" y="1"/>
              <a:ext cx="1828042" cy="1713868"/>
            </a:xfrm>
            <a:prstGeom prst="rect">
              <a:avLst/>
            </a:prstGeom>
            <a:solidFill>
              <a:schemeClr val="bg2">
                <a:lumMod val="90000"/>
              </a:schemeClr>
            </a:solidFill>
            <a:ln w="12700">
              <a:noFill/>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EA0089A0-62C1-499F-A067-1A2FB872548B}"/>
                </a:ext>
              </a:extLst>
            </p:cNvPr>
            <p:cNvSpPr/>
            <p:nvPr userDrawn="1"/>
          </p:nvSpPr>
          <p:spPr>
            <a:xfrm>
              <a:off x="0" y="1"/>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3583" y="19629"/>
                  </a:moveTo>
                  <a:lnTo>
                    <a:pt x="11" y="19629"/>
                  </a:lnTo>
                  <a:cubicBezTo>
                    <a:pt x="11" y="18542"/>
                    <a:pt x="817" y="17669"/>
                    <a:pt x="1803" y="17669"/>
                  </a:cubicBezTo>
                  <a:cubicBezTo>
                    <a:pt x="2788" y="17669"/>
                    <a:pt x="3583" y="18554"/>
                    <a:pt x="3583" y="19629"/>
                  </a:cubicBezTo>
                  <a:close/>
                  <a:moveTo>
                    <a:pt x="5420" y="21600"/>
                  </a:moveTo>
                  <a:cubicBezTo>
                    <a:pt x="6405" y="21600"/>
                    <a:pt x="7211" y="20716"/>
                    <a:pt x="7211" y="19641"/>
                  </a:cubicBezTo>
                  <a:lnTo>
                    <a:pt x="3639" y="19641"/>
                  </a:lnTo>
                  <a:cubicBezTo>
                    <a:pt x="3628" y="20716"/>
                    <a:pt x="4423" y="21600"/>
                    <a:pt x="5420" y="21600"/>
                  </a:cubicBezTo>
                  <a:close/>
                  <a:moveTo>
                    <a:pt x="8992" y="17669"/>
                  </a:moveTo>
                  <a:cubicBezTo>
                    <a:pt x="8006" y="17669"/>
                    <a:pt x="7200" y="18554"/>
                    <a:pt x="7200" y="19629"/>
                  </a:cubicBezTo>
                  <a:lnTo>
                    <a:pt x="10772" y="19629"/>
                  </a:lnTo>
                  <a:cubicBezTo>
                    <a:pt x="10783" y="18554"/>
                    <a:pt x="9977" y="17669"/>
                    <a:pt x="8992" y="17669"/>
                  </a:cubicBezTo>
                  <a:close/>
                  <a:moveTo>
                    <a:pt x="12608" y="21600"/>
                  </a:moveTo>
                  <a:cubicBezTo>
                    <a:pt x="13594" y="21600"/>
                    <a:pt x="14400" y="20716"/>
                    <a:pt x="14400" y="19641"/>
                  </a:cubicBezTo>
                  <a:lnTo>
                    <a:pt x="10828" y="19641"/>
                  </a:lnTo>
                  <a:cubicBezTo>
                    <a:pt x="10828" y="20716"/>
                    <a:pt x="11623" y="21600"/>
                    <a:pt x="12608" y="21600"/>
                  </a:cubicBezTo>
                  <a:close/>
                  <a:moveTo>
                    <a:pt x="16192" y="17669"/>
                  </a:moveTo>
                  <a:cubicBezTo>
                    <a:pt x="15206" y="17669"/>
                    <a:pt x="14400" y="18554"/>
                    <a:pt x="14400" y="19629"/>
                  </a:cubicBezTo>
                  <a:lnTo>
                    <a:pt x="17972" y="19629"/>
                  </a:lnTo>
                  <a:cubicBezTo>
                    <a:pt x="17983" y="18554"/>
                    <a:pt x="17177" y="17669"/>
                    <a:pt x="16192" y="17669"/>
                  </a:cubicBezTo>
                  <a:close/>
                  <a:moveTo>
                    <a:pt x="19808" y="21600"/>
                  </a:moveTo>
                  <a:cubicBezTo>
                    <a:pt x="20794" y="21600"/>
                    <a:pt x="21600" y="20716"/>
                    <a:pt x="21600" y="19641"/>
                  </a:cubicBezTo>
                  <a:lnTo>
                    <a:pt x="18028" y="19641"/>
                  </a:lnTo>
                  <a:cubicBezTo>
                    <a:pt x="18028" y="20716"/>
                    <a:pt x="18823" y="21600"/>
                    <a:pt x="19808" y="21600"/>
                  </a:cubicBezTo>
                  <a:close/>
                  <a:moveTo>
                    <a:pt x="1792" y="13739"/>
                  </a:moveTo>
                  <a:cubicBezTo>
                    <a:pt x="806" y="13739"/>
                    <a:pt x="0" y="14623"/>
                    <a:pt x="0" y="15698"/>
                  </a:cubicBezTo>
                  <a:lnTo>
                    <a:pt x="3572" y="15698"/>
                  </a:lnTo>
                  <a:cubicBezTo>
                    <a:pt x="3583" y="14623"/>
                    <a:pt x="2777" y="13739"/>
                    <a:pt x="1792" y="13739"/>
                  </a:cubicBezTo>
                  <a:close/>
                  <a:moveTo>
                    <a:pt x="5420" y="17669"/>
                  </a:moveTo>
                  <a:cubicBezTo>
                    <a:pt x="6405" y="17669"/>
                    <a:pt x="7211" y="16785"/>
                    <a:pt x="7211" y="15710"/>
                  </a:cubicBezTo>
                  <a:lnTo>
                    <a:pt x="3639" y="15710"/>
                  </a:lnTo>
                  <a:cubicBezTo>
                    <a:pt x="3628" y="16785"/>
                    <a:pt x="4423" y="17669"/>
                    <a:pt x="5420" y="17669"/>
                  </a:cubicBezTo>
                  <a:close/>
                  <a:moveTo>
                    <a:pt x="8992" y="13739"/>
                  </a:moveTo>
                  <a:cubicBezTo>
                    <a:pt x="8006" y="13739"/>
                    <a:pt x="7200" y="14623"/>
                    <a:pt x="7200" y="15698"/>
                  </a:cubicBezTo>
                  <a:lnTo>
                    <a:pt x="10772" y="15698"/>
                  </a:lnTo>
                  <a:cubicBezTo>
                    <a:pt x="10783" y="14623"/>
                    <a:pt x="9977" y="13739"/>
                    <a:pt x="8992" y="13739"/>
                  </a:cubicBezTo>
                  <a:close/>
                  <a:moveTo>
                    <a:pt x="12608" y="17669"/>
                  </a:moveTo>
                  <a:cubicBezTo>
                    <a:pt x="13594" y="17669"/>
                    <a:pt x="14400" y="16785"/>
                    <a:pt x="14400" y="15710"/>
                  </a:cubicBezTo>
                  <a:lnTo>
                    <a:pt x="10828" y="15710"/>
                  </a:lnTo>
                  <a:cubicBezTo>
                    <a:pt x="10828" y="16785"/>
                    <a:pt x="11623" y="17669"/>
                    <a:pt x="12608" y="17669"/>
                  </a:cubicBezTo>
                  <a:close/>
                  <a:moveTo>
                    <a:pt x="16192" y="13739"/>
                  </a:moveTo>
                  <a:cubicBezTo>
                    <a:pt x="15206" y="13739"/>
                    <a:pt x="14400" y="14623"/>
                    <a:pt x="14400" y="15698"/>
                  </a:cubicBezTo>
                  <a:lnTo>
                    <a:pt x="17972" y="15698"/>
                  </a:lnTo>
                  <a:cubicBezTo>
                    <a:pt x="17983" y="14623"/>
                    <a:pt x="17177" y="13739"/>
                    <a:pt x="16192" y="13739"/>
                  </a:cubicBezTo>
                  <a:close/>
                  <a:moveTo>
                    <a:pt x="19808" y="17669"/>
                  </a:moveTo>
                  <a:cubicBezTo>
                    <a:pt x="20794" y="17669"/>
                    <a:pt x="21600" y="16785"/>
                    <a:pt x="21600" y="15710"/>
                  </a:cubicBezTo>
                  <a:lnTo>
                    <a:pt x="18028" y="15710"/>
                  </a:lnTo>
                  <a:cubicBezTo>
                    <a:pt x="18028" y="16785"/>
                    <a:pt x="18823" y="17669"/>
                    <a:pt x="19808" y="17669"/>
                  </a:cubicBezTo>
                  <a:close/>
                  <a:moveTo>
                    <a:pt x="1792" y="9808"/>
                  </a:moveTo>
                  <a:cubicBezTo>
                    <a:pt x="806" y="9808"/>
                    <a:pt x="0" y="10692"/>
                    <a:pt x="0" y="11768"/>
                  </a:cubicBezTo>
                  <a:lnTo>
                    <a:pt x="3572" y="11768"/>
                  </a:lnTo>
                  <a:cubicBezTo>
                    <a:pt x="3583" y="10692"/>
                    <a:pt x="2777" y="9808"/>
                    <a:pt x="1792" y="9808"/>
                  </a:cubicBezTo>
                  <a:close/>
                  <a:moveTo>
                    <a:pt x="5420" y="13739"/>
                  </a:moveTo>
                  <a:cubicBezTo>
                    <a:pt x="6405" y="13739"/>
                    <a:pt x="7211" y="12855"/>
                    <a:pt x="7211" y="11780"/>
                  </a:cubicBezTo>
                  <a:lnTo>
                    <a:pt x="3639" y="11780"/>
                  </a:lnTo>
                  <a:cubicBezTo>
                    <a:pt x="3628" y="12867"/>
                    <a:pt x="4423" y="13739"/>
                    <a:pt x="5420" y="13739"/>
                  </a:cubicBezTo>
                  <a:close/>
                  <a:moveTo>
                    <a:pt x="8992" y="9808"/>
                  </a:moveTo>
                  <a:cubicBezTo>
                    <a:pt x="8006" y="9808"/>
                    <a:pt x="7200" y="10692"/>
                    <a:pt x="7200" y="11768"/>
                  </a:cubicBezTo>
                  <a:lnTo>
                    <a:pt x="10772" y="11768"/>
                  </a:lnTo>
                  <a:cubicBezTo>
                    <a:pt x="10783" y="10692"/>
                    <a:pt x="9977" y="9808"/>
                    <a:pt x="8992" y="9808"/>
                  </a:cubicBezTo>
                  <a:close/>
                  <a:moveTo>
                    <a:pt x="12608" y="13739"/>
                  </a:moveTo>
                  <a:cubicBezTo>
                    <a:pt x="13594" y="13739"/>
                    <a:pt x="14400" y="12855"/>
                    <a:pt x="14400" y="11780"/>
                  </a:cubicBezTo>
                  <a:lnTo>
                    <a:pt x="10828" y="11780"/>
                  </a:lnTo>
                  <a:cubicBezTo>
                    <a:pt x="10828" y="12867"/>
                    <a:pt x="11623" y="13739"/>
                    <a:pt x="12608" y="13739"/>
                  </a:cubicBezTo>
                  <a:close/>
                  <a:moveTo>
                    <a:pt x="16192" y="9808"/>
                  </a:moveTo>
                  <a:cubicBezTo>
                    <a:pt x="15206" y="9808"/>
                    <a:pt x="14400" y="10692"/>
                    <a:pt x="14400" y="11768"/>
                  </a:cubicBezTo>
                  <a:lnTo>
                    <a:pt x="17972" y="11768"/>
                  </a:lnTo>
                  <a:cubicBezTo>
                    <a:pt x="17983" y="10692"/>
                    <a:pt x="17177" y="9808"/>
                    <a:pt x="16192" y="9808"/>
                  </a:cubicBezTo>
                  <a:close/>
                  <a:moveTo>
                    <a:pt x="19808" y="13739"/>
                  </a:moveTo>
                  <a:cubicBezTo>
                    <a:pt x="20794" y="13739"/>
                    <a:pt x="21600" y="12855"/>
                    <a:pt x="21600" y="11780"/>
                  </a:cubicBezTo>
                  <a:lnTo>
                    <a:pt x="18028" y="11780"/>
                  </a:lnTo>
                  <a:cubicBezTo>
                    <a:pt x="18028" y="12867"/>
                    <a:pt x="18823" y="13739"/>
                    <a:pt x="19808" y="13739"/>
                  </a:cubicBezTo>
                  <a:close/>
                  <a:moveTo>
                    <a:pt x="1792" y="5890"/>
                  </a:moveTo>
                  <a:cubicBezTo>
                    <a:pt x="806" y="5890"/>
                    <a:pt x="0" y="6774"/>
                    <a:pt x="0" y="7849"/>
                  </a:cubicBezTo>
                  <a:lnTo>
                    <a:pt x="3572" y="7849"/>
                  </a:lnTo>
                  <a:cubicBezTo>
                    <a:pt x="3583" y="6762"/>
                    <a:pt x="2777" y="5890"/>
                    <a:pt x="1792" y="5890"/>
                  </a:cubicBezTo>
                  <a:close/>
                  <a:moveTo>
                    <a:pt x="5420" y="9808"/>
                  </a:moveTo>
                  <a:cubicBezTo>
                    <a:pt x="6405" y="9808"/>
                    <a:pt x="7211" y="8924"/>
                    <a:pt x="7211" y="7849"/>
                  </a:cubicBezTo>
                  <a:lnTo>
                    <a:pt x="3639" y="7849"/>
                  </a:lnTo>
                  <a:cubicBezTo>
                    <a:pt x="3628" y="8936"/>
                    <a:pt x="4423" y="9808"/>
                    <a:pt x="5420" y="9808"/>
                  </a:cubicBezTo>
                  <a:close/>
                  <a:moveTo>
                    <a:pt x="8992" y="5890"/>
                  </a:moveTo>
                  <a:cubicBezTo>
                    <a:pt x="8006" y="5890"/>
                    <a:pt x="7200" y="6774"/>
                    <a:pt x="7200" y="7849"/>
                  </a:cubicBezTo>
                  <a:lnTo>
                    <a:pt x="10772" y="7849"/>
                  </a:lnTo>
                  <a:cubicBezTo>
                    <a:pt x="10783" y="6762"/>
                    <a:pt x="9977" y="5890"/>
                    <a:pt x="8992" y="5890"/>
                  </a:cubicBezTo>
                  <a:close/>
                  <a:moveTo>
                    <a:pt x="12608" y="9808"/>
                  </a:moveTo>
                  <a:cubicBezTo>
                    <a:pt x="13594" y="9808"/>
                    <a:pt x="14400" y="8924"/>
                    <a:pt x="14400" y="7849"/>
                  </a:cubicBezTo>
                  <a:lnTo>
                    <a:pt x="10828" y="7849"/>
                  </a:lnTo>
                  <a:cubicBezTo>
                    <a:pt x="10828" y="8936"/>
                    <a:pt x="11623" y="9808"/>
                    <a:pt x="12608" y="9808"/>
                  </a:cubicBezTo>
                  <a:close/>
                  <a:moveTo>
                    <a:pt x="16192" y="5890"/>
                  </a:moveTo>
                  <a:cubicBezTo>
                    <a:pt x="15206" y="5890"/>
                    <a:pt x="14400" y="6774"/>
                    <a:pt x="14400" y="7849"/>
                  </a:cubicBezTo>
                  <a:lnTo>
                    <a:pt x="17972" y="7849"/>
                  </a:lnTo>
                  <a:cubicBezTo>
                    <a:pt x="17983" y="6762"/>
                    <a:pt x="17177" y="5890"/>
                    <a:pt x="16192" y="5890"/>
                  </a:cubicBezTo>
                  <a:close/>
                  <a:moveTo>
                    <a:pt x="19808" y="9808"/>
                  </a:moveTo>
                  <a:cubicBezTo>
                    <a:pt x="20794" y="9808"/>
                    <a:pt x="21600" y="8924"/>
                    <a:pt x="21600" y="7849"/>
                  </a:cubicBezTo>
                  <a:lnTo>
                    <a:pt x="18028" y="7849"/>
                  </a:lnTo>
                  <a:cubicBezTo>
                    <a:pt x="18028" y="8936"/>
                    <a:pt x="18823" y="9808"/>
                    <a:pt x="19808" y="9808"/>
                  </a:cubicBezTo>
                  <a:close/>
                  <a:moveTo>
                    <a:pt x="1792" y="1959"/>
                  </a:moveTo>
                  <a:cubicBezTo>
                    <a:pt x="806" y="1959"/>
                    <a:pt x="0" y="2843"/>
                    <a:pt x="0" y="3919"/>
                  </a:cubicBezTo>
                  <a:lnTo>
                    <a:pt x="3572" y="3919"/>
                  </a:lnTo>
                  <a:cubicBezTo>
                    <a:pt x="3583" y="2831"/>
                    <a:pt x="2777" y="1959"/>
                    <a:pt x="1792" y="1959"/>
                  </a:cubicBezTo>
                  <a:close/>
                  <a:moveTo>
                    <a:pt x="5420" y="5890"/>
                  </a:moveTo>
                  <a:cubicBezTo>
                    <a:pt x="6405" y="5890"/>
                    <a:pt x="7211" y="5006"/>
                    <a:pt x="7211" y="3931"/>
                  </a:cubicBezTo>
                  <a:lnTo>
                    <a:pt x="3639" y="3931"/>
                  </a:lnTo>
                  <a:cubicBezTo>
                    <a:pt x="3628" y="5006"/>
                    <a:pt x="4423" y="5890"/>
                    <a:pt x="5420" y="5890"/>
                  </a:cubicBezTo>
                  <a:close/>
                  <a:moveTo>
                    <a:pt x="8992" y="1959"/>
                  </a:moveTo>
                  <a:cubicBezTo>
                    <a:pt x="8006" y="1959"/>
                    <a:pt x="7200" y="2843"/>
                    <a:pt x="7200" y="3919"/>
                  </a:cubicBezTo>
                  <a:lnTo>
                    <a:pt x="10772" y="3919"/>
                  </a:lnTo>
                  <a:cubicBezTo>
                    <a:pt x="10783" y="2831"/>
                    <a:pt x="9977" y="1959"/>
                    <a:pt x="8992" y="1959"/>
                  </a:cubicBezTo>
                  <a:close/>
                  <a:moveTo>
                    <a:pt x="12608" y="5890"/>
                  </a:moveTo>
                  <a:cubicBezTo>
                    <a:pt x="13594" y="5890"/>
                    <a:pt x="14400" y="5006"/>
                    <a:pt x="14400" y="3931"/>
                  </a:cubicBezTo>
                  <a:lnTo>
                    <a:pt x="10828" y="3931"/>
                  </a:lnTo>
                  <a:cubicBezTo>
                    <a:pt x="10828" y="5006"/>
                    <a:pt x="11623" y="5890"/>
                    <a:pt x="12608" y="5890"/>
                  </a:cubicBezTo>
                  <a:close/>
                  <a:moveTo>
                    <a:pt x="16192" y="1959"/>
                  </a:moveTo>
                  <a:cubicBezTo>
                    <a:pt x="15206" y="1959"/>
                    <a:pt x="14400" y="2843"/>
                    <a:pt x="14400" y="3919"/>
                  </a:cubicBezTo>
                  <a:lnTo>
                    <a:pt x="17972" y="3919"/>
                  </a:lnTo>
                  <a:cubicBezTo>
                    <a:pt x="17983" y="2831"/>
                    <a:pt x="17177" y="1959"/>
                    <a:pt x="16192" y="1959"/>
                  </a:cubicBezTo>
                  <a:close/>
                  <a:moveTo>
                    <a:pt x="19808" y="5890"/>
                  </a:moveTo>
                  <a:cubicBezTo>
                    <a:pt x="20794" y="5890"/>
                    <a:pt x="21600" y="5006"/>
                    <a:pt x="21600" y="3931"/>
                  </a:cubicBezTo>
                  <a:lnTo>
                    <a:pt x="18028" y="3931"/>
                  </a:lnTo>
                  <a:cubicBezTo>
                    <a:pt x="18028" y="5006"/>
                    <a:pt x="18823" y="5890"/>
                    <a:pt x="19808" y="5890"/>
                  </a:cubicBezTo>
                  <a:close/>
                  <a:moveTo>
                    <a:pt x="5420" y="1959"/>
                  </a:moveTo>
                  <a:cubicBezTo>
                    <a:pt x="6405" y="1959"/>
                    <a:pt x="7211" y="1075"/>
                    <a:pt x="7211" y="0"/>
                  </a:cubicBezTo>
                  <a:lnTo>
                    <a:pt x="3639" y="0"/>
                  </a:lnTo>
                  <a:cubicBezTo>
                    <a:pt x="3628" y="1075"/>
                    <a:pt x="4423" y="1959"/>
                    <a:pt x="5420" y="1959"/>
                  </a:cubicBezTo>
                  <a:close/>
                  <a:moveTo>
                    <a:pt x="12608" y="1959"/>
                  </a:moveTo>
                  <a:cubicBezTo>
                    <a:pt x="13594" y="1959"/>
                    <a:pt x="14400" y="1075"/>
                    <a:pt x="14400" y="0"/>
                  </a:cubicBezTo>
                  <a:lnTo>
                    <a:pt x="10828" y="0"/>
                  </a:lnTo>
                  <a:cubicBezTo>
                    <a:pt x="10828" y="1075"/>
                    <a:pt x="11623" y="1959"/>
                    <a:pt x="12608" y="1959"/>
                  </a:cubicBezTo>
                  <a:close/>
                  <a:moveTo>
                    <a:pt x="19808" y="1959"/>
                  </a:moveTo>
                  <a:cubicBezTo>
                    <a:pt x="20794" y="1959"/>
                    <a:pt x="21600" y="1075"/>
                    <a:pt x="21600" y="0"/>
                  </a:cubicBezTo>
                  <a:lnTo>
                    <a:pt x="18028" y="0"/>
                  </a:lnTo>
                  <a:cubicBezTo>
                    <a:pt x="18028" y="1075"/>
                    <a:pt x="18823" y="1959"/>
                    <a:pt x="19808" y="1959"/>
                  </a:cubicBez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50" name="Group 49">
            <a:extLst>
              <a:ext uri="{FF2B5EF4-FFF2-40B4-BE49-F238E27FC236}">
                <a16:creationId xmlns:a16="http://schemas.microsoft.com/office/drawing/2014/main" id="{D7239F0E-3321-41CF-AC19-B90E667C9BFA}"/>
              </a:ext>
            </a:extLst>
          </p:cNvPr>
          <p:cNvGrpSpPr/>
          <p:nvPr userDrawn="1"/>
        </p:nvGrpSpPr>
        <p:grpSpPr>
          <a:xfrm>
            <a:off x="7315200" y="3427744"/>
            <a:ext cx="1828800" cy="1719384"/>
            <a:chOff x="-1" y="1714817"/>
            <a:chExt cx="1828800" cy="1709928"/>
          </a:xfrm>
        </p:grpSpPr>
        <p:sp>
          <p:nvSpPr>
            <p:cNvPr id="51" name="Rectangle">
              <a:extLst>
                <a:ext uri="{FF2B5EF4-FFF2-40B4-BE49-F238E27FC236}">
                  <a16:creationId xmlns:a16="http://schemas.microsoft.com/office/drawing/2014/main" id="{3CD2FA21-45B1-421B-BFD9-291EE1DA101F}"/>
                </a:ext>
              </a:extLst>
            </p:cNvPr>
            <p:cNvSpPr/>
            <p:nvPr userDrawn="1"/>
          </p:nvSpPr>
          <p:spPr>
            <a:xfrm>
              <a:off x="-1" y="1714817"/>
              <a:ext cx="1828800" cy="170992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6D502A18-1A89-4E89-B9A7-308A1B0A95D0}"/>
                </a:ext>
              </a:extLst>
            </p:cNvPr>
            <p:cNvSpPr/>
            <p:nvPr userDrawn="1"/>
          </p:nvSpPr>
          <p:spPr>
            <a:xfrm>
              <a:off x="-1" y="1714817"/>
              <a:ext cx="1828800" cy="1709928"/>
            </a:xfrm>
            <a:custGeom>
              <a:avLst/>
              <a:gdLst/>
              <a:ahLst/>
              <a:cxnLst>
                <a:cxn ang="0">
                  <a:pos x="wd2" y="hd2"/>
                </a:cxn>
                <a:cxn ang="5400000">
                  <a:pos x="wd2" y="hd2"/>
                </a:cxn>
                <a:cxn ang="10800000">
                  <a:pos x="wd2" y="hd2"/>
                </a:cxn>
                <a:cxn ang="16200000">
                  <a:pos x="wd2" y="hd2"/>
                </a:cxn>
              </a:cxnLst>
              <a:rect l="0" t="0" r="r" b="b"/>
              <a:pathLst>
                <a:path w="21076" h="21600" extrusionOk="0">
                  <a:moveTo>
                    <a:pt x="9156" y="21588"/>
                  </a:moveTo>
                  <a:lnTo>
                    <a:pt x="7790" y="21588"/>
                  </a:lnTo>
                  <a:cubicBezTo>
                    <a:pt x="4622" y="14834"/>
                    <a:pt x="4622" y="6754"/>
                    <a:pt x="7790" y="0"/>
                  </a:cubicBezTo>
                  <a:lnTo>
                    <a:pt x="9156" y="0"/>
                  </a:lnTo>
                  <a:cubicBezTo>
                    <a:pt x="5769" y="6695"/>
                    <a:pt x="5769" y="14905"/>
                    <a:pt x="9156" y="21588"/>
                  </a:cubicBezTo>
                  <a:close/>
                  <a:moveTo>
                    <a:pt x="12292" y="12"/>
                  </a:moveTo>
                  <a:lnTo>
                    <a:pt x="10926" y="12"/>
                  </a:lnTo>
                  <a:cubicBezTo>
                    <a:pt x="7758" y="6766"/>
                    <a:pt x="7758" y="14846"/>
                    <a:pt x="10926" y="21600"/>
                  </a:cubicBezTo>
                  <a:lnTo>
                    <a:pt x="12292" y="21600"/>
                  </a:lnTo>
                  <a:cubicBezTo>
                    <a:pt x="8916" y="14905"/>
                    <a:pt x="8916" y="6695"/>
                    <a:pt x="12292" y="12"/>
                  </a:cubicBezTo>
                  <a:close/>
                  <a:moveTo>
                    <a:pt x="15438" y="12"/>
                  </a:moveTo>
                  <a:lnTo>
                    <a:pt x="14073" y="12"/>
                  </a:lnTo>
                  <a:cubicBezTo>
                    <a:pt x="10904" y="6766"/>
                    <a:pt x="10904" y="14846"/>
                    <a:pt x="14073" y="21600"/>
                  </a:cubicBezTo>
                  <a:lnTo>
                    <a:pt x="15438" y="21600"/>
                  </a:lnTo>
                  <a:cubicBezTo>
                    <a:pt x="12062" y="14905"/>
                    <a:pt x="12062" y="6695"/>
                    <a:pt x="15438" y="12"/>
                  </a:cubicBezTo>
                  <a:close/>
                  <a:moveTo>
                    <a:pt x="18585" y="12"/>
                  </a:moveTo>
                  <a:lnTo>
                    <a:pt x="17219" y="12"/>
                  </a:lnTo>
                  <a:cubicBezTo>
                    <a:pt x="14051" y="6766"/>
                    <a:pt x="14051" y="14846"/>
                    <a:pt x="17219" y="21600"/>
                  </a:cubicBezTo>
                  <a:lnTo>
                    <a:pt x="18585" y="21600"/>
                  </a:lnTo>
                  <a:cubicBezTo>
                    <a:pt x="15198" y="14905"/>
                    <a:pt x="15198" y="6695"/>
                    <a:pt x="18585" y="12"/>
                  </a:cubicBezTo>
                  <a:close/>
                  <a:moveTo>
                    <a:pt x="21076" y="20180"/>
                  </a:moveTo>
                  <a:cubicBezTo>
                    <a:pt x="18563" y="14249"/>
                    <a:pt x="18563" y="7351"/>
                    <a:pt x="21076" y="1420"/>
                  </a:cubicBezTo>
                  <a:lnTo>
                    <a:pt x="21076" y="12"/>
                  </a:lnTo>
                  <a:lnTo>
                    <a:pt x="20366" y="12"/>
                  </a:lnTo>
                  <a:cubicBezTo>
                    <a:pt x="17197" y="6766"/>
                    <a:pt x="17197" y="14846"/>
                    <a:pt x="20366" y="21600"/>
                  </a:cubicBezTo>
                  <a:lnTo>
                    <a:pt x="21076" y="21600"/>
                  </a:lnTo>
                  <a:lnTo>
                    <a:pt x="21076" y="20180"/>
                  </a:lnTo>
                  <a:close/>
                  <a:moveTo>
                    <a:pt x="2863" y="12"/>
                  </a:moveTo>
                  <a:lnTo>
                    <a:pt x="1497" y="12"/>
                  </a:lnTo>
                  <a:cubicBezTo>
                    <a:pt x="874" y="1337"/>
                    <a:pt x="383" y="2697"/>
                    <a:pt x="0" y="4105"/>
                  </a:cubicBezTo>
                  <a:lnTo>
                    <a:pt x="0" y="17507"/>
                  </a:lnTo>
                  <a:cubicBezTo>
                    <a:pt x="383" y="18903"/>
                    <a:pt x="874" y="20275"/>
                    <a:pt x="1497" y="21600"/>
                  </a:cubicBezTo>
                  <a:lnTo>
                    <a:pt x="2863" y="21600"/>
                  </a:lnTo>
                  <a:cubicBezTo>
                    <a:pt x="-524" y="14905"/>
                    <a:pt x="-524" y="6695"/>
                    <a:pt x="2863" y="12"/>
                  </a:cubicBezTo>
                  <a:close/>
                  <a:moveTo>
                    <a:pt x="6010" y="12"/>
                  </a:moveTo>
                  <a:lnTo>
                    <a:pt x="4644" y="12"/>
                  </a:lnTo>
                  <a:cubicBezTo>
                    <a:pt x="1475" y="6766"/>
                    <a:pt x="1475" y="14846"/>
                    <a:pt x="4644" y="21600"/>
                  </a:cubicBezTo>
                  <a:lnTo>
                    <a:pt x="6010" y="21600"/>
                  </a:lnTo>
                  <a:cubicBezTo>
                    <a:pt x="2623" y="14905"/>
                    <a:pt x="2623" y="6695"/>
                    <a:pt x="6010" y="12"/>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834190"/>
            <a:ext cx="6503422" cy="272828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7891462" cy="1500187"/>
          </a:xfrm>
          <a:prstGeom prst="rect">
            <a:avLst/>
          </a:prstGeom>
        </p:spPr>
        <p:txBody>
          <a:bodyPr/>
          <a:lstStyle>
            <a:lvl1pPr marL="0" indent="0">
              <a:buNone/>
              <a:defRPr sz="2400">
                <a:solidFill>
                  <a:schemeClr val="bg1">
                    <a:alpha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314537" y="1927641"/>
            <a:ext cx="1701800" cy="276047"/>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314537" y="2201351"/>
            <a:ext cx="1701800" cy="276047"/>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314537" y="2475062"/>
            <a:ext cx="1701800" cy="276047"/>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7820678E-2AD8-DD45-A2BC-968E545135A0}"/>
              </a:ext>
            </a:extLst>
          </p:cNvPr>
          <p:cNvSpPr>
            <a:spLocks noGrp="1"/>
          </p:cNvSpPr>
          <p:nvPr>
            <p:ph type="pic" sz="quarter" idx="17"/>
          </p:nvPr>
        </p:nvSpPr>
        <p:spPr>
          <a:xfrm>
            <a:off x="7315200" y="0"/>
            <a:ext cx="1828800" cy="1714500"/>
          </a:xfrm>
          <a:solidFill>
            <a:schemeClr val="accent3"/>
          </a:solidFill>
        </p:spPr>
        <p:txBody>
          <a:bodyPr anchor="ctr"/>
          <a:lstStyle>
            <a:lvl1pPr marL="0" indent="0" algn="ctr">
              <a:buNone/>
              <a:defRPr>
                <a:solidFill>
                  <a:schemeClr val="tx1"/>
                </a:solidFill>
              </a:defRPr>
            </a:lvl1pPr>
          </a:lstStyle>
          <a:p>
            <a:endParaRPr lang="en-US" dirty="0"/>
          </a:p>
        </p:txBody>
      </p:sp>
      <p:grpSp>
        <p:nvGrpSpPr>
          <p:cNvPr id="30" name="Group 29">
            <a:extLst>
              <a:ext uri="{FF2B5EF4-FFF2-40B4-BE49-F238E27FC236}">
                <a16:creationId xmlns:a16="http://schemas.microsoft.com/office/drawing/2014/main" id="{970ED5E1-D796-41A8-88B6-C953161FCB76}"/>
              </a:ext>
            </a:extLst>
          </p:cNvPr>
          <p:cNvGrpSpPr/>
          <p:nvPr userDrawn="1"/>
        </p:nvGrpSpPr>
        <p:grpSpPr>
          <a:xfrm>
            <a:off x="3658658" y="0"/>
            <a:ext cx="1828042" cy="1709928"/>
            <a:chOff x="3657979" y="2"/>
            <a:chExt cx="1828042" cy="1713868"/>
          </a:xfrm>
        </p:grpSpPr>
        <p:sp>
          <p:nvSpPr>
            <p:cNvPr id="32" name="Rectangle">
              <a:extLst>
                <a:ext uri="{FF2B5EF4-FFF2-40B4-BE49-F238E27FC236}">
                  <a16:creationId xmlns:a16="http://schemas.microsoft.com/office/drawing/2014/main" id="{B7935B09-9E87-403E-994B-CFFA0DEE9EF5}"/>
                </a:ext>
              </a:extLst>
            </p:cNvPr>
            <p:cNvSpPr/>
            <p:nvPr userDrawn="1"/>
          </p:nvSpPr>
          <p:spPr>
            <a:xfrm>
              <a:off x="3657979" y="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5" name="Rectangle">
              <a:extLst>
                <a:ext uri="{FF2B5EF4-FFF2-40B4-BE49-F238E27FC236}">
                  <a16:creationId xmlns:a16="http://schemas.microsoft.com/office/drawing/2014/main" id="{97EB5CB9-FD6F-4162-ABB5-DE8EB15A6384}"/>
                </a:ext>
              </a:extLst>
            </p:cNvPr>
            <p:cNvSpPr/>
            <p:nvPr userDrawn="1"/>
          </p:nvSpPr>
          <p:spPr>
            <a:xfrm>
              <a:off x="3889209" y="216960"/>
              <a:ext cx="1365583" cy="1279953"/>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6" name="Rectangle">
              <a:extLst>
                <a:ext uri="{FF2B5EF4-FFF2-40B4-BE49-F238E27FC236}">
                  <a16:creationId xmlns:a16="http://schemas.microsoft.com/office/drawing/2014/main" id="{36E5617C-A093-4236-AE60-B14C372F484D}"/>
                </a:ext>
              </a:extLst>
            </p:cNvPr>
            <p:cNvSpPr/>
            <p:nvPr userDrawn="1"/>
          </p:nvSpPr>
          <p:spPr>
            <a:xfrm>
              <a:off x="4018091" y="341070"/>
              <a:ext cx="1105922" cy="103741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7" name="Rectangle">
              <a:extLst>
                <a:ext uri="{FF2B5EF4-FFF2-40B4-BE49-F238E27FC236}">
                  <a16:creationId xmlns:a16="http://schemas.microsoft.com/office/drawing/2014/main" id="{F214C471-B997-42D4-BF2E-E3798A63CA41}"/>
                </a:ext>
              </a:extLst>
            </p:cNvPr>
            <p:cNvSpPr/>
            <p:nvPr userDrawn="1"/>
          </p:nvSpPr>
          <p:spPr>
            <a:xfrm>
              <a:off x="4217100" y="523921"/>
              <a:ext cx="709800" cy="666031"/>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8" name="Rectangle">
              <a:extLst>
                <a:ext uri="{FF2B5EF4-FFF2-40B4-BE49-F238E27FC236}">
                  <a16:creationId xmlns:a16="http://schemas.microsoft.com/office/drawing/2014/main" id="{231727F1-77FF-4902-8377-7DE05EE8CA1D}"/>
                </a:ext>
              </a:extLst>
            </p:cNvPr>
            <p:cNvSpPr/>
            <p:nvPr userDrawn="1"/>
          </p:nvSpPr>
          <p:spPr>
            <a:xfrm>
              <a:off x="4359250" y="653716"/>
              <a:ext cx="423606" cy="39696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39" name="Group 38">
            <a:extLst>
              <a:ext uri="{FF2B5EF4-FFF2-40B4-BE49-F238E27FC236}">
                <a16:creationId xmlns:a16="http://schemas.microsoft.com/office/drawing/2014/main" id="{F8C853D4-C603-4522-AFBB-4BB5435A443C}"/>
              </a:ext>
            </a:extLst>
          </p:cNvPr>
          <p:cNvGrpSpPr/>
          <p:nvPr userDrawn="1"/>
        </p:nvGrpSpPr>
        <p:grpSpPr>
          <a:xfrm>
            <a:off x="1829329" y="0"/>
            <a:ext cx="1828800" cy="1709928"/>
            <a:chOff x="5486967" y="2"/>
            <a:chExt cx="1828800" cy="1713868"/>
          </a:xfrm>
        </p:grpSpPr>
        <p:sp>
          <p:nvSpPr>
            <p:cNvPr id="40" name="Rectangle">
              <a:extLst>
                <a:ext uri="{FF2B5EF4-FFF2-40B4-BE49-F238E27FC236}">
                  <a16:creationId xmlns:a16="http://schemas.microsoft.com/office/drawing/2014/main" id="{BCC9AC07-3373-4335-B9EF-92D4D5B2ABE7}"/>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96DBEA64-D2BA-49FB-9D3A-C26AC3EBCFE4}"/>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2" name="Group 41">
            <a:extLst>
              <a:ext uri="{FF2B5EF4-FFF2-40B4-BE49-F238E27FC236}">
                <a16:creationId xmlns:a16="http://schemas.microsoft.com/office/drawing/2014/main" id="{6240CFFB-3581-4B2F-B66C-23C5D59BBE0C}"/>
              </a:ext>
            </a:extLst>
          </p:cNvPr>
          <p:cNvGrpSpPr/>
          <p:nvPr userDrawn="1"/>
        </p:nvGrpSpPr>
        <p:grpSpPr>
          <a:xfrm>
            <a:off x="5487228" y="0"/>
            <a:ext cx="1828800" cy="1709928"/>
            <a:chOff x="1828988" y="1"/>
            <a:chExt cx="1828800" cy="1709928"/>
          </a:xfrm>
        </p:grpSpPr>
        <p:sp>
          <p:nvSpPr>
            <p:cNvPr id="43" name="Rectangle">
              <a:extLst>
                <a:ext uri="{FF2B5EF4-FFF2-40B4-BE49-F238E27FC236}">
                  <a16:creationId xmlns:a16="http://schemas.microsoft.com/office/drawing/2014/main" id="{02A85885-914A-445F-ADF1-209A4245F75B}"/>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4A3F0873-2749-4280-9750-35A4E4246685}"/>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45" name="Group 44">
            <a:extLst>
              <a:ext uri="{FF2B5EF4-FFF2-40B4-BE49-F238E27FC236}">
                <a16:creationId xmlns:a16="http://schemas.microsoft.com/office/drawing/2014/main" id="{F7890697-52AE-414F-B54C-111BE69C6DAE}"/>
              </a:ext>
            </a:extLst>
          </p:cNvPr>
          <p:cNvGrpSpPr/>
          <p:nvPr userDrawn="1"/>
        </p:nvGrpSpPr>
        <p:grpSpPr>
          <a:xfrm>
            <a:off x="0" y="0"/>
            <a:ext cx="1828800" cy="1709928"/>
            <a:chOff x="7315957" y="2"/>
            <a:chExt cx="1828800" cy="1709928"/>
          </a:xfrm>
        </p:grpSpPr>
        <p:sp>
          <p:nvSpPr>
            <p:cNvPr id="46" name="Rectangle">
              <a:extLst>
                <a:ext uri="{FF2B5EF4-FFF2-40B4-BE49-F238E27FC236}">
                  <a16:creationId xmlns:a16="http://schemas.microsoft.com/office/drawing/2014/main" id="{785CF1D9-AF96-4322-947F-7FB16BD856A1}"/>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18B2557C-B455-42E7-971F-57E667C88752}"/>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alpha val="5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alpha val="50000"/>
                  </a:schemeClr>
                </a:solidFill>
              </a:defRPr>
            </a:lvl1pPr>
          </a:lstStyle>
          <a:p>
            <a:r>
              <a:rPr lang="en-US">
                <a:solidFill>
                  <a:schemeClr val="bg1">
                    <a:alpha val="50000"/>
                  </a:schemeClr>
                </a:solidFill>
              </a:rPr>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alpha val="5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2057021" y="1962982"/>
            <a:ext cx="6458329"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2057021" y="4442657"/>
            <a:ext cx="6458329" cy="1655762"/>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2026508" y="365125"/>
            <a:ext cx="6488842"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2026508" y="1825625"/>
            <a:ext cx="6488842"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2057020" y="6356350"/>
            <a:ext cx="1436283"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657032" y="6356350"/>
            <a:ext cx="265727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648925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6489700"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2818722" y="6356350"/>
            <a:ext cx="2465547"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5416941" y="6356350"/>
            <a:ext cx="1700959"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835326"/>
            <a:ext cx="6465844" cy="2727149"/>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589463"/>
            <a:ext cx="7886700"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406656"/>
            <a:ext cx="788670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3286381"/>
            <a:ext cx="6390687" cy="1500187"/>
          </a:xfrm>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834190"/>
            <a:ext cx="6503422" cy="2728285"/>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589463"/>
            <a:ext cx="7891462"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7314537" y="1927642"/>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7314537" y="2157710"/>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7314537" y="2387778"/>
            <a:ext cx="1701800" cy="228600"/>
          </a:xfrm>
        </p:spPr>
        <p:txBody>
          <a:bodyPr/>
          <a:lstStyle/>
          <a:p>
            <a:r>
              <a:rPr lang="en-US" dirty="0"/>
              <a:t>Your Company</a:t>
            </a:r>
          </a:p>
        </p:txBody>
      </p:sp>
      <p:sp>
        <p:nvSpPr>
          <p:cNvPr id="19" name="Picture Placeholder 18">
            <a:extLst>
              <a:ext uri="{FF2B5EF4-FFF2-40B4-BE49-F238E27FC236}">
                <a16:creationId xmlns:a16="http://schemas.microsoft.com/office/drawing/2014/main" id="{71B742FA-7264-EC42-B2C9-164030BCD740}"/>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hart Palette">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7_T_PGO_NEO-GEOMETRIC-4x3.pptx" id="{B1A3CAE1-C60C-44F7-AFF4-E51A38372DDC}" vid="{9B86D3B1-9599-454E-89E7-79F02A994A8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7_T_PGO_NEO-GEOMETRIC-4x3.pptx" id="{B1A3CAE1-C60C-44F7-AFF4-E51A38372DDC}" vid="{E781A995-B5A2-4FF0-868B-8235EA999F9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390</TotalTime>
  <Words>354</Words>
  <PresentationFormat>On-screen Show (4:3)</PresentationFormat>
  <Paragraphs>49</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NEO GEOMETRIC</dc:title>
  <dc:creator>PresentationGO.com</dc:creator>
  <dc:description>© Copyright PresentationGo.com</dc:description>
  <dcterms:created xsi:type="dcterms:W3CDTF">2019-11-21T05:08:20Z</dcterms:created>
  <dcterms:modified xsi:type="dcterms:W3CDTF">2020-11-12T22:08:16Z</dcterms:modified>
  <cp:category>Templates</cp:category>
</cp:coreProperties>
</file>