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5" autoAdjust="0"/>
    <p:restoredTop sz="93596" autoAdjust="0"/>
  </p:normalViewPr>
  <p:slideViewPr>
    <p:cSldViewPr snapToGrid="0">
      <p:cViewPr varScale="1">
        <p:scale>
          <a:sx n="146" d="100"/>
          <a:sy n="146" d="100"/>
        </p:scale>
        <p:origin x="87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3F3918B-8F3C-4C30-B7D4-1A54CC17C1DA}"/>
              </a:ext>
            </a:extLst>
          </p:cNvPr>
          <p:cNvSpPr/>
          <p:nvPr userDrawn="1"/>
        </p:nvSpPr>
        <p:spPr>
          <a:xfrm>
            <a:off x="3390900" y="0"/>
            <a:ext cx="8801100" cy="6218578"/>
          </a:xfrm>
          <a:custGeom>
            <a:avLst/>
            <a:gdLst>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5984748 w 8801100"/>
              <a:gd name="connsiteY15" fmla="*/ 5651133 h 6218578"/>
              <a:gd name="connsiteX16" fmla="*/ 6535339 w 8801100"/>
              <a:gd name="connsiteY16" fmla="*/ 5044588 h 6218578"/>
              <a:gd name="connsiteX17" fmla="*/ 6629910 w 8801100"/>
              <a:gd name="connsiteY17" fmla="*/ 4923948 h 6218578"/>
              <a:gd name="connsiteX18" fmla="*/ 3714642 w 8801100"/>
              <a:gd name="connsiteY18" fmla="*/ 3165417 h 6218578"/>
              <a:gd name="connsiteX19" fmla="*/ 3611303 w 8801100"/>
              <a:gd name="connsiteY19" fmla="*/ 3274254 h 6218578"/>
              <a:gd name="connsiteX20" fmla="*/ 2550282 w 8801100"/>
              <a:gd name="connsiteY20" fmla="*/ 4091882 h 6218578"/>
              <a:gd name="connsiteX21" fmla="*/ 2175420 w 8801100"/>
              <a:gd name="connsiteY21" fmla="*/ 3738056 h 6218578"/>
              <a:gd name="connsiteX22" fmla="*/ 363453 w 8801100"/>
              <a:gd name="connsiteY22" fmla="*/ 1046218 h 6218578"/>
              <a:gd name="connsiteX23" fmla="*/ 0 w 8801100"/>
              <a:gd name="connsiteY23"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5984748 w 8801100"/>
              <a:gd name="connsiteY15" fmla="*/ 5651133 h 6218578"/>
              <a:gd name="connsiteX16" fmla="*/ 6535339 w 8801100"/>
              <a:gd name="connsiteY16" fmla="*/ 5044588 h 6218578"/>
              <a:gd name="connsiteX17" fmla="*/ 6629910 w 8801100"/>
              <a:gd name="connsiteY17" fmla="*/ 4923948 h 6218578"/>
              <a:gd name="connsiteX18" fmla="*/ 3611303 w 8801100"/>
              <a:gd name="connsiteY18" fmla="*/ 3274254 h 6218578"/>
              <a:gd name="connsiteX19" fmla="*/ 2550282 w 8801100"/>
              <a:gd name="connsiteY19" fmla="*/ 4091882 h 6218578"/>
              <a:gd name="connsiteX20" fmla="*/ 2175420 w 8801100"/>
              <a:gd name="connsiteY20" fmla="*/ 3738056 h 6218578"/>
              <a:gd name="connsiteX21" fmla="*/ 363453 w 8801100"/>
              <a:gd name="connsiteY21" fmla="*/ 1046218 h 6218578"/>
              <a:gd name="connsiteX22" fmla="*/ 0 w 8801100"/>
              <a:gd name="connsiteY22"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5984748 w 8801100"/>
              <a:gd name="connsiteY15" fmla="*/ 5651133 h 6218578"/>
              <a:gd name="connsiteX16" fmla="*/ 6535339 w 8801100"/>
              <a:gd name="connsiteY16" fmla="*/ 5044588 h 6218578"/>
              <a:gd name="connsiteX17" fmla="*/ 6629910 w 8801100"/>
              <a:gd name="connsiteY17" fmla="*/ 4923948 h 6218578"/>
              <a:gd name="connsiteX18" fmla="*/ 2550282 w 8801100"/>
              <a:gd name="connsiteY18" fmla="*/ 4091882 h 6218578"/>
              <a:gd name="connsiteX19" fmla="*/ 2175420 w 8801100"/>
              <a:gd name="connsiteY19" fmla="*/ 3738056 h 6218578"/>
              <a:gd name="connsiteX20" fmla="*/ 363453 w 8801100"/>
              <a:gd name="connsiteY20" fmla="*/ 1046218 h 6218578"/>
              <a:gd name="connsiteX21" fmla="*/ 0 w 8801100"/>
              <a:gd name="connsiteY21"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5984748 w 8801100"/>
              <a:gd name="connsiteY15" fmla="*/ 5651133 h 6218578"/>
              <a:gd name="connsiteX16" fmla="*/ 6535339 w 8801100"/>
              <a:gd name="connsiteY16" fmla="*/ 5044588 h 6218578"/>
              <a:gd name="connsiteX17" fmla="*/ 2550282 w 8801100"/>
              <a:gd name="connsiteY17" fmla="*/ 4091882 h 6218578"/>
              <a:gd name="connsiteX18" fmla="*/ 2175420 w 8801100"/>
              <a:gd name="connsiteY18" fmla="*/ 3738056 h 6218578"/>
              <a:gd name="connsiteX19" fmla="*/ 363453 w 8801100"/>
              <a:gd name="connsiteY19" fmla="*/ 1046218 h 6218578"/>
              <a:gd name="connsiteX20" fmla="*/ 0 w 8801100"/>
              <a:gd name="connsiteY20"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5984748 w 8801100"/>
              <a:gd name="connsiteY15" fmla="*/ 5651133 h 6218578"/>
              <a:gd name="connsiteX16" fmla="*/ 2550282 w 8801100"/>
              <a:gd name="connsiteY16" fmla="*/ 4091882 h 6218578"/>
              <a:gd name="connsiteX17" fmla="*/ 2175420 w 8801100"/>
              <a:gd name="connsiteY17" fmla="*/ 3738056 h 6218578"/>
              <a:gd name="connsiteX18" fmla="*/ 363453 w 8801100"/>
              <a:gd name="connsiteY18" fmla="*/ 1046218 h 6218578"/>
              <a:gd name="connsiteX19" fmla="*/ 0 w 8801100"/>
              <a:gd name="connsiteY19"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442774 w 8801100"/>
              <a:gd name="connsiteY7" fmla="*/ 3696329 h 6218578"/>
              <a:gd name="connsiteX8" fmla="*/ 7796715 w 8801100"/>
              <a:gd name="connsiteY8" fmla="*/ 2959583 h 6218578"/>
              <a:gd name="connsiteX9" fmla="*/ 7841943 w 8801100"/>
              <a:gd name="connsiteY9" fmla="*/ 2848455 h 6218578"/>
              <a:gd name="connsiteX10" fmla="*/ 8156501 w 8801100"/>
              <a:gd name="connsiteY10" fmla="*/ 2857091 h 6218578"/>
              <a:gd name="connsiteX11" fmla="*/ 8801100 w 8801100"/>
              <a:gd name="connsiteY11" fmla="*/ 2816786 h 6218578"/>
              <a:gd name="connsiteX12" fmla="*/ 8801100 w 8801100"/>
              <a:gd name="connsiteY12" fmla="*/ 6194683 h 6218578"/>
              <a:gd name="connsiteX13" fmla="*/ 8156501 w 8801100"/>
              <a:gd name="connsiteY13" fmla="*/ 6218578 h 6218578"/>
              <a:gd name="connsiteX14" fmla="*/ 5754942 w 8801100"/>
              <a:gd name="connsiteY14" fmla="*/ 5872238 h 6218578"/>
              <a:gd name="connsiteX15" fmla="*/ 2550282 w 8801100"/>
              <a:gd name="connsiteY15" fmla="*/ 4091882 h 6218578"/>
              <a:gd name="connsiteX16" fmla="*/ 2175420 w 8801100"/>
              <a:gd name="connsiteY16" fmla="*/ 3738056 h 6218578"/>
              <a:gd name="connsiteX17" fmla="*/ 363453 w 8801100"/>
              <a:gd name="connsiteY17" fmla="*/ 1046218 h 6218578"/>
              <a:gd name="connsiteX18" fmla="*/ 0 w 8801100"/>
              <a:gd name="connsiteY18"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440692 w 8801100"/>
              <a:gd name="connsiteY6" fmla="*/ 3699966 h 6218578"/>
              <a:gd name="connsiteX7" fmla="*/ 7796715 w 8801100"/>
              <a:gd name="connsiteY7" fmla="*/ 2959583 h 6218578"/>
              <a:gd name="connsiteX8" fmla="*/ 7841943 w 8801100"/>
              <a:gd name="connsiteY8" fmla="*/ 2848455 h 6218578"/>
              <a:gd name="connsiteX9" fmla="*/ 8156501 w 8801100"/>
              <a:gd name="connsiteY9" fmla="*/ 2857091 h 6218578"/>
              <a:gd name="connsiteX10" fmla="*/ 8801100 w 8801100"/>
              <a:gd name="connsiteY10" fmla="*/ 2816786 h 6218578"/>
              <a:gd name="connsiteX11" fmla="*/ 8801100 w 8801100"/>
              <a:gd name="connsiteY11" fmla="*/ 6194683 h 6218578"/>
              <a:gd name="connsiteX12" fmla="*/ 8156501 w 8801100"/>
              <a:gd name="connsiteY12" fmla="*/ 6218578 h 6218578"/>
              <a:gd name="connsiteX13" fmla="*/ 5754942 w 8801100"/>
              <a:gd name="connsiteY13" fmla="*/ 5872238 h 6218578"/>
              <a:gd name="connsiteX14" fmla="*/ 2550282 w 8801100"/>
              <a:gd name="connsiteY14" fmla="*/ 4091882 h 6218578"/>
              <a:gd name="connsiteX15" fmla="*/ 2175420 w 8801100"/>
              <a:gd name="connsiteY15" fmla="*/ 3738056 h 6218578"/>
              <a:gd name="connsiteX16" fmla="*/ 363453 w 8801100"/>
              <a:gd name="connsiteY16" fmla="*/ 1046218 h 6218578"/>
              <a:gd name="connsiteX17" fmla="*/ 0 w 8801100"/>
              <a:gd name="connsiteY17"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4561300 w 8801100"/>
              <a:gd name="connsiteY5" fmla="*/ 1963077 h 6218578"/>
              <a:gd name="connsiteX6" fmla="*/ 7796715 w 8801100"/>
              <a:gd name="connsiteY6" fmla="*/ 2959583 h 6218578"/>
              <a:gd name="connsiteX7" fmla="*/ 7841943 w 8801100"/>
              <a:gd name="connsiteY7" fmla="*/ 2848455 h 6218578"/>
              <a:gd name="connsiteX8" fmla="*/ 8156501 w 8801100"/>
              <a:gd name="connsiteY8" fmla="*/ 2857091 h 6218578"/>
              <a:gd name="connsiteX9" fmla="*/ 8801100 w 8801100"/>
              <a:gd name="connsiteY9" fmla="*/ 2816786 h 6218578"/>
              <a:gd name="connsiteX10" fmla="*/ 8801100 w 8801100"/>
              <a:gd name="connsiteY10" fmla="*/ 6194683 h 6218578"/>
              <a:gd name="connsiteX11" fmla="*/ 8156501 w 8801100"/>
              <a:gd name="connsiteY11" fmla="*/ 6218578 h 6218578"/>
              <a:gd name="connsiteX12" fmla="*/ 5754942 w 8801100"/>
              <a:gd name="connsiteY12" fmla="*/ 5872238 h 6218578"/>
              <a:gd name="connsiteX13" fmla="*/ 2550282 w 8801100"/>
              <a:gd name="connsiteY13" fmla="*/ 4091882 h 6218578"/>
              <a:gd name="connsiteX14" fmla="*/ 2175420 w 8801100"/>
              <a:gd name="connsiteY14" fmla="*/ 3738056 h 6218578"/>
              <a:gd name="connsiteX15" fmla="*/ 363453 w 8801100"/>
              <a:gd name="connsiteY15" fmla="*/ 1046218 h 6218578"/>
              <a:gd name="connsiteX16" fmla="*/ 0 w 8801100"/>
              <a:gd name="connsiteY16"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4646989 w 8801100"/>
              <a:gd name="connsiteY4" fmla="*/ 1788095 h 6218578"/>
              <a:gd name="connsiteX5" fmla="*/ 7796715 w 8801100"/>
              <a:gd name="connsiteY5" fmla="*/ 2959583 h 6218578"/>
              <a:gd name="connsiteX6" fmla="*/ 7841943 w 8801100"/>
              <a:gd name="connsiteY6" fmla="*/ 2848455 h 6218578"/>
              <a:gd name="connsiteX7" fmla="*/ 8156501 w 8801100"/>
              <a:gd name="connsiteY7" fmla="*/ 2857091 h 6218578"/>
              <a:gd name="connsiteX8" fmla="*/ 8801100 w 8801100"/>
              <a:gd name="connsiteY8" fmla="*/ 2816786 h 6218578"/>
              <a:gd name="connsiteX9" fmla="*/ 8801100 w 8801100"/>
              <a:gd name="connsiteY9" fmla="*/ 6194683 h 6218578"/>
              <a:gd name="connsiteX10" fmla="*/ 8156501 w 8801100"/>
              <a:gd name="connsiteY10" fmla="*/ 6218578 h 6218578"/>
              <a:gd name="connsiteX11" fmla="*/ 5754942 w 8801100"/>
              <a:gd name="connsiteY11" fmla="*/ 5872238 h 6218578"/>
              <a:gd name="connsiteX12" fmla="*/ 2550282 w 8801100"/>
              <a:gd name="connsiteY12" fmla="*/ 4091882 h 6218578"/>
              <a:gd name="connsiteX13" fmla="*/ 2175420 w 8801100"/>
              <a:gd name="connsiteY13" fmla="*/ 3738056 h 6218578"/>
              <a:gd name="connsiteX14" fmla="*/ 363453 w 8801100"/>
              <a:gd name="connsiteY14" fmla="*/ 1046218 h 6218578"/>
              <a:gd name="connsiteX15" fmla="*/ 0 w 8801100"/>
              <a:gd name="connsiteY15"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7796715 w 8801100"/>
              <a:gd name="connsiteY4" fmla="*/ 2959583 h 6218578"/>
              <a:gd name="connsiteX5" fmla="*/ 7841943 w 8801100"/>
              <a:gd name="connsiteY5" fmla="*/ 2848455 h 6218578"/>
              <a:gd name="connsiteX6" fmla="*/ 8156501 w 8801100"/>
              <a:gd name="connsiteY6" fmla="*/ 2857091 h 6218578"/>
              <a:gd name="connsiteX7" fmla="*/ 8801100 w 8801100"/>
              <a:gd name="connsiteY7" fmla="*/ 2816786 h 6218578"/>
              <a:gd name="connsiteX8" fmla="*/ 8801100 w 8801100"/>
              <a:gd name="connsiteY8" fmla="*/ 6194683 h 6218578"/>
              <a:gd name="connsiteX9" fmla="*/ 8156501 w 8801100"/>
              <a:gd name="connsiteY9" fmla="*/ 6218578 h 6218578"/>
              <a:gd name="connsiteX10" fmla="*/ 5754942 w 8801100"/>
              <a:gd name="connsiteY10" fmla="*/ 5872238 h 6218578"/>
              <a:gd name="connsiteX11" fmla="*/ 2550282 w 8801100"/>
              <a:gd name="connsiteY11" fmla="*/ 4091882 h 6218578"/>
              <a:gd name="connsiteX12" fmla="*/ 2175420 w 8801100"/>
              <a:gd name="connsiteY12" fmla="*/ 3738056 h 6218578"/>
              <a:gd name="connsiteX13" fmla="*/ 363453 w 8801100"/>
              <a:gd name="connsiteY13" fmla="*/ 1046218 h 6218578"/>
              <a:gd name="connsiteX14" fmla="*/ 0 w 8801100"/>
              <a:gd name="connsiteY14"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7841943 w 8801100"/>
              <a:gd name="connsiteY4" fmla="*/ 2848455 h 6218578"/>
              <a:gd name="connsiteX5" fmla="*/ 8156501 w 8801100"/>
              <a:gd name="connsiteY5" fmla="*/ 2857091 h 6218578"/>
              <a:gd name="connsiteX6" fmla="*/ 8801100 w 8801100"/>
              <a:gd name="connsiteY6" fmla="*/ 2816786 h 6218578"/>
              <a:gd name="connsiteX7" fmla="*/ 8801100 w 8801100"/>
              <a:gd name="connsiteY7" fmla="*/ 6194683 h 6218578"/>
              <a:gd name="connsiteX8" fmla="*/ 8156501 w 8801100"/>
              <a:gd name="connsiteY8" fmla="*/ 6218578 h 6218578"/>
              <a:gd name="connsiteX9" fmla="*/ 5754942 w 8801100"/>
              <a:gd name="connsiteY9" fmla="*/ 5872238 h 6218578"/>
              <a:gd name="connsiteX10" fmla="*/ 2550282 w 8801100"/>
              <a:gd name="connsiteY10" fmla="*/ 4091882 h 6218578"/>
              <a:gd name="connsiteX11" fmla="*/ 2175420 w 8801100"/>
              <a:gd name="connsiteY11" fmla="*/ 3738056 h 6218578"/>
              <a:gd name="connsiteX12" fmla="*/ 363453 w 8801100"/>
              <a:gd name="connsiteY12" fmla="*/ 1046218 h 6218578"/>
              <a:gd name="connsiteX13" fmla="*/ 0 w 8801100"/>
              <a:gd name="connsiteY13"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7841943 w 8801100"/>
              <a:gd name="connsiteY4" fmla="*/ 2848455 h 6218578"/>
              <a:gd name="connsiteX5" fmla="*/ 8156501 w 8801100"/>
              <a:gd name="connsiteY5" fmla="*/ 2857091 h 6218578"/>
              <a:gd name="connsiteX6" fmla="*/ 8801100 w 8801100"/>
              <a:gd name="connsiteY6" fmla="*/ 2816786 h 6218578"/>
              <a:gd name="connsiteX7" fmla="*/ 8801100 w 8801100"/>
              <a:gd name="connsiteY7" fmla="*/ 6194683 h 6218578"/>
              <a:gd name="connsiteX8" fmla="*/ 8156501 w 8801100"/>
              <a:gd name="connsiteY8" fmla="*/ 6218578 h 6218578"/>
              <a:gd name="connsiteX9" fmla="*/ 5754942 w 8801100"/>
              <a:gd name="connsiteY9" fmla="*/ 5872238 h 6218578"/>
              <a:gd name="connsiteX10" fmla="*/ 2550282 w 8801100"/>
              <a:gd name="connsiteY10" fmla="*/ 4091882 h 6218578"/>
              <a:gd name="connsiteX11" fmla="*/ 2175420 w 8801100"/>
              <a:gd name="connsiteY11" fmla="*/ 3738056 h 6218578"/>
              <a:gd name="connsiteX12" fmla="*/ 363453 w 8801100"/>
              <a:gd name="connsiteY12" fmla="*/ 1046218 h 6218578"/>
              <a:gd name="connsiteX13" fmla="*/ 0 w 8801100"/>
              <a:gd name="connsiteY13"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7841943 w 8801100"/>
              <a:gd name="connsiteY4" fmla="*/ 2848455 h 6218578"/>
              <a:gd name="connsiteX5" fmla="*/ 8156501 w 8801100"/>
              <a:gd name="connsiteY5" fmla="*/ 2857091 h 6218578"/>
              <a:gd name="connsiteX6" fmla="*/ 8801100 w 8801100"/>
              <a:gd name="connsiteY6" fmla="*/ 2816786 h 6218578"/>
              <a:gd name="connsiteX7" fmla="*/ 8801100 w 8801100"/>
              <a:gd name="connsiteY7" fmla="*/ 6194683 h 6218578"/>
              <a:gd name="connsiteX8" fmla="*/ 8156501 w 8801100"/>
              <a:gd name="connsiteY8" fmla="*/ 6218578 h 6218578"/>
              <a:gd name="connsiteX9" fmla="*/ 5754942 w 8801100"/>
              <a:gd name="connsiteY9" fmla="*/ 5872238 h 6218578"/>
              <a:gd name="connsiteX10" fmla="*/ 2550282 w 8801100"/>
              <a:gd name="connsiteY10" fmla="*/ 4091882 h 6218578"/>
              <a:gd name="connsiteX11" fmla="*/ 2175420 w 8801100"/>
              <a:gd name="connsiteY11" fmla="*/ 3738056 h 6218578"/>
              <a:gd name="connsiteX12" fmla="*/ 363453 w 8801100"/>
              <a:gd name="connsiteY12" fmla="*/ 1046218 h 6218578"/>
              <a:gd name="connsiteX13" fmla="*/ 0 w 8801100"/>
              <a:gd name="connsiteY13" fmla="*/ 0 h 6218578"/>
              <a:gd name="connsiteX0" fmla="*/ 0 w 8801100"/>
              <a:gd name="connsiteY0" fmla="*/ 0 h 6218578"/>
              <a:gd name="connsiteX1" fmla="*/ 3573410 w 8801100"/>
              <a:gd name="connsiteY1" fmla="*/ 0 h 6218578"/>
              <a:gd name="connsiteX2" fmla="*/ 4548865 w 8801100"/>
              <a:gd name="connsiteY2" fmla="*/ 1362329 h 6218578"/>
              <a:gd name="connsiteX3" fmla="*/ 4748112 w 8801100"/>
              <a:gd name="connsiteY3" fmla="*/ 1551766 h 6218578"/>
              <a:gd name="connsiteX4" fmla="*/ 7815749 w 8801100"/>
              <a:gd name="connsiteY4" fmla="*/ 2846074 h 6218578"/>
              <a:gd name="connsiteX5" fmla="*/ 8156501 w 8801100"/>
              <a:gd name="connsiteY5" fmla="*/ 2857091 h 6218578"/>
              <a:gd name="connsiteX6" fmla="*/ 8801100 w 8801100"/>
              <a:gd name="connsiteY6" fmla="*/ 2816786 h 6218578"/>
              <a:gd name="connsiteX7" fmla="*/ 8801100 w 8801100"/>
              <a:gd name="connsiteY7" fmla="*/ 6194683 h 6218578"/>
              <a:gd name="connsiteX8" fmla="*/ 8156501 w 8801100"/>
              <a:gd name="connsiteY8" fmla="*/ 6218578 h 6218578"/>
              <a:gd name="connsiteX9" fmla="*/ 5754942 w 8801100"/>
              <a:gd name="connsiteY9" fmla="*/ 5872238 h 6218578"/>
              <a:gd name="connsiteX10" fmla="*/ 2550282 w 8801100"/>
              <a:gd name="connsiteY10" fmla="*/ 4091882 h 6218578"/>
              <a:gd name="connsiteX11" fmla="*/ 2175420 w 8801100"/>
              <a:gd name="connsiteY11" fmla="*/ 3738056 h 6218578"/>
              <a:gd name="connsiteX12" fmla="*/ 363453 w 8801100"/>
              <a:gd name="connsiteY12" fmla="*/ 1046218 h 6218578"/>
              <a:gd name="connsiteX13" fmla="*/ 0 w 8801100"/>
              <a:gd name="connsiteY13" fmla="*/ 0 h 621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01100" h="6218578">
                <a:moveTo>
                  <a:pt x="0" y="0"/>
                </a:moveTo>
                <a:lnTo>
                  <a:pt x="3573410" y="0"/>
                </a:lnTo>
                <a:cubicBezTo>
                  <a:pt x="3818292" y="497774"/>
                  <a:pt x="4145074" y="957834"/>
                  <a:pt x="4548865" y="1362329"/>
                </a:cubicBezTo>
                <a:cubicBezTo>
                  <a:pt x="4613243" y="1426818"/>
                  <a:pt x="4680067" y="1489868"/>
                  <a:pt x="4748112" y="1551766"/>
                </a:cubicBezTo>
                <a:cubicBezTo>
                  <a:pt x="5296958" y="1799454"/>
                  <a:pt x="7247684" y="2628520"/>
                  <a:pt x="7815749" y="2846074"/>
                </a:cubicBezTo>
                <a:cubicBezTo>
                  <a:pt x="7920466" y="2850968"/>
                  <a:pt x="7992276" y="2861972"/>
                  <a:pt x="8156501" y="2857091"/>
                </a:cubicBezTo>
                <a:cubicBezTo>
                  <a:pt x="8320726" y="2852210"/>
                  <a:pt x="8589222" y="2844424"/>
                  <a:pt x="8801100" y="2816786"/>
                </a:cubicBezTo>
                <a:lnTo>
                  <a:pt x="8801100" y="6194683"/>
                </a:lnTo>
                <a:cubicBezTo>
                  <a:pt x="8587999" y="6211093"/>
                  <a:pt x="8372046" y="6218578"/>
                  <a:pt x="8156501" y="6218578"/>
                </a:cubicBezTo>
                <a:cubicBezTo>
                  <a:pt x="7335065" y="6218578"/>
                  <a:pt x="6531150" y="6102268"/>
                  <a:pt x="5754942" y="5872238"/>
                </a:cubicBezTo>
                <a:cubicBezTo>
                  <a:pt x="3874422" y="5352689"/>
                  <a:pt x="2708719" y="4269779"/>
                  <a:pt x="2550282" y="4091882"/>
                </a:cubicBezTo>
                <a:cubicBezTo>
                  <a:pt x="2422747" y="3978163"/>
                  <a:pt x="2296435" y="3860413"/>
                  <a:pt x="2175420" y="3738056"/>
                </a:cubicBezTo>
                <a:cubicBezTo>
                  <a:pt x="1399212" y="2960734"/>
                  <a:pt x="790062" y="2054722"/>
                  <a:pt x="363453" y="1046218"/>
                </a:cubicBezTo>
                <a:cubicBezTo>
                  <a:pt x="218398" y="703909"/>
                  <a:pt x="96975" y="354977"/>
                  <a:pt x="0" y="0"/>
                </a:cubicBezTo>
                <a:close/>
              </a:path>
            </a:pathLst>
          </a:custGeom>
          <a:solidFill>
            <a:schemeClr val="tx1">
              <a:lumMod val="90000"/>
              <a:lumOff val="1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Shape">
            <a:extLst>
              <a:ext uri="{FF2B5EF4-FFF2-40B4-BE49-F238E27FC236}">
                <a16:creationId xmlns:a16="http://schemas.microsoft.com/office/drawing/2014/main" id="{A2DB125A-94A7-CA4A-AF7F-9D9C32EE541F}"/>
              </a:ext>
            </a:extLst>
          </p:cNvPr>
          <p:cNvSpPr/>
          <p:nvPr userDrawn="1"/>
        </p:nvSpPr>
        <p:spPr>
          <a:xfrm>
            <a:off x="0" y="1"/>
            <a:ext cx="11820605" cy="6858000"/>
          </a:xfrm>
          <a:custGeom>
            <a:avLst/>
            <a:gdLst>
              <a:gd name="connsiteX0" fmla="*/ 21600 w 21600"/>
              <a:gd name="connsiteY0" fmla="*/ 0 h 21600"/>
              <a:gd name="connsiteX1" fmla="*/ 20479 w 21600"/>
              <a:gd name="connsiteY1" fmla="*/ 8971 h 21600"/>
              <a:gd name="connsiteX2" fmla="*/ 14823 w 21600"/>
              <a:gd name="connsiteY2" fmla="*/ 4884 h 21600"/>
              <a:gd name="connsiteX3" fmla="*/ 15458 w 21600"/>
              <a:gd name="connsiteY3" fmla="*/ 0 h 21600"/>
              <a:gd name="connsiteX4" fmla="*/ 21600 w 21600"/>
              <a:gd name="connsiteY4" fmla="*/ 0 h 21600"/>
              <a:gd name="connsiteX5" fmla="*/ 15036 w 21600"/>
              <a:gd name="connsiteY5" fmla="*/ 17493 h 21600"/>
              <a:gd name="connsiteX6" fmla="*/ 10826 w 21600"/>
              <a:gd name="connsiteY6" fmla="*/ 12877 h 21600"/>
              <a:gd name="connsiteX7" fmla="*/ 6156 w 21600"/>
              <a:gd name="connsiteY7" fmla="*/ 15033 h 21600"/>
              <a:gd name="connsiteX8" fmla="*/ 0 w 21600"/>
              <a:gd name="connsiteY8" fmla="*/ 11025 h 21600"/>
              <a:gd name="connsiteX9" fmla="*/ 0 w 21600"/>
              <a:gd name="connsiteY9" fmla="*/ 21600 h 21600"/>
              <a:gd name="connsiteX10" fmla="*/ 14323 w 21600"/>
              <a:gd name="connsiteY10" fmla="*/ 21600 h 21600"/>
              <a:gd name="connsiteX11" fmla="*/ 16668 w 21600"/>
              <a:gd name="connsiteY11" fmla="*/ 18503 h 21600"/>
              <a:gd name="connsiteX12" fmla="*/ 15036 w 21600"/>
              <a:gd name="connsiteY12" fmla="*/ 17493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extrusionOk="0">
                <a:moveTo>
                  <a:pt x="21600" y="0"/>
                </a:moveTo>
                <a:cubicBezTo>
                  <a:pt x="21531" y="3097"/>
                  <a:pt x="21155" y="6109"/>
                  <a:pt x="20479" y="8971"/>
                </a:cubicBezTo>
                <a:cubicBezTo>
                  <a:pt x="18370" y="8752"/>
                  <a:pt x="16396" y="7323"/>
                  <a:pt x="14823" y="4884"/>
                </a:cubicBezTo>
                <a:cubicBezTo>
                  <a:pt x="15179" y="3339"/>
                  <a:pt x="15395" y="1696"/>
                  <a:pt x="15458" y="0"/>
                </a:cubicBezTo>
                <a:lnTo>
                  <a:pt x="21600" y="0"/>
                </a:lnTo>
                <a:close/>
                <a:moveTo>
                  <a:pt x="15036" y="17493"/>
                </a:moveTo>
                <a:cubicBezTo>
                  <a:pt x="13484" y="16358"/>
                  <a:pt x="12083" y="14799"/>
                  <a:pt x="10826" y="12877"/>
                </a:cubicBezTo>
                <a:cubicBezTo>
                  <a:pt x="9427" y="14274"/>
                  <a:pt x="7960" y="15342"/>
                  <a:pt x="6156" y="15033"/>
                </a:cubicBezTo>
                <a:cubicBezTo>
                  <a:pt x="4352" y="14724"/>
                  <a:pt x="1702" y="13616"/>
                  <a:pt x="0" y="11025"/>
                </a:cubicBezTo>
                <a:lnTo>
                  <a:pt x="0" y="21600"/>
                </a:lnTo>
                <a:lnTo>
                  <a:pt x="14323" y="21600"/>
                </a:lnTo>
                <a:cubicBezTo>
                  <a:pt x="15158" y="20704"/>
                  <a:pt x="15942" y="19670"/>
                  <a:pt x="16668" y="18503"/>
                </a:cubicBezTo>
                <a:cubicBezTo>
                  <a:pt x="16115" y="18221"/>
                  <a:pt x="15571" y="17883"/>
                  <a:pt x="15036" y="1749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Freeform 14">
            <a:extLst>
              <a:ext uri="{FF2B5EF4-FFF2-40B4-BE49-F238E27FC236}">
                <a16:creationId xmlns:a16="http://schemas.microsoft.com/office/drawing/2014/main" id="{95AE4C89-E471-1349-91E2-C686AFE2231C}"/>
              </a:ext>
            </a:extLst>
          </p:cNvPr>
          <p:cNvSpPr>
            <a:spLocks noGrp="1"/>
          </p:cNvSpPr>
          <p:nvPr>
            <p:ph type="pic" sz="quarter" idx="13"/>
          </p:nvPr>
        </p:nvSpPr>
        <p:spPr>
          <a:xfrm>
            <a:off x="5918223" y="1531089"/>
            <a:ext cx="5282315" cy="4360567"/>
          </a:xfrm>
          <a:custGeom>
            <a:avLst/>
            <a:gdLst>
              <a:gd name="connsiteX0" fmla="*/ 2192895 w 5282315"/>
              <a:gd name="connsiteY0" fmla="*/ 0 h 4360567"/>
              <a:gd name="connsiteX1" fmla="*/ 5282315 w 5282315"/>
              <a:gd name="connsiteY1" fmla="*/ 1309382 h 4360567"/>
              <a:gd name="connsiteX2" fmla="*/ 5237073 w 5282315"/>
              <a:gd name="connsiteY2" fmla="*/ 1421626 h 4360567"/>
              <a:gd name="connsiteX3" fmla="*/ 3428369 w 5282315"/>
              <a:gd name="connsiteY3" fmla="*/ 4137492 h 4360567"/>
              <a:gd name="connsiteX4" fmla="*/ 3199224 w 5282315"/>
              <a:gd name="connsiteY4" fmla="*/ 4360567 h 4360567"/>
              <a:gd name="connsiteX5" fmla="*/ 2308567 w 5282315"/>
              <a:gd name="connsiteY5" fmla="*/ 4037966 h 4360567"/>
              <a:gd name="connsiteX6" fmla="*/ 0 w 5282315"/>
              <a:gd name="connsiteY6" fmla="*/ 2564054 h 4360567"/>
              <a:gd name="connsiteX7" fmla="*/ 1059153 w 5282315"/>
              <a:gd name="connsiteY7" fmla="*/ 1739180 h 4360567"/>
              <a:gd name="connsiteX8" fmla="*/ 2192895 w 5282315"/>
              <a:gd name="connsiteY8" fmla="*/ 0 h 4360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82315" h="4360567">
                <a:moveTo>
                  <a:pt x="2192895" y="0"/>
                </a:moveTo>
                <a:cubicBezTo>
                  <a:pt x="3051760" y="781672"/>
                  <a:pt x="4129988" y="1239330"/>
                  <a:pt x="5282315" y="1309382"/>
                </a:cubicBezTo>
                <a:cubicBezTo>
                  <a:pt x="5267153" y="1347738"/>
                  <a:pt x="5251991" y="1384682"/>
                  <a:pt x="5237073" y="1421626"/>
                </a:cubicBezTo>
                <a:cubicBezTo>
                  <a:pt x="4811309" y="2439091"/>
                  <a:pt x="4202864" y="3353397"/>
                  <a:pt x="3428369" y="4137492"/>
                </a:cubicBezTo>
                <a:cubicBezTo>
                  <a:pt x="3352803" y="4212591"/>
                  <a:pt x="3277236" y="4287891"/>
                  <a:pt x="3199224" y="4360567"/>
                </a:cubicBezTo>
                <a:cubicBezTo>
                  <a:pt x="2898181" y="4271337"/>
                  <a:pt x="2600807" y="4162928"/>
                  <a:pt x="2308567" y="4037966"/>
                </a:cubicBezTo>
                <a:cubicBezTo>
                  <a:pt x="1460952" y="3675797"/>
                  <a:pt x="686457" y="3179984"/>
                  <a:pt x="0" y="2564054"/>
                </a:cubicBezTo>
                <a:cubicBezTo>
                  <a:pt x="382968" y="2339565"/>
                  <a:pt x="738057" y="2064204"/>
                  <a:pt x="1059153" y="1739180"/>
                </a:cubicBezTo>
                <a:cubicBezTo>
                  <a:pt x="1558039" y="1234283"/>
                  <a:pt x="1940762" y="643789"/>
                  <a:pt x="2192895" y="0"/>
                </a:cubicBezTo>
                <a:close/>
              </a:path>
            </a:pathLst>
          </a:custGeom>
          <a:solidFill>
            <a:schemeClr val="accent4"/>
          </a:solidFill>
        </p:spPr>
        <p:txBody>
          <a:bodyPr wrap="square" anchor="ctr">
            <a:noAutofit/>
          </a:bodyPr>
          <a:lstStyle>
            <a:lvl1pPr algn="ctr">
              <a:buNone/>
              <a:defRPr>
                <a:solidFill>
                  <a:schemeClr val="tx1"/>
                </a:solidFill>
              </a:defRPr>
            </a:lvl1pPr>
          </a:lstStyle>
          <a:p>
            <a:endParaRPr lang="fr-F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531627"/>
            <a:ext cx="6163339" cy="185597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2465746"/>
            <a:ext cx="6163339" cy="128708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endParaRPr lang="en-US">
              <a:solidFill>
                <a:schemeClr val="tx1"/>
              </a:solidFill>
            </a:endParaRP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endParaRPr lang="en-US">
              <a:solidFill>
                <a:schemeClr val="tx1"/>
              </a:solidFill>
            </a:endParaRP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B14E4F9D-12CE-2444-A20F-B8E11F976540}"/>
              </a:ext>
            </a:extLst>
          </p:cNvPr>
          <p:cNvSpPr/>
          <p:nvPr userDrawn="1"/>
        </p:nvSpPr>
        <p:spPr>
          <a:xfrm>
            <a:off x="0" y="0"/>
            <a:ext cx="8084823" cy="21158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7892"/>
                </a:lnTo>
                <a:cubicBezTo>
                  <a:pt x="2127" y="20355"/>
                  <a:pt x="4336" y="21600"/>
                  <a:pt x="6593" y="21600"/>
                </a:cubicBezTo>
                <a:cubicBezTo>
                  <a:pt x="9660" y="21600"/>
                  <a:pt x="12639" y="19305"/>
                  <a:pt x="15448" y="14767"/>
                </a:cubicBezTo>
                <a:cubicBezTo>
                  <a:pt x="17705" y="11124"/>
                  <a:pt x="19768" y="6171"/>
                  <a:pt x="21600" y="13"/>
                </a:cubicBezTo>
                <a:lnTo>
                  <a:pt x="0" y="13"/>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2D4FF57C-9DEF-1A47-A72A-E96657746ED4}"/>
              </a:ext>
            </a:extLst>
          </p:cNvPr>
          <p:cNvSpPr/>
          <p:nvPr userDrawn="1"/>
        </p:nvSpPr>
        <p:spPr>
          <a:xfrm>
            <a:off x="1207769" y="5317488"/>
            <a:ext cx="9776461" cy="154051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263" y="0"/>
                  <a:pt x="5800" y="3152"/>
                  <a:pt x="3477" y="9384"/>
                </a:cubicBezTo>
                <a:cubicBezTo>
                  <a:pt x="2245" y="12696"/>
                  <a:pt x="1083" y="16774"/>
                  <a:pt x="0" y="21600"/>
                </a:cubicBezTo>
                <a:lnTo>
                  <a:pt x="21600" y="21600"/>
                </a:lnTo>
                <a:cubicBezTo>
                  <a:pt x="20517" y="16774"/>
                  <a:pt x="19355" y="12679"/>
                  <a:pt x="18123" y="9384"/>
                </a:cubicBezTo>
                <a:cubicBezTo>
                  <a:pt x="15803" y="3170"/>
                  <a:pt x="13339" y="0"/>
                  <a:pt x="10800"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endParaRPr lang="en-US">
              <a:solidFill>
                <a:schemeClr val="tx1"/>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194D7B50-1DFC-4DB4-904D-62D91015AAA2}"/>
              </a:ext>
            </a:extLst>
          </p:cNvPr>
          <p:cNvSpPr/>
          <p:nvPr userDrawn="1"/>
        </p:nvSpPr>
        <p:spPr>
          <a:xfrm>
            <a:off x="7587452" y="0"/>
            <a:ext cx="4603276" cy="6858000"/>
          </a:xfrm>
          <a:custGeom>
            <a:avLst/>
            <a:gdLst>
              <a:gd name="connsiteX0" fmla="*/ 638356 w 4603276"/>
              <a:gd name="connsiteY0" fmla="*/ 0 h 6858000"/>
              <a:gd name="connsiteX1" fmla="*/ 4532127 w 4603276"/>
              <a:gd name="connsiteY1" fmla="*/ 0 h 6858000"/>
              <a:gd name="connsiteX2" fmla="*/ 3626055 w 4603276"/>
              <a:gd name="connsiteY2" fmla="*/ 1660303 h 6858000"/>
              <a:gd name="connsiteX3" fmla="*/ 3550543 w 4603276"/>
              <a:gd name="connsiteY3" fmla="*/ 1916208 h 6858000"/>
              <a:gd name="connsiteX4" fmla="*/ 3553376 w 4603276"/>
              <a:gd name="connsiteY4" fmla="*/ 1915978 h 6858000"/>
              <a:gd name="connsiteX5" fmla="*/ 3546436 w 4603276"/>
              <a:gd name="connsiteY5" fmla="*/ 1945854 h 6858000"/>
              <a:gd name="connsiteX6" fmla="*/ 3529714 w 4603276"/>
              <a:gd name="connsiteY6" fmla="*/ 2095680 h 6858000"/>
              <a:gd name="connsiteX7" fmla="*/ 3758646 w 4603276"/>
              <a:gd name="connsiteY7" fmla="*/ 5147714 h 6858000"/>
              <a:gd name="connsiteX8" fmla="*/ 3786811 w 4603276"/>
              <a:gd name="connsiteY8" fmla="*/ 5281662 h 6858000"/>
              <a:gd name="connsiteX9" fmla="*/ 3794765 w 4603276"/>
              <a:gd name="connsiteY9" fmla="*/ 5301619 h 6858000"/>
              <a:gd name="connsiteX10" fmla="*/ 3791081 w 4603276"/>
              <a:gd name="connsiteY10" fmla="*/ 5301968 h 6858000"/>
              <a:gd name="connsiteX11" fmla="*/ 3791674 w 4603276"/>
              <a:gd name="connsiteY11" fmla="*/ 5304790 h 6858000"/>
              <a:gd name="connsiteX12" fmla="*/ 4603276 w 4603276"/>
              <a:gd name="connsiteY12" fmla="*/ 6609398 h 6858000"/>
              <a:gd name="connsiteX13" fmla="*/ 4603276 w 4603276"/>
              <a:gd name="connsiteY13" fmla="*/ 6858000 h 6858000"/>
              <a:gd name="connsiteX14" fmla="*/ 784487 w 4603276"/>
              <a:gd name="connsiteY14" fmla="*/ 6858000 h 6858000"/>
              <a:gd name="connsiteX15" fmla="*/ 666261 w 4603276"/>
              <a:gd name="connsiteY15" fmla="*/ 6590348 h 6858000"/>
              <a:gd name="connsiteX16" fmla="*/ 661491 w 4603276"/>
              <a:gd name="connsiteY16" fmla="*/ 6567770 h 6858000"/>
              <a:gd name="connsiteX17" fmla="*/ 623501 w 4603276"/>
              <a:gd name="connsiteY17" fmla="*/ 6474785 h 6858000"/>
              <a:gd name="connsiteX18" fmla="*/ 0 w 4603276"/>
              <a:gd name="connsiteY18" fmla="*/ 3258687 h 6858000"/>
              <a:gd name="connsiteX19" fmla="*/ 4718 w 4603276"/>
              <a:gd name="connsiteY19" fmla="*/ 3018008 h 6858000"/>
              <a:gd name="connsiteX20" fmla="*/ 2068 w 4603276"/>
              <a:gd name="connsiteY20" fmla="*/ 2940685 h 6858000"/>
              <a:gd name="connsiteX21" fmla="*/ 619184 w 4603276"/>
              <a:gd name="connsiteY21" fmla="*/ 46038 h 6858000"/>
              <a:gd name="connsiteX22" fmla="*/ 638356 w 4603276"/>
              <a:gd name="connsiteY2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603276" h="6858000">
                <a:moveTo>
                  <a:pt x="638356" y="0"/>
                </a:moveTo>
                <a:lnTo>
                  <a:pt x="4532127" y="0"/>
                </a:lnTo>
                <a:cubicBezTo>
                  <a:pt x="4126540" y="496451"/>
                  <a:pt x="3821091" y="1058535"/>
                  <a:pt x="3626055" y="1660303"/>
                </a:cubicBezTo>
                <a:lnTo>
                  <a:pt x="3550543" y="1916208"/>
                </a:lnTo>
                <a:lnTo>
                  <a:pt x="3553376" y="1915978"/>
                </a:lnTo>
                <a:lnTo>
                  <a:pt x="3546436" y="1945854"/>
                </a:lnTo>
                <a:lnTo>
                  <a:pt x="3529714" y="2095680"/>
                </a:lnTo>
                <a:cubicBezTo>
                  <a:pt x="3454906" y="2954513"/>
                  <a:pt x="3604473" y="4367480"/>
                  <a:pt x="3758646" y="5147714"/>
                </a:cubicBezTo>
                <a:lnTo>
                  <a:pt x="3786811" y="5281662"/>
                </a:lnTo>
                <a:lnTo>
                  <a:pt x="3794765" y="5301619"/>
                </a:lnTo>
                <a:lnTo>
                  <a:pt x="3791081" y="5301968"/>
                </a:lnTo>
                <a:lnTo>
                  <a:pt x="3791674" y="5304790"/>
                </a:lnTo>
                <a:cubicBezTo>
                  <a:pt x="3993616" y="5774055"/>
                  <a:pt x="4265428" y="6212840"/>
                  <a:pt x="4603276" y="6609398"/>
                </a:cubicBezTo>
                <a:lnTo>
                  <a:pt x="4603276" y="6858000"/>
                </a:lnTo>
                <a:lnTo>
                  <a:pt x="784487" y="6858000"/>
                </a:lnTo>
                <a:cubicBezTo>
                  <a:pt x="743800" y="6770053"/>
                  <a:pt x="704391" y="6680835"/>
                  <a:pt x="666261" y="6590348"/>
                </a:cubicBezTo>
                <a:lnTo>
                  <a:pt x="661491" y="6567770"/>
                </a:lnTo>
                <a:lnTo>
                  <a:pt x="623501" y="6474785"/>
                </a:lnTo>
                <a:cubicBezTo>
                  <a:pt x="209591" y="5450832"/>
                  <a:pt x="0" y="4368275"/>
                  <a:pt x="0" y="3258687"/>
                </a:cubicBezTo>
                <a:lnTo>
                  <a:pt x="4718" y="3018008"/>
                </a:lnTo>
                <a:lnTo>
                  <a:pt x="2068" y="2940685"/>
                </a:lnTo>
                <a:cubicBezTo>
                  <a:pt x="38921" y="1943418"/>
                  <a:pt x="245975" y="971550"/>
                  <a:pt x="619184" y="46038"/>
                </a:cubicBezTo>
                <a:cubicBezTo>
                  <a:pt x="625575" y="30480"/>
                  <a:pt x="631965" y="15240"/>
                  <a:pt x="638356" y="0"/>
                </a:cubicBezTo>
                <a:close/>
              </a:path>
            </a:pathLst>
          </a:custGeom>
          <a:solidFill>
            <a:schemeClr val="accent2"/>
          </a:solidFill>
          <a:ln w="12700">
            <a:miter lim="400000"/>
          </a:ln>
        </p:spPr>
        <p:txBody>
          <a:bodyPr wrap="square" lIns="38100" tIns="38100" rIns="38100" bIns="38100" anchor="ctr">
            <a:noAutofit/>
          </a:bodyPr>
          <a:lstStyle/>
          <a:p>
            <a:pPr lvl="0"/>
            <a:endParaRPr lang="en-US" sz="3000">
              <a:solidFill>
                <a:srgbClr val="FFFFFF"/>
              </a:solidFill>
            </a:endParaRPr>
          </a:p>
        </p:txBody>
      </p:sp>
      <p:sp>
        <p:nvSpPr>
          <p:cNvPr id="16" name="Shape">
            <a:extLst>
              <a:ext uri="{FF2B5EF4-FFF2-40B4-BE49-F238E27FC236}">
                <a16:creationId xmlns:a16="http://schemas.microsoft.com/office/drawing/2014/main" id="{8159D9BA-2D84-CB41-A4B4-9DD3507F489E}"/>
              </a:ext>
            </a:extLst>
          </p:cNvPr>
          <p:cNvSpPr/>
          <p:nvPr userDrawn="1"/>
        </p:nvSpPr>
        <p:spPr>
          <a:xfrm>
            <a:off x="3931920" y="1900068"/>
            <a:ext cx="8260080" cy="4951581"/>
          </a:xfrm>
          <a:custGeom>
            <a:avLst/>
            <a:gdLst/>
            <a:ahLst/>
            <a:cxnLst>
              <a:cxn ang="0">
                <a:pos x="wd2" y="hd2"/>
              </a:cxn>
              <a:cxn ang="5400000">
                <a:pos x="wd2" y="hd2"/>
              </a:cxn>
              <a:cxn ang="10800000">
                <a:pos x="wd2" y="hd2"/>
              </a:cxn>
              <a:cxn ang="16200000">
                <a:pos x="wd2" y="hd2"/>
              </a:cxn>
            </a:cxnLst>
            <a:rect l="0" t="0" r="r" b="b"/>
            <a:pathLst>
              <a:path w="21600" h="21600" extrusionOk="0">
                <a:moveTo>
                  <a:pt x="18385" y="5919"/>
                </a:moveTo>
                <a:cubicBezTo>
                  <a:pt x="18385" y="3916"/>
                  <a:pt x="18541" y="1953"/>
                  <a:pt x="18844" y="67"/>
                </a:cubicBezTo>
                <a:cubicBezTo>
                  <a:pt x="19292" y="22"/>
                  <a:pt x="19744" y="0"/>
                  <a:pt x="20199" y="0"/>
                </a:cubicBezTo>
                <a:cubicBezTo>
                  <a:pt x="20667" y="0"/>
                  <a:pt x="21135" y="22"/>
                  <a:pt x="21600" y="72"/>
                </a:cubicBezTo>
                <a:lnTo>
                  <a:pt x="21600" y="14919"/>
                </a:lnTo>
                <a:cubicBezTo>
                  <a:pt x="21138" y="14841"/>
                  <a:pt x="20670" y="14797"/>
                  <a:pt x="20199" y="14797"/>
                </a:cubicBezTo>
                <a:cubicBezTo>
                  <a:pt x="19956" y="14797"/>
                  <a:pt x="19717" y="14808"/>
                  <a:pt x="19478" y="14830"/>
                </a:cubicBezTo>
                <a:cubicBezTo>
                  <a:pt x="18761" y="12054"/>
                  <a:pt x="18385" y="9034"/>
                  <a:pt x="18385" y="5919"/>
                </a:cubicBezTo>
                <a:close/>
                <a:moveTo>
                  <a:pt x="10704" y="21389"/>
                </a:moveTo>
                <a:cubicBezTo>
                  <a:pt x="10900" y="21060"/>
                  <a:pt x="11099" y="20743"/>
                  <a:pt x="11305" y="20437"/>
                </a:cubicBezTo>
                <a:cubicBezTo>
                  <a:pt x="11265" y="20276"/>
                  <a:pt x="11225" y="20115"/>
                  <a:pt x="11185" y="19948"/>
                </a:cubicBezTo>
                <a:cubicBezTo>
                  <a:pt x="10103" y="15481"/>
                  <a:pt x="9555" y="10758"/>
                  <a:pt x="9555" y="5919"/>
                </a:cubicBezTo>
                <a:cubicBezTo>
                  <a:pt x="9555" y="5451"/>
                  <a:pt x="9561" y="4979"/>
                  <a:pt x="9571" y="4511"/>
                </a:cubicBezTo>
                <a:cubicBezTo>
                  <a:pt x="7701" y="6214"/>
                  <a:pt x="5988" y="8361"/>
                  <a:pt x="4460" y="10920"/>
                </a:cubicBezTo>
                <a:cubicBezTo>
                  <a:pt x="2594" y="14046"/>
                  <a:pt x="1096" y="17634"/>
                  <a:pt x="0" y="21600"/>
                </a:cubicBezTo>
                <a:lnTo>
                  <a:pt x="10577" y="21600"/>
                </a:lnTo>
                <a:cubicBezTo>
                  <a:pt x="10614" y="21533"/>
                  <a:pt x="10657" y="21461"/>
                  <a:pt x="10704" y="21389"/>
                </a:cubicBez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291964"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291964"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
        <p:nvSpPr>
          <p:cNvPr id="18" name="Freeform 18">
            <a:extLst>
              <a:ext uri="{FF2B5EF4-FFF2-40B4-BE49-F238E27FC236}">
                <a16:creationId xmlns:a16="http://schemas.microsoft.com/office/drawing/2014/main" id="{D74693E5-338F-47F8-B773-C73C99B7463F}"/>
              </a:ext>
            </a:extLst>
          </p:cNvPr>
          <p:cNvSpPr>
            <a:spLocks noGrp="1"/>
          </p:cNvSpPr>
          <p:nvPr>
            <p:ph type="pic" sz="quarter" idx="13"/>
          </p:nvPr>
        </p:nvSpPr>
        <p:spPr>
          <a:xfrm>
            <a:off x="7587453" y="1915978"/>
            <a:ext cx="3794765" cy="4671042"/>
          </a:xfrm>
          <a:custGeom>
            <a:avLst/>
            <a:gdLst>
              <a:gd name="connsiteX0" fmla="*/ 3553376 w 3794765"/>
              <a:gd name="connsiteY0" fmla="*/ 0 h 4671042"/>
              <a:gd name="connsiteX1" fmla="*/ 3378219 w 3794765"/>
              <a:gd name="connsiteY1" fmla="*/ 1341411 h 4671042"/>
              <a:gd name="connsiteX2" fmla="*/ 3794765 w 3794765"/>
              <a:gd name="connsiteY2" fmla="*/ 3385641 h 4671042"/>
              <a:gd name="connsiteX3" fmla="*/ 669355 w 3794765"/>
              <a:gd name="connsiteY3" fmla="*/ 4671042 h 4671042"/>
              <a:gd name="connsiteX4" fmla="*/ 623501 w 3794765"/>
              <a:gd name="connsiteY4" fmla="*/ 4558807 h 4671042"/>
              <a:gd name="connsiteX5" fmla="*/ 0 w 3794765"/>
              <a:gd name="connsiteY5" fmla="*/ 1342709 h 4671042"/>
              <a:gd name="connsiteX6" fmla="*/ 6325 w 3794765"/>
              <a:gd name="connsiteY6" fmla="*/ 1020061 h 4671042"/>
              <a:gd name="connsiteX7" fmla="*/ 868755 w 3794765"/>
              <a:gd name="connsiteY7" fmla="*/ 610912 h 4671042"/>
              <a:gd name="connsiteX8" fmla="*/ 3553376 w 3794765"/>
              <a:gd name="connsiteY8" fmla="*/ 0 h 4671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94765" h="4671042">
                <a:moveTo>
                  <a:pt x="3553376" y="0"/>
                </a:moveTo>
                <a:cubicBezTo>
                  <a:pt x="3437952" y="432288"/>
                  <a:pt x="3378219" y="882524"/>
                  <a:pt x="3378219" y="1341411"/>
                </a:cubicBezTo>
                <a:cubicBezTo>
                  <a:pt x="3378219" y="2055691"/>
                  <a:pt x="3521753" y="2748130"/>
                  <a:pt x="3794765" y="3385641"/>
                </a:cubicBezTo>
                <a:cubicBezTo>
                  <a:pt x="2631389" y="3446840"/>
                  <a:pt x="1540569" y="3895779"/>
                  <a:pt x="669355" y="4671042"/>
                </a:cubicBezTo>
                <a:cubicBezTo>
                  <a:pt x="654070" y="4634063"/>
                  <a:pt x="638786" y="4595787"/>
                  <a:pt x="623501" y="4558807"/>
                </a:cubicBezTo>
                <a:cubicBezTo>
                  <a:pt x="209591" y="3534854"/>
                  <a:pt x="0" y="2452297"/>
                  <a:pt x="0" y="1342709"/>
                </a:cubicBezTo>
                <a:cubicBezTo>
                  <a:pt x="0" y="1234366"/>
                  <a:pt x="2460" y="1127322"/>
                  <a:pt x="6325" y="1020061"/>
                </a:cubicBezTo>
                <a:cubicBezTo>
                  <a:pt x="284432" y="868468"/>
                  <a:pt x="572729" y="732013"/>
                  <a:pt x="868755" y="610912"/>
                </a:cubicBezTo>
                <a:cubicBezTo>
                  <a:pt x="1728551" y="260151"/>
                  <a:pt x="2630159" y="56009"/>
                  <a:pt x="3553376" y="0"/>
                </a:cubicBezTo>
                <a:close/>
              </a:path>
            </a:pathLst>
          </a:custGeom>
          <a:solidFill>
            <a:schemeClr val="accent4"/>
          </a:solidFill>
        </p:spPr>
        <p:txBody>
          <a:bodyPr wrap="square" anchor="ctr">
            <a:noAutofit/>
          </a:bodyPr>
          <a:lstStyle>
            <a:lvl1pPr algn="ctr">
              <a:buNone/>
              <a:defRPr>
                <a:solidFill>
                  <a:schemeClr val="tx1"/>
                </a:solidFill>
              </a:defRPr>
            </a:lvl1pPr>
          </a:lstStyle>
          <a:p>
            <a:endParaRPr lang="fr-FR"/>
          </a:p>
        </p:txBody>
      </p:sp>
    </p:spTree>
    <p:extLst>
      <p:ext uri="{BB962C8B-B14F-4D97-AF65-F5344CB8AC3E}">
        <p14:creationId xmlns:p14="http://schemas.microsoft.com/office/powerpoint/2010/main" val="1495921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D07A2631-BEC9-4785-A58D-D5816E8E8799}"/>
              </a:ext>
            </a:extLst>
          </p:cNvPr>
          <p:cNvSpPr/>
          <p:nvPr userDrawn="1"/>
        </p:nvSpPr>
        <p:spPr>
          <a:xfrm>
            <a:off x="-1" y="2560673"/>
            <a:ext cx="12192000" cy="4300121"/>
          </a:xfrm>
          <a:custGeom>
            <a:avLst/>
            <a:gdLst>
              <a:gd name="connsiteX0" fmla="*/ 6465345 w 12192000"/>
              <a:gd name="connsiteY0" fmla="*/ 1173 h 4300121"/>
              <a:gd name="connsiteX1" fmla="*/ 8699393 w 12192000"/>
              <a:gd name="connsiteY1" fmla="*/ 339245 h 4300121"/>
              <a:gd name="connsiteX2" fmla="*/ 11691616 w 12192000"/>
              <a:gd name="connsiteY2" fmla="*/ 1909267 h 4300121"/>
              <a:gd name="connsiteX3" fmla="*/ 11975274 w 12192000"/>
              <a:gd name="connsiteY3" fmla="*/ 2151200 h 4300121"/>
              <a:gd name="connsiteX4" fmla="*/ 12192000 w 12192000"/>
              <a:gd name="connsiteY4" fmla="*/ 2350984 h 4300121"/>
              <a:gd name="connsiteX5" fmla="*/ 12192000 w 12192000"/>
              <a:gd name="connsiteY5" fmla="*/ 4300121 h 4300121"/>
              <a:gd name="connsiteX6" fmla="*/ 9269826 w 12192000"/>
              <a:gd name="connsiteY6" fmla="*/ 4300121 h 4300121"/>
              <a:gd name="connsiteX7" fmla="*/ 7138923 w 12192000"/>
              <a:gd name="connsiteY7" fmla="*/ 3430994 h 4300121"/>
              <a:gd name="connsiteX8" fmla="*/ 7131154 w 12192000"/>
              <a:gd name="connsiteY8" fmla="*/ 3393214 h 4300121"/>
              <a:gd name="connsiteX9" fmla="*/ 7137472 w 12192000"/>
              <a:gd name="connsiteY9" fmla="*/ 3427091 h 4300121"/>
              <a:gd name="connsiteX10" fmla="*/ 5791158 w 12192000"/>
              <a:gd name="connsiteY10" fmla="*/ 3390235 h 4300121"/>
              <a:gd name="connsiteX11" fmla="*/ 3809867 w 12192000"/>
              <a:gd name="connsiteY11" fmla="*/ 4007566 h 4300121"/>
              <a:gd name="connsiteX12" fmla="*/ 3810194 w 12192000"/>
              <a:gd name="connsiteY12" fmla="*/ 4010047 h 4300121"/>
              <a:gd name="connsiteX13" fmla="*/ 3809859 w 12192000"/>
              <a:gd name="connsiteY13" fmla="*/ 4010223 h 4300121"/>
              <a:gd name="connsiteX14" fmla="*/ 3809883 w 12192000"/>
              <a:gd name="connsiteY14" fmla="*/ 4010345 h 4300121"/>
              <a:gd name="connsiteX15" fmla="*/ 3347753 w 12192000"/>
              <a:gd name="connsiteY15" fmla="*/ 4300121 h 4300121"/>
              <a:gd name="connsiteX16" fmla="*/ 0 w 12192000"/>
              <a:gd name="connsiteY16" fmla="*/ 4300121 h 4300121"/>
              <a:gd name="connsiteX17" fmla="*/ 0 w 12192000"/>
              <a:gd name="connsiteY17" fmla="*/ 2787047 h 4300121"/>
              <a:gd name="connsiteX18" fmla="*/ 2219928 w 12192000"/>
              <a:gd name="connsiteY18" fmla="*/ 1041348 h 4300121"/>
              <a:gd name="connsiteX19" fmla="*/ 2245744 w 12192000"/>
              <a:gd name="connsiteY19" fmla="*/ 1067103 h 4300121"/>
              <a:gd name="connsiteX20" fmla="*/ 2220079 w 12192000"/>
              <a:gd name="connsiteY20" fmla="*/ 1038468 h 4300121"/>
              <a:gd name="connsiteX21" fmla="*/ 2326578 w 12192000"/>
              <a:gd name="connsiteY21" fmla="*/ 981596 h 4300121"/>
              <a:gd name="connsiteX22" fmla="*/ 5449559 w 12192000"/>
              <a:gd name="connsiteY22" fmla="*/ 41779 h 4300121"/>
              <a:gd name="connsiteX23" fmla="*/ 5769725 w 12192000"/>
              <a:gd name="connsiteY23" fmla="*/ 15091 h 4300121"/>
              <a:gd name="connsiteX24" fmla="*/ 5771747 w 12192000"/>
              <a:gd name="connsiteY24" fmla="*/ 17981 h 4300121"/>
              <a:gd name="connsiteX25" fmla="*/ 6141054 w 12192000"/>
              <a:gd name="connsiteY25" fmla="*/ 1973 h 4300121"/>
              <a:gd name="connsiteX26" fmla="*/ 6465345 w 12192000"/>
              <a:gd name="connsiteY26" fmla="*/ 1173 h 4300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0" h="4300121">
                <a:moveTo>
                  <a:pt x="6465345" y="1173"/>
                </a:moveTo>
                <a:cubicBezTo>
                  <a:pt x="7221020" y="13742"/>
                  <a:pt x="7969181" y="127246"/>
                  <a:pt x="8699393" y="339245"/>
                </a:cubicBezTo>
                <a:cubicBezTo>
                  <a:pt x="9794330" y="658200"/>
                  <a:pt x="10801377" y="1186840"/>
                  <a:pt x="11691616" y="1909267"/>
                </a:cubicBezTo>
                <a:cubicBezTo>
                  <a:pt x="11788011" y="1988352"/>
                  <a:pt x="11882564" y="2068996"/>
                  <a:pt x="11975274" y="2151200"/>
                </a:cubicBezTo>
                <a:lnTo>
                  <a:pt x="12192000" y="2350984"/>
                </a:lnTo>
                <a:lnTo>
                  <a:pt x="12192000" y="4300121"/>
                </a:lnTo>
                <a:lnTo>
                  <a:pt x="9269826" y="4300121"/>
                </a:lnTo>
                <a:cubicBezTo>
                  <a:pt x="8628514" y="3848553"/>
                  <a:pt x="7902147" y="3553747"/>
                  <a:pt x="7138923" y="3430994"/>
                </a:cubicBezTo>
                <a:lnTo>
                  <a:pt x="7131154" y="3393214"/>
                </a:lnTo>
                <a:lnTo>
                  <a:pt x="7137472" y="3427091"/>
                </a:lnTo>
                <a:cubicBezTo>
                  <a:pt x="6698078" y="3356239"/>
                  <a:pt x="6245958" y="3342260"/>
                  <a:pt x="5791158" y="3390235"/>
                </a:cubicBezTo>
                <a:cubicBezTo>
                  <a:pt x="5083842" y="3461087"/>
                  <a:pt x="4413364" y="3672371"/>
                  <a:pt x="3809867" y="4007566"/>
                </a:cubicBezTo>
                <a:lnTo>
                  <a:pt x="3810194" y="4010047"/>
                </a:lnTo>
                <a:lnTo>
                  <a:pt x="3809859" y="4010223"/>
                </a:lnTo>
                <a:lnTo>
                  <a:pt x="3809883" y="4010345"/>
                </a:lnTo>
                <a:cubicBezTo>
                  <a:pt x="3651114" y="4098888"/>
                  <a:pt x="3497449" y="4195077"/>
                  <a:pt x="3347753" y="4300121"/>
                </a:cubicBezTo>
                <a:lnTo>
                  <a:pt x="0" y="4300121"/>
                </a:lnTo>
                <a:lnTo>
                  <a:pt x="0" y="2787047"/>
                </a:lnTo>
                <a:cubicBezTo>
                  <a:pt x="640178" y="2082529"/>
                  <a:pt x="1384123" y="1496739"/>
                  <a:pt x="2219928" y="1041348"/>
                </a:cubicBezTo>
                <a:lnTo>
                  <a:pt x="2245744" y="1067103"/>
                </a:lnTo>
                <a:lnTo>
                  <a:pt x="2220079" y="1038468"/>
                </a:lnTo>
                <a:lnTo>
                  <a:pt x="2326578" y="981596"/>
                </a:lnTo>
                <a:cubicBezTo>
                  <a:pt x="3299474" y="469431"/>
                  <a:pt x="4351073" y="152981"/>
                  <a:pt x="5449559" y="41779"/>
                </a:cubicBezTo>
                <a:cubicBezTo>
                  <a:pt x="5556391" y="30341"/>
                  <a:pt x="5662891" y="22716"/>
                  <a:pt x="5769725" y="15091"/>
                </a:cubicBezTo>
                <a:lnTo>
                  <a:pt x="5771747" y="17981"/>
                </a:lnTo>
                <a:lnTo>
                  <a:pt x="6141054" y="1973"/>
                </a:lnTo>
                <a:cubicBezTo>
                  <a:pt x="6249284" y="-358"/>
                  <a:pt x="6357391" y="-623"/>
                  <a:pt x="6465345" y="1173"/>
                </a:cubicBezTo>
                <a:close/>
              </a:path>
            </a:pathLst>
          </a:custGeom>
          <a:solidFill>
            <a:schemeClr val="accent2"/>
          </a:solidFill>
          <a:ln w="12700">
            <a:miter lim="400000"/>
          </a:ln>
        </p:spPr>
        <p:txBody>
          <a:bodyPr wrap="square" lIns="38100" tIns="38100" rIns="38100" bIns="38100" anchor="ctr">
            <a:noAutofit/>
          </a:bodyPr>
          <a:lstStyle/>
          <a:p>
            <a:pPr lvl="0"/>
            <a:endParaRPr lang="en-US" sz="3000">
              <a:solidFill>
                <a:srgbClr val="FFFFFF"/>
              </a:solidFill>
            </a:endParaRPr>
          </a:p>
        </p:txBody>
      </p:sp>
      <p:sp>
        <p:nvSpPr>
          <p:cNvPr id="21" name="Freeform: Shape 20">
            <a:extLst>
              <a:ext uri="{FF2B5EF4-FFF2-40B4-BE49-F238E27FC236}">
                <a16:creationId xmlns:a16="http://schemas.microsoft.com/office/drawing/2014/main" id="{16A92F75-63DA-4FB3-9228-9F8332ACB00B}"/>
              </a:ext>
            </a:extLst>
          </p:cNvPr>
          <p:cNvSpPr/>
          <p:nvPr userDrawn="1"/>
        </p:nvSpPr>
        <p:spPr>
          <a:xfrm>
            <a:off x="0" y="0"/>
            <a:ext cx="7233923" cy="6858000"/>
          </a:xfrm>
          <a:custGeom>
            <a:avLst/>
            <a:gdLst>
              <a:gd name="connsiteX0" fmla="*/ 6470091 w 7233923"/>
              <a:gd name="connsiteY0" fmla="*/ 5924776 h 6858000"/>
              <a:gd name="connsiteX1" fmla="*/ 7137471 w 7233923"/>
              <a:gd name="connsiteY1" fmla="*/ 5987764 h 6858000"/>
              <a:gd name="connsiteX2" fmla="*/ 7204787 w 7233923"/>
              <a:gd name="connsiteY2" fmla="*/ 6499929 h 6858000"/>
              <a:gd name="connsiteX3" fmla="*/ 7233923 w 7233923"/>
              <a:gd name="connsiteY3" fmla="*/ 6858000 h 6858000"/>
              <a:gd name="connsiteX4" fmla="*/ 3846706 w 7233923"/>
              <a:gd name="connsiteY4" fmla="*/ 6858000 h 6858000"/>
              <a:gd name="connsiteX5" fmla="*/ 3845701 w 7233923"/>
              <a:gd name="connsiteY5" fmla="*/ 6840208 h 6858000"/>
              <a:gd name="connsiteX6" fmla="*/ 3809866 w 7233923"/>
              <a:gd name="connsiteY6" fmla="*/ 6568239 h 6858000"/>
              <a:gd name="connsiteX7" fmla="*/ 5791157 w 7233923"/>
              <a:gd name="connsiteY7" fmla="*/ 5950908 h 6858000"/>
              <a:gd name="connsiteX8" fmla="*/ 6470091 w 7233923"/>
              <a:gd name="connsiteY8" fmla="*/ 5924776 h 6858000"/>
              <a:gd name="connsiteX9" fmla="*/ 0 w 7233923"/>
              <a:gd name="connsiteY9" fmla="*/ 0 h 6858000"/>
              <a:gd name="connsiteX10" fmla="*/ 2969522 w 7233923"/>
              <a:gd name="connsiteY10" fmla="*/ 0 h 6858000"/>
              <a:gd name="connsiteX11" fmla="*/ 3260896 w 7233923"/>
              <a:gd name="connsiteY11" fmla="*/ 174154 h 6858000"/>
              <a:gd name="connsiteX12" fmla="*/ 4115969 w 7233923"/>
              <a:gd name="connsiteY12" fmla="*/ 785727 h 6858000"/>
              <a:gd name="connsiteX13" fmla="*/ 5769724 w 7233923"/>
              <a:gd name="connsiteY13" fmla="*/ 2575764 h 6858000"/>
              <a:gd name="connsiteX14" fmla="*/ 5449556 w 7233923"/>
              <a:gd name="connsiteY14" fmla="*/ 2602452 h 6858000"/>
              <a:gd name="connsiteX15" fmla="*/ 2326577 w 7233923"/>
              <a:gd name="connsiteY15" fmla="*/ 3542269 h 6858000"/>
              <a:gd name="connsiteX16" fmla="*/ 2220078 w 7233923"/>
              <a:gd name="connsiteY16" fmla="*/ 3599141 h 6858000"/>
              <a:gd name="connsiteX17" fmla="*/ 1981291 w 7233923"/>
              <a:gd name="connsiteY17" fmla="*/ 3392941 h 6858000"/>
              <a:gd name="connsiteX18" fmla="*/ 0 w 7233923"/>
              <a:gd name="connsiteY18" fmla="*/ 23962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233923" h="6858000">
                <a:moveTo>
                  <a:pt x="6470091" y="5924776"/>
                </a:moveTo>
                <a:cubicBezTo>
                  <a:pt x="6694896" y="5931130"/>
                  <a:pt x="6917774" y="5952338"/>
                  <a:pt x="7137471" y="5987764"/>
                </a:cubicBezTo>
                <a:cubicBezTo>
                  <a:pt x="7165268" y="6157109"/>
                  <a:pt x="7188041" y="6328043"/>
                  <a:pt x="7204787" y="6499929"/>
                </a:cubicBezTo>
                <a:cubicBezTo>
                  <a:pt x="7217513" y="6618757"/>
                  <a:pt x="7226220" y="6739173"/>
                  <a:pt x="7233923" y="6858000"/>
                </a:cubicBezTo>
                <a:lnTo>
                  <a:pt x="3846706" y="6858000"/>
                </a:lnTo>
                <a:cubicBezTo>
                  <a:pt x="3846706" y="6851646"/>
                  <a:pt x="3845701" y="6846562"/>
                  <a:pt x="3845701" y="6840208"/>
                </a:cubicBezTo>
                <a:cubicBezTo>
                  <a:pt x="3836659" y="6749340"/>
                  <a:pt x="3823932" y="6658154"/>
                  <a:pt x="3809866" y="6568239"/>
                </a:cubicBezTo>
                <a:cubicBezTo>
                  <a:pt x="4413363" y="6233044"/>
                  <a:pt x="5083841" y="6021760"/>
                  <a:pt x="5791157" y="5950908"/>
                </a:cubicBezTo>
                <a:cubicBezTo>
                  <a:pt x="6018557" y="5926920"/>
                  <a:pt x="6245287" y="5918421"/>
                  <a:pt x="6470091" y="5924776"/>
                </a:cubicBezTo>
                <a:close/>
                <a:moveTo>
                  <a:pt x="0" y="0"/>
                </a:moveTo>
                <a:lnTo>
                  <a:pt x="2969522" y="0"/>
                </a:lnTo>
                <a:lnTo>
                  <a:pt x="3260896" y="174154"/>
                </a:lnTo>
                <a:cubicBezTo>
                  <a:pt x="3556658" y="359246"/>
                  <a:pt x="3841682" y="562925"/>
                  <a:pt x="4115969" y="785727"/>
                </a:cubicBezTo>
                <a:cubicBezTo>
                  <a:pt x="4757309" y="1305835"/>
                  <a:pt x="5311240" y="1905374"/>
                  <a:pt x="5769724" y="2575764"/>
                </a:cubicBezTo>
                <a:cubicBezTo>
                  <a:pt x="5662889" y="2583389"/>
                  <a:pt x="5556390" y="2591014"/>
                  <a:pt x="5449556" y="2602452"/>
                </a:cubicBezTo>
                <a:cubicBezTo>
                  <a:pt x="4351071" y="2713654"/>
                  <a:pt x="3299473" y="3030104"/>
                  <a:pt x="2326577" y="3542269"/>
                </a:cubicBezTo>
                <a:cubicBezTo>
                  <a:pt x="2291078" y="3561333"/>
                  <a:pt x="2255578" y="3580396"/>
                  <a:pt x="2220078" y="3599141"/>
                </a:cubicBezTo>
                <a:cubicBezTo>
                  <a:pt x="2142380" y="3528607"/>
                  <a:pt x="2063678" y="3460297"/>
                  <a:pt x="1981291" y="3392941"/>
                </a:cubicBezTo>
                <a:cubicBezTo>
                  <a:pt x="1390521" y="2913501"/>
                  <a:pt x="716359" y="2577035"/>
                  <a:pt x="0" y="2396252"/>
                </a:cubicBezTo>
                <a:close/>
              </a:path>
            </a:pathLst>
          </a:custGeom>
          <a:solidFill>
            <a:schemeClr val="tx1">
              <a:lumMod val="90000"/>
              <a:lumOff val="1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447263"/>
            <a:ext cx="10515600" cy="133350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1807750"/>
            <a:ext cx="10515600" cy="616363"/>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endParaRPr lang="en-US">
              <a:solidFill>
                <a:schemeClr val="tx1"/>
              </a:solidFill>
            </a:endParaRP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
        <p:nvSpPr>
          <p:cNvPr id="17" name="Picture Placeholder 16">
            <a:extLst>
              <a:ext uri="{FF2B5EF4-FFF2-40B4-BE49-F238E27FC236}">
                <a16:creationId xmlns:a16="http://schemas.microsoft.com/office/drawing/2014/main" id="{4EBAD374-CE8F-4809-A301-E7FA3B38C59E}"/>
              </a:ext>
            </a:extLst>
          </p:cNvPr>
          <p:cNvSpPr>
            <a:spLocks noGrp="1"/>
          </p:cNvSpPr>
          <p:nvPr>
            <p:ph type="pic" sz="quarter" idx="13"/>
          </p:nvPr>
        </p:nvSpPr>
        <p:spPr>
          <a:xfrm>
            <a:off x="2220079" y="2575764"/>
            <a:ext cx="4917393" cy="4001426"/>
          </a:xfrm>
          <a:custGeom>
            <a:avLst/>
            <a:gdLst>
              <a:gd name="connsiteX0" fmla="*/ 3565228 w 4940269"/>
              <a:gd name="connsiteY0" fmla="*/ 0 h 4016552"/>
              <a:gd name="connsiteX1" fmla="*/ 4060169 w 4940269"/>
              <a:gd name="connsiteY1" fmla="*/ 818559 h 4016552"/>
              <a:gd name="connsiteX2" fmla="*/ 4940269 w 4940269"/>
              <a:gd name="connsiteY2" fmla="*/ 3434710 h 4016552"/>
              <a:gd name="connsiteX3" fmla="*/ 4937604 w 4940269"/>
              <a:gd name="connsiteY3" fmla="*/ 3434370 h 4016552"/>
              <a:gd name="connsiteX4" fmla="*/ 4936531 w 4940269"/>
              <a:gd name="connsiteY4" fmla="*/ 3427126 h 4016552"/>
              <a:gd name="connsiteX5" fmla="*/ 3590217 w 4940269"/>
              <a:gd name="connsiteY5" fmla="*/ 3390270 h 4016552"/>
              <a:gd name="connsiteX6" fmla="*/ 1608926 w 4940269"/>
              <a:gd name="connsiteY6" fmla="*/ 4007601 h 4016552"/>
              <a:gd name="connsiteX7" fmla="*/ 1609253 w 4940269"/>
              <a:gd name="connsiteY7" fmla="*/ 4010082 h 4016552"/>
              <a:gd name="connsiteX8" fmla="*/ 1596896 w 4940269"/>
              <a:gd name="connsiteY8" fmla="*/ 4016552 h 4016552"/>
              <a:gd name="connsiteX9" fmla="*/ 0 w 4940269"/>
              <a:gd name="connsiteY9" fmla="*/ 1029985 h 4016552"/>
              <a:gd name="connsiteX10" fmla="*/ 5726 w 4940269"/>
              <a:gd name="connsiteY10" fmla="*/ 1026922 h 4016552"/>
              <a:gd name="connsiteX11" fmla="*/ 19138 w 4940269"/>
              <a:gd name="connsiteY11" fmla="*/ 1038503 h 4016552"/>
              <a:gd name="connsiteX12" fmla="*/ 125637 w 4940269"/>
              <a:gd name="connsiteY12" fmla="*/ 981631 h 4016552"/>
              <a:gd name="connsiteX13" fmla="*/ 3248616 w 4940269"/>
              <a:gd name="connsiteY13" fmla="*/ 41814 h 4016552"/>
              <a:gd name="connsiteX14" fmla="*/ 3568784 w 4940269"/>
              <a:gd name="connsiteY14" fmla="*/ 15126 h 4016552"/>
              <a:gd name="connsiteX15" fmla="*/ 3558431 w 4940269"/>
              <a:gd name="connsiteY15" fmla="*/ 566 h 4016552"/>
              <a:gd name="connsiteX0" fmla="*/ 3565228 w 4940269"/>
              <a:gd name="connsiteY0" fmla="*/ 0 h 4016552"/>
              <a:gd name="connsiteX1" fmla="*/ 4060169 w 4940269"/>
              <a:gd name="connsiteY1" fmla="*/ 818559 h 4016552"/>
              <a:gd name="connsiteX2" fmla="*/ 4940269 w 4940269"/>
              <a:gd name="connsiteY2" fmla="*/ 3434710 h 4016552"/>
              <a:gd name="connsiteX3" fmla="*/ 4937604 w 4940269"/>
              <a:gd name="connsiteY3" fmla="*/ 3434370 h 4016552"/>
              <a:gd name="connsiteX4" fmla="*/ 4936531 w 4940269"/>
              <a:gd name="connsiteY4" fmla="*/ 3427126 h 4016552"/>
              <a:gd name="connsiteX5" fmla="*/ 3590217 w 4940269"/>
              <a:gd name="connsiteY5" fmla="*/ 3390270 h 4016552"/>
              <a:gd name="connsiteX6" fmla="*/ 1608926 w 4940269"/>
              <a:gd name="connsiteY6" fmla="*/ 4007601 h 4016552"/>
              <a:gd name="connsiteX7" fmla="*/ 1609253 w 4940269"/>
              <a:gd name="connsiteY7" fmla="*/ 4010082 h 4016552"/>
              <a:gd name="connsiteX8" fmla="*/ 1596896 w 4940269"/>
              <a:gd name="connsiteY8" fmla="*/ 4016552 h 4016552"/>
              <a:gd name="connsiteX9" fmla="*/ 0 w 4940269"/>
              <a:gd name="connsiteY9" fmla="*/ 1029985 h 4016552"/>
              <a:gd name="connsiteX10" fmla="*/ 19138 w 4940269"/>
              <a:gd name="connsiteY10" fmla="*/ 1038503 h 4016552"/>
              <a:gd name="connsiteX11" fmla="*/ 125637 w 4940269"/>
              <a:gd name="connsiteY11" fmla="*/ 981631 h 4016552"/>
              <a:gd name="connsiteX12" fmla="*/ 3248616 w 4940269"/>
              <a:gd name="connsiteY12" fmla="*/ 41814 h 4016552"/>
              <a:gd name="connsiteX13" fmla="*/ 3568784 w 4940269"/>
              <a:gd name="connsiteY13" fmla="*/ 15126 h 4016552"/>
              <a:gd name="connsiteX14" fmla="*/ 3558431 w 4940269"/>
              <a:gd name="connsiteY14" fmla="*/ 566 h 4016552"/>
              <a:gd name="connsiteX15" fmla="*/ 3565228 w 4940269"/>
              <a:gd name="connsiteY15" fmla="*/ 0 h 4016552"/>
              <a:gd name="connsiteX0" fmla="*/ 3546090 w 4921131"/>
              <a:gd name="connsiteY0" fmla="*/ 0 h 4016552"/>
              <a:gd name="connsiteX1" fmla="*/ 4041031 w 4921131"/>
              <a:gd name="connsiteY1" fmla="*/ 818559 h 4016552"/>
              <a:gd name="connsiteX2" fmla="*/ 4921131 w 4921131"/>
              <a:gd name="connsiteY2" fmla="*/ 3434710 h 4016552"/>
              <a:gd name="connsiteX3" fmla="*/ 4918466 w 4921131"/>
              <a:gd name="connsiteY3" fmla="*/ 3434370 h 4016552"/>
              <a:gd name="connsiteX4" fmla="*/ 4917393 w 4921131"/>
              <a:gd name="connsiteY4" fmla="*/ 3427126 h 4016552"/>
              <a:gd name="connsiteX5" fmla="*/ 3571079 w 4921131"/>
              <a:gd name="connsiteY5" fmla="*/ 3390270 h 4016552"/>
              <a:gd name="connsiteX6" fmla="*/ 1589788 w 4921131"/>
              <a:gd name="connsiteY6" fmla="*/ 4007601 h 4016552"/>
              <a:gd name="connsiteX7" fmla="*/ 1590115 w 4921131"/>
              <a:gd name="connsiteY7" fmla="*/ 4010082 h 4016552"/>
              <a:gd name="connsiteX8" fmla="*/ 1577758 w 4921131"/>
              <a:gd name="connsiteY8" fmla="*/ 4016552 h 4016552"/>
              <a:gd name="connsiteX9" fmla="*/ 0 w 4921131"/>
              <a:gd name="connsiteY9" fmla="*/ 1038503 h 4016552"/>
              <a:gd name="connsiteX10" fmla="*/ 106499 w 4921131"/>
              <a:gd name="connsiteY10" fmla="*/ 981631 h 4016552"/>
              <a:gd name="connsiteX11" fmla="*/ 3229478 w 4921131"/>
              <a:gd name="connsiteY11" fmla="*/ 41814 h 4016552"/>
              <a:gd name="connsiteX12" fmla="*/ 3549646 w 4921131"/>
              <a:gd name="connsiteY12" fmla="*/ 15126 h 4016552"/>
              <a:gd name="connsiteX13" fmla="*/ 3539293 w 4921131"/>
              <a:gd name="connsiteY13" fmla="*/ 566 h 4016552"/>
              <a:gd name="connsiteX14" fmla="*/ 3546090 w 4921131"/>
              <a:gd name="connsiteY14" fmla="*/ 0 h 4016552"/>
              <a:gd name="connsiteX0" fmla="*/ 3546090 w 4921131"/>
              <a:gd name="connsiteY0" fmla="*/ 0 h 4016552"/>
              <a:gd name="connsiteX1" fmla="*/ 4041031 w 4921131"/>
              <a:gd name="connsiteY1" fmla="*/ 818559 h 4016552"/>
              <a:gd name="connsiteX2" fmla="*/ 4921131 w 4921131"/>
              <a:gd name="connsiteY2" fmla="*/ 3434710 h 4016552"/>
              <a:gd name="connsiteX3" fmla="*/ 4918466 w 4921131"/>
              <a:gd name="connsiteY3" fmla="*/ 3434370 h 4016552"/>
              <a:gd name="connsiteX4" fmla="*/ 4917393 w 4921131"/>
              <a:gd name="connsiteY4" fmla="*/ 3427126 h 4016552"/>
              <a:gd name="connsiteX5" fmla="*/ 3571079 w 4921131"/>
              <a:gd name="connsiteY5" fmla="*/ 3390270 h 4016552"/>
              <a:gd name="connsiteX6" fmla="*/ 1589788 w 4921131"/>
              <a:gd name="connsiteY6" fmla="*/ 4007601 h 4016552"/>
              <a:gd name="connsiteX7" fmla="*/ 1590115 w 4921131"/>
              <a:gd name="connsiteY7" fmla="*/ 4010082 h 4016552"/>
              <a:gd name="connsiteX8" fmla="*/ 1577758 w 4921131"/>
              <a:gd name="connsiteY8" fmla="*/ 4016552 h 4016552"/>
              <a:gd name="connsiteX9" fmla="*/ 0 w 4921131"/>
              <a:gd name="connsiteY9" fmla="*/ 1038503 h 4016552"/>
              <a:gd name="connsiteX10" fmla="*/ 106499 w 4921131"/>
              <a:gd name="connsiteY10" fmla="*/ 981631 h 4016552"/>
              <a:gd name="connsiteX11" fmla="*/ 3229478 w 4921131"/>
              <a:gd name="connsiteY11" fmla="*/ 41814 h 4016552"/>
              <a:gd name="connsiteX12" fmla="*/ 3549646 w 4921131"/>
              <a:gd name="connsiteY12" fmla="*/ 15126 h 4016552"/>
              <a:gd name="connsiteX13" fmla="*/ 3546090 w 4921131"/>
              <a:gd name="connsiteY13" fmla="*/ 0 h 4016552"/>
              <a:gd name="connsiteX0" fmla="*/ 3549646 w 4921131"/>
              <a:gd name="connsiteY0" fmla="*/ 0 h 4001426"/>
              <a:gd name="connsiteX1" fmla="*/ 4041031 w 4921131"/>
              <a:gd name="connsiteY1" fmla="*/ 803433 h 4001426"/>
              <a:gd name="connsiteX2" fmla="*/ 4921131 w 4921131"/>
              <a:gd name="connsiteY2" fmla="*/ 3419584 h 4001426"/>
              <a:gd name="connsiteX3" fmla="*/ 4918466 w 4921131"/>
              <a:gd name="connsiteY3" fmla="*/ 3419244 h 4001426"/>
              <a:gd name="connsiteX4" fmla="*/ 4917393 w 4921131"/>
              <a:gd name="connsiteY4" fmla="*/ 3412000 h 4001426"/>
              <a:gd name="connsiteX5" fmla="*/ 3571079 w 4921131"/>
              <a:gd name="connsiteY5" fmla="*/ 3375144 h 4001426"/>
              <a:gd name="connsiteX6" fmla="*/ 1589788 w 4921131"/>
              <a:gd name="connsiteY6" fmla="*/ 3992475 h 4001426"/>
              <a:gd name="connsiteX7" fmla="*/ 1590115 w 4921131"/>
              <a:gd name="connsiteY7" fmla="*/ 3994956 h 4001426"/>
              <a:gd name="connsiteX8" fmla="*/ 1577758 w 4921131"/>
              <a:gd name="connsiteY8" fmla="*/ 4001426 h 4001426"/>
              <a:gd name="connsiteX9" fmla="*/ 0 w 4921131"/>
              <a:gd name="connsiteY9" fmla="*/ 1023377 h 4001426"/>
              <a:gd name="connsiteX10" fmla="*/ 106499 w 4921131"/>
              <a:gd name="connsiteY10" fmla="*/ 966505 h 4001426"/>
              <a:gd name="connsiteX11" fmla="*/ 3229478 w 4921131"/>
              <a:gd name="connsiteY11" fmla="*/ 26688 h 4001426"/>
              <a:gd name="connsiteX12" fmla="*/ 3549646 w 4921131"/>
              <a:gd name="connsiteY12" fmla="*/ 0 h 4001426"/>
              <a:gd name="connsiteX0" fmla="*/ 3549646 w 4921131"/>
              <a:gd name="connsiteY0" fmla="*/ 0 h 4001426"/>
              <a:gd name="connsiteX1" fmla="*/ 4041031 w 4921131"/>
              <a:gd name="connsiteY1" fmla="*/ 803433 h 4001426"/>
              <a:gd name="connsiteX2" fmla="*/ 4921131 w 4921131"/>
              <a:gd name="connsiteY2" fmla="*/ 3419584 h 4001426"/>
              <a:gd name="connsiteX3" fmla="*/ 4918466 w 4921131"/>
              <a:gd name="connsiteY3" fmla="*/ 3419244 h 4001426"/>
              <a:gd name="connsiteX4" fmla="*/ 4917393 w 4921131"/>
              <a:gd name="connsiteY4" fmla="*/ 3412000 h 4001426"/>
              <a:gd name="connsiteX5" fmla="*/ 3571079 w 4921131"/>
              <a:gd name="connsiteY5" fmla="*/ 3375144 h 4001426"/>
              <a:gd name="connsiteX6" fmla="*/ 1589788 w 4921131"/>
              <a:gd name="connsiteY6" fmla="*/ 3992475 h 4001426"/>
              <a:gd name="connsiteX7" fmla="*/ 1590115 w 4921131"/>
              <a:gd name="connsiteY7" fmla="*/ 3994956 h 4001426"/>
              <a:gd name="connsiteX8" fmla="*/ 1577758 w 4921131"/>
              <a:gd name="connsiteY8" fmla="*/ 4001426 h 4001426"/>
              <a:gd name="connsiteX9" fmla="*/ 0 w 4921131"/>
              <a:gd name="connsiteY9" fmla="*/ 1023377 h 4001426"/>
              <a:gd name="connsiteX10" fmla="*/ 106499 w 4921131"/>
              <a:gd name="connsiteY10" fmla="*/ 966505 h 4001426"/>
              <a:gd name="connsiteX11" fmla="*/ 3229478 w 4921131"/>
              <a:gd name="connsiteY11" fmla="*/ 26688 h 4001426"/>
              <a:gd name="connsiteX12" fmla="*/ 3549646 w 4921131"/>
              <a:gd name="connsiteY12" fmla="*/ 0 h 4001426"/>
              <a:gd name="connsiteX0" fmla="*/ 3549646 w 4921131"/>
              <a:gd name="connsiteY0" fmla="*/ 0 h 4001426"/>
              <a:gd name="connsiteX1" fmla="*/ 4041031 w 4921131"/>
              <a:gd name="connsiteY1" fmla="*/ 803433 h 4001426"/>
              <a:gd name="connsiteX2" fmla="*/ 4921131 w 4921131"/>
              <a:gd name="connsiteY2" fmla="*/ 3419584 h 4001426"/>
              <a:gd name="connsiteX3" fmla="*/ 4918466 w 4921131"/>
              <a:gd name="connsiteY3" fmla="*/ 3419244 h 4001426"/>
              <a:gd name="connsiteX4" fmla="*/ 4917393 w 4921131"/>
              <a:gd name="connsiteY4" fmla="*/ 3412000 h 4001426"/>
              <a:gd name="connsiteX5" fmla="*/ 3571079 w 4921131"/>
              <a:gd name="connsiteY5" fmla="*/ 3375144 h 4001426"/>
              <a:gd name="connsiteX6" fmla="*/ 1589788 w 4921131"/>
              <a:gd name="connsiteY6" fmla="*/ 3992475 h 4001426"/>
              <a:gd name="connsiteX7" fmla="*/ 1590115 w 4921131"/>
              <a:gd name="connsiteY7" fmla="*/ 3994956 h 4001426"/>
              <a:gd name="connsiteX8" fmla="*/ 1577758 w 4921131"/>
              <a:gd name="connsiteY8" fmla="*/ 4001426 h 4001426"/>
              <a:gd name="connsiteX9" fmla="*/ 0 w 4921131"/>
              <a:gd name="connsiteY9" fmla="*/ 1023377 h 4001426"/>
              <a:gd name="connsiteX10" fmla="*/ 106499 w 4921131"/>
              <a:gd name="connsiteY10" fmla="*/ 966505 h 4001426"/>
              <a:gd name="connsiteX11" fmla="*/ 3229478 w 4921131"/>
              <a:gd name="connsiteY11" fmla="*/ 26688 h 4001426"/>
              <a:gd name="connsiteX12" fmla="*/ 3549646 w 4921131"/>
              <a:gd name="connsiteY12" fmla="*/ 0 h 4001426"/>
              <a:gd name="connsiteX0" fmla="*/ 3549646 w 4921131"/>
              <a:gd name="connsiteY0" fmla="*/ 0 h 4001426"/>
              <a:gd name="connsiteX1" fmla="*/ 4041031 w 4921131"/>
              <a:gd name="connsiteY1" fmla="*/ 803433 h 4001426"/>
              <a:gd name="connsiteX2" fmla="*/ 4921131 w 4921131"/>
              <a:gd name="connsiteY2" fmla="*/ 3419584 h 4001426"/>
              <a:gd name="connsiteX3" fmla="*/ 4917393 w 4921131"/>
              <a:gd name="connsiteY3" fmla="*/ 3412000 h 4001426"/>
              <a:gd name="connsiteX4" fmla="*/ 3571079 w 4921131"/>
              <a:gd name="connsiteY4" fmla="*/ 3375144 h 4001426"/>
              <a:gd name="connsiteX5" fmla="*/ 1589788 w 4921131"/>
              <a:gd name="connsiteY5" fmla="*/ 3992475 h 4001426"/>
              <a:gd name="connsiteX6" fmla="*/ 1590115 w 4921131"/>
              <a:gd name="connsiteY6" fmla="*/ 3994956 h 4001426"/>
              <a:gd name="connsiteX7" fmla="*/ 1577758 w 4921131"/>
              <a:gd name="connsiteY7" fmla="*/ 4001426 h 4001426"/>
              <a:gd name="connsiteX8" fmla="*/ 0 w 4921131"/>
              <a:gd name="connsiteY8" fmla="*/ 1023377 h 4001426"/>
              <a:gd name="connsiteX9" fmla="*/ 106499 w 4921131"/>
              <a:gd name="connsiteY9" fmla="*/ 966505 h 4001426"/>
              <a:gd name="connsiteX10" fmla="*/ 3229478 w 4921131"/>
              <a:gd name="connsiteY10" fmla="*/ 26688 h 4001426"/>
              <a:gd name="connsiteX11" fmla="*/ 3549646 w 4921131"/>
              <a:gd name="connsiteY11" fmla="*/ 0 h 4001426"/>
              <a:gd name="connsiteX0" fmla="*/ 3549646 w 4923268"/>
              <a:gd name="connsiteY0" fmla="*/ 0 h 4001426"/>
              <a:gd name="connsiteX1" fmla="*/ 4041031 w 4923268"/>
              <a:gd name="connsiteY1" fmla="*/ 803433 h 4001426"/>
              <a:gd name="connsiteX2" fmla="*/ 4917393 w 4923268"/>
              <a:gd name="connsiteY2" fmla="*/ 3412000 h 4001426"/>
              <a:gd name="connsiteX3" fmla="*/ 3571079 w 4923268"/>
              <a:gd name="connsiteY3" fmla="*/ 3375144 h 4001426"/>
              <a:gd name="connsiteX4" fmla="*/ 1589788 w 4923268"/>
              <a:gd name="connsiteY4" fmla="*/ 3992475 h 4001426"/>
              <a:gd name="connsiteX5" fmla="*/ 1590115 w 4923268"/>
              <a:gd name="connsiteY5" fmla="*/ 3994956 h 4001426"/>
              <a:gd name="connsiteX6" fmla="*/ 1577758 w 4923268"/>
              <a:gd name="connsiteY6" fmla="*/ 4001426 h 4001426"/>
              <a:gd name="connsiteX7" fmla="*/ 0 w 4923268"/>
              <a:gd name="connsiteY7" fmla="*/ 1023377 h 4001426"/>
              <a:gd name="connsiteX8" fmla="*/ 106499 w 4923268"/>
              <a:gd name="connsiteY8" fmla="*/ 966505 h 4001426"/>
              <a:gd name="connsiteX9" fmla="*/ 3229478 w 4923268"/>
              <a:gd name="connsiteY9" fmla="*/ 26688 h 4001426"/>
              <a:gd name="connsiteX10" fmla="*/ 3549646 w 4923268"/>
              <a:gd name="connsiteY10" fmla="*/ 0 h 4001426"/>
              <a:gd name="connsiteX0" fmla="*/ 3549646 w 4923757"/>
              <a:gd name="connsiteY0" fmla="*/ 0 h 4001426"/>
              <a:gd name="connsiteX1" fmla="*/ 4041031 w 4923757"/>
              <a:gd name="connsiteY1" fmla="*/ 803433 h 4001426"/>
              <a:gd name="connsiteX2" fmla="*/ 4917393 w 4923757"/>
              <a:gd name="connsiteY2" fmla="*/ 3412000 h 4001426"/>
              <a:gd name="connsiteX3" fmla="*/ 3571079 w 4923757"/>
              <a:gd name="connsiteY3" fmla="*/ 3375144 h 4001426"/>
              <a:gd name="connsiteX4" fmla="*/ 1589788 w 4923757"/>
              <a:gd name="connsiteY4" fmla="*/ 3992475 h 4001426"/>
              <a:gd name="connsiteX5" fmla="*/ 1590115 w 4923757"/>
              <a:gd name="connsiteY5" fmla="*/ 3994956 h 4001426"/>
              <a:gd name="connsiteX6" fmla="*/ 1577758 w 4923757"/>
              <a:gd name="connsiteY6" fmla="*/ 4001426 h 4001426"/>
              <a:gd name="connsiteX7" fmla="*/ 0 w 4923757"/>
              <a:gd name="connsiteY7" fmla="*/ 1023377 h 4001426"/>
              <a:gd name="connsiteX8" fmla="*/ 106499 w 4923757"/>
              <a:gd name="connsiteY8" fmla="*/ 966505 h 4001426"/>
              <a:gd name="connsiteX9" fmla="*/ 3229478 w 4923757"/>
              <a:gd name="connsiteY9" fmla="*/ 26688 h 4001426"/>
              <a:gd name="connsiteX10" fmla="*/ 3549646 w 4923757"/>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 name="connsiteX0" fmla="*/ 3549646 w 4917393"/>
              <a:gd name="connsiteY0" fmla="*/ 0 h 4001426"/>
              <a:gd name="connsiteX1" fmla="*/ 4041031 w 4917393"/>
              <a:gd name="connsiteY1" fmla="*/ 803433 h 4001426"/>
              <a:gd name="connsiteX2" fmla="*/ 4917393 w 4917393"/>
              <a:gd name="connsiteY2" fmla="*/ 3412000 h 4001426"/>
              <a:gd name="connsiteX3" fmla="*/ 3571079 w 4917393"/>
              <a:gd name="connsiteY3" fmla="*/ 3375144 h 4001426"/>
              <a:gd name="connsiteX4" fmla="*/ 1589788 w 4917393"/>
              <a:gd name="connsiteY4" fmla="*/ 3992475 h 4001426"/>
              <a:gd name="connsiteX5" fmla="*/ 1590115 w 4917393"/>
              <a:gd name="connsiteY5" fmla="*/ 3994956 h 4001426"/>
              <a:gd name="connsiteX6" fmla="*/ 1577758 w 4917393"/>
              <a:gd name="connsiteY6" fmla="*/ 4001426 h 4001426"/>
              <a:gd name="connsiteX7" fmla="*/ 0 w 4917393"/>
              <a:gd name="connsiteY7" fmla="*/ 1023377 h 4001426"/>
              <a:gd name="connsiteX8" fmla="*/ 106499 w 4917393"/>
              <a:gd name="connsiteY8" fmla="*/ 966505 h 4001426"/>
              <a:gd name="connsiteX9" fmla="*/ 3229478 w 4917393"/>
              <a:gd name="connsiteY9" fmla="*/ 26688 h 4001426"/>
              <a:gd name="connsiteX10" fmla="*/ 3549646 w 4917393"/>
              <a:gd name="connsiteY10" fmla="*/ 0 h 4001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7393" h="4001426">
                <a:moveTo>
                  <a:pt x="3549646" y="0"/>
                </a:moveTo>
                <a:cubicBezTo>
                  <a:pt x="3726141" y="255111"/>
                  <a:pt x="3751160" y="263341"/>
                  <a:pt x="4041031" y="803433"/>
                </a:cubicBezTo>
                <a:cubicBezTo>
                  <a:pt x="4330756" y="1343254"/>
                  <a:pt x="4733780" y="2259482"/>
                  <a:pt x="4917393" y="3412000"/>
                </a:cubicBezTo>
                <a:cubicBezTo>
                  <a:pt x="4477999" y="3341148"/>
                  <a:pt x="4025879" y="3327169"/>
                  <a:pt x="3571079" y="3375144"/>
                </a:cubicBezTo>
                <a:cubicBezTo>
                  <a:pt x="2863763" y="3445996"/>
                  <a:pt x="2193285" y="3657280"/>
                  <a:pt x="1589788" y="3992475"/>
                </a:cubicBezTo>
                <a:lnTo>
                  <a:pt x="1590115" y="3994956"/>
                </a:lnTo>
                <a:lnTo>
                  <a:pt x="1577758" y="4001426"/>
                </a:lnTo>
                <a:cubicBezTo>
                  <a:pt x="1360364" y="2325063"/>
                  <a:pt x="249972" y="1314885"/>
                  <a:pt x="0" y="1023377"/>
                </a:cubicBezTo>
                <a:lnTo>
                  <a:pt x="106499" y="966505"/>
                </a:lnTo>
                <a:cubicBezTo>
                  <a:pt x="1079395" y="454340"/>
                  <a:pt x="2130993" y="137890"/>
                  <a:pt x="3229478" y="26688"/>
                </a:cubicBezTo>
                <a:cubicBezTo>
                  <a:pt x="3336312" y="15250"/>
                  <a:pt x="3442811" y="7625"/>
                  <a:pt x="3549646" y="0"/>
                </a:cubicBezTo>
                <a:close/>
              </a:path>
            </a:pathLst>
          </a:custGeom>
          <a:solidFill>
            <a:schemeClr val="accent4"/>
          </a:solidFill>
        </p:spPr>
        <p:txBody>
          <a:bodyPr wrap="square" anchor="ctr">
            <a:noAutofit/>
          </a:bodyPr>
          <a:lstStyle>
            <a:lvl1pPr algn="ctr">
              <a:buNone/>
              <a:defRPr>
                <a:solidFill>
                  <a:schemeClr val="tx1"/>
                </a:solidFill>
              </a:defRPr>
            </a:lvl1pPr>
          </a:lstStyle>
          <a:p>
            <a:endParaRPr lang="fr-F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38B6EF0E-9645-4683-A1CD-80DD5925D609}"/>
              </a:ext>
            </a:extLst>
          </p:cNvPr>
          <p:cNvSpPr/>
          <p:nvPr userDrawn="1"/>
        </p:nvSpPr>
        <p:spPr>
          <a:xfrm>
            <a:off x="5230878" y="0"/>
            <a:ext cx="6958322" cy="4243538"/>
          </a:xfrm>
          <a:custGeom>
            <a:avLst/>
            <a:gdLst>
              <a:gd name="connsiteX0" fmla="*/ 6439025 w 6958322"/>
              <a:gd name="connsiteY0" fmla="*/ 766587 h 4243538"/>
              <a:gd name="connsiteX1" fmla="*/ 6425506 w 6958322"/>
              <a:gd name="connsiteY1" fmla="*/ 791685 h 4243538"/>
              <a:gd name="connsiteX2" fmla="*/ 6425657 w 6958322"/>
              <a:gd name="connsiteY2" fmla="*/ 791715 h 4243538"/>
              <a:gd name="connsiteX3" fmla="*/ 0 w 6958322"/>
              <a:gd name="connsiteY3" fmla="*/ 0 h 4243538"/>
              <a:gd name="connsiteX4" fmla="*/ 3040400 w 6958322"/>
              <a:gd name="connsiteY4" fmla="*/ 0 h 4243538"/>
              <a:gd name="connsiteX5" fmla="*/ 4542110 w 6958322"/>
              <a:gd name="connsiteY5" fmla="*/ 0 h 4243538"/>
              <a:gd name="connsiteX6" fmla="*/ 5461825 w 6958322"/>
              <a:gd name="connsiteY6" fmla="*/ 482004 h 4243538"/>
              <a:gd name="connsiteX7" fmla="*/ 5698556 w 6958322"/>
              <a:gd name="connsiteY7" fmla="*/ 570178 h 4243538"/>
              <a:gd name="connsiteX8" fmla="*/ 5702133 w 6958322"/>
              <a:gd name="connsiteY8" fmla="*/ 571513 h 4243538"/>
              <a:gd name="connsiteX9" fmla="*/ 5702182 w 6958322"/>
              <a:gd name="connsiteY9" fmla="*/ 571528 h 4243538"/>
              <a:gd name="connsiteX10" fmla="*/ 5702477 w 6958322"/>
              <a:gd name="connsiteY10" fmla="*/ 571638 h 4243538"/>
              <a:gd name="connsiteX11" fmla="*/ 5727176 w 6958322"/>
              <a:gd name="connsiteY11" fmla="*/ 579442 h 4243538"/>
              <a:gd name="connsiteX12" fmla="*/ 5945749 w 6958322"/>
              <a:gd name="connsiteY12" fmla="*/ 648653 h 4243538"/>
              <a:gd name="connsiteX13" fmla="*/ 6441782 w 6958322"/>
              <a:gd name="connsiteY13" fmla="*/ 765175 h 4243538"/>
              <a:gd name="connsiteX14" fmla="*/ 6441939 w 6958322"/>
              <a:gd name="connsiteY14" fmla="*/ 764921 h 4243538"/>
              <a:gd name="connsiteX15" fmla="*/ 6443671 w 6958322"/>
              <a:gd name="connsiteY15" fmla="*/ 765281 h 4243538"/>
              <a:gd name="connsiteX16" fmla="*/ 6442673 w 6958322"/>
              <a:gd name="connsiteY16" fmla="*/ 767151 h 4243538"/>
              <a:gd name="connsiteX17" fmla="*/ 6697707 w 6958322"/>
              <a:gd name="connsiteY17" fmla="*/ 806518 h 4243538"/>
              <a:gd name="connsiteX18" fmla="*/ 6958322 w 6958322"/>
              <a:gd name="connsiteY18" fmla="*/ 833187 h 4243538"/>
              <a:gd name="connsiteX19" fmla="*/ 6958322 w 6958322"/>
              <a:gd name="connsiteY19" fmla="*/ 4243538 h 4243538"/>
              <a:gd name="connsiteX20" fmla="*/ 5776052 w 6958322"/>
              <a:gd name="connsiteY20" fmla="*/ 4104051 h 4243538"/>
              <a:gd name="connsiteX21" fmla="*/ 5766457 w 6958322"/>
              <a:gd name="connsiteY21" fmla="*/ 4005051 h 4243538"/>
              <a:gd name="connsiteX22" fmla="*/ 5766457 w 6958322"/>
              <a:gd name="connsiteY22" fmla="*/ 4005051 h 4243538"/>
              <a:gd name="connsiteX23" fmla="*/ 5775839 w 6958322"/>
              <a:gd name="connsiteY23" fmla="*/ 4101853 h 4243538"/>
              <a:gd name="connsiteX24" fmla="*/ 5662148 w 6958322"/>
              <a:gd name="connsiteY24" fmla="*/ 4079788 h 4243538"/>
              <a:gd name="connsiteX25" fmla="*/ 5259616 w 6958322"/>
              <a:gd name="connsiteY25" fmla="*/ 3987225 h 4243538"/>
              <a:gd name="connsiteX26" fmla="*/ 5089149 w 6958322"/>
              <a:gd name="connsiteY26" fmla="*/ 3939237 h 4243538"/>
              <a:gd name="connsiteX27" fmla="*/ 4864281 w 6958322"/>
              <a:gd name="connsiteY27" fmla="*/ 3875757 h 4243538"/>
              <a:gd name="connsiteX28" fmla="*/ 2646851 w 6958322"/>
              <a:gd name="connsiteY28" fmla="*/ 2817813 h 4243538"/>
              <a:gd name="connsiteX29" fmla="*/ 2382659 w 6958322"/>
              <a:gd name="connsiteY29" fmla="*/ 2633663 h 4243538"/>
              <a:gd name="connsiteX30" fmla="*/ 2382387 w 6958322"/>
              <a:gd name="connsiteY30" fmla="*/ 2637523 h 4243538"/>
              <a:gd name="connsiteX31" fmla="*/ 2376967 w 6958322"/>
              <a:gd name="connsiteY31" fmla="*/ 2633751 h 4243538"/>
              <a:gd name="connsiteX32" fmla="*/ 2377214 w 6958322"/>
              <a:gd name="connsiteY32" fmla="*/ 2631630 h 4243538"/>
              <a:gd name="connsiteX33" fmla="*/ 2083065 w 6958322"/>
              <a:gd name="connsiteY33" fmla="*/ 2408784 h 4243538"/>
              <a:gd name="connsiteX34" fmla="*/ 321178 w 6958322"/>
              <a:gd name="connsiteY34" fmla="*/ 509421 h 4243538"/>
              <a:gd name="connsiteX35" fmla="*/ 0 w 6958322"/>
              <a:gd name="connsiteY35" fmla="*/ 0 h 4243538"/>
              <a:gd name="connsiteX0" fmla="*/ 6439025 w 6958322"/>
              <a:gd name="connsiteY0" fmla="*/ 766587 h 4243538"/>
              <a:gd name="connsiteX1" fmla="*/ 6425506 w 6958322"/>
              <a:gd name="connsiteY1" fmla="*/ 791685 h 4243538"/>
              <a:gd name="connsiteX2" fmla="*/ 6425657 w 6958322"/>
              <a:gd name="connsiteY2" fmla="*/ 791715 h 4243538"/>
              <a:gd name="connsiteX3" fmla="*/ 6439025 w 6958322"/>
              <a:gd name="connsiteY3" fmla="*/ 766587 h 4243538"/>
              <a:gd name="connsiteX4" fmla="*/ 0 w 6958322"/>
              <a:gd name="connsiteY4" fmla="*/ 0 h 4243538"/>
              <a:gd name="connsiteX5" fmla="*/ 3040400 w 6958322"/>
              <a:gd name="connsiteY5" fmla="*/ 0 h 4243538"/>
              <a:gd name="connsiteX6" fmla="*/ 4542110 w 6958322"/>
              <a:gd name="connsiteY6" fmla="*/ 0 h 4243538"/>
              <a:gd name="connsiteX7" fmla="*/ 5461825 w 6958322"/>
              <a:gd name="connsiteY7" fmla="*/ 482004 h 4243538"/>
              <a:gd name="connsiteX8" fmla="*/ 5698556 w 6958322"/>
              <a:gd name="connsiteY8" fmla="*/ 570178 h 4243538"/>
              <a:gd name="connsiteX9" fmla="*/ 5702133 w 6958322"/>
              <a:gd name="connsiteY9" fmla="*/ 571513 h 4243538"/>
              <a:gd name="connsiteX10" fmla="*/ 5702182 w 6958322"/>
              <a:gd name="connsiteY10" fmla="*/ 571528 h 4243538"/>
              <a:gd name="connsiteX11" fmla="*/ 5702477 w 6958322"/>
              <a:gd name="connsiteY11" fmla="*/ 571638 h 4243538"/>
              <a:gd name="connsiteX12" fmla="*/ 5727176 w 6958322"/>
              <a:gd name="connsiteY12" fmla="*/ 579442 h 4243538"/>
              <a:gd name="connsiteX13" fmla="*/ 5945749 w 6958322"/>
              <a:gd name="connsiteY13" fmla="*/ 648653 h 4243538"/>
              <a:gd name="connsiteX14" fmla="*/ 6441782 w 6958322"/>
              <a:gd name="connsiteY14" fmla="*/ 765175 h 4243538"/>
              <a:gd name="connsiteX15" fmla="*/ 6441939 w 6958322"/>
              <a:gd name="connsiteY15" fmla="*/ 764921 h 4243538"/>
              <a:gd name="connsiteX16" fmla="*/ 6443671 w 6958322"/>
              <a:gd name="connsiteY16" fmla="*/ 765281 h 4243538"/>
              <a:gd name="connsiteX17" fmla="*/ 6442673 w 6958322"/>
              <a:gd name="connsiteY17" fmla="*/ 767151 h 4243538"/>
              <a:gd name="connsiteX18" fmla="*/ 6697707 w 6958322"/>
              <a:gd name="connsiteY18" fmla="*/ 806518 h 4243538"/>
              <a:gd name="connsiteX19" fmla="*/ 6958322 w 6958322"/>
              <a:gd name="connsiteY19" fmla="*/ 833187 h 4243538"/>
              <a:gd name="connsiteX20" fmla="*/ 6958322 w 6958322"/>
              <a:gd name="connsiteY20" fmla="*/ 4243538 h 4243538"/>
              <a:gd name="connsiteX21" fmla="*/ 5776052 w 6958322"/>
              <a:gd name="connsiteY21" fmla="*/ 4104051 h 4243538"/>
              <a:gd name="connsiteX22" fmla="*/ 5766457 w 6958322"/>
              <a:gd name="connsiteY22" fmla="*/ 4005051 h 4243538"/>
              <a:gd name="connsiteX23" fmla="*/ 5775839 w 6958322"/>
              <a:gd name="connsiteY23" fmla="*/ 4101853 h 4243538"/>
              <a:gd name="connsiteX24" fmla="*/ 5662148 w 6958322"/>
              <a:gd name="connsiteY24" fmla="*/ 4079788 h 4243538"/>
              <a:gd name="connsiteX25" fmla="*/ 5259616 w 6958322"/>
              <a:gd name="connsiteY25" fmla="*/ 3987225 h 4243538"/>
              <a:gd name="connsiteX26" fmla="*/ 5089149 w 6958322"/>
              <a:gd name="connsiteY26" fmla="*/ 3939237 h 4243538"/>
              <a:gd name="connsiteX27" fmla="*/ 4864281 w 6958322"/>
              <a:gd name="connsiteY27" fmla="*/ 3875757 h 4243538"/>
              <a:gd name="connsiteX28" fmla="*/ 2646851 w 6958322"/>
              <a:gd name="connsiteY28" fmla="*/ 2817813 h 4243538"/>
              <a:gd name="connsiteX29" fmla="*/ 2382659 w 6958322"/>
              <a:gd name="connsiteY29" fmla="*/ 2633663 h 4243538"/>
              <a:gd name="connsiteX30" fmla="*/ 2382387 w 6958322"/>
              <a:gd name="connsiteY30" fmla="*/ 2637523 h 4243538"/>
              <a:gd name="connsiteX31" fmla="*/ 2376967 w 6958322"/>
              <a:gd name="connsiteY31" fmla="*/ 2633751 h 4243538"/>
              <a:gd name="connsiteX32" fmla="*/ 2377214 w 6958322"/>
              <a:gd name="connsiteY32" fmla="*/ 2631630 h 4243538"/>
              <a:gd name="connsiteX33" fmla="*/ 2083065 w 6958322"/>
              <a:gd name="connsiteY33" fmla="*/ 2408784 h 4243538"/>
              <a:gd name="connsiteX34" fmla="*/ 321178 w 6958322"/>
              <a:gd name="connsiteY34" fmla="*/ 509421 h 4243538"/>
              <a:gd name="connsiteX35" fmla="*/ 0 w 6958322"/>
              <a:gd name="connsiteY35" fmla="*/ 0 h 4243538"/>
              <a:gd name="connsiteX0" fmla="*/ 6439025 w 6958322"/>
              <a:gd name="connsiteY0" fmla="*/ 766587 h 4243538"/>
              <a:gd name="connsiteX1" fmla="*/ 6425506 w 6958322"/>
              <a:gd name="connsiteY1" fmla="*/ 791685 h 4243538"/>
              <a:gd name="connsiteX2" fmla="*/ 6425657 w 6958322"/>
              <a:gd name="connsiteY2" fmla="*/ 791715 h 4243538"/>
              <a:gd name="connsiteX3" fmla="*/ 6439025 w 6958322"/>
              <a:gd name="connsiteY3" fmla="*/ 766587 h 4243538"/>
              <a:gd name="connsiteX4" fmla="*/ 0 w 6958322"/>
              <a:gd name="connsiteY4" fmla="*/ 0 h 4243538"/>
              <a:gd name="connsiteX5" fmla="*/ 3040400 w 6958322"/>
              <a:gd name="connsiteY5" fmla="*/ 0 h 4243538"/>
              <a:gd name="connsiteX6" fmla="*/ 4542110 w 6958322"/>
              <a:gd name="connsiteY6" fmla="*/ 0 h 4243538"/>
              <a:gd name="connsiteX7" fmla="*/ 5461825 w 6958322"/>
              <a:gd name="connsiteY7" fmla="*/ 482004 h 4243538"/>
              <a:gd name="connsiteX8" fmla="*/ 5698556 w 6958322"/>
              <a:gd name="connsiteY8" fmla="*/ 570178 h 4243538"/>
              <a:gd name="connsiteX9" fmla="*/ 5702133 w 6958322"/>
              <a:gd name="connsiteY9" fmla="*/ 571513 h 4243538"/>
              <a:gd name="connsiteX10" fmla="*/ 5702182 w 6958322"/>
              <a:gd name="connsiteY10" fmla="*/ 571528 h 4243538"/>
              <a:gd name="connsiteX11" fmla="*/ 5702477 w 6958322"/>
              <a:gd name="connsiteY11" fmla="*/ 571638 h 4243538"/>
              <a:gd name="connsiteX12" fmla="*/ 5727176 w 6958322"/>
              <a:gd name="connsiteY12" fmla="*/ 579442 h 4243538"/>
              <a:gd name="connsiteX13" fmla="*/ 5945749 w 6958322"/>
              <a:gd name="connsiteY13" fmla="*/ 648653 h 4243538"/>
              <a:gd name="connsiteX14" fmla="*/ 6441782 w 6958322"/>
              <a:gd name="connsiteY14" fmla="*/ 765175 h 4243538"/>
              <a:gd name="connsiteX15" fmla="*/ 6441939 w 6958322"/>
              <a:gd name="connsiteY15" fmla="*/ 764921 h 4243538"/>
              <a:gd name="connsiteX16" fmla="*/ 6443671 w 6958322"/>
              <a:gd name="connsiteY16" fmla="*/ 765281 h 4243538"/>
              <a:gd name="connsiteX17" fmla="*/ 6442673 w 6958322"/>
              <a:gd name="connsiteY17" fmla="*/ 767151 h 4243538"/>
              <a:gd name="connsiteX18" fmla="*/ 6697707 w 6958322"/>
              <a:gd name="connsiteY18" fmla="*/ 806518 h 4243538"/>
              <a:gd name="connsiteX19" fmla="*/ 6958322 w 6958322"/>
              <a:gd name="connsiteY19" fmla="*/ 833187 h 4243538"/>
              <a:gd name="connsiteX20" fmla="*/ 6958322 w 6958322"/>
              <a:gd name="connsiteY20" fmla="*/ 4243538 h 4243538"/>
              <a:gd name="connsiteX21" fmla="*/ 5776052 w 6958322"/>
              <a:gd name="connsiteY21" fmla="*/ 4104051 h 4243538"/>
              <a:gd name="connsiteX22" fmla="*/ 5775839 w 6958322"/>
              <a:gd name="connsiteY22" fmla="*/ 4101853 h 4243538"/>
              <a:gd name="connsiteX23" fmla="*/ 5662148 w 6958322"/>
              <a:gd name="connsiteY23" fmla="*/ 4079788 h 4243538"/>
              <a:gd name="connsiteX24" fmla="*/ 5259616 w 6958322"/>
              <a:gd name="connsiteY24" fmla="*/ 3987225 h 4243538"/>
              <a:gd name="connsiteX25" fmla="*/ 5089149 w 6958322"/>
              <a:gd name="connsiteY25" fmla="*/ 3939237 h 4243538"/>
              <a:gd name="connsiteX26" fmla="*/ 4864281 w 6958322"/>
              <a:gd name="connsiteY26" fmla="*/ 3875757 h 4243538"/>
              <a:gd name="connsiteX27" fmla="*/ 2646851 w 6958322"/>
              <a:gd name="connsiteY27" fmla="*/ 2817813 h 4243538"/>
              <a:gd name="connsiteX28" fmla="*/ 2382659 w 6958322"/>
              <a:gd name="connsiteY28" fmla="*/ 2633663 h 4243538"/>
              <a:gd name="connsiteX29" fmla="*/ 2382387 w 6958322"/>
              <a:gd name="connsiteY29" fmla="*/ 2637523 h 4243538"/>
              <a:gd name="connsiteX30" fmla="*/ 2376967 w 6958322"/>
              <a:gd name="connsiteY30" fmla="*/ 2633751 h 4243538"/>
              <a:gd name="connsiteX31" fmla="*/ 2377214 w 6958322"/>
              <a:gd name="connsiteY31" fmla="*/ 2631630 h 4243538"/>
              <a:gd name="connsiteX32" fmla="*/ 2083065 w 6958322"/>
              <a:gd name="connsiteY32" fmla="*/ 2408784 h 4243538"/>
              <a:gd name="connsiteX33" fmla="*/ 321178 w 6958322"/>
              <a:gd name="connsiteY33" fmla="*/ 509421 h 4243538"/>
              <a:gd name="connsiteX34" fmla="*/ 0 w 6958322"/>
              <a:gd name="connsiteY34" fmla="*/ 0 h 4243538"/>
              <a:gd name="connsiteX0" fmla="*/ 6439025 w 6958322"/>
              <a:gd name="connsiteY0" fmla="*/ 766587 h 4243538"/>
              <a:gd name="connsiteX1" fmla="*/ 6425506 w 6958322"/>
              <a:gd name="connsiteY1" fmla="*/ 791685 h 4243538"/>
              <a:gd name="connsiteX2" fmla="*/ 6439025 w 6958322"/>
              <a:gd name="connsiteY2" fmla="*/ 766587 h 4243538"/>
              <a:gd name="connsiteX3" fmla="*/ 0 w 6958322"/>
              <a:gd name="connsiteY3" fmla="*/ 0 h 4243538"/>
              <a:gd name="connsiteX4" fmla="*/ 3040400 w 6958322"/>
              <a:gd name="connsiteY4" fmla="*/ 0 h 4243538"/>
              <a:gd name="connsiteX5" fmla="*/ 4542110 w 6958322"/>
              <a:gd name="connsiteY5" fmla="*/ 0 h 4243538"/>
              <a:gd name="connsiteX6" fmla="*/ 5461825 w 6958322"/>
              <a:gd name="connsiteY6" fmla="*/ 482004 h 4243538"/>
              <a:gd name="connsiteX7" fmla="*/ 5698556 w 6958322"/>
              <a:gd name="connsiteY7" fmla="*/ 570178 h 4243538"/>
              <a:gd name="connsiteX8" fmla="*/ 5702133 w 6958322"/>
              <a:gd name="connsiteY8" fmla="*/ 571513 h 4243538"/>
              <a:gd name="connsiteX9" fmla="*/ 5702182 w 6958322"/>
              <a:gd name="connsiteY9" fmla="*/ 571528 h 4243538"/>
              <a:gd name="connsiteX10" fmla="*/ 5702477 w 6958322"/>
              <a:gd name="connsiteY10" fmla="*/ 571638 h 4243538"/>
              <a:gd name="connsiteX11" fmla="*/ 5727176 w 6958322"/>
              <a:gd name="connsiteY11" fmla="*/ 579442 h 4243538"/>
              <a:gd name="connsiteX12" fmla="*/ 5945749 w 6958322"/>
              <a:gd name="connsiteY12" fmla="*/ 648653 h 4243538"/>
              <a:gd name="connsiteX13" fmla="*/ 6441782 w 6958322"/>
              <a:gd name="connsiteY13" fmla="*/ 765175 h 4243538"/>
              <a:gd name="connsiteX14" fmla="*/ 6441939 w 6958322"/>
              <a:gd name="connsiteY14" fmla="*/ 764921 h 4243538"/>
              <a:gd name="connsiteX15" fmla="*/ 6443671 w 6958322"/>
              <a:gd name="connsiteY15" fmla="*/ 765281 h 4243538"/>
              <a:gd name="connsiteX16" fmla="*/ 6442673 w 6958322"/>
              <a:gd name="connsiteY16" fmla="*/ 767151 h 4243538"/>
              <a:gd name="connsiteX17" fmla="*/ 6697707 w 6958322"/>
              <a:gd name="connsiteY17" fmla="*/ 806518 h 4243538"/>
              <a:gd name="connsiteX18" fmla="*/ 6958322 w 6958322"/>
              <a:gd name="connsiteY18" fmla="*/ 833187 h 4243538"/>
              <a:gd name="connsiteX19" fmla="*/ 6958322 w 6958322"/>
              <a:gd name="connsiteY19" fmla="*/ 4243538 h 4243538"/>
              <a:gd name="connsiteX20" fmla="*/ 5776052 w 6958322"/>
              <a:gd name="connsiteY20" fmla="*/ 4104051 h 4243538"/>
              <a:gd name="connsiteX21" fmla="*/ 5775839 w 6958322"/>
              <a:gd name="connsiteY21" fmla="*/ 4101853 h 4243538"/>
              <a:gd name="connsiteX22" fmla="*/ 5662148 w 6958322"/>
              <a:gd name="connsiteY22" fmla="*/ 4079788 h 4243538"/>
              <a:gd name="connsiteX23" fmla="*/ 5259616 w 6958322"/>
              <a:gd name="connsiteY23" fmla="*/ 3987225 h 4243538"/>
              <a:gd name="connsiteX24" fmla="*/ 5089149 w 6958322"/>
              <a:gd name="connsiteY24" fmla="*/ 3939237 h 4243538"/>
              <a:gd name="connsiteX25" fmla="*/ 4864281 w 6958322"/>
              <a:gd name="connsiteY25" fmla="*/ 3875757 h 4243538"/>
              <a:gd name="connsiteX26" fmla="*/ 2646851 w 6958322"/>
              <a:gd name="connsiteY26" fmla="*/ 2817813 h 4243538"/>
              <a:gd name="connsiteX27" fmla="*/ 2382659 w 6958322"/>
              <a:gd name="connsiteY27" fmla="*/ 2633663 h 4243538"/>
              <a:gd name="connsiteX28" fmla="*/ 2382387 w 6958322"/>
              <a:gd name="connsiteY28" fmla="*/ 2637523 h 4243538"/>
              <a:gd name="connsiteX29" fmla="*/ 2376967 w 6958322"/>
              <a:gd name="connsiteY29" fmla="*/ 2633751 h 4243538"/>
              <a:gd name="connsiteX30" fmla="*/ 2377214 w 6958322"/>
              <a:gd name="connsiteY30" fmla="*/ 2631630 h 4243538"/>
              <a:gd name="connsiteX31" fmla="*/ 2083065 w 6958322"/>
              <a:gd name="connsiteY31" fmla="*/ 2408784 h 4243538"/>
              <a:gd name="connsiteX32" fmla="*/ 321178 w 6958322"/>
              <a:gd name="connsiteY32" fmla="*/ 509421 h 4243538"/>
              <a:gd name="connsiteX33" fmla="*/ 0 w 6958322"/>
              <a:gd name="connsiteY33" fmla="*/ 0 h 4243538"/>
              <a:gd name="connsiteX0" fmla="*/ 0 w 6958322"/>
              <a:gd name="connsiteY0" fmla="*/ 0 h 4243538"/>
              <a:gd name="connsiteX1" fmla="*/ 3040400 w 6958322"/>
              <a:gd name="connsiteY1" fmla="*/ 0 h 4243538"/>
              <a:gd name="connsiteX2" fmla="*/ 4542110 w 6958322"/>
              <a:gd name="connsiteY2" fmla="*/ 0 h 4243538"/>
              <a:gd name="connsiteX3" fmla="*/ 5461825 w 6958322"/>
              <a:gd name="connsiteY3" fmla="*/ 482004 h 4243538"/>
              <a:gd name="connsiteX4" fmla="*/ 5698556 w 6958322"/>
              <a:gd name="connsiteY4" fmla="*/ 570178 h 4243538"/>
              <a:gd name="connsiteX5" fmla="*/ 5702133 w 6958322"/>
              <a:gd name="connsiteY5" fmla="*/ 571513 h 4243538"/>
              <a:gd name="connsiteX6" fmla="*/ 5702182 w 6958322"/>
              <a:gd name="connsiteY6" fmla="*/ 571528 h 4243538"/>
              <a:gd name="connsiteX7" fmla="*/ 5702477 w 6958322"/>
              <a:gd name="connsiteY7" fmla="*/ 571638 h 4243538"/>
              <a:gd name="connsiteX8" fmla="*/ 5727176 w 6958322"/>
              <a:gd name="connsiteY8" fmla="*/ 579442 h 4243538"/>
              <a:gd name="connsiteX9" fmla="*/ 5945749 w 6958322"/>
              <a:gd name="connsiteY9" fmla="*/ 648653 h 4243538"/>
              <a:gd name="connsiteX10" fmla="*/ 6441782 w 6958322"/>
              <a:gd name="connsiteY10" fmla="*/ 765175 h 4243538"/>
              <a:gd name="connsiteX11" fmla="*/ 6441939 w 6958322"/>
              <a:gd name="connsiteY11" fmla="*/ 764921 h 4243538"/>
              <a:gd name="connsiteX12" fmla="*/ 6443671 w 6958322"/>
              <a:gd name="connsiteY12" fmla="*/ 765281 h 4243538"/>
              <a:gd name="connsiteX13" fmla="*/ 6442673 w 6958322"/>
              <a:gd name="connsiteY13" fmla="*/ 767151 h 4243538"/>
              <a:gd name="connsiteX14" fmla="*/ 6697707 w 6958322"/>
              <a:gd name="connsiteY14" fmla="*/ 806518 h 4243538"/>
              <a:gd name="connsiteX15" fmla="*/ 6958322 w 6958322"/>
              <a:gd name="connsiteY15" fmla="*/ 833187 h 4243538"/>
              <a:gd name="connsiteX16" fmla="*/ 6958322 w 6958322"/>
              <a:gd name="connsiteY16" fmla="*/ 4243538 h 4243538"/>
              <a:gd name="connsiteX17" fmla="*/ 5776052 w 6958322"/>
              <a:gd name="connsiteY17" fmla="*/ 4104051 h 4243538"/>
              <a:gd name="connsiteX18" fmla="*/ 5775839 w 6958322"/>
              <a:gd name="connsiteY18" fmla="*/ 4101853 h 4243538"/>
              <a:gd name="connsiteX19" fmla="*/ 5662148 w 6958322"/>
              <a:gd name="connsiteY19" fmla="*/ 4079788 h 4243538"/>
              <a:gd name="connsiteX20" fmla="*/ 5259616 w 6958322"/>
              <a:gd name="connsiteY20" fmla="*/ 3987225 h 4243538"/>
              <a:gd name="connsiteX21" fmla="*/ 5089149 w 6958322"/>
              <a:gd name="connsiteY21" fmla="*/ 3939237 h 4243538"/>
              <a:gd name="connsiteX22" fmla="*/ 4864281 w 6958322"/>
              <a:gd name="connsiteY22" fmla="*/ 3875757 h 4243538"/>
              <a:gd name="connsiteX23" fmla="*/ 2646851 w 6958322"/>
              <a:gd name="connsiteY23" fmla="*/ 2817813 h 4243538"/>
              <a:gd name="connsiteX24" fmla="*/ 2382659 w 6958322"/>
              <a:gd name="connsiteY24" fmla="*/ 2633663 h 4243538"/>
              <a:gd name="connsiteX25" fmla="*/ 2382387 w 6958322"/>
              <a:gd name="connsiteY25" fmla="*/ 2637523 h 4243538"/>
              <a:gd name="connsiteX26" fmla="*/ 2376967 w 6958322"/>
              <a:gd name="connsiteY26" fmla="*/ 2633751 h 4243538"/>
              <a:gd name="connsiteX27" fmla="*/ 2377214 w 6958322"/>
              <a:gd name="connsiteY27" fmla="*/ 2631630 h 4243538"/>
              <a:gd name="connsiteX28" fmla="*/ 2083065 w 6958322"/>
              <a:gd name="connsiteY28" fmla="*/ 2408784 h 4243538"/>
              <a:gd name="connsiteX29" fmla="*/ 321178 w 6958322"/>
              <a:gd name="connsiteY29" fmla="*/ 509421 h 4243538"/>
              <a:gd name="connsiteX30" fmla="*/ 0 w 6958322"/>
              <a:gd name="connsiteY30" fmla="*/ 0 h 424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958322" h="4243538">
                <a:moveTo>
                  <a:pt x="0" y="0"/>
                </a:moveTo>
                <a:lnTo>
                  <a:pt x="3040400" y="0"/>
                </a:lnTo>
                <a:lnTo>
                  <a:pt x="4542110" y="0"/>
                </a:lnTo>
                <a:cubicBezTo>
                  <a:pt x="4835440" y="193267"/>
                  <a:pt x="5143455" y="354196"/>
                  <a:pt x="5461825" y="482004"/>
                </a:cubicBezTo>
                <a:lnTo>
                  <a:pt x="5698556" y="570178"/>
                </a:lnTo>
                <a:lnTo>
                  <a:pt x="5702133" y="571513"/>
                </a:lnTo>
                <a:lnTo>
                  <a:pt x="5702182" y="571528"/>
                </a:lnTo>
                <a:lnTo>
                  <a:pt x="5702477" y="571638"/>
                </a:lnTo>
                <a:lnTo>
                  <a:pt x="5727176" y="579442"/>
                </a:lnTo>
                <a:lnTo>
                  <a:pt x="5945749" y="648653"/>
                </a:lnTo>
                <a:cubicBezTo>
                  <a:pt x="6109227" y="695901"/>
                  <a:pt x="6274751" y="734774"/>
                  <a:pt x="6441782" y="765175"/>
                </a:cubicBezTo>
                <a:cubicBezTo>
                  <a:pt x="6441834" y="765090"/>
                  <a:pt x="6441887" y="765006"/>
                  <a:pt x="6441939" y="764921"/>
                </a:cubicBezTo>
                <a:lnTo>
                  <a:pt x="6443671" y="765281"/>
                </a:lnTo>
                <a:lnTo>
                  <a:pt x="6442673" y="767151"/>
                </a:lnTo>
                <a:lnTo>
                  <a:pt x="6697707" y="806518"/>
                </a:lnTo>
                <a:cubicBezTo>
                  <a:pt x="6784364" y="817716"/>
                  <a:pt x="6871343" y="826704"/>
                  <a:pt x="6958322" y="833187"/>
                </a:cubicBezTo>
                <a:lnTo>
                  <a:pt x="6958322" y="4243538"/>
                </a:lnTo>
                <a:cubicBezTo>
                  <a:pt x="6563373" y="4225660"/>
                  <a:pt x="6168424" y="4178313"/>
                  <a:pt x="5776052" y="4104051"/>
                </a:cubicBezTo>
                <a:lnTo>
                  <a:pt x="5775839" y="4101853"/>
                </a:lnTo>
                <a:lnTo>
                  <a:pt x="5662148" y="4079788"/>
                </a:lnTo>
                <a:cubicBezTo>
                  <a:pt x="5526921" y="4052104"/>
                  <a:pt x="5392726" y="4021241"/>
                  <a:pt x="5259616" y="3987225"/>
                </a:cubicBezTo>
                <a:lnTo>
                  <a:pt x="5089149" y="3939237"/>
                </a:lnTo>
                <a:lnTo>
                  <a:pt x="4864281" y="3875757"/>
                </a:lnTo>
                <a:cubicBezTo>
                  <a:pt x="4080809" y="3633927"/>
                  <a:pt x="3337366" y="3279537"/>
                  <a:pt x="2646851" y="2817813"/>
                </a:cubicBezTo>
                <a:cubicBezTo>
                  <a:pt x="2557925" y="2757805"/>
                  <a:pt x="2469000" y="2696210"/>
                  <a:pt x="2382659" y="2633663"/>
                </a:cubicBezTo>
                <a:cubicBezTo>
                  <a:pt x="2382568" y="2634950"/>
                  <a:pt x="2382478" y="2636236"/>
                  <a:pt x="2382387" y="2637523"/>
                </a:cubicBezTo>
                <a:lnTo>
                  <a:pt x="2376967" y="2633751"/>
                </a:lnTo>
                <a:cubicBezTo>
                  <a:pt x="2377049" y="2633044"/>
                  <a:pt x="2377132" y="2632337"/>
                  <a:pt x="2377214" y="2631630"/>
                </a:cubicBezTo>
                <a:lnTo>
                  <a:pt x="2083065" y="2408784"/>
                </a:lnTo>
                <a:cubicBezTo>
                  <a:pt x="1402950" y="1869772"/>
                  <a:pt x="812489" y="1232615"/>
                  <a:pt x="321178" y="509421"/>
                </a:cubicBezTo>
                <a:cubicBezTo>
                  <a:pt x="209394" y="343019"/>
                  <a:pt x="102764" y="174064"/>
                  <a:pt x="0"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5" name="Shape">
            <a:extLst>
              <a:ext uri="{FF2B5EF4-FFF2-40B4-BE49-F238E27FC236}">
                <a16:creationId xmlns:a16="http://schemas.microsoft.com/office/drawing/2014/main" id="{EE2E8AEF-839B-4EE9-BC88-F32B5BFC710F}"/>
              </a:ext>
            </a:extLst>
          </p:cNvPr>
          <p:cNvSpPr/>
          <p:nvPr userDrawn="1"/>
        </p:nvSpPr>
        <p:spPr>
          <a:xfrm>
            <a:off x="7580378" y="0"/>
            <a:ext cx="4611622" cy="6858000"/>
          </a:xfrm>
          <a:custGeom>
            <a:avLst/>
            <a:gdLst/>
            <a:ahLst/>
            <a:cxnLst>
              <a:cxn ang="0">
                <a:pos x="wd2" y="hd2"/>
              </a:cxn>
              <a:cxn ang="5400000">
                <a:pos x="wd2" y="hd2"/>
              </a:cxn>
              <a:cxn ang="10800000">
                <a:pos x="wd2" y="hd2"/>
              </a:cxn>
              <a:cxn ang="16200000">
                <a:pos x="wd2" y="hd2"/>
              </a:cxn>
            </a:cxnLst>
            <a:rect l="0" t="0" r="r" b="b"/>
            <a:pathLst>
              <a:path w="21418" h="21600" extrusionOk="0">
                <a:moveTo>
                  <a:pt x="19684" y="1669"/>
                </a:moveTo>
                <a:cubicBezTo>
                  <a:pt x="19448" y="1915"/>
                  <a:pt x="19218" y="2160"/>
                  <a:pt x="19006" y="2410"/>
                </a:cubicBezTo>
                <a:cubicBezTo>
                  <a:pt x="15903" y="2027"/>
                  <a:pt x="12912" y="1217"/>
                  <a:pt x="10193" y="0"/>
                </a:cubicBezTo>
                <a:lnTo>
                  <a:pt x="21418" y="0"/>
                </a:lnTo>
                <a:lnTo>
                  <a:pt x="21418" y="97"/>
                </a:lnTo>
                <a:cubicBezTo>
                  <a:pt x="20799" y="593"/>
                  <a:pt x="20221" y="1116"/>
                  <a:pt x="19684" y="1669"/>
                </a:cubicBezTo>
                <a:close/>
                <a:moveTo>
                  <a:pt x="21418" y="21282"/>
                </a:moveTo>
                <a:cubicBezTo>
                  <a:pt x="18799" y="19198"/>
                  <a:pt x="16994" y="16679"/>
                  <a:pt x="16174" y="13910"/>
                </a:cubicBezTo>
                <a:cubicBezTo>
                  <a:pt x="16080" y="13579"/>
                  <a:pt x="15997" y="13253"/>
                  <a:pt x="15927" y="12922"/>
                </a:cubicBezTo>
                <a:cubicBezTo>
                  <a:pt x="15744" y="12898"/>
                  <a:pt x="15561" y="12874"/>
                  <a:pt x="15378" y="12850"/>
                </a:cubicBezTo>
                <a:cubicBezTo>
                  <a:pt x="10370" y="12152"/>
                  <a:pt x="5657" y="10814"/>
                  <a:pt x="1381" y="8875"/>
                </a:cubicBezTo>
                <a:cubicBezTo>
                  <a:pt x="968" y="8686"/>
                  <a:pt x="555" y="8492"/>
                  <a:pt x="154" y="8295"/>
                </a:cubicBezTo>
                <a:cubicBezTo>
                  <a:pt x="-182" y="10871"/>
                  <a:pt x="30" y="13458"/>
                  <a:pt x="791" y="16034"/>
                </a:cubicBezTo>
                <a:cubicBezTo>
                  <a:pt x="1363" y="17968"/>
                  <a:pt x="2225" y="19827"/>
                  <a:pt x="3369" y="21600"/>
                </a:cubicBezTo>
                <a:lnTo>
                  <a:pt x="21412" y="21600"/>
                </a:lnTo>
                <a:lnTo>
                  <a:pt x="21412" y="21282"/>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24" name="Picture Placeholder 23">
            <a:extLst>
              <a:ext uri="{FF2B5EF4-FFF2-40B4-BE49-F238E27FC236}">
                <a16:creationId xmlns:a16="http://schemas.microsoft.com/office/drawing/2014/main" id="{9D582178-1196-4F0A-899D-2E2CB2925BC3}"/>
              </a:ext>
            </a:extLst>
          </p:cNvPr>
          <p:cNvSpPr>
            <a:spLocks noGrp="1"/>
          </p:cNvSpPr>
          <p:nvPr>
            <p:ph type="pic" sz="quarter" idx="13"/>
          </p:nvPr>
        </p:nvSpPr>
        <p:spPr>
          <a:xfrm>
            <a:off x="7607845" y="0"/>
            <a:ext cx="4066704" cy="4101853"/>
          </a:xfrm>
          <a:custGeom>
            <a:avLst/>
            <a:gdLst>
              <a:gd name="connsiteX0" fmla="*/ 663433 w 4066704"/>
              <a:gd name="connsiteY0" fmla="*/ 0 h 4101853"/>
              <a:gd name="connsiteX1" fmla="*/ 2165143 w 4066704"/>
              <a:gd name="connsiteY1" fmla="*/ 0 h 4101853"/>
              <a:gd name="connsiteX2" fmla="*/ 3084858 w 4066704"/>
              <a:gd name="connsiteY2" fmla="*/ 482004 h 4101853"/>
              <a:gd name="connsiteX3" fmla="*/ 3321589 w 4066704"/>
              <a:gd name="connsiteY3" fmla="*/ 570178 h 4101853"/>
              <a:gd name="connsiteX4" fmla="*/ 3325166 w 4066704"/>
              <a:gd name="connsiteY4" fmla="*/ 571513 h 4101853"/>
              <a:gd name="connsiteX5" fmla="*/ 3325215 w 4066704"/>
              <a:gd name="connsiteY5" fmla="*/ 571528 h 4101853"/>
              <a:gd name="connsiteX6" fmla="*/ 3325510 w 4066704"/>
              <a:gd name="connsiteY6" fmla="*/ 571638 h 4101853"/>
              <a:gd name="connsiteX7" fmla="*/ 3350209 w 4066704"/>
              <a:gd name="connsiteY7" fmla="*/ 579442 h 4101853"/>
              <a:gd name="connsiteX8" fmla="*/ 3568782 w 4066704"/>
              <a:gd name="connsiteY8" fmla="*/ 648653 h 4101853"/>
              <a:gd name="connsiteX9" fmla="*/ 4064815 w 4066704"/>
              <a:gd name="connsiteY9" fmla="*/ 765175 h 4101853"/>
              <a:gd name="connsiteX10" fmla="*/ 4064972 w 4066704"/>
              <a:gd name="connsiteY10" fmla="*/ 764921 h 4101853"/>
              <a:gd name="connsiteX11" fmla="*/ 4066704 w 4066704"/>
              <a:gd name="connsiteY11" fmla="*/ 765281 h 4101853"/>
              <a:gd name="connsiteX12" fmla="*/ 4065706 w 4066704"/>
              <a:gd name="connsiteY12" fmla="*/ 767151 h 4101853"/>
              <a:gd name="connsiteX13" fmla="*/ 4062058 w 4066704"/>
              <a:gd name="connsiteY13" fmla="*/ 766587 h 4101853"/>
              <a:gd name="connsiteX14" fmla="*/ 3356909 w 4066704"/>
              <a:gd name="connsiteY14" fmla="*/ 3668867 h 4101853"/>
              <a:gd name="connsiteX15" fmla="*/ 3398872 w 4066704"/>
              <a:gd name="connsiteY15" fmla="*/ 4101853 h 4101853"/>
              <a:gd name="connsiteX16" fmla="*/ 3285181 w 4066704"/>
              <a:gd name="connsiteY16" fmla="*/ 4079788 h 4101853"/>
              <a:gd name="connsiteX17" fmla="*/ 2882649 w 4066704"/>
              <a:gd name="connsiteY17" fmla="*/ 3987225 h 4101853"/>
              <a:gd name="connsiteX18" fmla="*/ 2712182 w 4066704"/>
              <a:gd name="connsiteY18" fmla="*/ 3939237 h 4101853"/>
              <a:gd name="connsiteX19" fmla="*/ 2487314 w 4066704"/>
              <a:gd name="connsiteY19" fmla="*/ 3875757 h 4101853"/>
              <a:gd name="connsiteX20" fmla="*/ 269884 w 4066704"/>
              <a:gd name="connsiteY20" fmla="*/ 2817813 h 4101853"/>
              <a:gd name="connsiteX21" fmla="*/ 5692 w 4066704"/>
              <a:gd name="connsiteY21" fmla="*/ 2633663 h 4101853"/>
              <a:gd name="connsiteX22" fmla="*/ 5420 w 4066704"/>
              <a:gd name="connsiteY22" fmla="*/ 2637523 h 4101853"/>
              <a:gd name="connsiteX23" fmla="*/ 0 w 4066704"/>
              <a:gd name="connsiteY23" fmla="*/ 2633751 h 4101853"/>
              <a:gd name="connsiteX24" fmla="*/ 247 w 4066704"/>
              <a:gd name="connsiteY24" fmla="*/ 2631630 h 4101853"/>
              <a:gd name="connsiteX25" fmla="*/ 3037 w 4066704"/>
              <a:gd name="connsiteY25" fmla="*/ 2633744 h 4101853"/>
              <a:gd name="connsiteX26" fmla="*/ 140271 w 4066704"/>
              <a:gd name="connsiteY26" fmla="*/ 1682877 h 4101853"/>
              <a:gd name="connsiteX27" fmla="*/ 663433 w 4066704"/>
              <a:gd name="connsiteY27" fmla="*/ 0 h 4101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066704" h="4101853">
                <a:moveTo>
                  <a:pt x="663433" y="0"/>
                </a:moveTo>
                <a:lnTo>
                  <a:pt x="2165143" y="0"/>
                </a:lnTo>
                <a:cubicBezTo>
                  <a:pt x="2458473" y="193267"/>
                  <a:pt x="2766488" y="354196"/>
                  <a:pt x="3084858" y="482004"/>
                </a:cubicBezTo>
                <a:lnTo>
                  <a:pt x="3321589" y="570178"/>
                </a:lnTo>
                <a:lnTo>
                  <a:pt x="3325166" y="571513"/>
                </a:lnTo>
                <a:lnTo>
                  <a:pt x="3325215" y="571528"/>
                </a:lnTo>
                <a:lnTo>
                  <a:pt x="3325510" y="571638"/>
                </a:lnTo>
                <a:lnTo>
                  <a:pt x="3350209" y="579442"/>
                </a:lnTo>
                <a:lnTo>
                  <a:pt x="3568782" y="648653"/>
                </a:lnTo>
                <a:cubicBezTo>
                  <a:pt x="3732260" y="695901"/>
                  <a:pt x="3897784" y="734774"/>
                  <a:pt x="4064815" y="765175"/>
                </a:cubicBezTo>
                <a:lnTo>
                  <a:pt x="4064972" y="764921"/>
                </a:lnTo>
                <a:lnTo>
                  <a:pt x="4066704" y="765281"/>
                </a:lnTo>
                <a:lnTo>
                  <a:pt x="4065706" y="767151"/>
                </a:lnTo>
                <a:lnTo>
                  <a:pt x="4062058" y="766587"/>
                </a:lnTo>
                <a:cubicBezTo>
                  <a:pt x="3543124" y="1651198"/>
                  <a:pt x="3301168" y="2654336"/>
                  <a:pt x="3356909" y="3668867"/>
                </a:cubicBezTo>
                <a:lnTo>
                  <a:pt x="3398872" y="4101853"/>
                </a:lnTo>
                <a:lnTo>
                  <a:pt x="3285181" y="4079788"/>
                </a:lnTo>
                <a:cubicBezTo>
                  <a:pt x="3149954" y="4052104"/>
                  <a:pt x="3015759" y="4021241"/>
                  <a:pt x="2882649" y="3987225"/>
                </a:cubicBezTo>
                <a:lnTo>
                  <a:pt x="2712182" y="3939237"/>
                </a:lnTo>
                <a:lnTo>
                  <a:pt x="2487314" y="3875757"/>
                </a:lnTo>
                <a:cubicBezTo>
                  <a:pt x="1703842" y="3633927"/>
                  <a:pt x="960399" y="3279537"/>
                  <a:pt x="269884" y="2817813"/>
                </a:cubicBezTo>
                <a:cubicBezTo>
                  <a:pt x="180958" y="2757805"/>
                  <a:pt x="92033" y="2696210"/>
                  <a:pt x="5692" y="2633663"/>
                </a:cubicBezTo>
                <a:lnTo>
                  <a:pt x="5420" y="2637523"/>
                </a:lnTo>
                <a:lnTo>
                  <a:pt x="0" y="2633751"/>
                </a:lnTo>
                <a:lnTo>
                  <a:pt x="247" y="2631630"/>
                </a:lnTo>
                <a:lnTo>
                  <a:pt x="3037" y="2633744"/>
                </a:lnTo>
                <a:cubicBezTo>
                  <a:pt x="31064" y="2316265"/>
                  <a:pt x="76808" y="1998982"/>
                  <a:pt x="140271" y="1682877"/>
                </a:cubicBezTo>
                <a:cubicBezTo>
                  <a:pt x="256887" y="1101748"/>
                  <a:pt x="432133" y="540069"/>
                  <a:pt x="663433" y="0"/>
                </a:cubicBezTo>
                <a:close/>
              </a:path>
            </a:pathLst>
          </a:custGeom>
          <a:solidFill>
            <a:schemeClr val="accent4"/>
          </a:solidFill>
        </p:spPr>
        <p:txBody>
          <a:bodyPr wrap="square" anchor="ctr">
            <a:noAutofit/>
          </a:bodyPr>
          <a:lstStyle>
            <a:lvl1pPr algn="ctr">
              <a:buNone/>
              <a:defRPr>
                <a:solidFill>
                  <a:schemeClr val="tx1"/>
                </a:solidFill>
              </a:defRPr>
            </a:lvl1pPr>
          </a:lstStyle>
          <a:p>
            <a:endParaRPr lang="fr-F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643378"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643378"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543925" y="4165353"/>
            <a:ext cx="1701800" cy="29289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543925" y="4468370"/>
            <a:ext cx="1701800" cy="29289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543925" y="4771387"/>
            <a:ext cx="1701800" cy="29289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AD7B665B-F659-BF45-9935-73D00B79A170}"/>
              </a:ext>
            </a:extLst>
          </p:cNvPr>
          <p:cNvSpPr/>
          <p:nvPr userDrawn="1"/>
        </p:nvSpPr>
        <p:spPr>
          <a:xfrm>
            <a:off x="1" y="0"/>
            <a:ext cx="5916058" cy="15482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7892"/>
                </a:lnTo>
                <a:cubicBezTo>
                  <a:pt x="2127" y="20355"/>
                  <a:pt x="4336" y="21600"/>
                  <a:pt x="6593" y="21600"/>
                </a:cubicBezTo>
                <a:cubicBezTo>
                  <a:pt x="9660" y="21600"/>
                  <a:pt x="12639" y="19305"/>
                  <a:pt x="15448" y="14767"/>
                </a:cubicBezTo>
                <a:cubicBezTo>
                  <a:pt x="17705" y="11124"/>
                  <a:pt x="19768" y="6171"/>
                  <a:pt x="21600" y="13"/>
                </a:cubicBezTo>
                <a:lnTo>
                  <a:pt x="0" y="13"/>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0" dirty="0">
                <a:solidFill>
                  <a:schemeClr val="accent2"/>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5"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AFA729DF-67B0-4816-A634-1847CF7A32BE}"/>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AECB5AFA-530C-4E06-8A0D-F050470A09C7}"/>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7" name="Picture Placeholder 6">
            <a:extLst>
              <a:ext uri="{FF2B5EF4-FFF2-40B4-BE49-F238E27FC236}">
                <a16:creationId xmlns:a16="http://schemas.microsoft.com/office/drawing/2014/main" id="{18947441-7CAF-4816-97A4-666C5873387C}"/>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35863531-E919-49EB-BD09-08844328855E}"/>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olden Ring">
      <a:dk1>
        <a:srgbClr val="053345"/>
      </a:dk1>
      <a:lt1>
        <a:srgbClr val="FFFFFF"/>
      </a:lt1>
      <a:dk2>
        <a:srgbClr val="053345"/>
      </a:dk2>
      <a:lt2>
        <a:srgbClr val="E7E6E6"/>
      </a:lt2>
      <a:accent1>
        <a:srgbClr val="053345"/>
      </a:accent1>
      <a:accent2>
        <a:srgbClr val="F2AE2F"/>
      </a:accent2>
      <a:accent3>
        <a:srgbClr val="788C9B"/>
      </a:accent3>
      <a:accent4>
        <a:srgbClr val="FCD187"/>
      </a:accent4>
      <a:accent5>
        <a:srgbClr val="F2AE2F"/>
      </a:accent5>
      <a:accent6>
        <a:srgbClr val="053345"/>
      </a:accent6>
      <a:hlink>
        <a:srgbClr val="053345"/>
      </a:hlink>
      <a:folHlink>
        <a:srgbClr val="05334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9_T_PGO_Golden-Ring-16x9.pptx" id="{00ABF500-E039-4FE7-B142-FD51FDDB7A6C}" vid="{595AE371-2F54-4AEB-95B5-F5DAA77C45C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9_T_PGO_Golden-Ring-16x9.pptx" id="{00ABF500-E039-4FE7-B142-FD51FDDB7A6C}" vid="{38D0D429-D095-408B-AB76-D7368194B70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Ring</dc:title>
  <dc:creator>PresentationGO.com</dc:creator>
  <dc:description>© Copyright PresentationGo.com</dc:description>
  <dcterms:created xsi:type="dcterms:W3CDTF">2019-11-21T05:02:10Z</dcterms:created>
  <dcterms:modified xsi:type="dcterms:W3CDTF">2020-11-23T18:07:58Z</dcterms:modified>
  <cp:category>Templates</cp:category>
</cp:coreProperties>
</file>