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730" autoAdjust="0"/>
    <p:restoredTop sz="96308" autoAdjust="0"/>
  </p:normalViewPr>
  <p:slideViewPr>
    <p:cSldViewPr snapToGrid="0">
      <p:cViewPr varScale="1">
        <p:scale>
          <a:sx n="153" d="100"/>
          <a:sy n="153" d="100"/>
        </p:scale>
        <p:origin x="185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11/23/2020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0C7301A3-5347-4BD3-B3E7-2E3F532C628A}"/>
              </a:ext>
            </a:extLst>
          </p:cNvPr>
          <p:cNvSpPr/>
          <p:nvPr userDrawn="1"/>
        </p:nvSpPr>
        <p:spPr>
          <a:xfrm>
            <a:off x="1" y="0"/>
            <a:ext cx="9122410" cy="6858000"/>
          </a:xfrm>
          <a:custGeom>
            <a:avLst/>
            <a:gdLst>
              <a:gd name="connsiteX0" fmla="*/ 3187354 w 9122410"/>
              <a:gd name="connsiteY0" fmla="*/ 3556000 h 6858000"/>
              <a:gd name="connsiteX1" fmla="*/ 3205101 w 9122410"/>
              <a:gd name="connsiteY1" fmla="*/ 3571071 h 6858000"/>
              <a:gd name="connsiteX2" fmla="*/ 3205299 w 9122410"/>
              <a:gd name="connsiteY2" fmla="*/ 3570931 h 6858000"/>
              <a:gd name="connsiteX3" fmla="*/ 5693904 w 9122410"/>
              <a:gd name="connsiteY3" fmla="*/ 0 h 6858000"/>
              <a:gd name="connsiteX4" fmla="*/ 9122410 w 9122410"/>
              <a:gd name="connsiteY4" fmla="*/ 0 h 6858000"/>
              <a:gd name="connsiteX5" fmla="*/ 8543813 w 9122410"/>
              <a:gd name="connsiteY5" fmla="*/ 2299970 h 6858000"/>
              <a:gd name="connsiteX6" fmla="*/ 8538209 w 9122410"/>
              <a:gd name="connsiteY6" fmla="*/ 2299918 h 6858000"/>
              <a:gd name="connsiteX7" fmla="*/ 8538153 w 9122410"/>
              <a:gd name="connsiteY7" fmla="*/ 2300055 h 6858000"/>
              <a:gd name="connsiteX8" fmla="*/ 8533650 w 9122410"/>
              <a:gd name="connsiteY8" fmla="*/ 2299927 h 6858000"/>
              <a:gd name="connsiteX9" fmla="*/ 8487564 w 9122410"/>
              <a:gd name="connsiteY9" fmla="*/ 2412351 h 6858000"/>
              <a:gd name="connsiteX10" fmla="*/ 6653806 w 9122410"/>
              <a:gd name="connsiteY10" fmla="*/ 5127930 h 6858000"/>
              <a:gd name="connsiteX11" fmla="*/ 6422640 w 9122410"/>
              <a:gd name="connsiteY11" fmla="*/ 5349777 h 6858000"/>
              <a:gd name="connsiteX12" fmla="*/ 6356927 w 9122410"/>
              <a:gd name="connsiteY12" fmla="*/ 5328410 h 6858000"/>
              <a:gd name="connsiteX13" fmla="*/ 6356061 w 9122410"/>
              <a:gd name="connsiteY13" fmla="*/ 5329193 h 6858000"/>
              <a:gd name="connsiteX14" fmla="*/ 6430455 w 9122410"/>
              <a:gd name="connsiteY14" fmla="*/ 5353685 h 6858000"/>
              <a:gd name="connsiteX15" fmla="*/ 4176882 w 9122410"/>
              <a:gd name="connsiteY15" fmla="*/ 6858000 h 6858000"/>
              <a:gd name="connsiteX16" fmla="*/ 0 w 9122410"/>
              <a:gd name="connsiteY16" fmla="*/ 6858000 h 6858000"/>
              <a:gd name="connsiteX17" fmla="*/ 0 w 9122410"/>
              <a:gd name="connsiteY17" fmla="*/ 4206240 h 6858000"/>
              <a:gd name="connsiteX18" fmla="*/ 610272 w 9122410"/>
              <a:gd name="connsiteY18" fmla="*/ 4241800 h 6858000"/>
              <a:gd name="connsiteX19" fmla="*/ 2891704 w 9122410"/>
              <a:gd name="connsiteY19" fmla="*/ 3713909 h 6858000"/>
              <a:gd name="connsiteX20" fmla="*/ 3185589 w 9122410"/>
              <a:gd name="connsiteY20" fmla="*/ 3556943 h 6858000"/>
              <a:gd name="connsiteX21" fmla="*/ 3182751 w 9122410"/>
              <a:gd name="connsiteY21" fmla="*/ 3554531 h 6858000"/>
              <a:gd name="connsiteX22" fmla="*/ 3449503 w 9122410"/>
              <a:gd name="connsiteY22" fmla="*/ 3388512 h 6858000"/>
              <a:gd name="connsiteX23" fmla="*/ 3918504 w 9122410"/>
              <a:gd name="connsiteY23" fmla="*/ 3033593 h 6858000"/>
              <a:gd name="connsiteX24" fmla="*/ 4923304 w 9122410"/>
              <a:gd name="connsiteY24" fmla="*/ 3033593 h 6858000"/>
              <a:gd name="connsiteX25" fmla="*/ 4923304 w 9122410"/>
              <a:gd name="connsiteY25" fmla="*/ 1914358 h 6858000"/>
              <a:gd name="connsiteX26" fmla="*/ 4925104 w 9122410"/>
              <a:gd name="connsiteY26" fmla="*/ 1911776 h 6858000"/>
              <a:gd name="connsiteX27" fmla="*/ 5406010 w 9122410"/>
              <a:gd name="connsiteY27" fmla="*/ 990599 h 6858000"/>
              <a:gd name="connsiteX28" fmla="*/ 5411786 w 9122410"/>
              <a:gd name="connsiteY28" fmla="*/ 990600 h 6858000"/>
              <a:gd name="connsiteX29" fmla="*/ 5693904 w 9122410"/>
              <a:gd name="connsiteY29" fmla="*/ 0 h 6858000"/>
              <a:gd name="connsiteX0" fmla="*/ 3187354 w 9122410"/>
              <a:gd name="connsiteY0" fmla="*/ 3556000 h 6858000"/>
              <a:gd name="connsiteX1" fmla="*/ 3205101 w 9122410"/>
              <a:gd name="connsiteY1" fmla="*/ 3571071 h 6858000"/>
              <a:gd name="connsiteX2" fmla="*/ 3205299 w 9122410"/>
              <a:gd name="connsiteY2" fmla="*/ 3570931 h 6858000"/>
              <a:gd name="connsiteX3" fmla="*/ 3187354 w 9122410"/>
              <a:gd name="connsiteY3" fmla="*/ 3556000 h 6858000"/>
              <a:gd name="connsiteX4" fmla="*/ 5693904 w 9122410"/>
              <a:gd name="connsiteY4" fmla="*/ 0 h 6858000"/>
              <a:gd name="connsiteX5" fmla="*/ 9122410 w 9122410"/>
              <a:gd name="connsiteY5" fmla="*/ 0 h 6858000"/>
              <a:gd name="connsiteX6" fmla="*/ 8543813 w 9122410"/>
              <a:gd name="connsiteY6" fmla="*/ 2299970 h 6858000"/>
              <a:gd name="connsiteX7" fmla="*/ 8538209 w 9122410"/>
              <a:gd name="connsiteY7" fmla="*/ 2299918 h 6858000"/>
              <a:gd name="connsiteX8" fmla="*/ 8538153 w 9122410"/>
              <a:gd name="connsiteY8" fmla="*/ 2300055 h 6858000"/>
              <a:gd name="connsiteX9" fmla="*/ 8533650 w 9122410"/>
              <a:gd name="connsiteY9" fmla="*/ 2299927 h 6858000"/>
              <a:gd name="connsiteX10" fmla="*/ 8487564 w 9122410"/>
              <a:gd name="connsiteY10" fmla="*/ 2412351 h 6858000"/>
              <a:gd name="connsiteX11" fmla="*/ 6653806 w 9122410"/>
              <a:gd name="connsiteY11" fmla="*/ 5127930 h 6858000"/>
              <a:gd name="connsiteX12" fmla="*/ 6422640 w 9122410"/>
              <a:gd name="connsiteY12" fmla="*/ 5349777 h 6858000"/>
              <a:gd name="connsiteX13" fmla="*/ 6356927 w 9122410"/>
              <a:gd name="connsiteY13" fmla="*/ 5328410 h 6858000"/>
              <a:gd name="connsiteX14" fmla="*/ 6356061 w 9122410"/>
              <a:gd name="connsiteY14" fmla="*/ 5329193 h 6858000"/>
              <a:gd name="connsiteX15" fmla="*/ 6430455 w 9122410"/>
              <a:gd name="connsiteY15" fmla="*/ 5353685 h 6858000"/>
              <a:gd name="connsiteX16" fmla="*/ 4176882 w 9122410"/>
              <a:gd name="connsiteY16" fmla="*/ 6858000 h 6858000"/>
              <a:gd name="connsiteX17" fmla="*/ 0 w 9122410"/>
              <a:gd name="connsiteY17" fmla="*/ 6858000 h 6858000"/>
              <a:gd name="connsiteX18" fmla="*/ 0 w 9122410"/>
              <a:gd name="connsiteY18" fmla="*/ 4206240 h 6858000"/>
              <a:gd name="connsiteX19" fmla="*/ 610272 w 9122410"/>
              <a:gd name="connsiteY19" fmla="*/ 4241800 h 6858000"/>
              <a:gd name="connsiteX20" fmla="*/ 2891704 w 9122410"/>
              <a:gd name="connsiteY20" fmla="*/ 3713909 h 6858000"/>
              <a:gd name="connsiteX21" fmla="*/ 3185589 w 9122410"/>
              <a:gd name="connsiteY21" fmla="*/ 3556943 h 6858000"/>
              <a:gd name="connsiteX22" fmla="*/ 3182751 w 9122410"/>
              <a:gd name="connsiteY22" fmla="*/ 3554531 h 6858000"/>
              <a:gd name="connsiteX23" fmla="*/ 3449503 w 9122410"/>
              <a:gd name="connsiteY23" fmla="*/ 3388512 h 6858000"/>
              <a:gd name="connsiteX24" fmla="*/ 4923304 w 9122410"/>
              <a:gd name="connsiteY24" fmla="*/ 3033593 h 6858000"/>
              <a:gd name="connsiteX25" fmla="*/ 4923304 w 9122410"/>
              <a:gd name="connsiteY25" fmla="*/ 1914358 h 6858000"/>
              <a:gd name="connsiteX26" fmla="*/ 4925104 w 9122410"/>
              <a:gd name="connsiteY26" fmla="*/ 1911776 h 6858000"/>
              <a:gd name="connsiteX27" fmla="*/ 5406010 w 9122410"/>
              <a:gd name="connsiteY27" fmla="*/ 990599 h 6858000"/>
              <a:gd name="connsiteX28" fmla="*/ 5411786 w 9122410"/>
              <a:gd name="connsiteY28" fmla="*/ 990600 h 6858000"/>
              <a:gd name="connsiteX29" fmla="*/ 5693904 w 9122410"/>
              <a:gd name="connsiteY29" fmla="*/ 0 h 6858000"/>
              <a:gd name="connsiteX0" fmla="*/ 3187354 w 9122410"/>
              <a:gd name="connsiteY0" fmla="*/ 3556000 h 6858000"/>
              <a:gd name="connsiteX1" fmla="*/ 3205101 w 9122410"/>
              <a:gd name="connsiteY1" fmla="*/ 3571071 h 6858000"/>
              <a:gd name="connsiteX2" fmla="*/ 3205299 w 9122410"/>
              <a:gd name="connsiteY2" fmla="*/ 3570931 h 6858000"/>
              <a:gd name="connsiteX3" fmla="*/ 3187354 w 9122410"/>
              <a:gd name="connsiteY3" fmla="*/ 3556000 h 6858000"/>
              <a:gd name="connsiteX4" fmla="*/ 5693904 w 9122410"/>
              <a:gd name="connsiteY4" fmla="*/ 0 h 6858000"/>
              <a:gd name="connsiteX5" fmla="*/ 9122410 w 9122410"/>
              <a:gd name="connsiteY5" fmla="*/ 0 h 6858000"/>
              <a:gd name="connsiteX6" fmla="*/ 8543813 w 9122410"/>
              <a:gd name="connsiteY6" fmla="*/ 2299970 h 6858000"/>
              <a:gd name="connsiteX7" fmla="*/ 8538209 w 9122410"/>
              <a:gd name="connsiteY7" fmla="*/ 2299918 h 6858000"/>
              <a:gd name="connsiteX8" fmla="*/ 8538153 w 9122410"/>
              <a:gd name="connsiteY8" fmla="*/ 2300055 h 6858000"/>
              <a:gd name="connsiteX9" fmla="*/ 8533650 w 9122410"/>
              <a:gd name="connsiteY9" fmla="*/ 2299927 h 6858000"/>
              <a:gd name="connsiteX10" fmla="*/ 8487564 w 9122410"/>
              <a:gd name="connsiteY10" fmla="*/ 2412351 h 6858000"/>
              <a:gd name="connsiteX11" fmla="*/ 6653806 w 9122410"/>
              <a:gd name="connsiteY11" fmla="*/ 5127930 h 6858000"/>
              <a:gd name="connsiteX12" fmla="*/ 6422640 w 9122410"/>
              <a:gd name="connsiteY12" fmla="*/ 5349777 h 6858000"/>
              <a:gd name="connsiteX13" fmla="*/ 6356927 w 9122410"/>
              <a:gd name="connsiteY13" fmla="*/ 5328410 h 6858000"/>
              <a:gd name="connsiteX14" fmla="*/ 6356061 w 9122410"/>
              <a:gd name="connsiteY14" fmla="*/ 5329193 h 6858000"/>
              <a:gd name="connsiteX15" fmla="*/ 6430455 w 9122410"/>
              <a:gd name="connsiteY15" fmla="*/ 5353685 h 6858000"/>
              <a:gd name="connsiteX16" fmla="*/ 4176882 w 9122410"/>
              <a:gd name="connsiteY16" fmla="*/ 6858000 h 6858000"/>
              <a:gd name="connsiteX17" fmla="*/ 0 w 9122410"/>
              <a:gd name="connsiteY17" fmla="*/ 6858000 h 6858000"/>
              <a:gd name="connsiteX18" fmla="*/ 0 w 9122410"/>
              <a:gd name="connsiteY18" fmla="*/ 4206240 h 6858000"/>
              <a:gd name="connsiteX19" fmla="*/ 610272 w 9122410"/>
              <a:gd name="connsiteY19" fmla="*/ 4241800 h 6858000"/>
              <a:gd name="connsiteX20" fmla="*/ 2891704 w 9122410"/>
              <a:gd name="connsiteY20" fmla="*/ 3713909 h 6858000"/>
              <a:gd name="connsiteX21" fmla="*/ 3185589 w 9122410"/>
              <a:gd name="connsiteY21" fmla="*/ 3556943 h 6858000"/>
              <a:gd name="connsiteX22" fmla="*/ 3182751 w 9122410"/>
              <a:gd name="connsiteY22" fmla="*/ 3554531 h 6858000"/>
              <a:gd name="connsiteX23" fmla="*/ 4923304 w 9122410"/>
              <a:gd name="connsiteY23" fmla="*/ 3033593 h 6858000"/>
              <a:gd name="connsiteX24" fmla="*/ 4923304 w 9122410"/>
              <a:gd name="connsiteY24" fmla="*/ 1914358 h 6858000"/>
              <a:gd name="connsiteX25" fmla="*/ 4925104 w 9122410"/>
              <a:gd name="connsiteY25" fmla="*/ 1911776 h 6858000"/>
              <a:gd name="connsiteX26" fmla="*/ 5406010 w 9122410"/>
              <a:gd name="connsiteY26" fmla="*/ 990599 h 6858000"/>
              <a:gd name="connsiteX27" fmla="*/ 5411786 w 9122410"/>
              <a:gd name="connsiteY27" fmla="*/ 990600 h 6858000"/>
              <a:gd name="connsiteX28" fmla="*/ 5693904 w 9122410"/>
              <a:gd name="connsiteY28" fmla="*/ 0 h 6858000"/>
              <a:gd name="connsiteX0" fmla="*/ 3187354 w 9122410"/>
              <a:gd name="connsiteY0" fmla="*/ 3556000 h 6858000"/>
              <a:gd name="connsiteX1" fmla="*/ 3205101 w 9122410"/>
              <a:gd name="connsiteY1" fmla="*/ 3571071 h 6858000"/>
              <a:gd name="connsiteX2" fmla="*/ 3205299 w 9122410"/>
              <a:gd name="connsiteY2" fmla="*/ 3570931 h 6858000"/>
              <a:gd name="connsiteX3" fmla="*/ 3187354 w 9122410"/>
              <a:gd name="connsiteY3" fmla="*/ 3556000 h 6858000"/>
              <a:gd name="connsiteX4" fmla="*/ 5693904 w 9122410"/>
              <a:gd name="connsiteY4" fmla="*/ 0 h 6858000"/>
              <a:gd name="connsiteX5" fmla="*/ 9122410 w 9122410"/>
              <a:gd name="connsiteY5" fmla="*/ 0 h 6858000"/>
              <a:gd name="connsiteX6" fmla="*/ 8543813 w 9122410"/>
              <a:gd name="connsiteY6" fmla="*/ 2299970 h 6858000"/>
              <a:gd name="connsiteX7" fmla="*/ 8538209 w 9122410"/>
              <a:gd name="connsiteY7" fmla="*/ 2299918 h 6858000"/>
              <a:gd name="connsiteX8" fmla="*/ 8538153 w 9122410"/>
              <a:gd name="connsiteY8" fmla="*/ 2300055 h 6858000"/>
              <a:gd name="connsiteX9" fmla="*/ 8533650 w 9122410"/>
              <a:gd name="connsiteY9" fmla="*/ 2299927 h 6858000"/>
              <a:gd name="connsiteX10" fmla="*/ 8487564 w 9122410"/>
              <a:gd name="connsiteY10" fmla="*/ 2412351 h 6858000"/>
              <a:gd name="connsiteX11" fmla="*/ 6653806 w 9122410"/>
              <a:gd name="connsiteY11" fmla="*/ 5127930 h 6858000"/>
              <a:gd name="connsiteX12" fmla="*/ 6422640 w 9122410"/>
              <a:gd name="connsiteY12" fmla="*/ 5349777 h 6858000"/>
              <a:gd name="connsiteX13" fmla="*/ 6356927 w 9122410"/>
              <a:gd name="connsiteY13" fmla="*/ 5328410 h 6858000"/>
              <a:gd name="connsiteX14" fmla="*/ 6356061 w 9122410"/>
              <a:gd name="connsiteY14" fmla="*/ 5329193 h 6858000"/>
              <a:gd name="connsiteX15" fmla="*/ 6430455 w 9122410"/>
              <a:gd name="connsiteY15" fmla="*/ 5353685 h 6858000"/>
              <a:gd name="connsiteX16" fmla="*/ 4176882 w 9122410"/>
              <a:gd name="connsiteY16" fmla="*/ 6858000 h 6858000"/>
              <a:gd name="connsiteX17" fmla="*/ 0 w 9122410"/>
              <a:gd name="connsiteY17" fmla="*/ 6858000 h 6858000"/>
              <a:gd name="connsiteX18" fmla="*/ 0 w 9122410"/>
              <a:gd name="connsiteY18" fmla="*/ 4206240 h 6858000"/>
              <a:gd name="connsiteX19" fmla="*/ 610272 w 9122410"/>
              <a:gd name="connsiteY19" fmla="*/ 4241800 h 6858000"/>
              <a:gd name="connsiteX20" fmla="*/ 2891704 w 9122410"/>
              <a:gd name="connsiteY20" fmla="*/ 3713909 h 6858000"/>
              <a:gd name="connsiteX21" fmla="*/ 3185589 w 9122410"/>
              <a:gd name="connsiteY21" fmla="*/ 3556943 h 6858000"/>
              <a:gd name="connsiteX22" fmla="*/ 3182751 w 9122410"/>
              <a:gd name="connsiteY22" fmla="*/ 3554531 h 6858000"/>
              <a:gd name="connsiteX23" fmla="*/ 4923304 w 9122410"/>
              <a:gd name="connsiteY23" fmla="*/ 3033593 h 6858000"/>
              <a:gd name="connsiteX24" fmla="*/ 4923304 w 9122410"/>
              <a:gd name="connsiteY24" fmla="*/ 1914358 h 6858000"/>
              <a:gd name="connsiteX25" fmla="*/ 5406010 w 9122410"/>
              <a:gd name="connsiteY25" fmla="*/ 990599 h 6858000"/>
              <a:gd name="connsiteX26" fmla="*/ 5411786 w 9122410"/>
              <a:gd name="connsiteY26" fmla="*/ 990600 h 6858000"/>
              <a:gd name="connsiteX27" fmla="*/ 5693904 w 9122410"/>
              <a:gd name="connsiteY27" fmla="*/ 0 h 6858000"/>
              <a:gd name="connsiteX0" fmla="*/ 3187354 w 9122410"/>
              <a:gd name="connsiteY0" fmla="*/ 3556000 h 6858000"/>
              <a:gd name="connsiteX1" fmla="*/ 3205101 w 9122410"/>
              <a:gd name="connsiteY1" fmla="*/ 3571071 h 6858000"/>
              <a:gd name="connsiteX2" fmla="*/ 3205299 w 9122410"/>
              <a:gd name="connsiteY2" fmla="*/ 3570931 h 6858000"/>
              <a:gd name="connsiteX3" fmla="*/ 3187354 w 9122410"/>
              <a:gd name="connsiteY3" fmla="*/ 3556000 h 6858000"/>
              <a:gd name="connsiteX4" fmla="*/ 5693904 w 9122410"/>
              <a:gd name="connsiteY4" fmla="*/ 0 h 6858000"/>
              <a:gd name="connsiteX5" fmla="*/ 9122410 w 9122410"/>
              <a:gd name="connsiteY5" fmla="*/ 0 h 6858000"/>
              <a:gd name="connsiteX6" fmla="*/ 8543813 w 9122410"/>
              <a:gd name="connsiteY6" fmla="*/ 2299970 h 6858000"/>
              <a:gd name="connsiteX7" fmla="*/ 8538209 w 9122410"/>
              <a:gd name="connsiteY7" fmla="*/ 2299918 h 6858000"/>
              <a:gd name="connsiteX8" fmla="*/ 8538153 w 9122410"/>
              <a:gd name="connsiteY8" fmla="*/ 2300055 h 6858000"/>
              <a:gd name="connsiteX9" fmla="*/ 8533650 w 9122410"/>
              <a:gd name="connsiteY9" fmla="*/ 2299927 h 6858000"/>
              <a:gd name="connsiteX10" fmla="*/ 8487564 w 9122410"/>
              <a:gd name="connsiteY10" fmla="*/ 2412351 h 6858000"/>
              <a:gd name="connsiteX11" fmla="*/ 6653806 w 9122410"/>
              <a:gd name="connsiteY11" fmla="*/ 5127930 h 6858000"/>
              <a:gd name="connsiteX12" fmla="*/ 6422640 w 9122410"/>
              <a:gd name="connsiteY12" fmla="*/ 5349777 h 6858000"/>
              <a:gd name="connsiteX13" fmla="*/ 6356927 w 9122410"/>
              <a:gd name="connsiteY13" fmla="*/ 5328410 h 6858000"/>
              <a:gd name="connsiteX14" fmla="*/ 6356061 w 9122410"/>
              <a:gd name="connsiteY14" fmla="*/ 5329193 h 6858000"/>
              <a:gd name="connsiteX15" fmla="*/ 6430455 w 9122410"/>
              <a:gd name="connsiteY15" fmla="*/ 5353685 h 6858000"/>
              <a:gd name="connsiteX16" fmla="*/ 4176882 w 9122410"/>
              <a:gd name="connsiteY16" fmla="*/ 6858000 h 6858000"/>
              <a:gd name="connsiteX17" fmla="*/ 0 w 9122410"/>
              <a:gd name="connsiteY17" fmla="*/ 6858000 h 6858000"/>
              <a:gd name="connsiteX18" fmla="*/ 0 w 9122410"/>
              <a:gd name="connsiteY18" fmla="*/ 4206240 h 6858000"/>
              <a:gd name="connsiteX19" fmla="*/ 610272 w 9122410"/>
              <a:gd name="connsiteY19" fmla="*/ 4241800 h 6858000"/>
              <a:gd name="connsiteX20" fmla="*/ 2891704 w 9122410"/>
              <a:gd name="connsiteY20" fmla="*/ 3713909 h 6858000"/>
              <a:gd name="connsiteX21" fmla="*/ 3185589 w 9122410"/>
              <a:gd name="connsiteY21" fmla="*/ 3556943 h 6858000"/>
              <a:gd name="connsiteX22" fmla="*/ 3182751 w 9122410"/>
              <a:gd name="connsiteY22" fmla="*/ 3554531 h 6858000"/>
              <a:gd name="connsiteX23" fmla="*/ 4923304 w 9122410"/>
              <a:gd name="connsiteY23" fmla="*/ 3033593 h 6858000"/>
              <a:gd name="connsiteX24" fmla="*/ 5406010 w 9122410"/>
              <a:gd name="connsiteY24" fmla="*/ 990599 h 6858000"/>
              <a:gd name="connsiteX25" fmla="*/ 5411786 w 9122410"/>
              <a:gd name="connsiteY25" fmla="*/ 990600 h 6858000"/>
              <a:gd name="connsiteX26" fmla="*/ 5693904 w 9122410"/>
              <a:gd name="connsiteY2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2410" h="6858000">
                <a:moveTo>
                  <a:pt x="3187354" y="3556000"/>
                </a:moveTo>
                <a:lnTo>
                  <a:pt x="3205101" y="3571071"/>
                </a:lnTo>
                <a:lnTo>
                  <a:pt x="3205299" y="3570931"/>
                </a:lnTo>
                <a:lnTo>
                  <a:pt x="3187354" y="3556000"/>
                </a:lnTo>
                <a:close/>
                <a:moveTo>
                  <a:pt x="5693904" y="0"/>
                </a:moveTo>
                <a:lnTo>
                  <a:pt x="9122410" y="0"/>
                </a:lnTo>
                <a:cubicBezTo>
                  <a:pt x="9037943" y="790575"/>
                  <a:pt x="8845359" y="1560513"/>
                  <a:pt x="8543813" y="2299970"/>
                </a:cubicBezTo>
                <a:lnTo>
                  <a:pt x="8538209" y="2299918"/>
                </a:lnTo>
                <a:cubicBezTo>
                  <a:pt x="8538190" y="2299964"/>
                  <a:pt x="8538172" y="2300009"/>
                  <a:pt x="8538153" y="2300055"/>
                </a:cubicBezTo>
                <a:lnTo>
                  <a:pt x="8533650" y="2299927"/>
                </a:lnTo>
                <a:cubicBezTo>
                  <a:pt x="8518159" y="2336874"/>
                  <a:pt x="8503055" y="2375140"/>
                  <a:pt x="8487564" y="2412351"/>
                </a:cubicBezTo>
                <a:cubicBezTo>
                  <a:pt x="8056137" y="3429703"/>
                  <a:pt x="7439205" y="4343869"/>
                  <a:pt x="6653806" y="5127930"/>
                </a:cubicBezTo>
                <a:lnTo>
                  <a:pt x="6422640" y="5349777"/>
                </a:lnTo>
                <a:lnTo>
                  <a:pt x="6356927" y="5328410"/>
                </a:lnTo>
                <a:lnTo>
                  <a:pt x="6356061" y="5329193"/>
                </a:lnTo>
                <a:lnTo>
                  <a:pt x="6430455" y="5353685"/>
                </a:lnTo>
                <a:cubicBezTo>
                  <a:pt x="5761478" y="5974398"/>
                  <a:pt x="5005500" y="6479223"/>
                  <a:pt x="4176882" y="6858000"/>
                </a:cubicBezTo>
                <a:lnTo>
                  <a:pt x="0" y="6858000"/>
                </a:lnTo>
                <a:lnTo>
                  <a:pt x="0" y="4206240"/>
                </a:lnTo>
                <a:cubicBezTo>
                  <a:pt x="200609" y="4230370"/>
                  <a:pt x="404596" y="4241800"/>
                  <a:pt x="610272" y="4241800"/>
                </a:cubicBezTo>
                <a:cubicBezTo>
                  <a:pt x="1414766" y="4241800"/>
                  <a:pt x="2190804" y="4059243"/>
                  <a:pt x="2891704" y="3713909"/>
                </a:cubicBezTo>
                <a:lnTo>
                  <a:pt x="3185589" y="3556943"/>
                </a:lnTo>
                <a:lnTo>
                  <a:pt x="3182751" y="3554531"/>
                </a:lnTo>
                <a:lnTo>
                  <a:pt x="4923304" y="3033593"/>
                </a:lnTo>
                <a:lnTo>
                  <a:pt x="5406010" y="990599"/>
                </a:lnTo>
                <a:lnTo>
                  <a:pt x="5411786" y="990600"/>
                </a:lnTo>
                <a:cubicBezTo>
                  <a:pt x="5538063" y="671830"/>
                  <a:pt x="5632666" y="340360"/>
                  <a:pt x="5693904" y="0"/>
                </a:cubicBezTo>
                <a:close/>
              </a:path>
            </a:pathLst>
          </a:custGeom>
          <a:solidFill>
            <a:schemeClr val="accent2"/>
          </a:solidFill>
          <a:ln w="12700">
            <a:miter lim="400000"/>
          </a:ln>
        </p:spPr>
        <p:txBody>
          <a:bodyPr wrap="square" lIns="38100" tIns="38100" rIns="38100" bIns="38100" anchor="ctr">
            <a:noAutofit/>
          </a:bodyPr>
          <a:lstStyle/>
          <a:p>
            <a:pPr lvl="0"/>
            <a:endParaRPr lang="en-US" sz="3000">
              <a:solidFill>
                <a:srgbClr val="FFFFFF"/>
              </a:solidFill>
            </a:endParaRPr>
          </a:p>
        </p:txBody>
      </p:sp>
      <p:sp>
        <p:nvSpPr>
          <p:cNvPr id="14" name="Shape">
            <a:extLst>
              <a:ext uri="{FF2B5EF4-FFF2-40B4-BE49-F238E27FC236}">
                <a16:creationId xmlns:a16="http://schemas.microsoft.com/office/drawing/2014/main" id="{A28FD54B-354B-492B-9285-0F8B2EA454BF}"/>
              </a:ext>
            </a:extLst>
          </p:cNvPr>
          <p:cNvSpPr/>
          <p:nvPr userDrawn="1"/>
        </p:nvSpPr>
        <p:spPr>
          <a:xfrm>
            <a:off x="778810" y="-2"/>
            <a:ext cx="8365190" cy="5700341"/>
          </a:xfrm>
          <a:custGeom>
            <a:avLst/>
            <a:gdLst/>
            <a:ahLst/>
            <a:cxnLst>
              <a:cxn ang="0">
                <a:pos x="wd2" y="hd2"/>
              </a:cxn>
              <a:cxn ang="5400000">
                <a:pos x="wd2" y="hd2"/>
              </a:cxn>
              <a:cxn ang="10800000">
                <a:pos x="wd2" y="hd2"/>
              </a:cxn>
              <a:cxn ang="16200000">
                <a:pos x="wd2" y="hd2"/>
              </a:cxn>
            </a:cxnLst>
            <a:rect l="0" t="0" r="r" b="b"/>
            <a:pathLst>
              <a:path w="21600" h="21600" extrusionOk="0">
                <a:moveTo>
                  <a:pt x="8968" y="10343"/>
                </a:moveTo>
                <a:cubicBezTo>
                  <a:pt x="8128" y="11575"/>
                  <a:pt x="7198" y="12619"/>
                  <a:pt x="6195" y="13469"/>
                </a:cubicBezTo>
                <a:cubicBezTo>
                  <a:pt x="5862" y="13034"/>
                  <a:pt x="5533" y="12585"/>
                  <a:pt x="5216" y="12116"/>
                </a:cubicBezTo>
                <a:cubicBezTo>
                  <a:pt x="3188" y="9145"/>
                  <a:pt x="1596" y="5681"/>
                  <a:pt x="481" y="1826"/>
                </a:cubicBezTo>
                <a:cubicBezTo>
                  <a:pt x="307" y="1222"/>
                  <a:pt x="145" y="614"/>
                  <a:pt x="0" y="0"/>
                </a:cubicBezTo>
                <a:lnTo>
                  <a:pt x="9727" y="0"/>
                </a:lnTo>
                <a:cubicBezTo>
                  <a:pt x="10215" y="1077"/>
                  <a:pt x="10782" y="2092"/>
                  <a:pt x="11422" y="3029"/>
                </a:cubicBezTo>
                <a:cubicBezTo>
                  <a:pt x="11590" y="3276"/>
                  <a:pt x="11764" y="3517"/>
                  <a:pt x="11942" y="3754"/>
                </a:cubicBezTo>
                <a:cubicBezTo>
                  <a:pt x="11276" y="6189"/>
                  <a:pt x="10274" y="8430"/>
                  <a:pt x="8968" y="10343"/>
                </a:cubicBezTo>
                <a:close/>
                <a:moveTo>
                  <a:pt x="20845" y="8749"/>
                </a:moveTo>
                <a:cubicBezTo>
                  <a:pt x="20571" y="8749"/>
                  <a:pt x="20298" y="8735"/>
                  <a:pt x="20024" y="8715"/>
                </a:cubicBezTo>
                <a:cubicBezTo>
                  <a:pt x="19984" y="8855"/>
                  <a:pt x="19945" y="9000"/>
                  <a:pt x="19905" y="9141"/>
                </a:cubicBezTo>
                <a:cubicBezTo>
                  <a:pt x="18791" y="12996"/>
                  <a:pt x="17198" y="16460"/>
                  <a:pt x="15170" y="19431"/>
                </a:cubicBezTo>
                <a:cubicBezTo>
                  <a:pt x="14973" y="19721"/>
                  <a:pt x="14775" y="20001"/>
                  <a:pt x="14570" y="20276"/>
                </a:cubicBezTo>
                <a:cubicBezTo>
                  <a:pt x="16598" y="21156"/>
                  <a:pt x="18698" y="21600"/>
                  <a:pt x="20845" y="21600"/>
                </a:cubicBezTo>
                <a:cubicBezTo>
                  <a:pt x="21096" y="21600"/>
                  <a:pt x="21349" y="21595"/>
                  <a:pt x="21600" y="21581"/>
                </a:cubicBezTo>
                <a:lnTo>
                  <a:pt x="21600" y="8720"/>
                </a:lnTo>
                <a:cubicBezTo>
                  <a:pt x="21349" y="8740"/>
                  <a:pt x="21099" y="8749"/>
                  <a:pt x="20845" y="8749"/>
                </a:cubicBez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defRPr>
            </a:pPr>
            <a:endParaRPr/>
          </a:p>
        </p:txBody>
      </p:sp>
      <p:sp>
        <p:nvSpPr>
          <p:cNvPr id="16" name="Picture Placeholder 15">
            <a:extLst>
              <a:ext uri="{FF2B5EF4-FFF2-40B4-BE49-F238E27FC236}">
                <a16:creationId xmlns:a16="http://schemas.microsoft.com/office/drawing/2014/main" id="{4EB98618-B836-4318-AD18-7D59A4D5E63B}"/>
              </a:ext>
            </a:extLst>
          </p:cNvPr>
          <p:cNvSpPr>
            <a:spLocks noGrp="1"/>
          </p:cNvSpPr>
          <p:nvPr>
            <p:ph type="pic" sz="quarter" idx="13"/>
          </p:nvPr>
        </p:nvSpPr>
        <p:spPr>
          <a:xfrm>
            <a:off x="3182752" y="990599"/>
            <a:ext cx="5355458" cy="4359178"/>
          </a:xfrm>
          <a:custGeom>
            <a:avLst/>
            <a:gdLst>
              <a:gd name="connsiteX0" fmla="*/ 2223259 w 5355458"/>
              <a:gd name="connsiteY0" fmla="*/ 0 h 4359178"/>
              <a:gd name="connsiteX1" fmla="*/ 5355458 w 5355458"/>
              <a:gd name="connsiteY1" fmla="*/ 1309319 h 4359178"/>
              <a:gd name="connsiteX2" fmla="*/ 5355402 w 5355458"/>
              <a:gd name="connsiteY2" fmla="*/ 1309456 h 4359178"/>
              <a:gd name="connsiteX3" fmla="*/ 5350899 w 5355458"/>
              <a:gd name="connsiteY3" fmla="*/ 1309328 h 4359178"/>
              <a:gd name="connsiteX4" fmla="*/ 5304813 w 5355458"/>
              <a:gd name="connsiteY4" fmla="*/ 1421752 h 4359178"/>
              <a:gd name="connsiteX5" fmla="*/ 3471055 w 5355458"/>
              <a:gd name="connsiteY5" fmla="*/ 4137331 h 4359178"/>
              <a:gd name="connsiteX6" fmla="*/ 3239889 w 5355458"/>
              <a:gd name="connsiteY6" fmla="*/ 4359178 h 4359178"/>
              <a:gd name="connsiteX7" fmla="*/ 2911788 w 5355458"/>
              <a:gd name="connsiteY7" fmla="*/ 4252495 h 4359178"/>
              <a:gd name="connsiteX8" fmla="*/ 2793114 w 5355458"/>
              <a:gd name="connsiteY8" fmla="*/ 4213425 h 4359178"/>
              <a:gd name="connsiteX9" fmla="*/ 2345176 w 5355458"/>
              <a:gd name="connsiteY9" fmla="*/ 4039236 h 4359178"/>
              <a:gd name="connsiteX10" fmla="*/ 4603 w 5355458"/>
              <a:gd name="connsiteY10" fmla="*/ 2565401 h 4359178"/>
              <a:gd name="connsiteX11" fmla="*/ 2838 w 5355458"/>
              <a:gd name="connsiteY11" fmla="*/ 2566344 h 4359178"/>
              <a:gd name="connsiteX12" fmla="*/ 0 w 5355458"/>
              <a:gd name="connsiteY12" fmla="*/ 2563932 h 4359178"/>
              <a:gd name="connsiteX13" fmla="*/ 1073819 w 5355458"/>
              <a:gd name="connsiteY13" fmla="*/ 1739097 h 4359178"/>
              <a:gd name="connsiteX14" fmla="*/ 2223259 w 5355458"/>
              <a:gd name="connsiteY14" fmla="*/ 0 h 4359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355458" h="4359178">
                <a:moveTo>
                  <a:pt x="2223259" y="0"/>
                </a:moveTo>
                <a:cubicBezTo>
                  <a:pt x="3094017" y="781635"/>
                  <a:pt x="4187175" y="1239271"/>
                  <a:pt x="5355458" y="1309319"/>
                </a:cubicBezTo>
                <a:lnTo>
                  <a:pt x="5355402" y="1309456"/>
                </a:lnTo>
                <a:lnTo>
                  <a:pt x="5350899" y="1309328"/>
                </a:lnTo>
                <a:cubicBezTo>
                  <a:pt x="5335408" y="1346275"/>
                  <a:pt x="5320304" y="1384541"/>
                  <a:pt x="5304813" y="1421752"/>
                </a:cubicBezTo>
                <a:cubicBezTo>
                  <a:pt x="4873386" y="2439104"/>
                  <a:pt x="4256454" y="3353270"/>
                  <a:pt x="3471055" y="4137331"/>
                </a:cubicBezTo>
                <a:lnTo>
                  <a:pt x="3239889" y="4359178"/>
                </a:lnTo>
                <a:lnTo>
                  <a:pt x="2911788" y="4252495"/>
                </a:lnTo>
                <a:lnTo>
                  <a:pt x="2793114" y="4213425"/>
                </a:lnTo>
                <a:cubicBezTo>
                  <a:pt x="2642605" y="4159569"/>
                  <a:pt x="2493204" y="4101625"/>
                  <a:pt x="2345176" y="4039236"/>
                </a:cubicBezTo>
                <a:cubicBezTo>
                  <a:pt x="1485727" y="3675699"/>
                  <a:pt x="700609" y="3181034"/>
                  <a:pt x="4603" y="2565401"/>
                </a:cubicBezTo>
                <a:lnTo>
                  <a:pt x="2838" y="2566344"/>
                </a:lnTo>
                <a:lnTo>
                  <a:pt x="0" y="2563932"/>
                </a:lnTo>
                <a:cubicBezTo>
                  <a:pt x="388271" y="2339454"/>
                  <a:pt x="748277" y="2064106"/>
                  <a:pt x="1073819" y="1739097"/>
                </a:cubicBezTo>
                <a:cubicBezTo>
                  <a:pt x="1579612" y="1234224"/>
                  <a:pt x="1967635" y="642548"/>
                  <a:pt x="2223259" y="0"/>
                </a:cubicBezTo>
                <a:close/>
              </a:path>
            </a:pathLst>
          </a:custGeom>
          <a:solidFill>
            <a:schemeClr val="accent4"/>
          </a:solidFill>
        </p:spPr>
        <p:txBody>
          <a:bodyPr wrap="square" anchor="ctr">
            <a:noAutofit/>
          </a:bodyPr>
          <a:lstStyle>
            <a:lvl1pPr algn="ctr">
              <a:buFontTx/>
              <a:buNone/>
              <a:defRPr>
                <a:solidFill>
                  <a:schemeClr val="tx1"/>
                </a:solidFill>
              </a:defRPr>
            </a:lvl1pPr>
          </a:lstStyle>
          <a:p>
            <a:endParaRPr lang="fr-F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444357" y="353430"/>
            <a:ext cx="4322852" cy="1968710"/>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444357" y="2445249"/>
            <a:ext cx="4322852" cy="1286380"/>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lvl1pPr>
              <a:defRPr>
                <a:solidFill>
                  <a:schemeClr val="tx1"/>
                </a:solidFill>
              </a:defRPr>
            </a:lvl1pPr>
          </a:lstStyle>
          <a:p>
            <a:r>
              <a:rPr lang="en-US"/>
              <a:t>Date</a:t>
            </a:r>
            <a:endParaRPr lang="en-US">
              <a:solidFill>
                <a:schemeClr val="tx1"/>
              </a:solidFill>
            </a:endParaRP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CBDD4C06-CD6B-634D-9DE5-362CE548B4B0}"/>
              </a:ext>
            </a:extLst>
          </p:cNvPr>
          <p:cNvSpPr/>
          <p:nvPr userDrawn="1"/>
        </p:nvSpPr>
        <p:spPr>
          <a:xfrm>
            <a:off x="3130" y="0"/>
            <a:ext cx="8084823" cy="21158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7892"/>
                </a:lnTo>
                <a:cubicBezTo>
                  <a:pt x="2127" y="20355"/>
                  <a:pt x="4336" y="21600"/>
                  <a:pt x="6593" y="21600"/>
                </a:cubicBezTo>
                <a:cubicBezTo>
                  <a:pt x="9660" y="21600"/>
                  <a:pt x="12639" y="19305"/>
                  <a:pt x="15448" y="14767"/>
                </a:cubicBezTo>
                <a:cubicBezTo>
                  <a:pt x="17705" y="11124"/>
                  <a:pt x="19768" y="6171"/>
                  <a:pt x="21600" y="13"/>
                </a:cubicBezTo>
                <a:lnTo>
                  <a:pt x="0" y="13"/>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Date Placeholder 3">
            <a:extLst>
              <a:ext uri="{FF2B5EF4-FFF2-40B4-BE49-F238E27FC236}">
                <a16:creationId xmlns:a16="http://schemas.microsoft.com/office/drawing/2014/main" id="{647E0609-2FFA-404B-B5F4-5C2C23B54309}"/>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12" name="Footer Placeholder 4">
            <a:extLst>
              <a:ext uri="{FF2B5EF4-FFF2-40B4-BE49-F238E27FC236}">
                <a16:creationId xmlns:a16="http://schemas.microsoft.com/office/drawing/2014/main" id="{AC6AD8AD-2EC8-4FBC-B0B0-CB4E8074C446}"/>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13" name="Slide Number Placeholder 5">
            <a:extLst>
              <a:ext uri="{FF2B5EF4-FFF2-40B4-BE49-F238E27FC236}">
                <a16:creationId xmlns:a16="http://schemas.microsoft.com/office/drawing/2014/main" id="{775D4938-1E80-4D1A-99CA-42C31BFF85E8}"/>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EBEBB6D5-5350-7C44-91FD-BE8690600030}"/>
              </a:ext>
            </a:extLst>
          </p:cNvPr>
          <p:cNvSpPr/>
          <p:nvPr userDrawn="1"/>
        </p:nvSpPr>
        <p:spPr>
          <a:xfrm>
            <a:off x="0" y="5661061"/>
            <a:ext cx="9144000" cy="1196939"/>
          </a:xfrm>
          <a:custGeom>
            <a:avLst/>
            <a:gdLst/>
            <a:ahLst/>
            <a:cxnLst>
              <a:cxn ang="0">
                <a:pos x="wd2" y="hd2"/>
              </a:cxn>
              <a:cxn ang="5400000">
                <a:pos x="wd2" y="hd2"/>
              </a:cxn>
              <a:cxn ang="10800000">
                <a:pos x="wd2" y="hd2"/>
              </a:cxn>
              <a:cxn ang="16200000">
                <a:pos x="wd2" y="hd2"/>
              </a:cxn>
            </a:cxnLst>
            <a:rect l="0" t="0" r="r" b="b"/>
            <a:pathLst>
              <a:path w="21600" h="21600" extrusionOk="0">
                <a:moveTo>
                  <a:pt x="10219" y="0"/>
                </a:moveTo>
                <a:cubicBezTo>
                  <a:pt x="7493" y="0"/>
                  <a:pt x="4844" y="2999"/>
                  <a:pt x="2347" y="8928"/>
                </a:cubicBezTo>
                <a:cubicBezTo>
                  <a:pt x="1535" y="10859"/>
                  <a:pt x="754" y="13062"/>
                  <a:pt x="0" y="15535"/>
                </a:cubicBezTo>
                <a:lnTo>
                  <a:pt x="0" y="21600"/>
                </a:lnTo>
                <a:lnTo>
                  <a:pt x="21600" y="21600"/>
                </a:lnTo>
                <a:lnTo>
                  <a:pt x="21600" y="19669"/>
                </a:lnTo>
                <a:cubicBezTo>
                  <a:pt x="20499" y="15450"/>
                  <a:pt x="19329" y="11859"/>
                  <a:pt x="18089" y="8928"/>
                </a:cubicBezTo>
                <a:cubicBezTo>
                  <a:pt x="15594" y="3016"/>
                  <a:pt x="12946" y="0"/>
                  <a:pt x="10219"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lvl1pPr>
              <a:defRPr>
                <a:solidFill>
                  <a:schemeClr val="tx1"/>
                </a:solidFill>
              </a:defRPr>
            </a:lvl1p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lvl1pPr>
              <a:defRPr>
                <a:solidFill>
                  <a:schemeClr val="tx1"/>
                </a:solidFill>
              </a:defRPr>
            </a:lvl1pPr>
          </a:lstStyle>
          <a:p>
            <a:r>
              <a:rPr lang="en-US">
                <a:solidFill>
                  <a:schemeClr val="tx1"/>
                </a:solidFill>
              </a:rPr>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lvl1pPr>
              <a:defRPr>
                <a:solidFill>
                  <a:schemeClr val="tx1"/>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9" name="Freeform: Shape 18">
            <a:extLst>
              <a:ext uri="{FF2B5EF4-FFF2-40B4-BE49-F238E27FC236}">
                <a16:creationId xmlns:a16="http://schemas.microsoft.com/office/drawing/2014/main" id="{1502CA65-42C3-4EDB-A088-FFC59ADE0395}"/>
              </a:ext>
            </a:extLst>
          </p:cNvPr>
          <p:cNvSpPr/>
          <p:nvPr userDrawn="1"/>
        </p:nvSpPr>
        <p:spPr>
          <a:xfrm>
            <a:off x="4540251" y="0"/>
            <a:ext cx="4599942" cy="6857999"/>
          </a:xfrm>
          <a:custGeom>
            <a:avLst/>
            <a:gdLst>
              <a:gd name="connsiteX0" fmla="*/ 636326 w 4599942"/>
              <a:gd name="connsiteY0" fmla="*/ 0 h 6857999"/>
              <a:gd name="connsiteX1" fmla="*/ 4530091 w 4599942"/>
              <a:gd name="connsiteY1" fmla="*/ 0 h 6857999"/>
              <a:gd name="connsiteX2" fmla="*/ 3547067 w 4599942"/>
              <a:gd name="connsiteY2" fmla="*/ 1926531 h 6857999"/>
              <a:gd name="connsiteX3" fmla="*/ 3755365 w 4599942"/>
              <a:gd name="connsiteY3" fmla="*/ 5163725 h 6857999"/>
              <a:gd name="connsiteX4" fmla="*/ 3782707 w 4599942"/>
              <a:gd name="connsiteY4" fmla="*/ 5294328 h 6857999"/>
              <a:gd name="connsiteX5" fmla="*/ 3790002 w 4599942"/>
              <a:gd name="connsiteY5" fmla="*/ 5313870 h 6857999"/>
              <a:gd name="connsiteX6" fmla="*/ 3786857 w 4599942"/>
              <a:gd name="connsiteY6" fmla="*/ 5314153 h 6857999"/>
              <a:gd name="connsiteX7" fmla="*/ 3788351 w 4599942"/>
              <a:gd name="connsiteY7" fmla="*/ 5321289 h 6857999"/>
              <a:gd name="connsiteX8" fmla="*/ 4599942 w 4599942"/>
              <a:gd name="connsiteY8" fmla="*/ 6629954 h 6857999"/>
              <a:gd name="connsiteX9" fmla="*/ 4599942 w 4599942"/>
              <a:gd name="connsiteY9" fmla="*/ 6857999 h 6857999"/>
              <a:gd name="connsiteX10" fmla="*/ 771749 w 4599942"/>
              <a:gd name="connsiteY10" fmla="*/ 6857999 h 6857999"/>
              <a:gd name="connsiteX11" fmla="*/ 662946 w 4599942"/>
              <a:gd name="connsiteY11" fmla="*/ 6610844 h 6857999"/>
              <a:gd name="connsiteX12" fmla="*/ 651470 w 4599942"/>
              <a:gd name="connsiteY12" fmla="*/ 6556014 h 6857999"/>
              <a:gd name="connsiteX13" fmla="*/ 619943 w 4599942"/>
              <a:gd name="connsiteY13" fmla="*/ 6477986 h 6857999"/>
              <a:gd name="connsiteX14" fmla="*/ 474214 w 4599942"/>
              <a:gd name="connsiteY14" fmla="*/ 6090104 h 6857999"/>
              <a:gd name="connsiteX15" fmla="*/ 349614 w 4599942"/>
              <a:gd name="connsiteY15" fmla="*/ 5702945 h 6857999"/>
              <a:gd name="connsiteX16" fmla="*/ 244328 w 4599942"/>
              <a:gd name="connsiteY16" fmla="*/ 5312026 h 6857999"/>
              <a:gd name="connsiteX17" fmla="*/ 0 w 4599942"/>
              <a:gd name="connsiteY17" fmla="*/ 3264585 h 6857999"/>
              <a:gd name="connsiteX18" fmla="*/ 3908 w 4599942"/>
              <a:gd name="connsiteY18" fmla="*/ 3064676 h 6857999"/>
              <a:gd name="connsiteX19" fmla="*/ 0 w 4599942"/>
              <a:gd name="connsiteY19" fmla="*/ 2949831 h 6857999"/>
              <a:gd name="connsiteX20" fmla="*/ 617159 w 4599942"/>
              <a:gd name="connsiteY20" fmla="*/ 46181 h 6857999"/>
              <a:gd name="connsiteX21" fmla="*/ 636326 w 4599942"/>
              <a:gd name="connsiteY21"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599942" h="6857999">
                <a:moveTo>
                  <a:pt x="636326" y="0"/>
                </a:moveTo>
                <a:lnTo>
                  <a:pt x="4530091" y="0"/>
                </a:lnTo>
                <a:cubicBezTo>
                  <a:pt x="4066477" y="569137"/>
                  <a:pt x="3733833" y="1224266"/>
                  <a:pt x="3547067" y="1926531"/>
                </a:cubicBezTo>
                <a:cubicBezTo>
                  <a:pt x="3431171" y="2757982"/>
                  <a:pt x="3590417" y="4325159"/>
                  <a:pt x="3755365" y="5163725"/>
                </a:cubicBezTo>
                <a:lnTo>
                  <a:pt x="3782707" y="5294328"/>
                </a:lnTo>
                <a:lnTo>
                  <a:pt x="3790002" y="5313870"/>
                </a:lnTo>
                <a:lnTo>
                  <a:pt x="3786857" y="5314153"/>
                </a:lnTo>
                <a:lnTo>
                  <a:pt x="3788351" y="5321289"/>
                </a:lnTo>
                <a:cubicBezTo>
                  <a:pt x="3990237" y="5792013"/>
                  <a:pt x="4262187" y="6232163"/>
                  <a:pt x="4599942" y="6629954"/>
                </a:cubicBezTo>
                <a:lnTo>
                  <a:pt x="4599942" y="6857999"/>
                </a:lnTo>
                <a:lnTo>
                  <a:pt x="771749" y="6857999"/>
                </a:lnTo>
                <a:lnTo>
                  <a:pt x="662946" y="6610844"/>
                </a:lnTo>
                <a:lnTo>
                  <a:pt x="651470" y="6556014"/>
                </a:lnTo>
                <a:lnTo>
                  <a:pt x="619943" y="6477986"/>
                </a:lnTo>
                <a:cubicBezTo>
                  <a:pt x="568166" y="6349591"/>
                  <a:pt x="519587" y="6220276"/>
                  <a:pt x="474214" y="6090104"/>
                </a:cubicBezTo>
                <a:lnTo>
                  <a:pt x="349614" y="5702945"/>
                </a:lnTo>
                <a:lnTo>
                  <a:pt x="244328" y="5312026"/>
                </a:lnTo>
                <a:cubicBezTo>
                  <a:pt x="81872" y="4645292"/>
                  <a:pt x="0" y="3960235"/>
                  <a:pt x="0" y="3264585"/>
                </a:cubicBezTo>
                <a:lnTo>
                  <a:pt x="3908" y="3064676"/>
                </a:lnTo>
                <a:lnTo>
                  <a:pt x="0" y="2949831"/>
                </a:lnTo>
                <a:cubicBezTo>
                  <a:pt x="36842" y="1949462"/>
                  <a:pt x="243840" y="974572"/>
                  <a:pt x="617159" y="46181"/>
                </a:cubicBezTo>
                <a:cubicBezTo>
                  <a:pt x="623548" y="30575"/>
                  <a:pt x="629937" y="15288"/>
                  <a:pt x="636326" y="0"/>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6" name="Picture Placeholder 15">
            <a:extLst>
              <a:ext uri="{FF2B5EF4-FFF2-40B4-BE49-F238E27FC236}">
                <a16:creationId xmlns:a16="http://schemas.microsoft.com/office/drawing/2014/main" id="{140D1D84-4A50-440D-8AC4-8B8F43338599}"/>
              </a:ext>
            </a:extLst>
          </p:cNvPr>
          <p:cNvSpPr>
            <a:spLocks noGrp="1"/>
          </p:cNvSpPr>
          <p:nvPr>
            <p:ph type="pic" sz="quarter" idx="13"/>
          </p:nvPr>
        </p:nvSpPr>
        <p:spPr>
          <a:xfrm>
            <a:off x="4540251" y="1926676"/>
            <a:ext cx="3790002" cy="4676592"/>
          </a:xfrm>
          <a:custGeom>
            <a:avLst/>
            <a:gdLst>
              <a:gd name="connsiteX0" fmla="*/ 3545266 w 3794765"/>
              <a:gd name="connsiteY0" fmla="*/ 0 h 4676592"/>
              <a:gd name="connsiteX1" fmla="*/ 3473563 w 3794765"/>
              <a:gd name="connsiteY1" fmla="*/ 309434 h 4676592"/>
              <a:gd name="connsiteX2" fmla="*/ 3374491 w 3794765"/>
              <a:gd name="connsiteY2" fmla="*/ 1326594 h 4676592"/>
              <a:gd name="connsiteX3" fmla="*/ 3611198 w 3794765"/>
              <a:gd name="connsiteY3" fmla="*/ 2887169 h 4676592"/>
              <a:gd name="connsiteX4" fmla="*/ 3612948 w 3794765"/>
              <a:gd name="connsiteY4" fmla="*/ 2892293 h 4676592"/>
              <a:gd name="connsiteX5" fmla="*/ 3614503 w 3794765"/>
              <a:gd name="connsiteY5" fmla="*/ 2897762 h 4676592"/>
              <a:gd name="connsiteX6" fmla="*/ 3618787 w 3794765"/>
              <a:gd name="connsiteY6" fmla="*/ 2909394 h 4676592"/>
              <a:gd name="connsiteX7" fmla="*/ 3695468 w 3794765"/>
              <a:gd name="connsiteY7" fmla="*/ 3133963 h 4676592"/>
              <a:gd name="connsiteX8" fmla="*/ 3772320 w 3794765"/>
              <a:gd name="connsiteY8" fmla="*/ 3326252 h 4676592"/>
              <a:gd name="connsiteX9" fmla="*/ 3794765 w 3794765"/>
              <a:gd name="connsiteY9" fmla="*/ 3387194 h 4676592"/>
              <a:gd name="connsiteX10" fmla="*/ 1006067 w 3794765"/>
              <a:gd name="connsiteY10" fmla="*/ 4400430 h 4676592"/>
              <a:gd name="connsiteX11" fmla="*/ 669356 w 3794765"/>
              <a:gd name="connsiteY11" fmla="*/ 4676592 h 4676592"/>
              <a:gd name="connsiteX12" fmla="*/ 669354 w 3794765"/>
              <a:gd name="connsiteY12" fmla="*/ 4676592 h 4676592"/>
              <a:gd name="connsiteX13" fmla="*/ 664558 w 3794765"/>
              <a:gd name="connsiteY13" fmla="*/ 4664815 h 4676592"/>
              <a:gd name="connsiteX14" fmla="*/ 665457 w 3794765"/>
              <a:gd name="connsiteY14" fmla="*/ 4663958 h 4676592"/>
              <a:gd name="connsiteX15" fmla="*/ 619943 w 3794765"/>
              <a:gd name="connsiteY15" fmla="*/ 4551310 h 4676592"/>
              <a:gd name="connsiteX16" fmla="*/ 474214 w 3794765"/>
              <a:gd name="connsiteY16" fmla="*/ 4163428 h 4676592"/>
              <a:gd name="connsiteX17" fmla="*/ 349614 w 3794765"/>
              <a:gd name="connsiteY17" fmla="*/ 3776269 h 4676592"/>
              <a:gd name="connsiteX18" fmla="*/ 244328 w 3794765"/>
              <a:gd name="connsiteY18" fmla="*/ 3385350 h 4676592"/>
              <a:gd name="connsiteX19" fmla="*/ 0 w 3794765"/>
              <a:gd name="connsiteY19" fmla="*/ 1337909 h 4676592"/>
              <a:gd name="connsiteX20" fmla="*/ 6214 w 3794765"/>
              <a:gd name="connsiteY20" fmla="*/ 1019980 h 4676592"/>
              <a:gd name="connsiteX21" fmla="*/ 424510 w 3794765"/>
              <a:gd name="connsiteY21" fmla="*/ 806264 h 4676592"/>
              <a:gd name="connsiteX22" fmla="*/ 862276 w 3794765"/>
              <a:gd name="connsiteY22" fmla="*/ 612305 h 4676592"/>
              <a:gd name="connsiteX23" fmla="*/ 3201921 w 3794765"/>
              <a:gd name="connsiteY23" fmla="*/ 27843 h 4676592"/>
              <a:gd name="connsiteX0" fmla="*/ 3545266 w 3790002"/>
              <a:gd name="connsiteY0" fmla="*/ 0 h 4676592"/>
              <a:gd name="connsiteX1" fmla="*/ 3473563 w 3790002"/>
              <a:gd name="connsiteY1" fmla="*/ 309434 h 4676592"/>
              <a:gd name="connsiteX2" fmla="*/ 3374491 w 3790002"/>
              <a:gd name="connsiteY2" fmla="*/ 1326594 h 4676592"/>
              <a:gd name="connsiteX3" fmla="*/ 3611198 w 3790002"/>
              <a:gd name="connsiteY3" fmla="*/ 2887169 h 4676592"/>
              <a:gd name="connsiteX4" fmla="*/ 3612948 w 3790002"/>
              <a:gd name="connsiteY4" fmla="*/ 2892293 h 4676592"/>
              <a:gd name="connsiteX5" fmla="*/ 3614503 w 3790002"/>
              <a:gd name="connsiteY5" fmla="*/ 2897762 h 4676592"/>
              <a:gd name="connsiteX6" fmla="*/ 3618787 w 3790002"/>
              <a:gd name="connsiteY6" fmla="*/ 2909394 h 4676592"/>
              <a:gd name="connsiteX7" fmla="*/ 3695468 w 3790002"/>
              <a:gd name="connsiteY7" fmla="*/ 3133963 h 4676592"/>
              <a:gd name="connsiteX8" fmla="*/ 3772320 w 3790002"/>
              <a:gd name="connsiteY8" fmla="*/ 3326252 h 4676592"/>
              <a:gd name="connsiteX9" fmla="*/ 3790002 w 3790002"/>
              <a:gd name="connsiteY9" fmla="*/ 3387194 h 4676592"/>
              <a:gd name="connsiteX10" fmla="*/ 1006067 w 3790002"/>
              <a:gd name="connsiteY10" fmla="*/ 4400430 h 4676592"/>
              <a:gd name="connsiteX11" fmla="*/ 669356 w 3790002"/>
              <a:gd name="connsiteY11" fmla="*/ 4676592 h 4676592"/>
              <a:gd name="connsiteX12" fmla="*/ 669354 w 3790002"/>
              <a:gd name="connsiteY12" fmla="*/ 4676592 h 4676592"/>
              <a:gd name="connsiteX13" fmla="*/ 664558 w 3790002"/>
              <a:gd name="connsiteY13" fmla="*/ 4664815 h 4676592"/>
              <a:gd name="connsiteX14" fmla="*/ 665457 w 3790002"/>
              <a:gd name="connsiteY14" fmla="*/ 4663958 h 4676592"/>
              <a:gd name="connsiteX15" fmla="*/ 619943 w 3790002"/>
              <a:gd name="connsiteY15" fmla="*/ 4551310 h 4676592"/>
              <a:gd name="connsiteX16" fmla="*/ 474214 w 3790002"/>
              <a:gd name="connsiteY16" fmla="*/ 4163428 h 4676592"/>
              <a:gd name="connsiteX17" fmla="*/ 349614 w 3790002"/>
              <a:gd name="connsiteY17" fmla="*/ 3776269 h 4676592"/>
              <a:gd name="connsiteX18" fmla="*/ 244328 w 3790002"/>
              <a:gd name="connsiteY18" fmla="*/ 3385350 h 4676592"/>
              <a:gd name="connsiteX19" fmla="*/ 0 w 3790002"/>
              <a:gd name="connsiteY19" fmla="*/ 1337909 h 4676592"/>
              <a:gd name="connsiteX20" fmla="*/ 6214 w 3790002"/>
              <a:gd name="connsiteY20" fmla="*/ 1019980 h 4676592"/>
              <a:gd name="connsiteX21" fmla="*/ 424510 w 3790002"/>
              <a:gd name="connsiteY21" fmla="*/ 806264 h 4676592"/>
              <a:gd name="connsiteX22" fmla="*/ 862276 w 3790002"/>
              <a:gd name="connsiteY22" fmla="*/ 612305 h 4676592"/>
              <a:gd name="connsiteX23" fmla="*/ 3201921 w 3790002"/>
              <a:gd name="connsiteY23" fmla="*/ 27843 h 4676592"/>
              <a:gd name="connsiteX24" fmla="*/ 3545266 w 3790002"/>
              <a:gd name="connsiteY24" fmla="*/ 0 h 4676592"/>
              <a:gd name="connsiteX0" fmla="*/ 3545266 w 3790002"/>
              <a:gd name="connsiteY0" fmla="*/ 0 h 4676592"/>
              <a:gd name="connsiteX1" fmla="*/ 3473563 w 3790002"/>
              <a:gd name="connsiteY1" fmla="*/ 309434 h 4676592"/>
              <a:gd name="connsiteX2" fmla="*/ 3374491 w 3790002"/>
              <a:gd name="connsiteY2" fmla="*/ 1326594 h 4676592"/>
              <a:gd name="connsiteX3" fmla="*/ 3611198 w 3790002"/>
              <a:gd name="connsiteY3" fmla="*/ 2887169 h 4676592"/>
              <a:gd name="connsiteX4" fmla="*/ 3612948 w 3790002"/>
              <a:gd name="connsiteY4" fmla="*/ 2892293 h 4676592"/>
              <a:gd name="connsiteX5" fmla="*/ 3614503 w 3790002"/>
              <a:gd name="connsiteY5" fmla="*/ 2897762 h 4676592"/>
              <a:gd name="connsiteX6" fmla="*/ 3618787 w 3790002"/>
              <a:gd name="connsiteY6" fmla="*/ 2909394 h 4676592"/>
              <a:gd name="connsiteX7" fmla="*/ 3695468 w 3790002"/>
              <a:gd name="connsiteY7" fmla="*/ 3133963 h 4676592"/>
              <a:gd name="connsiteX8" fmla="*/ 3767557 w 3790002"/>
              <a:gd name="connsiteY8" fmla="*/ 3326252 h 4676592"/>
              <a:gd name="connsiteX9" fmla="*/ 3790002 w 3790002"/>
              <a:gd name="connsiteY9" fmla="*/ 3387194 h 4676592"/>
              <a:gd name="connsiteX10" fmla="*/ 1006067 w 3790002"/>
              <a:gd name="connsiteY10" fmla="*/ 4400430 h 4676592"/>
              <a:gd name="connsiteX11" fmla="*/ 669356 w 3790002"/>
              <a:gd name="connsiteY11" fmla="*/ 4676592 h 4676592"/>
              <a:gd name="connsiteX12" fmla="*/ 669354 w 3790002"/>
              <a:gd name="connsiteY12" fmla="*/ 4676592 h 4676592"/>
              <a:gd name="connsiteX13" fmla="*/ 664558 w 3790002"/>
              <a:gd name="connsiteY13" fmla="*/ 4664815 h 4676592"/>
              <a:gd name="connsiteX14" fmla="*/ 665457 w 3790002"/>
              <a:gd name="connsiteY14" fmla="*/ 4663958 h 4676592"/>
              <a:gd name="connsiteX15" fmla="*/ 619943 w 3790002"/>
              <a:gd name="connsiteY15" fmla="*/ 4551310 h 4676592"/>
              <a:gd name="connsiteX16" fmla="*/ 474214 w 3790002"/>
              <a:gd name="connsiteY16" fmla="*/ 4163428 h 4676592"/>
              <a:gd name="connsiteX17" fmla="*/ 349614 w 3790002"/>
              <a:gd name="connsiteY17" fmla="*/ 3776269 h 4676592"/>
              <a:gd name="connsiteX18" fmla="*/ 244328 w 3790002"/>
              <a:gd name="connsiteY18" fmla="*/ 3385350 h 4676592"/>
              <a:gd name="connsiteX19" fmla="*/ 0 w 3790002"/>
              <a:gd name="connsiteY19" fmla="*/ 1337909 h 4676592"/>
              <a:gd name="connsiteX20" fmla="*/ 6214 w 3790002"/>
              <a:gd name="connsiteY20" fmla="*/ 1019980 h 4676592"/>
              <a:gd name="connsiteX21" fmla="*/ 424510 w 3790002"/>
              <a:gd name="connsiteY21" fmla="*/ 806264 h 4676592"/>
              <a:gd name="connsiteX22" fmla="*/ 862276 w 3790002"/>
              <a:gd name="connsiteY22" fmla="*/ 612305 h 4676592"/>
              <a:gd name="connsiteX23" fmla="*/ 3201921 w 3790002"/>
              <a:gd name="connsiteY23" fmla="*/ 27843 h 4676592"/>
              <a:gd name="connsiteX24" fmla="*/ 3545266 w 3790002"/>
              <a:gd name="connsiteY24" fmla="*/ 0 h 4676592"/>
              <a:gd name="connsiteX0" fmla="*/ 3545266 w 3790002"/>
              <a:gd name="connsiteY0" fmla="*/ 0 h 4676592"/>
              <a:gd name="connsiteX1" fmla="*/ 3473563 w 3790002"/>
              <a:gd name="connsiteY1" fmla="*/ 309434 h 4676592"/>
              <a:gd name="connsiteX2" fmla="*/ 3374491 w 3790002"/>
              <a:gd name="connsiteY2" fmla="*/ 1326594 h 4676592"/>
              <a:gd name="connsiteX3" fmla="*/ 3611198 w 3790002"/>
              <a:gd name="connsiteY3" fmla="*/ 2887169 h 4676592"/>
              <a:gd name="connsiteX4" fmla="*/ 3612948 w 3790002"/>
              <a:gd name="connsiteY4" fmla="*/ 2892293 h 4676592"/>
              <a:gd name="connsiteX5" fmla="*/ 3614503 w 3790002"/>
              <a:gd name="connsiteY5" fmla="*/ 2897762 h 4676592"/>
              <a:gd name="connsiteX6" fmla="*/ 3618787 w 3790002"/>
              <a:gd name="connsiteY6" fmla="*/ 2909394 h 4676592"/>
              <a:gd name="connsiteX7" fmla="*/ 3695468 w 3790002"/>
              <a:gd name="connsiteY7" fmla="*/ 3133963 h 4676592"/>
              <a:gd name="connsiteX8" fmla="*/ 3790002 w 3790002"/>
              <a:gd name="connsiteY8" fmla="*/ 3387194 h 4676592"/>
              <a:gd name="connsiteX9" fmla="*/ 1006067 w 3790002"/>
              <a:gd name="connsiteY9" fmla="*/ 4400430 h 4676592"/>
              <a:gd name="connsiteX10" fmla="*/ 669356 w 3790002"/>
              <a:gd name="connsiteY10" fmla="*/ 4676592 h 4676592"/>
              <a:gd name="connsiteX11" fmla="*/ 669354 w 3790002"/>
              <a:gd name="connsiteY11" fmla="*/ 4676592 h 4676592"/>
              <a:gd name="connsiteX12" fmla="*/ 664558 w 3790002"/>
              <a:gd name="connsiteY12" fmla="*/ 4664815 h 4676592"/>
              <a:gd name="connsiteX13" fmla="*/ 665457 w 3790002"/>
              <a:gd name="connsiteY13" fmla="*/ 4663958 h 4676592"/>
              <a:gd name="connsiteX14" fmla="*/ 619943 w 3790002"/>
              <a:gd name="connsiteY14" fmla="*/ 4551310 h 4676592"/>
              <a:gd name="connsiteX15" fmla="*/ 474214 w 3790002"/>
              <a:gd name="connsiteY15" fmla="*/ 4163428 h 4676592"/>
              <a:gd name="connsiteX16" fmla="*/ 349614 w 3790002"/>
              <a:gd name="connsiteY16" fmla="*/ 3776269 h 4676592"/>
              <a:gd name="connsiteX17" fmla="*/ 244328 w 3790002"/>
              <a:gd name="connsiteY17" fmla="*/ 3385350 h 4676592"/>
              <a:gd name="connsiteX18" fmla="*/ 0 w 3790002"/>
              <a:gd name="connsiteY18" fmla="*/ 1337909 h 4676592"/>
              <a:gd name="connsiteX19" fmla="*/ 6214 w 3790002"/>
              <a:gd name="connsiteY19" fmla="*/ 1019980 h 4676592"/>
              <a:gd name="connsiteX20" fmla="*/ 424510 w 3790002"/>
              <a:gd name="connsiteY20" fmla="*/ 806264 h 4676592"/>
              <a:gd name="connsiteX21" fmla="*/ 862276 w 3790002"/>
              <a:gd name="connsiteY21" fmla="*/ 612305 h 4676592"/>
              <a:gd name="connsiteX22" fmla="*/ 3201921 w 3790002"/>
              <a:gd name="connsiteY22" fmla="*/ 27843 h 4676592"/>
              <a:gd name="connsiteX23" fmla="*/ 3545266 w 3790002"/>
              <a:gd name="connsiteY23" fmla="*/ 0 h 4676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790002" h="4676592">
                <a:moveTo>
                  <a:pt x="3545266" y="0"/>
                </a:moveTo>
                <a:lnTo>
                  <a:pt x="3473563" y="309434"/>
                </a:lnTo>
                <a:cubicBezTo>
                  <a:pt x="3408053" y="640922"/>
                  <a:pt x="3374491" y="981236"/>
                  <a:pt x="3374491" y="1326594"/>
                </a:cubicBezTo>
                <a:cubicBezTo>
                  <a:pt x="3374491" y="1863855"/>
                  <a:pt x="3455168" y="2388961"/>
                  <a:pt x="3611198" y="2887169"/>
                </a:cubicBezTo>
                <a:lnTo>
                  <a:pt x="3612948" y="2892293"/>
                </a:lnTo>
                <a:lnTo>
                  <a:pt x="3614503" y="2897762"/>
                </a:lnTo>
                <a:lnTo>
                  <a:pt x="3618787" y="2909394"/>
                </a:lnTo>
                <a:lnTo>
                  <a:pt x="3695468" y="3133963"/>
                </a:lnTo>
                <a:lnTo>
                  <a:pt x="3790002" y="3387194"/>
                </a:lnTo>
                <a:cubicBezTo>
                  <a:pt x="2772048" y="3440910"/>
                  <a:pt x="1814408" y="3792413"/>
                  <a:pt x="1006067" y="4400430"/>
                </a:cubicBezTo>
                <a:lnTo>
                  <a:pt x="669356" y="4676592"/>
                </a:lnTo>
                <a:lnTo>
                  <a:pt x="669354" y="4676592"/>
                </a:lnTo>
                <a:lnTo>
                  <a:pt x="664558" y="4664815"/>
                </a:lnTo>
                <a:lnTo>
                  <a:pt x="665457" y="4663958"/>
                </a:lnTo>
                <a:cubicBezTo>
                  <a:pt x="650158" y="4626945"/>
                  <a:pt x="634860" y="4589702"/>
                  <a:pt x="619943" y="4551310"/>
                </a:cubicBezTo>
                <a:cubicBezTo>
                  <a:pt x="568166" y="4422915"/>
                  <a:pt x="519587" y="4293600"/>
                  <a:pt x="474214" y="4163428"/>
                </a:cubicBezTo>
                <a:lnTo>
                  <a:pt x="349614" y="3776269"/>
                </a:lnTo>
                <a:lnTo>
                  <a:pt x="244328" y="3385350"/>
                </a:lnTo>
                <a:cubicBezTo>
                  <a:pt x="81872" y="2718616"/>
                  <a:pt x="0" y="2033559"/>
                  <a:pt x="0" y="1337909"/>
                </a:cubicBezTo>
                <a:lnTo>
                  <a:pt x="6214" y="1019980"/>
                </a:lnTo>
                <a:lnTo>
                  <a:pt x="424510" y="806264"/>
                </a:lnTo>
                <a:cubicBezTo>
                  <a:pt x="568338" y="737789"/>
                  <a:pt x="714376" y="673136"/>
                  <a:pt x="862276" y="612305"/>
                </a:cubicBezTo>
                <a:cubicBezTo>
                  <a:pt x="1614719" y="304646"/>
                  <a:pt x="2399118" y="109399"/>
                  <a:pt x="3201921" y="27843"/>
                </a:cubicBezTo>
                <a:lnTo>
                  <a:pt x="3545266" y="0"/>
                </a:lnTo>
                <a:close/>
              </a:path>
            </a:pathLst>
          </a:custGeom>
          <a:solidFill>
            <a:schemeClr val="accent4"/>
          </a:solidFill>
        </p:spPr>
        <p:txBody>
          <a:bodyPr wrap="square" anchor="ctr">
            <a:noAutofit/>
          </a:bodyPr>
          <a:lstStyle>
            <a:lvl1pPr algn="ctr">
              <a:buFontTx/>
              <a:buNone/>
              <a:defRPr>
                <a:solidFill>
                  <a:schemeClr val="tx1"/>
                </a:solidFill>
              </a:defRPr>
            </a:lvl1pPr>
          </a:lstStyle>
          <a:p>
            <a:endParaRPr lang="fr-FR" dirty="0"/>
          </a:p>
        </p:txBody>
      </p:sp>
      <p:sp>
        <p:nvSpPr>
          <p:cNvPr id="21" name="Shape">
            <a:extLst>
              <a:ext uri="{FF2B5EF4-FFF2-40B4-BE49-F238E27FC236}">
                <a16:creationId xmlns:a16="http://schemas.microsoft.com/office/drawing/2014/main" id="{DB788B72-E46D-4ACF-B413-35D3E84D6FDE}"/>
              </a:ext>
            </a:extLst>
          </p:cNvPr>
          <p:cNvSpPr/>
          <p:nvPr userDrawn="1"/>
        </p:nvSpPr>
        <p:spPr>
          <a:xfrm>
            <a:off x="882651" y="1892300"/>
            <a:ext cx="8261349" cy="4965700"/>
          </a:xfrm>
          <a:custGeom>
            <a:avLst/>
            <a:gdLst/>
            <a:ahLst/>
            <a:cxnLst>
              <a:cxn ang="0">
                <a:pos x="wd2" y="hd2"/>
              </a:cxn>
              <a:cxn ang="5400000">
                <a:pos x="wd2" y="hd2"/>
              </a:cxn>
              <a:cxn ang="10800000">
                <a:pos x="wd2" y="hd2"/>
              </a:cxn>
              <a:cxn ang="16200000">
                <a:pos x="wd2" y="hd2"/>
              </a:cxn>
            </a:cxnLst>
            <a:rect l="0" t="0" r="r" b="b"/>
            <a:pathLst>
              <a:path w="21600" h="21600" extrusionOk="0">
                <a:moveTo>
                  <a:pt x="18386" y="5920"/>
                </a:moveTo>
                <a:cubicBezTo>
                  <a:pt x="18386" y="3917"/>
                  <a:pt x="18542" y="1953"/>
                  <a:pt x="18844" y="67"/>
                </a:cubicBezTo>
                <a:cubicBezTo>
                  <a:pt x="19292" y="22"/>
                  <a:pt x="19744" y="0"/>
                  <a:pt x="20199" y="0"/>
                </a:cubicBezTo>
                <a:cubicBezTo>
                  <a:pt x="20667" y="0"/>
                  <a:pt x="21135" y="22"/>
                  <a:pt x="21600" y="72"/>
                </a:cubicBezTo>
                <a:lnTo>
                  <a:pt x="21600" y="14923"/>
                </a:lnTo>
                <a:cubicBezTo>
                  <a:pt x="21138" y="14845"/>
                  <a:pt x="20670" y="14801"/>
                  <a:pt x="20199" y="14801"/>
                </a:cubicBezTo>
                <a:cubicBezTo>
                  <a:pt x="19956" y="14801"/>
                  <a:pt x="19717" y="14812"/>
                  <a:pt x="19478" y="14834"/>
                </a:cubicBezTo>
                <a:cubicBezTo>
                  <a:pt x="18761" y="12058"/>
                  <a:pt x="18386" y="9036"/>
                  <a:pt x="18386" y="5920"/>
                </a:cubicBezTo>
                <a:close/>
                <a:moveTo>
                  <a:pt x="10702" y="21389"/>
                </a:moveTo>
                <a:cubicBezTo>
                  <a:pt x="10898" y="21060"/>
                  <a:pt x="11097" y="20743"/>
                  <a:pt x="11303" y="20437"/>
                </a:cubicBezTo>
                <a:cubicBezTo>
                  <a:pt x="11263" y="20276"/>
                  <a:pt x="11223" y="20114"/>
                  <a:pt x="11184" y="19947"/>
                </a:cubicBezTo>
                <a:cubicBezTo>
                  <a:pt x="10101" y="15479"/>
                  <a:pt x="9553" y="10755"/>
                  <a:pt x="9553" y="5915"/>
                </a:cubicBezTo>
                <a:cubicBezTo>
                  <a:pt x="9553" y="5447"/>
                  <a:pt x="9560" y="4974"/>
                  <a:pt x="9570" y="4507"/>
                </a:cubicBezTo>
                <a:cubicBezTo>
                  <a:pt x="7700" y="6210"/>
                  <a:pt x="5987" y="8357"/>
                  <a:pt x="4459" y="10917"/>
                </a:cubicBezTo>
                <a:cubicBezTo>
                  <a:pt x="2593" y="14044"/>
                  <a:pt x="1096" y="17633"/>
                  <a:pt x="0" y="21600"/>
                </a:cubicBezTo>
                <a:lnTo>
                  <a:pt x="10576" y="21600"/>
                </a:lnTo>
                <a:cubicBezTo>
                  <a:pt x="10616" y="21539"/>
                  <a:pt x="10659" y="21466"/>
                  <a:pt x="10702" y="21389"/>
                </a:cubicBez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868680"/>
            <a:ext cx="3671888" cy="3693795"/>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3671888" cy="150018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tx1"/>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3321980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1" name="Freeform: Shape 20">
            <a:extLst>
              <a:ext uri="{FF2B5EF4-FFF2-40B4-BE49-F238E27FC236}">
                <a16:creationId xmlns:a16="http://schemas.microsoft.com/office/drawing/2014/main" id="{98017ADA-44C6-4CA0-9117-D4212ADAF903}"/>
              </a:ext>
            </a:extLst>
          </p:cNvPr>
          <p:cNvSpPr/>
          <p:nvPr userDrawn="1"/>
        </p:nvSpPr>
        <p:spPr>
          <a:xfrm>
            <a:off x="0" y="2776241"/>
            <a:ext cx="9144000" cy="4081760"/>
          </a:xfrm>
          <a:custGeom>
            <a:avLst/>
            <a:gdLst>
              <a:gd name="connsiteX0" fmla="*/ 5056422 w 9144000"/>
              <a:gd name="connsiteY0" fmla="*/ 1176 h 4081760"/>
              <a:gd name="connsiteX1" fmla="*/ 7300807 w 9144000"/>
              <a:gd name="connsiteY1" fmla="*/ 340573 h 4081760"/>
              <a:gd name="connsiteX2" fmla="*/ 9144000 w 9144000"/>
              <a:gd name="connsiteY2" fmla="*/ 1120003 h 4081760"/>
              <a:gd name="connsiteX3" fmla="*/ 9144000 w 9144000"/>
              <a:gd name="connsiteY3" fmla="*/ 4081760 h 4081760"/>
              <a:gd name="connsiteX4" fmla="*/ 7509934 w 9144000"/>
              <a:gd name="connsiteY4" fmla="*/ 4081760 h 4081760"/>
              <a:gd name="connsiteX5" fmla="*/ 5733204 w 9144000"/>
              <a:gd name="connsiteY5" fmla="*/ 3443193 h 4081760"/>
              <a:gd name="connsiteX6" fmla="*/ 5726617 w 9144000"/>
              <a:gd name="connsiteY6" fmla="*/ 3441583 h 4081760"/>
              <a:gd name="connsiteX7" fmla="*/ 5727380 w 9144000"/>
              <a:gd name="connsiteY7" fmla="*/ 3445304 h 4081760"/>
              <a:gd name="connsiteX8" fmla="*/ 4374146 w 9144000"/>
              <a:gd name="connsiteY8" fmla="*/ 3405906 h 4081760"/>
              <a:gd name="connsiteX9" fmla="*/ 2614569 w 9144000"/>
              <a:gd name="connsiteY9" fmla="*/ 3906246 h 4081760"/>
              <a:gd name="connsiteX10" fmla="*/ 2392809 w 9144000"/>
              <a:gd name="connsiteY10" fmla="*/ 4022291 h 4081760"/>
              <a:gd name="connsiteX11" fmla="*/ 2390140 w 9144000"/>
              <a:gd name="connsiteY11" fmla="*/ 4024612 h 4081760"/>
              <a:gd name="connsiteX12" fmla="*/ 2289387 w 9144000"/>
              <a:gd name="connsiteY12" fmla="*/ 4081760 h 4081760"/>
              <a:gd name="connsiteX13" fmla="*/ 1270 w 9144000"/>
              <a:gd name="connsiteY13" fmla="*/ 4081760 h 4081760"/>
              <a:gd name="connsiteX14" fmla="*/ 1270 w 9144000"/>
              <a:gd name="connsiteY14" fmla="*/ 4081759 h 4081760"/>
              <a:gd name="connsiteX15" fmla="*/ 0 w 9144000"/>
              <a:gd name="connsiteY15" fmla="*/ 4081759 h 4081760"/>
              <a:gd name="connsiteX16" fmla="*/ 0 w 9144000"/>
              <a:gd name="connsiteY16" fmla="*/ 1533800 h 4081760"/>
              <a:gd name="connsiteX17" fmla="*/ 0 w 9144000"/>
              <a:gd name="connsiteY17" fmla="*/ 1533167 h 4081760"/>
              <a:gd name="connsiteX18" fmla="*/ 967 w 9144000"/>
              <a:gd name="connsiteY18" fmla="*/ 1533167 h 4081760"/>
              <a:gd name="connsiteX19" fmla="*/ 389044 w 9144000"/>
              <a:gd name="connsiteY19" fmla="*/ 1278976 h 4081760"/>
              <a:gd name="connsiteX20" fmla="*/ 791509 w 9144000"/>
              <a:gd name="connsiteY20" fmla="*/ 1046131 h 4081760"/>
              <a:gd name="connsiteX21" fmla="*/ 787399 w 9144000"/>
              <a:gd name="connsiteY21" fmla="*/ 1042034 h 4081760"/>
              <a:gd name="connsiteX22" fmla="*/ 789222 w 9144000"/>
              <a:gd name="connsiteY22" fmla="*/ 1041059 h 4081760"/>
              <a:gd name="connsiteX23" fmla="*/ 793382 w 9144000"/>
              <a:gd name="connsiteY23" fmla="*/ 1044656 h 4081760"/>
              <a:gd name="connsiteX24" fmla="*/ 900458 w 9144000"/>
              <a:gd name="connsiteY24" fmla="*/ 987360 h 4081760"/>
              <a:gd name="connsiteX25" fmla="*/ 4036863 w 9144000"/>
              <a:gd name="connsiteY25" fmla="*/ 41973 h 4081760"/>
              <a:gd name="connsiteX26" fmla="*/ 4354288 w 9144000"/>
              <a:gd name="connsiteY26" fmla="*/ 15574 h 4081760"/>
              <a:gd name="connsiteX27" fmla="*/ 4356295 w 9144000"/>
              <a:gd name="connsiteY27" fmla="*/ 18690 h 4081760"/>
              <a:gd name="connsiteX28" fmla="*/ 4358217 w 9144000"/>
              <a:gd name="connsiteY28" fmla="*/ 18136 h 4081760"/>
              <a:gd name="connsiteX29" fmla="*/ 4730954 w 9144000"/>
              <a:gd name="connsiteY29" fmla="*/ 1981 h 4081760"/>
              <a:gd name="connsiteX30" fmla="*/ 5056422 w 9144000"/>
              <a:gd name="connsiteY30" fmla="*/ 1176 h 4081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144000" h="4081760">
                <a:moveTo>
                  <a:pt x="5056422" y="1176"/>
                </a:moveTo>
                <a:cubicBezTo>
                  <a:pt x="5814949" y="13781"/>
                  <a:pt x="6566687" y="127657"/>
                  <a:pt x="7300807" y="340573"/>
                </a:cubicBezTo>
                <a:cubicBezTo>
                  <a:pt x="7947660" y="528454"/>
                  <a:pt x="8563610" y="789920"/>
                  <a:pt x="9144000" y="1120003"/>
                </a:cubicBezTo>
                <a:lnTo>
                  <a:pt x="9144000" y="4081760"/>
                </a:lnTo>
                <a:lnTo>
                  <a:pt x="7509934" y="4081760"/>
                </a:lnTo>
                <a:cubicBezTo>
                  <a:pt x="6960447" y="3759323"/>
                  <a:pt x="6359737" y="3543537"/>
                  <a:pt x="5733204" y="3443193"/>
                </a:cubicBezTo>
                <a:lnTo>
                  <a:pt x="5726617" y="3441583"/>
                </a:lnTo>
                <a:lnTo>
                  <a:pt x="5727380" y="3445304"/>
                </a:lnTo>
                <a:cubicBezTo>
                  <a:pt x="5284840" y="3374127"/>
                  <a:pt x="4830636" y="3360190"/>
                  <a:pt x="4374146" y="3405906"/>
                </a:cubicBezTo>
                <a:cubicBezTo>
                  <a:pt x="3752389" y="3468186"/>
                  <a:pt x="3159173" y="3638742"/>
                  <a:pt x="2614569" y="3906246"/>
                </a:cubicBezTo>
                <a:lnTo>
                  <a:pt x="2392809" y="4022291"/>
                </a:lnTo>
                <a:lnTo>
                  <a:pt x="2390140" y="4024612"/>
                </a:lnTo>
                <a:lnTo>
                  <a:pt x="2289387" y="4081760"/>
                </a:lnTo>
                <a:lnTo>
                  <a:pt x="1270" y="4081760"/>
                </a:lnTo>
                <a:lnTo>
                  <a:pt x="1270" y="4081759"/>
                </a:lnTo>
                <a:lnTo>
                  <a:pt x="0" y="4081759"/>
                </a:lnTo>
                <a:lnTo>
                  <a:pt x="0" y="1533800"/>
                </a:lnTo>
                <a:lnTo>
                  <a:pt x="0" y="1533167"/>
                </a:lnTo>
                <a:lnTo>
                  <a:pt x="967" y="1533167"/>
                </a:lnTo>
                <a:lnTo>
                  <a:pt x="389044" y="1278976"/>
                </a:lnTo>
                <a:lnTo>
                  <a:pt x="791509" y="1046131"/>
                </a:lnTo>
                <a:lnTo>
                  <a:pt x="787399" y="1042034"/>
                </a:lnTo>
                <a:lnTo>
                  <a:pt x="789222" y="1041059"/>
                </a:lnTo>
                <a:lnTo>
                  <a:pt x="793382" y="1044656"/>
                </a:lnTo>
                <a:cubicBezTo>
                  <a:pt x="829164" y="1025557"/>
                  <a:pt x="864676" y="1006459"/>
                  <a:pt x="900458" y="987360"/>
                </a:cubicBezTo>
                <a:cubicBezTo>
                  <a:pt x="1877592" y="472013"/>
                  <a:pt x="2933552" y="154019"/>
                  <a:pt x="4036863" y="41973"/>
                </a:cubicBezTo>
                <a:lnTo>
                  <a:pt x="4354288" y="15574"/>
                </a:lnTo>
                <a:lnTo>
                  <a:pt x="4356295" y="18690"/>
                </a:lnTo>
                <a:lnTo>
                  <a:pt x="4358217" y="18136"/>
                </a:lnTo>
                <a:cubicBezTo>
                  <a:pt x="4482571" y="10037"/>
                  <a:pt x="4606833" y="4655"/>
                  <a:pt x="4730954" y="1981"/>
                </a:cubicBezTo>
                <a:cubicBezTo>
                  <a:pt x="4839561" y="-358"/>
                  <a:pt x="4948061" y="-625"/>
                  <a:pt x="5056422" y="1176"/>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8" name="Shape">
            <a:extLst>
              <a:ext uri="{FF2B5EF4-FFF2-40B4-BE49-F238E27FC236}">
                <a16:creationId xmlns:a16="http://schemas.microsoft.com/office/drawing/2014/main" id="{5353C672-87BB-4D99-85BC-AB09860BDB79}"/>
              </a:ext>
            </a:extLst>
          </p:cNvPr>
          <p:cNvSpPr/>
          <p:nvPr userDrawn="1"/>
        </p:nvSpPr>
        <p:spPr>
          <a:xfrm>
            <a:off x="0" y="0"/>
            <a:ext cx="5811147" cy="6860385"/>
          </a:xfrm>
          <a:custGeom>
            <a:avLst/>
            <a:gdLst/>
            <a:ahLst/>
            <a:cxnLst>
              <a:cxn ang="0">
                <a:pos x="wd2" y="hd2"/>
              </a:cxn>
              <a:cxn ang="5400000">
                <a:pos x="wd2" y="hd2"/>
              </a:cxn>
              <a:cxn ang="10800000">
                <a:pos x="wd2" y="hd2"/>
              </a:cxn>
              <a:cxn ang="16200000">
                <a:pos x="wd2" y="hd2"/>
              </a:cxn>
            </a:cxnLst>
            <a:rect l="0" t="0" r="r" b="b"/>
            <a:pathLst>
              <a:path w="21600" h="21600" extrusionOk="0">
                <a:moveTo>
                  <a:pt x="21306" y="19585"/>
                </a:moveTo>
                <a:cubicBezTo>
                  <a:pt x="21410" y="20121"/>
                  <a:pt x="21496" y="20661"/>
                  <a:pt x="21557" y="21204"/>
                </a:cubicBezTo>
                <a:cubicBezTo>
                  <a:pt x="21572" y="21336"/>
                  <a:pt x="21586" y="21468"/>
                  <a:pt x="21600" y="21600"/>
                </a:cubicBezTo>
                <a:lnTo>
                  <a:pt x="8908" y="21600"/>
                </a:lnTo>
                <a:cubicBezTo>
                  <a:pt x="8899" y="21540"/>
                  <a:pt x="8889" y="21480"/>
                  <a:pt x="8875" y="21420"/>
                </a:cubicBezTo>
                <a:cubicBezTo>
                  <a:pt x="11127" y="20361"/>
                  <a:pt x="13630" y="19693"/>
                  <a:pt x="16271" y="19470"/>
                </a:cubicBezTo>
                <a:cubicBezTo>
                  <a:pt x="17978" y="19318"/>
                  <a:pt x="19666" y="19362"/>
                  <a:pt x="21306" y="19585"/>
                </a:cubicBezTo>
                <a:close/>
                <a:moveTo>
                  <a:pt x="0" y="10152"/>
                </a:moveTo>
                <a:cubicBezTo>
                  <a:pt x="711" y="10524"/>
                  <a:pt x="1399" y="10936"/>
                  <a:pt x="2058" y="11388"/>
                </a:cubicBezTo>
                <a:cubicBezTo>
                  <a:pt x="2366" y="11599"/>
                  <a:pt x="2660" y="11815"/>
                  <a:pt x="2949" y="12039"/>
                </a:cubicBezTo>
                <a:cubicBezTo>
                  <a:pt x="3082" y="11979"/>
                  <a:pt x="3214" y="11919"/>
                  <a:pt x="3347" y="11859"/>
                </a:cubicBezTo>
                <a:cubicBezTo>
                  <a:pt x="6979" y="10240"/>
                  <a:pt x="10904" y="9241"/>
                  <a:pt x="15005" y="8889"/>
                </a:cubicBezTo>
                <a:cubicBezTo>
                  <a:pt x="15404" y="8853"/>
                  <a:pt x="15802" y="8829"/>
                  <a:pt x="16200" y="8805"/>
                </a:cubicBezTo>
                <a:cubicBezTo>
                  <a:pt x="14489" y="6687"/>
                  <a:pt x="12421" y="4792"/>
                  <a:pt x="10027" y="3150"/>
                </a:cubicBezTo>
                <a:cubicBezTo>
                  <a:pt x="8235" y="1919"/>
                  <a:pt x="6320" y="867"/>
                  <a:pt x="4291" y="0"/>
                </a:cubicBezTo>
                <a:lnTo>
                  <a:pt x="0" y="0"/>
                </a:lnTo>
                <a:lnTo>
                  <a:pt x="0" y="10152"/>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267128"/>
            <a:ext cx="7886700" cy="1645171"/>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1939287"/>
            <a:ext cx="7886700" cy="668655"/>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lvl1pPr>
              <a:defRPr>
                <a:solidFill>
                  <a:schemeClr val="tx1"/>
                </a:solidFill>
              </a:defRPr>
            </a:lvl1p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tx1"/>
                </a:solidFill>
              </a:defRPr>
            </a:lvl1pPr>
          </a:lstStyle>
          <a:p>
            <a:fld id="{9319E888-69DF-4A19-BF5D-F6CF70DE7D06}" type="slidenum">
              <a:rPr lang="en-US" smtClean="0"/>
              <a:pPr/>
              <a:t>‹#›</a:t>
            </a:fld>
            <a:endParaRPr lang="en-US"/>
          </a:p>
        </p:txBody>
      </p:sp>
      <p:sp>
        <p:nvSpPr>
          <p:cNvPr id="16" name="Picture Placeholder 15">
            <a:extLst>
              <a:ext uri="{FF2B5EF4-FFF2-40B4-BE49-F238E27FC236}">
                <a16:creationId xmlns:a16="http://schemas.microsoft.com/office/drawing/2014/main" id="{76F2717B-A6AC-48A5-AC5A-59C28CE8AE36}"/>
              </a:ext>
            </a:extLst>
          </p:cNvPr>
          <p:cNvSpPr>
            <a:spLocks noGrp="1"/>
          </p:cNvSpPr>
          <p:nvPr>
            <p:ph type="pic" sz="quarter" idx="13"/>
          </p:nvPr>
        </p:nvSpPr>
        <p:spPr>
          <a:xfrm>
            <a:off x="787399" y="2791815"/>
            <a:ext cx="4939981" cy="4009035"/>
          </a:xfrm>
          <a:custGeom>
            <a:avLst/>
            <a:gdLst>
              <a:gd name="connsiteX0" fmla="*/ 3566889 w 4939981"/>
              <a:gd name="connsiteY0" fmla="*/ 0 h 4000199"/>
              <a:gd name="connsiteX1" fmla="*/ 3823454 w 4939981"/>
              <a:gd name="connsiteY1" fmla="*/ 397586 h 4000199"/>
              <a:gd name="connsiteX2" fmla="*/ 4059933 w 4939981"/>
              <a:gd name="connsiteY2" fmla="*/ 813364 h 4000199"/>
              <a:gd name="connsiteX3" fmla="*/ 4939981 w 4939981"/>
              <a:gd name="connsiteY3" fmla="*/ 3422171 h 4000199"/>
              <a:gd name="connsiteX4" fmla="*/ 3586747 w 4939981"/>
              <a:gd name="connsiteY4" fmla="*/ 3382860 h 4000199"/>
              <a:gd name="connsiteX5" fmla="*/ 1827170 w 4939981"/>
              <a:gd name="connsiteY5" fmla="*/ 3882097 h 4000199"/>
              <a:gd name="connsiteX6" fmla="*/ 1600979 w 4939981"/>
              <a:gd name="connsiteY6" fmla="*/ 4000199 h 4000199"/>
              <a:gd name="connsiteX7" fmla="*/ 1517737 w 4939981"/>
              <a:gd name="connsiteY7" fmla="*/ 3582780 h 4000199"/>
              <a:gd name="connsiteX8" fmla="*/ 314015 w 4939981"/>
              <a:gd name="connsiteY8" fmla="*/ 1336669 h 4000199"/>
              <a:gd name="connsiteX9" fmla="*/ 309483 w 4939981"/>
              <a:gd name="connsiteY9" fmla="*/ 1332150 h 4000199"/>
              <a:gd name="connsiteX10" fmla="*/ 308451 w 4939981"/>
              <a:gd name="connsiteY10" fmla="*/ 1330934 h 4000199"/>
              <a:gd name="connsiteX11" fmla="*/ 235393 w 4939981"/>
              <a:gd name="connsiteY11" fmla="*/ 1258283 h 4000199"/>
              <a:gd name="connsiteX12" fmla="*/ 5928 w 4939981"/>
              <a:gd name="connsiteY12" fmla="*/ 1029505 h 4000199"/>
              <a:gd name="connsiteX13" fmla="*/ 5554 w 4939981"/>
              <a:gd name="connsiteY13" fmla="*/ 1029721 h 4000199"/>
              <a:gd name="connsiteX14" fmla="*/ 0 w 4939981"/>
              <a:gd name="connsiteY14" fmla="*/ 1024198 h 4000199"/>
              <a:gd name="connsiteX15" fmla="*/ 1823 w 4939981"/>
              <a:gd name="connsiteY15" fmla="*/ 1023225 h 4000199"/>
              <a:gd name="connsiteX16" fmla="*/ 5983 w 4939981"/>
              <a:gd name="connsiteY16" fmla="*/ 1026814 h 4000199"/>
              <a:gd name="connsiteX17" fmla="*/ 113059 w 4939981"/>
              <a:gd name="connsiteY17" fmla="*/ 969644 h 4000199"/>
              <a:gd name="connsiteX18" fmla="*/ 3249464 w 4939981"/>
              <a:gd name="connsiteY18" fmla="*/ 26341 h 4000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939981" h="4000199">
                <a:moveTo>
                  <a:pt x="3566889" y="0"/>
                </a:moveTo>
                <a:lnTo>
                  <a:pt x="3823454" y="397586"/>
                </a:lnTo>
                <a:cubicBezTo>
                  <a:pt x="3905901" y="533737"/>
                  <a:pt x="3984690" y="672438"/>
                  <a:pt x="4059933" y="813364"/>
                </a:cubicBezTo>
                <a:cubicBezTo>
                  <a:pt x="4496069" y="1633519"/>
                  <a:pt x="4790638" y="2509487"/>
                  <a:pt x="4939981" y="3422171"/>
                </a:cubicBezTo>
                <a:cubicBezTo>
                  <a:pt x="4497441" y="3351151"/>
                  <a:pt x="4043237" y="3337244"/>
                  <a:pt x="3586747" y="3382860"/>
                </a:cubicBezTo>
                <a:cubicBezTo>
                  <a:pt x="2964990" y="3445002"/>
                  <a:pt x="2371774" y="3615182"/>
                  <a:pt x="1827170" y="3882097"/>
                </a:cubicBezTo>
                <a:lnTo>
                  <a:pt x="1600979" y="4000199"/>
                </a:lnTo>
                <a:lnTo>
                  <a:pt x="1517737" y="3582780"/>
                </a:lnTo>
                <a:cubicBezTo>
                  <a:pt x="1312950" y="2741818"/>
                  <a:pt x="901231" y="1973467"/>
                  <a:pt x="314015" y="1336669"/>
                </a:cubicBezTo>
                <a:lnTo>
                  <a:pt x="309483" y="1332150"/>
                </a:lnTo>
                <a:lnTo>
                  <a:pt x="308451" y="1330934"/>
                </a:lnTo>
                <a:lnTo>
                  <a:pt x="235393" y="1258283"/>
                </a:lnTo>
                <a:lnTo>
                  <a:pt x="5928" y="1029505"/>
                </a:lnTo>
                <a:lnTo>
                  <a:pt x="5554" y="1029721"/>
                </a:lnTo>
                <a:lnTo>
                  <a:pt x="0" y="1024198"/>
                </a:lnTo>
                <a:lnTo>
                  <a:pt x="1823" y="1023225"/>
                </a:lnTo>
                <a:lnTo>
                  <a:pt x="5983" y="1026814"/>
                </a:lnTo>
                <a:cubicBezTo>
                  <a:pt x="41765" y="1007757"/>
                  <a:pt x="77277" y="988701"/>
                  <a:pt x="113059" y="969644"/>
                </a:cubicBezTo>
                <a:cubicBezTo>
                  <a:pt x="1090193" y="455433"/>
                  <a:pt x="2146153" y="138140"/>
                  <a:pt x="3249464" y="26341"/>
                </a:cubicBezTo>
                <a:close/>
              </a:path>
            </a:pathLst>
          </a:custGeom>
          <a:solidFill>
            <a:schemeClr val="accent4"/>
          </a:solidFill>
        </p:spPr>
        <p:txBody>
          <a:bodyPr vert="horz" wrap="square" lIns="91440" tIns="45720" rIns="91440" bIns="45720" rtlCol="0" anchor="ctr">
            <a:noAutofit/>
          </a:bodyPr>
          <a:lstStyle>
            <a:lvl1pPr algn="ctr">
              <a:buFontTx/>
              <a:buNone/>
              <a:defRPr lang="fr-FR">
                <a:solidFill>
                  <a:schemeClr val="tx1"/>
                </a:solidFill>
              </a:defRPr>
            </a:lvl1pPr>
          </a:lstStyle>
          <a:p>
            <a:pPr lvl="0" algn="ctr">
              <a:buFontTx/>
              <a:buNone/>
            </a:pPr>
            <a:endParaRPr lang="fr-FR"/>
          </a:p>
        </p:txBody>
      </p:sp>
    </p:spTree>
    <p:extLst>
      <p:ext uri="{BB962C8B-B14F-4D97-AF65-F5344CB8AC3E}">
        <p14:creationId xmlns:p14="http://schemas.microsoft.com/office/powerpoint/2010/main" val="3238565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6" name="Freeform: Shape 25">
            <a:extLst>
              <a:ext uri="{FF2B5EF4-FFF2-40B4-BE49-F238E27FC236}">
                <a16:creationId xmlns:a16="http://schemas.microsoft.com/office/drawing/2014/main" id="{8D706BF5-268B-4AD3-9C36-23C52AF011FD}"/>
              </a:ext>
            </a:extLst>
          </p:cNvPr>
          <p:cNvSpPr/>
          <p:nvPr userDrawn="1"/>
        </p:nvSpPr>
        <p:spPr>
          <a:xfrm>
            <a:off x="2185670" y="-1"/>
            <a:ext cx="6958330" cy="4242257"/>
          </a:xfrm>
          <a:custGeom>
            <a:avLst/>
            <a:gdLst>
              <a:gd name="connsiteX0" fmla="*/ 0 w 6958330"/>
              <a:gd name="connsiteY0" fmla="*/ 0 h 4242257"/>
              <a:gd name="connsiteX1" fmla="*/ 3040404 w 6958330"/>
              <a:gd name="connsiteY1" fmla="*/ 0 h 4242257"/>
              <a:gd name="connsiteX2" fmla="*/ 3040404 w 6958330"/>
              <a:gd name="connsiteY2" fmla="*/ 1 h 4242257"/>
              <a:gd name="connsiteX3" fmla="*/ 3040404 w 6958330"/>
              <a:gd name="connsiteY3" fmla="*/ 1 h 4242257"/>
              <a:gd name="connsiteX4" fmla="*/ 4351273 w 6958330"/>
              <a:gd name="connsiteY4" fmla="*/ 1 h 4242257"/>
              <a:gd name="connsiteX5" fmla="*/ 4535224 w 6958330"/>
              <a:gd name="connsiteY5" fmla="*/ 1 h 4242257"/>
              <a:gd name="connsiteX6" fmla="*/ 6432551 w 6958330"/>
              <a:gd name="connsiteY6" fmla="*/ 765281 h 4242257"/>
              <a:gd name="connsiteX7" fmla="*/ 6415909 w 6958330"/>
              <a:gd name="connsiteY7" fmla="*/ 796367 h 4242257"/>
              <a:gd name="connsiteX8" fmla="*/ 6421691 w 6958330"/>
              <a:gd name="connsiteY8" fmla="*/ 797780 h 4242257"/>
              <a:gd name="connsiteX9" fmla="*/ 6439033 w 6958330"/>
              <a:gd name="connsiteY9" fmla="*/ 765178 h 4242257"/>
              <a:gd name="connsiteX10" fmla="*/ 6958330 w 6958330"/>
              <a:gd name="connsiteY10" fmla="*/ 831757 h 4242257"/>
              <a:gd name="connsiteX11" fmla="*/ 6958330 w 6958330"/>
              <a:gd name="connsiteY11" fmla="*/ 4242257 h 4242257"/>
              <a:gd name="connsiteX12" fmla="*/ 5776058 w 6958330"/>
              <a:gd name="connsiteY12" fmla="*/ 4102813 h 4242257"/>
              <a:gd name="connsiteX13" fmla="*/ 5772773 w 6958330"/>
              <a:gd name="connsiteY13" fmla="*/ 4068911 h 4242257"/>
              <a:gd name="connsiteX14" fmla="*/ 5766797 w 6958330"/>
              <a:gd name="connsiteY14" fmla="*/ 4068033 h 4242257"/>
              <a:gd name="connsiteX15" fmla="*/ 5770739 w 6958330"/>
              <a:gd name="connsiteY15" fmla="*/ 4101172 h 4242257"/>
              <a:gd name="connsiteX16" fmla="*/ 5660619 w 6958330"/>
              <a:gd name="connsiteY16" fmla="*/ 4079876 h 4242257"/>
              <a:gd name="connsiteX17" fmla="*/ 2646852 w 6958330"/>
              <a:gd name="connsiteY17" fmla="*/ 2817814 h 4242257"/>
              <a:gd name="connsiteX18" fmla="*/ 2382660 w 6958330"/>
              <a:gd name="connsiteY18" fmla="*/ 2633664 h 4242257"/>
              <a:gd name="connsiteX19" fmla="*/ 2382291 w 6958330"/>
              <a:gd name="connsiteY19" fmla="*/ 2638906 h 4242257"/>
              <a:gd name="connsiteX20" fmla="*/ 2374901 w 6958330"/>
              <a:gd name="connsiteY20" fmla="*/ 2633751 h 4242257"/>
              <a:gd name="connsiteX21" fmla="*/ 2375315 w 6958330"/>
              <a:gd name="connsiteY21" fmla="*/ 2630181 h 4242257"/>
              <a:gd name="connsiteX22" fmla="*/ 2380007 w 6958330"/>
              <a:gd name="connsiteY22" fmla="*/ 2633735 h 4242257"/>
              <a:gd name="connsiteX23" fmla="*/ 318924 w 6958330"/>
              <a:gd name="connsiteY23" fmla="*/ 508089 h 4242257"/>
              <a:gd name="connsiteX24" fmla="*/ 0 w 6958330"/>
              <a:gd name="connsiteY24" fmla="*/ 0 h 4242257"/>
              <a:gd name="connsiteX0" fmla="*/ 0 w 6958330"/>
              <a:gd name="connsiteY0" fmla="*/ 0 h 4242257"/>
              <a:gd name="connsiteX1" fmla="*/ 3040404 w 6958330"/>
              <a:gd name="connsiteY1" fmla="*/ 0 h 4242257"/>
              <a:gd name="connsiteX2" fmla="*/ 3040404 w 6958330"/>
              <a:gd name="connsiteY2" fmla="*/ 1 h 4242257"/>
              <a:gd name="connsiteX3" fmla="*/ 4351273 w 6958330"/>
              <a:gd name="connsiteY3" fmla="*/ 1 h 4242257"/>
              <a:gd name="connsiteX4" fmla="*/ 4535224 w 6958330"/>
              <a:gd name="connsiteY4" fmla="*/ 1 h 4242257"/>
              <a:gd name="connsiteX5" fmla="*/ 6432551 w 6958330"/>
              <a:gd name="connsiteY5" fmla="*/ 765281 h 4242257"/>
              <a:gd name="connsiteX6" fmla="*/ 6415909 w 6958330"/>
              <a:gd name="connsiteY6" fmla="*/ 796367 h 4242257"/>
              <a:gd name="connsiteX7" fmla="*/ 6421691 w 6958330"/>
              <a:gd name="connsiteY7" fmla="*/ 797780 h 4242257"/>
              <a:gd name="connsiteX8" fmla="*/ 6439033 w 6958330"/>
              <a:gd name="connsiteY8" fmla="*/ 765178 h 4242257"/>
              <a:gd name="connsiteX9" fmla="*/ 6958330 w 6958330"/>
              <a:gd name="connsiteY9" fmla="*/ 831757 h 4242257"/>
              <a:gd name="connsiteX10" fmla="*/ 6958330 w 6958330"/>
              <a:gd name="connsiteY10" fmla="*/ 4242257 h 4242257"/>
              <a:gd name="connsiteX11" fmla="*/ 5776058 w 6958330"/>
              <a:gd name="connsiteY11" fmla="*/ 4102813 h 4242257"/>
              <a:gd name="connsiteX12" fmla="*/ 5772773 w 6958330"/>
              <a:gd name="connsiteY12" fmla="*/ 4068911 h 4242257"/>
              <a:gd name="connsiteX13" fmla="*/ 5766797 w 6958330"/>
              <a:gd name="connsiteY13" fmla="*/ 4068033 h 4242257"/>
              <a:gd name="connsiteX14" fmla="*/ 5770739 w 6958330"/>
              <a:gd name="connsiteY14" fmla="*/ 4101172 h 4242257"/>
              <a:gd name="connsiteX15" fmla="*/ 5660619 w 6958330"/>
              <a:gd name="connsiteY15" fmla="*/ 4079876 h 4242257"/>
              <a:gd name="connsiteX16" fmla="*/ 2646852 w 6958330"/>
              <a:gd name="connsiteY16" fmla="*/ 2817814 h 4242257"/>
              <a:gd name="connsiteX17" fmla="*/ 2382660 w 6958330"/>
              <a:gd name="connsiteY17" fmla="*/ 2633664 h 4242257"/>
              <a:gd name="connsiteX18" fmla="*/ 2382291 w 6958330"/>
              <a:gd name="connsiteY18" fmla="*/ 2638906 h 4242257"/>
              <a:gd name="connsiteX19" fmla="*/ 2374901 w 6958330"/>
              <a:gd name="connsiteY19" fmla="*/ 2633751 h 4242257"/>
              <a:gd name="connsiteX20" fmla="*/ 2375315 w 6958330"/>
              <a:gd name="connsiteY20" fmla="*/ 2630181 h 4242257"/>
              <a:gd name="connsiteX21" fmla="*/ 2380007 w 6958330"/>
              <a:gd name="connsiteY21" fmla="*/ 2633735 h 4242257"/>
              <a:gd name="connsiteX22" fmla="*/ 318924 w 6958330"/>
              <a:gd name="connsiteY22" fmla="*/ 508089 h 4242257"/>
              <a:gd name="connsiteX23" fmla="*/ 0 w 6958330"/>
              <a:gd name="connsiteY23" fmla="*/ 0 h 4242257"/>
              <a:gd name="connsiteX0" fmla="*/ 0 w 6958330"/>
              <a:gd name="connsiteY0" fmla="*/ 0 h 4242257"/>
              <a:gd name="connsiteX1" fmla="*/ 3040404 w 6958330"/>
              <a:gd name="connsiteY1" fmla="*/ 0 h 4242257"/>
              <a:gd name="connsiteX2" fmla="*/ 4351273 w 6958330"/>
              <a:gd name="connsiteY2" fmla="*/ 1 h 4242257"/>
              <a:gd name="connsiteX3" fmla="*/ 4535224 w 6958330"/>
              <a:gd name="connsiteY3" fmla="*/ 1 h 4242257"/>
              <a:gd name="connsiteX4" fmla="*/ 6432551 w 6958330"/>
              <a:gd name="connsiteY4" fmla="*/ 765281 h 4242257"/>
              <a:gd name="connsiteX5" fmla="*/ 6415909 w 6958330"/>
              <a:gd name="connsiteY5" fmla="*/ 796367 h 4242257"/>
              <a:gd name="connsiteX6" fmla="*/ 6421691 w 6958330"/>
              <a:gd name="connsiteY6" fmla="*/ 797780 h 4242257"/>
              <a:gd name="connsiteX7" fmla="*/ 6439033 w 6958330"/>
              <a:gd name="connsiteY7" fmla="*/ 765178 h 4242257"/>
              <a:gd name="connsiteX8" fmla="*/ 6958330 w 6958330"/>
              <a:gd name="connsiteY8" fmla="*/ 831757 h 4242257"/>
              <a:gd name="connsiteX9" fmla="*/ 6958330 w 6958330"/>
              <a:gd name="connsiteY9" fmla="*/ 4242257 h 4242257"/>
              <a:gd name="connsiteX10" fmla="*/ 5776058 w 6958330"/>
              <a:gd name="connsiteY10" fmla="*/ 4102813 h 4242257"/>
              <a:gd name="connsiteX11" fmla="*/ 5772773 w 6958330"/>
              <a:gd name="connsiteY11" fmla="*/ 4068911 h 4242257"/>
              <a:gd name="connsiteX12" fmla="*/ 5766797 w 6958330"/>
              <a:gd name="connsiteY12" fmla="*/ 4068033 h 4242257"/>
              <a:gd name="connsiteX13" fmla="*/ 5770739 w 6958330"/>
              <a:gd name="connsiteY13" fmla="*/ 4101172 h 4242257"/>
              <a:gd name="connsiteX14" fmla="*/ 5660619 w 6958330"/>
              <a:gd name="connsiteY14" fmla="*/ 4079876 h 4242257"/>
              <a:gd name="connsiteX15" fmla="*/ 2646852 w 6958330"/>
              <a:gd name="connsiteY15" fmla="*/ 2817814 h 4242257"/>
              <a:gd name="connsiteX16" fmla="*/ 2382660 w 6958330"/>
              <a:gd name="connsiteY16" fmla="*/ 2633664 h 4242257"/>
              <a:gd name="connsiteX17" fmla="*/ 2382291 w 6958330"/>
              <a:gd name="connsiteY17" fmla="*/ 2638906 h 4242257"/>
              <a:gd name="connsiteX18" fmla="*/ 2374901 w 6958330"/>
              <a:gd name="connsiteY18" fmla="*/ 2633751 h 4242257"/>
              <a:gd name="connsiteX19" fmla="*/ 2375315 w 6958330"/>
              <a:gd name="connsiteY19" fmla="*/ 2630181 h 4242257"/>
              <a:gd name="connsiteX20" fmla="*/ 2380007 w 6958330"/>
              <a:gd name="connsiteY20" fmla="*/ 2633735 h 4242257"/>
              <a:gd name="connsiteX21" fmla="*/ 318924 w 6958330"/>
              <a:gd name="connsiteY21" fmla="*/ 508089 h 4242257"/>
              <a:gd name="connsiteX22" fmla="*/ 0 w 6958330"/>
              <a:gd name="connsiteY22" fmla="*/ 0 h 4242257"/>
              <a:gd name="connsiteX0" fmla="*/ 0 w 6958330"/>
              <a:gd name="connsiteY0" fmla="*/ 0 h 4242257"/>
              <a:gd name="connsiteX1" fmla="*/ 4351273 w 6958330"/>
              <a:gd name="connsiteY1" fmla="*/ 1 h 4242257"/>
              <a:gd name="connsiteX2" fmla="*/ 4535224 w 6958330"/>
              <a:gd name="connsiteY2" fmla="*/ 1 h 4242257"/>
              <a:gd name="connsiteX3" fmla="*/ 6432551 w 6958330"/>
              <a:gd name="connsiteY3" fmla="*/ 765281 h 4242257"/>
              <a:gd name="connsiteX4" fmla="*/ 6415909 w 6958330"/>
              <a:gd name="connsiteY4" fmla="*/ 796367 h 4242257"/>
              <a:gd name="connsiteX5" fmla="*/ 6421691 w 6958330"/>
              <a:gd name="connsiteY5" fmla="*/ 797780 h 4242257"/>
              <a:gd name="connsiteX6" fmla="*/ 6439033 w 6958330"/>
              <a:gd name="connsiteY6" fmla="*/ 765178 h 4242257"/>
              <a:gd name="connsiteX7" fmla="*/ 6958330 w 6958330"/>
              <a:gd name="connsiteY7" fmla="*/ 831757 h 4242257"/>
              <a:gd name="connsiteX8" fmla="*/ 6958330 w 6958330"/>
              <a:gd name="connsiteY8" fmla="*/ 4242257 h 4242257"/>
              <a:gd name="connsiteX9" fmla="*/ 5776058 w 6958330"/>
              <a:gd name="connsiteY9" fmla="*/ 4102813 h 4242257"/>
              <a:gd name="connsiteX10" fmla="*/ 5772773 w 6958330"/>
              <a:gd name="connsiteY10" fmla="*/ 4068911 h 4242257"/>
              <a:gd name="connsiteX11" fmla="*/ 5766797 w 6958330"/>
              <a:gd name="connsiteY11" fmla="*/ 4068033 h 4242257"/>
              <a:gd name="connsiteX12" fmla="*/ 5770739 w 6958330"/>
              <a:gd name="connsiteY12" fmla="*/ 4101172 h 4242257"/>
              <a:gd name="connsiteX13" fmla="*/ 5660619 w 6958330"/>
              <a:gd name="connsiteY13" fmla="*/ 4079876 h 4242257"/>
              <a:gd name="connsiteX14" fmla="*/ 2646852 w 6958330"/>
              <a:gd name="connsiteY14" fmla="*/ 2817814 h 4242257"/>
              <a:gd name="connsiteX15" fmla="*/ 2382660 w 6958330"/>
              <a:gd name="connsiteY15" fmla="*/ 2633664 h 4242257"/>
              <a:gd name="connsiteX16" fmla="*/ 2382291 w 6958330"/>
              <a:gd name="connsiteY16" fmla="*/ 2638906 h 4242257"/>
              <a:gd name="connsiteX17" fmla="*/ 2374901 w 6958330"/>
              <a:gd name="connsiteY17" fmla="*/ 2633751 h 4242257"/>
              <a:gd name="connsiteX18" fmla="*/ 2375315 w 6958330"/>
              <a:gd name="connsiteY18" fmla="*/ 2630181 h 4242257"/>
              <a:gd name="connsiteX19" fmla="*/ 2380007 w 6958330"/>
              <a:gd name="connsiteY19" fmla="*/ 2633735 h 4242257"/>
              <a:gd name="connsiteX20" fmla="*/ 318924 w 6958330"/>
              <a:gd name="connsiteY20" fmla="*/ 508089 h 4242257"/>
              <a:gd name="connsiteX21" fmla="*/ 0 w 6958330"/>
              <a:gd name="connsiteY21" fmla="*/ 0 h 4242257"/>
              <a:gd name="connsiteX0" fmla="*/ 0 w 6958330"/>
              <a:gd name="connsiteY0" fmla="*/ 0 h 4242257"/>
              <a:gd name="connsiteX1" fmla="*/ 4535224 w 6958330"/>
              <a:gd name="connsiteY1" fmla="*/ 1 h 4242257"/>
              <a:gd name="connsiteX2" fmla="*/ 6432551 w 6958330"/>
              <a:gd name="connsiteY2" fmla="*/ 765281 h 4242257"/>
              <a:gd name="connsiteX3" fmla="*/ 6415909 w 6958330"/>
              <a:gd name="connsiteY3" fmla="*/ 796367 h 4242257"/>
              <a:gd name="connsiteX4" fmla="*/ 6421691 w 6958330"/>
              <a:gd name="connsiteY4" fmla="*/ 797780 h 4242257"/>
              <a:gd name="connsiteX5" fmla="*/ 6439033 w 6958330"/>
              <a:gd name="connsiteY5" fmla="*/ 765178 h 4242257"/>
              <a:gd name="connsiteX6" fmla="*/ 6958330 w 6958330"/>
              <a:gd name="connsiteY6" fmla="*/ 831757 h 4242257"/>
              <a:gd name="connsiteX7" fmla="*/ 6958330 w 6958330"/>
              <a:gd name="connsiteY7" fmla="*/ 4242257 h 4242257"/>
              <a:gd name="connsiteX8" fmla="*/ 5776058 w 6958330"/>
              <a:gd name="connsiteY8" fmla="*/ 4102813 h 4242257"/>
              <a:gd name="connsiteX9" fmla="*/ 5772773 w 6958330"/>
              <a:gd name="connsiteY9" fmla="*/ 4068911 h 4242257"/>
              <a:gd name="connsiteX10" fmla="*/ 5766797 w 6958330"/>
              <a:gd name="connsiteY10" fmla="*/ 4068033 h 4242257"/>
              <a:gd name="connsiteX11" fmla="*/ 5770739 w 6958330"/>
              <a:gd name="connsiteY11" fmla="*/ 4101172 h 4242257"/>
              <a:gd name="connsiteX12" fmla="*/ 5660619 w 6958330"/>
              <a:gd name="connsiteY12" fmla="*/ 4079876 h 4242257"/>
              <a:gd name="connsiteX13" fmla="*/ 2646852 w 6958330"/>
              <a:gd name="connsiteY13" fmla="*/ 2817814 h 4242257"/>
              <a:gd name="connsiteX14" fmla="*/ 2382660 w 6958330"/>
              <a:gd name="connsiteY14" fmla="*/ 2633664 h 4242257"/>
              <a:gd name="connsiteX15" fmla="*/ 2382291 w 6958330"/>
              <a:gd name="connsiteY15" fmla="*/ 2638906 h 4242257"/>
              <a:gd name="connsiteX16" fmla="*/ 2374901 w 6958330"/>
              <a:gd name="connsiteY16" fmla="*/ 2633751 h 4242257"/>
              <a:gd name="connsiteX17" fmla="*/ 2375315 w 6958330"/>
              <a:gd name="connsiteY17" fmla="*/ 2630181 h 4242257"/>
              <a:gd name="connsiteX18" fmla="*/ 2380007 w 6958330"/>
              <a:gd name="connsiteY18" fmla="*/ 2633735 h 4242257"/>
              <a:gd name="connsiteX19" fmla="*/ 318924 w 6958330"/>
              <a:gd name="connsiteY19" fmla="*/ 508089 h 4242257"/>
              <a:gd name="connsiteX20" fmla="*/ 0 w 6958330"/>
              <a:gd name="connsiteY20" fmla="*/ 0 h 4242257"/>
              <a:gd name="connsiteX0" fmla="*/ 0 w 6958330"/>
              <a:gd name="connsiteY0" fmla="*/ 0 h 4242257"/>
              <a:gd name="connsiteX1" fmla="*/ 4535224 w 6958330"/>
              <a:gd name="connsiteY1" fmla="*/ 1 h 4242257"/>
              <a:gd name="connsiteX2" fmla="*/ 6432551 w 6958330"/>
              <a:gd name="connsiteY2" fmla="*/ 765281 h 4242257"/>
              <a:gd name="connsiteX3" fmla="*/ 6415909 w 6958330"/>
              <a:gd name="connsiteY3" fmla="*/ 796367 h 4242257"/>
              <a:gd name="connsiteX4" fmla="*/ 6421691 w 6958330"/>
              <a:gd name="connsiteY4" fmla="*/ 797780 h 4242257"/>
              <a:gd name="connsiteX5" fmla="*/ 6439033 w 6958330"/>
              <a:gd name="connsiteY5" fmla="*/ 765178 h 4242257"/>
              <a:gd name="connsiteX6" fmla="*/ 6958330 w 6958330"/>
              <a:gd name="connsiteY6" fmla="*/ 831757 h 4242257"/>
              <a:gd name="connsiteX7" fmla="*/ 6958330 w 6958330"/>
              <a:gd name="connsiteY7" fmla="*/ 4242257 h 4242257"/>
              <a:gd name="connsiteX8" fmla="*/ 5776058 w 6958330"/>
              <a:gd name="connsiteY8" fmla="*/ 4102813 h 4242257"/>
              <a:gd name="connsiteX9" fmla="*/ 5772773 w 6958330"/>
              <a:gd name="connsiteY9" fmla="*/ 4068911 h 4242257"/>
              <a:gd name="connsiteX10" fmla="*/ 5770739 w 6958330"/>
              <a:gd name="connsiteY10" fmla="*/ 4101172 h 4242257"/>
              <a:gd name="connsiteX11" fmla="*/ 5660619 w 6958330"/>
              <a:gd name="connsiteY11" fmla="*/ 4079876 h 4242257"/>
              <a:gd name="connsiteX12" fmla="*/ 2646852 w 6958330"/>
              <a:gd name="connsiteY12" fmla="*/ 2817814 h 4242257"/>
              <a:gd name="connsiteX13" fmla="*/ 2382660 w 6958330"/>
              <a:gd name="connsiteY13" fmla="*/ 2633664 h 4242257"/>
              <a:gd name="connsiteX14" fmla="*/ 2382291 w 6958330"/>
              <a:gd name="connsiteY14" fmla="*/ 2638906 h 4242257"/>
              <a:gd name="connsiteX15" fmla="*/ 2374901 w 6958330"/>
              <a:gd name="connsiteY15" fmla="*/ 2633751 h 4242257"/>
              <a:gd name="connsiteX16" fmla="*/ 2375315 w 6958330"/>
              <a:gd name="connsiteY16" fmla="*/ 2630181 h 4242257"/>
              <a:gd name="connsiteX17" fmla="*/ 2380007 w 6958330"/>
              <a:gd name="connsiteY17" fmla="*/ 2633735 h 4242257"/>
              <a:gd name="connsiteX18" fmla="*/ 318924 w 6958330"/>
              <a:gd name="connsiteY18" fmla="*/ 508089 h 4242257"/>
              <a:gd name="connsiteX19" fmla="*/ 0 w 6958330"/>
              <a:gd name="connsiteY19" fmla="*/ 0 h 4242257"/>
              <a:gd name="connsiteX0" fmla="*/ 0 w 6958330"/>
              <a:gd name="connsiteY0" fmla="*/ 0 h 4242257"/>
              <a:gd name="connsiteX1" fmla="*/ 4535224 w 6958330"/>
              <a:gd name="connsiteY1" fmla="*/ 1 h 4242257"/>
              <a:gd name="connsiteX2" fmla="*/ 6432551 w 6958330"/>
              <a:gd name="connsiteY2" fmla="*/ 765281 h 4242257"/>
              <a:gd name="connsiteX3" fmla="*/ 6415909 w 6958330"/>
              <a:gd name="connsiteY3" fmla="*/ 796367 h 4242257"/>
              <a:gd name="connsiteX4" fmla="*/ 6421691 w 6958330"/>
              <a:gd name="connsiteY4" fmla="*/ 797780 h 4242257"/>
              <a:gd name="connsiteX5" fmla="*/ 6439033 w 6958330"/>
              <a:gd name="connsiteY5" fmla="*/ 765178 h 4242257"/>
              <a:gd name="connsiteX6" fmla="*/ 6958330 w 6958330"/>
              <a:gd name="connsiteY6" fmla="*/ 831757 h 4242257"/>
              <a:gd name="connsiteX7" fmla="*/ 6958330 w 6958330"/>
              <a:gd name="connsiteY7" fmla="*/ 4242257 h 4242257"/>
              <a:gd name="connsiteX8" fmla="*/ 5776058 w 6958330"/>
              <a:gd name="connsiteY8" fmla="*/ 4102813 h 4242257"/>
              <a:gd name="connsiteX9" fmla="*/ 5770739 w 6958330"/>
              <a:gd name="connsiteY9" fmla="*/ 4101172 h 4242257"/>
              <a:gd name="connsiteX10" fmla="*/ 5660619 w 6958330"/>
              <a:gd name="connsiteY10" fmla="*/ 4079876 h 4242257"/>
              <a:gd name="connsiteX11" fmla="*/ 2646852 w 6958330"/>
              <a:gd name="connsiteY11" fmla="*/ 2817814 h 4242257"/>
              <a:gd name="connsiteX12" fmla="*/ 2382660 w 6958330"/>
              <a:gd name="connsiteY12" fmla="*/ 2633664 h 4242257"/>
              <a:gd name="connsiteX13" fmla="*/ 2382291 w 6958330"/>
              <a:gd name="connsiteY13" fmla="*/ 2638906 h 4242257"/>
              <a:gd name="connsiteX14" fmla="*/ 2374901 w 6958330"/>
              <a:gd name="connsiteY14" fmla="*/ 2633751 h 4242257"/>
              <a:gd name="connsiteX15" fmla="*/ 2375315 w 6958330"/>
              <a:gd name="connsiteY15" fmla="*/ 2630181 h 4242257"/>
              <a:gd name="connsiteX16" fmla="*/ 2380007 w 6958330"/>
              <a:gd name="connsiteY16" fmla="*/ 2633735 h 4242257"/>
              <a:gd name="connsiteX17" fmla="*/ 318924 w 6958330"/>
              <a:gd name="connsiteY17" fmla="*/ 508089 h 4242257"/>
              <a:gd name="connsiteX18" fmla="*/ 0 w 6958330"/>
              <a:gd name="connsiteY18" fmla="*/ 0 h 4242257"/>
              <a:gd name="connsiteX0" fmla="*/ 0 w 6958330"/>
              <a:gd name="connsiteY0" fmla="*/ 0 h 4242257"/>
              <a:gd name="connsiteX1" fmla="*/ 4535224 w 6958330"/>
              <a:gd name="connsiteY1" fmla="*/ 1 h 4242257"/>
              <a:gd name="connsiteX2" fmla="*/ 6432551 w 6958330"/>
              <a:gd name="connsiteY2" fmla="*/ 765281 h 4242257"/>
              <a:gd name="connsiteX3" fmla="*/ 6415909 w 6958330"/>
              <a:gd name="connsiteY3" fmla="*/ 796367 h 4242257"/>
              <a:gd name="connsiteX4" fmla="*/ 6439033 w 6958330"/>
              <a:gd name="connsiteY4" fmla="*/ 765178 h 4242257"/>
              <a:gd name="connsiteX5" fmla="*/ 6958330 w 6958330"/>
              <a:gd name="connsiteY5" fmla="*/ 831757 h 4242257"/>
              <a:gd name="connsiteX6" fmla="*/ 6958330 w 6958330"/>
              <a:gd name="connsiteY6" fmla="*/ 4242257 h 4242257"/>
              <a:gd name="connsiteX7" fmla="*/ 5776058 w 6958330"/>
              <a:gd name="connsiteY7" fmla="*/ 4102813 h 4242257"/>
              <a:gd name="connsiteX8" fmla="*/ 5770739 w 6958330"/>
              <a:gd name="connsiteY8" fmla="*/ 4101172 h 4242257"/>
              <a:gd name="connsiteX9" fmla="*/ 5660619 w 6958330"/>
              <a:gd name="connsiteY9" fmla="*/ 4079876 h 4242257"/>
              <a:gd name="connsiteX10" fmla="*/ 2646852 w 6958330"/>
              <a:gd name="connsiteY10" fmla="*/ 2817814 h 4242257"/>
              <a:gd name="connsiteX11" fmla="*/ 2382660 w 6958330"/>
              <a:gd name="connsiteY11" fmla="*/ 2633664 h 4242257"/>
              <a:gd name="connsiteX12" fmla="*/ 2382291 w 6958330"/>
              <a:gd name="connsiteY12" fmla="*/ 2638906 h 4242257"/>
              <a:gd name="connsiteX13" fmla="*/ 2374901 w 6958330"/>
              <a:gd name="connsiteY13" fmla="*/ 2633751 h 4242257"/>
              <a:gd name="connsiteX14" fmla="*/ 2375315 w 6958330"/>
              <a:gd name="connsiteY14" fmla="*/ 2630181 h 4242257"/>
              <a:gd name="connsiteX15" fmla="*/ 2380007 w 6958330"/>
              <a:gd name="connsiteY15" fmla="*/ 2633735 h 4242257"/>
              <a:gd name="connsiteX16" fmla="*/ 318924 w 6958330"/>
              <a:gd name="connsiteY16" fmla="*/ 508089 h 4242257"/>
              <a:gd name="connsiteX17" fmla="*/ 0 w 6958330"/>
              <a:gd name="connsiteY17" fmla="*/ 0 h 4242257"/>
              <a:gd name="connsiteX0" fmla="*/ 0 w 6958330"/>
              <a:gd name="connsiteY0" fmla="*/ 0 h 4242257"/>
              <a:gd name="connsiteX1" fmla="*/ 4535224 w 6958330"/>
              <a:gd name="connsiteY1" fmla="*/ 1 h 4242257"/>
              <a:gd name="connsiteX2" fmla="*/ 6432551 w 6958330"/>
              <a:gd name="connsiteY2" fmla="*/ 765281 h 4242257"/>
              <a:gd name="connsiteX3" fmla="*/ 6439033 w 6958330"/>
              <a:gd name="connsiteY3" fmla="*/ 765178 h 4242257"/>
              <a:gd name="connsiteX4" fmla="*/ 6958330 w 6958330"/>
              <a:gd name="connsiteY4" fmla="*/ 831757 h 4242257"/>
              <a:gd name="connsiteX5" fmla="*/ 6958330 w 6958330"/>
              <a:gd name="connsiteY5" fmla="*/ 4242257 h 4242257"/>
              <a:gd name="connsiteX6" fmla="*/ 5776058 w 6958330"/>
              <a:gd name="connsiteY6" fmla="*/ 4102813 h 4242257"/>
              <a:gd name="connsiteX7" fmla="*/ 5770739 w 6958330"/>
              <a:gd name="connsiteY7" fmla="*/ 4101172 h 4242257"/>
              <a:gd name="connsiteX8" fmla="*/ 5660619 w 6958330"/>
              <a:gd name="connsiteY8" fmla="*/ 4079876 h 4242257"/>
              <a:gd name="connsiteX9" fmla="*/ 2646852 w 6958330"/>
              <a:gd name="connsiteY9" fmla="*/ 2817814 h 4242257"/>
              <a:gd name="connsiteX10" fmla="*/ 2382660 w 6958330"/>
              <a:gd name="connsiteY10" fmla="*/ 2633664 h 4242257"/>
              <a:gd name="connsiteX11" fmla="*/ 2382291 w 6958330"/>
              <a:gd name="connsiteY11" fmla="*/ 2638906 h 4242257"/>
              <a:gd name="connsiteX12" fmla="*/ 2374901 w 6958330"/>
              <a:gd name="connsiteY12" fmla="*/ 2633751 h 4242257"/>
              <a:gd name="connsiteX13" fmla="*/ 2375315 w 6958330"/>
              <a:gd name="connsiteY13" fmla="*/ 2630181 h 4242257"/>
              <a:gd name="connsiteX14" fmla="*/ 2380007 w 6958330"/>
              <a:gd name="connsiteY14" fmla="*/ 2633735 h 4242257"/>
              <a:gd name="connsiteX15" fmla="*/ 318924 w 6958330"/>
              <a:gd name="connsiteY15" fmla="*/ 508089 h 4242257"/>
              <a:gd name="connsiteX16" fmla="*/ 0 w 6958330"/>
              <a:gd name="connsiteY16" fmla="*/ 0 h 4242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958330" h="4242257">
                <a:moveTo>
                  <a:pt x="0" y="0"/>
                </a:moveTo>
                <a:lnTo>
                  <a:pt x="4535224" y="1"/>
                </a:lnTo>
                <a:cubicBezTo>
                  <a:pt x="5120578" y="386535"/>
                  <a:pt x="5764542" y="643718"/>
                  <a:pt x="6432551" y="765281"/>
                </a:cubicBezTo>
                <a:lnTo>
                  <a:pt x="6439033" y="765178"/>
                </a:lnTo>
                <a:cubicBezTo>
                  <a:pt x="6610413" y="796012"/>
                  <a:pt x="6784372" y="818991"/>
                  <a:pt x="6958330" y="831757"/>
                </a:cubicBezTo>
                <a:lnTo>
                  <a:pt x="6958330" y="4242257"/>
                </a:lnTo>
                <a:cubicBezTo>
                  <a:pt x="6563381" y="4224385"/>
                  <a:pt x="6168431" y="4177052"/>
                  <a:pt x="5776058" y="4102813"/>
                </a:cubicBezTo>
                <a:lnTo>
                  <a:pt x="5770739" y="4101172"/>
                </a:lnTo>
                <a:lnTo>
                  <a:pt x="5660619" y="4079876"/>
                </a:lnTo>
                <a:cubicBezTo>
                  <a:pt x="4582320" y="3858261"/>
                  <a:pt x="3567540" y="3433446"/>
                  <a:pt x="2646852" y="2817814"/>
                </a:cubicBezTo>
                <a:cubicBezTo>
                  <a:pt x="2557926" y="2757806"/>
                  <a:pt x="2469001" y="2696211"/>
                  <a:pt x="2382660" y="2633664"/>
                </a:cubicBezTo>
                <a:lnTo>
                  <a:pt x="2382291" y="2638906"/>
                </a:lnTo>
                <a:lnTo>
                  <a:pt x="2374901" y="2633751"/>
                </a:lnTo>
                <a:lnTo>
                  <a:pt x="2375315" y="2630181"/>
                </a:lnTo>
                <a:lnTo>
                  <a:pt x="2380007" y="2633735"/>
                </a:lnTo>
                <a:cubicBezTo>
                  <a:pt x="1573678" y="2050032"/>
                  <a:pt x="882677" y="1336115"/>
                  <a:pt x="318924" y="508089"/>
                </a:cubicBezTo>
                <a:cubicBezTo>
                  <a:pt x="207139" y="341737"/>
                  <a:pt x="100187" y="172833"/>
                  <a:pt x="0" y="0"/>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1" name="Shape">
            <a:extLst>
              <a:ext uri="{FF2B5EF4-FFF2-40B4-BE49-F238E27FC236}">
                <a16:creationId xmlns:a16="http://schemas.microsoft.com/office/drawing/2014/main" id="{6ED23314-A926-4A4B-A846-F0B0D9D79143}"/>
              </a:ext>
            </a:extLst>
          </p:cNvPr>
          <p:cNvSpPr/>
          <p:nvPr userDrawn="1"/>
        </p:nvSpPr>
        <p:spPr>
          <a:xfrm>
            <a:off x="4532378" y="0"/>
            <a:ext cx="4611622" cy="6858000"/>
          </a:xfrm>
          <a:custGeom>
            <a:avLst/>
            <a:gdLst/>
            <a:ahLst/>
            <a:cxnLst>
              <a:cxn ang="0">
                <a:pos x="wd2" y="hd2"/>
              </a:cxn>
              <a:cxn ang="5400000">
                <a:pos x="wd2" y="hd2"/>
              </a:cxn>
              <a:cxn ang="10800000">
                <a:pos x="wd2" y="hd2"/>
              </a:cxn>
              <a:cxn ang="16200000">
                <a:pos x="wd2" y="hd2"/>
              </a:cxn>
            </a:cxnLst>
            <a:rect l="0" t="0" r="r" b="b"/>
            <a:pathLst>
              <a:path w="21418" h="21600" extrusionOk="0">
                <a:moveTo>
                  <a:pt x="19684" y="1669"/>
                </a:moveTo>
                <a:cubicBezTo>
                  <a:pt x="19448" y="1915"/>
                  <a:pt x="19218" y="2160"/>
                  <a:pt x="19006" y="2410"/>
                </a:cubicBezTo>
                <a:cubicBezTo>
                  <a:pt x="15903" y="2027"/>
                  <a:pt x="12912" y="1217"/>
                  <a:pt x="10193" y="0"/>
                </a:cubicBezTo>
                <a:lnTo>
                  <a:pt x="21418" y="0"/>
                </a:lnTo>
                <a:lnTo>
                  <a:pt x="21418" y="97"/>
                </a:lnTo>
                <a:cubicBezTo>
                  <a:pt x="20799" y="593"/>
                  <a:pt x="20221" y="1116"/>
                  <a:pt x="19684" y="1669"/>
                </a:cubicBezTo>
                <a:close/>
                <a:moveTo>
                  <a:pt x="21418" y="21282"/>
                </a:moveTo>
                <a:cubicBezTo>
                  <a:pt x="18799" y="19198"/>
                  <a:pt x="16994" y="16679"/>
                  <a:pt x="16174" y="13910"/>
                </a:cubicBezTo>
                <a:cubicBezTo>
                  <a:pt x="16080" y="13579"/>
                  <a:pt x="15997" y="13253"/>
                  <a:pt x="15927" y="12922"/>
                </a:cubicBezTo>
                <a:cubicBezTo>
                  <a:pt x="15744" y="12898"/>
                  <a:pt x="15561" y="12874"/>
                  <a:pt x="15378" y="12850"/>
                </a:cubicBezTo>
                <a:cubicBezTo>
                  <a:pt x="10370" y="12152"/>
                  <a:pt x="5657" y="10814"/>
                  <a:pt x="1381" y="8875"/>
                </a:cubicBezTo>
                <a:cubicBezTo>
                  <a:pt x="968" y="8686"/>
                  <a:pt x="555" y="8492"/>
                  <a:pt x="154" y="8295"/>
                </a:cubicBezTo>
                <a:cubicBezTo>
                  <a:pt x="-182" y="10871"/>
                  <a:pt x="30" y="13458"/>
                  <a:pt x="791" y="16034"/>
                </a:cubicBezTo>
                <a:cubicBezTo>
                  <a:pt x="1363" y="17968"/>
                  <a:pt x="2225" y="19827"/>
                  <a:pt x="3369" y="21600"/>
                </a:cubicBezTo>
                <a:lnTo>
                  <a:pt x="21412" y="21600"/>
                </a:lnTo>
                <a:lnTo>
                  <a:pt x="21412" y="21282"/>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3905697"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3905697" cy="150018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5933949" y="4485082"/>
            <a:ext cx="1701800" cy="26817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5933949" y="4758105"/>
            <a:ext cx="1701800" cy="26817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2" name="Picture Placeholder 21">
            <a:extLst>
              <a:ext uri="{FF2B5EF4-FFF2-40B4-BE49-F238E27FC236}">
                <a16:creationId xmlns:a16="http://schemas.microsoft.com/office/drawing/2014/main" id="{93D9C9D0-333A-4031-BD1F-4A51A38FD9E0}"/>
              </a:ext>
            </a:extLst>
          </p:cNvPr>
          <p:cNvSpPr>
            <a:spLocks noGrp="1"/>
          </p:cNvSpPr>
          <p:nvPr>
            <p:ph type="pic" sz="quarter" idx="13"/>
          </p:nvPr>
        </p:nvSpPr>
        <p:spPr>
          <a:xfrm>
            <a:off x="4557778" y="0"/>
            <a:ext cx="4057650" cy="4101171"/>
          </a:xfrm>
          <a:custGeom>
            <a:avLst/>
            <a:gdLst>
              <a:gd name="connsiteX0" fmla="*/ 665503 w 4057650"/>
              <a:gd name="connsiteY0" fmla="*/ 0 h 4101171"/>
              <a:gd name="connsiteX1" fmla="*/ 2160323 w 4057650"/>
              <a:gd name="connsiteY1" fmla="*/ 0 h 4101171"/>
              <a:gd name="connsiteX2" fmla="*/ 4057650 w 4057650"/>
              <a:gd name="connsiteY2" fmla="*/ 765280 h 4101171"/>
              <a:gd name="connsiteX3" fmla="*/ 3370134 w 4057650"/>
              <a:gd name="connsiteY3" fmla="*/ 3885109 h 4101171"/>
              <a:gd name="connsiteX4" fmla="*/ 3395838 w 4057650"/>
              <a:gd name="connsiteY4" fmla="*/ 4101171 h 4101171"/>
              <a:gd name="connsiteX5" fmla="*/ 3285718 w 4057650"/>
              <a:gd name="connsiteY5" fmla="*/ 4079875 h 4101171"/>
              <a:gd name="connsiteX6" fmla="*/ 271951 w 4057650"/>
              <a:gd name="connsiteY6" fmla="*/ 2817813 h 4101171"/>
              <a:gd name="connsiteX7" fmla="*/ 7759 w 4057650"/>
              <a:gd name="connsiteY7" fmla="*/ 2633663 h 4101171"/>
              <a:gd name="connsiteX8" fmla="*/ 7390 w 4057650"/>
              <a:gd name="connsiteY8" fmla="*/ 2638905 h 4101171"/>
              <a:gd name="connsiteX9" fmla="*/ 0 w 4057650"/>
              <a:gd name="connsiteY9" fmla="*/ 2633750 h 4101171"/>
              <a:gd name="connsiteX10" fmla="*/ 414 w 4057650"/>
              <a:gd name="connsiteY10" fmla="*/ 2630180 h 4101171"/>
              <a:gd name="connsiteX11" fmla="*/ 5106 w 4057650"/>
              <a:gd name="connsiteY11" fmla="*/ 2633734 h 4101171"/>
              <a:gd name="connsiteX12" fmla="*/ 142339 w 4057650"/>
              <a:gd name="connsiteY12" fmla="*/ 1682761 h 4101171"/>
              <a:gd name="connsiteX13" fmla="*/ 502578 w 4057650"/>
              <a:gd name="connsiteY13" fmla="*/ 409090 h 4101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057650" h="4101171">
                <a:moveTo>
                  <a:pt x="665503" y="0"/>
                </a:moveTo>
                <a:lnTo>
                  <a:pt x="2160323" y="0"/>
                </a:lnTo>
                <a:cubicBezTo>
                  <a:pt x="2745677" y="386534"/>
                  <a:pt x="3389641" y="643717"/>
                  <a:pt x="4057650" y="765280"/>
                </a:cubicBezTo>
                <a:cubicBezTo>
                  <a:pt x="3501661" y="1712977"/>
                  <a:pt x="3263666" y="2796899"/>
                  <a:pt x="3370134" y="3885109"/>
                </a:cubicBezTo>
                <a:lnTo>
                  <a:pt x="3395838" y="4101171"/>
                </a:lnTo>
                <a:lnTo>
                  <a:pt x="3285718" y="4079875"/>
                </a:lnTo>
                <a:cubicBezTo>
                  <a:pt x="2207419" y="3858260"/>
                  <a:pt x="1192639" y="3433445"/>
                  <a:pt x="271951" y="2817813"/>
                </a:cubicBezTo>
                <a:cubicBezTo>
                  <a:pt x="183025" y="2757805"/>
                  <a:pt x="94100" y="2696210"/>
                  <a:pt x="7759" y="2633663"/>
                </a:cubicBezTo>
                <a:lnTo>
                  <a:pt x="7390" y="2638905"/>
                </a:lnTo>
                <a:lnTo>
                  <a:pt x="0" y="2633750"/>
                </a:lnTo>
                <a:lnTo>
                  <a:pt x="414" y="2630180"/>
                </a:lnTo>
                <a:lnTo>
                  <a:pt x="5106" y="2633734"/>
                </a:lnTo>
                <a:cubicBezTo>
                  <a:pt x="33132" y="2316350"/>
                  <a:pt x="78877" y="1998966"/>
                  <a:pt x="142339" y="1682761"/>
                </a:cubicBezTo>
                <a:cubicBezTo>
                  <a:pt x="229802" y="1247046"/>
                  <a:pt x="350244" y="822157"/>
                  <a:pt x="502578" y="409090"/>
                </a:cubicBezTo>
                <a:close/>
              </a:path>
            </a:pathLst>
          </a:custGeom>
          <a:solidFill>
            <a:schemeClr val="accent4"/>
          </a:solidFill>
        </p:spPr>
        <p:txBody>
          <a:bodyPr wrap="square" anchor="ctr">
            <a:noAutofit/>
          </a:bodyPr>
          <a:lstStyle>
            <a:lvl1pPr algn="ctr">
              <a:buFontTx/>
              <a:buNone/>
              <a:defRPr>
                <a:solidFill>
                  <a:schemeClr val="tx1"/>
                </a:solidFill>
              </a:defRPr>
            </a:lvl1pPr>
          </a:lstStyle>
          <a:p>
            <a:endParaRPr lang="fr-FR" dirty="0"/>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5933949" y="4212060"/>
            <a:ext cx="1701800" cy="268175"/>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72" name="Shape">
            <a:extLst>
              <a:ext uri="{FF2B5EF4-FFF2-40B4-BE49-F238E27FC236}">
                <a16:creationId xmlns:a16="http://schemas.microsoft.com/office/drawing/2014/main" id="{26593BC8-4B8B-1747-B4BB-6C91237C6479}"/>
              </a:ext>
            </a:extLst>
          </p:cNvPr>
          <p:cNvSpPr/>
          <p:nvPr userDrawn="1"/>
        </p:nvSpPr>
        <p:spPr>
          <a:xfrm>
            <a:off x="0" y="0"/>
            <a:ext cx="7848799" cy="168524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7892"/>
                </a:lnTo>
                <a:cubicBezTo>
                  <a:pt x="2127" y="20355"/>
                  <a:pt x="4336" y="21600"/>
                  <a:pt x="6593" y="21600"/>
                </a:cubicBezTo>
                <a:cubicBezTo>
                  <a:pt x="9660" y="21600"/>
                  <a:pt x="12639" y="19305"/>
                  <a:pt x="15448" y="14767"/>
                </a:cubicBezTo>
                <a:cubicBezTo>
                  <a:pt x="17705" y="11124"/>
                  <a:pt x="19768" y="6171"/>
                  <a:pt x="21600" y="13"/>
                </a:cubicBezTo>
                <a:lnTo>
                  <a:pt x="0" y="13"/>
                </a:lnTo>
                <a:close/>
              </a:path>
            </a:pathLst>
          </a:custGeom>
          <a:solidFill>
            <a:schemeClr val="tx1">
              <a:lumMod val="90000"/>
              <a:lumOff val="10000"/>
            </a:schemeClr>
          </a:solidFill>
          <a:ln w="12700">
            <a:miter lim="400000"/>
          </a:ln>
        </p:spPr>
        <p:txBody>
          <a:bodyPr lIns="38100" tIns="38100" rIns="38100" bIns="38100" anchor="ctr"/>
          <a:lstStyle/>
          <a:p>
            <a:pPr>
              <a:defRPr sz="3000">
                <a:solidFill>
                  <a:srgbClr val="FFFFFF"/>
                </a:solidFill>
              </a:defRPr>
            </a:pPr>
            <a:endParaRPr/>
          </a:p>
        </p:txBody>
      </p:sp>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accent2"/>
                </a:solidFill>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28" r:id="rId4"/>
    <p:sldLayoutId id="2147483727"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accent2"/>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a:t>
            </a:r>
            <a:br>
              <a:rPr lang="en-US" dirty="0"/>
            </a:br>
            <a:r>
              <a:rPr lang="en-US" dirty="0"/>
              <a:t>Template</a:t>
            </a:r>
          </a:p>
        </p:txBody>
      </p:sp>
      <p:sp>
        <p:nvSpPr>
          <p:cNvPr id="5" name="Picture Placeholder 4">
            <a:extLst>
              <a:ext uri="{FF2B5EF4-FFF2-40B4-BE49-F238E27FC236}">
                <a16:creationId xmlns:a16="http://schemas.microsoft.com/office/drawing/2014/main" id="{DF231747-32E7-41E8-853E-081379FAD85D}"/>
              </a:ext>
            </a:extLst>
          </p:cNvPr>
          <p:cNvSpPr>
            <a:spLocks noGrp="1"/>
          </p:cNvSpPr>
          <p:nvPr>
            <p:ph type="pic" sz="quarter" idx="13"/>
          </p:nvPr>
        </p:nvSpPr>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2"/>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3"/>
          </p:nvPr>
        </p:nvSpPr>
        <p:spPr>
          <a:xfrm>
            <a:off x="3028950" y="6356350"/>
            <a:ext cx="3086100" cy="365125"/>
          </a:xfrm>
        </p:spPr>
        <p:txBody>
          <a:bodyPr/>
          <a:lstStyle/>
          <a:p>
            <a:r>
              <a:rPr lang="en-US"/>
              <a:t>Your Footer Here</a:t>
            </a:r>
          </a:p>
        </p:txBody>
      </p:sp>
      <p:sp>
        <p:nvSpPr>
          <p:cNvPr id="4" name="Slide Number Placeholder 3">
            <a:extLst>
              <a:ext uri="{FF2B5EF4-FFF2-40B4-BE49-F238E27FC236}">
                <a16:creationId xmlns:a16="http://schemas.microsoft.com/office/drawing/2014/main" id="{1C55B77A-0355-4CF8-80A5-2FD77E2AF38D}"/>
              </a:ext>
            </a:extLst>
          </p:cNvPr>
          <p:cNvSpPr>
            <a:spLocks noGrp="1"/>
          </p:cNvSpPr>
          <p:nvPr>
            <p:ph type="sldNum" sz="quarter" idx="4"/>
          </p:nvPr>
        </p:nvSpPr>
        <p:spPr/>
        <p:txBody>
          <a:bodyPr/>
          <a:lstStyle/>
          <a:p>
            <a:fld id="{83A218E8-C0C8-4525-BD5F-99356FF4A842}"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4F9F58C0-F9DC-4B0F-B252-01612E80947B}"/>
              </a:ext>
            </a:extLst>
          </p:cNvPr>
          <p:cNvSpPr>
            <a:spLocks noGrp="1"/>
          </p:cNvSpPr>
          <p:nvPr>
            <p:ph type="sldNum" sz="quarter" idx="12"/>
          </p:nvPr>
        </p:nvSpPr>
        <p:spPr/>
        <p:txBody>
          <a:bodyPr/>
          <a:lstStyle/>
          <a:p>
            <a:fld id="{83A218E8-C0C8-4525-BD5F-99356FF4A842}"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2" name="Slide Number Placeholder 1">
            <a:extLst>
              <a:ext uri="{FF2B5EF4-FFF2-40B4-BE49-F238E27FC236}">
                <a16:creationId xmlns:a16="http://schemas.microsoft.com/office/drawing/2014/main" id="{5AC212C5-B47C-4132-A888-084DF9CAA008}"/>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8" name="Picture Placeholder 7">
            <a:extLst>
              <a:ext uri="{FF2B5EF4-FFF2-40B4-BE49-F238E27FC236}">
                <a16:creationId xmlns:a16="http://schemas.microsoft.com/office/drawing/2014/main" id="{ACF921AB-E425-4D40-A0EF-36C45DF9E3C7}"/>
              </a:ext>
            </a:extLst>
          </p:cNvPr>
          <p:cNvSpPr>
            <a:spLocks noGrp="1"/>
          </p:cNvSpPr>
          <p:nvPr>
            <p:ph type="pic" sz="quarter" idx="13"/>
          </p:nvPr>
        </p:nvSpPr>
        <p:spPr/>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0544BF73-E16E-4BA8-AAA1-690AC8C45A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8" name="Picture Placeholder 7">
            <a:extLst>
              <a:ext uri="{FF2B5EF4-FFF2-40B4-BE49-F238E27FC236}">
                <a16:creationId xmlns:a16="http://schemas.microsoft.com/office/drawing/2014/main" id="{596F1410-0144-43A7-B357-77F6653B41BE}"/>
              </a:ext>
            </a:extLst>
          </p:cNvPr>
          <p:cNvSpPr>
            <a:spLocks noGrp="1"/>
          </p:cNvSpPr>
          <p:nvPr>
            <p:ph type="pic" sz="quarter" idx="13"/>
          </p:nvPr>
        </p:nvSpPr>
        <p:spPr/>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BF5FAEF9-54BB-4AB0-AAC4-3116E889FF8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10" name="Picture Placeholder 9">
            <a:extLst>
              <a:ext uri="{FF2B5EF4-FFF2-40B4-BE49-F238E27FC236}">
                <a16:creationId xmlns:a16="http://schemas.microsoft.com/office/drawing/2014/main" id="{130C861D-65FD-4451-9A46-0694B9C8E0A7}"/>
              </a:ext>
            </a:extLst>
          </p:cNvPr>
          <p:cNvSpPr>
            <a:spLocks noGrp="1"/>
          </p:cNvSpPr>
          <p:nvPr>
            <p:ph type="pic" sz="quarter" idx="13"/>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Golden Ring">
      <a:dk1>
        <a:srgbClr val="053345"/>
      </a:dk1>
      <a:lt1>
        <a:srgbClr val="FFFFFF"/>
      </a:lt1>
      <a:dk2>
        <a:srgbClr val="053345"/>
      </a:dk2>
      <a:lt2>
        <a:srgbClr val="E7E6E6"/>
      </a:lt2>
      <a:accent1>
        <a:srgbClr val="053345"/>
      </a:accent1>
      <a:accent2>
        <a:srgbClr val="F2AE2F"/>
      </a:accent2>
      <a:accent3>
        <a:srgbClr val="788C9B"/>
      </a:accent3>
      <a:accent4>
        <a:srgbClr val="FCD187"/>
      </a:accent4>
      <a:accent5>
        <a:srgbClr val="F2AE2F"/>
      </a:accent5>
      <a:accent6>
        <a:srgbClr val="053345"/>
      </a:accent6>
      <a:hlink>
        <a:srgbClr val="053345"/>
      </a:hlink>
      <a:folHlink>
        <a:srgbClr val="05334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9_T_PGO_Golden-Ring-4x3.pptx" id="{B12FABE2-8776-4FBC-9357-7F4E6A5C59E0}" vid="{20E28B21-7BAF-4901-83F2-975C9552104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9_T_PGO_Golden-Ring-4x3.pptx" id="{B12FABE2-8776-4FBC-9357-7F4E6A5C59E0}" vid="{F852B603-D5CE-4109-A738-4AF5378CFEB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468</TotalTime>
  <Words>364</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Golden Ring</dc:title>
  <dc:creator>PresentationGO.com</dc:creator>
  <dc:description>© Copyright PresentationGo.com</dc:description>
  <dcterms:created xsi:type="dcterms:W3CDTF">2019-11-21T05:08:20Z</dcterms:created>
  <dcterms:modified xsi:type="dcterms:W3CDTF">2020-11-23T18:07:46Z</dcterms:modified>
  <cp:category>Templates</cp:category>
</cp:coreProperties>
</file>