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797" autoAdjust="0"/>
    <p:restoredTop sz="93596" autoAdjust="0"/>
  </p:normalViewPr>
  <p:slideViewPr>
    <p:cSldViewPr snapToGrid="0">
      <p:cViewPr>
        <p:scale>
          <a:sx n="100" d="100"/>
          <a:sy n="100" d="100"/>
        </p:scale>
        <p:origin x="1554" y="11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11/23/2020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B170EBE3-84CC-C04E-B444-4D38AC83FB3C}"/>
              </a:ext>
            </a:extLst>
          </p:cNvPr>
          <p:cNvSpPr>
            <a:spLocks noGrp="1"/>
          </p:cNvSpPr>
          <p:nvPr>
            <p:ph type="title"/>
          </p:nvPr>
        </p:nvSpPr>
        <p:spPr>
          <a:xfrm>
            <a:off x="1013790" y="238540"/>
            <a:ext cx="4154557" cy="3766930"/>
          </a:xfrm>
        </p:spPr>
        <p:txBody>
          <a:bodyPr anchor="b"/>
          <a:lstStyle>
            <a:lvl1pPr>
              <a:defRPr sz="6000">
                <a:solidFill>
                  <a:schemeClr val="accent1"/>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A62DB0CD-65F6-494C-ABFD-8B7452B5E40A}"/>
              </a:ext>
            </a:extLst>
          </p:cNvPr>
          <p:cNvSpPr>
            <a:spLocks noGrp="1"/>
          </p:cNvSpPr>
          <p:nvPr>
            <p:ph type="body" idx="1"/>
          </p:nvPr>
        </p:nvSpPr>
        <p:spPr>
          <a:xfrm>
            <a:off x="1013790" y="4870174"/>
            <a:ext cx="4114800" cy="1219476"/>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E9478D0F-EBA4-624A-A305-37F2E0AEF0D9}"/>
              </a:ext>
            </a:extLst>
          </p:cNvPr>
          <p:cNvSpPr>
            <a:spLocks noGrp="1"/>
          </p:cNvSpPr>
          <p:nvPr>
            <p:ph type="dt" sz="half" idx="10"/>
          </p:nvPr>
        </p:nvSpPr>
        <p:spPr>
          <a:xfrm>
            <a:off x="974032" y="6356350"/>
            <a:ext cx="4154557" cy="365125"/>
          </a:xfrm>
        </p:spPr>
        <p:txBody>
          <a:bodyPr/>
          <a:lstStyle>
            <a:lvl1pPr>
              <a:defRPr>
                <a:solidFill>
                  <a:schemeClr val="accent1"/>
                </a:solidFill>
              </a:defRPr>
            </a:lvl1pPr>
          </a:lstStyle>
          <a:p>
            <a:r>
              <a:rPr lang="en-US"/>
              <a:t>Date</a:t>
            </a:r>
            <a:endParaRPr lang="en-US" dirty="0">
              <a:solidFill>
                <a:schemeClr val="accent1"/>
              </a:solidFill>
            </a:endParaRPr>
          </a:p>
        </p:txBody>
      </p:sp>
      <p:sp>
        <p:nvSpPr>
          <p:cNvPr id="13" name="Footer Placeholder 4">
            <a:extLst>
              <a:ext uri="{FF2B5EF4-FFF2-40B4-BE49-F238E27FC236}">
                <a16:creationId xmlns:a16="http://schemas.microsoft.com/office/drawing/2014/main" id="{E4F09C20-3132-9642-AC8F-19F753E40617}"/>
              </a:ext>
            </a:extLst>
          </p:cNvPr>
          <p:cNvSpPr>
            <a:spLocks noGrp="1"/>
          </p:cNvSpPr>
          <p:nvPr>
            <p:ph type="ftr" sz="quarter" idx="11"/>
          </p:nvPr>
        </p:nvSpPr>
        <p:spPr>
          <a:xfrm>
            <a:off x="5410198" y="6356350"/>
            <a:ext cx="4707837" cy="365125"/>
          </a:xfrm>
        </p:spPr>
        <p:txBody>
          <a:bodyPr/>
          <a:lstStyle>
            <a:lvl1pPr>
              <a:defRPr>
                <a:solidFill>
                  <a:schemeClr val="bg1">
                    <a:lumMod val="90000"/>
                  </a:schemeClr>
                </a:solidFill>
              </a:defRPr>
            </a:lvl1pPr>
          </a:lstStyle>
          <a:p>
            <a:r>
              <a:rPr lang="en-US"/>
              <a:t>Your Footer Here</a:t>
            </a:r>
            <a:endParaRPr lang="en-US" dirty="0"/>
          </a:p>
        </p:txBody>
      </p:sp>
      <p:sp>
        <p:nvSpPr>
          <p:cNvPr id="14" name="Slide Number Placeholder 5">
            <a:extLst>
              <a:ext uri="{FF2B5EF4-FFF2-40B4-BE49-F238E27FC236}">
                <a16:creationId xmlns:a16="http://schemas.microsoft.com/office/drawing/2014/main" id="{3C77CBC2-05F3-0447-8DAA-3B20B1B8AB1D}"/>
              </a:ext>
            </a:extLst>
          </p:cNvPr>
          <p:cNvSpPr>
            <a:spLocks noGrp="1"/>
          </p:cNvSpPr>
          <p:nvPr>
            <p:ph type="sldNum" sz="quarter" idx="12"/>
          </p:nvPr>
        </p:nvSpPr>
        <p:spPr>
          <a:xfrm>
            <a:off x="10356574" y="6356350"/>
            <a:ext cx="997226" cy="365125"/>
          </a:xfrm>
        </p:spPr>
        <p:txBody>
          <a:bodyPr/>
          <a:lstStyle>
            <a:lvl1pPr>
              <a:defRPr>
                <a:solidFill>
                  <a:schemeClr val="bg1">
                    <a:lumMod val="90000"/>
                  </a:schemeClr>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1212574" y="365125"/>
            <a:ext cx="10141226"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1212574" y="1825625"/>
            <a:ext cx="10141226"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lvl1pPr>
              <a:defRPr>
                <a:solidFill>
                  <a:schemeClr val="accent2">
                    <a:lumMod val="75000"/>
                  </a:schemeClr>
                </a:solidFill>
              </a:defRPr>
            </a:lvl1pPr>
          </a:lstStyle>
          <a:p>
            <a:r>
              <a:rPr lang="en-US"/>
              <a:t>Date</a:t>
            </a:r>
            <a:endParaRPr lang="en-US" dirty="0"/>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lvl1pPr>
              <a:defRPr>
                <a:solidFill>
                  <a:schemeClr val="accent2">
                    <a:lumMod val="75000"/>
                  </a:schemeClr>
                </a:solidFill>
              </a:defRPr>
            </a:lvl1pPr>
          </a:lstStyle>
          <a:p>
            <a:r>
              <a:rPr lang="en-US"/>
              <a:t>Your Footer Here</a:t>
            </a:r>
            <a:endParaRPr lang="en-US">
              <a:solidFill>
                <a:schemeClr val="accent2">
                  <a:lumMod val="75000"/>
                </a:schemeClr>
              </a:solidFill>
            </a:endParaRP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lvl1pPr>
              <a:defRPr>
                <a:solidFill>
                  <a:schemeClr val="accent2">
                    <a:lumMod val="75000"/>
                  </a:schemeClr>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10515600" cy="1325563"/>
          </a:xfrm>
        </p:spPr>
        <p:txBody>
          <a:bodyPr/>
          <a:lstStyle>
            <a:lvl1pPr>
              <a:defRPr>
                <a:solidFill>
                  <a:schemeClr val="accent3"/>
                </a:solidFill>
              </a:defRPr>
            </a:lvl1p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10515600"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Title 1">
            <a:extLst>
              <a:ext uri="{FF2B5EF4-FFF2-40B4-BE49-F238E27FC236}">
                <a16:creationId xmlns:a16="http://schemas.microsoft.com/office/drawing/2014/main" id="{36FDE300-C21C-0E4B-8B16-65556DD6D2EE}"/>
              </a:ext>
            </a:extLst>
          </p:cNvPr>
          <p:cNvSpPr>
            <a:spLocks noGrp="1"/>
          </p:cNvSpPr>
          <p:nvPr>
            <p:ph type="title"/>
          </p:nvPr>
        </p:nvSpPr>
        <p:spPr>
          <a:xfrm>
            <a:off x="1013790" y="238540"/>
            <a:ext cx="4154557" cy="3766930"/>
          </a:xfrm>
        </p:spPr>
        <p:txBody>
          <a:bodyPr anchor="b"/>
          <a:lstStyle>
            <a:lvl1pPr>
              <a:defRPr sz="6000">
                <a:solidFill>
                  <a:schemeClr val="accent2"/>
                </a:solidFill>
              </a:defRPr>
            </a:lvl1pPr>
          </a:lstStyle>
          <a:p>
            <a:r>
              <a:rPr lang="en-US" dirty="0"/>
              <a:t>Click to edit Master title style</a:t>
            </a:r>
          </a:p>
        </p:txBody>
      </p:sp>
      <p:sp>
        <p:nvSpPr>
          <p:cNvPr id="16" name="Text Placeholder 2">
            <a:extLst>
              <a:ext uri="{FF2B5EF4-FFF2-40B4-BE49-F238E27FC236}">
                <a16:creationId xmlns:a16="http://schemas.microsoft.com/office/drawing/2014/main" id="{E82F1EDA-EC61-7645-9B68-63E37BDA0B21}"/>
              </a:ext>
            </a:extLst>
          </p:cNvPr>
          <p:cNvSpPr>
            <a:spLocks noGrp="1"/>
          </p:cNvSpPr>
          <p:nvPr>
            <p:ph type="body" idx="1"/>
          </p:nvPr>
        </p:nvSpPr>
        <p:spPr>
          <a:xfrm>
            <a:off x="1013790" y="4870174"/>
            <a:ext cx="4114800" cy="1219476"/>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7" name="Date Placeholder 3">
            <a:extLst>
              <a:ext uri="{FF2B5EF4-FFF2-40B4-BE49-F238E27FC236}">
                <a16:creationId xmlns:a16="http://schemas.microsoft.com/office/drawing/2014/main" id="{ABFA188F-37CF-FC47-A6B5-A89CCC8000D7}"/>
              </a:ext>
            </a:extLst>
          </p:cNvPr>
          <p:cNvSpPr>
            <a:spLocks noGrp="1"/>
          </p:cNvSpPr>
          <p:nvPr>
            <p:ph type="dt" sz="half" idx="10"/>
          </p:nvPr>
        </p:nvSpPr>
        <p:spPr>
          <a:xfrm>
            <a:off x="974032" y="6356350"/>
            <a:ext cx="4154557" cy="365125"/>
          </a:xfrm>
        </p:spPr>
        <p:txBody>
          <a:bodyPr/>
          <a:lstStyle>
            <a:lvl1pPr>
              <a:defRPr>
                <a:solidFill>
                  <a:schemeClr val="accent2">
                    <a:lumMod val="75000"/>
                  </a:schemeClr>
                </a:solidFill>
              </a:defRPr>
            </a:lvl1pPr>
          </a:lstStyle>
          <a:p>
            <a:r>
              <a:rPr lang="en-US"/>
              <a:t>Date</a:t>
            </a:r>
            <a:endParaRPr lang="en-US" dirty="0">
              <a:solidFill>
                <a:schemeClr val="accent2">
                  <a:lumMod val="75000"/>
                </a:schemeClr>
              </a:solidFill>
            </a:endParaRPr>
          </a:p>
        </p:txBody>
      </p:sp>
      <p:sp>
        <p:nvSpPr>
          <p:cNvPr id="18" name="Footer Placeholder 4">
            <a:extLst>
              <a:ext uri="{FF2B5EF4-FFF2-40B4-BE49-F238E27FC236}">
                <a16:creationId xmlns:a16="http://schemas.microsoft.com/office/drawing/2014/main" id="{679AD44D-57C9-6C46-A702-BCD7DF165171}"/>
              </a:ext>
            </a:extLst>
          </p:cNvPr>
          <p:cNvSpPr>
            <a:spLocks noGrp="1"/>
          </p:cNvSpPr>
          <p:nvPr>
            <p:ph type="ftr" sz="quarter" idx="11"/>
          </p:nvPr>
        </p:nvSpPr>
        <p:spPr>
          <a:xfrm>
            <a:off x="5410198" y="6356350"/>
            <a:ext cx="4707837" cy="365125"/>
          </a:xfrm>
        </p:spPr>
        <p:txBody>
          <a:bodyPr/>
          <a:lstStyle>
            <a:lvl1pPr>
              <a:defRPr>
                <a:solidFill>
                  <a:schemeClr val="bg1">
                    <a:lumMod val="90000"/>
                  </a:schemeClr>
                </a:solidFill>
              </a:defRPr>
            </a:lvl1pPr>
          </a:lstStyle>
          <a:p>
            <a:r>
              <a:rPr lang="en-US"/>
              <a:t>Your Footer Here</a:t>
            </a:r>
            <a:endParaRPr lang="en-US" dirty="0"/>
          </a:p>
        </p:txBody>
      </p:sp>
      <p:sp>
        <p:nvSpPr>
          <p:cNvPr id="19" name="Slide Number Placeholder 5">
            <a:extLst>
              <a:ext uri="{FF2B5EF4-FFF2-40B4-BE49-F238E27FC236}">
                <a16:creationId xmlns:a16="http://schemas.microsoft.com/office/drawing/2014/main" id="{C16072B7-A308-C144-A814-90812711A35B}"/>
              </a:ext>
            </a:extLst>
          </p:cNvPr>
          <p:cNvSpPr>
            <a:spLocks noGrp="1"/>
          </p:cNvSpPr>
          <p:nvPr>
            <p:ph type="sldNum" sz="quarter" idx="12"/>
          </p:nvPr>
        </p:nvSpPr>
        <p:spPr>
          <a:xfrm>
            <a:off x="10356574" y="6356350"/>
            <a:ext cx="997226" cy="365125"/>
          </a:xfrm>
        </p:spPr>
        <p:txBody>
          <a:bodyPr/>
          <a:lstStyle>
            <a:lvl1pPr>
              <a:defRPr>
                <a:solidFill>
                  <a:schemeClr val="bg1">
                    <a:lumMod val="90000"/>
                  </a:schemeClr>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1013790" y="238540"/>
            <a:ext cx="4154557" cy="3766930"/>
          </a:xfrm>
        </p:spPr>
        <p:txBody>
          <a:bodyPr anchor="b"/>
          <a:lstStyle>
            <a:lvl1pPr>
              <a:defRPr sz="6000">
                <a:solidFill>
                  <a:schemeClr val="accent3"/>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1013790" y="4870174"/>
            <a:ext cx="4114800" cy="1219476"/>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974032" y="6356350"/>
            <a:ext cx="4154557" cy="365125"/>
          </a:xfrm>
        </p:spPr>
        <p:txBody>
          <a:bodyPr/>
          <a:lstStyle>
            <a:lvl1pPr>
              <a:defRPr>
                <a:solidFill>
                  <a:schemeClr val="accent3"/>
                </a:solidFill>
              </a:defRPr>
            </a:lvl1pPr>
          </a:lstStyle>
          <a:p>
            <a:r>
              <a:rPr lang="en-US"/>
              <a:t>Date</a:t>
            </a:r>
            <a:endParaRPr lang="en-US" dirty="0">
              <a:solidFill>
                <a:schemeClr val="accent3"/>
              </a:solidFill>
            </a:endParaRP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5410198" y="6356350"/>
            <a:ext cx="4707837" cy="365125"/>
          </a:xfrm>
        </p:spPr>
        <p:txBody>
          <a:bodyPr/>
          <a:lstStyle>
            <a:lvl1pPr>
              <a:defRPr>
                <a:solidFill>
                  <a:schemeClr val="bg1">
                    <a:lumMod val="90000"/>
                  </a:schemeClr>
                </a:solidFill>
              </a:defRPr>
            </a:lvl1pPr>
          </a:lstStyle>
          <a:p>
            <a:r>
              <a:rPr lang="en-US"/>
              <a:t>Your Footer Here</a:t>
            </a:r>
            <a:endParaRPr lang="en-US" dirty="0"/>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10356574" y="6356350"/>
            <a:ext cx="997226" cy="365125"/>
          </a:xfrm>
        </p:spPr>
        <p:txBody>
          <a:bodyPr/>
          <a:lstStyle>
            <a:lvl1pPr>
              <a:defRPr>
                <a:solidFill>
                  <a:schemeClr val="bg1">
                    <a:lumMod val="90000"/>
                  </a:schemeClr>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1709738"/>
            <a:ext cx="5264150" cy="2852737"/>
          </a:xfrm>
        </p:spPr>
        <p:txBody>
          <a:bodyPr anchor="b"/>
          <a:lstStyle>
            <a:lvl1pPr>
              <a:defRPr sz="6000">
                <a:solidFill>
                  <a:schemeClr val="accent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4589463"/>
            <a:ext cx="526415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1109870" cy="365125"/>
          </a:xfrm>
        </p:spPr>
        <p:txBody>
          <a:bodyPr/>
          <a:lstStyle>
            <a:lvl1pPr>
              <a:defRPr>
                <a:solidFill>
                  <a:schemeClr val="accent1"/>
                </a:solidFill>
              </a:defRPr>
            </a:lvl1pPr>
          </a:lstStyle>
          <a:p>
            <a:r>
              <a:rPr lang="en-US"/>
              <a:t>Date</a:t>
            </a:r>
            <a:endParaRPr lang="en-US">
              <a:solidFill>
                <a:schemeClr val="accent1"/>
              </a:solidFill>
            </a:endParaRP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1948070" y="6356350"/>
            <a:ext cx="3127514" cy="365125"/>
          </a:xfrm>
        </p:spPr>
        <p:txBody>
          <a:bodyPr/>
          <a:lstStyle>
            <a:lvl1pPr>
              <a:defRPr>
                <a:solidFill>
                  <a:schemeClr val="accent1"/>
                </a:solidFill>
              </a:defRPr>
            </a:lvl1pPr>
          </a:lstStyle>
          <a:p>
            <a:r>
              <a:rPr lang="en-US"/>
              <a:t>Your Footer Here</a:t>
            </a:r>
            <a:endParaRPr lang="en-US">
              <a:solidFill>
                <a:schemeClr val="accent1"/>
              </a:solidFill>
            </a:endParaRP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5075584" y="6356350"/>
            <a:ext cx="1020416" cy="365125"/>
          </a:xfrm>
        </p:spPr>
        <p:txBody>
          <a:bodyPr/>
          <a:lstStyle>
            <a:lvl1pPr>
              <a:defRPr>
                <a:solidFill>
                  <a:schemeClr val="accent1"/>
                </a:solidFill>
              </a:defRPr>
            </a:lvl1pPr>
          </a:lstStyle>
          <a:p>
            <a:fld id="{672B7600-67E3-4D97-B453-880E2742B982}" type="slidenum">
              <a:rPr lang="en-US" smtClean="0"/>
              <a:pPr/>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9561443" y="2845234"/>
            <a:ext cx="2017121" cy="271975"/>
          </a:xfrm>
          <a:noFill/>
        </p:spPr>
        <p:txBody>
          <a:bodyPr anchor="ctr">
            <a:noAutofit/>
          </a:bodyPr>
          <a:lstStyle>
            <a:lvl1pPr marL="0" indent="0" algn="l">
              <a:buNone/>
              <a:defRPr sz="1200">
                <a:solidFill>
                  <a:schemeClr val="accent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9561443" y="3151405"/>
            <a:ext cx="2017121" cy="271975"/>
          </a:xfrm>
          <a:noFill/>
        </p:spPr>
        <p:txBody>
          <a:bodyPr anchor="ctr">
            <a:noAutofit/>
          </a:bodyPr>
          <a:lstStyle>
            <a:lvl1pPr marL="0" indent="0" algn="l">
              <a:buNone/>
              <a:defRPr sz="1200">
                <a:solidFill>
                  <a:schemeClr val="accent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9561443" y="3457575"/>
            <a:ext cx="2017121" cy="271975"/>
          </a:xfrm>
          <a:noFill/>
        </p:spPr>
        <p:txBody>
          <a:bodyPr anchor="ctr">
            <a:noAutofit/>
          </a:bodyPr>
          <a:lstStyle>
            <a:lvl1pPr marL="0" indent="0" algn="l">
              <a:buNone/>
              <a:defRPr sz="1200">
                <a:solidFill>
                  <a:schemeClr val="accent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3" name="Picture Placeholder 2">
            <a:extLst>
              <a:ext uri="{FF2B5EF4-FFF2-40B4-BE49-F238E27FC236}">
                <a16:creationId xmlns:a16="http://schemas.microsoft.com/office/drawing/2014/main" id="{20F22435-484E-C041-BD83-BC247212F1F1}"/>
              </a:ext>
            </a:extLst>
          </p:cNvPr>
          <p:cNvSpPr>
            <a:spLocks noGrp="1"/>
          </p:cNvSpPr>
          <p:nvPr>
            <p:ph type="pic" sz="quarter" idx="17"/>
          </p:nvPr>
        </p:nvSpPr>
        <p:spPr>
          <a:xfrm>
            <a:off x="6738938" y="2584450"/>
            <a:ext cx="2623723" cy="3975376"/>
          </a:xfrm>
          <a:solidFill>
            <a:schemeClr val="accent1"/>
          </a:solidFill>
        </p:spPr>
        <p:txBody>
          <a:bodyPr anchor="ctr"/>
          <a:lstStyle>
            <a:lvl1pPr algn="ctr">
              <a:buNone/>
              <a:defRPr/>
            </a:lvl1pPr>
          </a:lstStyle>
          <a:p>
            <a:endParaRPr lang="fr-F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1669774" y="1830763"/>
            <a:ext cx="9501810"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1669774" y="365125"/>
            <a:ext cx="9684026"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1669773" y="3709150"/>
            <a:ext cx="9684026"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lumMod val="90000"/>
                  </a:schemeClr>
                </a:solidFill>
              </a:defRPr>
            </a:lvl1pPr>
          </a:lstStyle>
          <a:p>
            <a:r>
              <a:rPr lang="en-US"/>
              <a:t>Date</a:t>
            </a:r>
            <a:endParaRPr lang="en-US" dirty="0">
              <a:solidFill>
                <a:schemeClr val="bg1">
                  <a:lumMod val="90000"/>
                </a:schemeClr>
              </a:solidFill>
            </a:endParaRP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lumMod val="90000"/>
                  </a:schemeClr>
                </a:solidFill>
              </a:defRPr>
            </a:lvl1pPr>
          </a:lstStyle>
          <a:p>
            <a:r>
              <a:rPr lang="en-US"/>
              <a:t>Your Footer Here</a:t>
            </a:r>
            <a:endParaRPr lang="en-US">
              <a:solidFill>
                <a:schemeClr val="bg1">
                  <a:lumMod val="90000"/>
                </a:schemeClr>
              </a:solidFill>
            </a:endParaRP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lumMod val="90000"/>
                  </a:schemeClr>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title"/>
          </p:nvPr>
        </p:nvSpPr>
        <p:spPr>
          <a:xfrm>
            <a:off x="1013790" y="238540"/>
            <a:ext cx="4154557" cy="3766930"/>
          </a:xfrm>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body" idx="1"/>
          </p:nvPr>
        </p:nvSpPr>
        <p:spPr>
          <a:xfrm>
            <a:off x="1014413" y="4870450"/>
            <a:ext cx="4114800" cy="1219200"/>
          </a:xfrm>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1212574" y="365125"/>
            <a:ext cx="10141226"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1212574" y="1825625"/>
            <a:ext cx="10141226"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365125"/>
            <a:ext cx="10515600"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10515600"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1013790" y="238540"/>
            <a:ext cx="4154557" cy="3766930"/>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1014413" y="4870450"/>
            <a:ext cx="4114800" cy="1219200"/>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a:xfrm>
            <a:off x="974032" y="6356350"/>
            <a:ext cx="4154557" cy="365125"/>
          </a:xfrm>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a:xfrm>
            <a:off x="5410198" y="6356350"/>
            <a:ext cx="4707837"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a:xfrm>
            <a:off x="10356574" y="6356350"/>
            <a:ext cx="997226" cy="365125"/>
          </a:xfrm>
        </p:spPr>
        <p:txBody>
          <a:bodyPr/>
          <a:lstStyle/>
          <a:p>
            <a:fld id="{672B7600-67E3-4D97-B453-880E2742B982}" type="slidenum">
              <a:rPr lang="en-US" smtClean="0"/>
              <a:pPr/>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1013790" y="238540"/>
            <a:ext cx="4154557" cy="3766930"/>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1013790" y="4870174"/>
            <a:ext cx="4114800" cy="1219476"/>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a:xfrm>
            <a:off x="974032" y="6356350"/>
            <a:ext cx="4154557" cy="365125"/>
          </a:xfrm>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a:xfrm>
            <a:off x="5410198" y="6356350"/>
            <a:ext cx="4707837"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a:xfrm>
            <a:off x="10356574" y="6356350"/>
            <a:ext cx="997226" cy="365125"/>
          </a:xfrm>
        </p:spPr>
        <p:txBody>
          <a:bodyPr/>
          <a:lstStyle/>
          <a:p>
            <a:fld id="{672B7600-67E3-4D97-B453-880E2742B982}" type="slidenum">
              <a:rPr lang="en-US" smtClean="0"/>
              <a:pPr/>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
        <p:nvSpPr>
          <p:cNvPr id="7" name="Picture Placeholder 6">
            <a:extLst>
              <a:ext uri="{FF2B5EF4-FFF2-40B4-BE49-F238E27FC236}">
                <a16:creationId xmlns:a16="http://schemas.microsoft.com/office/drawing/2014/main" id="{84AF63F2-7B3E-4E97-B666-4FDD6ADD5D0A}"/>
              </a:ext>
            </a:extLst>
          </p:cNvPr>
          <p:cNvSpPr>
            <a:spLocks noGrp="1"/>
          </p:cNvSpPr>
          <p:nvPr>
            <p:ph type="pic" sz="quarter" idx="17"/>
          </p:nvPr>
        </p:nvSpPr>
        <p:spPr/>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a:xfrm>
            <a:off x="1669774" y="365125"/>
            <a:ext cx="9684026" cy="1325563"/>
          </a:xfrm>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a:xfrm>
            <a:off x="1669773" y="3709150"/>
            <a:ext cx="9684026" cy="1325880"/>
          </a:xfrm>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a:xfrm>
            <a:off x="4697757" y="6124726"/>
            <a:ext cx="2394180" cy="564999"/>
          </a:xfrm>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a:xfrm>
            <a:off x="7685267" y="6124726"/>
            <a:ext cx="2394180" cy="564999"/>
          </a:xfrm>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Downtown">
      <a:dk1>
        <a:srgbClr val="1B1312"/>
      </a:dk1>
      <a:lt1>
        <a:srgbClr val="F4F2F0"/>
      </a:lt1>
      <a:dk2>
        <a:srgbClr val="1C1312"/>
      </a:dk2>
      <a:lt2>
        <a:srgbClr val="F5F2F1"/>
      </a:lt2>
      <a:accent1>
        <a:srgbClr val="3BC27E"/>
      </a:accent1>
      <a:accent2>
        <a:srgbClr val="F9C54D"/>
      </a:accent2>
      <a:accent3>
        <a:srgbClr val="308FED"/>
      </a:accent3>
      <a:accent4>
        <a:srgbClr val="FFB3EC"/>
      </a:accent4>
      <a:accent5>
        <a:srgbClr val="F56547"/>
      </a:accent5>
      <a:accent6>
        <a:srgbClr val="9661CA"/>
      </a:accent6>
      <a:hlink>
        <a:srgbClr val="D0D2D4"/>
      </a:hlink>
      <a:folHlink>
        <a:srgbClr val="E3C45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01_T_PGO_Downtown-16x9.pptx" id="{768442EA-9880-43B8-A701-31CB82415B14}" vid="{BEED8983-6D85-4E9E-A471-B302665B951C}"/>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01_T_PGO_Downtown-16x9.pptx" id="{768442EA-9880-43B8-A701-31CB82415B14}" vid="{C379804E-7AC8-4CD4-A7FA-0F528E54B6B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351</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Downtown</dc:title>
  <dc:creator>PresentationGO.com</dc:creator>
  <dc:description>© Copyright PresentationGo.com</dc:description>
  <dcterms:created xsi:type="dcterms:W3CDTF">2019-11-21T05:02:10Z</dcterms:created>
  <dcterms:modified xsi:type="dcterms:W3CDTF">2020-11-23T23:46:04Z</dcterms:modified>
  <cp:category>Templates</cp:category>
</cp:coreProperties>
</file>