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31" autoAdjust="0"/>
    <p:restoredTop sz="96312" autoAdjust="0"/>
  </p:normalViewPr>
  <p:slideViewPr>
    <p:cSldViewPr snapToGrid="0">
      <p:cViewPr>
        <p:scale>
          <a:sx n="100" d="100"/>
          <a:sy n="100" d="100"/>
        </p:scale>
        <p:origin x="2526"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11/23/2020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1BFCE49-593A-9749-B9F0-5BD0B8028D93}"/>
              </a:ext>
            </a:extLst>
          </p:cNvPr>
          <p:cNvSpPr>
            <a:spLocks noGrp="1"/>
          </p:cNvSpPr>
          <p:nvPr>
            <p:ph type="title"/>
          </p:nvPr>
        </p:nvSpPr>
        <p:spPr>
          <a:xfrm>
            <a:off x="849086" y="233265"/>
            <a:ext cx="4338734" cy="3806890"/>
          </a:xfrm>
          <a:prstGeom prst="rect">
            <a:avLst/>
          </a:prstGeom>
        </p:spPr>
        <p:txBody>
          <a:bodyPr anchor="b"/>
          <a:lstStyle>
            <a:lvl1pPr>
              <a:defRPr sz="6000">
                <a:solidFill>
                  <a:schemeClr val="accent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0F19EAD2-E552-C041-8047-10A3E90647DB}"/>
              </a:ext>
            </a:extLst>
          </p:cNvPr>
          <p:cNvSpPr>
            <a:spLocks noGrp="1"/>
          </p:cNvSpPr>
          <p:nvPr>
            <p:ph type="body" idx="1"/>
          </p:nvPr>
        </p:nvSpPr>
        <p:spPr>
          <a:xfrm>
            <a:off x="849086" y="4814596"/>
            <a:ext cx="4183613" cy="127505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14A5A8FA-3ACC-8C4C-8446-D9C0564E2B4C}"/>
              </a:ext>
            </a:extLst>
          </p:cNvPr>
          <p:cNvSpPr>
            <a:spLocks noGrp="1"/>
          </p:cNvSpPr>
          <p:nvPr>
            <p:ph type="dt" sz="half" idx="10"/>
          </p:nvPr>
        </p:nvSpPr>
        <p:spPr>
          <a:xfrm>
            <a:off x="849086" y="6356350"/>
            <a:ext cx="877077" cy="365125"/>
          </a:xfrm>
          <a:prstGeom prst="rect">
            <a:avLst/>
          </a:prstGeom>
        </p:spPr>
        <p:txBody>
          <a:bodyPr/>
          <a:lstStyle>
            <a:lvl1pPr>
              <a:defRPr>
                <a:solidFill>
                  <a:schemeClr val="accent1"/>
                </a:solidFill>
              </a:defRPr>
            </a:lvl1pPr>
          </a:lstStyle>
          <a:p>
            <a:r>
              <a:rPr lang="en-US"/>
              <a:t>Date</a:t>
            </a:r>
            <a:endParaRPr lang="en-US" dirty="0">
              <a:solidFill>
                <a:schemeClr val="accent1"/>
              </a:solidFill>
            </a:endParaRPr>
          </a:p>
        </p:txBody>
      </p:sp>
      <p:sp>
        <p:nvSpPr>
          <p:cNvPr id="13" name="Footer Placeholder 4">
            <a:extLst>
              <a:ext uri="{FF2B5EF4-FFF2-40B4-BE49-F238E27FC236}">
                <a16:creationId xmlns:a16="http://schemas.microsoft.com/office/drawing/2014/main" id="{65ED9E3C-DD75-804A-8114-DEB96185398D}"/>
              </a:ext>
            </a:extLst>
          </p:cNvPr>
          <p:cNvSpPr>
            <a:spLocks noGrp="1"/>
          </p:cNvSpPr>
          <p:nvPr>
            <p:ph type="ftr" sz="quarter" idx="11"/>
          </p:nvPr>
        </p:nvSpPr>
        <p:spPr>
          <a:xfrm>
            <a:off x="1946599" y="6356350"/>
            <a:ext cx="3086100" cy="365125"/>
          </a:xfrm>
          <a:prstGeom prst="rect">
            <a:avLst/>
          </a:prstGeom>
        </p:spPr>
        <p:txBody>
          <a:bodyPr/>
          <a:lstStyle>
            <a:lvl1pPr>
              <a:defRPr>
                <a:solidFill>
                  <a:schemeClr val="accent1"/>
                </a:solidFill>
              </a:defRPr>
            </a:lvl1pPr>
          </a:lstStyle>
          <a:p>
            <a:r>
              <a:rPr lang="en-US"/>
              <a:t>Your Footer Here</a:t>
            </a:r>
            <a:endParaRPr lang="en-US">
              <a:solidFill>
                <a:schemeClr val="accent1"/>
              </a:solidFill>
            </a:endParaRPr>
          </a:p>
        </p:txBody>
      </p:sp>
      <p:sp>
        <p:nvSpPr>
          <p:cNvPr id="14" name="Slide Number Placeholder 5">
            <a:extLst>
              <a:ext uri="{FF2B5EF4-FFF2-40B4-BE49-F238E27FC236}">
                <a16:creationId xmlns:a16="http://schemas.microsoft.com/office/drawing/2014/main" id="{E51D457C-F708-8041-AD5D-BDA284C32984}"/>
              </a:ext>
            </a:extLst>
          </p:cNvPr>
          <p:cNvSpPr>
            <a:spLocks noGrp="1"/>
          </p:cNvSpPr>
          <p:nvPr>
            <p:ph type="sldNum" sz="quarter" idx="12"/>
          </p:nvPr>
        </p:nvSpPr>
        <p:spPr>
          <a:xfrm>
            <a:off x="5429250" y="6356350"/>
            <a:ext cx="3086100" cy="365125"/>
          </a:xfrm>
          <a:prstGeom prst="rect">
            <a:avLst/>
          </a:prstGeom>
        </p:spPr>
        <p:txBody>
          <a:bodyPr/>
          <a:lstStyle/>
          <a:p>
            <a:fld id="{9319E888-69DF-4A19-BF5D-F6CF70DE7D06}" type="slidenum">
              <a:rPr lang="en-US" smtClean="0"/>
              <a:t>‹#›</a:t>
            </a:fld>
            <a:endParaRPr lang="en-US" dirty="0"/>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147664" y="365125"/>
            <a:ext cx="7367685"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147664" y="1825625"/>
            <a:ext cx="7367685"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lvl1pPr>
              <a:defRPr>
                <a:solidFill>
                  <a:schemeClr val="accent2">
                    <a:lumMod val="75000"/>
                  </a:schemeClr>
                </a:solidFill>
              </a:defRPr>
            </a:lvl1p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lvl1pPr>
              <a:defRPr>
                <a:solidFill>
                  <a:schemeClr val="accent2">
                    <a:lumMod val="75000"/>
                  </a:schemeClr>
                </a:solidFill>
              </a:defRPr>
            </a:lvl1pPr>
          </a:lstStyle>
          <a:p>
            <a:r>
              <a:rPr lang="en-US">
                <a:solidFill>
                  <a:schemeClr val="accent2">
                    <a:lumMod val="75000"/>
                  </a:schemeClr>
                </a:solidFill>
              </a:rPr>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lvl1pPr>
              <a:defRPr>
                <a:solidFill>
                  <a:schemeClr val="accent2">
                    <a:lumMod val="75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722248" cy="1325563"/>
          </a:xfrm>
        </p:spPr>
        <p:txBody>
          <a:bodyPr/>
          <a:lstStyle>
            <a:lvl1pPr>
              <a:defRPr>
                <a:solidFill>
                  <a:schemeClr val="accent3"/>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722248"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1892948" cy="365125"/>
          </a:xfrm>
        </p:spPr>
        <p:txBody>
          <a:bodyPr/>
          <a:lstStyle/>
          <a:p>
            <a:fld id="{83A218E8-C0C8-4525-BD5F-99356FF4A842}" type="slidenum">
              <a:rPr lang="en-US" smtClean="0"/>
              <a:t>‹#›</a:t>
            </a:fld>
            <a:endParaRPr lang="en-US" dirty="0"/>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72C03F3D-E183-D44A-9890-83754FC2BF4B}"/>
              </a:ext>
            </a:extLst>
          </p:cNvPr>
          <p:cNvSpPr>
            <a:spLocks noGrp="1"/>
          </p:cNvSpPr>
          <p:nvPr>
            <p:ph type="title"/>
          </p:nvPr>
        </p:nvSpPr>
        <p:spPr>
          <a:xfrm>
            <a:off x="849086" y="233265"/>
            <a:ext cx="4338734" cy="3806890"/>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6" name="Text Placeholder 2">
            <a:extLst>
              <a:ext uri="{FF2B5EF4-FFF2-40B4-BE49-F238E27FC236}">
                <a16:creationId xmlns:a16="http://schemas.microsoft.com/office/drawing/2014/main" id="{E2AE7B6F-5F64-BA44-853E-D261A99DF0F5}"/>
              </a:ext>
            </a:extLst>
          </p:cNvPr>
          <p:cNvSpPr>
            <a:spLocks noGrp="1"/>
          </p:cNvSpPr>
          <p:nvPr>
            <p:ph type="body" idx="1"/>
          </p:nvPr>
        </p:nvSpPr>
        <p:spPr>
          <a:xfrm>
            <a:off x="849086" y="4814596"/>
            <a:ext cx="4183613" cy="127505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7" name="Date Placeholder 3">
            <a:extLst>
              <a:ext uri="{FF2B5EF4-FFF2-40B4-BE49-F238E27FC236}">
                <a16:creationId xmlns:a16="http://schemas.microsoft.com/office/drawing/2014/main" id="{75B34ACE-6B43-4544-BA0E-93410A37B7B8}"/>
              </a:ext>
            </a:extLst>
          </p:cNvPr>
          <p:cNvSpPr>
            <a:spLocks noGrp="1"/>
          </p:cNvSpPr>
          <p:nvPr>
            <p:ph type="dt" sz="half" idx="10"/>
          </p:nvPr>
        </p:nvSpPr>
        <p:spPr>
          <a:xfrm>
            <a:off x="849086" y="6356350"/>
            <a:ext cx="877077" cy="365125"/>
          </a:xfrm>
          <a:prstGeom prst="rect">
            <a:avLst/>
          </a:prstGeom>
        </p:spPr>
        <p:txBody>
          <a:bodyPr/>
          <a:lstStyle>
            <a:lvl1pPr>
              <a:defRPr>
                <a:solidFill>
                  <a:schemeClr val="accent2">
                    <a:lumMod val="75000"/>
                  </a:schemeClr>
                </a:solidFill>
              </a:defRPr>
            </a:lvl1pPr>
          </a:lstStyle>
          <a:p>
            <a:r>
              <a:rPr lang="en-US"/>
              <a:t>Date</a:t>
            </a:r>
            <a:endParaRPr lang="en-US" dirty="0"/>
          </a:p>
        </p:txBody>
      </p:sp>
      <p:sp>
        <p:nvSpPr>
          <p:cNvPr id="18" name="Footer Placeholder 4">
            <a:extLst>
              <a:ext uri="{FF2B5EF4-FFF2-40B4-BE49-F238E27FC236}">
                <a16:creationId xmlns:a16="http://schemas.microsoft.com/office/drawing/2014/main" id="{F6F7E277-47D2-854D-AEAE-16CF29C20D8C}"/>
              </a:ext>
            </a:extLst>
          </p:cNvPr>
          <p:cNvSpPr>
            <a:spLocks noGrp="1"/>
          </p:cNvSpPr>
          <p:nvPr>
            <p:ph type="ftr" sz="quarter" idx="11"/>
          </p:nvPr>
        </p:nvSpPr>
        <p:spPr>
          <a:xfrm>
            <a:off x="1946599" y="6356350"/>
            <a:ext cx="3086100" cy="365125"/>
          </a:xfrm>
          <a:prstGeom prst="rect">
            <a:avLst/>
          </a:prstGeom>
        </p:spPr>
        <p:txBody>
          <a:bodyPr/>
          <a:lstStyle>
            <a:lvl1pPr>
              <a:defRPr>
                <a:solidFill>
                  <a:schemeClr val="accent2">
                    <a:lumMod val="75000"/>
                  </a:schemeClr>
                </a:solidFill>
              </a:defRPr>
            </a:lvl1pPr>
          </a:lstStyle>
          <a:p>
            <a:r>
              <a:rPr lang="en-US"/>
              <a:t>Your Footer Here</a:t>
            </a:r>
            <a:endParaRPr lang="en-US">
              <a:solidFill>
                <a:schemeClr val="accent2">
                  <a:lumMod val="75000"/>
                </a:schemeClr>
              </a:solidFill>
            </a:endParaRPr>
          </a:p>
        </p:txBody>
      </p:sp>
      <p:sp>
        <p:nvSpPr>
          <p:cNvPr id="19" name="Slide Number Placeholder 5">
            <a:extLst>
              <a:ext uri="{FF2B5EF4-FFF2-40B4-BE49-F238E27FC236}">
                <a16:creationId xmlns:a16="http://schemas.microsoft.com/office/drawing/2014/main" id="{F8CA0F73-8F86-3F4D-B023-D9347E724419}"/>
              </a:ext>
            </a:extLst>
          </p:cNvPr>
          <p:cNvSpPr>
            <a:spLocks noGrp="1"/>
          </p:cNvSpPr>
          <p:nvPr>
            <p:ph type="sldNum" sz="quarter" idx="12"/>
          </p:nvPr>
        </p:nvSpPr>
        <p:spPr>
          <a:xfrm>
            <a:off x="5429250" y="6356350"/>
            <a:ext cx="3086100" cy="365125"/>
          </a:xfrm>
          <a:prstGeom prst="rect">
            <a:avLst/>
          </a:prstGeom>
        </p:spPr>
        <p:txBody>
          <a:bodyPr/>
          <a:lstStyle/>
          <a:p>
            <a:fld id="{9319E888-69DF-4A19-BF5D-F6CF70DE7D06}" type="slidenum">
              <a:rPr lang="en-US" smtClean="0"/>
              <a:t>‹#›</a:t>
            </a:fld>
            <a:endParaRPr lang="en-US" dirty="0"/>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849086" y="233265"/>
            <a:ext cx="4338734" cy="3806890"/>
          </a:xfrm>
          <a:prstGeom prst="rect">
            <a:avLst/>
          </a:prstGeom>
        </p:spPr>
        <p:txBody>
          <a:bodyPr anchor="b"/>
          <a:lstStyle>
            <a:lvl1pPr>
              <a:defRPr sz="6000">
                <a:solidFill>
                  <a:schemeClr val="accent3"/>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849086" y="4814596"/>
            <a:ext cx="4183613" cy="127505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849086" y="6356350"/>
            <a:ext cx="877077" cy="365125"/>
          </a:xfrm>
          <a:prstGeom prst="rect">
            <a:avLst/>
          </a:prstGeom>
        </p:spPr>
        <p:txBody>
          <a:bodyPr/>
          <a:lstStyle>
            <a:lvl1pPr>
              <a:defRPr>
                <a:solidFill>
                  <a:schemeClr val="accent3"/>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1946599" y="6356350"/>
            <a:ext cx="3086100" cy="365125"/>
          </a:xfrm>
          <a:prstGeom prst="rect">
            <a:avLst/>
          </a:prstGeom>
        </p:spPr>
        <p:txBody>
          <a:bodyPr/>
          <a:lstStyle>
            <a:lvl1pPr>
              <a:defRPr>
                <a:solidFill>
                  <a:schemeClr val="accent3"/>
                </a:solidFill>
              </a:defRPr>
            </a:lvl1pPr>
          </a:lstStyle>
          <a:p>
            <a:r>
              <a:rPr lang="en-US"/>
              <a:t>Your Footer Here</a:t>
            </a:r>
            <a:endParaRPr lang="en-US">
              <a:solidFill>
                <a:schemeClr val="accent3"/>
              </a:solidFill>
            </a:endParaRP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5429250" y="6356350"/>
            <a:ext cx="3086100" cy="365125"/>
          </a:xfrm>
          <a:prstGeom prst="rect">
            <a:avLst/>
          </a:prstGeom>
        </p:spPr>
        <p:txBody>
          <a:bodyPr/>
          <a:lstStyle/>
          <a:p>
            <a:fld id="{9319E888-69DF-4A19-BF5D-F6CF70DE7D06}" type="slidenum">
              <a:rPr lang="en-US" smtClean="0"/>
              <a:t>‹#›</a:t>
            </a:fld>
            <a:endParaRPr lang="en-US" dirty="0"/>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266700"/>
            <a:ext cx="3360283" cy="4295775"/>
          </a:xfrm>
          <a:prstGeom prst="rect">
            <a:avLst/>
          </a:prstGeom>
        </p:spPr>
        <p:txBody>
          <a:bodyPr anchor="b"/>
          <a:lstStyle>
            <a:lvl1pPr>
              <a:defRPr sz="6000">
                <a:solidFill>
                  <a:schemeClr val="accent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360283"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612321" cy="365125"/>
          </a:xfrm>
          <a:prstGeom prst="rect">
            <a:avLst/>
          </a:prstGeom>
        </p:spPr>
        <p:txBody>
          <a:bodyPr/>
          <a:lstStyle>
            <a:lvl1pPr>
              <a:defRPr>
                <a:solidFill>
                  <a:schemeClr val="accent1"/>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1240971" y="6356350"/>
            <a:ext cx="2057401" cy="365125"/>
          </a:xfrm>
          <a:prstGeom prst="rect">
            <a:avLst/>
          </a:prstGeom>
        </p:spPr>
        <p:txBody>
          <a:bodyPr/>
          <a:lstStyle>
            <a:lvl1pPr>
              <a:defRPr>
                <a:solidFill>
                  <a:schemeClr val="accent1"/>
                </a:solidFill>
              </a:defRPr>
            </a:lvl1pPr>
          </a:lstStyle>
          <a:p>
            <a:r>
              <a:rPr lang="en-US"/>
              <a:t>Your Footer Here</a:t>
            </a:r>
            <a:endParaRPr lang="en-US" dirty="0">
              <a:solidFill>
                <a:schemeClr val="accent1"/>
              </a:solidFill>
            </a:endParaRP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3298372" y="6356350"/>
            <a:ext cx="685799" cy="365125"/>
          </a:xfrm>
          <a:prstGeom prst="rect">
            <a:avLst/>
          </a:prstGeom>
        </p:spPr>
        <p:txBody>
          <a:bodyPr/>
          <a:lstStyle>
            <a:lvl1pPr>
              <a:defRPr>
                <a:solidFill>
                  <a:schemeClr val="accent1"/>
                </a:solidFill>
              </a:defRPr>
            </a:lvl1pPr>
          </a:lstStyle>
          <a:p>
            <a:fld id="{9319E888-69DF-4A19-BF5D-F6CF70DE7D06}" type="slidenum">
              <a:rPr lang="en-US" smtClean="0"/>
              <a:pPr/>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830008" y="2850040"/>
            <a:ext cx="1874254" cy="307595"/>
          </a:xfrm>
          <a:noFill/>
        </p:spPr>
        <p:txBody>
          <a:bodyPr anchor="ctr">
            <a:noAutofit/>
          </a:bodyPr>
          <a:lstStyle>
            <a:lvl1pPr marL="0" indent="0" algn="l">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830008" y="3129995"/>
            <a:ext cx="1874254" cy="307595"/>
          </a:xfrm>
          <a:noFill/>
        </p:spPr>
        <p:txBody>
          <a:bodyPr anchor="ctr">
            <a:noAutofit/>
          </a:bodyPr>
          <a:lstStyle>
            <a:lvl1pPr marL="0" indent="0" algn="l">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830008" y="3409949"/>
            <a:ext cx="1874254" cy="314325"/>
          </a:xfrm>
          <a:noFill/>
        </p:spPr>
        <p:txBody>
          <a:bodyPr anchor="ctr">
            <a:noAutofit/>
          </a:bodyPr>
          <a:lstStyle>
            <a:lvl1pPr marL="0" indent="0" algn="l">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35CB84FF-1BCB-9748-B80C-7AA9DB45CC02}"/>
              </a:ext>
            </a:extLst>
          </p:cNvPr>
          <p:cNvSpPr>
            <a:spLocks noGrp="1"/>
          </p:cNvSpPr>
          <p:nvPr>
            <p:ph type="pic" sz="quarter" idx="17"/>
          </p:nvPr>
        </p:nvSpPr>
        <p:spPr>
          <a:xfrm>
            <a:off x="4572000" y="2565400"/>
            <a:ext cx="2127250" cy="3994150"/>
          </a:xfrm>
          <a:solidFill>
            <a:schemeClr val="accent1"/>
          </a:solidFill>
        </p:spPr>
        <p:txBody>
          <a:bodyPr anchor="ctr"/>
          <a:lstStyle>
            <a:lvl1pPr algn="ctr">
              <a:buNone/>
              <a:defRPr/>
            </a:lvl1pPr>
          </a:lstStyle>
          <a:p>
            <a:endParaRPr lang="fr-F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1119672" y="365125"/>
            <a:ext cx="7395677"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1119673" y="3709150"/>
            <a:ext cx="7395676"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1119672" y="1946104"/>
            <a:ext cx="7395676"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lumMod val="9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lumMod val="90000"/>
                  </a:schemeClr>
                </a:solidFill>
              </a:defRPr>
            </a:lvl1pPr>
          </a:lstStyle>
          <a:p>
            <a:r>
              <a:rPr lang="en-US">
                <a:solidFill>
                  <a:schemeClr val="bg1">
                    <a:lumMod val="90000"/>
                  </a:schemeClr>
                </a:solidFill>
              </a:rPr>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lumMod val="9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title"/>
          </p:nvPr>
        </p:nvSpPr>
        <p:spPr>
          <a:xfrm>
            <a:off x="849086" y="233265"/>
            <a:ext cx="4338734" cy="380689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body" idx="1"/>
          </p:nvPr>
        </p:nvSpPr>
        <p:spPr>
          <a:xfrm>
            <a:off x="849313" y="4814888"/>
            <a:ext cx="4183062" cy="1274762"/>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1147664" y="365125"/>
            <a:ext cx="7367685"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147763" y="1825625"/>
            <a:ext cx="7367587"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722248"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721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1892948"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849086" y="233265"/>
            <a:ext cx="4338734" cy="3806890"/>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849313" y="4814888"/>
            <a:ext cx="4183062" cy="1274762"/>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849086" y="6356350"/>
            <a:ext cx="877077"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1946599"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5429250" y="6356350"/>
            <a:ext cx="30861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849086" y="233265"/>
            <a:ext cx="4338734" cy="3806890"/>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849086" y="4814596"/>
            <a:ext cx="4183613" cy="1275054"/>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849086" y="6356350"/>
            <a:ext cx="877077"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1946599"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5429250" y="6356350"/>
            <a:ext cx="30861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E712319E-C74E-4403-B5E3-02C0C54AF488}"/>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1119672" y="365125"/>
            <a:ext cx="7395677"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1119673" y="3709150"/>
            <a:ext cx="7395676"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Downtown">
      <a:dk1>
        <a:srgbClr val="1B1312"/>
      </a:dk1>
      <a:lt1>
        <a:srgbClr val="F4F2F0"/>
      </a:lt1>
      <a:dk2>
        <a:srgbClr val="1C1312"/>
      </a:dk2>
      <a:lt2>
        <a:srgbClr val="F5F2F1"/>
      </a:lt2>
      <a:accent1>
        <a:srgbClr val="3BC27E"/>
      </a:accent1>
      <a:accent2>
        <a:srgbClr val="F9C54D"/>
      </a:accent2>
      <a:accent3>
        <a:srgbClr val="308FED"/>
      </a:accent3>
      <a:accent4>
        <a:srgbClr val="FFB3EC"/>
      </a:accent4>
      <a:accent5>
        <a:srgbClr val="F56547"/>
      </a:accent5>
      <a:accent6>
        <a:srgbClr val="9661CA"/>
      </a:accent6>
      <a:hlink>
        <a:srgbClr val="D0D2D4"/>
      </a:hlink>
      <a:folHlink>
        <a:srgbClr val="E3C4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1_T_PGO_Downtown-4x3.pptx" id="{351C196E-23E0-4D68-BD35-408A6EA66F76}" vid="{D8ED0A22-A003-49D4-B078-7BDE4A869A0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1_T_PGO_Downtown-4x3.pptx" id="{351C196E-23E0-4D68-BD35-408A6EA66F76}" vid="{8455CC9D-929D-47C1-90CC-8FAC6D102C4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342</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Downtown</dc:title>
  <dc:creator>PresentationGO.com</dc:creator>
  <dc:description>© Copyright PresentationGo.com</dc:description>
  <dcterms:created xsi:type="dcterms:W3CDTF">2019-11-21T05:08:20Z</dcterms:created>
  <dcterms:modified xsi:type="dcterms:W3CDTF">2020-11-23T23:47:12Z</dcterms:modified>
  <cp:category>Templates</cp:category>
</cp:coreProperties>
</file>