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88" autoAdjust="0"/>
    <p:restoredTop sz="93591" autoAdjust="0"/>
  </p:normalViewPr>
  <p:slideViewPr>
    <p:cSldViewPr snapToGrid="0">
      <p:cViewPr varScale="1">
        <p:scale>
          <a:sx n="146" d="100"/>
          <a:sy n="146" d="100"/>
        </p:scale>
        <p:origin x="1410"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0535966B-B2EC-5A43-A01A-40AEE2A1CE0C}"/>
              </a:ext>
            </a:extLst>
          </p:cNvPr>
          <p:cNvSpPr/>
          <p:nvPr userDrawn="1"/>
        </p:nvSpPr>
        <p:spPr>
          <a:xfrm>
            <a:off x="0" y="2549842"/>
            <a:ext cx="12192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0" y="21335"/>
                </a:moveTo>
                <a:lnTo>
                  <a:pt x="21600" y="21335"/>
                </a:lnTo>
                <a:lnTo>
                  <a:pt x="21600" y="8334"/>
                </a:lnTo>
                <a:cubicBezTo>
                  <a:pt x="20812" y="6974"/>
                  <a:pt x="20032" y="5475"/>
                  <a:pt x="19230" y="4351"/>
                </a:cubicBezTo>
                <a:cubicBezTo>
                  <a:pt x="18061" y="2712"/>
                  <a:pt x="16867" y="1545"/>
                  <a:pt x="15657" y="795"/>
                </a:cubicBezTo>
                <a:cubicBezTo>
                  <a:pt x="13942" y="-265"/>
                  <a:pt x="12271" y="-265"/>
                  <a:pt x="10555" y="795"/>
                </a:cubicBezTo>
                <a:cubicBezTo>
                  <a:pt x="9345" y="1545"/>
                  <a:pt x="8153" y="2712"/>
                  <a:pt x="6982" y="4351"/>
                </a:cubicBezTo>
                <a:cubicBezTo>
                  <a:pt x="5802" y="6010"/>
                  <a:pt x="4675" y="8474"/>
                  <a:pt x="3488" y="10091"/>
                </a:cubicBezTo>
                <a:cubicBezTo>
                  <a:pt x="2341" y="11665"/>
                  <a:pt x="1174" y="12907"/>
                  <a:pt x="0" y="13892"/>
                </a:cubicBezTo>
                <a:lnTo>
                  <a:pt x="0" y="21335"/>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7038183D-66A3-D34D-A75E-9D146AD21407}"/>
              </a:ext>
            </a:extLst>
          </p:cNvPr>
          <p:cNvSpPr/>
          <p:nvPr userDrawn="1"/>
        </p:nvSpPr>
        <p:spPr>
          <a:xfrm>
            <a:off x="5700545" y="2321241"/>
            <a:ext cx="6487162" cy="2348231"/>
          </a:xfrm>
          <a:custGeom>
            <a:avLst/>
            <a:gdLst/>
            <a:ahLst/>
            <a:cxnLst>
              <a:cxn ang="0">
                <a:pos x="wd2" y="hd2"/>
              </a:cxn>
              <a:cxn ang="5400000">
                <a:pos x="wd2" y="hd2"/>
              </a:cxn>
              <a:cxn ang="10800000">
                <a:pos x="wd2" y="hd2"/>
              </a:cxn>
              <a:cxn ang="16200000">
                <a:pos x="wd2" y="hd2"/>
              </a:cxn>
            </a:cxnLst>
            <a:rect l="0" t="0" r="r" b="b"/>
            <a:pathLst>
              <a:path w="21600" h="21600" extrusionOk="0">
                <a:moveTo>
                  <a:pt x="1577" y="15116"/>
                </a:moveTo>
                <a:cubicBezTo>
                  <a:pt x="1417" y="15116"/>
                  <a:pt x="1273" y="14918"/>
                  <a:pt x="1176" y="14602"/>
                </a:cubicBezTo>
                <a:cubicBezTo>
                  <a:pt x="1467" y="14497"/>
                  <a:pt x="1763" y="14392"/>
                  <a:pt x="2055" y="14275"/>
                </a:cubicBezTo>
                <a:cubicBezTo>
                  <a:pt x="1971" y="14778"/>
                  <a:pt x="1789" y="15116"/>
                  <a:pt x="1577" y="15116"/>
                </a:cubicBezTo>
                <a:close/>
                <a:moveTo>
                  <a:pt x="6834" y="12219"/>
                </a:moveTo>
                <a:cubicBezTo>
                  <a:pt x="6542" y="12219"/>
                  <a:pt x="6309" y="12874"/>
                  <a:pt x="6309" y="13668"/>
                </a:cubicBezTo>
                <a:lnTo>
                  <a:pt x="7362" y="13668"/>
                </a:lnTo>
                <a:cubicBezTo>
                  <a:pt x="7358" y="12874"/>
                  <a:pt x="7125" y="12219"/>
                  <a:pt x="6834" y="12219"/>
                </a:cubicBezTo>
                <a:close/>
                <a:moveTo>
                  <a:pt x="863" y="14719"/>
                </a:moveTo>
                <a:cubicBezTo>
                  <a:pt x="609" y="14801"/>
                  <a:pt x="359" y="14895"/>
                  <a:pt x="106" y="14976"/>
                </a:cubicBezTo>
                <a:cubicBezTo>
                  <a:pt x="42" y="15222"/>
                  <a:pt x="0" y="15514"/>
                  <a:pt x="0" y="15841"/>
                </a:cubicBezTo>
                <a:lnTo>
                  <a:pt x="1053" y="15841"/>
                </a:lnTo>
                <a:cubicBezTo>
                  <a:pt x="1053" y="15385"/>
                  <a:pt x="977" y="14976"/>
                  <a:pt x="863" y="14719"/>
                </a:cubicBezTo>
                <a:close/>
                <a:moveTo>
                  <a:pt x="11037" y="12219"/>
                </a:moveTo>
                <a:cubicBezTo>
                  <a:pt x="10745" y="12219"/>
                  <a:pt x="10512" y="12874"/>
                  <a:pt x="10512" y="13668"/>
                </a:cubicBezTo>
                <a:lnTo>
                  <a:pt x="11565" y="13668"/>
                </a:lnTo>
                <a:cubicBezTo>
                  <a:pt x="11565" y="12874"/>
                  <a:pt x="11329" y="12219"/>
                  <a:pt x="11037" y="12219"/>
                </a:cubicBezTo>
                <a:close/>
                <a:moveTo>
                  <a:pt x="13143" y="12219"/>
                </a:moveTo>
                <a:cubicBezTo>
                  <a:pt x="12851" y="12219"/>
                  <a:pt x="12618" y="12874"/>
                  <a:pt x="12618" y="13668"/>
                </a:cubicBezTo>
                <a:lnTo>
                  <a:pt x="13671" y="13668"/>
                </a:lnTo>
                <a:cubicBezTo>
                  <a:pt x="13667" y="12874"/>
                  <a:pt x="13430" y="12219"/>
                  <a:pt x="13143" y="12219"/>
                </a:cubicBezTo>
                <a:close/>
                <a:moveTo>
                  <a:pt x="1577" y="17278"/>
                </a:moveTo>
                <a:cubicBezTo>
                  <a:pt x="1869" y="17278"/>
                  <a:pt x="2102" y="16623"/>
                  <a:pt x="2102" y="15829"/>
                </a:cubicBezTo>
                <a:lnTo>
                  <a:pt x="1049" y="15829"/>
                </a:lnTo>
                <a:cubicBezTo>
                  <a:pt x="1053" y="16635"/>
                  <a:pt x="1286" y="17278"/>
                  <a:pt x="1577" y="17278"/>
                </a:cubicBezTo>
                <a:close/>
                <a:moveTo>
                  <a:pt x="13143" y="10058"/>
                </a:moveTo>
                <a:cubicBezTo>
                  <a:pt x="12851" y="10058"/>
                  <a:pt x="12618" y="10712"/>
                  <a:pt x="12618" y="11507"/>
                </a:cubicBezTo>
                <a:lnTo>
                  <a:pt x="13671" y="11507"/>
                </a:lnTo>
                <a:cubicBezTo>
                  <a:pt x="13667" y="10712"/>
                  <a:pt x="13430" y="10058"/>
                  <a:pt x="13143" y="10058"/>
                </a:cubicBezTo>
                <a:close/>
                <a:moveTo>
                  <a:pt x="14191" y="17278"/>
                </a:moveTo>
                <a:cubicBezTo>
                  <a:pt x="14483" y="17278"/>
                  <a:pt x="14716" y="16623"/>
                  <a:pt x="14716" y="15829"/>
                </a:cubicBezTo>
                <a:lnTo>
                  <a:pt x="13663" y="15829"/>
                </a:lnTo>
                <a:cubicBezTo>
                  <a:pt x="13667" y="16635"/>
                  <a:pt x="13904" y="17278"/>
                  <a:pt x="14191" y="17278"/>
                </a:cubicBezTo>
                <a:close/>
                <a:moveTo>
                  <a:pt x="15244" y="12219"/>
                </a:moveTo>
                <a:cubicBezTo>
                  <a:pt x="14953" y="12219"/>
                  <a:pt x="14720" y="12874"/>
                  <a:pt x="14720" y="13668"/>
                </a:cubicBezTo>
                <a:lnTo>
                  <a:pt x="15773" y="13668"/>
                </a:lnTo>
                <a:cubicBezTo>
                  <a:pt x="15769" y="12874"/>
                  <a:pt x="15532" y="12219"/>
                  <a:pt x="15244" y="12219"/>
                </a:cubicBezTo>
                <a:close/>
                <a:moveTo>
                  <a:pt x="3679" y="17278"/>
                </a:moveTo>
                <a:cubicBezTo>
                  <a:pt x="3971" y="17278"/>
                  <a:pt x="4203" y="16623"/>
                  <a:pt x="4203" y="15829"/>
                </a:cubicBezTo>
                <a:lnTo>
                  <a:pt x="3150" y="15829"/>
                </a:lnTo>
                <a:cubicBezTo>
                  <a:pt x="3155" y="16635"/>
                  <a:pt x="3387" y="17278"/>
                  <a:pt x="3679" y="17278"/>
                </a:cubicBezTo>
                <a:close/>
                <a:moveTo>
                  <a:pt x="12090" y="17278"/>
                </a:moveTo>
                <a:cubicBezTo>
                  <a:pt x="12382" y="17278"/>
                  <a:pt x="12614" y="16623"/>
                  <a:pt x="12614" y="15829"/>
                </a:cubicBezTo>
                <a:lnTo>
                  <a:pt x="11561" y="15829"/>
                </a:lnTo>
                <a:cubicBezTo>
                  <a:pt x="11565" y="16635"/>
                  <a:pt x="11798" y="17278"/>
                  <a:pt x="12090" y="17278"/>
                </a:cubicBezTo>
                <a:close/>
                <a:moveTo>
                  <a:pt x="16293" y="17278"/>
                </a:moveTo>
                <a:cubicBezTo>
                  <a:pt x="16585" y="17278"/>
                  <a:pt x="16817" y="16623"/>
                  <a:pt x="16817" y="15829"/>
                </a:cubicBezTo>
                <a:lnTo>
                  <a:pt x="15764" y="15829"/>
                </a:lnTo>
                <a:cubicBezTo>
                  <a:pt x="15769" y="16635"/>
                  <a:pt x="16005" y="17278"/>
                  <a:pt x="16293" y="17278"/>
                </a:cubicBezTo>
                <a:close/>
                <a:moveTo>
                  <a:pt x="5781" y="17278"/>
                </a:moveTo>
                <a:cubicBezTo>
                  <a:pt x="6072" y="17278"/>
                  <a:pt x="6305" y="16623"/>
                  <a:pt x="6305" y="15829"/>
                </a:cubicBezTo>
                <a:lnTo>
                  <a:pt x="5252" y="15829"/>
                </a:lnTo>
                <a:cubicBezTo>
                  <a:pt x="5256" y="16635"/>
                  <a:pt x="5493" y="17278"/>
                  <a:pt x="5781" y="17278"/>
                </a:cubicBezTo>
                <a:close/>
                <a:moveTo>
                  <a:pt x="18399" y="17278"/>
                </a:moveTo>
                <a:cubicBezTo>
                  <a:pt x="18691" y="17278"/>
                  <a:pt x="18923" y="16623"/>
                  <a:pt x="18923" y="15829"/>
                </a:cubicBezTo>
                <a:lnTo>
                  <a:pt x="17870" y="15829"/>
                </a:lnTo>
                <a:cubicBezTo>
                  <a:pt x="17870" y="16635"/>
                  <a:pt x="18107" y="17278"/>
                  <a:pt x="18399" y="17278"/>
                </a:cubicBezTo>
                <a:close/>
                <a:moveTo>
                  <a:pt x="7886" y="17278"/>
                </a:moveTo>
                <a:cubicBezTo>
                  <a:pt x="8178" y="17278"/>
                  <a:pt x="8411" y="16623"/>
                  <a:pt x="8411" y="15829"/>
                </a:cubicBezTo>
                <a:lnTo>
                  <a:pt x="7358" y="15829"/>
                </a:lnTo>
                <a:cubicBezTo>
                  <a:pt x="7358" y="16635"/>
                  <a:pt x="7595" y="17278"/>
                  <a:pt x="7886" y="17278"/>
                </a:cubicBezTo>
                <a:close/>
                <a:moveTo>
                  <a:pt x="9988" y="17278"/>
                </a:moveTo>
                <a:cubicBezTo>
                  <a:pt x="10280" y="17278"/>
                  <a:pt x="10512" y="16623"/>
                  <a:pt x="10512" y="15829"/>
                </a:cubicBezTo>
                <a:lnTo>
                  <a:pt x="9460" y="15829"/>
                </a:lnTo>
                <a:cubicBezTo>
                  <a:pt x="9460" y="16635"/>
                  <a:pt x="9696" y="17278"/>
                  <a:pt x="9988" y="17278"/>
                </a:cubicBezTo>
                <a:close/>
                <a:moveTo>
                  <a:pt x="3159" y="13843"/>
                </a:moveTo>
                <a:cubicBezTo>
                  <a:pt x="3188" y="14567"/>
                  <a:pt x="3413" y="15128"/>
                  <a:pt x="3679" y="15128"/>
                </a:cubicBezTo>
                <a:cubicBezTo>
                  <a:pt x="3971" y="15128"/>
                  <a:pt x="4203" y="14474"/>
                  <a:pt x="4203" y="13680"/>
                </a:cubicBezTo>
                <a:lnTo>
                  <a:pt x="3565" y="13680"/>
                </a:lnTo>
                <a:cubicBezTo>
                  <a:pt x="3429" y="13726"/>
                  <a:pt x="3294" y="13785"/>
                  <a:pt x="3159" y="13843"/>
                </a:cubicBezTo>
                <a:close/>
                <a:moveTo>
                  <a:pt x="5781" y="15116"/>
                </a:moveTo>
                <a:cubicBezTo>
                  <a:pt x="6072" y="15116"/>
                  <a:pt x="6305" y="14462"/>
                  <a:pt x="6305" y="13668"/>
                </a:cubicBezTo>
                <a:lnTo>
                  <a:pt x="5252" y="13668"/>
                </a:lnTo>
                <a:cubicBezTo>
                  <a:pt x="5256" y="14474"/>
                  <a:pt x="5493" y="15116"/>
                  <a:pt x="5781" y="15116"/>
                </a:cubicBezTo>
                <a:close/>
                <a:moveTo>
                  <a:pt x="9988" y="15116"/>
                </a:moveTo>
                <a:cubicBezTo>
                  <a:pt x="10280" y="15116"/>
                  <a:pt x="10512" y="14462"/>
                  <a:pt x="10512" y="13668"/>
                </a:cubicBezTo>
                <a:lnTo>
                  <a:pt x="9460" y="13668"/>
                </a:lnTo>
                <a:cubicBezTo>
                  <a:pt x="9460" y="14474"/>
                  <a:pt x="9696" y="15116"/>
                  <a:pt x="9988" y="15116"/>
                </a:cubicBezTo>
                <a:close/>
                <a:moveTo>
                  <a:pt x="7886" y="15116"/>
                </a:moveTo>
                <a:cubicBezTo>
                  <a:pt x="8178" y="15116"/>
                  <a:pt x="8411" y="14462"/>
                  <a:pt x="8411" y="13668"/>
                </a:cubicBezTo>
                <a:lnTo>
                  <a:pt x="7358" y="13668"/>
                </a:lnTo>
                <a:cubicBezTo>
                  <a:pt x="7358" y="14474"/>
                  <a:pt x="7595" y="15116"/>
                  <a:pt x="7886" y="15116"/>
                </a:cubicBezTo>
                <a:close/>
                <a:moveTo>
                  <a:pt x="11037" y="10058"/>
                </a:moveTo>
                <a:cubicBezTo>
                  <a:pt x="10745" y="10058"/>
                  <a:pt x="10512" y="10712"/>
                  <a:pt x="10512" y="11507"/>
                </a:cubicBezTo>
                <a:lnTo>
                  <a:pt x="11565" y="11507"/>
                </a:lnTo>
                <a:cubicBezTo>
                  <a:pt x="11565" y="10712"/>
                  <a:pt x="11329" y="10058"/>
                  <a:pt x="11037" y="10058"/>
                </a:cubicBezTo>
                <a:close/>
                <a:moveTo>
                  <a:pt x="4216" y="13388"/>
                </a:moveTo>
                <a:cubicBezTo>
                  <a:pt x="4208" y="13481"/>
                  <a:pt x="4208" y="13574"/>
                  <a:pt x="4208" y="13668"/>
                </a:cubicBezTo>
                <a:lnTo>
                  <a:pt x="5260" y="13668"/>
                </a:lnTo>
                <a:cubicBezTo>
                  <a:pt x="5260" y="13399"/>
                  <a:pt x="5235" y="13154"/>
                  <a:pt x="5189" y="12932"/>
                </a:cubicBezTo>
                <a:cubicBezTo>
                  <a:pt x="4863" y="13096"/>
                  <a:pt x="4537" y="13236"/>
                  <a:pt x="4216" y="13388"/>
                </a:cubicBezTo>
                <a:close/>
                <a:moveTo>
                  <a:pt x="6187" y="12430"/>
                </a:moveTo>
                <a:cubicBezTo>
                  <a:pt x="5967" y="12546"/>
                  <a:pt x="5743" y="12652"/>
                  <a:pt x="5518" y="12768"/>
                </a:cubicBezTo>
                <a:cubicBezTo>
                  <a:pt x="5595" y="12885"/>
                  <a:pt x="5683" y="12955"/>
                  <a:pt x="5781" y="12955"/>
                </a:cubicBezTo>
                <a:cubicBezTo>
                  <a:pt x="5945" y="12967"/>
                  <a:pt x="6089" y="12757"/>
                  <a:pt x="6187" y="12430"/>
                </a:cubicBezTo>
                <a:close/>
                <a:moveTo>
                  <a:pt x="18399" y="15116"/>
                </a:moveTo>
                <a:cubicBezTo>
                  <a:pt x="18691" y="15116"/>
                  <a:pt x="18923" y="14462"/>
                  <a:pt x="18923" y="13668"/>
                </a:cubicBezTo>
                <a:lnTo>
                  <a:pt x="17870" y="13668"/>
                </a:lnTo>
                <a:cubicBezTo>
                  <a:pt x="17870" y="14474"/>
                  <a:pt x="18107" y="15116"/>
                  <a:pt x="18399" y="15116"/>
                </a:cubicBezTo>
                <a:close/>
                <a:moveTo>
                  <a:pt x="20501" y="15116"/>
                </a:moveTo>
                <a:cubicBezTo>
                  <a:pt x="20792" y="15116"/>
                  <a:pt x="21025" y="14462"/>
                  <a:pt x="21025" y="13668"/>
                </a:cubicBezTo>
                <a:lnTo>
                  <a:pt x="19976" y="13668"/>
                </a:lnTo>
                <a:cubicBezTo>
                  <a:pt x="19976" y="14474"/>
                  <a:pt x="20209" y="15116"/>
                  <a:pt x="20501" y="15116"/>
                </a:cubicBezTo>
                <a:close/>
                <a:moveTo>
                  <a:pt x="21596" y="12219"/>
                </a:moveTo>
                <a:cubicBezTo>
                  <a:pt x="21583" y="12219"/>
                  <a:pt x="21566" y="12208"/>
                  <a:pt x="21553" y="12208"/>
                </a:cubicBezTo>
                <a:cubicBezTo>
                  <a:pt x="21262" y="12208"/>
                  <a:pt x="21029" y="12862"/>
                  <a:pt x="21029" y="13656"/>
                </a:cubicBezTo>
                <a:lnTo>
                  <a:pt x="21600" y="13656"/>
                </a:lnTo>
                <a:lnTo>
                  <a:pt x="21600" y="12219"/>
                </a:lnTo>
                <a:close/>
                <a:moveTo>
                  <a:pt x="19448" y="12219"/>
                </a:moveTo>
                <a:cubicBezTo>
                  <a:pt x="19156" y="12219"/>
                  <a:pt x="18923" y="12874"/>
                  <a:pt x="18923" y="13668"/>
                </a:cubicBezTo>
                <a:lnTo>
                  <a:pt x="19976" y="13668"/>
                </a:lnTo>
                <a:cubicBezTo>
                  <a:pt x="19976" y="12874"/>
                  <a:pt x="19739" y="12219"/>
                  <a:pt x="19448" y="12219"/>
                </a:cubicBezTo>
                <a:close/>
                <a:moveTo>
                  <a:pt x="14191" y="15116"/>
                </a:moveTo>
                <a:cubicBezTo>
                  <a:pt x="14483" y="15116"/>
                  <a:pt x="14716" y="14462"/>
                  <a:pt x="14716" y="13668"/>
                </a:cubicBezTo>
                <a:lnTo>
                  <a:pt x="13663" y="13668"/>
                </a:lnTo>
                <a:cubicBezTo>
                  <a:pt x="13667" y="14474"/>
                  <a:pt x="13904" y="15116"/>
                  <a:pt x="14191" y="15116"/>
                </a:cubicBezTo>
                <a:close/>
                <a:moveTo>
                  <a:pt x="12090" y="15116"/>
                </a:moveTo>
                <a:cubicBezTo>
                  <a:pt x="12382" y="15116"/>
                  <a:pt x="12614" y="14462"/>
                  <a:pt x="12614" y="13668"/>
                </a:cubicBezTo>
                <a:lnTo>
                  <a:pt x="11561" y="13668"/>
                </a:lnTo>
                <a:cubicBezTo>
                  <a:pt x="11565" y="14474"/>
                  <a:pt x="11798" y="15116"/>
                  <a:pt x="12090" y="15116"/>
                </a:cubicBezTo>
                <a:close/>
                <a:moveTo>
                  <a:pt x="17346" y="12219"/>
                </a:moveTo>
                <a:cubicBezTo>
                  <a:pt x="17054" y="12219"/>
                  <a:pt x="16822" y="12874"/>
                  <a:pt x="16822" y="13668"/>
                </a:cubicBezTo>
                <a:lnTo>
                  <a:pt x="17875" y="13668"/>
                </a:lnTo>
                <a:cubicBezTo>
                  <a:pt x="17870" y="12874"/>
                  <a:pt x="17638" y="12219"/>
                  <a:pt x="17346" y="12219"/>
                </a:cubicBezTo>
                <a:close/>
                <a:moveTo>
                  <a:pt x="16293" y="15116"/>
                </a:moveTo>
                <a:cubicBezTo>
                  <a:pt x="16585" y="15116"/>
                  <a:pt x="16817" y="14462"/>
                  <a:pt x="16817" y="13668"/>
                </a:cubicBezTo>
                <a:lnTo>
                  <a:pt x="15764" y="13668"/>
                </a:lnTo>
                <a:cubicBezTo>
                  <a:pt x="15769" y="14474"/>
                  <a:pt x="16005" y="15116"/>
                  <a:pt x="16293" y="15116"/>
                </a:cubicBezTo>
                <a:close/>
                <a:moveTo>
                  <a:pt x="8935" y="12219"/>
                </a:moveTo>
                <a:cubicBezTo>
                  <a:pt x="8643" y="12219"/>
                  <a:pt x="8411" y="12874"/>
                  <a:pt x="8411" y="13668"/>
                </a:cubicBezTo>
                <a:lnTo>
                  <a:pt x="9464" y="13668"/>
                </a:lnTo>
                <a:cubicBezTo>
                  <a:pt x="9460" y="12874"/>
                  <a:pt x="9227" y="12219"/>
                  <a:pt x="8935" y="12219"/>
                </a:cubicBezTo>
                <a:close/>
                <a:moveTo>
                  <a:pt x="1577" y="21600"/>
                </a:moveTo>
                <a:cubicBezTo>
                  <a:pt x="1869" y="21600"/>
                  <a:pt x="2102" y="20946"/>
                  <a:pt x="2102" y="20151"/>
                </a:cubicBezTo>
                <a:lnTo>
                  <a:pt x="1049" y="20151"/>
                </a:lnTo>
                <a:cubicBezTo>
                  <a:pt x="1053" y="20957"/>
                  <a:pt x="1286" y="21600"/>
                  <a:pt x="1577" y="21600"/>
                </a:cubicBezTo>
                <a:close/>
                <a:moveTo>
                  <a:pt x="524" y="18703"/>
                </a:moveTo>
                <a:cubicBezTo>
                  <a:pt x="233" y="18703"/>
                  <a:pt x="0" y="19357"/>
                  <a:pt x="0" y="20151"/>
                </a:cubicBezTo>
                <a:lnTo>
                  <a:pt x="1053" y="20151"/>
                </a:lnTo>
                <a:cubicBezTo>
                  <a:pt x="1053" y="19345"/>
                  <a:pt x="816" y="18703"/>
                  <a:pt x="524" y="18703"/>
                </a:cubicBezTo>
                <a:close/>
                <a:moveTo>
                  <a:pt x="2626" y="18703"/>
                </a:moveTo>
                <a:cubicBezTo>
                  <a:pt x="2334" y="18703"/>
                  <a:pt x="2102" y="19357"/>
                  <a:pt x="2102" y="20151"/>
                </a:cubicBezTo>
                <a:lnTo>
                  <a:pt x="3155" y="20151"/>
                </a:lnTo>
                <a:cubicBezTo>
                  <a:pt x="3155" y="19345"/>
                  <a:pt x="2918" y="18703"/>
                  <a:pt x="2626" y="18703"/>
                </a:cubicBezTo>
                <a:close/>
                <a:moveTo>
                  <a:pt x="3679" y="21600"/>
                </a:moveTo>
                <a:cubicBezTo>
                  <a:pt x="3971" y="21600"/>
                  <a:pt x="4203" y="20946"/>
                  <a:pt x="4203" y="20151"/>
                </a:cubicBezTo>
                <a:lnTo>
                  <a:pt x="3150" y="20151"/>
                </a:lnTo>
                <a:cubicBezTo>
                  <a:pt x="3155" y="20957"/>
                  <a:pt x="3387" y="21600"/>
                  <a:pt x="3679" y="21600"/>
                </a:cubicBezTo>
                <a:close/>
                <a:moveTo>
                  <a:pt x="4732" y="18703"/>
                </a:moveTo>
                <a:cubicBezTo>
                  <a:pt x="4440" y="18703"/>
                  <a:pt x="4208" y="19357"/>
                  <a:pt x="4208" y="20151"/>
                </a:cubicBezTo>
                <a:lnTo>
                  <a:pt x="5260" y="20151"/>
                </a:lnTo>
                <a:cubicBezTo>
                  <a:pt x="5256" y="19345"/>
                  <a:pt x="5019" y="18703"/>
                  <a:pt x="4732" y="18703"/>
                </a:cubicBezTo>
                <a:close/>
                <a:moveTo>
                  <a:pt x="8935" y="18703"/>
                </a:moveTo>
                <a:cubicBezTo>
                  <a:pt x="8643" y="18703"/>
                  <a:pt x="8411" y="19357"/>
                  <a:pt x="8411" y="20151"/>
                </a:cubicBezTo>
                <a:lnTo>
                  <a:pt x="9464" y="20151"/>
                </a:lnTo>
                <a:cubicBezTo>
                  <a:pt x="9460" y="19345"/>
                  <a:pt x="9227" y="18703"/>
                  <a:pt x="8935" y="18703"/>
                </a:cubicBezTo>
                <a:close/>
                <a:moveTo>
                  <a:pt x="6834" y="18703"/>
                </a:moveTo>
                <a:cubicBezTo>
                  <a:pt x="6542" y="18703"/>
                  <a:pt x="6309" y="19357"/>
                  <a:pt x="6309" y="20151"/>
                </a:cubicBezTo>
                <a:lnTo>
                  <a:pt x="7362" y="20151"/>
                </a:lnTo>
                <a:cubicBezTo>
                  <a:pt x="7358" y="19345"/>
                  <a:pt x="7125" y="18703"/>
                  <a:pt x="6834" y="18703"/>
                </a:cubicBezTo>
                <a:close/>
                <a:moveTo>
                  <a:pt x="5781" y="21600"/>
                </a:moveTo>
                <a:cubicBezTo>
                  <a:pt x="6072" y="21600"/>
                  <a:pt x="6305" y="20946"/>
                  <a:pt x="6305" y="20151"/>
                </a:cubicBezTo>
                <a:lnTo>
                  <a:pt x="5252" y="20151"/>
                </a:lnTo>
                <a:cubicBezTo>
                  <a:pt x="5256" y="20957"/>
                  <a:pt x="5493" y="21600"/>
                  <a:pt x="5781" y="21600"/>
                </a:cubicBezTo>
                <a:close/>
                <a:moveTo>
                  <a:pt x="7886" y="21600"/>
                </a:moveTo>
                <a:cubicBezTo>
                  <a:pt x="8178" y="21600"/>
                  <a:pt x="8411" y="20946"/>
                  <a:pt x="8411" y="20151"/>
                </a:cubicBezTo>
                <a:lnTo>
                  <a:pt x="7358" y="20151"/>
                </a:lnTo>
                <a:cubicBezTo>
                  <a:pt x="7358" y="20957"/>
                  <a:pt x="7595" y="21600"/>
                  <a:pt x="7886" y="21600"/>
                </a:cubicBezTo>
                <a:close/>
                <a:moveTo>
                  <a:pt x="18399" y="21600"/>
                </a:moveTo>
                <a:cubicBezTo>
                  <a:pt x="18691" y="21600"/>
                  <a:pt x="18923" y="20946"/>
                  <a:pt x="18923" y="20151"/>
                </a:cubicBezTo>
                <a:lnTo>
                  <a:pt x="17870" y="20151"/>
                </a:lnTo>
                <a:cubicBezTo>
                  <a:pt x="17870" y="20957"/>
                  <a:pt x="18107" y="21600"/>
                  <a:pt x="18399" y="21600"/>
                </a:cubicBezTo>
                <a:close/>
                <a:moveTo>
                  <a:pt x="20501" y="21600"/>
                </a:moveTo>
                <a:cubicBezTo>
                  <a:pt x="20792" y="21600"/>
                  <a:pt x="21025" y="20946"/>
                  <a:pt x="21025" y="20151"/>
                </a:cubicBezTo>
                <a:lnTo>
                  <a:pt x="19976" y="20151"/>
                </a:lnTo>
                <a:cubicBezTo>
                  <a:pt x="19976" y="20957"/>
                  <a:pt x="20209" y="21600"/>
                  <a:pt x="20501" y="21600"/>
                </a:cubicBezTo>
                <a:close/>
                <a:moveTo>
                  <a:pt x="16293" y="21600"/>
                </a:moveTo>
                <a:cubicBezTo>
                  <a:pt x="16585" y="21600"/>
                  <a:pt x="16817" y="20946"/>
                  <a:pt x="16817" y="20151"/>
                </a:cubicBezTo>
                <a:lnTo>
                  <a:pt x="15764" y="20151"/>
                </a:lnTo>
                <a:cubicBezTo>
                  <a:pt x="15769" y="20957"/>
                  <a:pt x="16005" y="21600"/>
                  <a:pt x="16293" y="21600"/>
                </a:cubicBezTo>
                <a:close/>
                <a:moveTo>
                  <a:pt x="11037" y="18703"/>
                </a:moveTo>
                <a:cubicBezTo>
                  <a:pt x="10745" y="18703"/>
                  <a:pt x="10512" y="19357"/>
                  <a:pt x="10512" y="20151"/>
                </a:cubicBezTo>
                <a:lnTo>
                  <a:pt x="11565" y="20151"/>
                </a:lnTo>
                <a:cubicBezTo>
                  <a:pt x="11565" y="19345"/>
                  <a:pt x="11329" y="18703"/>
                  <a:pt x="11037" y="18703"/>
                </a:cubicBezTo>
                <a:close/>
                <a:moveTo>
                  <a:pt x="9988" y="21600"/>
                </a:moveTo>
                <a:cubicBezTo>
                  <a:pt x="10280" y="21600"/>
                  <a:pt x="10512" y="20946"/>
                  <a:pt x="10512" y="20151"/>
                </a:cubicBezTo>
                <a:lnTo>
                  <a:pt x="9460" y="20151"/>
                </a:lnTo>
                <a:cubicBezTo>
                  <a:pt x="9460" y="20957"/>
                  <a:pt x="9696" y="21600"/>
                  <a:pt x="9988" y="21600"/>
                </a:cubicBezTo>
                <a:close/>
                <a:moveTo>
                  <a:pt x="12090" y="21600"/>
                </a:moveTo>
                <a:cubicBezTo>
                  <a:pt x="12382" y="21600"/>
                  <a:pt x="12614" y="20946"/>
                  <a:pt x="12614" y="20151"/>
                </a:cubicBezTo>
                <a:lnTo>
                  <a:pt x="11561" y="20151"/>
                </a:lnTo>
                <a:cubicBezTo>
                  <a:pt x="11565" y="20957"/>
                  <a:pt x="11798" y="21600"/>
                  <a:pt x="12090" y="21600"/>
                </a:cubicBezTo>
                <a:close/>
                <a:moveTo>
                  <a:pt x="14191" y="21600"/>
                </a:moveTo>
                <a:cubicBezTo>
                  <a:pt x="14483" y="21600"/>
                  <a:pt x="14716" y="20946"/>
                  <a:pt x="14716" y="20151"/>
                </a:cubicBezTo>
                <a:lnTo>
                  <a:pt x="13663" y="20151"/>
                </a:lnTo>
                <a:cubicBezTo>
                  <a:pt x="13667" y="20957"/>
                  <a:pt x="13904" y="21600"/>
                  <a:pt x="14191" y="21600"/>
                </a:cubicBezTo>
                <a:close/>
                <a:moveTo>
                  <a:pt x="21596" y="14381"/>
                </a:moveTo>
                <a:cubicBezTo>
                  <a:pt x="21583" y="14381"/>
                  <a:pt x="21566" y="14369"/>
                  <a:pt x="21553" y="14369"/>
                </a:cubicBezTo>
                <a:cubicBezTo>
                  <a:pt x="21262" y="14369"/>
                  <a:pt x="21029" y="15023"/>
                  <a:pt x="21029" y="15817"/>
                </a:cubicBezTo>
                <a:lnTo>
                  <a:pt x="21600" y="15817"/>
                </a:lnTo>
                <a:lnTo>
                  <a:pt x="21600" y="14381"/>
                </a:lnTo>
                <a:close/>
                <a:moveTo>
                  <a:pt x="13143" y="14381"/>
                </a:moveTo>
                <a:cubicBezTo>
                  <a:pt x="12851" y="14381"/>
                  <a:pt x="12618" y="15035"/>
                  <a:pt x="12618" y="15829"/>
                </a:cubicBezTo>
                <a:lnTo>
                  <a:pt x="13671" y="15829"/>
                </a:lnTo>
                <a:cubicBezTo>
                  <a:pt x="13667" y="15023"/>
                  <a:pt x="13430" y="14381"/>
                  <a:pt x="13143" y="14381"/>
                </a:cubicBezTo>
                <a:close/>
                <a:moveTo>
                  <a:pt x="15244" y="14381"/>
                </a:moveTo>
                <a:cubicBezTo>
                  <a:pt x="14953" y="14381"/>
                  <a:pt x="14720" y="15035"/>
                  <a:pt x="14720" y="15829"/>
                </a:cubicBezTo>
                <a:lnTo>
                  <a:pt x="15773" y="15829"/>
                </a:lnTo>
                <a:cubicBezTo>
                  <a:pt x="15769" y="15023"/>
                  <a:pt x="15532" y="14381"/>
                  <a:pt x="15244" y="14381"/>
                </a:cubicBezTo>
                <a:close/>
                <a:moveTo>
                  <a:pt x="11037" y="14381"/>
                </a:moveTo>
                <a:cubicBezTo>
                  <a:pt x="10745" y="14381"/>
                  <a:pt x="10512" y="15035"/>
                  <a:pt x="10512" y="15829"/>
                </a:cubicBezTo>
                <a:lnTo>
                  <a:pt x="11565" y="15829"/>
                </a:lnTo>
                <a:cubicBezTo>
                  <a:pt x="11565" y="15023"/>
                  <a:pt x="11329" y="14381"/>
                  <a:pt x="11037" y="14381"/>
                </a:cubicBezTo>
                <a:close/>
                <a:moveTo>
                  <a:pt x="8935" y="14381"/>
                </a:moveTo>
                <a:cubicBezTo>
                  <a:pt x="8643" y="14381"/>
                  <a:pt x="8411" y="15035"/>
                  <a:pt x="8411" y="15829"/>
                </a:cubicBezTo>
                <a:lnTo>
                  <a:pt x="9464" y="15829"/>
                </a:lnTo>
                <a:cubicBezTo>
                  <a:pt x="9460" y="15023"/>
                  <a:pt x="9227" y="14381"/>
                  <a:pt x="8935" y="14381"/>
                </a:cubicBezTo>
                <a:close/>
                <a:moveTo>
                  <a:pt x="20501" y="17278"/>
                </a:moveTo>
                <a:cubicBezTo>
                  <a:pt x="20792" y="17278"/>
                  <a:pt x="21025" y="16623"/>
                  <a:pt x="21025" y="15829"/>
                </a:cubicBezTo>
                <a:lnTo>
                  <a:pt x="19976" y="15829"/>
                </a:lnTo>
                <a:cubicBezTo>
                  <a:pt x="19976" y="16635"/>
                  <a:pt x="20209" y="17278"/>
                  <a:pt x="20501" y="17278"/>
                </a:cubicBezTo>
                <a:close/>
                <a:moveTo>
                  <a:pt x="17346" y="14381"/>
                </a:moveTo>
                <a:cubicBezTo>
                  <a:pt x="17054" y="14381"/>
                  <a:pt x="16822" y="15035"/>
                  <a:pt x="16822" y="15829"/>
                </a:cubicBezTo>
                <a:lnTo>
                  <a:pt x="17875" y="15829"/>
                </a:lnTo>
                <a:cubicBezTo>
                  <a:pt x="17870" y="15023"/>
                  <a:pt x="17638" y="14381"/>
                  <a:pt x="17346" y="14381"/>
                </a:cubicBezTo>
                <a:close/>
                <a:moveTo>
                  <a:pt x="19448" y="14381"/>
                </a:moveTo>
                <a:cubicBezTo>
                  <a:pt x="19156" y="14381"/>
                  <a:pt x="18923" y="15035"/>
                  <a:pt x="18923" y="15829"/>
                </a:cubicBezTo>
                <a:lnTo>
                  <a:pt x="19976" y="15829"/>
                </a:lnTo>
                <a:cubicBezTo>
                  <a:pt x="19976" y="15023"/>
                  <a:pt x="19739" y="14381"/>
                  <a:pt x="19448" y="14381"/>
                </a:cubicBezTo>
                <a:close/>
                <a:moveTo>
                  <a:pt x="17346" y="18703"/>
                </a:moveTo>
                <a:cubicBezTo>
                  <a:pt x="17054" y="18703"/>
                  <a:pt x="16822" y="19357"/>
                  <a:pt x="16822" y="20151"/>
                </a:cubicBezTo>
                <a:lnTo>
                  <a:pt x="17875" y="20151"/>
                </a:lnTo>
                <a:cubicBezTo>
                  <a:pt x="17870" y="19345"/>
                  <a:pt x="17638" y="18703"/>
                  <a:pt x="17346" y="18703"/>
                </a:cubicBezTo>
                <a:close/>
                <a:moveTo>
                  <a:pt x="19448" y="18703"/>
                </a:moveTo>
                <a:cubicBezTo>
                  <a:pt x="19156" y="18703"/>
                  <a:pt x="18923" y="19357"/>
                  <a:pt x="18923" y="20151"/>
                </a:cubicBezTo>
                <a:lnTo>
                  <a:pt x="19976" y="20151"/>
                </a:lnTo>
                <a:cubicBezTo>
                  <a:pt x="19976" y="19345"/>
                  <a:pt x="19739" y="18703"/>
                  <a:pt x="19448" y="18703"/>
                </a:cubicBezTo>
                <a:close/>
                <a:moveTo>
                  <a:pt x="13143" y="18703"/>
                </a:moveTo>
                <a:cubicBezTo>
                  <a:pt x="12851" y="18703"/>
                  <a:pt x="12618" y="19357"/>
                  <a:pt x="12618" y="20151"/>
                </a:cubicBezTo>
                <a:lnTo>
                  <a:pt x="13671" y="20151"/>
                </a:lnTo>
                <a:cubicBezTo>
                  <a:pt x="13667" y="19345"/>
                  <a:pt x="13430" y="18703"/>
                  <a:pt x="13143" y="18703"/>
                </a:cubicBezTo>
                <a:close/>
                <a:moveTo>
                  <a:pt x="15244" y="18703"/>
                </a:moveTo>
                <a:cubicBezTo>
                  <a:pt x="14953" y="18703"/>
                  <a:pt x="14720" y="19357"/>
                  <a:pt x="14720" y="20151"/>
                </a:cubicBezTo>
                <a:lnTo>
                  <a:pt x="15773" y="20151"/>
                </a:lnTo>
                <a:cubicBezTo>
                  <a:pt x="15769" y="19345"/>
                  <a:pt x="15532" y="18703"/>
                  <a:pt x="15244" y="18703"/>
                </a:cubicBezTo>
                <a:close/>
                <a:moveTo>
                  <a:pt x="6834" y="14381"/>
                </a:moveTo>
                <a:cubicBezTo>
                  <a:pt x="6542" y="14381"/>
                  <a:pt x="6309" y="15035"/>
                  <a:pt x="6309" y="15829"/>
                </a:cubicBezTo>
                <a:lnTo>
                  <a:pt x="7362" y="15829"/>
                </a:lnTo>
                <a:cubicBezTo>
                  <a:pt x="7358" y="15023"/>
                  <a:pt x="7125" y="14381"/>
                  <a:pt x="6834" y="14381"/>
                </a:cubicBezTo>
                <a:close/>
                <a:moveTo>
                  <a:pt x="21596" y="18703"/>
                </a:moveTo>
                <a:cubicBezTo>
                  <a:pt x="21583" y="18703"/>
                  <a:pt x="21566" y="18691"/>
                  <a:pt x="21553" y="18691"/>
                </a:cubicBezTo>
                <a:cubicBezTo>
                  <a:pt x="21262" y="18691"/>
                  <a:pt x="21029" y="19345"/>
                  <a:pt x="21029" y="20140"/>
                </a:cubicBezTo>
                <a:lnTo>
                  <a:pt x="21600" y="20140"/>
                </a:lnTo>
                <a:lnTo>
                  <a:pt x="21600" y="18703"/>
                </a:lnTo>
                <a:close/>
                <a:moveTo>
                  <a:pt x="4732" y="14381"/>
                </a:moveTo>
                <a:cubicBezTo>
                  <a:pt x="4440" y="14381"/>
                  <a:pt x="4208" y="15035"/>
                  <a:pt x="4208" y="15829"/>
                </a:cubicBezTo>
                <a:lnTo>
                  <a:pt x="5260" y="15829"/>
                </a:lnTo>
                <a:cubicBezTo>
                  <a:pt x="5256" y="15023"/>
                  <a:pt x="5019" y="14381"/>
                  <a:pt x="4732" y="14381"/>
                </a:cubicBezTo>
                <a:close/>
                <a:moveTo>
                  <a:pt x="2626" y="14381"/>
                </a:moveTo>
                <a:cubicBezTo>
                  <a:pt x="2334" y="14381"/>
                  <a:pt x="2102" y="15035"/>
                  <a:pt x="2102" y="15829"/>
                </a:cubicBezTo>
                <a:lnTo>
                  <a:pt x="3155" y="15829"/>
                </a:lnTo>
                <a:cubicBezTo>
                  <a:pt x="3155" y="15023"/>
                  <a:pt x="2918" y="14381"/>
                  <a:pt x="2626" y="14381"/>
                </a:cubicBezTo>
                <a:close/>
                <a:moveTo>
                  <a:pt x="8423" y="11191"/>
                </a:moveTo>
                <a:cubicBezTo>
                  <a:pt x="8415" y="11296"/>
                  <a:pt x="8411" y="11402"/>
                  <a:pt x="8411" y="11507"/>
                </a:cubicBezTo>
                <a:lnTo>
                  <a:pt x="9464" y="11507"/>
                </a:lnTo>
                <a:cubicBezTo>
                  <a:pt x="9464" y="11168"/>
                  <a:pt x="9421" y="10864"/>
                  <a:pt x="9354" y="10619"/>
                </a:cubicBezTo>
                <a:cubicBezTo>
                  <a:pt x="9041" y="10818"/>
                  <a:pt x="8732" y="11004"/>
                  <a:pt x="8423" y="11191"/>
                </a:cubicBezTo>
                <a:close/>
                <a:moveTo>
                  <a:pt x="9988" y="19439"/>
                </a:moveTo>
                <a:cubicBezTo>
                  <a:pt x="10280" y="19439"/>
                  <a:pt x="10512" y="18785"/>
                  <a:pt x="10512" y="17990"/>
                </a:cubicBezTo>
                <a:lnTo>
                  <a:pt x="9460" y="17990"/>
                </a:lnTo>
                <a:cubicBezTo>
                  <a:pt x="9460" y="18796"/>
                  <a:pt x="9696" y="19439"/>
                  <a:pt x="9988" y="19439"/>
                </a:cubicBezTo>
                <a:close/>
                <a:moveTo>
                  <a:pt x="20501" y="19439"/>
                </a:moveTo>
                <a:cubicBezTo>
                  <a:pt x="20792" y="19439"/>
                  <a:pt x="21025" y="18785"/>
                  <a:pt x="21025" y="17990"/>
                </a:cubicBezTo>
                <a:lnTo>
                  <a:pt x="19976" y="17990"/>
                </a:lnTo>
                <a:cubicBezTo>
                  <a:pt x="19976" y="18796"/>
                  <a:pt x="20209" y="19439"/>
                  <a:pt x="20501" y="19439"/>
                </a:cubicBezTo>
                <a:close/>
                <a:moveTo>
                  <a:pt x="18399" y="19439"/>
                </a:moveTo>
                <a:cubicBezTo>
                  <a:pt x="18691" y="19439"/>
                  <a:pt x="18923" y="18785"/>
                  <a:pt x="18923" y="17990"/>
                </a:cubicBezTo>
                <a:lnTo>
                  <a:pt x="17870" y="17990"/>
                </a:lnTo>
                <a:cubicBezTo>
                  <a:pt x="17870" y="18796"/>
                  <a:pt x="18107" y="19439"/>
                  <a:pt x="18399" y="19439"/>
                </a:cubicBezTo>
                <a:close/>
                <a:moveTo>
                  <a:pt x="20018" y="1297"/>
                </a:moveTo>
                <a:cubicBezTo>
                  <a:pt x="20099" y="1811"/>
                  <a:pt x="20285" y="2161"/>
                  <a:pt x="20501" y="2161"/>
                </a:cubicBezTo>
                <a:cubicBezTo>
                  <a:pt x="20792" y="2161"/>
                  <a:pt x="21025" y="1507"/>
                  <a:pt x="21025" y="713"/>
                </a:cubicBezTo>
                <a:lnTo>
                  <a:pt x="20695" y="713"/>
                </a:lnTo>
                <a:cubicBezTo>
                  <a:pt x="20467" y="900"/>
                  <a:pt x="20243" y="1098"/>
                  <a:pt x="20018" y="1297"/>
                </a:cubicBezTo>
                <a:close/>
                <a:moveTo>
                  <a:pt x="14191" y="19439"/>
                </a:moveTo>
                <a:cubicBezTo>
                  <a:pt x="14483" y="19439"/>
                  <a:pt x="14716" y="18785"/>
                  <a:pt x="14716" y="17990"/>
                </a:cubicBezTo>
                <a:lnTo>
                  <a:pt x="13663" y="17990"/>
                </a:lnTo>
                <a:cubicBezTo>
                  <a:pt x="13667" y="18796"/>
                  <a:pt x="13904" y="19439"/>
                  <a:pt x="14191" y="19439"/>
                </a:cubicBezTo>
                <a:close/>
                <a:moveTo>
                  <a:pt x="12090" y="19439"/>
                </a:moveTo>
                <a:cubicBezTo>
                  <a:pt x="12382" y="19439"/>
                  <a:pt x="12614" y="18785"/>
                  <a:pt x="12614" y="17990"/>
                </a:cubicBezTo>
                <a:lnTo>
                  <a:pt x="11561" y="17990"/>
                </a:lnTo>
                <a:cubicBezTo>
                  <a:pt x="11565" y="18796"/>
                  <a:pt x="11798" y="19439"/>
                  <a:pt x="12090" y="19439"/>
                </a:cubicBezTo>
                <a:close/>
                <a:moveTo>
                  <a:pt x="16293" y="19439"/>
                </a:moveTo>
                <a:cubicBezTo>
                  <a:pt x="16585" y="19439"/>
                  <a:pt x="16817" y="18785"/>
                  <a:pt x="16817" y="17990"/>
                </a:cubicBezTo>
                <a:lnTo>
                  <a:pt x="15764" y="17990"/>
                </a:lnTo>
                <a:cubicBezTo>
                  <a:pt x="15769" y="18796"/>
                  <a:pt x="16005" y="19439"/>
                  <a:pt x="16293" y="19439"/>
                </a:cubicBezTo>
                <a:close/>
                <a:moveTo>
                  <a:pt x="13160" y="7897"/>
                </a:moveTo>
                <a:cubicBezTo>
                  <a:pt x="13117" y="7932"/>
                  <a:pt x="13079" y="7967"/>
                  <a:pt x="13037" y="8002"/>
                </a:cubicBezTo>
                <a:cubicBezTo>
                  <a:pt x="12974" y="8049"/>
                  <a:pt x="12906" y="8107"/>
                  <a:pt x="12842" y="8154"/>
                </a:cubicBezTo>
                <a:cubicBezTo>
                  <a:pt x="12703" y="8411"/>
                  <a:pt x="12614" y="8855"/>
                  <a:pt x="12614" y="9357"/>
                </a:cubicBezTo>
                <a:lnTo>
                  <a:pt x="13667" y="9357"/>
                </a:lnTo>
                <a:cubicBezTo>
                  <a:pt x="13667" y="8563"/>
                  <a:pt x="13443" y="7932"/>
                  <a:pt x="13160" y="7897"/>
                </a:cubicBezTo>
                <a:close/>
                <a:moveTo>
                  <a:pt x="21038" y="432"/>
                </a:moveTo>
                <a:cubicBezTo>
                  <a:pt x="21029" y="526"/>
                  <a:pt x="21029" y="619"/>
                  <a:pt x="21029" y="713"/>
                </a:cubicBezTo>
                <a:lnTo>
                  <a:pt x="21600" y="713"/>
                </a:lnTo>
                <a:lnTo>
                  <a:pt x="21600" y="0"/>
                </a:lnTo>
                <a:cubicBezTo>
                  <a:pt x="21410" y="140"/>
                  <a:pt x="21224" y="280"/>
                  <a:pt x="21038" y="432"/>
                </a:cubicBezTo>
                <a:close/>
                <a:moveTo>
                  <a:pt x="19448" y="7897"/>
                </a:moveTo>
                <a:cubicBezTo>
                  <a:pt x="19156" y="7897"/>
                  <a:pt x="18923" y="8551"/>
                  <a:pt x="18923" y="9346"/>
                </a:cubicBezTo>
                <a:lnTo>
                  <a:pt x="19976" y="9346"/>
                </a:lnTo>
                <a:cubicBezTo>
                  <a:pt x="19976" y="8551"/>
                  <a:pt x="19739" y="7897"/>
                  <a:pt x="19448" y="7897"/>
                </a:cubicBezTo>
                <a:close/>
                <a:moveTo>
                  <a:pt x="21596" y="7909"/>
                </a:moveTo>
                <a:cubicBezTo>
                  <a:pt x="21583" y="7909"/>
                  <a:pt x="21566" y="7897"/>
                  <a:pt x="21553" y="7897"/>
                </a:cubicBezTo>
                <a:cubicBezTo>
                  <a:pt x="21262" y="7897"/>
                  <a:pt x="21029" y="8551"/>
                  <a:pt x="21029" y="9346"/>
                </a:cubicBezTo>
                <a:lnTo>
                  <a:pt x="21600" y="9346"/>
                </a:lnTo>
                <a:lnTo>
                  <a:pt x="21600" y="7909"/>
                </a:lnTo>
                <a:close/>
                <a:moveTo>
                  <a:pt x="18399" y="10806"/>
                </a:moveTo>
                <a:cubicBezTo>
                  <a:pt x="18691" y="10806"/>
                  <a:pt x="18923" y="10152"/>
                  <a:pt x="18923" y="9357"/>
                </a:cubicBezTo>
                <a:lnTo>
                  <a:pt x="17870" y="9357"/>
                </a:lnTo>
                <a:cubicBezTo>
                  <a:pt x="17870" y="10152"/>
                  <a:pt x="18107" y="10806"/>
                  <a:pt x="18399" y="10806"/>
                </a:cubicBezTo>
                <a:close/>
                <a:moveTo>
                  <a:pt x="20501" y="10806"/>
                </a:moveTo>
                <a:cubicBezTo>
                  <a:pt x="20792" y="10806"/>
                  <a:pt x="21025" y="10152"/>
                  <a:pt x="21025" y="9357"/>
                </a:cubicBezTo>
                <a:lnTo>
                  <a:pt x="19976" y="9357"/>
                </a:lnTo>
                <a:cubicBezTo>
                  <a:pt x="19976" y="10152"/>
                  <a:pt x="20209" y="10806"/>
                  <a:pt x="20501" y="10806"/>
                </a:cubicBezTo>
                <a:close/>
                <a:moveTo>
                  <a:pt x="16293" y="10806"/>
                </a:moveTo>
                <a:cubicBezTo>
                  <a:pt x="16585" y="10806"/>
                  <a:pt x="16817" y="10152"/>
                  <a:pt x="16817" y="9357"/>
                </a:cubicBezTo>
                <a:lnTo>
                  <a:pt x="15764" y="9357"/>
                </a:lnTo>
                <a:cubicBezTo>
                  <a:pt x="15769" y="10152"/>
                  <a:pt x="16005" y="10806"/>
                  <a:pt x="16293" y="10806"/>
                </a:cubicBezTo>
                <a:close/>
                <a:moveTo>
                  <a:pt x="12090" y="10806"/>
                </a:moveTo>
                <a:cubicBezTo>
                  <a:pt x="12382" y="10806"/>
                  <a:pt x="12614" y="10152"/>
                  <a:pt x="12614" y="9357"/>
                </a:cubicBezTo>
                <a:lnTo>
                  <a:pt x="11561" y="9357"/>
                </a:lnTo>
                <a:cubicBezTo>
                  <a:pt x="11565" y="10152"/>
                  <a:pt x="11798" y="10806"/>
                  <a:pt x="12090" y="10806"/>
                </a:cubicBezTo>
                <a:close/>
                <a:moveTo>
                  <a:pt x="14191" y="10806"/>
                </a:moveTo>
                <a:cubicBezTo>
                  <a:pt x="14483" y="10806"/>
                  <a:pt x="14716" y="10152"/>
                  <a:pt x="14716" y="9357"/>
                </a:cubicBezTo>
                <a:lnTo>
                  <a:pt x="13663" y="9357"/>
                </a:lnTo>
                <a:cubicBezTo>
                  <a:pt x="13667" y="10152"/>
                  <a:pt x="13904" y="10806"/>
                  <a:pt x="14191" y="10806"/>
                </a:cubicBezTo>
                <a:close/>
                <a:moveTo>
                  <a:pt x="11240" y="9346"/>
                </a:moveTo>
                <a:lnTo>
                  <a:pt x="11565" y="9346"/>
                </a:lnTo>
                <a:cubicBezTo>
                  <a:pt x="11565" y="9264"/>
                  <a:pt x="11561" y="9194"/>
                  <a:pt x="11557" y="9112"/>
                </a:cubicBezTo>
                <a:cubicBezTo>
                  <a:pt x="11451" y="9194"/>
                  <a:pt x="11345" y="9276"/>
                  <a:pt x="11240" y="9346"/>
                </a:cubicBezTo>
                <a:close/>
                <a:moveTo>
                  <a:pt x="13143" y="16542"/>
                </a:moveTo>
                <a:cubicBezTo>
                  <a:pt x="12851" y="16542"/>
                  <a:pt x="12618" y="17196"/>
                  <a:pt x="12618" y="17990"/>
                </a:cubicBezTo>
                <a:lnTo>
                  <a:pt x="13671" y="17990"/>
                </a:lnTo>
                <a:cubicBezTo>
                  <a:pt x="13667" y="17184"/>
                  <a:pt x="13430" y="16542"/>
                  <a:pt x="13143" y="16542"/>
                </a:cubicBezTo>
                <a:close/>
                <a:moveTo>
                  <a:pt x="7886" y="19439"/>
                </a:moveTo>
                <a:cubicBezTo>
                  <a:pt x="8178" y="19439"/>
                  <a:pt x="8411" y="18785"/>
                  <a:pt x="8411" y="17990"/>
                </a:cubicBezTo>
                <a:lnTo>
                  <a:pt x="7358" y="17990"/>
                </a:lnTo>
                <a:cubicBezTo>
                  <a:pt x="7358" y="18796"/>
                  <a:pt x="7595" y="19439"/>
                  <a:pt x="7886" y="19439"/>
                </a:cubicBezTo>
                <a:close/>
                <a:moveTo>
                  <a:pt x="11037" y="16542"/>
                </a:moveTo>
                <a:cubicBezTo>
                  <a:pt x="10745" y="16542"/>
                  <a:pt x="10512" y="17196"/>
                  <a:pt x="10512" y="17990"/>
                </a:cubicBezTo>
                <a:lnTo>
                  <a:pt x="11565" y="17990"/>
                </a:lnTo>
                <a:cubicBezTo>
                  <a:pt x="11565" y="17184"/>
                  <a:pt x="11329" y="16542"/>
                  <a:pt x="11037" y="16542"/>
                </a:cubicBezTo>
                <a:close/>
                <a:moveTo>
                  <a:pt x="21549" y="16542"/>
                </a:moveTo>
                <a:cubicBezTo>
                  <a:pt x="21257" y="16542"/>
                  <a:pt x="21025" y="17196"/>
                  <a:pt x="21025" y="17990"/>
                </a:cubicBezTo>
                <a:lnTo>
                  <a:pt x="21596" y="17990"/>
                </a:lnTo>
                <a:lnTo>
                  <a:pt x="21596" y="16542"/>
                </a:lnTo>
                <a:cubicBezTo>
                  <a:pt x="21579" y="16542"/>
                  <a:pt x="21566" y="16542"/>
                  <a:pt x="21549" y="16542"/>
                </a:cubicBezTo>
                <a:close/>
                <a:moveTo>
                  <a:pt x="17346" y="16542"/>
                </a:moveTo>
                <a:cubicBezTo>
                  <a:pt x="17054" y="16542"/>
                  <a:pt x="16822" y="17196"/>
                  <a:pt x="16822" y="17990"/>
                </a:cubicBezTo>
                <a:lnTo>
                  <a:pt x="17875" y="17990"/>
                </a:lnTo>
                <a:cubicBezTo>
                  <a:pt x="17870" y="17184"/>
                  <a:pt x="17638" y="16542"/>
                  <a:pt x="17346" y="16542"/>
                </a:cubicBezTo>
                <a:close/>
                <a:moveTo>
                  <a:pt x="8935" y="16542"/>
                </a:moveTo>
                <a:cubicBezTo>
                  <a:pt x="8643" y="16542"/>
                  <a:pt x="8411" y="17196"/>
                  <a:pt x="8411" y="17990"/>
                </a:cubicBezTo>
                <a:lnTo>
                  <a:pt x="9464" y="17990"/>
                </a:lnTo>
                <a:cubicBezTo>
                  <a:pt x="9460" y="17184"/>
                  <a:pt x="9227" y="16542"/>
                  <a:pt x="8935" y="16542"/>
                </a:cubicBezTo>
                <a:close/>
                <a:moveTo>
                  <a:pt x="19448" y="16542"/>
                </a:moveTo>
                <a:cubicBezTo>
                  <a:pt x="19156" y="16542"/>
                  <a:pt x="18923" y="17196"/>
                  <a:pt x="18923" y="17990"/>
                </a:cubicBezTo>
                <a:lnTo>
                  <a:pt x="19976" y="17990"/>
                </a:lnTo>
                <a:cubicBezTo>
                  <a:pt x="19976" y="17184"/>
                  <a:pt x="19739" y="16542"/>
                  <a:pt x="19448" y="16542"/>
                </a:cubicBezTo>
                <a:close/>
                <a:moveTo>
                  <a:pt x="15244" y="16542"/>
                </a:moveTo>
                <a:cubicBezTo>
                  <a:pt x="14953" y="16542"/>
                  <a:pt x="14720" y="17196"/>
                  <a:pt x="14720" y="17990"/>
                </a:cubicBezTo>
                <a:lnTo>
                  <a:pt x="15773" y="17990"/>
                </a:lnTo>
                <a:cubicBezTo>
                  <a:pt x="15769" y="17184"/>
                  <a:pt x="15532" y="16542"/>
                  <a:pt x="15244" y="16542"/>
                </a:cubicBezTo>
                <a:close/>
                <a:moveTo>
                  <a:pt x="3679" y="19439"/>
                </a:moveTo>
                <a:cubicBezTo>
                  <a:pt x="3971" y="19439"/>
                  <a:pt x="4203" y="18785"/>
                  <a:pt x="4203" y="17990"/>
                </a:cubicBezTo>
                <a:lnTo>
                  <a:pt x="3150" y="17990"/>
                </a:lnTo>
                <a:cubicBezTo>
                  <a:pt x="3155" y="18796"/>
                  <a:pt x="3387" y="19439"/>
                  <a:pt x="3679" y="19439"/>
                </a:cubicBezTo>
                <a:close/>
                <a:moveTo>
                  <a:pt x="5781" y="19439"/>
                </a:moveTo>
                <a:cubicBezTo>
                  <a:pt x="6072" y="19439"/>
                  <a:pt x="6305" y="18785"/>
                  <a:pt x="6305" y="17990"/>
                </a:cubicBezTo>
                <a:lnTo>
                  <a:pt x="5252" y="17990"/>
                </a:lnTo>
                <a:cubicBezTo>
                  <a:pt x="5256" y="18796"/>
                  <a:pt x="5493" y="19439"/>
                  <a:pt x="5781" y="19439"/>
                </a:cubicBezTo>
                <a:close/>
                <a:moveTo>
                  <a:pt x="1577" y="19439"/>
                </a:moveTo>
                <a:cubicBezTo>
                  <a:pt x="1869" y="19439"/>
                  <a:pt x="2102" y="18785"/>
                  <a:pt x="2102" y="17990"/>
                </a:cubicBezTo>
                <a:lnTo>
                  <a:pt x="1049" y="17990"/>
                </a:lnTo>
                <a:cubicBezTo>
                  <a:pt x="1053" y="18796"/>
                  <a:pt x="1286" y="19439"/>
                  <a:pt x="1577" y="19439"/>
                </a:cubicBezTo>
                <a:close/>
                <a:moveTo>
                  <a:pt x="4732" y="16542"/>
                </a:moveTo>
                <a:cubicBezTo>
                  <a:pt x="4440" y="16542"/>
                  <a:pt x="4208" y="17196"/>
                  <a:pt x="4208" y="17990"/>
                </a:cubicBezTo>
                <a:lnTo>
                  <a:pt x="5260" y="17990"/>
                </a:lnTo>
                <a:cubicBezTo>
                  <a:pt x="5256" y="17184"/>
                  <a:pt x="5019" y="16542"/>
                  <a:pt x="4732" y="16542"/>
                </a:cubicBezTo>
                <a:close/>
                <a:moveTo>
                  <a:pt x="6834" y="16542"/>
                </a:moveTo>
                <a:cubicBezTo>
                  <a:pt x="6542" y="16542"/>
                  <a:pt x="6309" y="17196"/>
                  <a:pt x="6309" y="17990"/>
                </a:cubicBezTo>
                <a:lnTo>
                  <a:pt x="7362" y="17990"/>
                </a:lnTo>
                <a:cubicBezTo>
                  <a:pt x="7358" y="17184"/>
                  <a:pt x="7125" y="16542"/>
                  <a:pt x="6834" y="16542"/>
                </a:cubicBezTo>
                <a:close/>
                <a:moveTo>
                  <a:pt x="524" y="16542"/>
                </a:moveTo>
                <a:cubicBezTo>
                  <a:pt x="233" y="16542"/>
                  <a:pt x="0" y="17196"/>
                  <a:pt x="0" y="17990"/>
                </a:cubicBezTo>
                <a:lnTo>
                  <a:pt x="1053" y="17990"/>
                </a:lnTo>
                <a:cubicBezTo>
                  <a:pt x="1053" y="17184"/>
                  <a:pt x="816" y="16542"/>
                  <a:pt x="524" y="16542"/>
                </a:cubicBezTo>
                <a:close/>
                <a:moveTo>
                  <a:pt x="2626" y="16542"/>
                </a:moveTo>
                <a:cubicBezTo>
                  <a:pt x="2334" y="16542"/>
                  <a:pt x="2102" y="17196"/>
                  <a:pt x="2102" y="17990"/>
                </a:cubicBezTo>
                <a:lnTo>
                  <a:pt x="3155" y="17990"/>
                </a:lnTo>
                <a:cubicBezTo>
                  <a:pt x="3155" y="17184"/>
                  <a:pt x="2918" y="16542"/>
                  <a:pt x="2626" y="16542"/>
                </a:cubicBezTo>
                <a:close/>
                <a:moveTo>
                  <a:pt x="19448" y="5736"/>
                </a:moveTo>
                <a:cubicBezTo>
                  <a:pt x="19156" y="5736"/>
                  <a:pt x="18923" y="6390"/>
                  <a:pt x="18923" y="7184"/>
                </a:cubicBezTo>
                <a:lnTo>
                  <a:pt x="19976" y="7184"/>
                </a:lnTo>
                <a:cubicBezTo>
                  <a:pt x="19976" y="6390"/>
                  <a:pt x="19739" y="5736"/>
                  <a:pt x="19448" y="5736"/>
                </a:cubicBezTo>
                <a:close/>
                <a:moveTo>
                  <a:pt x="10474" y="9883"/>
                </a:moveTo>
                <a:cubicBezTo>
                  <a:pt x="10195" y="10070"/>
                  <a:pt x="9916" y="10257"/>
                  <a:pt x="9637" y="10432"/>
                </a:cubicBezTo>
                <a:cubicBezTo>
                  <a:pt x="9730" y="10666"/>
                  <a:pt x="9853" y="10794"/>
                  <a:pt x="9984" y="10794"/>
                </a:cubicBezTo>
                <a:cubicBezTo>
                  <a:pt x="10208" y="10806"/>
                  <a:pt x="10398" y="10420"/>
                  <a:pt x="10474" y="9883"/>
                </a:cubicBezTo>
                <a:close/>
                <a:moveTo>
                  <a:pt x="12090" y="12967"/>
                </a:moveTo>
                <a:cubicBezTo>
                  <a:pt x="12382" y="12967"/>
                  <a:pt x="12614" y="12313"/>
                  <a:pt x="12614" y="11518"/>
                </a:cubicBezTo>
                <a:lnTo>
                  <a:pt x="11561" y="11518"/>
                </a:lnTo>
                <a:cubicBezTo>
                  <a:pt x="11565" y="12313"/>
                  <a:pt x="11798" y="12967"/>
                  <a:pt x="12090" y="12967"/>
                </a:cubicBezTo>
                <a:close/>
                <a:moveTo>
                  <a:pt x="9988" y="12967"/>
                </a:moveTo>
                <a:cubicBezTo>
                  <a:pt x="10280" y="12967"/>
                  <a:pt x="10512" y="12313"/>
                  <a:pt x="10512" y="11518"/>
                </a:cubicBezTo>
                <a:lnTo>
                  <a:pt x="9460" y="11518"/>
                </a:lnTo>
                <a:cubicBezTo>
                  <a:pt x="9460" y="12313"/>
                  <a:pt x="9696" y="12967"/>
                  <a:pt x="9988" y="12967"/>
                </a:cubicBezTo>
                <a:close/>
                <a:moveTo>
                  <a:pt x="7371" y="11799"/>
                </a:moveTo>
                <a:cubicBezTo>
                  <a:pt x="7417" y="12465"/>
                  <a:pt x="7633" y="12967"/>
                  <a:pt x="7886" y="12967"/>
                </a:cubicBezTo>
                <a:cubicBezTo>
                  <a:pt x="8178" y="12967"/>
                  <a:pt x="8411" y="12313"/>
                  <a:pt x="8411" y="11518"/>
                </a:cubicBezTo>
                <a:lnTo>
                  <a:pt x="7882" y="11518"/>
                </a:lnTo>
                <a:cubicBezTo>
                  <a:pt x="7709" y="11612"/>
                  <a:pt x="7540" y="11705"/>
                  <a:pt x="7371" y="11799"/>
                </a:cubicBezTo>
                <a:close/>
                <a:moveTo>
                  <a:pt x="19693" y="1589"/>
                </a:moveTo>
                <a:cubicBezTo>
                  <a:pt x="19452" y="1811"/>
                  <a:pt x="19211" y="2044"/>
                  <a:pt x="18970" y="2278"/>
                </a:cubicBezTo>
                <a:cubicBezTo>
                  <a:pt x="18940" y="2465"/>
                  <a:pt x="18923" y="2663"/>
                  <a:pt x="18923" y="2874"/>
                </a:cubicBezTo>
                <a:lnTo>
                  <a:pt x="19976" y="2874"/>
                </a:lnTo>
                <a:cubicBezTo>
                  <a:pt x="19976" y="2313"/>
                  <a:pt x="19862" y="1834"/>
                  <a:pt x="19693" y="1589"/>
                </a:cubicBezTo>
                <a:close/>
                <a:moveTo>
                  <a:pt x="17900" y="3341"/>
                </a:moveTo>
                <a:cubicBezTo>
                  <a:pt x="17972" y="3913"/>
                  <a:pt x="18166" y="4322"/>
                  <a:pt x="18399" y="4322"/>
                </a:cubicBezTo>
                <a:cubicBezTo>
                  <a:pt x="18691" y="4322"/>
                  <a:pt x="18923" y="3668"/>
                  <a:pt x="18923" y="2874"/>
                </a:cubicBezTo>
                <a:lnTo>
                  <a:pt x="18365" y="2874"/>
                </a:lnTo>
                <a:cubicBezTo>
                  <a:pt x="18209" y="3026"/>
                  <a:pt x="18056" y="3178"/>
                  <a:pt x="17900" y="3341"/>
                </a:cubicBezTo>
                <a:close/>
                <a:moveTo>
                  <a:pt x="20501" y="4322"/>
                </a:moveTo>
                <a:cubicBezTo>
                  <a:pt x="20792" y="4322"/>
                  <a:pt x="21025" y="3668"/>
                  <a:pt x="21025" y="2874"/>
                </a:cubicBezTo>
                <a:lnTo>
                  <a:pt x="19976" y="2874"/>
                </a:lnTo>
                <a:cubicBezTo>
                  <a:pt x="19976" y="3668"/>
                  <a:pt x="20209" y="4322"/>
                  <a:pt x="20501" y="4322"/>
                </a:cubicBezTo>
                <a:close/>
                <a:moveTo>
                  <a:pt x="18399" y="12967"/>
                </a:moveTo>
                <a:cubicBezTo>
                  <a:pt x="18691" y="12967"/>
                  <a:pt x="18923" y="12313"/>
                  <a:pt x="18923" y="11518"/>
                </a:cubicBezTo>
                <a:lnTo>
                  <a:pt x="17870" y="11518"/>
                </a:lnTo>
                <a:cubicBezTo>
                  <a:pt x="17870" y="12313"/>
                  <a:pt x="18107" y="12967"/>
                  <a:pt x="18399" y="12967"/>
                </a:cubicBezTo>
                <a:close/>
                <a:moveTo>
                  <a:pt x="21596" y="10070"/>
                </a:moveTo>
                <a:cubicBezTo>
                  <a:pt x="21583" y="10070"/>
                  <a:pt x="21566" y="10058"/>
                  <a:pt x="21553" y="10058"/>
                </a:cubicBezTo>
                <a:cubicBezTo>
                  <a:pt x="21262" y="10058"/>
                  <a:pt x="21029" y="10712"/>
                  <a:pt x="21029" y="11507"/>
                </a:cubicBezTo>
                <a:lnTo>
                  <a:pt x="21600" y="11507"/>
                </a:lnTo>
                <a:lnTo>
                  <a:pt x="21600" y="10070"/>
                </a:lnTo>
                <a:close/>
                <a:moveTo>
                  <a:pt x="19448" y="10058"/>
                </a:moveTo>
                <a:cubicBezTo>
                  <a:pt x="19156" y="10058"/>
                  <a:pt x="18923" y="10712"/>
                  <a:pt x="18923" y="11507"/>
                </a:cubicBezTo>
                <a:lnTo>
                  <a:pt x="19976" y="11507"/>
                </a:lnTo>
                <a:cubicBezTo>
                  <a:pt x="19976" y="10712"/>
                  <a:pt x="19739" y="10058"/>
                  <a:pt x="19448" y="10058"/>
                </a:cubicBezTo>
                <a:close/>
                <a:moveTo>
                  <a:pt x="17346" y="10058"/>
                </a:moveTo>
                <a:cubicBezTo>
                  <a:pt x="17054" y="10058"/>
                  <a:pt x="16822" y="10712"/>
                  <a:pt x="16822" y="11507"/>
                </a:cubicBezTo>
                <a:lnTo>
                  <a:pt x="17875" y="11507"/>
                </a:lnTo>
                <a:cubicBezTo>
                  <a:pt x="17870" y="10712"/>
                  <a:pt x="17638" y="10058"/>
                  <a:pt x="17346" y="10058"/>
                </a:cubicBezTo>
                <a:close/>
                <a:moveTo>
                  <a:pt x="21025" y="2874"/>
                </a:moveTo>
                <a:lnTo>
                  <a:pt x="21596" y="2874"/>
                </a:lnTo>
                <a:lnTo>
                  <a:pt x="21596" y="1425"/>
                </a:lnTo>
                <a:cubicBezTo>
                  <a:pt x="21583" y="1425"/>
                  <a:pt x="21566" y="1414"/>
                  <a:pt x="21553" y="1414"/>
                </a:cubicBezTo>
                <a:cubicBezTo>
                  <a:pt x="21262" y="1414"/>
                  <a:pt x="21025" y="2068"/>
                  <a:pt x="21025" y="2874"/>
                </a:cubicBezTo>
                <a:close/>
                <a:moveTo>
                  <a:pt x="20501" y="12967"/>
                </a:moveTo>
                <a:cubicBezTo>
                  <a:pt x="20792" y="12967"/>
                  <a:pt x="21025" y="12313"/>
                  <a:pt x="21025" y="11518"/>
                </a:cubicBezTo>
                <a:lnTo>
                  <a:pt x="19976" y="11518"/>
                </a:lnTo>
                <a:cubicBezTo>
                  <a:pt x="19976" y="12313"/>
                  <a:pt x="20209" y="12967"/>
                  <a:pt x="20501" y="12967"/>
                </a:cubicBezTo>
                <a:close/>
                <a:moveTo>
                  <a:pt x="16293" y="12967"/>
                </a:moveTo>
                <a:cubicBezTo>
                  <a:pt x="16585" y="12967"/>
                  <a:pt x="16817" y="12313"/>
                  <a:pt x="16817" y="11518"/>
                </a:cubicBezTo>
                <a:lnTo>
                  <a:pt x="15764" y="11518"/>
                </a:lnTo>
                <a:cubicBezTo>
                  <a:pt x="15769" y="12313"/>
                  <a:pt x="16005" y="12967"/>
                  <a:pt x="16293" y="12967"/>
                </a:cubicBezTo>
                <a:close/>
                <a:moveTo>
                  <a:pt x="14191" y="12967"/>
                </a:moveTo>
                <a:cubicBezTo>
                  <a:pt x="14483" y="12967"/>
                  <a:pt x="14716" y="12313"/>
                  <a:pt x="14716" y="11518"/>
                </a:cubicBezTo>
                <a:lnTo>
                  <a:pt x="13663" y="11518"/>
                </a:lnTo>
                <a:cubicBezTo>
                  <a:pt x="13667" y="12313"/>
                  <a:pt x="13904" y="12967"/>
                  <a:pt x="14191" y="12967"/>
                </a:cubicBezTo>
                <a:close/>
                <a:moveTo>
                  <a:pt x="16293" y="8645"/>
                </a:moveTo>
                <a:cubicBezTo>
                  <a:pt x="16585" y="8645"/>
                  <a:pt x="16817" y="7990"/>
                  <a:pt x="16817" y="7196"/>
                </a:cubicBezTo>
                <a:lnTo>
                  <a:pt x="15764" y="7196"/>
                </a:lnTo>
                <a:cubicBezTo>
                  <a:pt x="15769" y="7990"/>
                  <a:pt x="16005" y="8645"/>
                  <a:pt x="16293" y="8645"/>
                </a:cubicBezTo>
                <a:close/>
                <a:moveTo>
                  <a:pt x="17346" y="7897"/>
                </a:moveTo>
                <a:cubicBezTo>
                  <a:pt x="17054" y="7897"/>
                  <a:pt x="16822" y="8551"/>
                  <a:pt x="16822" y="9346"/>
                </a:cubicBezTo>
                <a:lnTo>
                  <a:pt x="17875" y="9346"/>
                </a:lnTo>
                <a:cubicBezTo>
                  <a:pt x="17870" y="8551"/>
                  <a:pt x="17638" y="7897"/>
                  <a:pt x="17346" y="7897"/>
                </a:cubicBezTo>
                <a:close/>
                <a:moveTo>
                  <a:pt x="18399" y="8645"/>
                </a:moveTo>
                <a:cubicBezTo>
                  <a:pt x="18691" y="8645"/>
                  <a:pt x="18923" y="7990"/>
                  <a:pt x="18923" y="7196"/>
                </a:cubicBezTo>
                <a:lnTo>
                  <a:pt x="17870" y="7196"/>
                </a:lnTo>
                <a:cubicBezTo>
                  <a:pt x="17870" y="7990"/>
                  <a:pt x="18107" y="8645"/>
                  <a:pt x="18399" y="8645"/>
                </a:cubicBezTo>
                <a:close/>
                <a:moveTo>
                  <a:pt x="20501" y="8645"/>
                </a:moveTo>
                <a:cubicBezTo>
                  <a:pt x="20792" y="8645"/>
                  <a:pt x="21025" y="7990"/>
                  <a:pt x="21025" y="7196"/>
                </a:cubicBezTo>
                <a:lnTo>
                  <a:pt x="19976" y="7196"/>
                </a:lnTo>
                <a:cubicBezTo>
                  <a:pt x="19976" y="7990"/>
                  <a:pt x="20209" y="8645"/>
                  <a:pt x="20501" y="8645"/>
                </a:cubicBezTo>
                <a:close/>
                <a:moveTo>
                  <a:pt x="21596" y="5748"/>
                </a:moveTo>
                <a:cubicBezTo>
                  <a:pt x="21583" y="5748"/>
                  <a:pt x="21566" y="5736"/>
                  <a:pt x="21553" y="5736"/>
                </a:cubicBezTo>
                <a:cubicBezTo>
                  <a:pt x="21262" y="5736"/>
                  <a:pt x="21029" y="6390"/>
                  <a:pt x="21029" y="7184"/>
                </a:cubicBezTo>
                <a:lnTo>
                  <a:pt x="21600" y="7184"/>
                </a:lnTo>
                <a:lnTo>
                  <a:pt x="21600" y="5748"/>
                </a:lnTo>
                <a:close/>
                <a:moveTo>
                  <a:pt x="13675" y="7476"/>
                </a:moveTo>
                <a:cubicBezTo>
                  <a:pt x="13722" y="8142"/>
                  <a:pt x="13938" y="8645"/>
                  <a:pt x="14191" y="8645"/>
                </a:cubicBezTo>
                <a:cubicBezTo>
                  <a:pt x="14483" y="8645"/>
                  <a:pt x="14716" y="7990"/>
                  <a:pt x="14716" y="7196"/>
                </a:cubicBezTo>
                <a:lnTo>
                  <a:pt x="14001" y="7196"/>
                </a:lnTo>
                <a:cubicBezTo>
                  <a:pt x="13895" y="7290"/>
                  <a:pt x="13785" y="7383"/>
                  <a:pt x="13675" y="7476"/>
                </a:cubicBezTo>
                <a:close/>
                <a:moveTo>
                  <a:pt x="19448" y="3575"/>
                </a:moveTo>
                <a:cubicBezTo>
                  <a:pt x="19156" y="3575"/>
                  <a:pt x="18923" y="4229"/>
                  <a:pt x="18923" y="5023"/>
                </a:cubicBezTo>
                <a:lnTo>
                  <a:pt x="19976" y="5023"/>
                </a:lnTo>
                <a:cubicBezTo>
                  <a:pt x="19976" y="4229"/>
                  <a:pt x="19739" y="3575"/>
                  <a:pt x="19448" y="3575"/>
                </a:cubicBezTo>
                <a:close/>
                <a:moveTo>
                  <a:pt x="15435" y="5841"/>
                </a:moveTo>
                <a:cubicBezTo>
                  <a:pt x="15219" y="6051"/>
                  <a:pt x="15003" y="6262"/>
                  <a:pt x="14788" y="6472"/>
                </a:cubicBezTo>
                <a:cubicBezTo>
                  <a:pt x="14741" y="6682"/>
                  <a:pt x="14716" y="6927"/>
                  <a:pt x="14716" y="7196"/>
                </a:cubicBezTo>
                <a:lnTo>
                  <a:pt x="15769" y="7196"/>
                </a:lnTo>
                <a:cubicBezTo>
                  <a:pt x="15769" y="6577"/>
                  <a:pt x="15629" y="6051"/>
                  <a:pt x="15435" y="5841"/>
                </a:cubicBezTo>
                <a:close/>
                <a:moveTo>
                  <a:pt x="15244" y="7897"/>
                </a:moveTo>
                <a:cubicBezTo>
                  <a:pt x="14953" y="7897"/>
                  <a:pt x="14720" y="8551"/>
                  <a:pt x="14720" y="9346"/>
                </a:cubicBezTo>
                <a:lnTo>
                  <a:pt x="15773" y="9346"/>
                </a:lnTo>
                <a:cubicBezTo>
                  <a:pt x="15769" y="8551"/>
                  <a:pt x="15532" y="7897"/>
                  <a:pt x="15244" y="7897"/>
                </a:cubicBezTo>
                <a:close/>
                <a:moveTo>
                  <a:pt x="20501" y="6484"/>
                </a:moveTo>
                <a:cubicBezTo>
                  <a:pt x="20792" y="6484"/>
                  <a:pt x="21025" y="5829"/>
                  <a:pt x="21025" y="5035"/>
                </a:cubicBezTo>
                <a:lnTo>
                  <a:pt x="19976" y="5035"/>
                </a:lnTo>
                <a:cubicBezTo>
                  <a:pt x="19976" y="5829"/>
                  <a:pt x="20209" y="6484"/>
                  <a:pt x="20501" y="6484"/>
                </a:cubicBezTo>
                <a:close/>
                <a:moveTo>
                  <a:pt x="18399" y="6484"/>
                </a:moveTo>
                <a:cubicBezTo>
                  <a:pt x="18691" y="6484"/>
                  <a:pt x="18923" y="5829"/>
                  <a:pt x="18923" y="5035"/>
                </a:cubicBezTo>
                <a:lnTo>
                  <a:pt x="17870" y="5035"/>
                </a:lnTo>
                <a:cubicBezTo>
                  <a:pt x="17870" y="5829"/>
                  <a:pt x="18107" y="6484"/>
                  <a:pt x="18399" y="6484"/>
                </a:cubicBezTo>
                <a:close/>
                <a:moveTo>
                  <a:pt x="15244" y="10058"/>
                </a:moveTo>
                <a:cubicBezTo>
                  <a:pt x="14953" y="10058"/>
                  <a:pt x="14720" y="10712"/>
                  <a:pt x="14720" y="11507"/>
                </a:cubicBezTo>
                <a:lnTo>
                  <a:pt x="15773" y="11507"/>
                </a:lnTo>
                <a:cubicBezTo>
                  <a:pt x="15769" y="10712"/>
                  <a:pt x="15532" y="10058"/>
                  <a:pt x="15244" y="10058"/>
                </a:cubicBezTo>
                <a:close/>
                <a:moveTo>
                  <a:pt x="21596" y="3586"/>
                </a:moveTo>
                <a:cubicBezTo>
                  <a:pt x="21583" y="3586"/>
                  <a:pt x="21566" y="3575"/>
                  <a:pt x="21553" y="3575"/>
                </a:cubicBezTo>
                <a:cubicBezTo>
                  <a:pt x="21262" y="3575"/>
                  <a:pt x="21029" y="4229"/>
                  <a:pt x="21029" y="5023"/>
                </a:cubicBezTo>
                <a:lnTo>
                  <a:pt x="21600" y="5023"/>
                </a:lnTo>
                <a:lnTo>
                  <a:pt x="21600" y="3586"/>
                </a:lnTo>
                <a:close/>
                <a:moveTo>
                  <a:pt x="17346" y="5736"/>
                </a:moveTo>
                <a:cubicBezTo>
                  <a:pt x="17054" y="5736"/>
                  <a:pt x="16822" y="6390"/>
                  <a:pt x="16822" y="7184"/>
                </a:cubicBezTo>
                <a:lnTo>
                  <a:pt x="17875" y="7184"/>
                </a:lnTo>
                <a:cubicBezTo>
                  <a:pt x="17870" y="6390"/>
                  <a:pt x="17638" y="5736"/>
                  <a:pt x="17346" y="5736"/>
                </a:cubicBezTo>
                <a:close/>
                <a:moveTo>
                  <a:pt x="17553" y="3692"/>
                </a:moveTo>
                <a:cubicBezTo>
                  <a:pt x="17329" y="3925"/>
                  <a:pt x="17101" y="4147"/>
                  <a:pt x="16877" y="4381"/>
                </a:cubicBezTo>
                <a:cubicBezTo>
                  <a:pt x="16843" y="4579"/>
                  <a:pt x="16822" y="4790"/>
                  <a:pt x="16822" y="5023"/>
                </a:cubicBezTo>
                <a:lnTo>
                  <a:pt x="17875" y="5023"/>
                </a:lnTo>
                <a:cubicBezTo>
                  <a:pt x="17870" y="4427"/>
                  <a:pt x="17739" y="3913"/>
                  <a:pt x="17553" y="3692"/>
                </a:cubicBezTo>
                <a:close/>
                <a:moveTo>
                  <a:pt x="15794" y="5479"/>
                </a:moveTo>
                <a:cubicBezTo>
                  <a:pt x="15862" y="6063"/>
                  <a:pt x="16060" y="6484"/>
                  <a:pt x="16293" y="6484"/>
                </a:cubicBezTo>
                <a:cubicBezTo>
                  <a:pt x="16585" y="6484"/>
                  <a:pt x="16817" y="5829"/>
                  <a:pt x="16817" y="5035"/>
                </a:cubicBezTo>
                <a:lnTo>
                  <a:pt x="16242" y="5035"/>
                </a:lnTo>
                <a:cubicBezTo>
                  <a:pt x="16094" y="5187"/>
                  <a:pt x="15946" y="5327"/>
                  <a:pt x="15794" y="5479"/>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3E39A520-45ED-DF45-B08C-19F44F716A66}"/>
              </a:ext>
            </a:extLst>
          </p:cNvPr>
          <p:cNvSpPr/>
          <p:nvPr userDrawn="1"/>
        </p:nvSpPr>
        <p:spPr>
          <a:xfrm>
            <a:off x="1" y="2346641"/>
            <a:ext cx="12191999" cy="2999651"/>
          </a:xfrm>
          <a:custGeom>
            <a:avLst/>
            <a:gdLst/>
            <a:ahLst/>
            <a:cxnLst>
              <a:cxn ang="0">
                <a:pos x="wd2" y="hd2"/>
              </a:cxn>
              <a:cxn ang="5400000">
                <a:pos x="wd2" y="hd2"/>
              </a:cxn>
              <a:cxn ang="10800000">
                <a:pos x="wd2" y="hd2"/>
              </a:cxn>
              <a:cxn ang="16200000">
                <a:pos x="wd2" y="hd2"/>
              </a:cxn>
            </a:cxnLst>
            <a:rect l="0" t="0" r="r" b="b"/>
            <a:pathLst>
              <a:path w="21600" h="21364" extrusionOk="0">
                <a:moveTo>
                  <a:pt x="2" y="21364"/>
                </a:moveTo>
                <a:lnTo>
                  <a:pt x="21600" y="21364"/>
                </a:lnTo>
                <a:lnTo>
                  <a:pt x="21600" y="16091"/>
                </a:lnTo>
                <a:cubicBezTo>
                  <a:pt x="18814" y="15059"/>
                  <a:pt x="16043" y="13214"/>
                  <a:pt x="13351" y="10112"/>
                </a:cubicBezTo>
                <a:cubicBezTo>
                  <a:pt x="11942" y="8484"/>
                  <a:pt x="10605" y="6014"/>
                  <a:pt x="9205" y="4359"/>
                </a:cubicBezTo>
                <a:cubicBezTo>
                  <a:pt x="7819" y="2713"/>
                  <a:pt x="6403" y="1546"/>
                  <a:pt x="4970" y="795"/>
                </a:cubicBezTo>
                <a:cubicBezTo>
                  <a:pt x="3297" y="-73"/>
                  <a:pt x="1660" y="-236"/>
                  <a:pt x="0" y="334"/>
                </a:cubicBezTo>
                <a:lnTo>
                  <a:pt x="0" y="21364"/>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43F65363-7DE6-9D41-8185-C9381A11672B}"/>
              </a:ext>
            </a:extLst>
          </p:cNvPr>
          <p:cNvSpPr/>
          <p:nvPr userDrawn="1"/>
        </p:nvSpPr>
        <p:spPr>
          <a:xfrm>
            <a:off x="0" y="2956242"/>
            <a:ext cx="6812281" cy="2736850"/>
          </a:xfrm>
          <a:custGeom>
            <a:avLst/>
            <a:gdLst/>
            <a:ahLst/>
            <a:cxnLst>
              <a:cxn ang="0">
                <a:pos x="wd2" y="hd2"/>
              </a:cxn>
              <a:cxn ang="5400000">
                <a:pos x="wd2" y="hd2"/>
              </a:cxn>
              <a:cxn ang="10800000">
                <a:pos x="wd2" y="hd2"/>
              </a:cxn>
              <a:cxn ang="16200000">
                <a:pos x="wd2" y="hd2"/>
              </a:cxn>
            </a:cxnLst>
            <a:rect l="0" t="0" r="r" b="b"/>
            <a:pathLst>
              <a:path w="21600" h="21600" extrusionOk="0">
                <a:moveTo>
                  <a:pt x="9584" y="11086"/>
                </a:moveTo>
                <a:lnTo>
                  <a:pt x="8581" y="11086"/>
                </a:lnTo>
                <a:cubicBezTo>
                  <a:pt x="8581" y="10394"/>
                  <a:pt x="8807" y="9843"/>
                  <a:pt x="9081" y="9843"/>
                </a:cubicBezTo>
                <a:cubicBezTo>
                  <a:pt x="9354" y="9843"/>
                  <a:pt x="9584" y="10394"/>
                  <a:pt x="9584" y="11086"/>
                </a:cubicBezTo>
                <a:close/>
                <a:moveTo>
                  <a:pt x="7083" y="9843"/>
                </a:moveTo>
                <a:cubicBezTo>
                  <a:pt x="6805" y="9843"/>
                  <a:pt x="6584" y="10404"/>
                  <a:pt x="6584" y="11086"/>
                </a:cubicBezTo>
                <a:lnTo>
                  <a:pt x="7587" y="11086"/>
                </a:lnTo>
                <a:cubicBezTo>
                  <a:pt x="7583" y="10394"/>
                  <a:pt x="7357" y="9843"/>
                  <a:pt x="7083" y="9843"/>
                </a:cubicBezTo>
                <a:close/>
                <a:moveTo>
                  <a:pt x="3077" y="9843"/>
                </a:moveTo>
                <a:cubicBezTo>
                  <a:pt x="2799" y="9843"/>
                  <a:pt x="2577" y="10404"/>
                  <a:pt x="2577" y="11086"/>
                </a:cubicBezTo>
                <a:lnTo>
                  <a:pt x="3580" y="11086"/>
                </a:lnTo>
                <a:cubicBezTo>
                  <a:pt x="3576" y="10394"/>
                  <a:pt x="3354" y="9843"/>
                  <a:pt x="3077" y="9843"/>
                </a:cubicBezTo>
                <a:close/>
                <a:moveTo>
                  <a:pt x="5078" y="9843"/>
                </a:moveTo>
                <a:cubicBezTo>
                  <a:pt x="4800" y="9843"/>
                  <a:pt x="4579" y="10404"/>
                  <a:pt x="4579" y="11086"/>
                </a:cubicBezTo>
                <a:lnTo>
                  <a:pt x="5581" y="11086"/>
                </a:lnTo>
                <a:cubicBezTo>
                  <a:pt x="5581" y="10394"/>
                  <a:pt x="5356" y="9843"/>
                  <a:pt x="5078" y="9843"/>
                </a:cubicBezTo>
                <a:close/>
                <a:moveTo>
                  <a:pt x="3077" y="17250"/>
                </a:moveTo>
                <a:cubicBezTo>
                  <a:pt x="2799" y="17250"/>
                  <a:pt x="2577" y="17811"/>
                  <a:pt x="2577" y="18493"/>
                </a:cubicBezTo>
                <a:lnTo>
                  <a:pt x="3580" y="18493"/>
                </a:lnTo>
                <a:cubicBezTo>
                  <a:pt x="3576" y="17811"/>
                  <a:pt x="3354" y="17250"/>
                  <a:pt x="3077" y="17250"/>
                </a:cubicBezTo>
                <a:close/>
                <a:moveTo>
                  <a:pt x="1075" y="17250"/>
                </a:moveTo>
                <a:cubicBezTo>
                  <a:pt x="797" y="17250"/>
                  <a:pt x="576" y="17811"/>
                  <a:pt x="576" y="18493"/>
                </a:cubicBezTo>
                <a:lnTo>
                  <a:pt x="1579" y="18493"/>
                </a:lnTo>
                <a:cubicBezTo>
                  <a:pt x="1574" y="17811"/>
                  <a:pt x="1353" y="17250"/>
                  <a:pt x="1075" y="17250"/>
                </a:cubicBezTo>
                <a:close/>
                <a:moveTo>
                  <a:pt x="11086" y="9843"/>
                </a:moveTo>
                <a:cubicBezTo>
                  <a:pt x="10808" y="9843"/>
                  <a:pt x="10587" y="10404"/>
                  <a:pt x="10587" y="11086"/>
                </a:cubicBezTo>
                <a:lnTo>
                  <a:pt x="11589" y="11086"/>
                </a:lnTo>
                <a:cubicBezTo>
                  <a:pt x="11585" y="10394"/>
                  <a:pt x="11364" y="9843"/>
                  <a:pt x="11086" y="9843"/>
                </a:cubicBezTo>
                <a:close/>
                <a:moveTo>
                  <a:pt x="1075" y="9843"/>
                </a:moveTo>
                <a:cubicBezTo>
                  <a:pt x="797" y="9843"/>
                  <a:pt x="576" y="10404"/>
                  <a:pt x="576" y="11086"/>
                </a:cubicBezTo>
                <a:lnTo>
                  <a:pt x="1579" y="11086"/>
                </a:lnTo>
                <a:cubicBezTo>
                  <a:pt x="1574" y="10394"/>
                  <a:pt x="1353" y="9843"/>
                  <a:pt x="1075" y="9843"/>
                </a:cubicBezTo>
                <a:close/>
                <a:moveTo>
                  <a:pt x="5078" y="17250"/>
                </a:moveTo>
                <a:cubicBezTo>
                  <a:pt x="4800" y="17250"/>
                  <a:pt x="4579" y="17811"/>
                  <a:pt x="4579" y="18493"/>
                </a:cubicBezTo>
                <a:lnTo>
                  <a:pt x="5581" y="18493"/>
                </a:lnTo>
                <a:cubicBezTo>
                  <a:pt x="5581" y="17811"/>
                  <a:pt x="5356" y="17250"/>
                  <a:pt x="5078" y="17250"/>
                </a:cubicBezTo>
                <a:close/>
                <a:moveTo>
                  <a:pt x="14380" y="10244"/>
                </a:moveTo>
                <a:cubicBezTo>
                  <a:pt x="14231" y="10143"/>
                  <a:pt x="14078" y="10033"/>
                  <a:pt x="13929" y="9923"/>
                </a:cubicBezTo>
                <a:cubicBezTo>
                  <a:pt x="13828" y="9853"/>
                  <a:pt x="13728" y="9773"/>
                  <a:pt x="13627" y="9702"/>
                </a:cubicBezTo>
                <a:cubicBezTo>
                  <a:pt x="13703" y="10154"/>
                  <a:pt x="13881" y="10474"/>
                  <a:pt x="14090" y="10474"/>
                </a:cubicBezTo>
                <a:cubicBezTo>
                  <a:pt x="14199" y="10474"/>
                  <a:pt x="14299" y="10394"/>
                  <a:pt x="14380" y="10244"/>
                </a:cubicBezTo>
                <a:close/>
                <a:moveTo>
                  <a:pt x="13087" y="9843"/>
                </a:moveTo>
                <a:cubicBezTo>
                  <a:pt x="12809" y="9843"/>
                  <a:pt x="12588" y="10404"/>
                  <a:pt x="12588" y="11086"/>
                </a:cubicBezTo>
                <a:lnTo>
                  <a:pt x="13591" y="11086"/>
                </a:lnTo>
                <a:cubicBezTo>
                  <a:pt x="13591" y="10394"/>
                  <a:pt x="13365" y="9843"/>
                  <a:pt x="13087" y="9843"/>
                </a:cubicBezTo>
                <a:close/>
                <a:moveTo>
                  <a:pt x="14090" y="12329"/>
                </a:moveTo>
                <a:cubicBezTo>
                  <a:pt x="14368" y="12329"/>
                  <a:pt x="14589" y="11767"/>
                  <a:pt x="14589" y="11086"/>
                </a:cubicBezTo>
                <a:lnTo>
                  <a:pt x="13587" y="11086"/>
                </a:lnTo>
                <a:cubicBezTo>
                  <a:pt x="13591" y="11777"/>
                  <a:pt x="13812" y="12329"/>
                  <a:pt x="14090" y="12329"/>
                </a:cubicBezTo>
                <a:close/>
                <a:moveTo>
                  <a:pt x="16091" y="12329"/>
                </a:moveTo>
                <a:cubicBezTo>
                  <a:pt x="16289" y="12329"/>
                  <a:pt x="16458" y="12048"/>
                  <a:pt x="16538" y="11637"/>
                </a:cubicBezTo>
                <a:cubicBezTo>
                  <a:pt x="16240" y="11457"/>
                  <a:pt x="15942" y="11266"/>
                  <a:pt x="15644" y="11076"/>
                </a:cubicBezTo>
                <a:lnTo>
                  <a:pt x="15592" y="11076"/>
                </a:lnTo>
                <a:cubicBezTo>
                  <a:pt x="15592" y="11777"/>
                  <a:pt x="15817" y="12329"/>
                  <a:pt x="16091" y="12329"/>
                </a:cubicBezTo>
                <a:close/>
                <a:moveTo>
                  <a:pt x="12089" y="12329"/>
                </a:moveTo>
                <a:cubicBezTo>
                  <a:pt x="12366" y="12329"/>
                  <a:pt x="12588" y="11767"/>
                  <a:pt x="12588" y="11086"/>
                </a:cubicBezTo>
                <a:lnTo>
                  <a:pt x="11585" y="11086"/>
                </a:lnTo>
                <a:cubicBezTo>
                  <a:pt x="11585" y="11777"/>
                  <a:pt x="11811" y="12329"/>
                  <a:pt x="12089" y="12329"/>
                </a:cubicBezTo>
                <a:close/>
                <a:moveTo>
                  <a:pt x="12226" y="8580"/>
                </a:moveTo>
                <a:cubicBezTo>
                  <a:pt x="12044" y="8430"/>
                  <a:pt x="11863" y="8269"/>
                  <a:pt x="11682" y="8109"/>
                </a:cubicBezTo>
                <a:cubicBezTo>
                  <a:pt x="11774" y="8419"/>
                  <a:pt x="11919" y="8630"/>
                  <a:pt x="12089" y="8630"/>
                </a:cubicBezTo>
                <a:cubicBezTo>
                  <a:pt x="12133" y="8620"/>
                  <a:pt x="12181" y="8610"/>
                  <a:pt x="12226" y="8580"/>
                </a:cubicBezTo>
                <a:close/>
                <a:moveTo>
                  <a:pt x="0" y="12319"/>
                </a:moveTo>
                <a:cubicBezTo>
                  <a:pt x="24" y="12329"/>
                  <a:pt x="48" y="12329"/>
                  <a:pt x="72" y="12329"/>
                </a:cubicBezTo>
                <a:cubicBezTo>
                  <a:pt x="350" y="12329"/>
                  <a:pt x="572" y="11767"/>
                  <a:pt x="572" y="11086"/>
                </a:cubicBezTo>
                <a:lnTo>
                  <a:pt x="0" y="11086"/>
                </a:lnTo>
                <a:lnTo>
                  <a:pt x="0" y="12319"/>
                </a:lnTo>
                <a:close/>
                <a:moveTo>
                  <a:pt x="15592" y="11056"/>
                </a:moveTo>
                <a:cubicBezTo>
                  <a:pt x="15282" y="10855"/>
                  <a:pt x="14972" y="10655"/>
                  <a:pt x="14666" y="10444"/>
                </a:cubicBezTo>
                <a:cubicBezTo>
                  <a:pt x="14617" y="10635"/>
                  <a:pt x="14593" y="10855"/>
                  <a:pt x="14593" y="11096"/>
                </a:cubicBezTo>
                <a:lnTo>
                  <a:pt x="15596" y="11096"/>
                </a:lnTo>
                <a:cubicBezTo>
                  <a:pt x="15592" y="11076"/>
                  <a:pt x="15592" y="11066"/>
                  <a:pt x="15592" y="11056"/>
                </a:cubicBezTo>
                <a:close/>
                <a:moveTo>
                  <a:pt x="4079" y="12329"/>
                </a:moveTo>
                <a:cubicBezTo>
                  <a:pt x="4357" y="12329"/>
                  <a:pt x="4579" y="11767"/>
                  <a:pt x="4579" y="11086"/>
                </a:cubicBezTo>
                <a:lnTo>
                  <a:pt x="3576" y="11086"/>
                </a:lnTo>
                <a:cubicBezTo>
                  <a:pt x="3576" y="11777"/>
                  <a:pt x="3801" y="12329"/>
                  <a:pt x="4079" y="12329"/>
                </a:cubicBezTo>
                <a:close/>
                <a:moveTo>
                  <a:pt x="2078" y="12329"/>
                </a:moveTo>
                <a:cubicBezTo>
                  <a:pt x="2356" y="12329"/>
                  <a:pt x="2577" y="11767"/>
                  <a:pt x="2577" y="11086"/>
                </a:cubicBezTo>
                <a:lnTo>
                  <a:pt x="1574" y="11086"/>
                </a:lnTo>
                <a:cubicBezTo>
                  <a:pt x="1574" y="11777"/>
                  <a:pt x="1800" y="12329"/>
                  <a:pt x="2078" y="12329"/>
                </a:cubicBezTo>
                <a:close/>
                <a:moveTo>
                  <a:pt x="8082" y="12329"/>
                </a:moveTo>
                <a:cubicBezTo>
                  <a:pt x="8360" y="12329"/>
                  <a:pt x="8581" y="11767"/>
                  <a:pt x="8581" y="11086"/>
                </a:cubicBezTo>
                <a:lnTo>
                  <a:pt x="7579" y="11086"/>
                </a:lnTo>
                <a:cubicBezTo>
                  <a:pt x="7583" y="11777"/>
                  <a:pt x="7808" y="12329"/>
                  <a:pt x="8082" y="12329"/>
                </a:cubicBezTo>
                <a:close/>
                <a:moveTo>
                  <a:pt x="10083" y="12329"/>
                </a:moveTo>
                <a:cubicBezTo>
                  <a:pt x="10361" y="12329"/>
                  <a:pt x="10583" y="11767"/>
                  <a:pt x="10583" y="11086"/>
                </a:cubicBezTo>
                <a:lnTo>
                  <a:pt x="9584" y="11086"/>
                </a:lnTo>
                <a:cubicBezTo>
                  <a:pt x="9584" y="11777"/>
                  <a:pt x="9809" y="12329"/>
                  <a:pt x="10083" y="12329"/>
                </a:cubicBezTo>
                <a:close/>
                <a:moveTo>
                  <a:pt x="6081" y="12329"/>
                </a:moveTo>
                <a:cubicBezTo>
                  <a:pt x="6358" y="12329"/>
                  <a:pt x="6580" y="11767"/>
                  <a:pt x="6580" y="11086"/>
                </a:cubicBezTo>
                <a:lnTo>
                  <a:pt x="5577" y="11086"/>
                </a:lnTo>
                <a:cubicBezTo>
                  <a:pt x="5581" y="11777"/>
                  <a:pt x="5803" y="12329"/>
                  <a:pt x="6081" y="12329"/>
                </a:cubicBezTo>
                <a:close/>
                <a:moveTo>
                  <a:pt x="6081" y="19746"/>
                </a:moveTo>
                <a:cubicBezTo>
                  <a:pt x="6358" y="19746"/>
                  <a:pt x="6580" y="19184"/>
                  <a:pt x="6580" y="18503"/>
                </a:cubicBezTo>
                <a:lnTo>
                  <a:pt x="5577" y="18503"/>
                </a:lnTo>
                <a:cubicBezTo>
                  <a:pt x="5581" y="19184"/>
                  <a:pt x="5803" y="19746"/>
                  <a:pt x="6081" y="19746"/>
                </a:cubicBezTo>
                <a:close/>
                <a:moveTo>
                  <a:pt x="14090" y="19746"/>
                </a:moveTo>
                <a:cubicBezTo>
                  <a:pt x="14368" y="19746"/>
                  <a:pt x="14589" y="19184"/>
                  <a:pt x="14589" y="18503"/>
                </a:cubicBezTo>
                <a:lnTo>
                  <a:pt x="13587" y="18503"/>
                </a:lnTo>
                <a:cubicBezTo>
                  <a:pt x="13591" y="19184"/>
                  <a:pt x="13812" y="19746"/>
                  <a:pt x="14090" y="19746"/>
                </a:cubicBezTo>
                <a:close/>
                <a:moveTo>
                  <a:pt x="8082" y="19746"/>
                </a:moveTo>
                <a:cubicBezTo>
                  <a:pt x="8360" y="19746"/>
                  <a:pt x="8581" y="19184"/>
                  <a:pt x="8581" y="18503"/>
                </a:cubicBezTo>
                <a:lnTo>
                  <a:pt x="7579" y="18503"/>
                </a:lnTo>
                <a:cubicBezTo>
                  <a:pt x="7583" y="19184"/>
                  <a:pt x="7808" y="19746"/>
                  <a:pt x="8082" y="19746"/>
                </a:cubicBezTo>
                <a:close/>
                <a:moveTo>
                  <a:pt x="12089" y="19746"/>
                </a:moveTo>
                <a:cubicBezTo>
                  <a:pt x="12366" y="19746"/>
                  <a:pt x="12588" y="19184"/>
                  <a:pt x="12588" y="18503"/>
                </a:cubicBezTo>
                <a:lnTo>
                  <a:pt x="11585" y="18503"/>
                </a:lnTo>
                <a:cubicBezTo>
                  <a:pt x="11585" y="19184"/>
                  <a:pt x="11811" y="19746"/>
                  <a:pt x="12089" y="19746"/>
                </a:cubicBezTo>
                <a:close/>
                <a:moveTo>
                  <a:pt x="10083" y="19746"/>
                </a:moveTo>
                <a:cubicBezTo>
                  <a:pt x="10361" y="19746"/>
                  <a:pt x="10583" y="19184"/>
                  <a:pt x="10583" y="18503"/>
                </a:cubicBezTo>
                <a:lnTo>
                  <a:pt x="9584" y="18503"/>
                </a:lnTo>
                <a:cubicBezTo>
                  <a:pt x="9584" y="19184"/>
                  <a:pt x="9809" y="19746"/>
                  <a:pt x="10083" y="19746"/>
                </a:cubicBezTo>
                <a:close/>
                <a:moveTo>
                  <a:pt x="4079" y="19746"/>
                </a:moveTo>
                <a:cubicBezTo>
                  <a:pt x="4357" y="19746"/>
                  <a:pt x="4579" y="19184"/>
                  <a:pt x="4579" y="18503"/>
                </a:cubicBezTo>
                <a:lnTo>
                  <a:pt x="3576" y="18503"/>
                </a:lnTo>
                <a:cubicBezTo>
                  <a:pt x="3576" y="19184"/>
                  <a:pt x="3801" y="19746"/>
                  <a:pt x="4079" y="19746"/>
                </a:cubicBezTo>
                <a:close/>
                <a:moveTo>
                  <a:pt x="11086" y="7988"/>
                </a:moveTo>
                <a:cubicBezTo>
                  <a:pt x="10808" y="7988"/>
                  <a:pt x="10587" y="8550"/>
                  <a:pt x="10587" y="9231"/>
                </a:cubicBezTo>
                <a:lnTo>
                  <a:pt x="11589" y="9231"/>
                </a:lnTo>
                <a:cubicBezTo>
                  <a:pt x="11585" y="8540"/>
                  <a:pt x="11364" y="7988"/>
                  <a:pt x="11086" y="7988"/>
                </a:cubicBezTo>
                <a:close/>
                <a:moveTo>
                  <a:pt x="7083" y="17250"/>
                </a:moveTo>
                <a:cubicBezTo>
                  <a:pt x="6805" y="17250"/>
                  <a:pt x="6584" y="17811"/>
                  <a:pt x="6584" y="18493"/>
                </a:cubicBezTo>
                <a:lnTo>
                  <a:pt x="7587" y="18493"/>
                </a:lnTo>
                <a:cubicBezTo>
                  <a:pt x="7583" y="17811"/>
                  <a:pt x="7357" y="17250"/>
                  <a:pt x="7083" y="17250"/>
                </a:cubicBezTo>
                <a:close/>
                <a:moveTo>
                  <a:pt x="16091" y="17891"/>
                </a:moveTo>
                <a:cubicBezTo>
                  <a:pt x="16369" y="17891"/>
                  <a:pt x="16591" y="17330"/>
                  <a:pt x="16591" y="16649"/>
                </a:cubicBezTo>
                <a:lnTo>
                  <a:pt x="15588" y="16649"/>
                </a:lnTo>
                <a:cubicBezTo>
                  <a:pt x="15592" y="17330"/>
                  <a:pt x="15817" y="17891"/>
                  <a:pt x="16091" y="17891"/>
                </a:cubicBezTo>
                <a:close/>
                <a:moveTo>
                  <a:pt x="576" y="18503"/>
                </a:moveTo>
                <a:lnTo>
                  <a:pt x="0" y="18503"/>
                </a:lnTo>
                <a:lnTo>
                  <a:pt x="0" y="19736"/>
                </a:lnTo>
                <a:cubicBezTo>
                  <a:pt x="24" y="19746"/>
                  <a:pt x="48" y="19746"/>
                  <a:pt x="72" y="19746"/>
                </a:cubicBezTo>
                <a:cubicBezTo>
                  <a:pt x="350" y="19746"/>
                  <a:pt x="576" y="19184"/>
                  <a:pt x="576" y="18503"/>
                </a:cubicBezTo>
                <a:close/>
                <a:moveTo>
                  <a:pt x="20098" y="17891"/>
                </a:moveTo>
                <a:cubicBezTo>
                  <a:pt x="20376" y="17891"/>
                  <a:pt x="20597" y="17330"/>
                  <a:pt x="20597" y="16649"/>
                </a:cubicBezTo>
                <a:lnTo>
                  <a:pt x="19595" y="16649"/>
                </a:lnTo>
                <a:cubicBezTo>
                  <a:pt x="19595" y="17330"/>
                  <a:pt x="19820" y="17891"/>
                  <a:pt x="20098" y="17891"/>
                </a:cubicBezTo>
                <a:close/>
                <a:moveTo>
                  <a:pt x="2078" y="19746"/>
                </a:moveTo>
                <a:cubicBezTo>
                  <a:pt x="2356" y="19746"/>
                  <a:pt x="2577" y="19184"/>
                  <a:pt x="2577" y="18503"/>
                </a:cubicBezTo>
                <a:lnTo>
                  <a:pt x="1574" y="18503"/>
                </a:lnTo>
                <a:cubicBezTo>
                  <a:pt x="1574" y="19184"/>
                  <a:pt x="1800" y="19746"/>
                  <a:pt x="2078" y="19746"/>
                </a:cubicBezTo>
                <a:close/>
                <a:moveTo>
                  <a:pt x="18093" y="17891"/>
                </a:moveTo>
                <a:cubicBezTo>
                  <a:pt x="18370" y="17891"/>
                  <a:pt x="18592" y="17330"/>
                  <a:pt x="18592" y="16649"/>
                </a:cubicBezTo>
                <a:lnTo>
                  <a:pt x="17589" y="16649"/>
                </a:lnTo>
                <a:cubicBezTo>
                  <a:pt x="17593" y="17330"/>
                  <a:pt x="17819" y="17891"/>
                  <a:pt x="18093" y="17891"/>
                </a:cubicBezTo>
                <a:close/>
                <a:moveTo>
                  <a:pt x="14090" y="17891"/>
                </a:moveTo>
                <a:cubicBezTo>
                  <a:pt x="14368" y="17891"/>
                  <a:pt x="14589" y="17330"/>
                  <a:pt x="14589" y="16649"/>
                </a:cubicBezTo>
                <a:lnTo>
                  <a:pt x="13587" y="16649"/>
                </a:lnTo>
                <a:cubicBezTo>
                  <a:pt x="13591" y="17330"/>
                  <a:pt x="13812" y="17891"/>
                  <a:pt x="14090" y="17891"/>
                </a:cubicBezTo>
                <a:close/>
                <a:moveTo>
                  <a:pt x="13087" y="17250"/>
                </a:moveTo>
                <a:cubicBezTo>
                  <a:pt x="12809" y="17250"/>
                  <a:pt x="12588" y="17811"/>
                  <a:pt x="12588" y="18493"/>
                </a:cubicBezTo>
                <a:lnTo>
                  <a:pt x="13591" y="18493"/>
                </a:lnTo>
                <a:cubicBezTo>
                  <a:pt x="13591" y="17811"/>
                  <a:pt x="13365" y="17250"/>
                  <a:pt x="13087" y="17250"/>
                </a:cubicBezTo>
                <a:close/>
                <a:moveTo>
                  <a:pt x="9085" y="17250"/>
                </a:moveTo>
                <a:cubicBezTo>
                  <a:pt x="8807" y="17250"/>
                  <a:pt x="8585" y="17811"/>
                  <a:pt x="8585" y="18493"/>
                </a:cubicBezTo>
                <a:lnTo>
                  <a:pt x="9584" y="18493"/>
                </a:lnTo>
                <a:cubicBezTo>
                  <a:pt x="9584" y="17811"/>
                  <a:pt x="9362" y="17250"/>
                  <a:pt x="9085" y="17250"/>
                </a:cubicBezTo>
                <a:close/>
                <a:moveTo>
                  <a:pt x="11086" y="17250"/>
                </a:moveTo>
                <a:cubicBezTo>
                  <a:pt x="10808" y="17250"/>
                  <a:pt x="10587" y="17811"/>
                  <a:pt x="10587" y="18493"/>
                </a:cubicBezTo>
                <a:lnTo>
                  <a:pt x="11589" y="18493"/>
                </a:lnTo>
                <a:cubicBezTo>
                  <a:pt x="11585" y="17811"/>
                  <a:pt x="11364" y="17250"/>
                  <a:pt x="11086" y="17250"/>
                </a:cubicBezTo>
                <a:close/>
                <a:moveTo>
                  <a:pt x="17094" y="17250"/>
                </a:moveTo>
                <a:cubicBezTo>
                  <a:pt x="16816" y="17250"/>
                  <a:pt x="16595" y="17811"/>
                  <a:pt x="16595" y="18493"/>
                </a:cubicBezTo>
                <a:lnTo>
                  <a:pt x="17597" y="18493"/>
                </a:lnTo>
                <a:cubicBezTo>
                  <a:pt x="17593" y="17811"/>
                  <a:pt x="17368" y="17250"/>
                  <a:pt x="17094" y="17250"/>
                </a:cubicBezTo>
                <a:close/>
                <a:moveTo>
                  <a:pt x="21097" y="17250"/>
                </a:moveTo>
                <a:cubicBezTo>
                  <a:pt x="20819" y="17250"/>
                  <a:pt x="20597" y="17811"/>
                  <a:pt x="20597" y="18493"/>
                </a:cubicBezTo>
                <a:lnTo>
                  <a:pt x="21600" y="18493"/>
                </a:lnTo>
                <a:cubicBezTo>
                  <a:pt x="21600" y="17811"/>
                  <a:pt x="21374" y="17250"/>
                  <a:pt x="21097" y="17250"/>
                </a:cubicBezTo>
                <a:close/>
                <a:moveTo>
                  <a:pt x="19095" y="17250"/>
                </a:moveTo>
                <a:cubicBezTo>
                  <a:pt x="18817" y="17250"/>
                  <a:pt x="18596" y="17811"/>
                  <a:pt x="18596" y="18493"/>
                </a:cubicBezTo>
                <a:lnTo>
                  <a:pt x="19599" y="18493"/>
                </a:lnTo>
                <a:cubicBezTo>
                  <a:pt x="19595" y="17811"/>
                  <a:pt x="19373" y="17250"/>
                  <a:pt x="19095" y="17250"/>
                </a:cubicBezTo>
                <a:close/>
                <a:moveTo>
                  <a:pt x="18093" y="19746"/>
                </a:moveTo>
                <a:cubicBezTo>
                  <a:pt x="18370" y="19746"/>
                  <a:pt x="18592" y="19184"/>
                  <a:pt x="18592" y="18503"/>
                </a:cubicBezTo>
                <a:lnTo>
                  <a:pt x="17589" y="18503"/>
                </a:lnTo>
                <a:cubicBezTo>
                  <a:pt x="17593" y="19184"/>
                  <a:pt x="17819" y="19746"/>
                  <a:pt x="18093" y="19746"/>
                </a:cubicBezTo>
                <a:close/>
                <a:moveTo>
                  <a:pt x="20098" y="19746"/>
                </a:moveTo>
                <a:cubicBezTo>
                  <a:pt x="20376" y="19746"/>
                  <a:pt x="20597" y="19184"/>
                  <a:pt x="20597" y="18503"/>
                </a:cubicBezTo>
                <a:lnTo>
                  <a:pt x="19595" y="18503"/>
                </a:lnTo>
                <a:cubicBezTo>
                  <a:pt x="19595" y="19184"/>
                  <a:pt x="19820" y="19746"/>
                  <a:pt x="20098" y="19746"/>
                </a:cubicBezTo>
                <a:close/>
                <a:moveTo>
                  <a:pt x="16091" y="19746"/>
                </a:moveTo>
                <a:cubicBezTo>
                  <a:pt x="16369" y="19746"/>
                  <a:pt x="16591" y="19184"/>
                  <a:pt x="16591" y="18503"/>
                </a:cubicBezTo>
                <a:lnTo>
                  <a:pt x="15588" y="18503"/>
                </a:lnTo>
                <a:cubicBezTo>
                  <a:pt x="15592" y="19184"/>
                  <a:pt x="15817" y="19746"/>
                  <a:pt x="16091" y="19746"/>
                </a:cubicBezTo>
                <a:close/>
                <a:moveTo>
                  <a:pt x="15093" y="17250"/>
                </a:moveTo>
                <a:cubicBezTo>
                  <a:pt x="14815" y="17250"/>
                  <a:pt x="14593" y="17811"/>
                  <a:pt x="14593" y="18493"/>
                </a:cubicBezTo>
                <a:lnTo>
                  <a:pt x="15596" y="18493"/>
                </a:lnTo>
                <a:cubicBezTo>
                  <a:pt x="15592" y="17811"/>
                  <a:pt x="15366" y="17250"/>
                  <a:pt x="15093" y="17250"/>
                </a:cubicBezTo>
                <a:close/>
                <a:moveTo>
                  <a:pt x="5078" y="4280"/>
                </a:moveTo>
                <a:cubicBezTo>
                  <a:pt x="4800" y="4280"/>
                  <a:pt x="4579" y="4841"/>
                  <a:pt x="4579" y="5523"/>
                </a:cubicBezTo>
                <a:lnTo>
                  <a:pt x="5581" y="5523"/>
                </a:lnTo>
                <a:cubicBezTo>
                  <a:pt x="5581" y="4841"/>
                  <a:pt x="5356" y="4280"/>
                  <a:pt x="5078" y="4280"/>
                </a:cubicBezTo>
                <a:close/>
                <a:moveTo>
                  <a:pt x="6081" y="8620"/>
                </a:moveTo>
                <a:cubicBezTo>
                  <a:pt x="6358" y="8620"/>
                  <a:pt x="6580" y="8059"/>
                  <a:pt x="6580" y="7377"/>
                </a:cubicBezTo>
                <a:lnTo>
                  <a:pt x="5577" y="7377"/>
                </a:lnTo>
                <a:cubicBezTo>
                  <a:pt x="5581" y="8069"/>
                  <a:pt x="5803" y="8620"/>
                  <a:pt x="6081" y="8620"/>
                </a:cubicBezTo>
                <a:close/>
                <a:moveTo>
                  <a:pt x="3077" y="4280"/>
                </a:moveTo>
                <a:cubicBezTo>
                  <a:pt x="2799" y="4280"/>
                  <a:pt x="2577" y="4841"/>
                  <a:pt x="2577" y="5523"/>
                </a:cubicBezTo>
                <a:lnTo>
                  <a:pt x="3580" y="5523"/>
                </a:lnTo>
                <a:cubicBezTo>
                  <a:pt x="3576" y="4841"/>
                  <a:pt x="3354" y="4280"/>
                  <a:pt x="3077" y="4280"/>
                </a:cubicBezTo>
                <a:close/>
                <a:moveTo>
                  <a:pt x="0" y="6756"/>
                </a:moveTo>
                <a:cubicBezTo>
                  <a:pt x="24" y="6766"/>
                  <a:pt x="48" y="6766"/>
                  <a:pt x="72" y="6766"/>
                </a:cubicBezTo>
                <a:cubicBezTo>
                  <a:pt x="350" y="6766"/>
                  <a:pt x="572" y="6204"/>
                  <a:pt x="572" y="5523"/>
                </a:cubicBezTo>
                <a:lnTo>
                  <a:pt x="0" y="5523"/>
                </a:lnTo>
                <a:lnTo>
                  <a:pt x="0" y="6756"/>
                </a:lnTo>
                <a:close/>
                <a:moveTo>
                  <a:pt x="9085" y="7988"/>
                </a:moveTo>
                <a:cubicBezTo>
                  <a:pt x="8807" y="7988"/>
                  <a:pt x="8585" y="8550"/>
                  <a:pt x="8585" y="9231"/>
                </a:cubicBezTo>
                <a:lnTo>
                  <a:pt x="9584" y="9231"/>
                </a:lnTo>
                <a:cubicBezTo>
                  <a:pt x="9584" y="8540"/>
                  <a:pt x="9362" y="7988"/>
                  <a:pt x="9085" y="7988"/>
                </a:cubicBezTo>
                <a:close/>
                <a:moveTo>
                  <a:pt x="4079" y="6776"/>
                </a:moveTo>
                <a:cubicBezTo>
                  <a:pt x="4357" y="6776"/>
                  <a:pt x="4579" y="6214"/>
                  <a:pt x="4579" y="5533"/>
                </a:cubicBezTo>
                <a:lnTo>
                  <a:pt x="3576" y="5533"/>
                </a:lnTo>
                <a:cubicBezTo>
                  <a:pt x="3576" y="6214"/>
                  <a:pt x="3801" y="6776"/>
                  <a:pt x="4079" y="6776"/>
                </a:cubicBezTo>
                <a:close/>
                <a:moveTo>
                  <a:pt x="10083" y="8620"/>
                </a:moveTo>
                <a:cubicBezTo>
                  <a:pt x="10361" y="8620"/>
                  <a:pt x="10583" y="8059"/>
                  <a:pt x="10583" y="7377"/>
                </a:cubicBezTo>
                <a:lnTo>
                  <a:pt x="9584" y="7377"/>
                </a:lnTo>
                <a:cubicBezTo>
                  <a:pt x="9584" y="8069"/>
                  <a:pt x="9809" y="8620"/>
                  <a:pt x="10083" y="8620"/>
                </a:cubicBezTo>
                <a:close/>
                <a:moveTo>
                  <a:pt x="8082" y="8620"/>
                </a:moveTo>
                <a:cubicBezTo>
                  <a:pt x="8360" y="8620"/>
                  <a:pt x="8581" y="8059"/>
                  <a:pt x="8581" y="7377"/>
                </a:cubicBezTo>
                <a:lnTo>
                  <a:pt x="7579" y="7377"/>
                </a:lnTo>
                <a:cubicBezTo>
                  <a:pt x="7583" y="8069"/>
                  <a:pt x="7808" y="8620"/>
                  <a:pt x="8082" y="8620"/>
                </a:cubicBezTo>
                <a:close/>
                <a:moveTo>
                  <a:pt x="10595" y="7127"/>
                </a:moveTo>
                <a:cubicBezTo>
                  <a:pt x="10587" y="7207"/>
                  <a:pt x="10583" y="7297"/>
                  <a:pt x="10583" y="7387"/>
                </a:cubicBezTo>
                <a:lnTo>
                  <a:pt x="10872" y="7387"/>
                </a:lnTo>
                <a:cubicBezTo>
                  <a:pt x="10784" y="7297"/>
                  <a:pt x="10691" y="7207"/>
                  <a:pt x="10595" y="7127"/>
                </a:cubicBezTo>
                <a:close/>
                <a:moveTo>
                  <a:pt x="7723" y="4530"/>
                </a:moveTo>
                <a:cubicBezTo>
                  <a:pt x="7816" y="4771"/>
                  <a:pt x="7941" y="4911"/>
                  <a:pt x="8086" y="4911"/>
                </a:cubicBezTo>
                <a:cubicBezTo>
                  <a:pt x="8110" y="4911"/>
                  <a:pt x="8134" y="4901"/>
                  <a:pt x="8158" y="4901"/>
                </a:cubicBezTo>
                <a:cubicBezTo>
                  <a:pt x="8009" y="4781"/>
                  <a:pt x="7868" y="4651"/>
                  <a:pt x="7723" y="4530"/>
                </a:cubicBezTo>
                <a:close/>
                <a:moveTo>
                  <a:pt x="7083" y="4280"/>
                </a:moveTo>
                <a:cubicBezTo>
                  <a:pt x="6805" y="4280"/>
                  <a:pt x="6584" y="4841"/>
                  <a:pt x="6584" y="5523"/>
                </a:cubicBezTo>
                <a:lnTo>
                  <a:pt x="7587" y="5523"/>
                </a:lnTo>
                <a:cubicBezTo>
                  <a:pt x="7583" y="4841"/>
                  <a:pt x="7357" y="4280"/>
                  <a:pt x="7083" y="4280"/>
                </a:cubicBezTo>
                <a:close/>
                <a:moveTo>
                  <a:pt x="1075" y="4280"/>
                </a:moveTo>
                <a:cubicBezTo>
                  <a:pt x="797" y="4280"/>
                  <a:pt x="576" y="4841"/>
                  <a:pt x="576" y="5523"/>
                </a:cubicBezTo>
                <a:lnTo>
                  <a:pt x="1579" y="5523"/>
                </a:lnTo>
                <a:cubicBezTo>
                  <a:pt x="1574" y="4841"/>
                  <a:pt x="1353" y="4280"/>
                  <a:pt x="1075" y="4280"/>
                </a:cubicBezTo>
                <a:close/>
                <a:moveTo>
                  <a:pt x="2078" y="3067"/>
                </a:moveTo>
                <a:cubicBezTo>
                  <a:pt x="2356" y="3067"/>
                  <a:pt x="2577" y="2506"/>
                  <a:pt x="2577" y="1824"/>
                </a:cubicBezTo>
                <a:lnTo>
                  <a:pt x="1574" y="1824"/>
                </a:lnTo>
                <a:cubicBezTo>
                  <a:pt x="1574" y="2506"/>
                  <a:pt x="1800" y="3067"/>
                  <a:pt x="2078" y="3067"/>
                </a:cubicBezTo>
                <a:close/>
                <a:moveTo>
                  <a:pt x="4079" y="3067"/>
                </a:moveTo>
                <a:cubicBezTo>
                  <a:pt x="4297" y="3067"/>
                  <a:pt x="4478" y="2726"/>
                  <a:pt x="4550" y="2255"/>
                </a:cubicBezTo>
                <a:cubicBezTo>
                  <a:pt x="4309" y="2105"/>
                  <a:pt x="4071" y="1965"/>
                  <a:pt x="3830" y="1824"/>
                </a:cubicBezTo>
                <a:lnTo>
                  <a:pt x="3580" y="1824"/>
                </a:lnTo>
                <a:cubicBezTo>
                  <a:pt x="3576" y="2506"/>
                  <a:pt x="3801" y="3067"/>
                  <a:pt x="4079" y="3067"/>
                </a:cubicBezTo>
                <a:close/>
                <a:moveTo>
                  <a:pt x="6081" y="6776"/>
                </a:moveTo>
                <a:cubicBezTo>
                  <a:pt x="6358" y="6776"/>
                  <a:pt x="6580" y="6214"/>
                  <a:pt x="6580" y="5533"/>
                </a:cubicBezTo>
                <a:lnTo>
                  <a:pt x="5577" y="5533"/>
                </a:lnTo>
                <a:cubicBezTo>
                  <a:pt x="5581" y="6214"/>
                  <a:pt x="5803" y="6776"/>
                  <a:pt x="6081" y="6776"/>
                </a:cubicBezTo>
                <a:close/>
                <a:moveTo>
                  <a:pt x="72" y="3067"/>
                </a:moveTo>
                <a:cubicBezTo>
                  <a:pt x="350" y="3067"/>
                  <a:pt x="572" y="2506"/>
                  <a:pt x="572" y="1824"/>
                </a:cubicBezTo>
                <a:lnTo>
                  <a:pt x="0" y="1824"/>
                </a:lnTo>
                <a:lnTo>
                  <a:pt x="0" y="3057"/>
                </a:lnTo>
                <a:cubicBezTo>
                  <a:pt x="24" y="3057"/>
                  <a:pt x="48" y="3067"/>
                  <a:pt x="72" y="3067"/>
                </a:cubicBezTo>
                <a:close/>
                <a:moveTo>
                  <a:pt x="3576" y="1674"/>
                </a:moveTo>
                <a:cubicBezTo>
                  <a:pt x="3270" y="1503"/>
                  <a:pt x="2960" y="1333"/>
                  <a:pt x="2650" y="1173"/>
                </a:cubicBezTo>
                <a:cubicBezTo>
                  <a:pt x="2605" y="1363"/>
                  <a:pt x="2577" y="1584"/>
                  <a:pt x="2577" y="1814"/>
                </a:cubicBezTo>
                <a:lnTo>
                  <a:pt x="3580" y="1814"/>
                </a:lnTo>
                <a:cubicBezTo>
                  <a:pt x="3576" y="1774"/>
                  <a:pt x="3576" y="1724"/>
                  <a:pt x="3576" y="1674"/>
                </a:cubicBezTo>
                <a:close/>
                <a:moveTo>
                  <a:pt x="1075" y="571"/>
                </a:moveTo>
                <a:cubicBezTo>
                  <a:pt x="797" y="571"/>
                  <a:pt x="576" y="1133"/>
                  <a:pt x="576" y="1814"/>
                </a:cubicBezTo>
                <a:lnTo>
                  <a:pt x="1579" y="1814"/>
                </a:lnTo>
                <a:cubicBezTo>
                  <a:pt x="1574" y="1133"/>
                  <a:pt x="1353" y="571"/>
                  <a:pt x="1075" y="571"/>
                </a:cubicBezTo>
                <a:close/>
                <a:moveTo>
                  <a:pt x="8593" y="5292"/>
                </a:moveTo>
                <a:cubicBezTo>
                  <a:pt x="8589" y="5372"/>
                  <a:pt x="8585" y="5453"/>
                  <a:pt x="8585" y="5533"/>
                </a:cubicBezTo>
                <a:lnTo>
                  <a:pt x="8859" y="5533"/>
                </a:lnTo>
                <a:cubicBezTo>
                  <a:pt x="8770" y="5443"/>
                  <a:pt x="8682" y="5362"/>
                  <a:pt x="8593" y="5292"/>
                </a:cubicBezTo>
                <a:close/>
                <a:moveTo>
                  <a:pt x="8082" y="6776"/>
                </a:moveTo>
                <a:cubicBezTo>
                  <a:pt x="8360" y="6776"/>
                  <a:pt x="8581" y="6214"/>
                  <a:pt x="8581" y="5533"/>
                </a:cubicBezTo>
                <a:lnTo>
                  <a:pt x="7579" y="5533"/>
                </a:lnTo>
                <a:cubicBezTo>
                  <a:pt x="7583" y="6214"/>
                  <a:pt x="7808" y="6776"/>
                  <a:pt x="8082" y="6776"/>
                </a:cubicBezTo>
                <a:close/>
                <a:moveTo>
                  <a:pt x="2340" y="1022"/>
                </a:moveTo>
                <a:cubicBezTo>
                  <a:pt x="2118" y="912"/>
                  <a:pt x="1893" y="802"/>
                  <a:pt x="1671" y="702"/>
                </a:cubicBezTo>
                <a:cubicBezTo>
                  <a:pt x="1764" y="1012"/>
                  <a:pt x="1909" y="1213"/>
                  <a:pt x="2074" y="1213"/>
                </a:cubicBezTo>
                <a:cubicBezTo>
                  <a:pt x="2174" y="1213"/>
                  <a:pt x="2263" y="1143"/>
                  <a:pt x="2340" y="1022"/>
                </a:cubicBezTo>
                <a:close/>
                <a:moveTo>
                  <a:pt x="564" y="221"/>
                </a:moveTo>
                <a:cubicBezTo>
                  <a:pt x="374" y="140"/>
                  <a:pt x="189" y="70"/>
                  <a:pt x="0" y="0"/>
                </a:cubicBezTo>
                <a:lnTo>
                  <a:pt x="0" y="1193"/>
                </a:lnTo>
                <a:cubicBezTo>
                  <a:pt x="24" y="1203"/>
                  <a:pt x="48" y="1203"/>
                  <a:pt x="72" y="1203"/>
                </a:cubicBezTo>
                <a:cubicBezTo>
                  <a:pt x="314" y="1213"/>
                  <a:pt x="515" y="782"/>
                  <a:pt x="564" y="221"/>
                </a:cubicBezTo>
                <a:close/>
                <a:moveTo>
                  <a:pt x="2078" y="6776"/>
                </a:moveTo>
                <a:cubicBezTo>
                  <a:pt x="2356" y="6776"/>
                  <a:pt x="2577" y="6214"/>
                  <a:pt x="2577" y="5533"/>
                </a:cubicBezTo>
                <a:lnTo>
                  <a:pt x="1574" y="5533"/>
                </a:lnTo>
                <a:cubicBezTo>
                  <a:pt x="1574" y="6214"/>
                  <a:pt x="1800" y="6776"/>
                  <a:pt x="2078" y="6776"/>
                </a:cubicBezTo>
                <a:close/>
                <a:moveTo>
                  <a:pt x="2078" y="10474"/>
                </a:moveTo>
                <a:cubicBezTo>
                  <a:pt x="2356" y="10474"/>
                  <a:pt x="2577" y="9913"/>
                  <a:pt x="2577" y="9231"/>
                </a:cubicBezTo>
                <a:lnTo>
                  <a:pt x="1574" y="9231"/>
                </a:lnTo>
                <a:cubicBezTo>
                  <a:pt x="1574" y="9923"/>
                  <a:pt x="1800" y="10474"/>
                  <a:pt x="2078" y="10474"/>
                </a:cubicBezTo>
                <a:close/>
                <a:moveTo>
                  <a:pt x="4079" y="10474"/>
                </a:moveTo>
                <a:cubicBezTo>
                  <a:pt x="4357" y="10474"/>
                  <a:pt x="4579" y="9913"/>
                  <a:pt x="4579" y="9231"/>
                </a:cubicBezTo>
                <a:lnTo>
                  <a:pt x="3576" y="9231"/>
                </a:lnTo>
                <a:cubicBezTo>
                  <a:pt x="3576" y="9923"/>
                  <a:pt x="3801" y="10474"/>
                  <a:pt x="4079" y="10474"/>
                </a:cubicBezTo>
                <a:close/>
                <a:moveTo>
                  <a:pt x="10083" y="10474"/>
                </a:moveTo>
                <a:cubicBezTo>
                  <a:pt x="10361" y="10474"/>
                  <a:pt x="10583" y="9913"/>
                  <a:pt x="10583" y="9231"/>
                </a:cubicBezTo>
                <a:lnTo>
                  <a:pt x="9584" y="9231"/>
                </a:lnTo>
                <a:cubicBezTo>
                  <a:pt x="9584" y="9923"/>
                  <a:pt x="9809" y="10474"/>
                  <a:pt x="10083" y="10474"/>
                </a:cubicBezTo>
                <a:close/>
                <a:moveTo>
                  <a:pt x="8082" y="10474"/>
                </a:moveTo>
                <a:cubicBezTo>
                  <a:pt x="8360" y="10474"/>
                  <a:pt x="8581" y="9913"/>
                  <a:pt x="8581" y="9231"/>
                </a:cubicBezTo>
                <a:lnTo>
                  <a:pt x="7579" y="9231"/>
                </a:lnTo>
                <a:cubicBezTo>
                  <a:pt x="7583" y="9923"/>
                  <a:pt x="7808" y="10474"/>
                  <a:pt x="8082" y="10474"/>
                </a:cubicBezTo>
                <a:close/>
                <a:moveTo>
                  <a:pt x="6081" y="10474"/>
                </a:moveTo>
                <a:cubicBezTo>
                  <a:pt x="6358" y="10474"/>
                  <a:pt x="6580" y="9913"/>
                  <a:pt x="6580" y="9231"/>
                </a:cubicBezTo>
                <a:lnTo>
                  <a:pt x="5577" y="9231"/>
                </a:lnTo>
                <a:cubicBezTo>
                  <a:pt x="5581" y="9923"/>
                  <a:pt x="5803" y="10474"/>
                  <a:pt x="6081" y="10474"/>
                </a:cubicBezTo>
                <a:close/>
                <a:moveTo>
                  <a:pt x="0" y="10464"/>
                </a:moveTo>
                <a:cubicBezTo>
                  <a:pt x="24" y="10474"/>
                  <a:pt x="48" y="10474"/>
                  <a:pt x="72" y="10474"/>
                </a:cubicBezTo>
                <a:cubicBezTo>
                  <a:pt x="350" y="10474"/>
                  <a:pt x="572" y="9913"/>
                  <a:pt x="572" y="9231"/>
                </a:cubicBezTo>
                <a:lnTo>
                  <a:pt x="0" y="9231"/>
                </a:lnTo>
                <a:lnTo>
                  <a:pt x="0" y="10464"/>
                </a:lnTo>
                <a:close/>
                <a:moveTo>
                  <a:pt x="4079" y="8620"/>
                </a:moveTo>
                <a:cubicBezTo>
                  <a:pt x="4357" y="8620"/>
                  <a:pt x="4579" y="8059"/>
                  <a:pt x="4579" y="7377"/>
                </a:cubicBezTo>
                <a:lnTo>
                  <a:pt x="3576" y="7377"/>
                </a:lnTo>
                <a:cubicBezTo>
                  <a:pt x="3576" y="8069"/>
                  <a:pt x="3801" y="8620"/>
                  <a:pt x="4079" y="8620"/>
                </a:cubicBezTo>
                <a:close/>
                <a:moveTo>
                  <a:pt x="1075" y="7988"/>
                </a:moveTo>
                <a:cubicBezTo>
                  <a:pt x="797" y="7988"/>
                  <a:pt x="576" y="8550"/>
                  <a:pt x="576" y="9231"/>
                </a:cubicBezTo>
                <a:lnTo>
                  <a:pt x="1579" y="9231"/>
                </a:lnTo>
                <a:cubicBezTo>
                  <a:pt x="1574" y="8540"/>
                  <a:pt x="1353" y="7988"/>
                  <a:pt x="1075" y="7988"/>
                </a:cubicBezTo>
                <a:close/>
                <a:moveTo>
                  <a:pt x="5078" y="7988"/>
                </a:moveTo>
                <a:cubicBezTo>
                  <a:pt x="4800" y="7988"/>
                  <a:pt x="4579" y="8550"/>
                  <a:pt x="4579" y="9231"/>
                </a:cubicBezTo>
                <a:lnTo>
                  <a:pt x="5581" y="9231"/>
                </a:lnTo>
                <a:cubicBezTo>
                  <a:pt x="5581" y="8540"/>
                  <a:pt x="5356" y="7988"/>
                  <a:pt x="5078" y="7988"/>
                </a:cubicBezTo>
                <a:close/>
                <a:moveTo>
                  <a:pt x="3077" y="7988"/>
                </a:moveTo>
                <a:cubicBezTo>
                  <a:pt x="2799" y="7988"/>
                  <a:pt x="2577" y="8550"/>
                  <a:pt x="2577" y="9231"/>
                </a:cubicBezTo>
                <a:lnTo>
                  <a:pt x="3580" y="9231"/>
                </a:lnTo>
                <a:cubicBezTo>
                  <a:pt x="3576" y="8540"/>
                  <a:pt x="3354" y="7988"/>
                  <a:pt x="3077" y="7988"/>
                </a:cubicBezTo>
                <a:close/>
                <a:moveTo>
                  <a:pt x="7083" y="7988"/>
                </a:moveTo>
                <a:cubicBezTo>
                  <a:pt x="6805" y="7988"/>
                  <a:pt x="6584" y="8550"/>
                  <a:pt x="6584" y="9231"/>
                </a:cubicBezTo>
                <a:lnTo>
                  <a:pt x="7587" y="9231"/>
                </a:lnTo>
                <a:cubicBezTo>
                  <a:pt x="7583" y="8540"/>
                  <a:pt x="7357" y="7988"/>
                  <a:pt x="7083" y="7988"/>
                </a:cubicBezTo>
                <a:close/>
                <a:moveTo>
                  <a:pt x="3077" y="6134"/>
                </a:moveTo>
                <a:cubicBezTo>
                  <a:pt x="2799" y="6134"/>
                  <a:pt x="2577" y="6696"/>
                  <a:pt x="2577" y="7377"/>
                </a:cubicBezTo>
                <a:lnTo>
                  <a:pt x="3580" y="7377"/>
                </a:lnTo>
                <a:cubicBezTo>
                  <a:pt x="3576" y="6696"/>
                  <a:pt x="3354" y="6134"/>
                  <a:pt x="3077" y="6134"/>
                </a:cubicBezTo>
                <a:close/>
                <a:moveTo>
                  <a:pt x="1075" y="6134"/>
                </a:moveTo>
                <a:cubicBezTo>
                  <a:pt x="797" y="6134"/>
                  <a:pt x="576" y="6696"/>
                  <a:pt x="576" y="7377"/>
                </a:cubicBezTo>
                <a:lnTo>
                  <a:pt x="1579" y="7377"/>
                </a:lnTo>
                <a:cubicBezTo>
                  <a:pt x="1574" y="6696"/>
                  <a:pt x="1353" y="6134"/>
                  <a:pt x="1075" y="6134"/>
                </a:cubicBezTo>
                <a:close/>
                <a:moveTo>
                  <a:pt x="2078" y="8620"/>
                </a:moveTo>
                <a:cubicBezTo>
                  <a:pt x="2356" y="8620"/>
                  <a:pt x="2577" y="8059"/>
                  <a:pt x="2577" y="7377"/>
                </a:cubicBezTo>
                <a:lnTo>
                  <a:pt x="1574" y="7377"/>
                </a:lnTo>
                <a:cubicBezTo>
                  <a:pt x="1574" y="8069"/>
                  <a:pt x="1800" y="8620"/>
                  <a:pt x="2078" y="8620"/>
                </a:cubicBezTo>
                <a:close/>
                <a:moveTo>
                  <a:pt x="0" y="8610"/>
                </a:moveTo>
                <a:cubicBezTo>
                  <a:pt x="24" y="8620"/>
                  <a:pt x="48" y="8620"/>
                  <a:pt x="72" y="8620"/>
                </a:cubicBezTo>
                <a:cubicBezTo>
                  <a:pt x="350" y="8620"/>
                  <a:pt x="572" y="8059"/>
                  <a:pt x="572" y="7377"/>
                </a:cubicBezTo>
                <a:lnTo>
                  <a:pt x="0" y="7377"/>
                </a:lnTo>
                <a:lnTo>
                  <a:pt x="0" y="8610"/>
                </a:lnTo>
                <a:close/>
                <a:moveTo>
                  <a:pt x="5078" y="6134"/>
                </a:moveTo>
                <a:cubicBezTo>
                  <a:pt x="4800" y="6134"/>
                  <a:pt x="4579" y="6696"/>
                  <a:pt x="4579" y="7377"/>
                </a:cubicBezTo>
                <a:lnTo>
                  <a:pt x="5581" y="7377"/>
                </a:lnTo>
                <a:cubicBezTo>
                  <a:pt x="5581" y="6696"/>
                  <a:pt x="5356" y="6134"/>
                  <a:pt x="5078" y="6134"/>
                </a:cubicBezTo>
                <a:close/>
                <a:moveTo>
                  <a:pt x="9085" y="6134"/>
                </a:moveTo>
                <a:cubicBezTo>
                  <a:pt x="8807" y="6134"/>
                  <a:pt x="8585" y="6696"/>
                  <a:pt x="8585" y="7377"/>
                </a:cubicBezTo>
                <a:lnTo>
                  <a:pt x="9584" y="7377"/>
                </a:lnTo>
                <a:cubicBezTo>
                  <a:pt x="9584" y="6696"/>
                  <a:pt x="9362" y="6134"/>
                  <a:pt x="9085" y="6134"/>
                </a:cubicBezTo>
                <a:close/>
                <a:moveTo>
                  <a:pt x="12608" y="8901"/>
                </a:moveTo>
                <a:cubicBezTo>
                  <a:pt x="12596" y="9011"/>
                  <a:pt x="12588" y="9121"/>
                  <a:pt x="12588" y="9231"/>
                </a:cubicBezTo>
                <a:lnTo>
                  <a:pt x="13011" y="9231"/>
                </a:lnTo>
                <a:cubicBezTo>
                  <a:pt x="12878" y="9121"/>
                  <a:pt x="12741" y="9011"/>
                  <a:pt x="12608" y="8901"/>
                </a:cubicBezTo>
                <a:close/>
                <a:moveTo>
                  <a:pt x="7083" y="6134"/>
                </a:moveTo>
                <a:cubicBezTo>
                  <a:pt x="6805" y="6134"/>
                  <a:pt x="6584" y="6696"/>
                  <a:pt x="6584" y="7377"/>
                </a:cubicBezTo>
                <a:lnTo>
                  <a:pt x="7587" y="7377"/>
                </a:lnTo>
                <a:cubicBezTo>
                  <a:pt x="7583" y="6696"/>
                  <a:pt x="7357" y="6134"/>
                  <a:pt x="7083" y="6134"/>
                </a:cubicBezTo>
                <a:close/>
                <a:moveTo>
                  <a:pt x="10188" y="6746"/>
                </a:moveTo>
                <a:cubicBezTo>
                  <a:pt x="10023" y="6595"/>
                  <a:pt x="9854" y="6435"/>
                  <a:pt x="9689" y="6285"/>
                </a:cubicBezTo>
                <a:cubicBezTo>
                  <a:pt x="9781" y="6585"/>
                  <a:pt x="9922" y="6776"/>
                  <a:pt x="10087" y="6776"/>
                </a:cubicBezTo>
                <a:cubicBezTo>
                  <a:pt x="10119" y="6776"/>
                  <a:pt x="10156" y="6766"/>
                  <a:pt x="10188" y="6746"/>
                </a:cubicBezTo>
                <a:close/>
                <a:moveTo>
                  <a:pt x="12089" y="10474"/>
                </a:moveTo>
                <a:cubicBezTo>
                  <a:pt x="12366" y="10474"/>
                  <a:pt x="12588" y="9913"/>
                  <a:pt x="12588" y="9231"/>
                </a:cubicBezTo>
                <a:lnTo>
                  <a:pt x="11585" y="9231"/>
                </a:lnTo>
                <a:cubicBezTo>
                  <a:pt x="11585" y="9923"/>
                  <a:pt x="11811" y="10474"/>
                  <a:pt x="12089" y="10474"/>
                </a:cubicBezTo>
                <a:close/>
                <a:moveTo>
                  <a:pt x="6081" y="16037"/>
                </a:moveTo>
                <a:cubicBezTo>
                  <a:pt x="6358" y="16037"/>
                  <a:pt x="6580" y="15476"/>
                  <a:pt x="6580" y="14794"/>
                </a:cubicBezTo>
                <a:lnTo>
                  <a:pt x="5577" y="14794"/>
                </a:lnTo>
                <a:cubicBezTo>
                  <a:pt x="5581" y="15476"/>
                  <a:pt x="5803" y="16037"/>
                  <a:pt x="6081" y="16037"/>
                </a:cubicBezTo>
                <a:close/>
                <a:moveTo>
                  <a:pt x="6580" y="3668"/>
                </a:moveTo>
                <a:lnTo>
                  <a:pt x="6636" y="3668"/>
                </a:lnTo>
                <a:cubicBezTo>
                  <a:pt x="6616" y="3658"/>
                  <a:pt x="6600" y="3638"/>
                  <a:pt x="6580" y="3628"/>
                </a:cubicBezTo>
                <a:cubicBezTo>
                  <a:pt x="6584" y="3648"/>
                  <a:pt x="6580" y="3658"/>
                  <a:pt x="6580" y="3668"/>
                </a:cubicBezTo>
                <a:close/>
                <a:moveTo>
                  <a:pt x="16091" y="21600"/>
                </a:moveTo>
                <a:cubicBezTo>
                  <a:pt x="16369" y="21600"/>
                  <a:pt x="16591" y="21039"/>
                  <a:pt x="16591" y="20357"/>
                </a:cubicBezTo>
                <a:lnTo>
                  <a:pt x="15588" y="20357"/>
                </a:lnTo>
                <a:cubicBezTo>
                  <a:pt x="15592" y="21039"/>
                  <a:pt x="15817" y="21600"/>
                  <a:pt x="16091" y="21600"/>
                </a:cubicBezTo>
                <a:close/>
                <a:moveTo>
                  <a:pt x="12089" y="21600"/>
                </a:moveTo>
                <a:cubicBezTo>
                  <a:pt x="12366" y="21600"/>
                  <a:pt x="12588" y="21039"/>
                  <a:pt x="12588" y="20357"/>
                </a:cubicBezTo>
                <a:lnTo>
                  <a:pt x="11585" y="20357"/>
                </a:lnTo>
                <a:cubicBezTo>
                  <a:pt x="11585" y="21039"/>
                  <a:pt x="11811" y="21600"/>
                  <a:pt x="12089" y="21600"/>
                </a:cubicBezTo>
                <a:close/>
                <a:moveTo>
                  <a:pt x="20098" y="21600"/>
                </a:moveTo>
                <a:cubicBezTo>
                  <a:pt x="20376" y="21600"/>
                  <a:pt x="20597" y="21039"/>
                  <a:pt x="20597" y="20357"/>
                </a:cubicBezTo>
                <a:lnTo>
                  <a:pt x="19595" y="20357"/>
                </a:lnTo>
                <a:cubicBezTo>
                  <a:pt x="19595" y="21039"/>
                  <a:pt x="19820" y="21600"/>
                  <a:pt x="20098" y="21600"/>
                </a:cubicBezTo>
                <a:close/>
                <a:moveTo>
                  <a:pt x="18093" y="21600"/>
                </a:moveTo>
                <a:cubicBezTo>
                  <a:pt x="18370" y="21600"/>
                  <a:pt x="18592" y="21039"/>
                  <a:pt x="18592" y="20357"/>
                </a:cubicBezTo>
                <a:lnTo>
                  <a:pt x="17589" y="20357"/>
                </a:lnTo>
                <a:cubicBezTo>
                  <a:pt x="17593" y="21039"/>
                  <a:pt x="17819" y="21600"/>
                  <a:pt x="18093" y="21600"/>
                </a:cubicBezTo>
                <a:close/>
                <a:moveTo>
                  <a:pt x="8082" y="21600"/>
                </a:moveTo>
                <a:cubicBezTo>
                  <a:pt x="8360" y="21600"/>
                  <a:pt x="8581" y="21039"/>
                  <a:pt x="8581" y="20357"/>
                </a:cubicBezTo>
                <a:lnTo>
                  <a:pt x="7579" y="20357"/>
                </a:lnTo>
                <a:cubicBezTo>
                  <a:pt x="7583" y="21039"/>
                  <a:pt x="7808" y="21600"/>
                  <a:pt x="8082" y="21600"/>
                </a:cubicBezTo>
                <a:close/>
                <a:moveTo>
                  <a:pt x="4079" y="21600"/>
                </a:moveTo>
                <a:cubicBezTo>
                  <a:pt x="4357" y="21600"/>
                  <a:pt x="4579" y="21039"/>
                  <a:pt x="4579" y="20357"/>
                </a:cubicBezTo>
                <a:lnTo>
                  <a:pt x="3576" y="20357"/>
                </a:lnTo>
                <a:cubicBezTo>
                  <a:pt x="3576" y="21039"/>
                  <a:pt x="3801" y="21600"/>
                  <a:pt x="4079" y="21600"/>
                </a:cubicBezTo>
                <a:close/>
                <a:moveTo>
                  <a:pt x="2078" y="21600"/>
                </a:moveTo>
                <a:cubicBezTo>
                  <a:pt x="2356" y="21600"/>
                  <a:pt x="2577" y="21039"/>
                  <a:pt x="2577" y="20357"/>
                </a:cubicBezTo>
                <a:lnTo>
                  <a:pt x="1574" y="20357"/>
                </a:lnTo>
                <a:cubicBezTo>
                  <a:pt x="1574" y="21039"/>
                  <a:pt x="1800" y="21600"/>
                  <a:pt x="2078" y="21600"/>
                </a:cubicBezTo>
                <a:close/>
                <a:moveTo>
                  <a:pt x="21097" y="19104"/>
                </a:moveTo>
                <a:cubicBezTo>
                  <a:pt x="20819" y="19104"/>
                  <a:pt x="20597" y="19666"/>
                  <a:pt x="20597" y="20347"/>
                </a:cubicBezTo>
                <a:lnTo>
                  <a:pt x="21600" y="20347"/>
                </a:lnTo>
                <a:cubicBezTo>
                  <a:pt x="21600" y="19666"/>
                  <a:pt x="21374" y="19104"/>
                  <a:pt x="21097" y="19104"/>
                </a:cubicBezTo>
                <a:close/>
                <a:moveTo>
                  <a:pt x="6081" y="21600"/>
                </a:moveTo>
                <a:cubicBezTo>
                  <a:pt x="6358" y="21600"/>
                  <a:pt x="6580" y="21039"/>
                  <a:pt x="6580" y="20357"/>
                </a:cubicBezTo>
                <a:lnTo>
                  <a:pt x="5577" y="20357"/>
                </a:lnTo>
                <a:cubicBezTo>
                  <a:pt x="5581" y="21039"/>
                  <a:pt x="5803" y="21600"/>
                  <a:pt x="6081" y="21600"/>
                </a:cubicBezTo>
                <a:close/>
                <a:moveTo>
                  <a:pt x="10083" y="21600"/>
                </a:moveTo>
                <a:cubicBezTo>
                  <a:pt x="10361" y="21600"/>
                  <a:pt x="10583" y="21039"/>
                  <a:pt x="10583" y="20357"/>
                </a:cubicBezTo>
                <a:lnTo>
                  <a:pt x="9584" y="20357"/>
                </a:lnTo>
                <a:cubicBezTo>
                  <a:pt x="9584" y="21039"/>
                  <a:pt x="9809" y="21600"/>
                  <a:pt x="10083" y="21600"/>
                </a:cubicBezTo>
                <a:close/>
                <a:moveTo>
                  <a:pt x="17094" y="19104"/>
                </a:moveTo>
                <a:cubicBezTo>
                  <a:pt x="16816" y="19104"/>
                  <a:pt x="16595" y="19666"/>
                  <a:pt x="16595" y="20347"/>
                </a:cubicBezTo>
                <a:lnTo>
                  <a:pt x="17597" y="20347"/>
                </a:lnTo>
                <a:cubicBezTo>
                  <a:pt x="17593" y="19666"/>
                  <a:pt x="17368" y="19104"/>
                  <a:pt x="17094" y="19104"/>
                </a:cubicBezTo>
                <a:close/>
                <a:moveTo>
                  <a:pt x="7083" y="19104"/>
                </a:moveTo>
                <a:cubicBezTo>
                  <a:pt x="6805" y="19104"/>
                  <a:pt x="6584" y="19666"/>
                  <a:pt x="6584" y="20347"/>
                </a:cubicBezTo>
                <a:lnTo>
                  <a:pt x="7587" y="20347"/>
                </a:lnTo>
                <a:cubicBezTo>
                  <a:pt x="7583" y="19666"/>
                  <a:pt x="7357" y="19104"/>
                  <a:pt x="7083" y="19104"/>
                </a:cubicBezTo>
                <a:close/>
                <a:moveTo>
                  <a:pt x="5078" y="19104"/>
                </a:moveTo>
                <a:cubicBezTo>
                  <a:pt x="4800" y="19104"/>
                  <a:pt x="4579" y="19666"/>
                  <a:pt x="4579" y="20347"/>
                </a:cubicBezTo>
                <a:lnTo>
                  <a:pt x="5581" y="20347"/>
                </a:lnTo>
                <a:cubicBezTo>
                  <a:pt x="5581" y="19666"/>
                  <a:pt x="5356" y="19104"/>
                  <a:pt x="5078" y="19104"/>
                </a:cubicBezTo>
                <a:close/>
                <a:moveTo>
                  <a:pt x="3077" y="19104"/>
                </a:moveTo>
                <a:cubicBezTo>
                  <a:pt x="2799" y="19104"/>
                  <a:pt x="2577" y="19666"/>
                  <a:pt x="2577" y="20347"/>
                </a:cubicBezTo>
                <a:lnTo>
                  <a:pt x="3580" y="20347"/>
                </a:lnTo>
                <a:cubicBezTo>
                  <a:pt x="3576" y="19666"/>
                  <a:pt x="3354" y="19104"/>
                  <a:pt x="3077" y="19104"/>
                </a:cubicBezTo>
                <a:close/>
                <a:moveTo>
                  <a:pt x="9085" y="19104"/>
                </a:moveTo>
                <a:cubicBezTo>
                  <a:pt x="8807" y="19104"/>
                  <a:pt x="8585" y="19666"/>
                  <a:pt x="8585" y="20347"/>
                </a:cubicBezTo>
                <a:lnTo>
                  <a:pt x="9584" y="20347"/>
                </a:lnTo>
                <a:cubicBezTo>
                  <a:pt x="9584" y="19666"/>
                  <a:pt x="9362" y="19104"/>
                  <a:pt x="9085" y="19104"/>
                </a:cubicBezTo>
                <a:close/>
                <a:moveTo>
                  <a:pt x="1075" y="19104"/>
                </a:moveTo>
                <a:cubicBezTo>
                  <a:pt x="797" y="19104"/>
                  <a:pt x="576" y="19666"/>
                  <a:pt x="576" y="20347"/>
                </a:cubicBezTo>
                <a:lnTo>
                  <a:pt x="1579" y="20347"/>
                </a:lnTo>
                <a:cubicBezTo>
                  <a:pt x="1574" y="19666"/>
                  <a:pt x="1353" y="19104"/>
                  <a:pt x="1075" y="19104"/>
                </a:cubicBezTo>
                <a:close/>
                <a:moveTo>
                  <a:pt x="72" y="21600"/>
                </a:moveTo>
                <a:cubicBezTo>
                  <a:pt x="350" y="21600"/>
                  <a:pt x="572" y="21039"/>
                  <a:pt x="572" y="20357"/>
                </a:cubicBezTo>
                <a:lnTo>
                  <a:pt x="0" y="20357"/>
                </a:lnTo>
                <a:lnTo>
                  <a:pt x="0" y="21590"/>
                </a:lnTo>
                <a:cubicBezTo>
                  <a:pt x="24" y="21590"/>
                  <a:pt x="48" y="21600"/>
                  <a:pt x="72" y="21600"/>
                </a:cubicBezTo>
                <a:close/>
                <a:moveTo>
                  <a:pt x="15093" y="19104"/>
                </a:moveTo>
                <a:cubicBezTo>
                  <a:pt x="14815" y="19104"/>
                  <a:pt x="14593" y="19666"/>
                  <a:pt x="14593" y="20347"/>
                </a:cubicBezTo>
                <a:lnTo>
                  <a:pt x="15596" y="20347"/>
                </a:lnTo>
                <a:cubicBezTo>
                  <a:pt x="15592" y="19666"/>
                  <a:pt x="15366" y="19104"/>
                  <a:pt x="15093" y="19104"/>
                </a:cubicBezTo>
                <a:close/>
                <a:moveTo>
                  <a:pt x="19095" y="19104"/>
                </a:moveTo>
                <a:cubicBezTo>
                  <a:pt x="18817" y="19104"/>
                  <a:pt x="18596" y="19666"/>
                  <a:pt x="18596" y="20347"/>
                </a:cubicBezTo>
                <a:lnTo>
                  <a:pt x="19599" y="20347"/>
                </a:lnTo>
                <a:cubicBezTo>
                  <a:pt x="19595" y="19666"/>
                  <a:pt x="19373" y="19104"/>
                  <a:pt x="19095" y="19104"/>
                </a:cubicBezTo>
                <a:close/>
                <a:moveTo>
                  <a:pt x="13087" y="19104"/>
                </a:moveTo>
                <a:cubicBezTo>
                  <a:pt x="12809" y="19104"/>
                  <a:pt x="12588" y="19666"/>
                  <a:pt x="12588" y="20347"/>
                </a:cubicBezTo>
                <a:lnTo>
                  <a:pt x="13591" y="20347"/>
                </a:lnTo>
                <a:cubicBezTo>
                  <a:pt x="13591" y="19666"/>
                  <a:pt x="13365" y="19104"/>
                  <a:pt x="13087" y="19104"/>
                </a:cubicBezTo>
                <a:close/>
                <a:moveTo>
                  <a:pt x="11086" y="19104"/>
                </a:moveTo>
                <a:cubicBezTo>
                  <a:pt x="10808" y="19104"/>
                  <a:pt x="10587" y="19666"/>
                  <a:pt x="10587" y="20347"/>
                </a:cubicBezTo>
                <a:lnTo>
                  <a:pt x="11589" y="20347"/>
                </a:lnTo>
                <a:cubicBezTo>
                  <a:pt x="11585" y="19666"/>
                  <a:pt x="11364" y="19104"/>
                  <a:pt x="11086" y="19104"/>
                </a:cubicBezTo>
                <a:close/>
                <a:moveTo>
                  <a:pt x="14090" y="21600"/>
                </a:moveTo>
                <a:cubicBezTo>
                  <a:pt x="14368" y="21600"/>
                  <a:pt x="14589" y="21039"/>
                  <a:pt x="14589" y="20357"/>
                </a:cubicBezTo>
                <a:lnTo>
                  <a:pt x="13587" y="20357"/>
                </a:lnTo>
                <a:cubicBezTo>
                  <a:pt x="13591" y="21039"/>
                  <a:pt x="13812" y="21600"/>
                  <a:pt x="14090" y="21600"/>
                </a:cubicBezTo>
                <a:close/>
                <a:moveTo>
                  <a:pt x="13087" y="13541"/>
                </a:moveTo>
                <a:cubicBezTo>
                  <a:pt x="12809" y="13541"/>
                  <a:pt x="12588" y="14103"/>
                  <a:pt x="12588" y="14784"/>
                </a:cubicBezTo>
                <a:lnTo>
                  <a:pt x="13591" y="14784"/>
                </a:lnTo>
                <a:cubicBezTo>
                  <a:pt x="13591" y="14103"/>
                  <a:pt x="13365" y="13541"/>
                  <a:pt x="13087" y="13541"/>
                </a:cubicBezTo>
                <a:close/>
                <a:moveTo>
                  <a:pt x="9085" y="13541"/>
                </a:moveTo>
                <a:cubicBezTo>
                  <a:pt x="8807" y="13541"/>
                  <a:pt x="8585" y="14103"/>
                  <a:pt x="8585" y="14784"/>
                </a:cubicBezTo>
                <a:lnTo>
                  <a:pt x="9584" y="14784"/>
                </a:lnTo>
                <a:cubicBezTo>
                  <a:pt x="9584" y="14103"/>
                  <a:pt x="9362" y="13541"/>
                  <a:pt x="9085" y="13541"/>
                </a:cubicBezTo>
                <a:close/>
                <a:moveTo>
                  <a:pt x="11086" y="13541"/>
                </a:moveTo>
                <a:cubicBezTo>
                  <a:pt x="10808" y="13541"/>
                  <a:pt x="10587" y="14103"/>
                  <a:pt x="10587" y="14784"/>
                </a:cubicBezTo>
                <a:lnTo>
                  <a:pt x="11589" y="14784"/>
                </a:lnTo>
                <a:cubicBezTo>
                  <a:pt x="11585" y="14103"/>
                  <a:pt x="11364" y="13541"/>
                  <a:pt x="11086" y="13541"/>
                </a:cubicBezTo>
                <a:close/>
                <a:moveTo>
                  <a:pt x="5078" y="13541"/>
                </a:moveTo>
                <a:cubicBezTo>
                  <a:pt x="4800" y="13541"/>
                  <a:pt x="4579" y="14103"/>
                  <a:pt x="4579" y="14784"/>
                </a:cubicBezTo>
                <a:lnTo>
                  <a:pt x="5581" y="14784"/>
                </a:lnTo>
                <a:cubicBezTo>
                  <a:pt x="5581" y="14103"/>
                  <a:pt x="5356" y="13541"/>
                  <a:pt x="5078" y="13541"/>
                </a:cubicBezTo>
                <a:close/>
                <a:moveTo>
                  <a:pt x="7083" y="13541"/>
                </a:moveTo>
                <a:cubicBezTo>
                  <a:pt x="6805" y="13541"/>
                  <a:pt x="6584" y="14103"/>
                  <a:pt x="6584" y="14784"/>
                </a:cubicBezTo>
                <a:lnTo>
                  <a:pt x="7587" y="14784"/>
                </a:lnTo>
                <a:cubicBezTo>
                  <a:pt x="7583" y="14103"/>
                  <a:pt x="7357" y="13541"/>
                  <a:pt x="7083" y="13541"/>
                </a:cubicBezTo>
                <a:close/>
                <a:moveTo>
                  <a:pt x="20477" y="13742"/>
                </a:moveTo>
                <a:cubicBezTo>
                  <a:pt x="20191" y="13612"/>
                  <a:pt x="19905" y="13471"/>
                  <a:pt x="19619" y="13331"/>
                </a:cubicBezTo>
                <a:cubicBezTo>
                  <a:pt x="19683" y="13822"/>
                  <a:pt x="19872" y="14183"/>
                  <a:pt x="20094" y="14183"/>
                </a:cubicBezTo>
                <a:cubicBezTo>
                  <a:pt x="20251" y="14183"/>
                  <a:pt x="20388" y="14012"/>
                  <a:pt x="20477" y="13742"/>
                </a:cubicBezTo>
                <a:close/>
                <a:moveTo>
                  <a:pt x="3077" y="13541"/>
                </a:moveTo>
                <a:cubicBezTo>
                  <a:pt x="2799" y="13541"/>
                  <a:pt x="2577" y="14103"/>
                  <a:pt x="2577" y="14784"/>
                </a:cubicBezTo>
                <a:lnTo>
                  <a:pt x="3580" y="14784"/>
                </a:lnTo>
                <a:cubicBezTo>
                  <a:pt x="3576" y="14103"/>
                  <a:pt x="3354" y="13541"/>
                  <a:pt x="3077" y="13541"/>
                </a:cubicBezTo>
                <a:close/>
                <a:moveTo>
                  <a:pt x="20762" y="13872"/>
                </a:moveTo>
                <a:cubicBezTo>
                  <a:pt x="20662" y="14103"/>
                  <a:pt x="20597" y="14423"/>
                  <a:pt x="20597" y="14794"/>
                </a:cubicBezTo>
                <a:lnTo>
                  <a:pt x="21600" y="14794"/>
                </a:lnTo>
                <a:cubicBezTo>
                  <a:pt x="21600" y="14584"/>
                  <a:pt x="21580" y="14393"/>
                  <a:pt x="21544" y="14223"/>
                </a:cubicBezTo>
                <a:cubicBezTo>
                  <a:pt x="21282" y="14103"/>
                  <a:pt x="21020" y="13992"/>
                  <a:pt x="20762" y="13872"/>
                </a:cubicBezTo>
                <a:close/>
                <a:moveTo>
                  <a:pt x="19095" y="13541"/>
                </a:moveTo>
                <a:cubicBezTo>
                  <a:pt x="18817" y="13541"/>
                  <a:pt x="18596" y="14103"/>
                  <a:pt x="18596" y="14784"/>
                </a:cubicBezTo>
                <a:lnTo>
                  <a:pt x="19599" y="14784"/>
                </a:lnTo>
                <a:cubicBezTo>
                  <a:pt x="19595" y="14103"/>
                  <a:pt x="19373" y="13541"/>
                  <a:pt x="19095" y="13541"/>
                </a:cubicBezTo>
                <a:close/>
                <a:moveTo>
                  <a:pt x="17094" y="13541"/>
                </a:moveTo>
                <a:cubicBezTo>
                  <a:pt x="16816" y="13541"/>
                  <a:pt x="16595" y="14103"/>
                  <a:pt x="16595" y="14784"/>
                </a:cubicBezTo>
                <a:lnTo>
                  <a:pt x="17597" y="14784"/>
                </a:lnTo>
                <a:cubicBezTo>
                  <a:pt x="17593" y="14103"/>
                  <a:pt x="17368" y="13541"/>
                  <a:pt x="17094" y="13541"/>
                </a:cubicBezTo>
                <a:close/>
                <a:moveTo>
                  <a:pt x="15093" y="13541"/>
                </a:moveTo>
                <a:cubicBezTo>
                  <a:pt x="14815" y="13541"/>
                  <a:pt x="14593" y="14103"/>
                  <a:pt x="14593" y="14784"/>
                </a:cubicBezTo>
                <a:lnTo>
                  <a:pt x="15596" y="14784"/>
                </a:lnTo>
                <a:cubicBezTo>
                  <a:pt x="15592" y="14103"/>
                  <a:pt x="15366" y="13541"/>
                  <a:pt x="15093" y="13541"/>
                </a:cubicBezTo>
                <a:close/>
                <a:moveTo>
                  <a:pt x="2078" y="16037"/>
                </a:moveTo>
                <a:cubicBezTo>
                  <a:pt x="2356" y="16037"/>
                  <a:pt x="2577" y="15476"/>
                  <a:pt x="2577" y="14794"/>
                </a:cubicBezTo>
                <a:lnTo>
                  <a:pt x="1574" y="14794"/>
                </a:lnTo>
                <a:cubicBezTo>
                  <a:pt x="1574" y="15476"/>
                  <a:pt x="1800" y="16037"/>
                  <a:pt x="2078" y="16037"/>
                </a:cubicBezTo>
                <a:close/>
                <a:moveTo>
                  <a:pt x="12089" y="16037"/>
                </a:moveTo>
                <a:cubicBezTo>
                  <a:pt x="12366" y="16037"/>
                  <a:pt x="12588" y="15476"/>
                  <a:pt x="12588" y="14794"/>
                </a:cubicBezTo>
                <a:lnTo>
                  <a:pt x="11585" y="14794"/>
                </a:lnTo>
                <a:cubicBezTo>
                  <a:pt x="11585" y="15476"/>
                  <a:pt x="11811" y="16037"/>
                  <a:pt x="12089" y="16037"/>
                </a:cubicBezTo>
                <a:close/>
                <a:moveTo>
                  <a:pt x="14090" y="16037"/>
                </a:moveTo>
                <a:cubicBezTo>
                  <a:pt x="14368" y="16037"/>
                  <a:pt x="14589" y="15476"/>
                  <a:pt x="14589" y="14794"/>
                </a:cubicBezTo>
                <a:lnTo>
                  <a:pt x="13587" y="14794"/>
                </a:lnTo>
                <a:cubicBezTo>
                  <a:pt x="13591" y="15476"/>
                  <a:pt x="13812" y="16037"/>
                  <a:pt x="14090" y="16037"/>
                </a:cubicBezTo>
                <a:close/>
                <a:moveTo>
                  <a:pt x="16091" y="16037"/>
                </a:moveTo>
                <a:cubicBezTo>
                  <a:pt x="16369" y="16037"/>
                  <a:pt x="16591" y="15476"/>
                  <a:pt x="16591" y="14794"/>
                </a:cubicBezTo>
                <a:lnTo>
                  <a:pt x="15588" y="14794"/>
                </a:lnTo>
                <a:cubicBezTo>
                  <a:pt x="15592" y="15476"/>
                  <a:pt x="15817" y="16037"/>
                  <a:pt x="16091" y="16037"/>
                </a:cubicBezTo>
                <a:close/>
                <a:moveTo>
                  <a:pt x="10083" y="16037"/>
                </a:moveTo>
                <a:cubicBezTo>
                  <a:pt x="10361" y="16037"/>
                  <a:pt x="10583" y="15476"/>
                  <a:pt x="10583" y="14794"/>
                </a:cubicBezTo>
                <a:lnTo>
                  <a:pt x="9584" y="14794"/>
                </a:lnTo>
                <a:cubicBezTo>
                  <a:pt x="9584" y="15476"/>
                  <a:pt x="9809" y="16037"/>
                  <a:pt x="10083" y="16037"/>
                </a:cubicBezTo>
                <a:close/>
                <a:moveTo>
                  <a:pt x="18093" y="16037"/>
                </a:moveTo>
                <a:cubicBezTo>
                  <a:pt x="18370" y="16037"/>
                  <a:pt x="18592" y="15476"/>
                  <a:pt x="18592" y="14794"/>
                </a:cubicBezTo>
                <a:lnTo>
                  <a:pt x="17589" y="14794"/>
                </a:lnTo>
                <a:cubicBezTo>
                  <a:pt x="17593" y="15476"/>
                  <a:pt x="17819" y="16037"/>
                  <a:pt x="18093" y="16037"/>
                </a:cubicBezTo>
                <a:close/>
                <a:moveTo>
                  <a:pt x="0" y="16027"/>
                </a:moveTo>
                <a:cubicBezTo>
                  <a:pt x="24" y="16037"/>
                  <a:pt x="48" y="16037"/>
                  <a:pt x="72" y="16037"/>
                </a:cubicBezTo>
                <a:cubicBezTo>
                  <a:pt x="350" y="16037"/>
                  <a:pt x="572" y="15476"/>
                  <a:pt x="572" y="14794"/>
                </a:cubicBezTo>
                <a:lnTo>
                  <a:pt x="0" y="14794"/>
                </a:lnTo>
                <a:lnTo>
                  <a:pt x="0" y="16027"/>
                </a:lnTo>
                <a:close/>
                <a:moveTo>
                  <a:pt x="20098" y="16037"/>
                </a:moveTo>
                <a:cubicBezTo>
                  <a:pt x="20376" y="16037"/>
                  <a:pt x="20597" y="15476"/>
                  <a:pt x="20597" y="14794"/>
                </a:cubicBezTo>
                <a:lnTo>
                  <a:pt x="19595" y="14794"/>
                </a:lnTo>
                <a:cubicBezTo>
                  <a:pt x="19595" y="15476"/>
                  <a:pt x="19820" y="16037"/>
                  <a:pt x="20098" y="16037"/>
                </a:cubicBezTo>
                <a:close/>
                <a:moveTo>
                  <a:pt x="1075" y="13541"/>
                </a:moveTo>
                <a:cubicBezTo>
                  <a:pt x="797" y="13541"/>
                  <a:pt x="576" y="14103"/>
                  <a:pt x="576" y="14784"/>
                </a:cubicBezTo>
                <a:lnTo>
                  <a:pt x="1579" y="14784"/>
                </a:lnTo>
                <a:cubicBezTo>
                  <a:pt x="1574" y="14103"/>
                  <a:pt x="1353" y="13541"/>
                  <a:pt x="1075" y="13541"/>
                </a:cubicBezTo>
                <a:close/>
                <a:moveTo>
                  <a:pt x="8082" y="16037"/>
                </a:moveTo>
                <a:cubicBezTo>
                  <a:pt x="8360" y="16037"/>
                  <a:pt x="8581" y="15476"/>
                  <a:pt x="8581" y="14794"/>
                </a:cubicBezTo>
                <a:lnTo>
                  <a:pt x="7579" y="14794"/>
                </a:lnTo>
                <a:cubicBezTo>
                  <a:pt x="7583" y="15476"/>
                  <a:pt x="7808" y="16037"/>
                  <a:pt x="8082" y="16037"/>
                </a:cubicBezTo>
                <a:close/>
                <a:moveTo>
                  <a:pt x="4079" y="16037"/>
                </a:moveTo>
                <a:cubicBezTo>
                  <a:pt x="4357" y="16037"/>
                  <a:pt x="4579" y="15476"/>
                  <a:pt x="4579" y="14794"/>
                </a:cubicBezTo>
                <a:lnTo>
                  <a:pt x="3576" y="14794"/>
                </a:lnTo>
                <a:cubicBezTo>
                  <a:pt x="3576" y="15476"/>
                  <a:pt x="3801" y="16037"/>
                  <a:pt x="4079" y="16037"/>
                </a:cubicBezTo>
                <a:close/>
                <a:moveTo>
                  <a:pt x="15093" y="11697"/>
                </a:moveTo>
                <a:cubicBezTo>
                  <a:pt x="14815" y="11697"/>
                  <a:pt x="14593" y="12258"/>
                  <a:pt x="14593" y="12940"/>
                </a:cubicBezTo>
                <a:lnTo>
                  <a:pt x="15596" y="12940"/>
                </a:lnTo>
                <a:cubicBezTo>
                  <a:pt x="15592" y="12248"/>
                  <a:pt x="15366" y="11697"/>
                  <a:pt x="15093" y="11697"/>
                </a:cubicBezTo>
                <a:close/>
                <a:moveTo>
                  <a:pt x="17094" y="15396"/>
                </a:moveTo>
                <a:cubicBezTo>
                  <a:pt x="16816" y="15396"/>
                  <a:pt x="16595" y="15957"/>
                  <a:pt x="16595" y="16639"/>
                </a:cubicBezTo>
                <a:lnTo>
                  <a:pt x="17597" y="16639"/>
                </a:lnTo>
                <a:cubicBezTo>
                  <a:pt x="17593" y="15957"/>
                  <a:pt x="17368" y="15396"/>
                  <a:pt x="17094" y="15396"/>
                </a:cubicBezTo>
                <a:close/>
                <a:moveTo>
                  <a:pt x="19095" y="15396"/>
                </a:moveTo>
                <a:cubicBezTo>
                  <a:pt x="18817" y="15396"/>
                  <a:pt x="18596" y="15957"/>
                  <a:pt x="18596" y="16639"/>
                </a:cubicBezTo>
                <a:lnTo>
                  <a:pt x="19599" y="16639"/>
                </a:lnTo>
                <a:cubicBezTo>
                  <a:pt x="19595" y="15957"/>
                  <a:pt x="19373" y="15396"/>
                  <a:pt x="19095" y="15396"/>
                </a:cubicBezTo>
                <a:close/>
                <a:moveTo>
                  <a:pt x="15093" y="15396"/>
                </a:moveTo>
                <a:cubicBezTo>
                  <a:pt x="14815" y="15396"/>
                  <a:pt x="14593" y="15957"/>
                  <a:pt x="14593" y="16639"/>
                </a:cubicBezTo>
                <a:lnTo>
                  <a:pt x="15596" y="16639"/>
                </a:lnTo>
                <a:cubicBezTo>
                  <a:pt x="15592" y="15957"/>
                  <a:pt x="15366" y="15396"/>
                  <a:pt x="15093" y="15396"/>
                </a:cubicBezTo>
                <a:close/>
                <a:moveTo>
                  <a:pt x="11086" y="15396"/>
                </a:moveTo>
                <a:cubicBezTo>
                  <a:pt x="10808" y="15396"/>
                  <a:pt x="10587" y="15957"/>
                  <a:pt x="10587" y="16639"/>
                </a:cubicBezTo>
                <a:lnTo>
                  <a:pt x="11589" y="16639"/>
                </a:lnTo>
                <a:cubicBezTo>
                  <a:pt x="11585" y="15957"/>
                  <a:pt x="11364" y="15396"/>
                  <a:pt x="11086" y="15396"/>
                </a:cubicBezTo>
                <a:close/>
                <a:moveTo>
                  <a:pt x="13087" y="15396"/>
                </a:moveTo>
                <a:cubicBezTo>
                  <a:pt x="12809" y="15396"/>
                  <a:pt x="12588" y="15957"/>
                  <a:pt x="12588" y="16639"/>
                </a:cubicBezTo>
                <a:lnTo>
                  <a:pt x="13591" y="16639"/>
                </a:lnTo>
                <a:cubicBezTo>
                  <a:pt x="13591" y="15957"/>
                  <a:pt x="13365" y="15396"/>
                  <a:pt x="13087" y="15396"/>
                </a:cubicBezTo>
                <a:close/>
                <a:moveTo>
                  <a:pt x="9085" y="15396"/>
                </a:moveTo>
                <a:cubicBezTo>
                  <a:pt x="8807" y="15396"/>
                  <a:pt x="8585" y="15957"/>
                  <a:pt x="8585" y="16639"/>
                </a:cubicBezTo>
                <a:lnTo>
                  <a:pt x="9584" y="16639"/>
                </a:lnTo>
                <a:cubicBezTo>
                  <a:pt x="9584" y="15957"/>
                  <a:pt x="9362" y="15396"/>
                  <a:pt x="9085" y="15396"/>
                </a:cubicBezTo>
                <a:close/>
                <a:moveTo>
                  <a:pt x="7083" y="11697"/>
                </a:moveTo>
                <a:cubicBezTo>
                  <a:pt x="6805" y="11697"/>
                  <a:pt x="6584" y="12258"/>
                  <a:pt x="6584" y="12940"/>
                </a:cubicBezTo>
                <a:lnTo>
                  <a:pt x="7587" y="12940"/>
                </a:lnTo>
                <a:cubicBezTo>
                  <a:pt x="7583" y="12248"/>
                  <a:pt x="7357" y="11697"/>
                  <a:pt x="7083" y="11697"/>
                </a:cubicBezTo>
                <a:close/>
                <a:moveTo>
                  <a:pt x="5078" y="11697"/>
                </a:moveTo>
                <a:cubicBezTo>
                  <a:pt x="4800" y="11697"/>
                  <a:pt x="4579" y="12258"/>
                  <a:pt x="4579" y="12940"/>
                </a:cubicBezTo>
                <a:lnTo>
                  <a:pt x="5581" y="12940"/>
                </a:lnTo>
                <a:cubicBezTo>
                  <a:pt x="5581" y="12248"/>
                  <a:pt x="5356" y="11697"/>
                  <a:pt x="5078" y="11697"/>
                </a:cubicBezTo>
                <a:close/>
                <a:moveTo>
                  <a:pt x="3077" y="11697"/>
                </a:moveTo>
                <a:cubicBezTo>
                  <a:pt x="2799" y="11697"/>
                  <a:pt x="2577" y="12258"/>
                  <a:pt x="2577" y="12940"/>
                </a:cubicBezTo>
                <a:lnTo>
                  <a:pt x="3580" y="12940"/>
                </a:lnTo>
                <a:cubicBezTo>
                  <a:pt x="3576" y="12248"/>
                  <a:pt x="3354" y="11697"/>
                  <a:pt x="3077" y="11697"/>
                </a:cubicBezTo>
                <a:close/>
                <a:moveTo>
                  <a:pt x="1075" y="11697"/>
                </a:moveTo>
                <a:cubicBezTo>
                  <a:pt x="797" y="11697"/>
                  <a:pt x="576" y="12258"/>
                  <a:pt x="576" y="12940"/>
                </a:cubicBezTo>
                <a:lnTo>
                  <a:pt x="1579" y="12940"/>
                </a:lnTo>
                <a:cubicBezTo>
                  <a:pt x="1574" y="12248"/>
                  <a:pt x="1353" y="11697"/>
                  <a:pt x="1075" y="11697"/>
                </a:cubicBezTo>
                <a:close/>
                <a:moveTo>
                  <a:pt x="21097" y="15396"/>
                </a:moveTo>
                <a:cubicBezTo>
                  <a:pt x="20819" y="15396"/>
                  <a:pt x="20597" y="15957"/>
                  <a:pt x="20597" y="16639"/>
                </a:cubicBezTo>
                <a:lnTo>
                  <a:pt x="21600" y="16639"/>
                </a:lnTo>
                <a:cubicBezTo>
                  <a:pt x="21600" y="15957"/>
                  <a:pt x="21374" y="15396"/>
                  <a:pt x="21097" y="15396"/>
                </a:cubicBezTo>
                <a:close/>
                <a:moveTo>
                  <a:pt x="1075" y="15396"/>
                </a:moveTo>
                <a:cubicBezTo>
                  <a:pt x="797" y="15396"/>
                  <a:pt x="576" y="15957"/>
                  <a:pt x="576" y="16639"/>
                </a:cubicBezTo>
                <a:lnTo>
                  <a:pt x="1579" y="16639"/>
                </a:lnTo>
                <a:cubicBezTo>
                  <a:pt x="1574" y="15957"/>
                  <a:pt x="1353" y="15396"/>
                  <a:pt x="1075" y="15396"/>
                </a:cubicBezTo>
                <a:close/>
                <a:moveTo>
                  <a:pt x="4079" y="17891"/>
                </a:moveTo>
                <a:cubicBezTo>
                  <a:pt x="4357" y="17891"/>
                  <a:pt x="4579" y="17330"/>
                  <a:pt x="4579" y="16649"/>
                </a:cubicBezTo>
                <a:lnTo>
                  <a:pt x="3576" y="16649"/>
                </a:lnTo>
                <a:cubicBezTo>
                  <a:pt x="3576" y="17330"/>
                  <a:pt x="3801" y="17891"/>
                  <a:pt x="4079" y="17891"/>
                </a:cubicBezTo>
                <a:close/>
                <a:moveTo>
                  <a:pt x="6081" y="17891"/>
                </a:moveTo>
                <a:cubicBezTo>
                  <a:pt x="6358" y="17891"/>
                  <a:pt x="6580" y="17330"/>
                  <a:pt x="6580" y="16649"/>
                </a:cubicBezTo>
                <a:lnTo>
                  <a:pt x="5577" y="16649"/>
                </a:lnTo>
                <a:cubicBezTo>
                  <a:pt x="5581" y="17330"/>
                  <a:pt x="5803" y="17891"/>
                  <a:pt x="6081" y="17891"/>
                </a:cubicBezTo>
                <a:close/>
                <a:moveTo>
                  <a:pt x="10083" y="17891"/>
                </a:moveTo>
                <a:cubicBezTo>
                  <a:pt x="10361" y="17891"/>
                  <a:pt x="10583" y="17330"/>
                  <a:pt x="10583" y="16649"/>
                </a:cubicBezTo>
                <a:lnTo>
                  <a:pt x="9584" y="16649"/>
                </a:lnTo>
                <a:cubicBezTo>
                  <a:pt x="9584" y="17330"/>
                  <a:pt x="9809" y="17891"/>
                  <a:pt x="10083" y="17891"/>
                </a:cubicBezTo>
                <a:close/>
                <a:moveTo>
                  <a:pt x="8082" y="17891"/>
                </a:moveTo>
                <a:cubicBezTo>
                  <a:pt x="8360" y="17891"/>
                  <a:pt x="8581" y="17330"/>
                  <a:pt x="8581" y="16649"/>
                </a:cubicBezTo>
                <a:lnTo>
                  <a:pt x="7579" y="16649"/>
                </a:lnTo>
                <a:cubicBezTo>
                  <a:pt x="7583" y="17330"/>
                  <a:pt x="7808" y="17891"/>
                  <a:pt x="8082" y="17891"/>
                </a:cubicBezTo>
                <a:close/>
                <a:moveTo>
                  <a:pt x="2078" y="17891"/>
                </a:moveTo>
                <a:cubicBezTo>
                  <a:pt x="2356" y="17891"/>
                  <a:pt x="2577" y="17330"/>
                  <a:pt x="2577" y="16649"/>
                </a:cubicBezTo>
                <a:lnTo>
                  <a:pt x="1574" y="16649"/>
                </a:lnTo>
                <a:cubicBezTo>
                  <a:pt x="1574" y="17330"/>
                  <a:pt x="1800" y="17891"/>
                  <a:pt x="2078" y="17891"/>
                </a:cubicBezTo>
                <a:close/>
                <a:moveTo>
                  <a:pt x="9085" y="11697"/>
                </a:moveTo>
                <a:cubicBezTo>
                  <a:pt x="8807" y="11697"/>
                  <a:pt x="8585" y="12258"/>
                  <a:pt x="8585" y="12940"/>
                </a:cubicBezTo>
                <a:lnTo>
                  <a:pt x="9584" y="12940"/>
                </a:lnTo>
                <a:cubicBezTo>
                  <a:pt x="9584" y="12248"/>
                  <a:pt x="9362" y="11697"/>
                  <a:pt x="9085" y="11697"/>
                </a:cubicBezTo>
                <a:close/>
                <a:moveTo>
                  <a:pt x="0" y="17871"/>
                </a:moveTo>
                <a:cubicBezTo>
                  <a:pt x="24" y="17881"/>
                  <a:pt x="48" y="17881"/>
                  <a:pt x="72" y="17881"/>
                </a:cubicBezTo>
                <a:cubicBezTo>
                  <a:pt x="350" y="17881"/>
                  <a:pt x="572" y="17320"/>
                  <a:pt x="572" y="16639"/>
                </a:cubicBezTo>
                <a:lnTo>
                  <a:pt x="0" y="16639"/>
                </a:lnTo>
                <a:lnTo>
                  <a:pt x="0" y="17871"/>
                </a:lnTo>
                <a:close/>
                <a:moveTo>
                  <a:pt x="3077" y="15396"/>
                </a:moveTo>
                <a:cubicBezTo>
                  <a:pt x="2799" y="15396"/>
                  <a:pt x="2577" y="15957"/>
                  <a:pt x="2577" y="16639"/>
                </a:cubicBezTo>
                <a:lnTo>
                  <a:pt x="3580" y="16639"/>
                </a:lnTo>
                <a:cubicBezTo>
                  <a:pt x="3576" y="15957"/>
                  <a:pt x="3354" y="15396"/>
                  <a:pt x="3077" y="15396"/>
                </a:cubicBezTo>
                <a:close/>
                <a:moveTo>
                  <a:pt x="5078" y="15396"/>
                </a:moveTo>
                <a:cubicBezTo>
                  <a:pt x="4800" y="15396"/>
                  <a:pt x="4579" y="15957"/>
                  <a:pt x="4579" y="16639"/>
                </a:cubicBezTo>
                <a:lnTo>
                  <a:pt x="5581" y="16639"/>
                </a:lnTo>
                <a:cubicBezTo>
                  <a:pt x="5581" y="15957"/>
                  <a:pt x="5356" y="15396"/>
                  <a:pt x="5078" y="15396"/>
                </a:cubicBezTo>
                <a:close/>
                <a:moveTo>
                  <a:pt x="7083" y="15396"/>
                </a:moveTo>
                <a:cubicBezTo>
                  <a:pt x="6805" y="15396"/>
                  <a:pt x="6584" y="15957"/>
                  <a:pt x="6584" y="16639"/>
                </a:cubicBezTo>
                <a:lnTo>
                  <a:pt x="7587" y="16639"/>
                </a:lnTo>
                <a:cubicBezTo>
                  <a:pt x="7583" y="15957"/>
                  <a:pt x="7357" y="15396"/>
                  <a:pt x="7083" y="15396"/>
                </a:cubicBezTo>
                <a:close/>
                <a:moveTo>
                  <a:pt x="17497" y="12208"/>
                </a:moveTo>
                <a:cubicBezTo>
                  <a:pt x="17283" y="12088"/>
                  <a:pt x="17070" y="11968"/>
                  <a:pt x="16860" y="11837"/>
                </a:cubicBezTo>
                <a:cubicBezTo>
                  <a:pt x="16699" y="12048"/>
                  <a:pt x="16595" y="12459"/>
                  <a:pt x="16595" y="12940"/>
                </a:cubicBezTo>
                <a:lnTo>
                  <a:pt x="17597" y="12940"/>
                </a:lnTo>
                <a:cubicBezTo>
                  <a:pt x="17593" y="12659"/>
                  <a:pt x="17557" y="12409"/>
                  <a:pt x="17497" y="12208"/>
                </a:cubicBezTo>
                <a:close/>
                <a:moveTo>
                  <a:pt x="576" y="12940"/>
                </a:moveTo>
                <a:lnTo>
                  <a:pt x="0" y="12940"/>
                </a:lnTo>
                <a:lnTo>
                  <a:pt x="0" y="14173"/>
                </a:lnTo>
                <a:cubicBezTo>
                  <a:pt x="24" y="14183"/>
                  <a:pt x="48" y="14183"/>
                  <a:pt x="72" y="14183"/>
                </a:cubicBezTo>
                <a:cubicBezTo>
                  <a:pt x="350" y="14183"/>
                  <a:pt x="576" y="13632"/>
                  <a:pt x="576" y="12940"/>
                </a:cubicBezTo>
                <a:close/>
                <a:moveTo>
                  <a:pt x="6081" y="4921"/>
                </a:moveTo>
                <a:cubicBezTo>
                  <a:pt x="6358" y="4921"/>
                  <a:pt x="6580" y="4360"/>
                  <a:pt x="6580" y="3679"/>
                </a:cubicBezTo>
                <a:lnTo>
                  <a:pt x="5577" y="3679"/>
                </a:lnTo>
                <a:cubicBezTo>
                  <a:pt x="5581" y="4360"/>
                  <a:pt x="5803" y="4921"/>
                  <a:pt x="6081" y="4921"/>
                </a:cubicBezTo>
                <a:close/>
                <a:moveTo>
                  <a:pt x="4079" y="4921"/>
                </a:moveTo>
                <a:cubicBezTo>
                  <a:pt x="4357" y="4921"/>
                  <a:pt x="4579" y="4360"/>
                  <a:pt x="4579" y="3679"/>
                </a:cubicBezTo>
                <a:lnTo>
                  <a:pt x="3576" y="3679"/>
                </a:lnTo>
                <a:cubicBezTo>
                  <a:pt x="3576" y="4360"/>
                  <a:pt x="3801" y="4921"/>
                  <a:pt x="4079" y="4921"/>
                </a:cubicBezTo>
                <a:close/>
                <a:moveTo>
                  <a:pt x="4079" y="14183"/>
                </a:moveTo>
                <a:cubicBezTo>
                  <a:pt x="4357" y="14183"/>
                  <a:pt x="4579" y="13622"/>
                  <a:pt x="4579" y="12940"/>
                </a:cubicBezTo>
                <a:lnTo>
                  <a:pt x="3576" y="12940"/>
                </a:lnTo>
                <a:cubicBezTo>
                  <a:pt x="3576" y="13632"/>
                  <a:pt x="3801" y="14183"/>
                  <a:pt x="4079" y="14183"/>
                </a:cubicBezTo>
                <a:close/>
                <a:moveTo>
                  <a:pt x="11086" y="11697"/>
                </a:moveTo>
                <a:cubicBezTo>
                  <a:pt x="10808" y="11697"/>
                  <a:pt x="10587" y="12258"/>
                  <a:pt x="10587" y="12940"/>
                </a:cubicBezTo>
                <a:lnTo>
                  <a:pt x="11589" y="12940"/>
                </a:lnTo>
                <a:cubicBezTo>
                  <a:pt x="11585" y="12248"/>
                  <a:pt x="11364" y="11697"/>
                  <a:pt x="11086" y="11697"/>
                </a:cubicBezTo>
                <a:close/>
                <a:moveTo>
                  <a:pt x="0" y="4901"/>
                </a:moveTo>
                <a:cubicBezTo>
                  <a:pt x="24" y="4911"/>
                  <a:pt x="48" y="4911"/>
                  <a:pt x="72" y="4911"/>
                </a:cubicBezTo>
                <a:cubicBezTo>
                  <a:pt x="350" y="4911"/>
                  <a:pt x="572" y="4350"/>
                  <a:pt x="572" y="3668"/>
                </a:cubicBezTo>
                <a:lnTo>
                  <a:pt x="0" y="3668"/>
                </a:lnTo>
                <a:lnTo>
                  <a:pt x="0" y="4901"/>
                </a:lnTo>
                <a:close/>
                <a:moveTo>
                  <a:pt x="3077" y="2426"/>
                </a:moveTo>
                <a:cubicBezTo>
                  <a:pt x="2799" y="2426"/>
                  <a:pt x="2577" y="2987"/>
                  <a:pt x="2577" y="3668"/>
                </a:cubicBezTo>
                <a:lnTo>
                  <a:pt x="3580" y="3668"/>
                </a:lnTo>
                <a:cubicBezTo>
                  <a:pt x="3576" y="2987"/>
                  <a:pt x="3354" y="2426"/>
                  <a:pt x="3077" y="2426"/>
                </a:cubicBezTo>
                <a:close/>
                <a:moveTo>
                  <a:pt x="2078" y="4921"/>
                </a:moveTo>
                <a:cubicBezTo>
                  <a:pt x="2356" y="4921"/>
                  <a:pt x="2577" y="4360"/>
                  <a:pt x="2577" y="3679"/>
                </a:cubicBezTo>
                <a:lnTo>
                  <a:pt x="1574" y="3679"/>
                </a:lnTo>
                <a:cubicBezTo>
                  <a:pt x="1574" y="4360"/>
                  <a:pt x="1800" y="4921"/>
                  <a:pt x="2078" y="4921"/>
                </a:cubicBezTo>
                <a:close/>
                <a:moveTo>
                  <a:pt x="1075" y="2426"/>
                </a:moveTo>
                <a:cubicBezTo>
                  <a:pt x="797" y="2426"/>
                  <a:pt x="576" y="2987"/>
                  <a:pt x="576" y="3668"/>
                </a:cubicBezTo>
                <a:lnTo>
                  <a:pt x="1579" y="3668"/>
                </a:lnTo>
                <a:cubicBezTo>
                  <a:pt x="1574" y="2987"/>
                  <a:pt x="1353" y="2426"/>
                  <a:pt x="1075" y="2426"/>
                </a:cubicBezTo>
                <a:close/>
                <a:moveTo>
                  <a:pt x="6081" y="14183"/>
                </a:moveTo>
                <a:cubicBezTo>
                  <a:pt x="6358" y="14183"/>
                  <a:pt x="6580" y="13622"/>
                  <a:pt x="6580" y="12940"/>
                </a:cubicBezTo>
                <a:lnTo>
                  <a:pt x="5577" y="12940"/>
                </a:lnTo>
                <a:cubicBezTo>
                  <a:pt x="5581" y="13632"/>
                  <a:pt x="5803" y="14183"/>
                  <a:pt x="6081" y="14183"/>
                </a:cubicBezTo>
                <a:close/>
                <a:moveTo>
                  <a:pt x="2078" y="14183"/>
                </a:moveTo>
                <a:cubicBezTo>
                  <a:pt x="2356" y="14183"/>
                  <a:pt x="2577" y="13622"/>
                  <a:pt x="2577" y="12940"/>
                </a:cubicBezTo>
                <a:lnTo>
                  <a:pt x="1574" y="12940"/>
                </a:lnTo>
                <a:cubicBezTo>
                  <a:pt x="1574" y="13632"/>
                  <a:pt x="1800" y="14183"/>
                  <a:pt x="2078" y="14183"/>
                </a:cubicBezTo>
                <a:close/>
                <a:moveTo>
                  <a:pt x="18596" y="12810"/>
                </a:moveTo>
                <a:cubicBezTo>
                  <a:pt x="18596" y="12850"/>
                  <a:pt x="18592" y="12900"/>
                  <a:pt x="18592" y="12940"/>
                </a:cubicBezTo>
                <a:lnTo>
                  <a:pt x="18838" y="12940"/>
                </a:lnTo>
                <a:cubicBezTo>
                  <a:pt x="18761" y="12900"/>
                  <a:pt x="18681" y="12850"/>
                  <a:pt x="18596" y="12810"/>
                </a:cubicBezTo>
                <a:close/>
                <a:moveTo>
                  <a:pt x="4925" y="2486"/>
                </a:moveTo>
                <a:cubicBezTo>
                  <a:pt x="4723" y="2646"/>
                  <a:pt x="4579" y="3117"/>
                  <a:pt x="4579" y="3668"/>
                </a:cubicBezTo>
                <a:lnTo>
                  <a:pt x="5581" y="3668"/>
                </a:lnTo>
                <a:cubicBezTo>
                  <a:pt x="5581" y="3348"/>
                  <a:pt x="5529" y="3047"/>
                  <a:pt x="5448" y="2827"/>
                </a:cubicBezTo>
                <a:cubicBezTo>
                  <a:pt x="5275" y="2716"/>
                  <a:pt x="5098" y="2596"/>
                  <a:pt x="4925" y="2486"/>
                </a:cubicBezTo>
                <a:close/>
                <a:moveTo>
                  <a:pt x="13087" y="11697"/>
                </a:moveTo>
                <a:cubicBezTo>
                  <a:pt x="12809" y="11697"/>
                  <a:pt x="12588" y="12258"/>
                  <a:pt x="12588" y="12940"/>
                </a:cubicBezTo>
                <a:lnTo>
                  <a:pt x="13591" y="12940"/>
                </a:lnTo>
                <a:cubicBezTo>
                  <a:pt x="13591" y="12248"/>
                  <a:pt x="13365" y="11697"/>
                  <a:pt x="13087" y="11697"/>
                </a:cubicBezTo>
                <a:close/>
                <a:moveTo>
                  <a:pt x="8082" y="14183"/>
                </a:moveTo>
                <a:cubicBezTo>
                  <a:pt x="8360" y="14183"/>
                  <a:pt x="8581" y="13622"/>
                  <a:pt x="8581" y="12940"/>
                </a:cubicBezTo>
                <a:lnTo>
                  <a:pt x="7579" y="12940"/>
                </a:lnTo>
                <a:cubicBezTo>
                  <a:pt x="7583" y="13632"/>
                  <a:pt x="7808" y="14183"/>
                  <a:pt x="8082" y="14183"/>
                </a:cubicBezTo>
                <a:close/>
                <a:moveTo>
                  <a:pt x="18093" y="14183"/>
                </a:moveTo>
                <a:cubicBezTo>
                  <a:pt x="18370" y="14183"/>
                  <a:pt x="18592" y="13622"/>
                  <a:pt x="18592" y="12940"/>
                </a:cubicBezTo>
                <a:lnTo>
                  <a:pt x="17589" y="12940"/>
                </a:lnTo>
                <a:cubicBezTo>
                  <a:pt x="17593" y="13632"/>
                  <a:pt x="17819" y="14183"/>
                  <a:pt x="18093" y="14183"/>
                </a:cubicBezTo>
                <a:close/>
                <a:moveTo>
                  <a:pt x="12089" y="17891"/>
                </a:moveTo>
                <a:cubicBezTo>
                  <a:pt x="12366" y="17891"/>
                  <a:pt x="12588" y="17330"/>
                  <a:pt x="12588" y="16649"/>
                </a:cubicBezTo>
                <a:lnTo>
                  <a:pt x="11585" y="16649"/>
                </a:lnTo>
                <a:cubicBezTo>
                  <a:pt x="11585" y="17330"/>
                  <a:pt x="11811" y="17891"/>
                  <a:pt x="12089" y="17891"/>
                </a:cubicBezTo>
                <a:close/>
                <a:moveTo>
                  <a:pt x="12089" y="14183"/>
                </a:moveTo>
                <a:cubicBezTo>
                  <a:pt x="12366" y="14183"/>
                  <a:pt x="12588" y="13622"/>
                  <a:pt x="12588" y="12940"/>
                </a:cubicBezTo>
                <a:lnTo>
                  <a:pt x="11585" y="12940"/>
                </a:lnTo>
                <a:cubicBezTo>
                  <a:pt x="11585" y="13632"/>
                  <a:pt x="11811" y="14183"/>
                  <a:pt x="12089" y="14183"/>
                </a:cubicBezTo>
                <a:close/>
                <a:moveTo>
                  <a:pt x="10083" y="14183"/>
                </a:moveTo>
                <a:cubicBezTo>
                  <a:pt x="10361" y="14183"/>
                  <a:pt x="10583" y="13622"/>
                  <a:pt x="10583" y="12940"/>
                </a:cubicBezTo>
                <a:lnTo>
                  <a:pt x="9584" y="12940"/>
                </a:lnTo>
                <a:cubicBezTo>
                  <a:pt x="9584" y="13632"/>
                  <a:pt x="9809" y="14183"/>
                  <a:pt x="10083" y="14183"/>
                </a:cubicBezTo>
                <a:close/>
                <a:moveTo>
                  <a:pt x="16091" y="14183"/>
                </a:moveTo>
                <a:cubicBezTo>
                  <a:pt x="16369" y="14183"/>
                  <a:pt x="16591" y="13622"/>
                  <a:pt x="16591" y="12940"/>
                </a:cubicBezTo>
                <a:lnTo>
                  <a:pt x="15588" y="12940"/>
                </a:lnTo>
                <a:cubicBezTo>
                  <a:pt x="15592" y="13632"/>
                  <a:pt x="15817" y="14183"/>
                  <a:pt x="16091" y="14183"/>
                </a:cubicBezTo>
                <a:close/>
                <a:moveTo>
                  <a:pt x="14090" y="14183"/>
                </a:moveTo>
                <a:cubicBezTo>
                  <a:pt x="14368" y="14183"/>
                  <a:pt x="14589" y="13622"/>
                  <a:pt x="14589" y="12940"/>
                </a:cubicBezTo>
                <a:lnTo>
                  <a:pt x="13587" y="12940"/>
                </a:lnTo>
                <a:cubicBezTo>
                  <a:pt x="13591" y="13632"/>
                  <a:pt x="13812" y="14183"/>
                  <a:pt x="14090" y="14183"/>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F0E42F3-E5FD-6144-B396-BF5375200A07}"/>
              </a:ext>
            </a:extLst>
          </p:cNvPr>
          <p:cNvSpPr/>
          <p:nvPr userDrawn="1"/>
        </p:nvSpPr>
        <p:spPr>
          <a:xfrm>
            <a:off x="292101" y="4175441"/>
            <a:ext cx="11899899" cy="2528889"/>
          </a:xfrm>
          <a:custGeom>
            <a:avLst/>
            <a:gdLst/>
            <a:ahLst/>
            <a:cxnLst>
              <a:cxn ang="0">
                <a:pos x="wd2" y="hd2"/>
              </a:cxn>
              <a:cxn ang="5400000">
                <a:pos x="wd2" y="hd2"/>
              </a:cxn>
              <a:cxn ang="10800000">
                <a:pos x="wd2" y="hd2"/>
              </a:cxn>
              <a:cxn ang="16200000">
                <a:pos x="wd2" y="hd2"/>
              </a:cxn>
            </a:cxnLst>
            <a:rect l="0" t="0" r="r" b="b"/>
            <a:pathLst>
              <a:path w="21600" h="21335" extrusionOk="0">
                <a:moveTo>
                  <a:pt x="21600" y="21335"/>
                </a:moveTo>
                <a:lnTo>
                  <a:pt x="0" y="21335"/>
                </a:lnTo>
                <a:lnTo>
                  <a:pt x="0" y="16310"/>
                </a:lnTo>
                <a:cubicBezTo>
                  <a:pt x="2607" y="15335"/>
                  <a:pt x="5207" y="13460"/>
                  <a:pt x="7722" y="10096"/>
                </a:cubicBezTo>
                <a:cubicBezTo>
                  <a:pt x="8938" y="8467"/>
                  <a:pt x="10094" y="6003"/>
                  <a:pt x="11301" y="4353"/>
                </a:cubicBezTo>
                <a:cubicBezTo>
                  <a:pt x="12499" y="2703"/>
                  <a:pt x="13722" y="1546"/>
                  <a:pt x="14961" y="796"/>
                </a:cubicBezTo>
                <a:cubicBezTo>
                  <a:pt x="16717" y="-265"/>
                  <a:pt x="18431" y="-265"/>
                  <a:pt x="20189" y="796"/>
                </a:cubicBezTo>
                <a:cubicBezTo>
                  <a:pt x="20661" y="1085"/>
                  <a:pt x="21132" y="1428"/>
                  <a:pt x="21600" y="1835"/>
                </a:cubicBezTo>
                <a:lnTo>
                  <a:pt x="21600" y="213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682ECAAC-3136-C34D-BC6B-544F8BBFB8AD}"/>
              </a:ext>
            </a:extLst>
          </p:cNvPr>
          <p:cNvSpPr/>
          <p:nvPr userDrawn="1"/>
        </p:nvSpPr>
        <p:spPr>
          <a:xfrm>
            <a:off x="0" y="4327842"/>
            <a:ext cx="12192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16948" y="10091"/>
                </a:moveTo>
                <a:cubicBezTo>
                  <a:pt x="15760" y="8463"/>
                  <a:pt x="14631" y="6000"/>
                  <a:pt x="13453" y="4351"/>
                </a:cubicBezTo>
                <a:cubicBezTo>
                  <a:pt x="12282" y="2701"/>
                  <a:pt x="11088" y="1534"/>
                  <a:pt x="9880" y="795"/>
                </a:cubicBezTo>
                <a:cubicBezTo>
                  <a:pt x="8165" y="-265"/>
                  <a:pt x="6494" y="-265"/>
                  <a:pt x="4778" y="795"/>
                </a:cubicBezTo>
                <a:cubicBezTo>
                  <a:pt x="3568" y="1545"/>
                  <a:pt x="2377" y="2712"/>
                  <a:pt x="1205" y="4351"/>
                </a:cubicBezTo>
                <a:cubicBezTo>
                  <a:pt x="800" y="4918"/>
                  <a:pt x="399" y="5593"/>
                  <a:pt x="0" y="6289"/>
                </a:cubicBezTo>
                <a:lnTo>
                  <a:pt x="0" y="21335"/>
                </a:lnTo>
                <a:lnTo>
                  <a:pt x="21600" y="21335"/>
                </a:lnTo>
                <a:lnTo>
                  <a:pt x="21600" y="14781"/>
                </a:lnTo>
                <a:cubicBezTo>
                  <a:pt x="20030" y="13699"/>
                  <a:pt x="18473" y="12179"/>
                  <a:pt x="16948" y="10091"/>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3422BE13-F76D-604C-B3B3-E49F7FEEBB15}"/>
              </a:ext>
            </a:extLst>
          </p:cNvPr>
          <p:cNvSpPr/>
          <p:nvPr userDrawn="1"/>
        </p:nvSpPr>
        <p:spPr>
          <a:xfrm>
            <a:off x="5943598" y="5229542"/>
            <a:ext cx="6248402" cy="1626871"/>
          </a:xfrm>
          <a:custGeom>
            <a:avLst/>
            <a:gdLst/>
            <a:ahLst/>
            <a:cxnLst>
              <a:cxn ang="0">
                <a:pos x="wd2" y="hd2"/>
              </a:cxn>
              <a:cxn ang="5400000">
                <a:pos x="wd2" y="hd2"/>
              </a:cxn>
              <a:cxn ang="10800000">
                <a:pos x="wd2" y="hd2"/>
              </a:cxn>
              <a:cxn ang="16200000">
                <a:pos x="wd2" y="hd2"/>
              </a:cxn>
            </a:cxnLst>
            <a:rect l="0" t="0" r="r" b="b"/>
            <a:pathLst>
              <a:path w="21600" h="21600" extrusionOk="0">
                <a:moveTo>
                  <a:pt x="13100" y="17654"/>
                </a:moveTo>
                <a:lnTo>
                  <a:pt x="14194" y="17654"/>
                </a:lnTo>
                <a:cubicBezTo>
                  <a:pt x="14194" y="18818"/>
                  <a:pt x="13948" y="19745"/>
                  <a:pt x="13649" y="19745"/>
                </a:cubicBezTo>
                <a:cubicBezTo>
                  <a:pt x="13351" y="19745"/>
                  <a:pt x="13100" y="18818"/>
                  <a:pt x="13100" y="17654"/>
                </a:cubicBezTo>
                <a:close/>
                <a:moveTo>
                  <a:pt x="9281" y="19762"/>
                </a:moveTo>
                <a:cubicBezTo>
                  <a:pt x="9584" y="19762"/>
                  <a:pt x="9825" y="18818"/>
                  <a:pt x="9825" y="17671"/>
                </a:cubicBezTo>
                <a:lnTo>
                  <a:pt x="8732" y="17671"/>
                </a:lnTo>
                <a:cubicBezTo>
                  <a:pt x="8737" y="18818"/>
                  <a:pt x="8978" y="19762"/>
                  <a:pt x="9281" y="19762"/>
                </a:cubicBezTo>
                <a:close/>
                <a:moveTo>
                  <a:pt x="7099" y="19762"/>
                </a:moveTo>
                <a:cubicBezTo>
                  <a:pt x="7402" y="19762"/>
                  <a:pt x="7643" y="18818"/>
                  <a:pt x="7643" y="17671"/>
                </a:cubicBezTo>
                <a:lnTo>
                  <a:pt x="6550" y="17671"/>
                </a:lnTo>
                <a:cubicBezTo>
                  <a:pt x="6550" y="18818"/>
                  <a:pt x="6796" y="19762"/>
                  <a:pt x="7099" y="19762"/>
                </a:cubicBezTo>
                <a:close/>
                <a:moveTo>
                  <a:pt x="11463" y="19762"/>
                </a:moveTo>
                <a:cubicBezTo>
                  <a:pt x="11766" y="19762"/>
                  <a:pt x="12007" y="18818"/>
                  <a:pt x="12007" y="17671"/>
                </a:cubicBezTo>
                <a:lnTo>
                  <a:pt x="10914" y="17671"/>
                </a:lnTo>
                <a:cubicBezTo>
                  <a:pt x="10919" y="18818"/>
                  <a:pt x="11164" y="19762"/>
                  <a:pt x="11463" y="19762"/>
                </a:cubicBezTo>
                <a:close/>
                <a:moveTo>
                  <a:pt x="15831" y="19762"/>
                </a:moveTo>
                <a:cubicBezTo>
                  <a:pt x="16134" y="19762"/>
                  <a:pt x="16376" y="18818"/>
                  <a:pt x="16376" y="17671"/>
                </a:cubicBezTo>
                <a:lnTo>
                  <a:pt x="15282" y="17671"/>
                </a:lnTo>
                <a:cubicBezTo>
                  <a:pt x="15282" y="18818"/>
                  <a:pt x="15528" y="19762"/>
                  <a:pt x="15831" y="19762"/>
                </a:cubicBezTo>
                <a:close/>
                <a:moveTo>
                  <a:pt x="18013" y="19762"/>
                </a:moveTo>
                <a:cubicBezTo>
                  <a:pt x="18316" y="19762"/>
                  <a:pt x="18558" y="18818"/>
                  <a:pt x="18558" y="17671"/>
                </a:cubicBezTo>
                <a:lnTo>
                  <a:pt x="17464" y="17671"/>
                </a:lnTo>
                <a:cubicBezTo>
                  <a:pt x="17469" y="18818"/>
                  <a:pt x="17710" y="19762"/>
                  <a:pt x="18013" y="19762"/>
                </a:cubicBezTo>
                <a:close/>
                <a:moveTo>
                  <a:pt x="16920" y="18700"/>
                </a:moveTo>
                <a:cubicBezTo>
                  <a:pt x="16617" y="18700"/>
                  <a:pt x="16376" y="19644"/>
                  <a:pt x="16376" y="20791"/>
                </a:cubicBezTo>
                <a:lnTo>
                  <a:pt x="17469" y="20791"/>
                </a:lnTo>
                <a:cubicBezTo>
                  <a:pt x="17469" y="19627"/>
                  <a:pt x="17223" y="18700"/>
                  <a:pt x="16920" y="18700"/>
                </a:cubicBezTo>
                <a:close/>
                <a:moveTo>
                  <a:pt x="19102" y="18700"/>
                </a:moveTo>
                <a:cubicBezTo>
                  <a:pt x="18799" y="18700"/>
                  <a:pt x="18558" y="19644"/>
                  <a:pt x="18558" y="20791"/>
                </a:cubicBezTo>
                <a:lnTo>
                  <a:pt x="19651" y="20791"/>
                </a:lnTo>
                <a:cubicBezTo>
                  <a:pt x="19651" y="19627"/>
                  <a:pt x="19405" y="18700"/>
                  <a:pt x="19102" y="18700"/>
                </a:cubicBezTo>
                <a:close/>
                <a:moveTo>
                  <a:pt x="20195" y="19762"/>
                </a:moveTo>
                <a:cubicBezTo>
                  <a:pt x="20498" y="19762"/>
                  <a:pt x="20740" y="18818"/>
                  <a:pt x="20740" y="17671"/>
                </a:cubicBezTo>
                <a:lnTo>
                  <a:pt x="19651" y="17671"/>
                </a:lnTo>
                <a:cubicBezTo>
                  <a:pt x="19651" y="18818"/>
                  <a:pt x="19892" y="19762"/>
                  <a:pt x="20195" y="19762"/>
                </a:cubicBezTo>
                <a:close/>
                <a:moveTo>
                  <a:pt x="20740" y="20791"/>
                </a:moveTo>
                <a:lnTo>
                  <a:pt x="21596" y="20791"/>
                </a:lnTo>
                <a:lnTo>
                  <a:pt x="21596" y="19071"/>
                </a:lnTo>
                <a:cubicBezTo>
                  <a:pt x="21508" y="18835"/>
                  <a:pt x="21402" y="18700"/>
                  <a:pt x="21288" y="18700"/>
                </a:cubicBezTo>
                <a:cubicBezTo>
                  <a:pt x="20985" y="18700"/>
                  <a:pt x="20740" y="19627"/>
                  <a:pt x="20740" y="20791"/>
                </a:cubicBezTo>
                <a:close/>
                <a:moveTo>
                  <a:pt x="19102" y="15563"/>
                </a:moveTo>
                <a:cubicBezTo>
                  <a:pt x="18799" y="15563"/>
                  <a:pt x="18558" y="16508"/>
                  <a:pt x="18558" y="17654"/>
                </a:cubicBezTo>
                <a:lnTo>
                  <a:pt x="19651" y="17654"/>
                </a:lnTo>
                <a:cubicBezTo>
                  <a:pt x="19651" y="16508"/>
                  <a:pt x="19405" y="15563"/>
                  <a:pt x="19102" y="15563"/>
                </a:cubicBezTo>
                <a:close/>
                <a:moveTo>
                  <a:pt x="16920" y="15563"/>
                </a:moveTo>
                <a:cubicBezTo>
                  <a:pt x="16617" y="15563"/>
                  <a:pt x="16376" y="16508"/>
                  <a:pt x="16376" y="17654"/>
                </a:cubicBezTo>
                <a:lnTo>
                  <a:pt x="17469" y="17654"/>
                </a:lnTo>
                <a:cubicBezTo>
                  <a:pt x="17469" y="16508"/>
                  <a:pt x="17223" y="15563"/>
                  <a:pt x="16920" y="15563"/>
                </a:cubicBezTo>
                <a:close/>
                <a:moveTo>
                  <a:pt x="14738" y="15563"/>
                </a:moveTo>
                <a:cubicBezTo>
                  <a:pt x="14435" y="15563"/>
                  <a:pt x="14194" y="16508"/>
                  <a:pt x="14194" y="17654"/>
                </a:cubicBezTo>
                <a:lnTo>
                  <a:pt x="15287" y="17654"/>
                </a:lnTo>
                <a:cubicBezTo>
                  <a:pt x="15282" y="16508"/>
                  <a:pt x="15041" y="15563"/>
                  <a:pt x="14738" y="15563"/>
                </a:cubicBezTo>
                <a:close/>
                <a:moveTo>
                  <a:pt x="4368" y="17722"/>
                </a:moveTo>
                <a:cubicBezTo>
                  <a:pt x="4377" y="18852"/>
                  <a:pt x="4619" y="19762"/>
                  <a:pt x="4913" y="19762"/>
                </a:cubicBezTo>
                <a:cubicBezTo>
                  <a:pt x="5216" y="19762"/>
                  <a:pt x="5457" y="18818"/>
                  <a:pt x="5457" y="17671"/>
                </a:cubicBezTo>
                <a:lnTo>
                  <a:pt x="4443" y="17671"/>
                </a:lnTo>
                <a:cubicBezTo>
                  <a:pt x="4421" y="17688"/>
                  <a:pt x="4395" y="17705"/>
                  <a:pt x="4368" y="17722"/>
                </a:cubicBezTo>
                <a:close/>
                <a:moveTo>
                  <a:pt x="20195" y="16626"/>
                </a:moveTo>
                <a:cubicBezTo>
                  <a:pt x="20498" y="16626"/>
                  <a:pt x="20740" y="15682"/>
                  <a:pt x="20740" y="14535"/>
                </a:cubicBezTo>
                <a:lnTo>
                  <a:pt x="19651" y="14535"/>
                </a:lnTo>
                <a:cubicBezTo>
                  <a:pt x="19651" y="15682"/>
                  <a:pt x="19892" y="16626"/>
                  <a:pt x="20195" y="16626"/>
                </a:cubicBezTo>
                <a:close/>
                <a:moveTo>
                  <a:pt x="20740" y="17654"/>
                </a:moveTo>
                <a:lnTo>
                  <a:pt x="21596" y="17654"/>
                </a:lnTo>
                <a:lnTo>
                  <a:pt x="21596" y="15918"/>
                </a:lnTo>
                <a:cubicBezTo>
                  <a:pt x="21508" y="15682"/>
                  <a:pt x="21402" y="15547"/>
                  <a:pt x="21288" y="15547"/>
                </a:cubicBezTo>
                <a:cubicBezTo>
                  <a:pt x="20985" y="15563"/>
                  <a:pt x="20740" y="16508"/>
                  <a:pt x="20740" y="17654"/>
                </a:cubicBezTo>
                <a:close/>
                <a:moveTo>
                  <a:pt x="14738" y="18700"/>
                </a:moveTo>
                <a:cubicBezTo>
                  <a:pt x="14435" y="18700"/>
                  <a:pt x="14194" y="19644"/>
                  <a:pt x="14194" y="20791"/>
                </a:cubicBezTo>
                <a:lnTo>
                  <a:pt x="15287" y="20791"/>
                </a:lnTo>
                <a:cubicBezTo>
                  <a:pt x="15282" y="19627"/>
                  <a:pt x="15041" y="18700"/>
                  <a:pt x="14738" y="18700"/>
                </a:cubicBezTo>
                <a:close/>
                <a:moveTo>
                  <a:pt x="12556" y="15563"/>
                </a:moveTo>
                <a:cubicBezTo>
                  <a:pt x="12253" y="15563"/>
                  <a:pt x="12012" y="16508"/>
                  <a:pt x="12012" y="17654"/>
                </a:cubicBezTo>
                <a:lnTo>
                  <a:pt x="13105" y="17654"/>
                </a:lnTo>
                <a:cubicBezTo>
                  <a:pt x="13100" y="16508"/>
                  <a:pt x="12855" y="15563"/>
                  <a:pt x="12556" y="15563"/>
                </a:cubicBezTo>
                <a:close/>
                <a:moveTo>
                  <a:pt x="8188" y="15563"/>
                </a:moveTo>
                <a:cubicBezTo>
                  <a:pt x="7885" y="15563"/>
                  <a:pt x="7643" y="16508"/>
                  <a:pt x="7643" y="17654"/>
                </a:cubicBezTo>
                <a:lnTo>
                  <a:pt x="8737" y="17654"/>
                </a:lnTo>
                <a:cubicBezTo>
                  <a:pt x="8737" y="16508"/>
                  <a:pt x="8491" y="15563"/>
                  <a:pt x="8188" y="15563"/>
                </a:cubicBezTo>
                <a:close/>
                <a:moveTo>
                  <a:pt x="6331" y="15985"/>
                </a:moveTo>
                <a:cubicBezTo>
                  <a:pt x="6059" y="16238"/>
                  <a:pt x="5786" y="16491"/>
                  <a:pt x="5514" y="16744"/>
                </a:cubicBezTo>
                <a:cubicBezTo>
                  <a:pt x="5479" y="17030"/>
                  <a:pt x="5457" y="17334"/>
                  <a:pt x="5457" y="17671"/>
                </a:cubicBezTo>
                <a:lnTo>
                  <a:pt x="6550" y="17671"/>
                </a:lnTo>
                <a:cubicBezTo>
                  <a:pt x="6550" y="16980"/>
                  <a:pt x="6467" y="16356"/>
                  <a:pt x="6331" y="15985"/>
                </a:cubicBezTo>
                <a:close/>
                <a:moveTo>
                  <a:pt x="10374" y="15563"/>
                </a:moveTo>
                <a:cubicBezTo>
                  <a:pt x="10071" y="15563"/>
                  <a:pt x="9830" y="16508"/>
                  <a:pt x="9830" y="17654"/>
                </a:cubicBezTo>
                <a:lnTo>
                  <a:pt x="10923" y="17654"/>
                </a:lnTo>
                <a:cubicBezTo>
                  <a:pt x="10919" y="16508"/>
                  <a:pt x="10673" y="15563"/>
                  <a:pt x="10374" y="15563"/>
                </a:cubicBezTo>
                <a:close/>
                <a:moveTo>
                  <a:pt x="6006" y="18700"/>
                </a:moveTo>
                <a:cubicBezTo>
                  <a:pt x="5703" y="18700"/>
                  <a:pt x="5461" y="19644"/>
                  <a:pt x="5461" y="20791"/>
                </a:cubicBezTo>
                <a:lnTo>
                  <a:pt x="6555" y="20791"/>
                </a:lnTo>
                <a:cubicBezTo>
                  <a:pt x="6550" y="19627"/>
                  <a:pt x="6309" y="18700"/>
                  <a:pt x="6006" y="18700"/>
                </a:cubicBezTo>
                <a:close/>
                <a:moveTo>
                  <a:pt x="17508" y="21600"/>
                </a:moveTo>
                <a:lnTo>
                  <a:pt x="18514" y="21600"/>
                </a:lnTo>
                <a:cubicBezTo>
                  <a:pt x="18540" y="21347"/>
                  <a:pt x="18558" y="21077"/>
                  <a:pt x="18558" y="20791"/>
                </a:cubicBezTo>
                <a:lnTo>
                  <a:pt x="17464" y="20791"/>
                </a:lnTo>
                <a:cubicBezTo>
                  <a:pt x="17469" y="21077"/>
                  <a:pt x="17482" y="21347"/>
                  <a:pt x="17508" y="21600"/>
                </a:cubicBezTo>
                <a:close/>
                <a:moveTo>
                  <a:pt x="19690" y="21600"/>
                </a:moveTo>
                <a:lnTo>
                  <a:pt x="20696" y="21600"/>
                </a:lnTo>
                <a:cubicBezTo>
                  <a:pt x="20722" y="21347"/>
                  <a:pt x="20740" y="21077"/>
                  <a:pt x="20740" y="20791"/>
                </a:cubicBezTo>
                <a:lnTo>
                  <a:pt x="19651" y="20791"/>
                </a:lnTo>
                <a:cubicBezTo>
                  <a:pt x="19651" y="21077"/>
                  <a:pt x="19664" y="21347"/>
                  <a:pt x="19690" y="21600"/>
                </a:cubicBezTo>
                <a:close/>
                <a:moveTo>
                  <a:pt x="13144" y="21600"/>
                </a:moveTo>
                <a:lnTo>
                  <a:pt x="14150" y="21600"/>
                </a:lnTo>
                <a:cubicBezTo>
                  <a:pt x="14176" y="21347"/>
                  <a:pt x="14194" y="21077"/>
                  <a:pt x="14194" y="20791"/>
                </a:cubicBezTo>
                <a:lnTo>
                  <a:pt x="13100" y="20791"/>
                </a:lnTo>
                <a:cubicBezTo>
                  <a:pt x="13100" y="21077"/>
                  <a:pt x="13118" y="21347"/>
                  <a:pt x="13144" y="21600"/>
                </a:cubicBezTo>
                <a:close/>
                <a:moveTo>
                  <a:pt x="10962" y="21600"/>
                </a:moveTo>
                <a:lnTo>
                  <a:pt x="11968" y="21600"/>
                </a:lnTo>
                <a:cubicBezTo>
                  <a:pt x="11994" y="21347"/>
                  <a:pt x="12012" y="21077"/>
                  <a:pt x="12012" y="20791"/>
                </a:cubicBezTo>
                <a:lnTo>
                  <a:pt x="10919" y="20791"/>
                </a:lnTo>
                <a:cubicBezTo>
                  <a:pt x="10919" y="21077"/>
                  <a:pt x="10932" y="21347"/>
                  <a:pt x="10962" y="21600"/>
                </a:cubicBezTo>
                <a:close/>
                <a:moveTo>
                  <a:pt x="8776" y="21600"/>
                </a:moveTo>
                <a:lnTo>
                  <a:pt x="9781" y="21600"/>
                </a:lnTo>
                <a:cubicBezTo>
                  <a:pt x="9808" y="21347"/>
                  <a:pt x="9825" y="21077"/>
                  <a:pt x="9825" y="20791"/>
                </a:cubicBezTo>
                <a:lnTo>
                  <a:pt x="8732" y="20791"/>
                </a:lnTo>
                <a:cubicBezTo>
                  <a:pt x="8737" y="21077"/>
                  <a:pt x="8750" y="21347"/>
                  <a:pt x="8776" y="21600"/>
                </a:cubicBezTo>
                <a:close/>
                <a:moveTo>
                  <a:pt x="3214" y="18632"/>
                </a:moveTo>
                <a:cubicBezTo>
                  <a:pt x="2933" y="18835"/>
                  <a:pt x="2656" y="19054"/>
                  <a:pt x="2375" y="19239"/>
                </a:cubicBezTo>
                <a:cubicBezTo>
                  <a:pt x="2472" y="19560"/>
                  <a:pt x="2595" y="19745"/>
                  <a:pt x="2731" y="19745"/>
                </a:cubicBezTo>
                <a:cubicBezTo>
                  <a:pt x="2941" y="19762"/>
                  <a:pt x="3126" y="19307"/>
                  <a:pt x="3214" y="18632"/>
                </a:cubicBezTo>
                <a:close/>
                <a:moveTo>
                  <a:pt x="11959" y="9139"/>
                </a:moveTo>
                <a:cubicBezTo>
                  <a:pt x="11718" y="9476"/>
                  <a:pt x="11476" y="9830"/>
                  <a:pt x="11239" y="10168"/>
                </a:cubicBezTo>
                <a:cubicBezTo>
                  <a:pt x="11309" y="10286"/>
                  <a:pt x="11384" y="10353"/>
                  <a:pt x="11467" y="10353"/>
                </a:cubicBezTo>
                <a:cubicBezTo>
                  <a:pt x="11682" y="10370"/>
                  <a:pt x="11871" y="9864"/>
                  <a:pt x="11959" y="9139"/>
                </a:cubicBezTo>
                <a:close/>
                <a:moveTo>
                  <a:pt x="14115" y="6205"/>
                </a:moveTo>
                <a:cubicBezTo>
                  <a:pt x="13891" y="6492"/>
                  <a:pt x="13667" y="6778"/>
                  <a:pt x="13443" y="7082"/>
                </a:cubicBezTo>
                <a:cubicBezTo>
                  <a:pt x="13504" y="7183"/>
                  <a:pt x="13575" y="7234"/>
                  <a:pt x="13645" y="7234"/>
                </a:cubicBezTo>
                <a:cubicBezTo>
                  <a:pt x="13847" y="7234"/>
                  <a:pt x="14018" y="6812"/>
                  <a:pt x="14115" y="6205"/>
                </a:cubicBezTo>
                <a:close/>
                <a:moveTo>
                  <a:pt x="7099" y="16626"/>
                </a:moveTo>
                <a:cubicBezTo>
                  <a:pt x="7389" y="16626"/>
                  <a:pt x="7621" y="15766"/>
                  <a:pt x="7643" y="14670"/>
                </a:cubicBezTo>
                <a:cubicBezTo>
                  <a:pt x="7310" y="15024"/>
                  <a:pt x="6976" y="15361"/>
                  <a:pt x="6642" y="15682"/>
                </a:cubicBezTo>
                <a:cubicBezTo>
                  <a:pt x="6739" y="16255"/>
                  <a:pt x="6906" y="16626"/>
                  <a:pt x="7099" y="16626"/>
                </a:cubicBezTo>
                <a:close/>
                <a:moveTo>
                  <a:pt x="9790" y="12174"/>
                </a:moveTo>
                <a:cubicBezTo>
                  <a:pt x="9527" y="12528"/>
                  <a:pt x="9259" y="12866"/>
                  <a:pt x="8991" y="13186"/>
                </a:cubicBezTo>
                <a:cubicBezTo>
                  <a:pt x="9075" y="13388"/>
                  <a:pt x="9176" y="13506"/>
                  <a:pt x="9281" y="13506"/>
                </a:cubicBezTo>
                <a:cubicBezTo>
                  <a:pt x="9514" y="13489"/>
                  <a:pt x="9707" y="12950"/>
                  <a:pt x="9790" y="12174"/>
                </a:cubicBezTo>
                <a:close/>
                <a:moveTo>
                  <a:pt x="4412" y="21600"/>
                </a:moveTo>
                <a:lnTo>
                  <a:pt x="5418" y="21600"/>
                </a:lnTo>
                <a:cubicBezTo>
                  <a:pt x="5444" y="21347"/>
                  <a:pt x="5461" y="21077"/>
                  <a:pt x="5461" y="20791"/>
                </a:cubicBezTo>
                <a:lnTo>
                  <a:pt x="4368" y="20791"/>
                </a:lnTo>
                <a:cubicBezTo>
                  <a:pt x="4368" y="21077"/>
                  <a:pt x="4386" y="21347"/>
                  <a:pt x="4412" y="21600"/>
                </a:cubicBezTo>
                <a:close/>
                <a:moveTo>
                  <a:pt x="6594" y="21600"/>
                </a:moveTo>
                <a:lnTo>
                  <a:pt x="7600" y="21600"/>
                </a:lnTo>
                <a:cubicBezTo>
                  <a:pt x="7626" y="21347"/>
                  <a:pt x="7643" y="21077"/>
                  <a:pt x="7643" y="20791"/>
                </a:cubicBezTo>
                <a:lnTo>
                  <a:pt x="6550" y="20791"/>
                </a:lnTo>
                <a:cubicBezTo>
                  <a:pt x="6550" y="21077"/>
                  <a:pt x="6568" y="21347"/>
                  <a:pt x="6594" y="21600"/>
                </a:cubicBezTo>
                <a:close/>
                <a:moveTo>
                  <a:pt x="18013" y="16626"/>
                </a:moveTo>
                <a:cubicBezTo>
                  <a:pt x="18316" y="16626"/>
                  <a:pt x="18558" y="15682"/>
                  <a:pt x="18558" y="14535"/>
                </a:cubicBezTo>
                <a:lnTo>
                  <a:pt x="17464" y="14535"/>
                </a:lnTo>
                <a:cubicBezTo>
                  <a:pt x="17469" y="15682"/>
                  <a:pt x="17710" y="16626"/>
                  <a:pt x="18013" y="16626"/>
                </a:cubicBezTo>
                <a:close/>
                <a:moveTo>
                  <a:pt x="10374" y="18700"/>
                </a:moveTo>
                <a:cubicBezTo>
                  <a:pt x="10071" y="18700"/>
                  <a:pt x="9830" y="19644"/>
                  <a:pt x="9830" y="20791"/>
                </a:cubicBezTo>
                <a:lnTo>
                  <a:pt x="10923" y="20791"/>
                </a:lnTo>
                <a:cubicBezTo>
                  <a:pt x="10919" y="19627"/>
                  <a:pt x="10673" y="18700"/>
                  <a:pt x="10374" y="18700"/>
                </a:cubicBezTo>
                <a:close/>
                <a:moveTo>
                  <a:pt x="3824" y="18700"/>
                </a:moveTo>
                <a:cubicBezTo>
                  <a:pt x="3521" y="18700"/>
                  <a:pt x="3280" y="19644"/>
                  <a:pt x="3280" y="20791"/>
                </a:cubicBezTo>
                <a:lnTo>
                  <a:pt x="4373" y="20791"/>
                </a:lnTo>
                <a:cubicBezTo>
                  <a:pt x="4368" y="19627"/>
                  <a:pt x="4127" y="18700"/>
                  <a:pt x="3824" y="18700"/>
                </a:cubicBezTo>
                <a:close/>
                <a:moveTo>
                  <a:pt x="8188" y="18700"/>
                </a:moveTo>
                <a:cubicBezTo>
                  <a:pt x="7885" y="18700"/>
                  <a:pt x="7643" y="19644"/>
                  <a:pt x="7643" y="20791"/>
                </a:cubicBezTo>
                <a:lnTo>
                  <a:pt x="8737" y="20791"/>
                </a:lnTo>
                <a:cubicBezTo>
                  <a:pt x="8737" y="19627"/>
                  <a:pt x="8491" y="18700"/>
                  <a:pt x="8188" y="18700"/>
                </a:cubicBezTo>
                <a:close/>
                <a:moveTo>
                  <a:pt x="12556" y="18700"/>
                </a:moveTo>
                <a:cubicBezTo>
                  <a:pt x="12253" y="18700"/>
                  <a:pt x="12012" y="19644"/>
                  <a:pt x="12012" y="20791"/>
                </a:cubicBezTo>
                <a:lnTo>
                  <a:pt x="13105" y="20791"/>
                </a:lnTo>
                <a:cubicBezTo>
                  <a:pt x="13100" y="19627"/>
                  <a:pt x="12855" y="18700"/>
                  <a:pt x="12556" y="18700"/>
                </a:cubicBezTo>
                <a:close/>
                <a:moveTo>
                  <a:pt x="1128" y="20082"/>
                </a:moveTo>
                <a:cubicBezTo>
                  <a:pt x="1106" y="20302"/>
                  <a:pt x="1093" y="20538"/>
                  <a:pt x="1093" y="20791"/>
                </a:cubicBezTo>
                <a:lnTo>
                  <a:pt x="2186" y="20791"/>
                </a:lnTo>
                <a:cubicBezTo>
                  <a:pt x="2186" y="20285"/>
                  <a:pt x="2138" y="19830"/>
                  <a:pt x="2063" y="19459"/>
                </a:cubicBezTo>
                <a:cubicBezTo>
                  <a:pt x="1752" y="19678"/>
                  <a:pt x="1440" y="19880"/>
                  <a:pt x="1128" y="20082"/>
                </a:cubicBezTo>
                <a:close/>
                <a:moveTo>
                  <a:pt x="2230" y="21600"/>
                </a:moveTo>
                <a:lnTo>
                  <a:pt x="3236" y="21600"/>
                </a:lnTo>
                <a:cubicBezTo>
                  <a:pt x="3262" y="21347"/>
                  <a:pt x="3280" y="21077"/>
                  <a:pt x="3280" y="20791"/>
                </a:cubicBezTo>
                <a:lnTo>
                  <a:pt x="2186" y="20791"/>
                </a:lnTo>
                <a:cubicBezTo>
                  <a:pt x="2186" y="21077"/>
                  <a:pt x="2200" y="21347"/>
                  <a:pt x="2230" y="21600"/>
                </a:cubicBezTo>
                <a:close/>
                <a:moveTo>
                  <a:pt x="44" y="21600"/>
                </a:moveTo>
                <a:lnTo>
                  <a:pt x="1049" y="21600"/>
                </a:lnTo>
                <a:cubicBezTo>
                  <a:pt x="1076" y="21347"/>
                  <a:pt x="1093" y="21077"/>
                  <a:pt x="1093" y="20791"/>
                </a:cubicBezTo>
                <a:lnTo>
                  <a:pt x="0" y="20791"/>
                </a:lnTo>
                <a:cubicBezTo>
                  <a:pt x="4" y="21077"/>
                  <a:pt x="18" y="21347"/>
                  <a:pt x="44" y="21600"/>
                </a:cubicBezTo>
                <a:close/>
                <a:moveTo>
                  <a:pt x="15326" y="21600"/>
                </a:moveTo>
                <a:lnTo>
                  <a:pt x="16332" y="21600"/>
                </a:lnTo>
                <a:cubicBezTo>
                  <a:pt x="16358" y="21347"/>
                  <a:pt x="16376" y="21077"/>
                  <a:pt x="16376" y="20791"/>
                </a:cubicBezTo>
                <a:lnTo>
                  <a:pt x="15282" y="20791"/>
                </a:lnTo>
                <a:cubicBezTo>
                  <a:pt x="15282" y="21077"/>
                  <a:pt x="15300" y="21347"/>
                  <a:pt x="15326" y="21600"/>
                </a:cubicBezTo>
                <a:close/>
                <a:moveTo>
                  <a:pt x="14738" y="6171"/>
                </a:moveTo>
                <a:cubicBezTo>
                  <a:pt x="14435" y="6171"/>
                  <a:pt x="14194" y="7116"/>
                  <a:pt x="14194" y="8262"/>
                </a:cubicBezTo>
                <a:lnTo>
                  <a:pt x="15287" y="8262"/>
                </a:lnTo>
                <a:cubicBezTo>
                  <a:pt x="15282" y="7116"/>
                  <a:pt x="15041" y="6171"/>
                  <a:pt x="14738" y="6171"/>
                </a:cubicBezTo>
                <a:close/>
                <a:moveTo>
                  <a:pt x="20195" y="7234"/>
                </a:moveTo>
                <a:cubicBezTo>
                  <a:pt x="20498" y="7234"/>
                  <a:pt x="20740" y="6289"/>
                  <a:pt x="20740" y="5143"/>
                </a:cubicBezTo>
                <a:lnTo>
                  <a:pt x="19651" y="5143"/>
                </a:lnTo>
                <a:cubicBezTo>
                  <a:pt x="19651" y="6289"/>
                  <a:pt x="19892" y="7234"/>
                  <a:pt x="20195" y="7234"/>
                </a:cubicBezTo>
                <a:close/>
                <a:moveTo>
                  <a:pt x="20740" y="8262"/>
                </a:moveTo>
                <a:lnTo>
                  <a:pt x="21596" y="8262"/>
                </a:lnTo>
                <a:lnTo>
                  <a:pt x="21596" y="6542"/>
                </a:lnTo>
                <a:cubicBezTo>
                  <a:pt x="21508" y="6306"/>
                  <a:pt x="21402" y="6171"/>
                  <a:pt x="21288" y="6171"/>
                </a:cubicBezTo>
                <a:cubicBezTo>
                  <a:pt x="20985" y="6171"/>
                  <a:pt x="20740" y="7116"/>
                  <a:pt x="20740" y="8262"/>
                </a:cubicBezTo>
                <a:close/>
                <a:moveTo>
                  <a:pt x="19102" y="6171"/>
                </a:moveTo>
                <a:cubicBezTo>
                  <a:pt x="18799" y="6171"/>
                  <a:pt x="18558" y="7116"/>
                  <a:pt x="18558" y="8262"/>
                </a:cubicBezTo>
                <a:lnTo>
                  <a:pt x="19651" y="8262"/>
                </a:lnTo>
                <a:cubicBezTo>
                  <a:pt x="19651" y="7116"/>
                  <a:pt x="19405" y="6171"/>
                  <a:pt x="19102" y="6171"/>
                </a:cubicBezTo>
                <a:close/>
                <a:moveTo>
                  <a:pt x="12578" y="8262"/>
                </a:moveTo>
                <a:lnTo>
                  <a:pt x="13100" y="8262"/>
                </a:lnTo>
                <a:cubicBezTo>
                  <a:pt x="13100" y="8026"/>
                  <a:pt x="13092" y="7790"/>
                  <a:pt x="13070" y="7571"/>
                </a:cubicBezTo>
                <a:cubicBezTo>
                  <a:pt x="12907" y="7807"/>
                  <a:pt x="12740" y="8043"/>
                  <a:pt x="12578" y="8262"/>
                </a:cubicBezTo>
                <a:close/>
                <a:moveTo>
                  <a:pt x="16920" y="6171"/>
                </a:moveTo>
                <a:cubicBezTo>
                  <a:pt x="16617" y="6171"/>
                  <a:pt x="16376" y="7116"/>
                  <a:pt x="16376" y="8262"/>
                </a:cubicBezTo>
                <a:lnTo>
                  <a:pt x="17469" y="8262"/>
                </a:lnTo>
                <a:cubicBezTo>
                  <a:pt x="17469" y="7116"/>
                  <a:pt x="17223" y="6171"/>
                  <a:pt x="16920" y="6171"/>
                </a:cubicBezTo>
                <a:close/>
                <a:moveTo>
                  <a:pt x="18013" y="10370"/>
                </a:moveTo>
                <a:cubicBezTo>
                  <a:pt x="18316" y="10370"/>
                  <a:pt x="18558" y="9426"/>
                  <a:pt x="18558" y="8279"/>
                </a:cubicBezTo>
                <a:lnTo>
                  <a:pt x="17464" y="8279"/>
                </a:lnTo>
                <a:cubicBezTo>
                  <a:pt x="17469" y="9426"/>
                  <a:pt x="17710" y="10370"/>
                  <a:pt x="18013" y="10370"/>
                </a:cubicBezTo>
                <a:close/>
                <a:moveTo>
                  <a:pt x="20195" y="10370"/>
                </a:moveTo>
                <a:cubicBezTo>
                  <a:pt x="20498" y="10370"/>
                  <a:pt x="20740" y="9426"/>
                  <a:pt x="20740" y="8279"/>
                </a:cubicBezTo>
                <a:lnTo>
                  <a:pt x="19651" y="8279"/>
                </a:lnTo>
                <a:cubicBezTo>
                  <a:pt x="19651" y="9426"/>
                  <a:pt x="19892" y="10370"/>
                  <a:pt x="20195" y="10370"/>
                </a:cubicBezTo>
                <a:close/>
                <a:moveTo>
                  <a:pt x="20740" y="11399"/>
                </a:moveTo>
                <a:lnTo>
                  <a:pt x="21596" y="11399"/>
                </a:lnTo>
                <a:lnTo>
                  <a:pt x="21596" y="9662"/>
                </a:lnTo>
                <a:cubicBezTo>
                  <a:pt x="21508" y="9426"/>
                  <a:pt x="21402" y="9291"/>
                  <a:pt x="21288" y="9291"/>
                </a:cubicBezTo>
                <a:cubicBezTo>
                  <a:pt x="20985" y="9308"/>
                  <a:pt x="20740" y="10235"/>
                  <a:pt x="20740" y="11399"/>
                </a:cubicBezTo>
                <a:close/>
                <a:moveTo>
                  <a:pt x="13645" y="10370"/>
                </a:moveTo>
                <a:cubicBezTo>
                  <a:pt x="13948" y="10370"/>
                  <a:pt x="14189" y="9426"/>
                  <a:pt x="14189" y="8279"/>
                </a:cubicBezTo>
                <a:lnTo>
                  <a:pt x="13096" y="8279"/>
                </a:lnTo>
                <a:cubicBezTo>
                  <a:pt x="13100" y="9426"/>
                  <a:pt x="13346" y="10370"/>
                  <a:pt x="13645" y="10370"/>
                </a:cubicBezTo>
                <a:close/>
                <a:moveTo>
                  <a:pt x="15831" y="10370"/>
                </a:moveTo>
                <a:cubicBezTo>
                  <a:pt x="16134" y="10370"/>
                  <a:pt x="16376" y="9426"/>
                  <a:pt x="16376" y="8279"/>
                </a:cubicBezTo>
                <a:lnTo>
                  <a:pt x="15282" y="8279"/>
                </a:lnTo>
                <a:cubicBezTo>
                  <a:pt x="15282" y="9426"/>
                  <a:pt x="15528" y="10370"/>
                  <a:pt x="15831" y="10370"/>
                </a:cubicBezTo>
                <a:close/>
                <a:moveTo>
                  <a:pt x="20195" y="4097"/>
                </a:moveTo>
                <a:cubicBezTo>
                  <a:pt x="20498" y="4097"/>
                  <a:pt x="20740" y="3153"/>
                  <a:pt x="20740" y="2007"/>
                </a:cubicBezTo>
                <a:lnTo>
                  <a:pt x="19651" y="2007"/>
                </a:lnTo>
                <a:cubicBezTo>
                  <a:pt x="19651" y="3170"/>
                  <a:pt x="19892" y="4097"/>
                  <a:pt x="20195" y="4097"/>
                </a:cubicBezTo>
                <a:close/>
                <a:moveTo>
                  <a:pt x="15831" y="16626"/>
                </a:moveTo>
                <a:cubicBezTo>
                  <a:pt x="16134" y="16626"/>
                  <a:pt x="16376" y="15682"/>
                  <a:pt x="16376" y="14535"/>
                </a:cubicBezTo>
                <a:lnTo>
                  <a:pt x="15282" y="14535"/>
                </a:lnTo>
                <a:cubicBezTo>
                  <a:pt x="15282" y="15682"/>
                  <a:pt x="15528" y="16626"/>
                  <a:pt x="15831" y="16626"/>
                </a:cubicBezTo>
                <a:close/>
                <a:moveTo>
                  <a:pt x="20740" y="5143"/>
                </a:moveTo>
                <a:lnTo>
                  <a:pt x="21596" y="5143"/>
                </a:lnTo>
                <a:lnTo>
                  <a:pt x="21596" y="3406"/>
                </a:lnTo>
                <a:cubicBezTo>
                  <a:pt x="21508" y="3170"/>
                  <a:pt x="21402" y="3035"/>
                  <a:pt x="21288" y="3035"/>
                </a:cubicBezTo>
                <a:cubicBezTo>
                  <a:pt x="20985" y="3035"/>
                  <a:pt x="20740" y="3979"/>
                  <a:pt x="20740" y="5143"/>
                </a:cubicBezTo>
                <a:close/>
                <a:moveTo>
                  <a:pt x="21003" y="219"/>
                </a:moveTo>
                <a:cubicBezTo>
                  <a:pt x="20845" y="590"/>
                  <a:pt x="20744" y="1248"/>
                  <a:pt x="20744" y="2007"/>
                </a:cubicBezTo>
                <a:lnTo>
                  <a:pt x="21600" y="2007"/>
                </a:lnTo>
                <a:lnTo>
                  <a:pt x="21600" y="287"/>
                </a:lnTo>
                <a:cubicBezTo>
                  <a:pt x="21552" y="152"/>
                  <a:pt x="21499" y="67"/>
                  <a:pt x="21442" y="0"/>
                </a:cubicBezTo>
                <a:cubicBezTo>
                  <a:pt x="21293" y="67"/>
                  <a:pt x="21148" y="135"/>
                  <a:pt x="21003" y="219"/>
                </a:cubicBezTo>
                <a:close/>
                <a:moveTo>
                  <a:pt x="18562" y="1821"/>
                </a:moveTo>
                <a:cubicBezTo>
                  <a:pt x="18562" y="1889"/>
                  <a:pt x="18558" y="1939"/>
                  <a:pt x="18558" y="2007"/>
                </a:cubicBezTo>
                <a:lnTo>
                  <a:pt x="19651" y="2007"/>
                </a:lnTo>
                <a:cubicBezTo>
                  <a:pt x="19651" y="1669"/>
                  <a:pt x="19629" y="1366"/>
                  <a:pt x="19594" y="1079"/>
                </a:cubicBezTo>
                <a:cubicBezTo>
                  <a:pt x="19247" y="1315"/>
                  <a:pt x="18904" y="1551"/>
                  <a:pt x="18562" y="1821"/>
                </a:cubicBezTo>
                <a:close/>
                <a:moveTo>
                  <a:pt x="17039" y="3086"/>
                </a:moveTo>
                <a:cubicBezTo>
                  <a:pt x="16885" y="3221"/>
                  <a:pt x="16727" y="3372"/>
                  <a:pt x="16573" y="3524"/>
                </a:cubicBezTo>
                <a:cubicBezTo>
                  <a:pt x="16455" y="3912"/>
                  <a:pt x="16376" y="4485"/>
                  <a:pt x="16376" y="5143"/>
                </a:cubicBezTo>
                <a:lnTo>
                  <a:pt x="17469" y="5143"/>
                </a:lnTo>
                <a:cubicBezTo>
                  <a:pt x="17469" y="4131"/>
                  <a:pt x="17284" y="3305"/>
                  <a:pt x="17039" y="3086"/>
                </a:cubicBezTo>
                <a:close/>
                <a:moveTo>
                  <a:pt x="15019" y="5143"/>
                </a:moveTo>
                <a:lnTo>
                  <a:pt x="15287" y="5143"/>
                </a:lnTo>
                <a:cubicBezTo>
                  <a:pt x="15287" y="5042"/>
                  <a:pt x="15282" y="4957"/>
                  <a:pt x="15282" y="4856"/>
                </a:cubicBezTo>
                <a:cubicBezTo>
                  <a:pt x="15190" y="4941"/>
                  <a:pt x="15107" y="5042"/>
                  <a:pt x="15019" y="5143"/>
                </a:cubicBezTo>
                <a:close/>
                <a:moveTo>
                  <a:pt x="15831" y="7234"/>
                </a:moveTo>
                <a:cubicBezTo>
                  <a:pt x="16134" y="7234"/>
                  <a:pt x="16376" y="6289"/>
                  <a:pt x="16376" y="5143"/>
                </a:cubicBezTo>
                <a:lnTo>
                  <a:pt x="15282" y="5143"/>
                </a:lnTo>
                <a:cubicBezTo>
                  <a:pt x="15282" y="6289"/>
                  <a:pt x="15528" y="7234"/>
                  <a:pt x="15831" y="7234"/>
                </a:cubicBezTo>
                <a:close/>
                <a:moveTo>
                  <a:pt x="18013" y="7234"/>
                </a:moveTo>
                <a:cubicBezTo>
                  <a:pt x="18316" y="7234"/>
                  <a:pt x="18558" y="6289"/>
                  <a:pt x="18558" y="5143"/>
                </a:cubicBezTo>
                <a:lnTo>
                  <a:pt x="17464" y="5143"/>
                </a:lnTo>
                <a:cubicBezTo>
                  <a:pt x="17469" y="6289"/>
                  <a:pt x="17710" y="7234"/>
                  <a:pt x="18013" y="7234"/>
                </a:cubicBezTo>
                <a:close/>
                <a:moveTo>
                  <a:pt x="19102" y="3035"/>
                </a:moveTo>
                <a:cubicBezTo>
                  <a:pt x="18799" y="3035"/>
                  <a:pt x="18558" y="3979"/>
                  <a:pt x="18558" y="5126"/>
                </a:cubicBezTo>
                <a:lnTo>
                  <a:pt x="19651" y="5126"/>
                </a:lnTo>
                <a:cubicBezTo>
                  <a:pt x="19651" y="3979"/>
                  <a:pt x="19405" y="3035"/>
                  <a:pt x="19102" y="3035"/>
                </a:cubicBezTo>
                <a:close/>
                <a:moveTo>
                  <a:pt x="17495" y="2681"/>
                </a:moveTo>
                <a:cubicBezTo>
                  <a:pt x="17570" y="3507"/>
                  <a:pt x="17772" y="4097"/>
                  <a:pt x="18013" y="4097"/>
                </a:cubicBezTo>
                <a:cubicBezTo>
                  <a:pt x="18316" y="4097"/>
                  <a:pt x="18558" y="3153"/>
                  <a:pt x="18558" y="2007"/>
                </a:cubicBezTo>
                <a:lnTo>
                  <a:pt x="18316" y="2007"/>
                </a:lnTo>
                <a:cubicBezTo>
                  <a:pt x="18044" y="2226"/>
                  <a:pt x="17772" y="2445"/>
                  <a:pt x="17495" y="2681"/>
                </a:cubicBezTo>
                <a:close/>
                <a:moveTo>
                  <a:pt x="14738" y="12427"/>
                </a:moveTo>
                <a:cubicBezTo>
                  <a:pt x="14435" y="12427"/>
                  <a:pt x="14194" y="13371"/>
                  <a:pt x="14194" y="14518"/>
                </a:cubicBezTo>
                <a:lnTo>
                  <a:pt x="15287" y="14518"/>
                </a:lnTo>
                <a:cubicBezTo>
                  <a:pt x="15282" y="13371"/>
                  <a:pt x="15041" y="12427"/>
                  <a:pt x="14738" y="12427"/>
                </a:cubicBezTo>
                <a:close/>
                <a:moveTo>
                  <a:pt x="10374" y="12427"/>
                </a:moveTo>
                <a:cubicBezTo>
                  <a:pt x="10071" y="12427"/>
                  <a:pt x="9830" y="13371"/>
                  <a:pt x="9830" y="14518"/>
                </a:cubicBezTo>
                <a:lnTo>
                  <a:pt x="10923" y="14518"/>
                </a:lnTo>
                <a:cubicBezTo>
                  <a:pt x="10919" y="13371"/>
                  <a:pt x="10673" y="12427"/>
                  <a:pt x="10374" y="12427"/>
                </a:cubicBezTo>
                <a:close/>
                <a:moveTo>
                  <a:pt x="12556" y="12427"/>
                </a:moveTo>
                <a:cubicBezTo>
                  <a:pt x="12253" y="12427"/>
                  <a:pt x="12012" y="13371"/>
                  <a:pt x="12012" y="14518"/>
                </a:cubicBezTo>
                <a:lnTo>
                  <a:pt x="13105" y="14518"/>
                </a:lnTo>
                <a:cubicBezTo>
                  <a:pt x="13100" y="13371"/>
                  <a:pt x="12855" y="12427"/>
                  <a:pt x="12556" y="12427"/>
                </a:cubicBezTo>
                <a:close/>
                <a:moveTo>
                  <a:pt x="16920" y="12427"/>
                </a:moveTo>
                <a:cubicBezTo>
                  <a:pt x="16617" y="12427"/>
                  <a:pt x="16376" y="13371"/>
                  <a:pt x="16376" y="14518"/>
                </a:cubicBezTo>
                <a:lnTo>
                  <a:pt x="17469" y="14518"/>
                </a:lnTo>
                <a:cubicBezTo>
                  <a:pt x="17469" y="13371"/>
                  <a:pt x="17223" y="12427"/>
                  <a:pt x="16920" y="12427"/>
                </a:cubicBezTo>
                <a:close/>
                <a:moveTo>
                  <a:pt x="19102" y="12427"/>
                </a:moveTo>
                <a:cubicBezTo>
                  <a:pt x="18799" y="12427"/>
                  <a:pt x="18558" y="13371"/>
                  <a:pt x="18558" y="14518"/>
                </a:cubicBezTo>
                <a:lnTo>
                  <a:pt x="19651" y="14518"/>
                </a:lnTo>
                <a:cubicBezTo>
                  <a:pt x="19651" y="13371"/>
                  <a:pt x="19405" y="12427"/>
                  <a:pt x="19102" y="12427"/>
                </a:cubicBezTo>
                <a:close/>
                <a:moveTo>
                  <a:pt x="9281" y="16626"/>
                </a:moveTo>
                <a:cubicBezTo>
                  <a:pt x="9584" y="16626"/>
                  <a:pt x="9825" y="15682"/>
                  <a:pt x="9825" y="14535"/>
                </a:cubicBezTo>
                <a:lnTo>
                  <a:pt x="8732" y="14535"/>
                </a:lnTo>
                <a:cubicBezTo>
                  <a:pt x="8737" y="15682"/>
                  <a:pt x="8978" y="16626"/>
                  <a:pt x="9281" y="16626"/>
                </a:cubicBezTo>
                <a:close/>
                <a:moveTo>
                  <a:pt x="8355" y="13911"/>
                </a:moveTo>
                <a:cubicBezTo>
                  <a:pt x="8161" y="14113"/>
                  <a:pt x="7973" y="14333"/>
                  <a:pt x="7780" y="14535"/>
                </a:cubicBezTo>
                <a:lnTo>
                  <a:pt x="8737" y="14535"/>
                </a:lnTo>
                <a:cubicBezTo>
                  <a:pt x="8737" y="14181"/>
                  <a:pt x="8715" y="13844"/>
                  <a:pt x="8675" y="13557"/>
                </a:cubicBezTo>
                <a:cubicBezTo>
                  <a:pt x="8565" y="13675"/>
                  <a:pt x="8460" y="13793"/>
                  <a:pt x="8355" y="13911"/>
                </a:cubicBezTo>
                <a:close/>
                <a:moveTo>
                  <a:pt x="13645" y="16626"/>
                </a:moveTo>
                <a:cubicBezTo>
                  <a:pt x="13948" y="16626"/>
                  <a:pt x="14189" y="15682"/>
                  <a:pt x="14189" y="14535"/>
                </a:cubicBezTo>
                <a:lnTo>
                  <a:pt x="13096" y="14535"/>
                </a:lnTo>
                <a:cubicBezTo>
                  <a:pt x="13100" y="15682"/>
                  <a:pt x="13346" y="16626"/>
                  <a:pt x="13645" y="16626"/>
                </a:cubicBezTo>
                <a:close/>
                <a:moveTo>
                  <a:pt x="11463" y="16626"/>
                </a:moveTo>
                <a:cubicBezTo>
                  <a:pt x="11766" y="16626"/>
                  <a:pt x="12007" y="15682"/>
                  <a:pt x="12007" y="14535"/>
                </a:cubicBezTo>
                <a:lnTo>
                  <a:pt x="10914" y="14535"/>
                </a:lnTo>
                <a:cubicBezTo>
                  <a:pt x="10919" y="15682"/>
                  <a:pt x="11164" y="16626"/>
                  <a:pt x="11463" y="16626"/>
                </a:cubicBezTo>
                <a:close/>
                <a:moveTo>
                  <a:pt x="20740" y="14535"/>
                </a:moveTo>
                <a:lnTo>
                  <a:pt x="21596" y="14535"/>
                </a:lnTo>
                <a:lnTo>
                  <a:pt x="21596" y="12815"/>
                </a:lnTo>
                <a:cubicBezTo>
                  <a:pt x="21508" y="12579"/>
                  <a:pt x="21402" y="12444"/>
                  <a:pt x="21288" y="12444"/>
                </a:cubicBezTo>
                <a:cubicBezTo>
                  <a:pt x="20985" y="12427"/>
                  <a:pt x="20740" y="13371"/>
                  <a:pt x="20740" y="14535"/>
                </a:cubicBezTo>
                <a:close/>
                <a:moveTo>
                  <a:pt x="20195" y="13489"/>
                </a:moveTo>
                <a:cubicBezTo>
                  <a:pt x="20498" y="13489"/>
                  <a:pt x="20740" y="12545"/>
                  <a:pt x="20740" y="11399"/>
                </a:cubicBezTo>
                <a:lnTo>
                  <a:pt x="19651" y="11399"/>
                </a:lnTo>
                <a:cubicBezTo>
                  <a:pt x="19651" y="12562"/>
                  <a:pt x="19892" y="13489"/>
                  <a:pt x="20195" y="13489"/>
                </a:cubicBezTo>
                <a:close/>
                <a:moveTo>
                  <a:pt x="14738" y="9308"/>
                </a:moveTo>
                <a:cubicBezTo>
                  <a:pt x="14435" y="9308"/>
                  <a:pt x="14194" y="10252"/>
                  <a:pt x="14194" y="11399"/>
                </a:cubicBezTo>
                <a:lnTo>
                  <a:pt x="15287" y="11399"/>
                </a:lnTo>
                <a:cubicBezTo>
                  <a:pt x="15282" y="10235"/>
                  <a:pt x="15041" y="9308"/>
                  <a:pt x="14738" y="9308"/>
                </a:cubicBezTo>
                <a:close/>
                <a:moveTo>
                  <a:pt x="12556" y="9308"/>
                </a:moveTo>
                <a:cubicBezTo>
                  <a:pt x="12253" y="9308"/>
                  <a:pt x="12012" y="10252"/>
                  <a:pt x="12012" y="11399"/>
                </a:cubicBezTo>
                <a:lnTo>
                  <a:pt x="13105" y="11399"/>
                </a:lnTo>
                <a:cubicBezTo>
                  <a:pt x="13100" y="10235"/>
                  <a:pt x="12855" y="9308"/>
                  <a:pt x="12556" y="9308"/>
                </a:cubicBezTo>
                <a:close/>
                <a:moveTo>
                  <a:pt x="16920" y="9308"/>
                </a:moveTo>
                <a:cubicBezTo>
                  <a:pt x="16617" y="9308"/>
                  <a:pt x="16376" y="10252"/>
                  <a:pt x="16376" y="11399"/>
                </a:cubicBezTo>
                <a:lnTo>
                  <a:pt x="17469" y="11399"/>
                </a:lnTo>
                <a:cubicBezTo>
                  <a:pt x="17469" y="10235"/>
                  <a:pt x="17223" y="9308"/>
                  <a:pt x="16920" y="9308"/>
                </a:cubicBezTo>
                <a:close/>
                <a:moveTo>
                  <a:pt x="10361" y="11399"/>
                </a:moveTo>
                <a:lnTo>
                  <a:pt x="10919" y="11399"/>
                </a:lnTo>
                <a:cubicBezTo>
                  <a:pt x="10919" y="11146"/>
                  <a:pt x="10905" y="10893"/>
                  <a:pt x="10883" y="10674"/>
                </a:cubicBezTo>
                <a:cubicBezTo>
                  <a:pt x="10708" y="10910"/>
                  <a:pt x="10537" y="11163"/>
                  <a:pt x="10361" y="11399"/>
                </a:cubicBezTo>
                <a:close/>
                <a:moveTo>
                  <a:pt x="11463" y="13489"/>
                </a:moveTo>
                <a:cubicBezTo>
                  <a:pt x="11766" y="13489"/>
                  <a:pt x="12007" y="12545"/>
                  <a:pt x="12007" y="11399"/>
                </a:cubicBezTo>
                <a:lnTo>
                  <a:pt x="10914" y="11399"/>
                </a:lnTo>
                <a:cubicBezTo>
                  <a:pt x="10919" y="12562"/>
                  <a:pt x="11164" y="13489"/>
                  <a:pt x="11463" y="13489"/>
                </a:cubicBezTo>
                <a:close/>
                <a:moveTo>
                  <a:pt x="15831" y="13489"/>
                </a:moveTo>
                <a:cubicBezTo>
                  <a:pt x="16134" y="13489"/>
                  <a:pt x="16376" y="12545"/>
                  <a:pt x="16376" y="11399"/>
                </a:cubicBezTo>
                <a:lnTo>
                  <a:pt x="15282" y="11399"/>
                </a:lnTo>
                <a:cubicBezTo>
                  <a:pt x="15282" y="12562"/>
                  <a:pt x="15528" y="13489"/>
                  <a:pt x="15831" y="13489"/>
                </a:cubicBezTo>
                <a:close/>
                <a:moveTo>
                  <a:pt x="18013" y="13489"/>
                </a:moveTo>
                <a:cubicBezTo>
                  <a:pt x="18316" y="13489"/>
                  <a:pt x="18558" y="12545"/>
                  <a:pt x="18558" y="11399"/>
                </a:cubicBezTo>
                <a:lnTo>
                  <a:pt x="17464" y="11399"/>
                </a:lnTo>
                <a:cubicBezTo>
                  <a:pt x="17469" y="12562"/>
                  <a:pt x="17710" y="13489"/>
                  <a:pt x="18013" y="13489"/>
                </a:cubicBezTo>
                <a:close/>
                <a:moveTo>
                  <a:pt x="19102" y="9308"/>
                </a:moveTo>
                <a:cubicBezTo>
                  <a:pt x="18799" y="9308"/>
                  <a:pt x="18558" y="10252"/>
                  <a:pt x="18558" y="11399"/>
                </a:cubicBezTo>
                <a:lnTo>
                  <a:pt x="19651" y="11399"/>
                </a:lnTo>
                <a:cubicBezTo>
                  <a:pt x="19651" y="10235"/>
                  <a:pt x="19405" y="9308"/>
                  <a:pt x="19102" y="9308"/>
                </a:cubicBezTo>
                <a:close/>
                <a:moveTo>
                  <a:pt x="13645" y="13489"/>
                </a:moveTo>
                <a:cubicBezTo>
                  <a:pt x="13948" y="13489"/>
                  <a:pt x="14189" y="12545"/>
                  <a:pt x="14189" y="11399"/>
                </a:cubicBezTo>
                <a:lnTo>
                  <a:pt x="13096" y="11399"/>
                </a:lnTo>
                <a:cubicBezTo>
                  <a:pt x="13100" y="12562"/>
                  <a:pt x="13346" y="13489"/>
                  <a:pt x="13645" y="13489"/>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lvl1pPr>
              <a:defRPr>
                <a:solidFill>
                  <a:schemeClr val="bg2"/>
                </a:solidFill>
              </a:defRPr>
            </a:lvl1pPr>
          </a:lstStyle>
          <a:p>
            <a:r>
              <a:rPr lang="en-US"/>
              <a:t>Date</a:t>
            </a:r>
            <a:endParaRPr lang="en-US" dirty="0">
              <a:solidFill>
                <a:schemeClr val="bg2"/>
              </a:solidFill>
            </a:endParaRP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lvl1pPr>
              <a:defRPr>
                <a:solidFill>
                  <a:schemeClr val="bg2"/>
                </a:solidFill>
              </a:defRPr>
            </a:lvl1pPr>
          </a:lstStyle>
          <a:p>
            <a:r>
              <a:rPr lang="en-US"/>
              <a:t>Your Footer Here</a:t>
            </a:r>
            <a:endParaRPr lang="en-US">
              <a:solidFill>
                <a:schemeClr val="bg2"/>
              </a:solidFill>
            </a:endParaRP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lvl1pPr>
              <a:defRPr>
                <a:solidFill>
                  <a:schemeClr val="bg2"/>
                </a:solidFill>
              </a:defRPr>
            </a:lvl1pPr>
          </a:lstStyle>
          <a:p>
            <a:fld id="{672B7600-67E3-4D97-B453-880E2742B982}" type="slidenum">
              <a:rPr lang="en-US" smtClean="0"/>
              <a:pPr/>
              <a:t>‹#›</a:t>
            </a:fld>
            <a:endParaRPr lang="en-US"/>
          </a:p>
        </p:txBody>
      </p:sp>
      <p:sp>
        <p:nvSpPr>
          <p:cNvPr id="17" name="Text Placeholder 2">
            <a:extLst>
              <a:ext uri="{FF2B5EF4-FFF2-40B4-BE49-F238E27FC236}">
                <a16:creationId xmlns:a16="http://schemas.microsoft.com/office/drawing/2014/main" id="{A56CC83B-A056-704C-9CC5-4F45E41DCAD8}"/>
              </a:ext>
            </a:extLst>
          </p:cNvPr>
          <p:cNvSpPr>
            <a:spLocks noGrp="1"/>
          </p:cNvSpPr>
          <p:nvPr>
            <p:ph type="body" idx="1"/>
          </p:nvPr>
        </p:nvSpPr>
        <p:spPr>
          <a:xfrm>
            <a:off x="831850" y="4945487"/>
            <a:ext cx="6728049" cy="1144163"/>
          </a:xfrm>
        </p:spPr>
        <p:txBody>
          <a:bodyPr anchor="ct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9" name="Title 1">
            <a:extLst>
              <a:ext uri="{FF2B5EF4-FFF2-40B4-BE49-F238E27FC236}">
                <a16:creationId xmlns:a16="http://schemas.microsoft.com/office/drawing/2014/main" id="{7DF1187D-473A-B943-BCE2-F4D3B2E7DD01}"/>
              </a:ext>
            </a:extLst>
          </p:cNvPr>
          <p:cNvSpPr>
            <a:spLocks noGrp="1"/>
          </p:cNvSpPr>
          <p:nvPr>
            <p:ph type="ctrTitle"/>
          </p:nvPr>
        </p:nvSpPr>
        <p:spPr>
          <a:xfrm>
            <a:off x="824248" y="540914"/>
            <a:ext cx="10560676" cy="1584100"/>
          </a:xfrm>
        </p:spPr>
        <p:txBody>
          <a:bodyPr anchor="ctr"/>
          <a:lstStyle>
            <a:lvl1pPr algn="ctr">
              <a:defRPr sz="6000"/>
            </a:lvl1pPr>
          </a:lstStyle>
          <a:p>
            <a:r>
              <a:rPr lang="en-US" dirty="0"/>
              <a:t>Click to edit Master 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tx2"/>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E1D4A455-895B-214D-AE9D-37D11D99E3C1}"/>
              </a:ext>
            </a:extLst>
          </p:cNvPr>
          <p:cNvSpPr/>
          <p:nvPr userDrawn="1"/>
        </p:nvSpPr>
        <p:spPr>
          <a:xfrm>
            <a:off x="4632957" y="5347652"/>
            <a:ext cx="7559043" cy="1510348"/>
          </a:xfrm>
          <a:custGeom>
            <a:avLst/>
            <a:gdLst/>
            <a:ahLst/>
            <a:cxnLst>
              <a:cxn ang="0">
                <a:pos x="wd2" y="hd2"/>
              </a:cxn>
              <a:cxn ang="5400000">
                <a:pos x="wd2" y="hd2"/>
              </a:cxn>
              <a:cxn ang="10800000">
                <a:pos x="wd2" y="hd2"/>
              </a:cxn>
              <a:cxn ang="16200000">
                <a:pos x="wd2" y="hd2"/>
              </a:cxn>
            </a:cxnLst>
            <a:rect l="0" t="0" r="r" b="b"/>
            <a:pathLst>
              <a:path w="21600" h="21073" extrusionOk="0">
                <a:moveTo>
                  <a:pt x="21600" y="21073"/>
                </a:moveTo>
                <a:lnTo>
                  <a:pt x="21600" y="2149"/>
                </a:lnTo>
                <a:cubicBezTo>
                  <a:pt x="21364" y="1954"/>
                  <a:pt x="21128" y="1759"/>
                  <a:pt x="20892" y="1582"/>
                </a:cubicBezTo>
                <a:cubicBezTo>
                  <a:pt x="18029" y="-527"/>
                  <a:pt x="15238" y="-527"/>
                  <a:pt x="12375" y="1582"/>
                </a:cubicBezTo>
                <a:cubicBezTo>
                  <a:pt x="10357" y="3070"/>
                  <a:pt x="8365" y="5391"/>
                  <a:pt x="6413" y="8669"/>
                </a:cubicBezTo>
                <a:cubicBezTo>
                  <a:pt x="4442" y="11983"/>
                  <a:pt x="2562" y="16891"/>
                  <a:pt x="577" y="20134"/>
                </a:cubicBezTo>
                <a:cubicBezTo>
                  <a:pt x="385" y="20453"/>
                  <a:pt x="192" y="20754"/>
                  <a:pt x="0" y="21055"/>
                </a:cubicBezTo>
                <a:lnTo>
                  <a:pt x="21600" y="2105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05E5F57-2262-1746-B722-A8DA9A5BB3A0}"/>
              </a:ext>
            </a:extLst>
          </p:cNvPr>
          <p:cNvSpPr/>
          <p:nvPr userDrawn="1"/>
        </p:nvSpPr>
        <p:spPr>
          <a:xfrm>
            <a:off x="0" y="5318442"/>
            <a:ext cx="10501631" cy="1539558"/>
          </a:xfrm>
          <a:custGeom>
            <a:avLst/>
            <a:gdLst/>
            <a:ahLst/>
            <a:cxnLst>
              <a:cxn ang="0">
                <a:pos x="wd2" y="hd2"/>
              </a:cxn>
              <a:cxn ang="5400000">
                <a:pos x="wd2" y="hd2"/>
              </a:cxn>
              <a:cxn ang="10800000">
                <a:pos x="wd2" y="hd2"/>
              </a:cxn>
              <a:cxn ang="16200000">
                <a:pos x="wd2" y="hd2"/>
              </a:cxn>
            </a:cxnLst>
            <a:rect l="0" t="0" r="r" b="b"/>
            <a:pathLst>
              <a:path w="21600" h="21168" extrusionOk="0">
                <a:moveTo>
                  <a:pt x="19202" y="16453"/>
                </a:moveTo>
                <a:cubicBezTo>
                  <a:pt x="18053" y="13799"/>
                  <a:pt x="16963" y="9783"/>
                  <a:pt x="15822" y="7094"/>
                </a:cubicBezTo>
                <a:cubicBezTo>
                  <a:pt x="14691" y="4405"/>
                  <a:pt x="13536" y="2519"/>
                  <a:pt x="12366" y="1297"/>
                </a:cubicBezTo>
                <a:cubicBezTo>
                  <a:pt x="10707" y="-432"/>
                  <a:pt x="9090" y="-432"/>
                  <a:pt x="7432" y="1297"/>
                </a:cubicBezTo>
                <a:cubicBezTo>
                  <a:pt x="6261" y="2519"/>
                  <a:pt x="5109" y="4422"/>
                  <a:pt x="3976" y="7094"/>
                </a:cubicBezTo>
                <a:cubicBezTo>
                  <a:pt x="2834" y="9801"/>
                  <a:pt x="1745" y="13817"/>
                  <a:pt x="596" y="16453"/>
                </a:cubicBezTo>
                <a:cubicBezTo>
                  <a:pt x="397" y="16907"/>
                  <a:pt x="199" y="17344"/>
                  <a:pt x="0" y="17780"/>
                </a:cubicBezTo>
                <a:lnTo>
                  <a:pt x="0" y="21168"/>
                </a:lnTo>
                <a:lnTo>
                  <a:pt x="21600" y="21168"/>
                </a:lnTo>
                <a:cubicBezTo>
                  <a:pt x="20795" y="19841"/>
                  <a:pt x="19994" y="18287"/>
                  <a:pt x="19202" y="16453"/>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1CC3BC9-F5E7-9F4A-A5DB-5B5983EE5717}"/>
              </a:ext>
            </a:extLst>
          </p:cNvPr>
          <p:cNvSpPr/>
          <p:nvPr userDrawn="1"/>
        </p:nvSpPr>
        <p:spPr>
          <a:xfrm>
            <a:off x="0" y="5345430"/>
            <a:ext cx="6017261" cy="1512570"/>
          </a:xfrm>
          <a:custGeom>
            <a:avLst/>
            <a:gdLst/>
            <a:ahLst/>
            <a:cxnLst>
              <a:cxn ang="0">
                <a:pos x="wd2" y="hd2"/>
              </a:cxn>
              <a:cxn ang="5400000">
                <a:pos x="wd2" y="hd2"/>
              </a:cxn>
              <a:cxn ang="10800000">
                <a:pos x="wd2" y="hd2"/>
              </a:cxn>
              <a:cxn ang="16200000">
                <a:pos x="wd2" y="hd2"/>
              </a:cxn>
            </a:cxnLst>
            <a:rect l="0" t="0" r="r" b="b"/>
            <a:pathLst>
              <a:path w="21600" h="21600" extrusionOk="0">
                <a:moveTo>
                  <a:pt x="8375" y="19714"/>
                </a:moveTo>
                <a:lnTo>
                  <a:pt x="9510" y="19714"/>
                </a:lnTo>
                <a:cubicBezTo>
                  <a:pt x="9510" y="20512"/>
                  <a:pt x="9410" y="21201"/>
                  <a:pt x="9255" y="21600"/>
                </a:cubicBezTo>
                <a:lnTo>
                  <a:pt x="8635" y="21600"/>
                </a:lnTo>
                <a:cubicBezTo>
                  <a:pt x="8480" y="21183"/>
                  <a:pt x="8375" y="20494"/>
                  <a:pt x="8375" y="19714"/>
                </a:cubicBezTo>
                <a:close/>
                <a:moveTo>
                  <a:pt x="4098" y="21600"/>
                </a:moveTo>
                <a:lnTo>
                  <a:pt x="4718" y="21600"/>
                </a:lnTo>
                <a:cubicBezTo>
                  <a:pt x="4873" y="21201"/>
                  <a:pt x="4974" y="20512"/>
                  <a:pt x="4974" y="19714"/>
                </a:cubicBezTo>
                <a:lnTo>
                  <a:pt x="3839" y="19714"/>
                </a:lnTo>
                <a:cubicBezTo>
                  <a:pt x="3843" y="20494"/>
                  <a:pt x="3943" y="21183"/>
                  <a:pt x="4098" y="21600"/>
                </a:cubicBezTo>
                <a:close/>
                <a:moveTo>
                  <a:pt x="10900" y="21600"/>
                </a:moveTo>
                <a:lnTo>
                  <a:pt x="11520" y="21600"/>
                </a:lnTo>
                <a:cubicBezTo>
                  <a:pt x="11675" y="21201"/>
                  <a:pt x="11776" y="20512"/>
                  <a:pt x="11776" y="19714"/>
                </a:cubicBezTo>
                <a:lnTo>
                  <a:pt x="10640" y="19714"/>
                </a:lnTo>
                <a:cubicBezTo>
                  <a:pt x="10640" y="20494"/>
                  <a:pt x="10745" y="21183"/>
                  <a:pt x="10900" y="21600"/>
                </a:cubicBezTo>
                <a:close/>
                <a:moveTo>
                  <a:pt x="6364" y="21600"/>
                </a:moveTo>
                <a:lnTo>
                  <a:pt x="6984" y="21600"/>
                </a:lnTo>
                <a:cubicBezTo>
                  <a:pt x="7139" y="21201"/>
                  <a:pt x="7240" y="20512"/>
                  <a:pt x="7240" y="19714"/>
                </a:cubicBezTo>
                <a:lnTo>
                  <a:pt x="6104" y="19714"/>
                </a:lnTo>
                <a:cubicBezTo>
                  <a:pt x="6109" y="20494"/>
                  <a:pt x="6209" y="21183"/>
                  <a:pt x="6364" y="21600"/>
                </a:cubicBezTo>
                <a:close/>
                <a:moveTo>
                  <a:pt x="13166" y="21600"/>
                </a:moveTo>
                <a:lnTo>
                  <a:pt x="13786" y="21600"/>
                </a:lnTo>
                <a:cubicBezTo>
                  <a:pt x="13941" y="21201"/>
                  <a:pt x="14041" y="20512"/>
                  <a:pt x="14041" y="19714"/>
                </a:cubicBezTo>
                <a:lnTo>
                  <a:pt x="12906" y="19714"/>
                </a:lnTo>
                <a:cubicBezTo>
                  <a:pt x="12911" y="20494"/>
                  <a:pt x="13011" y="21183"/>
                  <a:pt x="13166" y="21600"/>
                </a:cubicBezTo>
                <a:close/>
                <a:moveTo>
                  <a:pt x="17698" y="21600"/>
                </a:moveTo>
                <a:lnTo>
                  <a:pt x="18318" y="21600"/>
                </a:lnTo>
                <a:cubicBezTo>
                  <a:pt x="18454" y="21237"/>
                  <a:pt x="18550" y="20657"/>
                  <a:pt x="18573" y="19986"/>
                </a:cubicBezTo>
                <a:cubicBezTo>
                  <a:pt x="18427" y="19895"/>
                  <a:pt x="18281" y="19805"/>
                  <a:pt x="18135" y="19714"/>
                </a:cubicBezTo>
                <a:lnTo>
                  <a:pt x="17447" y="19714"/>
                </a:lnTo>
                <a:cubicBezTo>
                  <a:pt x="17442" y="20494"/>
                  <a:pt x="17547" y="21183"/>
                  <a:pt x="17698" y="21600"/>
                </a:cubicBezTo>
                <a:close/>
                <a:moveTo>
                  <a:pt x="17433" y="19260"/>
                </a:moveTo>
                <a:cubicBezTo>
                  <a:pt x="17087" y="19043"/>
                  <a:pt x="16736" y="18807"/>
                  <a:pt x="16389" y="18553"/>
                </a:cubicBezTo>
                <a:cubicBezTo>
                  <a:pt x="16339" y="18880"/>
                  <a:pt x="16312" y="19279"/>
                  <a:pt x="16312" y="19696"/>
                </a:cubicBezTo>
                <a:lnTo>
                  <a:pt x="17447" y="19696"/>
                </a:lnTo>
                <a:cubicBezTo>
                  <a:pt x="17442" y="19551"/>
                  <a:pt x="17438" y="19406"/>
                  <a:pt x="17433" y="19260"/>
                </a:cubicBezTo>
                <a:close/>
                <a:moveTo>
                  <a:pt x="15432" y="21600"/>
                </a:moveTo>
                <a:lnTo>
                  <a:pt x="16052" y="21600"/>
                </a:lnTo>
                <a:cubicBezTo>
                  <a:pt x="16207" y="21201"/>
                  <a:pt x="16307" y="20512"/>
                  <a:pt x="16307" y="19714"/>
                </a:cubicBezTo>
                <a:lnTo>
                  <a:pt x="15177" y="19714"/>
                </a:lnTo>
                <a:cubicBezTo>
                  <a:pt x="15177" y="20494"/>
                  <a:pt x="15277" y="21183"/>
                  <a:pt x="15432" y="21600"/>
                </a:cubicBezTo>
                <a:close/>
                <a:moveTo>
                  <a:pt x="12341" y="17447"/>
                </a:moveTo>
                <a:cubicBezTo>
                  <a:pt x="12026" y="17447"/>
                  <a:pt x="11776" y="18462"/>
                  <a:pt x="11776" y="19696"/>
                </a:cubicBezTo>
                <a:lnTo>
                  <a:pt x="12911" y="19696"/>
                </a:lnTo>
                <a:cubicBezTo>
                  <a:pt x="12911" y="18462"/>
                  <a:pt x="12655" y="17447"/>
                  <a:pt x="12341" y="17447"/>
                </a:cubicBezTo>
                <a:close/>
                <a:moveTo>
                  <a:pt x="5544" y="17447"/>
                </a:moveTo>
                <a:cubicBezTo>
                  <a:pt x="5229" y="17447"/>
                  <a:pt x="4978" y="18462"/>
                  <a:pt x="4978" y="19696"/>
                </a:cubicBezTo>
                <a:lnTo>
                  <a:pt x="6113" y="19696"/>
                </a:lnTo>
                <a:cubicBezTo>
                  <a:pt x="6109" y="18462"/>
                  <a:pt x="5854" y="17447"/>
                  <a:pt x="5544" y="17447"/>
                </a:cubicBezTo>
                <a:close/>
                <a:moveTo>
                  <a:pt x="1833" y="21600"/>
                </a:moveTo>
                <a:lnTo>
                  <a:pt x="2453" y="21600"/>
                </a:lnTo>
                <a:cubicBezTo>
                  <a:pt x="2608" y="21201"/>
                  <a:pt x="2708" y="20512"/>
                  <a:pt x="2708" y="19714"/>
                </a:cubicBezTo>
                <a:lnTo>
                  <a:pt x="1573" y="19714"/>
                </a:lnTo>
                <a:cubicBezTo>
                  <a:pt x="1577" y="20494"/>
                  <a:pt x="1678" y="21183"/>
                  <a:pt x="1833" y="21600"/>
                </a:cubicBezTo>
                <a:close/>
                <a:moveTo>
                  <a:pt x="10075" y="17447"/>
                </a:moveTo>
                <a:cubicBezTo>
                  <a:pt x="9761" y="17447"/>
                  <a:pt x="9510" y="18462"/>
                  <a:pt x="9510" y="19696"/>
                </a:cubicBezTo>
                <a:lnTo>
                  <a:pt x="10645" y="19696"/>
                </a:lnTo>
                <a:cubicBezTo>
                  <a:pt x="10640" y="18462"/>
                  <a:pt x="10390" y="17447"/>
                  <a:pt x="10075" y="17447"/>
                </a:cubicBezTo>
                <a:close/>
                <a:moveTo>
                  <a:pt x="11584" y="14690"/>
                </a:moveTo>
                <a:cubicBezTo>
                  <a:pt x="11283" y="14418"/>
                  <a:pt x="10982" y="14128"/>
                  <a:pt x="10681" y="13838"/>
                </a:cubicBezTo>
                <a:cubicBezTo>
                  <a:pt x="10764" y="14672"/>
                  <a:pt x="10969" y="15271"/>
                  <a:pt x="11210" y="15271"/>
                </a:cubicBezTo>
                <a:cubicBezTo>
                  <a:pt x="11352" y="15252"/>
                  <a:pt x="11484" y="15035"/>
                  <a:pt x="11584" y="14690"/>
                </a:cubicBezTo>
                <a:close/>
                <a:moveTo>
                  <a:pt x="7809" y="17447"/>
                </a:moveTo>
                <a:cubicBezTo>
                  <a:pt x="7495" y="17447"/>
                  <a:pt x="7244" y="18462"/>
                  <a:pt x="7244" y="19696"/>
                </a:cubicBezTo>
                <a:lnTo>
                  <a:pt x="8379" y="19696"/>
                </a:lnTo>
                <a:cubicBezTo>
                  <a:pt x="8375" y="18462"/>
                  <a:pt x="8124" y="17447"/>
                  <a:pt x="7809" y="17447"/>
                </a:cubicBezTo>
                <a:close/>
                <a:moveTo>
                  <a:pt x="5" y="21600"/>
                </a:moveTo>
                <a:lnTo>
                  <a:pt x="187" y="21600"/>
                </a:lnTo>
                <a:cubicBezTo>
                  <a:pt x="342" y="21201"/>
                  <a:pt x="442" y="20512"/>
                  <a:pt x="442" y="19714"/>
                </a:cubicBezTo>
                <a:lnTo>
                  <a:pt x="5" y="19714"/>
                </a:lnTo>
                <a:lnTo>
                  <a:pt x="5" y="21600"/>
                </a:lnTo>
                <a:close/>
                <a:moveTo>
                  <a:pt x="1008" y="17447"/>
                </a:moveTo>
                <a:cubicBezTo>
                  <a:pt x="693" y="17447"/>
                  <a:pt x="442" y="18462"/>
                  <a:pt x="442" y="19696"/>
                </a:cubicBezTo>
                <a:lnTo>
                  <a:pt x="1577" y="19696"/>
                </a:lnTo>
                <a:cubicBezTo>
                  <a:pt x="1577" y="18462"/>
                  <a:pt x="1322" y="17447"/>
                  <a:pt x="1008" y="17447"/>
                </a:cubicBezTo>
                <a:close/>
                <a:moveTo>
                  <a:pt x="3273" y="17447"/>
                </a:moveTo>
                <a:cubicBezTo>
                  <a:pt x="2959" y="17447"/>
                  <a:pt x="2708" y="18462"/>
                  <a:pt x="2708" y="19696"/>
                </a:cubicBezTo>
                <a:lnTo>
                  <a:pt x="3843" y="19696"/>
                </a:lnTo>
                <a:cubicBezTo>
                  <a:pt x="3843" y="18462"/>
                  <a:pt x="3588" y="17447"/>
                  <a:pt x="3273" y="17447"/>
                </a:cubicBezTo>
                <a:close/>
                <a:moveTo>
                  <a:pt x="1523" y="2013"/>
                </a:moveTo>
                <a:cubicBezTo>
                  <a:pt x="1263" y="1650"/>
                  <a:pt x="1003" y="1288"/>
                  <a:pt x="743" y="943"/>
                </a:cubicBezTo>
                <a:cubicBezTo>
                  <a:pt x="565" y="1324"/>
                  <a:pt x="442" y="2068"/>
                  <a:pt x="442" y="2938"/>
                </a:cubicBezTo>
                <a:lnTo>
                  <a:pt x="1577" y="2938"/>
                </a:lnTo>
                <a:cubicBezTo>
                  <a:pt x="1577" y="2612"/>
                  <a:pt x="1559" y="2303"/>
                  <a:pt x="1523" y="2013"/>
                </a:cubicBezTo>
                <a:close/>
                <a:moveTo>
                  <a:pt x="13476" y="18608"/>
                </a:moveTo>
                <a:cubicBezTo>
                  <a:pt x="13750" y="18608"/>
                  <a:pt x="13978" y="17828"/>
                  <a:pt x="14032" y="16794"/>
                </a:cubicBezTo>
                <a:cubicBezTo>
                  <a:pt x="13850" y="16649"/>
                  <a:pt x="13668" y="16504"/>
                  <a:pt x="13481" y="16341"/>
                </a:cubicBezTo>
                <a:lnTo>
                  <a:pt x="12911" y="16341"/>
                </a:lnTo>
                <a:cubicBezTo>
                  <a:pt x="12911" y="17592"/>
                  <a:pt x="13162" y="18608"/>
                  <a:pt x="13476" y="18608"/>
                </a:cubicBezTo>
                <a:close/>
                <a:moveTo>
                  <a:pt x="6674" y="18608"/>
                </a:moveTo>
                <a:cubicBezTo>
                  <a:pt x="6989" y="18608"/>
                  <a:pt x="7240" y="17592"/>
                  <a:pt x="7240" y="16359"/>
                </a:cubicBezTo>
                <a:lnTo>
                  <a:pt x="6104" y="16359"/>
                </a:lnTo>
                <a:cubicBezTo>
                  <a:pt x="6109" y="17592"/>
                  <a:pt x="6364" y="18608"/>
                  <a:pt x="6674" y="18608"/>
                </a:cubicBezTo>
                <a:close/>
                <a:moveTo>
                  <a:pt x="12897" y="15851"/>
                </a:moveTo>
                <a:cubicBezTo>
                  <a:pt x="12564" y="15561"/>
                  <a:pt x="12231" y="15271"/>
                  <a:pt x="11899" y="14962"/>
                </a:cubicBezTo>
                <a:cubicBezTo>
                  <a:pt x="11826" y="15343"/>
                  <a:pt x="11780" y="15815"/>
                  <a:pt x="11780" y="16341"/>
                </a:cubicBezTo>
                <a:lnTo>
                  <a:pt x="12915" y="16341"/>
                </a:lnTo>
                <a:cubicBezTo>
                  <a:pt x="12911" y="16177"/>
                  <a:pt x="12906" y="16014"/>
                  <a:pt x="12897" y="15851"/>
                </a:cubicBezTo>
                <a:close/>
                <a:moveTo>
                  <a:pt x="8945" y="18608"/>
                </a:moveTo>
                <a:cubicBezTo>
                  <a:pt x="9259" y="18608"/>
                  <a:pt x="9510" y="17592"/>
                  <a:pt x="9510" y="16359"/>
                </a:cubicBezTo>
                <a:lnTo>
                  <a:pt x="8375" y="16359"/>
                </a:lnTo>
                <a:cubicBezTo>
                  <a:pt x="8375" y="17592"/>
                  <a:pt x="8630" y="18608"/>
                  <a:pt x="8945" y="18608"/>
                </a:cubicBezTo>
                <a:close/>
                <a:moveTo>
                  <a:pt x="442" y="2938"/>
                </a:moveTo>
                <a:lnTo>
                  <a:pt x="5" y="2938"/>
                </a:lnTo>
                <a:lnTo>
                  <a:pt x="5" y="5132"/>
                </a:lnTo>
                <a:cubicBezTo>
                  <a:pt x="255" y="4897"/>
                  <a:pt x="442" y="4008"/>
                  <a:pt x="442" y="2938"/>
                </a:cubicBezTo>
                <a:close/>
                <a:moveTo>
                  <a:pt x="392" y="490"/>
                </a:moveTo>
                <a:cubicBezTo>
                  <a:pt x="260" y="326"/>
                  <a:pt x="132" y="163"/>
                  <a:pt x="0" y="0"/>
                </a:cubicBezTo>
                <a:lnTo>
                  <a:pt x="0" y="1777"/>
                </a:lnTo>
                <a:cubicBezTo>
                  <a:pt x="178" y="1632"/>
                  <a:pt x="324" y="1143"/>
                  <a:pt x="392" y="490"/>
                </a:cubicBezTo>
                <a:close/>
                <a:moveTo>
                  <a:pt x="10075" y="14092"/>
                </a:moveTo>
                <a:cubicBezTo>
                  <a:pt x="9761" y="14092"/>
                  <a:pt x="9510" y="15107"/>
                  <a:pt x="9510" y="16341"/>
                </a:cubicBezTo>
                <a:lnTo>
                  <a:pt x="10645" y="16341"/>
                </a:lnTo>
                <a:cubicBezTo>
                  <a:pt x="10640" y="15107"/>
                  <a:pt x="10390" y="14092"/>
                  <a:pt x="10075" y="14092"/>
                </a:cubicBezTo>
                <a:close/>
                <a:moveTo>
                  <a:pt x="2143" y="5205"/>
                </a:moveTo>
                <a:cubicBezTo>
                  <a:pt x="2393" y="5205"/>
                  <a:pt x="2603" y="4570"/>
                  <a:pt x="2681" y="3682"/>
                </a:cubicBezTo>
                <a:cubicBezTo>
                  <a:pt x="2512" y="3446"/>
                  <a:pt x="2348" y="3192"/>
                  <a:pt x="2179" y="2956"/>
                </a:cubicBezTo>
                <a:lnTo>
                  <a:pt x="1577" y="2956"/>
                </a:lnTo>
                <a:cubicBezTo>
                  <a:pt x="1577" y="4189"/>
                  <a:pt x="1828" y="5205"/>
                  <a:pt x="2143" y="5205"/>
                </a:cubicBezTo>
                <a:close/>
                <a:moveTo>
                  <a:pt x="14611" y="17447"/>
                </a:moveTo>
                <a:cubicBezTo>
                  <a:pt x="14297" y="17447"/>
                  <a:pt x="14046" y="18462"/>
                  <a:pt x="14046" y="19696"/>
                </a:cubicBezTo>
                <a:lnTo>
                  <a:pt x="15181" y="19696"/>
                </a:lnTo>
                <a:cubicBezTo>
                  <a:pt x="15177" y="18462"/>
                  <a:pt x="14921" y="17447"/>
                  <a:pt x="14611" y="17447"/>
                </a:cubicBezTo>
                <a:close/>
                <a:moveTo>
                  <a:pt x="4408" y="18608"/>
                </a:moveTo>
                <a:cubicBezTo>
                  <a:pt x="4723" y="18608"/>
                  <a:pt x="4974" y="17592"/>
                  <a:pt x="4974" y="16359"/>
                </a:cubicBezTo>
                <a:lnTo>
                  <a:pt x="3839" y="16359"/>
                </a:lnTo>
                <a:cubicBezTo>
                  <a:pt x="3843" y="17592"/>
                  <a:pt x="4094" y="18608"/>
                  <a:pt x="4408" y="18608"/>
                </a:cubicBezTo>
                <a:close/>
                <a:moveTo>
                  <a:pt x="5544" y="14092"/>
                </a:moveTo>
                <a:cubicBezTo>
                  <a:pt x="5229" y="14092"/>
                  <a:pt x="4978" y="15107"/>
                  <a:pt x="4978" y="16341"/>
                </a:cubicBezTo>
                <a:lnTo>
                  <a:pt x="6113" y="16341"/>
                </a:lnTo>
                <a:cubicBezTo>
                  <a:pt x="6109" y="15107"/>
                  <a:pt x="5854" y="14092"/>
                  <a:pt x="5544" y="14092"/>
                </a:cubicBezTo>
                <a:close/>
                <a:moveTo>
                  <a:pt x="7809" y="14092"/>
                </a:moveTo>
                <a:cubicBezTo>
                  <a:pt x="7495" y="14092"/>
                  <a:pt x="7244" y="15107"/>
                  <a:pt x="7244" y="16341"/>
                </a:cubicBezTo>
                <a:lnTo>
                  <a:pt x="8379" y="16341"/>
                </a:lnTo>
                <a:cubicBezTo>
                  <a:pt x="8375" y="15107"/>
                  <a:pt x="8124" y="14092"/>
                  <a:pt x="7809" y="14092"/>
                </a:cubicBezTo>
                <a:close/>
                <a:moveTo>
                  <a:pt x="3273" y="14092"/>
                </a:moveTo>
                <a:cubicBezTo>
                  <a:pt x="2959" y="14092"/>
                  <a:pt x="2708" y="15107"/>
                  <a:pt x="2708" y="16341"/>
                </a:cubicBezTo>
                <a:lnTo>
                  <a:pt x="3843" y="16341"/>
                </a:lnTo>
                <a:cubicBezTo>
                  <a:pt x="3843" y="15107"/>
                  <a:pt x="3588" y="14092"/>
                  <a:pt x="3273" y="14092"/>
                </a:cubicBezTo>
                <a:close/>
                <a:moveTo>
                  <a:pt x="2143" y="18608"/>
                </a:moveTo>
                <a:cubicBezTo>
                  <a:pt x="2457" y="18608"/>
                  <a:pt x="2708" y="17592"/>
                  <a:pt x="2708" y="16359"/>
                </a:cubicBezTo>
                <a:lnTo>
                  <a:pt x="1573" y="16359"/>
                </a:lnTo>
                <a:cubicBezTo>
                  <a:pt x="1577" y="17592"/>
                  <a:pt x="1828" y="18608"/>
                  <a:pt x="2143" y="18608"/>
                </a:cubicBezTo>
                <a:close/>
                <a:moveTo>
                  <a:pt x="1008" y="14092"/>
                </a:moveTo>
                <a:cubicBezTo>
                  <a:pt x="693" y="14092"/>
                  <a:pt x="442" y="15107"/>
                  <a:pt x="442" y="16341"/>
                </a:cubicBezTo>
                <a:lnTo>
                  <a:pt x="1577" y="16341"/>
                </a:lnTo>
                <a:cubicBezTo>
                  <a:pt x="1577" y="15107"/>
                  <a:pt x="1322" y="14092"/>
                  <a:pt x="1008" y="14092"/>
                </a:cubicBezTo>
                <a:close/>
                <a:moveTo>
                  <a:pt x="5" y="18553"/>
                </a:moveTo>
                <a:cubicBezTo>
                  <a:pt x="255" y="18317"/>
                  <a:pt x="442" y="17429"/>
                  <a:pt x="442" y="16359"/>
                </a:cubicBezTo>
                <a:lnTo>
                  <a:pt x="5" y="16359"/>
                </a:lnTo>
                <a:lnTo>
                  <a:pt x="5" y="18553"/>
                </a:lnTo>
                <a:close/>
                <a:moveTo>
                  <a:pt x="11210" y="18608"/>
                </a:moveTo>
                <a:cubicBezTo>
                  <a:pt x="11525" y="18608"/>
                  <a:pt x="11776" y="17592"/>
                  <a:pt x="11776" y="16359"/>
                </a:cubicBezTo>
                <a:lnTo>
                  <a:pt x="10640" y="16359"/>
                </a:lnTo>
                <a:cubicBezTo>
                  <a:pt x="10640" y="17592"/>
                  <a:pt x="10896" y="18608"/>
                  <a:pt x="11210" y="18608"/>
                </a:cubicBezTo>
                <a:close/>
                <a:moveTo>
                  <a:pt x="4408" y="11897"/>
                </a:moveTo>
                <a:cubicBezTo>
                  <a:pt x="4723" y="11897"/>
                  <a:pt x="4974" y="10882"/>
                  <a:pt x="4974" y="9648"/>
                </a:cubicBezTo>
                <a:lnTo>
                  <a:pt x="3839" y="9648"/>
                </a:lnTo>
                <a:cubicBezTo>
                  <a:pt x="3843" y="10900"/>
                  <a:pt x="4094" y="11897"/>
                  <a:pt x="4408" y="11897"/>
                </a:cubicBezTo>
                <a:close/>
                <a:moveTo>
                  <a:pt x="5" y="11843"/>
                </a:moveTo>
                <a:cubicBezTo>
                  <a:pt x="255" y="11607"/>
                  <a:pt x="442" y="10718"/>
                  <a:pt x="442" y="9648"/>
                </a:cubicBezTo>
                <a:lnTo>
                  <a:pt x="5" y="9648"/>
                </a:lnTo>
                <a:lnTo>
                  <a:pt x="5" y="11843"/>
                </a:lnTo>
                <a:close/>
                <a:moveTo>
                  <a:pt x="2143" y="11897"/>
                </a:moveTo>
                <a:cubicBezTo>
                  <a:pt x="2457" y="11897"/>
                  <a:pt x="2708" y="10882"/>
                  <a:pt x="2708" y="9648"/>
                </a:cubicBezTo>
                <a:lnTo>
                  <a:pt x="1573" y="9648"/>
                </a:lnTo>
                <a:cubicBezTo>
                  <a:pt x="1577" y="10900"/>
                  <a:pt x="1828" y="11897"/>
                  <a:pt x="2143" y="11897"/>
                </a:cubicBezTo>
                <a:close/>
                <a:moveTo>
                  <a:pt x="1008" y="7400"/>
                </a:moveTo>
                <a:cubicBezTo>
                  <a:pt x="693" y="7400"/>
                  <a:pt x="442" y="8415"/>
                  <a:pt x="442" y="9648"/>
                </a:cubicBezTo>
                <a:lnTo>
                  <a:pt x="1577" y="9648"/>
                </a:lnTo>
                <a:cubicBezTo>
                  <a:pt x="1577" y="8397"/>
                  <a:pt x="1322" y="7400"/>
                  <a:pt x="1008" y="7400"/>
                </a:cubicBezTo>
                <a:close/>
                <a:moveTo>
                  <a:pt x="8128" y="11136"/>
                </a:moveTo>
                <a:cubicBezTo>
                  <a:pt x="8060" y="11063"/>
                  <a:pt x="7987" y="10972"/>
                  <a:pt x="7919" y="10900"/>
                </a:cubicBezTo>
                <a:cubicBezTo>
                  <a:pt x="7873" y="10845"/>
                  <a:pt x="7832" y="10791"/>
                  <a:pt x="7787" y="10737"/>
                </a:cubicBezTo>
                <a:cubicBezTo>
                  <a:pt x="7486" y="10773"/>
                  <a:pt x="7240" y="11770"/>
                  <a:pt x="7240" y="12985"/>
                </a:cubicBezTo>
                <a:lnTo>
                  <a:pt x="8375" y="12985"/>
                </a:lnTo>
                <a:cubicBezTo>
                  <a:pt x="8375" y="12224"/>
                  <a:pt x="8279" y="11553"/>
                  <a:pt x="8128" y="11136"/>
                </a:cubicBezTo>
                <a:close/>
                <a:moveTo>
                  <a:pt x="3273" y="10755"/>
                </a:moveTo>
                <a:cubicBezTo>
                  <a:pt x="2959" y="10755"/>
                  <a:pt x="2708" y="11770"/>
                  <a:pt x="2708" y="13004"/>
                </a:cubicBezTo>
                <a:lnTo>
                  <a:pt x="3843" y="13004"/>
                </a:lnTo>
                <a:cubicBezTo>
                  <a:pt x="3843" y="11752"/>
                  <a:pt x="3588" y="10755"/>
                  <a:pt x="3273" y="10755"/>
                </a:cubicBezTo>
                <a:close/>
                <a:moveTo>
                  <a:pt x="5544" y="10755"/>
                </a:moveTo>
                <a:cubicBezTo>
                  <a:pt x="5229" y="10755"/>
                  <a:pt x="4978" y="11770"/>
                  <a:pt x="4978" y="13004"/>
                </a:cubicBezTo>
                <a:lnTo>
                  <a:pt x="6113" y="13004"/>
                </a:lnTo>
                <a:cubicBezTo>
                  <a:pt x="6109" y="11752"/>
                  <a:pt x="5854" y="10755"/>
                  <a:pt x="5544" y="10755"/>
                </a:cubicBezTo>
                <a:close/>
                <a:moveTo>
                  <a:pt x="3273" y="7400"/>
                </a:moveTo>
                <a:cubicBezTo>
                  <a:pt x="2959" y="7400"/>
                  <a:pt x="2708" y="8415"/>
                  <a:pt x="2708" y="9648"/>
                </a:cubicBezTo>
                <a:lnTo>
                  <a:pt x="3843" y="9648"/>
                </a:lnTo>
                <a:cubicBezTo>
                  <a:pt x="3843" y="8397"/>
                  <a:pt x="3588" y="7400"/>
                  <a:pt x="3273" y="7400"/>
                </a:cubicBezTo>
                <a:close/>
                <a:moveTo>
                  <a:pt x="9510" y="13004"/>
                </a:moveTo>
                <a:lnTo>
                  <a:pt x="9861" y="13004"/>
                </a:lnTo>
                <a:cubicBezTo>
                  <a:pt x="9747" y="12895"/>
                  <a:pt x="9633" y="12768"/>
                  <a:pt x="9519" y="12641"/>
                </a:cubicBezTo>
                <a:cubicBezTo>
                  <a:pt x="9514" y="12768"/>
                  <a:pt x="9510" y="12877"/>
                  <a:pt x="9510" y="13004"/>
                </a:cubicBezTo>
                <a:close/>
                <a:moveTo>
                  <a:pt x="5334" y="7545"/>
                </a:moveTo>
                <a:cubicBezTo>
                  <a:pt x="5124" y="7871"/>
                  <a:pt x="4974" y="8687"/>
                  <a:pt x="4974" y="9648"/>
                </a:cubicBezTo>
                <a:lnTo>
                  <a:pt x="6109" y="9648"/>
                </a:lnTo>
                <a:cubicBezTo>
                  <a:pt x="6109" y="9231"/>
                  <a:pt x="6082" y="8850"/>
                  <a:pt x="6031" y="8524"/>
                </a:cubicBezTo>
                <a:cubicBezTo>
                  <a:pt x="5799" y="8197"/>
                  <a:pt x="5566" y="7889"/>
                  <a:pt x="5334" y="7545"/>
                </a:cubicBezTo>
                <a:close/>
                <a:moveTo>
                  <a:pt x="3054" y="4226"/>
                </a:moveTo>
                <a:cubicBezTo>
                  <a:pt x="2849" y="4570"/>
                  <a:pt x="2708" y="5368"/>
                  <a:pt x="2708" y="6293"/>
                </a:cubicBezTo>
                <a:lnTo>
                  <a:pt x="3843" y="6293"/>
                </a:lnTo>
                <a:cubicBezTo>
                  <a:pt x="3843" y="5930"/>
                  <a:pt x="3820" y="5586"/>
                  <a:pt x="3784" y="5296"/>
                </a:cubicBezTo>
                <a:cubicBezTo>
                  <a:pt x="3538" y="4933"/>
                  <a:pt x="3296" y="4570"/>
                  <a:pt x="3054" y="4226"/>
                </a:cubicBezTo>
                <a:close/>
                <a:moveTo>
                  <a:pt x="16024" y="18317"/>
                </a:moveTo>
                <a:cubicBezTo>
                  <a:pt x="15783" y="18154"/>
                  <a:pt x="15546" y="17973"/>
                  <a:pt x="15304" y="17791"/>
                </a:cubicBezTo>
                <a:cubicBezTo>
                  <a:pt x="15409" y="18299"/>
                  <a:pt x="15564" y="18608"/>
                  <a:pt x="15742" y="18608"/>
                </a:cubicBezTo>
                <a:cubicBezTo>
                  <a:pt x="15847" y="18608"/>
                  <a:pt x="15942" y="18499"/>
                  <a:pt x="16024" y="18317"/>
                </a:cubicBezTo>
                <a:close/>
                <a:moveTo>
                  <a:pt x="20980" y="21600"/>
                </a:moveTo>
                <a:lnTo>
                  <a:pt x="21600" y="21600"/>
                </a:lnTo>
                <a:cubicBezTo>
                  <a:pt x="21418" y="21509"/>
                  <a:pt x="21231" y="21419"/>
                  <a:pt x="21048" y="21328"/>
                </a:cubicBezTo>
                <a:cubicBezTo>
                  <a:pt x="21021" y="21400"/>
                  <a:pt x="21003" y="21491"/>
                  <a:pt x="20980" y="21600"/>
                </a:cubicBezTo>
                <a:close/>
                <a:moveTo>
                  <a:pt x="1008" y="4044"/>
                </a:moveTo>
                <a:cubicBezTo>
                  <a:pt x="693" y="4044"/>
                  <a:pt x="442" y="5060"/>
                  <a:pt x="442" y="6293"/>
                </a:cubicBezTo>
                <a:lnTo>
                  <a:pt x="1577" y="6293"/>
                </a:lnTo>
                <a:cubicBezTo>
                  <a:pt x="1577" y="5042"/>
                  <a:pt x="1322" y="4044"/>
                  <a:pt x="1008" y="4044"/>
                </a:cubicBezTo>
                <a:close/>
                <a:moveTo>
                  <a:pt x="6109" y="9648"/>
                </a:moveTo>
                <a:cubicBezTo>
                  <a:pt x="6109" y="10900"/>
                  <a:pt x="6364" y="11897"/>
                  <a:pt x="6674" y="11897"/>
                </a:cubicBezTo>
                <a:cubicBezTo>
                  <a:pt x="6948" y="11897"/>
                  <a:pt x="7180" y="11117"/>
                  <a:pt x="7230" y="10084"/>
                </a:cubicBezTo>
                <a:cubicBezTo>
                  <a:pt x="7112" y="9939"/>
                  <a:pt x="6998" y="9793"/>
                  <a:pt x="6879" y="9648"/>
                </a:cubicBezTo>
                <a:lnTo>
                  <a:pt x="6109" y="9648"/>
                </a:lnTo>
                <a:close/>
                <a:moveTo>
                  <a:pt x="5" y="8488"/>
                </a:moveTo>
                <a:cubicBezTo>
                  <a:pt x="255" y="8252"/>
                  <a:pt x="442" y="7363"/>
                  <a:pt x="442" y="6293"/>
                </a:cubicBezTo>
                <a:lnTo>
                  <a:pt x="5" y="6293"/>
                </a:lnTo>
                <a:lnTo>
                  <a:pt x="5" y="8488"/>
                </a:lnTo>
                <a:close/>
                <a:moveTo>
                  <a:pt x="2143" y="8542"/>
                </a:moveTo>
                <a:cubicBezTo>
                  <a:pt x="2457" y="8542"/>
                  <a:pt x="2708" y="7526"/>
                  <a:pt x="2708" y="6293"/>
                </a:cubicBezTo>
                <a:lnTo>
                  <a:pt x="1573" y="6293"/>
                </a:lnTo>
                <a:cubicBezTo>
                  <a:pt x="1577" y="7545"/>
                  <a:pt x="1828" y="8542"/>
                  <a:pt x="2143" y="8542"/>
                </a:cubicBezTo>
                <a:close/>
                <a:moveTo>
                  <a:pt x="3843" y="6293"/>
                </a:moveTo>
                <a:cubicBezTo>
                  <a:pt x="3843" y="7545"/>
                  <a:pt x="4098" y="8542"/>
                  <a:pt x="4408" y="8542"/>
                </a:cubicBezTo>
                <a:cubicBezTo>
                  <a:pt x="4659" y="8542"/>
                  <a:pt x="4873" y="7889"/>
                  <a:pt x="4946" y="6982"/>
                </a:cubicBezTo>
                <a:cubicBezTo>
                  <a:pt x="4787" y="6747"/>
                  <a:pt x="4623" y="6511"/>
                  <a:pt x="4463" y="6275"/>
                </a:cubicBezTo>
                <a:lnTo>
                  <a:pt x="3843" y="6275"/>
                </a:lnTo>
                <a:close/>
                <a:moveTo>
                  <a:pt x="10075" y="20802"/>
                </a:moveTo>
                <a:cubicBezTo>
                  <a:pt x="9902" y="20802"/>
                  <a:pt x="9751" y="21110"/>
                  <a:pt x="9647" y="21582"/>
                </a:cubicBezTo>
                <a:lnTo>
                  <a:pt x="10508" y="21582"/>
                </a:lnTo>
                <a:cubicBezTo>
                  <a:pt x="10403" y="21110"/>
                  <a:pt x="10248" y="20802"/>
                  <a:pt x="10075" y="20802"/>
                </a:cubicBezTo>
                <a:close/>
                <a:moveTo>
                  <a:pt x="5544" y="20802"/>
                </a:moveTo>
                <a:cubicBezTo>
                  <a:pt x="5370" y="20802"/>
                  <a:pt x="5220" y="21110"/>
                  <a:pt x="5115" y="21582"/>
                </a:cubicBezTo>
                <a:lnTo>
                  <a:pt x="5977" y="21582"/>
                </a:lnTo>
                <a:cubicBezTo>
                  <a:pt x="5867" y="21110"/>
                  <a:pt x="5712" y="20802"/>
                  <a:pt x="5544" y="20802"/>
                </a:cubicBezTo>
                <a:close/>
                <a:moveTo>
                  <a:pt x="7809" y="20802"/>
                </a:moveTo>
                <a:cubicBezTo>
                  <a:pt x="7636" y="20802"/>
                  <a:pt x="7486" y="21110"/>
                  <a:pt x="7381" y="21582"/>
                </a:cubicBezTo>
                <a:lnTo>
                  <a:pt x="8242" y="21582"/>
                </a:lnTo>
                <a:cubicBezTo>
                  <a:pt x="8133" y="21110"/>
                  <a:pt x="7983" y="20802"/>
                  <a:pt x="7809" y="20802"/>
                </a:cubicBezTo>
                <a:close/>
                <a:moveTo>
                  <a:pt x="12341" y="20802"/>
                </a:moveTo>
                <a:cubicBezTo>
                  <a:pt x="12168" y="20802"/>
                  <a:pt x="12017" y="21110"/>
                  <a:pt x="11912" y="21582"/>
                </a:cubicBezTo>
                <a:lnTo>
                  <a:pt x="12774" y="21582"/>
                </a:lnTo>
                <a:cubicBezTo>
                  <a:pt x="12669" y="21110"/>
                  <a:pt x="12514" y="20802"/>
                  <a:pt x="12341" y="20802"/>
                </a:cubicBezTo>
                <a:close/>
                <a:moveTo>
                  <a:pt x="1008" y="20802"/>
                </a:moveTo>
                <a:cubicBezTo>
                  <a:pt x="834" y="20802"/>
                  <a:pt x="684" y="21110"/>
                  <a:pt x="579" y="21582"/>
                </a:cubicBezTo>
                <a:lnTo>
                  <a:pt x="1441" y="21582"/>
                </a:lnTo>
                <a:cubicBezTo>
                  <a:pt x="1336" y="21110"/>
                  <a:pt x="1181" y="20802"/>
                  <a:pt x="1008" y="20802"/>
                </a:cubicBezTo>
                <a:close/>
                <a:moveTo>
                  <a:pt x="20711" y="21165"/>
                </a:moveTo>
                <a:cubicBezTo>
                  <a:pt x="20396" y="21002"/>
                  <a:pt x="20077" y="20838"/>
                  <a:pt x="19763" y="20657"/>
                </a:cubicBezTo>
                <a:cubicBezTo>
                  <a:pt x="19808" y="21038"/>
                  <a:pt x="19877" y="21364"/>
                  <a:pt x="19968" y="21600"/>
                </a:cubicBezTo>
                <a:lnTo>
                  <a:pt x="20588" y="21600"/>
                </a:lnTo>
                <a:cubicBezTo>
                  <a:pt x="20634" y="21473"/>
                  <a:pt x="20675" y="21328"/>
                  <a:pt x="20711" y="21165"/>
                </a:cubicBezTo>
                <a:close/>
                <a:moveTo>
                  <a:pt x="3273" y="20802"/>
                </a:moveTo>
                <a:cubicBezTo>
                  <a:pt x="3100" y="20802"/>
                  <a:pt x="2950" y="21110"/>
                  <a:pt x="2845" y="21582"/>
                </a:cubicBezTo>
                <a:lnTo>
                  <a:pt x="3706" y="21582"/>
                </a:lnTo>
                <a:cubicBezTo>
                  <a:pt x="3602" y="21110"/>
                  <a:pt x="3447" y="20802"/>
                  <a:pt x="3273" y="20802"/>
                </a:cubicBezTo>
                <a:close/>
                <a:moveTo>
                  <a:pt x="14611" y="20802"/>
                </a:moveTo>
                <a:cubicBezTo>
                  <a:pt x="14438" y="20802"/>
                  <a:pt x="14288" y="21110"/>
                  <a:pt x="14183" y="21582"/>
                </a:cubicBezTo>
                <a:lnTo>
                  <a:pt x="15044" y="21582"/>
                </a:lnTo>
                <a:cubicBezTo>
                  <a:pt x="14935" y="21110"/>
                  <a:pt x="14780" y="20802"/>
                  <a:pt x="14611" y="20802"/>
                </a:cubicBezTo>
                <a:close/>
                <a:moveTo>
                  <a:pt x="2143" y="15252"/>
                </a:moveTo>
                <a:cubicBezTo>
                  <a:pt x="2457" y="15252"/>
                  <a:pt x="2708" y="14237"/>
                  <a:pt x="2708" y="13004"/>
                </a:cubicBezTo>
                <a:lnTo>
                  <a:pt x="1573" y="13004"/>
                </a:lnTo>
                <a:cubicBezTo>
                  <a:pt x="1577" y="14255"/>
                  <a:pt x="1828" y="15252"/>
                  <a:pt x="2143" y="15252"/>
                </a:cubicBezTo>
                <a:close/>
                <a:moveTo>
                  <a:pt x="4408" y="15252"/>
                </a:moveTo>
                <a:cubicBezTo>
                  <a:pt x="4723" y="15252"/>
                  <a:pt x="4974" y="14237"/>
                  <a:pt x="4974" y="13004"/>
                </a:cubicBezTo>
                <a:lnTo>
                  <a:pt x="3839" y="13004"/>
                </a:lnTo>
                <a:cubicBezTo>
                  <a:pt x="3843" y="14255"/>
                  <a:pt x="4094" y="15252"/>
                  <a:pt x="4408" y="15252"/>
                </a:cubicBezTo>
                <a:close/>
                <a:moveTo>
                  <a:pt x="1008" y="10755"/>
                </a:moveTo>
                <a:cubicBezTo>
                  <a:pt x="693" y="10755"/>
                  <a:pt x="442" y="11770"/>
                  <a:pt x="442" y="13004"/>
                </a:cubicBezTo>
                <a:lnTo>
                  <a:pt x="1577" y="13004"/>
                </a:lnTo>
                <a:cubicBezTo>
                  <a:pt x="1577" y="11752"/>
                  <a:pt x="1322" y="10755"/>
                  <a:pt x="1008" y="10755"/>
                </a:cubicBezTo>
                <a:close/>
                <a:moveTo>
                  <a:pt x="5" y="15198"/>
                </a:moveTo>
                <a:cubicBezTo>
                  <a:pt x="255" y="14962"/>
                  <a:pt x="442" y="14074"/>
                  <a:pt x="442" y="13004"/>
                </a:cubicBezTo>
                <a:lnTo>
                  <a:pt x="5" y="13004"/>
                </a:lnTo>
                <a:lnTo>
                  <a:pt x="5" y="15198"/>
                </a:lnTo>
                <a:close/>
                <a:moveTo>
                  <a:pt x="16877" y="20802"/>
                </a:moveTo>
                <a:cubicBezTo>
                  <a:pt x="16704" y="20802"/>
                  <a:pt x="16553" y="21110"/>
                  <a:pt x="16448" y="21582"/>
                </a:cubicBezTo>
                <a:lnTo>
                  <a:pt x="17310" y="21582"/>
                </a:lnTo>
                <a:cubicBezTo>
                  <a:pt x="17201" y="21110"/>
                  <a:pt x="17050" y="20802"/>
                  <a:pt x="16877" y="20802"/>
                </a:cubicBezTo>
                <a:close/>
                <a:moveTo>
                  <a:pt x="6674" y="15252"/>
                </a:moveTo>
                <a:cubicBezTo>
                  <a:pt x="6989" y="15252"/>
                  <a:pt x="7240" y="14237"/>
                  <a:pt x="7240" y="13004"/>
                </a:cubicBezTo>
                <a:lnTo>
                  <a:pt x="6104" y="13004"/>
                </a:lnTo>
                <a:cubicBezTo>
                  <a:pt x="6109" y="14255"/>
                  <a:pt x="6364" y="15252"/>
                  <a:pt x="6674" y="15252"/>
                </a:cubicBezTo>
                <a:close/>
                <a:moveTo>
                  <a:pt x="19143" y="20802"/>
                </a:moveTo>
                <a:cubicBezTo>
                  <a:pt x="18970" y="20802"/>
                  <a:pt x="18819" y="21110"/>
                  <a:pt x="18714" y="21582"/>
                </a:cubicBezTo>
                <a:lnTo>
                  <a:pt x="19576" y="21582"/>
                </a:lnTo>
                <a:cubicBezTo>
                  <a:pt x="19471" y="21110"/>
                  <a:pt x="19316" y="20802"/>
                  <a:pt x="19143" y="20802"/>
                </a:cubicBezTo>
                <a:close/>
                <a:moveTo>
                  <a:pt x="8945" y="15252"/>
                </a:moveTo>
                <a:cubicBezTo>
                  <a:pt x="9259" y="15252"/>
                  <a:pt x="9510" y="14237"/>
                  <a:pt x="9510" y="13004"/>
                </a:cubicBezTo>
                <a:lnTo>
                  <a:pt x="8375" y="13004"/>
                </a:lnTo>
                <a:cubicBezTo>
                  <a:pt x="8375" y="14255"/>
                  <a:pt x="8630" y="15252"/>
                  <a:pt x="8945" y="15252"/>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lvl1pPr>
              <a:defRPr>
                <a:solidFill>
                  <a:schemeClr val="bg2"/>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3586634"/>
          </a:xfrm>
        </p:spPr>
        <p:txBody>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lvl1pPr>
              <a:defRPr>
                <a:solidFill>
                  <a:schemeClr val="bg2"/>
                </a:solidFill>
              </a:defRPr>
            </a:lvl1pPr>
          </a:lstStyle>
          <a:p>
            <a:r>
              <a:rPr lang="en-US"/>
              <a:t>Date</a:t>
            </a:r>
            <a:endParaRPr lang="en-US">
              <a:solidFill>
                <a:schemeClr val="bg2"/>
              </a:solidFill>
            </a:endParaRP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lvl1pPr>
              <a:defRPr>
                <a:solidFill>
                  <a:schemeClr val="bg2"/>
                </a:solidFill>
              </a:defRPr>
            </a:lvl1pPr>
          </a:lstStyle>
          <a:p>
            <a:r>
              <a:rPr lang="en-US"/>
              <a:t>Your Footer Here</a:t>
            </a:r>
            <a:endParaRPr lang="en-US">
              <a:solidFill>
                <a:schemeClr val="bg2"/>
              </a:solidFill>
            </a:endParaRP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lvl1pPr>
              <a:defRPr>
                <a:solidFill>
                  <a:schemeClr val="bg2"/>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3A328875-C609-F149-95EB-6EFBBF7BB611}"/>
              </a:ext>
            </a:extLst>
          </p:cNvPr>
          <p:cNvSpPr/>
          <p:nvPr userDrawn="1"/>
        </p:nvSpPr>
        <p:spPr>
          <a:xfrm>
            <a:off x="6049010" y="4390072"/>
            <a:ext cx="6142990" cy="2250440"/>
          </a:xfrm>
          <a:custGeom>
            <a:avLst/>
            <a:gdLst/>
            <a:ahLst/>
            <a:cxnLst>
              <a:cxn ang="0">
                <a:pos x="wd2" y="hd2"/>
              </a:cxn>
              <a:cxn ang="5400000">
                <a:pos x="wd2" y="hd2"/>
              </a:cxn>
              <a:cxn ang="10800000">
                <a:pos x="wd2" y="hd2"/>
              </a:cxn>
              <a:cxn ang="16200000">
                <a:pos x="wd2" y="hd2"/>
              </a:cxn>
            </a:cxnLst>
            <a:rect l="0" t="0" r="r" b="b"/>
            <a:pathLst>
              <a:path w="21600" h="21600" extrusionOk="0">
                <a:moveTo>
                  <a:pt x="3331" y="15578"/>
                </a:moveTo>
                <a:lnTo>
                  <a:pt x="2219" y="15578"/>
                </a:lnTo>
                <a:cubicBezTo>
                  <a:pt x="2219" y="14737"/>
                  <a:pt x="2469" y="14067"/>
                  <a:pt x="2773" y="14067"/>
                </a:cubicBezTo>
                <a:cubicBezTo>
                  <a:pt x="3077" y="14067"/>
                  <a:pt x="3331" y="14737"/>
                  <a:pt x="3331" y="15578"/>
                </a:cubicBezTo>
                <a:close/>
                <a:moveTo>
                  <a:pt x="20537" y="16310"/>
                </a:moveTo>
                <a:cubicBezTo>
                  <a:pt x="20229" y="16310"/>
                  <a:pt x="19983" y="16992"/>
                  <a:pt x="19983" y="17821"/>
                </a:cubicBezTo>
                <a:lnTo>
                  <a:pt x="21095" y="17821"/>
                </a:lnTo>
                <a:cubicBezTo>
                  <a:pt x="21091" y="16992"/>
                  <a:pt x="20845" y="16310"/>
                  <a:pt x="20537" y="16310"/>
                </a:cubicBezTo>
                <a:close/>
                <a:moveTo>
                  <a:pt x="911" y="14408"/>
                </a:moveTo>
                <a:cubicBezTo>
                  <a:pt x="643" y="14493"/>
                  <a:pt x="380" y="14591"/>
                  <a:pt x="112" y="14676"/>
                </a:cubicBezTo>
                <a:cubicBezTo>
                  <a:pt x="45" y="14932"/>
                  <a:pt x="0" y="15237"/>
                  <a:pt x="0" y="15578"/>
                </a:cubicBezTo>
                <a:lnTo>
                  <a:pt x="1112" y="15578"/>
                </a:lnTo>
                <a:cubicBezTo>
                  <a:pt x="1107" y="15103"/>
                  <a:pt x="1032" y="14688"/>
                  <a:pt x="911" y="14408"/>
                </a:cubicBezTo>
                <a:close/>
                <a:moveTo>
                  <a:pt x="7216" y="14055"/>
                </a:moveTo>
                <a:cubicBezTo>
                  <a:pt x="6908" y="14055"/>
                  <a:pt x="6663" y="14737"/>
                  <a:pt x="6663" y="15566"/>
                </a:cubicBezTo>
                <a:lnTo>
                  <a:pt x="7775" y="15566"/>
                </a:lnTo>
                <a:cubicBezTo>
                  <a:pt x="7770" y="14737"/>
                  <a:pt x="7520" y="14055"/>
                  <a:pt x="7216" y="14055"/>
                </a:cubicBezTo>
                <a:close/>
                <a:moveTo>
                  <a:pt x="4997" y="14055"/>
                </a:moveTo>
                <a:cubicBezTo>
                  <a:pt x="4689" y="14055"/>
                  <a:pt x="4443" y="14737"/>
                  <a:pt x="4443" y="15566"/>
                </a:cubicBezTo>
                <a:lnTo>
                  <a:pt x="5555" y="15566"/>
                </a:lnTo>
                <a:cubicBezTo>
                  <a:pt x="5551" y="14737"/>
                  <a:pt x="5301" y="14055"/>
                  <a:pt x="4997" y="14055"/>
                </a:cubicBezTo>
                <a:close/>
                <a:moveTo>
                  <a:pt x="16098" y="16310"/>
                </a:moveTo>
                <a:cubicBezTo>
                  <a:pt x="15790" y="16310"/>
                  <a:pt x="15545" y="16992"/>
                  <a:pt x="15545" y="17821"/>
                </a:cubicBezTo>
                <a:lnTo>
                  <a:pt x="16657" y="17821"/>
                </a:lnTo>
                <a:cubicBezTo>
                  <a:pt x="16652" y="16992"/>
                  <a:pt x="16402" y="16310"/>
                  <a:pt x="16098" y="16310"/>
                </a:cubicBezTo>
                <a:close/>
                <a:moveTo>
                  <a:pt x="9436" y="14055"/>
                </a:moveTo>
                <a:cubicBezTo>
                  <a:pt x="9128" y="14055"/>
                  <a:pt x="8882" y="14737"/>
                  <a:pt x="8882" y="15566"/>
                </a:cubicBezTo>
                <a:lnTo>
                  <a:pt x="9994" y="15566"/>
                </a:lnTo>
                <a:cubicBezTo>
                  <a:pt x="9989" y="14737"/>
                  <a:pt x="9744" y="14055"/>
                  <a:pt x="9436" y="14055"/>
                </a:cubicBezTo>
                <a:close/>
                <a:moveTo>
                  <a:pt x="4997" y="16310"/>
                </a:moveTo>
                <a:cubicBezTo>
                  <a:pt x="4689" y="16310"/>
                  <a:pt x="4443" y="16992"/>
                  <a:pt x="4443" y="17821"/>
                </a:cubicBezTo>
                <a:lnTo>
                  <a:pt x="5555" y="17821"/>
                </a:lnTo>
                <a:cubicBezTo>
                  <a:pt x="5551" y="16992"/>
                  <a:pt x="5301" y="16310"/>
                  <a:pt x="4997" y="16310"/>
                </a:cubicBezTo>
                <a:close/>
                <a:moveTo>
                  <a:pt x="2773" y="16310"/>
                </a:moveTo>
                <a:cubicBezTo>
                  <a:pt x="2465" y="16310"/>
                  <a:pt x="2219" y="16992"/>
                  <a:pt x="2219" y="17821"/>
                </a:cubicBezTo>
                <a:lnTo>
                  <a:pt x="3331" y="17821"/>
                </a:lnTo>
                <a:cubicBezTo>
                  <a:pt x="3331" y="16992"/>
                  <a:pt x="3081" y="16310"/>
                  <a:pt x="2773" y="16310"/>
                </a:cubicBezTo>
                <a:close/>
                <a:moveTo>
                  <a:pt x="13875" y="16310"/>
                </a:moveTo>
                <a:cubicBezTo>
                  <a:pt x="13566" y="16310"/>
                  <a:pt x="13321" y="16992"/>
                  <a:pt x="13321" y="17821"/>
                </a:cubicBezTo>
                <a:lnTo>
                  <a:pt x="14433" y="17821"/>
                </a:lnTo>
                <a:cubicBezTo>
                  <a:pt x="14433" y="16992"/>
                  <a:pt x="14183" y="16310"/>
                  <a:pt x="13875" y="16310"/>
                </a:cubicBezTo>
                <a:close/>
                <a:moveTo>
                  <a:pt x="554" y="16310"/>
                </a:moveTo>
                <a:cubicBezTo>
                  <a:pt x="246" y="16310"/>
                  <a:pt x="0" y="16992"/>
                  <a:pt x="0" y="17821"/>
                </a:cubicBezTo>
                <a:lnTo>
                  <a:pt x="1112" y="17821"/>
                </a:lnTo>
                <a:cubicBezTo>
                  <a:pt x="1107" y="16992"/>
                  <a:pt x="862" y="16310"/>
                  <a:pt x="554" y="16310"/>
                </a:cubicBezTo>
                <a:close/>
                <a:moveTo>
                  <a:pt x="11655" y="16310"/>
                </a:moveTo>
                <a:cubicBezTo>
                  <a:pt x="11347" y="16310"/>
                  <a:pt x="11101" y="16992"/>
                  <a:pt x="11101" y="17821"/>
                </a:cubicBezTo>
                <a:lnTo>
                  <a:pt x="12213" y="17821"/>
                </a:lnTo>
                <a:cubicBezTo>
                  <a:pt x="12213" y="16992"/>
                  <a:pt x="11963" y="16310"/>
                  <a:pt x="11655" y="16310"/>
                </a:cubicBezTo>
                <a:close/>
                <a:moveTo>
                  <a:pt x="9436" y="16310"/>
                </a:moveTo>
                <a:cubicBezTo>
                  <a:pt x="9128" y="16310"/>
                  <a:pt x="8882" y="16992"/>
                  <a:pt x="8882" y="17821"/>
                </a:cubicBezTo>
                <a:lnTo>
                  <a:pt x="9994" y="17821"/>
                </a:lnTo>
                <a:cubicBezTo>
                  <a:pt x="9989" y="16992"/>
                  <a:pt x="9744" y="16310"/>
                  <a:pt x="9436" y="16310"/>
                </a:cubicBezTo>
                <a:close/>
                <a:moveTo>
                  <a:pt x="7216" y="16310"/>
                </a:moveTo>
                <a:cubicBezTo>
                  <a:pt x="6908" y="16310"/>
                  <a:pt x="6663" y="16992"/>
                  <a:pt x="6663" y="17821"/>
                </a:cubicBezTo>
                <a:lnTo>
                  <a:pt x="7775" y="17821"/>
                </a:lnTo>
                <a:cubicBezTo>
                  <a:pt x="7770" y="16992"/>
                  <a:pt x="7520" y="16310"/>
                  <a:pt x="7216" y="16310"/>
                </a:cubicBezTo>
                <a:close/>
                <a:moveTo>
                  <a:pt x="16098" y="14055"/>
                </a:moveTo>
                <a:cubicBezTo>
                  <a:pt x="15790" y="14055"/>
                  <a:pt x="15545" y="14737"/>
                  <a:pt x="15545" y="15566"/>
                </a:cubicBezTo>
                <a:lnTo>
                  <a:pt x="16657" y="15566"/>
                </a:lnTo>
                <a:cubicBezTo>
                  <a:pt x="16652" y="14737"/>
                  <a:pt x="16402" y="14055"/>
                  <a:pt x="16098" y="14055"/>
                </a:cubicBezTo>
                <a:close/>
                <a:moveTo>
                  <a:pt x="14986" y="17090"/>
                </a:moveTo>
                <a:cubicBezTo>
                  <a:pt x="15295" y="17090"/>
                  <a:pt x="15540" y="16407"/>
                  <a:pt x="15540" y="15578"/>
                </a:cubicBezTo>
                <a:lnTo>
                  <a:pt x="14428" y="15578"/>
                </a:lnTo>
                <a:cubicBezTo>
                  <a:pt x="14433" y="16407"/>
                  <a:pt x="14678" y="17090"/>
                  <a:pt x="14986" y="17090"/>
                </a:cubicBezTo>
                <a:close/>
                <a:moveTo>
                  <a:pt x="10548" y="17090"/>
                </a:moveTo>
                <a:cubicBezTo>
                  <a:pt x="10856" y="17090"/>
                  <a:pt x="11101" y="16407"/>
                  <a:pt x="11101" y="15578"/>
                </a:cubicBezTo>
                <a:lnTo>
                  <a:pt x="9989" y="15578"/>
                </a:lnTo>
                <a:cubicBezTo>
                  <a:pt x="9989" y="16407"/>
                  <a:pt x="10240" y="17090"/>
                  <a:pt x="10548" y="17090"/>
                </a:cubicBezTo>
                <a:close/>
                <a:moveTo>
                  <a:pt x="12767" y="17090"/>
                </a:moveTo>
                <a:cubicBezTo>
                  <a:pt x="13075" y="17090"/>
                  <a:pt x="13321" y="16407"/>
                  <a:pt x="13321" y="15578"/>
                </a:cubicBezTo>
                <a:lnTo>
                  <a:pt x="12209" y="15578"/>
                </a:lnTo>
                <a:cubicBezTo>
                  <a:pt x="12213" y="16407"/>
                  <a:pt x="12459" y="17090"/>
                  <a:pt x="12767" y="17090"/>
                </a:cubicBezTo>
                <a:close/>
                <a:moveTo>
                  <a:pt x="8324" y="17090"/>
                </a:moveTo>
                <a:cubicBezTo>
                  <a:pt x="8632" y="17090"/>
                  <a:pt x="8878" y="16407"/>
                  <a:pt x="8878" y="15578"/>
                </a:cubicBezTo>
                <a:lnTo>
                  <a:pt x="7766" y="15578"/>
                </a:lnTo>
                <a:cubicBezTo>
                  <a:pt x="7770" y="16407"/>
                  <a:pt x="8020" y="17090"/>
                  <a:pt x="8324" y="17090"/>
                </a:cubicBezTo>
                <a:close/>
                <a:moveTo>
                  <a:pt x="6104" y="17090"/>
                </a:moveTo>
                <a:cubicBezTo>
                  <a:pt x="6413" y="17090"/>
                  <a:pt x="6658" y="16407"/>
                  <a:pt x="6658" y="15578"/>
                </a:cubicBezTo>
                <a:lnTo>
                  <a:pt x="5546" y="15578"/>
                </a:lnTo>
                <a:cubicBezTo>
                  <a:pt x="5551" y="16407"/>
                  <a:pt x="5801" y="17090"/>
                  <a:pt x="6104" y="17090"/>
                </a:cubicBezTo>
                <a:close/>
                <a:moveTo>
                  <a:pt x="1666" y="17090"/>
                </a:moveTo>
                <a:cubicBezTo>
                  <a:pt x="1974" y="17090"/>
                  <a:pt x="2219" y="16407"/>
                  <a:pt x="2219" y="15578"/>
                </a:cubicBezTo>
                <a:lnTo>
                  <a:pt x="1107" y="15578"/>
                </a:lnTo>
                <a:cubicBezTo>
                  <a:pt x="1107" y="16407"/>
                  <a:pt x="1358" y="17090"/>
                  <a:pt x="1666" y="17090"/>
                </a:cubicBezTo>
                <a:close/>
                <a:moveTo>
                  <a:pt x="3885" y="17090"/>
                </a:moveTo>
                <a:cubicBezTo>
                  <a:pt x="4193" y="17090"/>
                  <a:pt x="4439" y="16407"/>
                  <a:pt x="4439" y="15578"/>
                </a:cubicBezTo>
                <a:lnTo>
                  <a:pt x="3327" y="15578"/>
                </a:lnTo>
                <a:cubicBezTo>
                  <a:pt x="3331" y="16407"/>
                  <a:pt x="3577" y="17090"/>
                  <a:pt x="3885" y="17090"/>
                </a:cubicBezTo>
                <a:close/>
                <a:moveTo>
                  <a:pt x="20537" y="14055"/>
                </a:moveTo>
                <a:cubicBezTo>
                  <a:pt x="20229" y="14055"/>
                  <a:pt x="19983" y="14737"/>
                  <a:pt x="19983" y="15566"/>
                </a:cubicBezTo>
                <a:lnTo>
                  <a:pt x="21095" y="15566"/>
                </a:lnTo>
                <a:cubicBezTo>
                  <a:pt x="21091" y="14737"/>
                  <a:pt x="20845" y="14055"/>
                  <a:pt x="20537" y="14055"/>
                </a:cubicBezTo>
                <a:close/>
                <a:moveTo>
                  <a:pt x="18318" y="14055"/>
                </a:moveTo>
                <a:cubicBezTo>
                  <a:pt x="18010" y="14055"/>
                  <a:pt x="17764" y="14737"/>
                  <a:pt x="17764" y="15566"/>
                </a:cubicBezTo>
                <a:lnTo>
                  <a:pt x="18876" y="15566"/>
                </a:lnTo>
                <a:cubicBezTo>
                  <a:pt x="18872" y="14737"/>
                  <a:pt x="18626" y="14055"/>
                  <a:pt x="18318" y="14055"/>
                </a:cubicBezTo>
                <a:close/>
                <a:moveTo>
                  <a:pt x="13875" y="14055"/>
                </a:moveTo>
                <a:cubicBezTo>
                  <a:pt x="13566" y="14055"/>
                  <a:pt x="13321" y="14737"/>
                  <a:pt x="13321" y="15566"/>
                </a:cubicBezTo>
                <a:lnTo>
                  <a:pt x="14433" y="15566"/>
                </a:lnTo>
                <a:cubicBezTo>
                  <a:pt x="14433" y="14737"/>
                  <a:pt x="14183" y="14055"/>
                  <a:pt x="13875" y="14055"/>
                </a:cubicBezTo>
                <a:close/>
                <a:moveTo>
                  <a:pt x="1666" y="19345"/>
                </a:moveTo>
                <a:cubicBezTo>
                  <a:pt x="1974" y="19345"/>
                  <a:pt x="2219" y="18662"/>
                  <a:pt x="2219" y="17833"/>
                </a:cubicBezTo>
                <a:lnTo>
                  <a:pt x="1107" y="17833"/>
                </a:lnTo>
                <a:cubicBezTo>
                  <a:pt x="1107" y="18662"/>
                  <a:pt x="1358" y="19345"/>
                  <a:pt x="1666" y="19345"/>
                </a:cubicBezTo>
                <a:close/>
                <a:moveTo>
                  <a:pt x="17206" y="17090"/>
                </a:moveTo>
                <a:cubicBezTo>
                  <a:pt x="17514" y="17090"/>
                  <a:pt x="17760" y="16407"/>
                  <a:pt x="17760" y="15578"/>
                </a:cubicBezTo>
                <a:lnTo>
                  <a:pt x="16648" y="15578"/>
                </a:lnTo>
                <a:cubicBezTo>
                  <a:pt x="16652" y="16407"/>
                  <a:pt x="16902" y="17090"/>
                  <a:pt x="17206" y="17090"/>
                </a:cubicBezTo>
                <a:close/>
                <a:moveTo>
                  <a:pt x="19430" y="17090"/>
                </a:moveTo>
                <a:cubicBezTo>
                  <a:pt x="19738" y="17090"/>
                  <a:pt x="19983" y="16407"/>
                  <a:pt x="19983" y="15578"/>
                </a:cubicBezTo>
                <a:lnTo>
                  <a:pt x="18872" y="15578"/>
                </a:lnTo>
                <a:cubicBezTo>
                  <a:pt x="18872" y="16407"/>
                  <a:pt x="19122" y="17090"/>
                  <a:pt x="19430" y="17090"/>
                </a:cubicBezTo>
                <a:close/>
                <a:moveTo>
                  <a:pt x="21600" y="17078"/>
                </a:moveTo>
                <a:lnTo>
                  <a:pt x="21600" y="15566"/>
                </a:lnTo>
                <a:lnTo>
                  <a:pt x="21091" y="15566"/>
                </a:lnTo>
                <a:cubicBezTo>
                  <a:pt x="21091" y="16371"/>
                  <a:pt x="21319" y="17017"/>
                  <a:pt x="21600" y="17078"/>
                </a:cubicBezTo>
                <a:close/>
                <a:moveTo>
                  <a:pt x="18318" y="16310"/>
                </a:moveTo>
                <a:cubicBezTo>
                  <a:pt x="18010" y="16310"/>
                  <a:pt x="17764" y="16992"/>
                  <a:pt x="17764" y="17821"/>
                </a:cubicBezTo>
                <a:lnTo>
                  <a:pt x="18876" y="17821"/>
                </a:lnTo>
                <a:cubicBezTo>
                  <a:pt x="18872" y="16992"/>
                  <a:pt x="18626" y="16310"/>
                  <a:pt x="18318" y="16310"/>
                </a:cubicBezTo>
                <a:close/>
                <a:moveTo>
                  <a:pt x="554" y="18565"/>
                </a:moveTo>
                <a:cubicBezTo>
                  <a:pt x="246" y="18565"/>
                  <a:pt x="0" y="19247"/>
                  <a:pt x="0" y="20076"/>
                </a:cubicBezTo>
                <a:lnTo>
                  <a:pt x="1112" y="20076"/>
                </a:lnTo>
                <a:cubicBezTo>
                  <a:pt x="1107" y="19247"/>
                  <a:pt x="862" y="18565"/>
                  <a:pt x="554" y="18565"/>
                </a:cubicBezTo>
                <a:close/>
                <a:moveTo>
                  <a:pt x="9436" y="18565"/>
                </a:moveTo>
                <a:cubicBezTo>
                  <a:pt x="9128" y="18565"/>
                  <a:pt x="8882" y="19247"/>
                  <a:pt x="8882" y="20076"/>
                </a:cubicBezTo>
                <a:lnTo>
                  <a:pt x="9994" y="20076"/>
                </a:lnTo>
                <a:cubicBezTo>
                  <a:pt x="9989" y="19247"/>
                  <a:pt x="9744" y="18565"/>
                  <a:pt x="9436" y="18565"/>
                </a:cubicBezTo>
                <a:close/>
                <a:moveTo>
                  <a:pt x="3885" y="21600"/>
                </a:moveTo>
                <a:cubicBezTo>
                  <a:pt x="4193" y="21600"/>
                  <a:pt x="4439" y="20917"/>
                  <a:pt x="4439" y="20088"/>
                </a:cubicBezTo>
                <a:lnTo>
                  <a:pt x="3327" y="20088"/>
                </a:lnTo>
                <a:cubicBezTo>
                  <a:pt x="3331" y="20917"/>
                  <a:pt x="3577" y="21600"/>
                  <a:pt x="3885" y="21600"/>
                </a:cubicBezTo>
                <a:close/>
                <a:moveTo>
                  <a:pt x="1666" y="21600"/>
                </a:moveTo>
                <a:cubicBezTo>
                  <a:pt x="1974" y="21600"/>
                  <a:pt x="2219" y="20917"/>
                  <a:pt x="2219" y="20088"/>
                </a:cubicBezTo>
                <a:lnTo>
                  <a:pt x="1107" y="20088"/>
                </a:lnTo>
                <a:cubicBezTo>
                  <a:pt x="1107" y="20917"/>
                  <a:pt x="1358" y="21600"/>
                  <a:pt x="1666" y="21600"/>
                </a:cubicBezTo>
                <a:close/>
                <a:moveTo>
                  <a:pt x="2773" y="18565"/>
                </a:moveTo>
                <a:cubicBezTo>
                  <a:pt x="2465" y="18565"/>
                  <a:pt x="2219" y="19247"/>
                  <a:pt x="2219" y="20076"/>
                </a:cubicBezTo>
                <a:lnTo>
                  <a:pt x="3331" y="20076"/>
                </a:lnTo>
                <a:cubicBezTo>
                  <a:pt x="3331" y="19247"/>
                  <a:pt x="3081" y="18565"/>
                  <a:pt x="2773" y="18565"/>
                </a:cubicBezTo>
                <a:close/>
                <a:moveTo>
                  <a:pt x="7216" y="18565"/>
                </a:moveTo>
                <a:cubicBezTo>
                  <a:pt x="6908" y="18565"/>
                  <a:pt x="6663" y="19247"/>
                  <a:pt x="6663" y="20076"/>
                </a:cubicBezTo>
                <a:lnTo>
                  <a:pt x="7775" y="20076"/>
                </a:lnTo>
                <a:cubicBezTo>
                  <a:pt x="7770" y="19247"/>
                  <a:pt x="7520" y="18565"/>
                  <a:pt x="7216" y="18565"/>
                </a:cubicBezTo>
                <a:close/>
                <a:moveTo>
                  <a:pt x="4997" y="18565"/>
                </a:moveTo>
                <a:cubicBezTo>
                  <a:pt x="4689" y="18565"/>
                  <a:pt x="4443" y="19247"/>
                  <a:pt x="4443" y="20076"/>
                </a:cubicBezTo>
                <a:lnTo>
                  <a:pt x="5555" y="20076"/>
                </a:lnTo>
                <a:cubicBezTo>
                  <a:pt x="5551" y="19247"/>
                  <a:pt x="5301" y="18565"/>
                  <a:pt x="4997" y="18565"/>
                </a:cubicBezTo>
                <a:close/>
                <a:moveTo>
                  <a:pt x="6104" y="21600"/>
                </a:moveTo>
                <a:cubicBezTo>
                  <a:pt x="6413" y="21600"/>
                  <a:pt x="6658" y="20917"/>
                  <a:pt x="6658" y="20088"/>
                </a:cubicBezTo>
                <a:lnTo>
                  <a:pt x="5546" y="20088"/>
                </a:lnTo>
                <a:cubicBezTo>
                  <a:pt x="5551" y="20917"/>
                  <a:pt x="5801" y="21600"/>
                  <a:pt x="6104" y="21600"/>
                </a:cubicBezTo>
                <a:close/>
                <a:moveTo>
                  <a:pt x="17206" y="21600"/>
                </a:moveTo>
                <a:cubicBezTo>
                  <a:pt x="17514" y="21600"/>
                  <a:pt x="17760" y="20917"/>
                  <a:pt x="17760" y="20088"/>
                </a:cubicBezTo>
                <a:lnTo>
                  <a:pt x="16648" y="20088"/>
                </a:lnTo>
                <a:cubicBezTo>
                  <a:pt x="16652" y="20917"/>
                  <a:pt x="16902" y="21600"/>
                  <a:pt x="17206" y="21600"/>
                </a:cubicBezTo>
                <a:close/>
                <a:moveTo>
                  <a:pt x="8324" y="21600"/>
                </a:moveTo>
                <a:cubicBezTo>
                  <a:pt x="8632" y="21600"/>
                  <a:pt x="8878" y="20917"/>
                  <a:pt x="8878" y="20088"/>
                </a:cubicBezTo>
                <a:lnTo>
                  <a:pt x="7766" y="20088"/>
                </a:lnTo>
                <a:cubicBezTo>
                  <a:pt x="7770" y="20917"/>
                  <a:pt x="8020" y="21600"/>
                  <a:pt x="8324" y="21600"/>
                </a:cubicBezTo>
                <a:close/>
                <a:moveTo>
                  <a:pt x="19430" y="21600"/>
                </a:moveTo>
                <a:cubicBezTo>
                  <a:pt x="19738" y="21600"/>
                  <a:pt x="19983" y="20917"/>
                  <a:pt x="19983" y="20088"/>
                </a:cubicBezTo>
                <a:lnTo>
                  <a:pt x="18872" y="20088"/>
                </a:lnTo>
                <a:cubicBezTo>
                  <a:pt x="18872" y="20917"/>
                  <a:pt x="19122" y="21600"/>
                  <a:pt x="19430" y="21600"/>
                </a:cubicBezTo>
                <a:close/>
                <a:moveTo>
                  <a:pt x="14986" y="21600"/>
                </a:moveTo>
                <a:cubicBezTo>
                  <a:pt x="15295" y="21600"/>
                  <a:pt x="15540" y="20917"/>
                  <a:pt x="15540" y="20088"/>
                </a:cubicBezTo>
                <a:lnTo>
                  <a:pt x="14428" y="20088"/>
                </a:lnTo>
                <a:cubicBezTo>
                  <a:pt x="14433" y="20917"/>
                  <a:pt x="14678" y="21600"/>
                  <a:pt x="14986" y="21600"/>
                </a:cubicBezTo>
                <a:close/>
                <a:moveTo>
                  <a:pt x="12767" y="21600"/>
                </a:moveTo>
                <a:cubicBezTo>
                  <a:pt x="13075" y="21600"/>
                  <a:pt x="13321" y="20917"/>
                  <a:pt x="13321" y="20088"/>
                </a:cubicBezTo>
                <a:lnTo>
                  <a:pt x="12209" y="20088"/>
                </a:lnTo>
                <a:cubicBezTo>
                  <a:pt x="12213" y="20917"/>
                  <a:pt x="12459" y="21600"/>
                  <a:pt x="12767" y="21600"/>
                </a:cubicBezTo>
                <a:close/>
                <a:moveTo>
                  <a:pt x="10548" y="21600"/>
                </a:moveTo>
                <a:cubicBezTo>
                  <a:pt x="10856" y="21600"/>
                  <a:pt x="11101" y="20917"/>
                  <a:pt x="11101" y="20088"/>
                </a:cubicBezTo>
                <a:lnTo>
                  <a:pt x="9989" y="20088"/>
                </a:lnTo>
                <a:cubicBezTo>
                  <a:pt x="9989" y="20917"/>
                  <a:pt x="10240" y="21600"/>
                  <a:pt x="10548" y="21600"/>
                </a:cubicBezTo>
                <a:close/>
                <a:moveTo>
                  <a:pt x="21600" y="19333"/>
                </a:moveTo>
                <a:lnTo>
                  <a:pt x="21600" y="17821"/>
                </a:lnTo>
                <a:lnTo>
                  <a:pt x="21091" y="17821"/>
                </a:lnTo>
                <a:cubicBezTo>
                  <a:pt x="21091" y="18626"/>
                  <a:pt x="21319" y="19272"/>
                  <a:pt x="21600" y="19333"/>
                </a:cubicBezTo>
                <a:close/>
                <a:moveTo>
                  <a:pt x="14986" y="19345"/>
                </a:moveTo>
                <a:cubicBezTo>
                  <a:pt x="15295" y="19345"/>
                  <a:pt x="15540" y="18662"/>
                  <a:pt x="15540" y="17833"/>
                </a:cubicBezTo>
                <a:lnTo>
                  <a:pt x="14428" y="17833"/>
                </a:lnTo>
                <a:cubicBezTo>
                  <a:pt x="14433" y="18662"/>
                  <a:pt x="14678" y="19345"/>
                  <a:pt x="14986" y="19345"/>
                </a:cubicBezTo>
                <a:close/>
                <a:moveTo>
                  <a:pt x="17206" y="19345"/>
                </a:moveTo>
                <a:cubicBezTo>
                  <a:pt x="17514" y="19345"/>
                  <a:pt x="17760" y="18662"/>
                  <a:pt x="17760" y="17833"/>
                </a:cubicBezTo>
                <a:lnTo>
                  <a:pt x="16648" y="17833"/>
                </a:lnTo>
                <a:cubicBezTo>
                  <a:pt x="16652" y="18662"/>
                  <a:pt x="16902" y="19345"/>
                  <a:pt x="17206" y="19345"/>
                </a:cubicBezTo>
                <a:close/>
                <a:moveTo>
                  <a:pt x="19430" y="19345"/>
                </a:moveTo>
                <a:cubicBezTo>
                  <a:pt x="19738" y="19345"/>
                  <a:pt x="19983" y="18662"/>
                  <a:pt x="19983" y="17833"/>
                </a:cubicBezTo>
                <a:lnTo>
                  <a:pt x="18872" y="17833"/>
                </a:lnTo>
                <a:cubicBezTo>
                  <a:pt x="18872" y="18662"/>
                  <a:pt x="19122" y="19345"/>
                  <a:pt x="19430" y="19345"/>
                </a:cubicBezTo>
                <a:close/>
                <a:moveTo>
                  <a:pt x="12767" y="19345"/>
                </a:moveTo>
                <a:cubicBezTo>
                  <a:pt x="13075" y="19345"/>
                  <a:pt x="13321" y="18662"/>
                  <a:pt x="13321" y="17833"/>
                </a:cubicBezTo>
                <a:lnTo>
                  <a:pt x="12209" y="17833"/>
                </a:lnTo>
                <a:cubicBezTo>
                  <a:pt x="12213" y="18662"/>
                  <a:pt x="12459" y="19345"/>
                  <a:pt x="12767" y="19345"/>
                </a:cubicBezTo>
                <a:close/>
                <a:moveTo>
                  <a:pt x="10548" y="19345"/>
                </a:moveTo>
                <a:cubicBezTo>
                  <a:pt x="10856" y="19345"/>
                  <a:pt x="11101" y="18662"/>
                  <a:pt x="11101" y="17833"/>
                </a:cubicBezTo>
                <a:lnTo>
                  <a:pt x="9989" y="17833"/>
                </a:lnTo>
                <a:cubicBezTo>
                  <a:pt x="9989" y="18662"/>
                  <a:pt x="10240" y="19345"/>
                  <a:pt x="10548" y="19345"/>
                </a:cubicBezTo>
                <a:close/>
                <a:moveTo>
                  <a:pt x="6104" y="19345"/>
                </a:moveTo>
                <a:cubicBezTo>
                  <a:pt x="6413" y="19345"/>
                  <a:pt x="6658" y="18662"/>
                  <a:pt x="6658" y="17833"/>
                </a:cubicBezTo>
                <a:lnTo>
                  <a:pt x="5546" y="17833"/>
                </a:lnTo>
                <a:cubicBezTo>
                  <a:pt x="5551" y="18662"/>
                  <a:pt x="5801" y="19345"/>
                  <a:pt x="6104" y="19345"/>
                </a:cubicBezTo>
                <a:close/>
                <a:moveTo>
                  <a:pt x="8324" y="19345"/>
                </a:moveTo>
                <a:cubicBezTo>
                  <a:pt x="8632" y="19345"/>
                  <a:pt x="8878" y="18662"/>
                  <a:pt x="8878" y="17833"/>
                </a:cubicBezTo>
                <a:lnTo>
                  <a:pt x="7766" y="17833"/>
                </a:lnTo>
                <a:cubicBezTo>
                  <a:pt x="7770" y="18662"/>
                  <a:pt x="8020" y="19345"/>
                  <a:pt x="8324" y="19345"/>
                </a:cubicBezTo>
                <a:close/>
                <a:moveTo>
                  <a:pt x="11655" y="18565"/>
                </a:moveTo>
                <a:cubicBezTo>
                  <a:pt x="11347" y="18565"/>
                  <a:pt x="11101" y="19247"/>
                  <a:pt x="11101" y="20076"/>
                </a:cubicBezTo>
                <a:lnTo>
                  <a:pt x="12213" y="20076"/>
                </a:lnTo>
                <a:cubicBezTo>
                  <a:pt x="12213" y="19247"/>
                  <a:pt x="11963" y="18565"/>
                  <a:pt x="11655" y="18565"/>
                </a:cubicBezTo>
                <a:close/>
                <a:moveTo>
                  <a:pt x="16098" y="18565"/>
                </a:moveTo>
                <a:cubicBezTo>
                  <a:pt x="15790" y="18565"/>
                  <a:pt x="15545" y="19247"/>
                  <a:pt x="15545" y="20076"/>
                </a:cubicBezTo>
                <a:lnTo>
                  <a:pt x="16657" y="20076"/>
                </a:lnTo>
                <a:cubicBezTo>
                  <a:pt x="16652" y="19247"/>
                  <a:pt x="16402" y="18565"/>
                  <a:pt x="16098" y="18565"/>
                </a:cubicBezTo>
                <a:close/>
                <a:moveTo>
                  <a:pt x="18318" y="18565"/>
                </a:moveTo>
                <a:cubicBezTo>
                  <a:pt x="18010" y="18565"/>
                  <a:pt x="17764" y="19247"/>
                  <a:pt x="17764" y="20076"/>
                </a:cubicBezTo>
                <a:lnTo>
                  <a:pt x="18876" y="20076"/>
                </a:lnTo>
                <a:cubicBezTo>
                  <a:pt x="18872" y="19247"/>
                  <a:pt x="18626" y="18565"/>
                  <a:pt x="18318" y="18565"/>
                </a:cubicBezTo>
                <a:close/>
                <a:moveTo>
                  <a:pt x="13875" y="18565"/>
                </a:moveTo>
                <a:cubicBezTo>
                  <a:pt x="13566" y="18565"/>
                  <a:pt x="13321" y="19247"/>
                  <a:pt x="13321" y="20076"/>
                </a:cubicBezTo>
                <a:lnTo>
                  <a:pt x="14433" y="20076"/>
                </a:lnTo>
                <a:cubicBezTo>
                  <a:pt x="14433" y="19247"/>
                  <a:pt x="14183" y="18565"/>
                  <a:pt x="13875" y="18565"/>
                </a:cubicBezTo>
                <a:close/>
                <a:moveTo>
                  <a:pt x="21600" y="20076"/>
                </a:moveTo>
                <a:lnTo>
                  <a:pt x="21091" y="20076"/>
                </a:lnTo>
                <a:cubicBezTo>
                  <a:pt x="21091" y="20869"/>
                  <a:pt x="21314" y="21515"/>
                  <a:pt x="21600" y="21588"/>
                </a:cubicBezTo>
                <a:lnTo>
                  <a:pt x="21600" y="20076"/>
                </a:lnTo>
                <a:close/>
                <a:moveTo>
                  <a:pt x="20537" y="18565"/>
                </a:moveTo>
                <a:cubicBezTo>
                  <a:pt x="20229" y="18565"/>
                  <a:pt x="19983" y="19247"/>
                  <a:pt x="19983" y="20076"/>
                </a:cubicBezTo>
                <a:lnTo>
                  <a:pt x="21095" y="20076"/>
                </a:lnTo>
                <a:cubicBezTo>
                  <a:pt x="21091" y="19247"/>
                  <a:pt x="20845" y="18565"/>
                  <a:pt x="20537" y="18565"/>
                </a:cubicBezTo>
                <a:close/>
                <a:moveTo>
                  <a:pt x="3885" y="19345"/>
                </a:moveTo>
                <a:cubicBezTo>
                  <a:pt x="4193" y="19345"/>
                  <a:pt x="4439" y="18662"/>
                  <a:pt x="4439" y="17833"/>
                </a:cubicBezTo>
                <a:lnTo>
                  <a:pt x="3327" y="17833"/>
                </a:lnTo>
                <a:cubicBezTo>
                  <a:pt x="3331" y="18662"/>
                  <a:pt x="3577" y="19345"/>
                  <a:pt x="3885" y="19345"/>
                </a:cubicBezTo>
                <a:close/>
                <a:moveTo>
                  <a:pt x="11655" y="14055"/>
                </a:moveTo>
                <a:cubicBezTo>
                  <a:pt x="11347" y="14055"/>
                  <a:pt x="11101" y="14737"/>
                  <a:pt x="11101" y="15566"/>
                </a:cubicBezTo>
                <a:lnTo>
                  <a:pt x="12213" y="15566"/>
                </a:lnTo>
                <a:cubicBezTo>
                  <a:pt x="12213" y="14737"/>
                  <a:pt x="11963" y="14055"/>
                  <a:pt x="11655" y="14055"/>
                </a:cubicBezTo>
                <a:close/>
                <a:moveTo>
                  <a:pt x="18532" y="2913"/>
                </a:moveTo>
                <a:cubicBezTo>
                  <a:pt x="18295" y="3157"/>
                  <a:pt x="18054" y="3389"/>
                  <a:pt x="17818" y="3633"/>
                </a:cubicBezTo>
                <a:cubicBezTo>
                  <a:pt x="17782" y="3840"/>
                  <a:pt x="17760" y="4059"/>
                  <a:pt x="17760" y="4303"/>
                </a:cubicBezTo>
                <a:lnTo>
                  <a:pt x="18872" y="4303"/>
                </a:lnTo>
                <a:cubicBezTo>
                  <a:pt x="18872" y="3681"/>
                  <a:pt x="18733" y="3145"/>
                  <a:pt x="18532" y="2913"/>
                </a:cubicBezTo>
                <a:close/>
                <a:moveTo>
                  <a:pt x="16679" y="4778"/>
                </a:moveTo>
                <a:cubicBezTo>
                  <a:pt x="16750" y="5388"/>
                  <a:pt x="16960" y="5827"/>
                  <a:pt x="17206" y="5827"/>
                </a:cubicBezTo>
                <a:cubicBezTo>
                  <a:pt x="17514" y="5827"/>
                  <a:pt x="17760" y="5144"/>
                  <a:pt x="17760" y="4315"/>
                </a:cubicBezTo>
                <a:lnTo>
                  <a:pt x="17152" y="4315"/>
                </a:lnTo>
                <a:cubicBezTo>
                  <a:pt x="16996" y="4461"/>
                  <a:pt x="16840" y="4620"/>
                  <a:pt x="16679" y="4778"/>
                </a:cubicBezTo>
                <a:close/>
                <a:moveTo>
                  <a:pt x="19430" y="5814"/>
                </a:moveTo>
                <a:cubicBezTo>
                  <a:pt x="19738" y="5814"/>
                  <a:pt x="19983" y="5132"/>
                  <a:pt x="19983" y="4303"/>
                </a:cubicBezTo>
                <a:lnTo>
                  <a:pt x="18872" y="4303"/>
                </a:lnTo>
                <a:cubicBezTo>
                  <a:pt x="18872" y="5144"/>
                  <a:pt x="19122" y="5814"/>
                  <a:pt x="19430" y="5814"/>
                </a:cubicBezTo>
                <a:close/>
                <a:moveTo>
                  <a:pt x="20537" y="5047"/>
                </a:moveTo>
                <a:cubicBezTo>
                  <a:pt x="20229" y="5047"/>
                  <a:pt x="19983" y="5729"/>
                  <a:pt x="19983" y="6558"/>
                </a:cubicBezTo>
                <a:lnTo>
                  <a:pt x="21095" y="6558"/>
                </a:lnTo>
                <a:cubicBezTo>
                  <a:pt x="21091" y="5717"/>
                  <a:pt x="20845" y="5047"/>
                  <a:pt x="20537" y="5047"/>
                </a:cubicBezTo>
                <a:close/>
                <a:moveTo>
                  <a:pt x="19430" y="8070"/>
                </a:moveTo>
                <a:cubicBezTo>
                  <a:pt x="19738" y="8070"/>
                  <a:pt x="19983" y="7387"/>
                  <a:pt x="19983" y="6558"/>
                </a:cubicBezTo>
                <a:lnTo>
                  <a:pt x="18872" y="6558"/>
                </a:lnTo>
                <a:cubicBezTo>
                  <a:pt x="18872" y="7399"/>
                  <a:pt x="19122" y="8070"/>
                  <a:pt x="19430" y="8070"/>
                </a:cubicBezTo>
                <a:close/>
                <a:moveTo>
                  <a:pt x="21600" y="5814"/>
                </a:moveTo>
                <a:lnTo>
                  <a:pt x="21600" y="4303"/>
                </a:lnTo>
                <a:lnTo>
                  <a:pt x="21091" y="4303"/>
                </a:lnTo>
                <a:cubicBezTo>
                  <a:pt x="21091" y="5095"/>
                  <a:pt x="21319" y="5753"/>
                  <a:pt x="21600" y="5814"/>
                </a:cubicBezTo>
                <a:close/>
                <a:moveTo>
                  <a:pt x="18318" y="5047"/>
                </a:moveTo>
                <a:cubicBezTo>
                  <a:pt x="18010" y="5047"/>
                  <a:pt x="17764" y="5729"/>
                  <a:pt x="17764" y="6558"/>
                </a:cubicBezTo>
                <a:lnTo>
                  <a:pt x="18876" y="6558"/>
                </a:lnTo>
                <a:cubicBezTo>
                  <a:pt x="18872" y="5717"/>
                  <a:pt x="18626" y="5047"/>
                  <a:pt x="18318" y="5047"/>
                </a:cubicBezTo>
                <a:close/>
                <a:moveTo>
                  <a:pt x="21600" y="8070"/>
                </a:moveTo>
                <a:lnTo>
                  <a:pt x="21600" y="6558"/>
                </a:lnTo>
                <a:lnTo>
                  <a:pt x="21091" y="6558"/>
                </a:lnTo>
                <a:cubicBezTo>
                  <a:pt x="21091" y="7350"/>
                  <a:pt x="21319" y="7996"/>
                  <a:pt x="21600" y="8070"/>
                </a:cubicBezTo>
                <a:close/>
                <a:moveTo>
                  <a:pt x="11061" y="9362"/>
                </a:moveTo>
                <a:cubicBezTo>
                  <a:pt x="10767" y="9557"/>
                  <a:pt x="10472" y="9752"/>
                  <a:pt x="10177" y="9935"/>
                </a:cubicBezTo>
                <a:cubicBezTo>
                  <a:pt x="10275" y="10178"/>
                  <a:pt x="10405" y="10312"/>
                  <a:pt x="10543" y="10312"/>
                </a:cubicBezTo>
                <a:cubicBezTo>
                  <a:pt x="10780" y="10325"/>
                  <a:pt x="10981" y="9922"/>
                  <a:pt x="11061" y="9362"/>
                </a:cubicBezTo>
                <a:close/>
                <a:moveTo>
                  <a:pt x="8895" y="10727"/>
                </a:moveTo>
                <a:cubicBezTo>
                  <a:pt x="8887" y="10837"/>
                  <a:pt x="8882" y="10946"/>
                  <a:pt x="8882" y="11056"/>
                </a:cubicBezTo>
                <a:lnTo>
                  <a:pt x="9994" y="11056"/>
                </a:lnTo>
                <a:cubicBezTo>
                  <a:pt x="9994" y="10702"/>
                  <a:pt x="9949" y="10386"/>
                  <a:pt x="9878" y="10130"/>
                </a:cubicBezTo>
                <a:cubicBezTo>
                  <a:pt x="9547" y="10337"/>
                  <a:pt x="9221" y="10544"/>
                  <a:pt x="8895" y="10727"/>
                </a:cubicBezTo>
                <a:close/>
                <a:moveTo>
                  <a:pt x="20537" y="2791"/>
                </a:moveTo>
                <a:cubicBezTo>
                  <a:pt x="20229" y="2791"/>
                  <a:pt x="19983" y="3474"/>
                  <a:pt x="19983" y="4303"/>
                </a:cubicBezTo>
                <a:lnTo>
                  <a:pt x="21095" y="4303"/>
                </a:lnTo>
                <a:cubicBezTo>
                  <a:pt x="21091" y="3462"/>
                  <a:pt x="20845" y="2791"/>
                  <a:pt x="20537" y="2791"/>
                </a:cubicBezTo>
                <a:close/>
                <a:moveTo>
                  <a:pt x="21600" y="3559"/>
                </a:moveTo>
                <a:lnTo>
                  <a:pt x="21600" y="2048"/>
                </a:lnTo>
                <a:lnTo>
                  <a:pt x="21091" y="2048"/>
                </a:lnTo>
                <a:cubicBezTo>
                  <a:pt x="21091" y="2840"/>
                  <a:pt x="21319" y="3498"/>
                  <a:pt x="21600" y="3559"/>
                </a:cubicBezTo>
                <a:close/>
                <a:moveTo>
                  <a:pt x="20796" y="707"/>
                </a:moveTo>
                <a:cubicBezTo>
                  <a:pt x="20542" y="939"/>
                  <a:pt x="20287" y="1182"/>
                  <a:pt x="20033" y="1426"/>
                </a:cubicBezTo>
                <a:cubicBezTo>
                  <a:pt x="20001" y="1621"/>
                  <a:pt x="19983" y="1828"/>
                  <a:pt x="19983" y="2048"/>
                </a:cubicBezTo>
                <a:lnTo>
                  <a:pt x="21095" y="2048"/>
                </a:lnTo>
                <a:cubicBezTo>
                  <a:pt x="21091" y="1475"/>
                  <a:pt x="20975" y="963"/>
                  <a:pt x="20796" y="707"/>
                </a:cubicBezTo>
                <a:close/>
                <a:moveTo>
                  <a:pt x="18903" y="2535"/>
                </a:moveTo>
                <a:cubicBezTo>
                  <a:pt x="18979" y="3133"/>
                  <a:pt x="19184" y="3559"/>
                  <a:pt x="19430" y="3559"/>
                </a:cubicBezTo>
                <a:cubicBezTo>
                  <a:pt x="19738" y="3559"/>
                  <a:pt x="19983" y="2877"/>
                  <a:pt x="19983" y="2048"/>
                </a:cubicBezTo>
                <a:lnTo>
                  <a:pt x="19394" y="2048"/>
                </a:lnTo>
                <a:cubicBezTo>
                  <a:pt x="19229" y="2206"/>
                  <a:pt x="19064" y="2377"/>
                  <a:pt x="18903" y="2535"/>
                </a:cubicBezTo>
                <a:close/>
                <a:moveTo>
                  <a:pt x="2166" y="13957"/>
                </a:moveTo>
                <a:cubicBezTo>
                  <a:pt x="1858" y="14079"/>
                  <a:pt x="1550" y="14189"/>
                  <a:pt x="1237" y="14298"/>
                </a:cubicBezTo>
                <a:cubicBezTo>
                  <a:pt x="1340" y="14628"/>
                  <a:pt x="1491" y="14835"/>
                  <a:pt x="1661" y="14835"/>
                </a:cubicBezTo>
                <a:cubicBezTo>
                  <a:pt x="1889" y="14835"/>
                  <a:pt x="2081" y="14469"/>
                  <a:pt x="2166" y="13957"/>
                </a:cubicBezTo>
                <a:close/>
                <a:moveTo>
                  <a:pt x="14986" y="10325"/>
                </a:moveTo>
                <a:cubicBezTo>
                  <a:pt x="15295" y="10325"/>
                  <a:pt x="15540" y="9642"/>
                  <a:pt x="15540" y="8813"/>
                </a:cubicBezTo>
                <a:lnTo>
                  <a:pt x="14428" y="8813"/>
                </a:lnTo>
                <a:cubicBezTo>
                  <a:pt x="14433" y="9654"/>
                  <a:pt x="14678" y="10325"/>
                  <a:pt x="14986" y="10325"/>
                </a:cubicBezTo>
                <a:close/>
                <a:moveTo>
                  <a:pt x="17206" y="10325"/>
                </a:moveTo>
                <a:cubicBezTo>
                  <a:pt x="17514" y="10325"/>
                  <a:pt x="17760" y="9642"/>
                  <a:pt x="17760" y="8813"/>
                </a:cubicBezTo>
                <a:lnTo>
                  <a:pt x="16648" y="8813"/>
                </a:lnTo>
                <a:cubicBezTo>
                  <a:pt x="16652" y="9654"/>
                  <a:pt x="16902" y="10325"/>
                  <a:pt x="17206" y="10325"/>
                </a:cubicBezTo>
                <a:close/>
                <a:moveTo>
                  <a:pt x="19430" y="10325"/>
                </a:moveTo>
                <a:cubicBezTo>
                  <a:pt x="19738" y="10325"/>
                  <a:pt x="19983" y="9642"/>
                  <a:pt x="19983" y="8813"/>
                </a:cubicBezTo>
                <a:lnTo>
                  <a:pt x="18872" y="8813"/>
                </a:lnTo>
                <a:cubicBezTo>
                  <a:pt x="18872" y="9654"/>
                  <a:pt x="19122" y="10325"/>
                  <a:pt x="19430" y="10325"/>
                </a:cubicBezTo>
                <a:close/>
                <a:moveTo>
                  <a:pt x="12767" y="10325"/>
                </a:moveTo>
                <a:cubicBezTo>
                  <a:pt x="13075" y="10325"/>
                  <a:pt x="13321" y="9642"/>
                  <a:pt x="13321" y="8813"/>
                </a:cubicBezTo>
                <a:lnTo>
                  <a:pt x="12209" y="8813"/>
                </a:lnTo>
                <a:cubicBezTo>
                  <a:pt x="12213" y="9654"/>
                  <a:pt x="12459" y="10325"/>
                  <a:pt x="12767" y="10325"/>
                </a:cubicBezTo>
                <a:close/>
                <a:moveTo>
                  <a:pt x="11865" y="8813"/>
                </a:moveTo>
                <a:lnTo>
                  <a:pt x="12209" y="8813"/>
                </a:lnTo>
                <a:cubicBezTo>
                  <a:pt x="12209" y="8728"/>
                  <a:pt x="12204" y="8655"/>
                  <a:pt x="12200" y="8569"/>
                </a:cubicBezTo>
                <a:cubicBezTo>
                  <a:pt x="12093" y="8655"/>
                  <a:pt x="11981" y="8728"/>
                  <a:pt x="11865" y="8813"/>
                </a:cubicBezTo>
                <a:close/>
                <a:moveTo>
                  <a:pt x="7783" y="11373"/>
                </a:moveTo>
                <a:cubicBezTo>
                  <a:pt x="7833" y="12068"/>
                  <a:pt x="8060" y="12592"/>
                  <a:pt x="8328" y="12592"/>
                </a:cubicBezTo>
                <a:cubicBezTo>
                  <a:pt x="8636" y="12592"/>
                  <a:pt x="8882" y="11909"/>
                  <a:pt x="8882" y="11080"/>
                </a:cubicBezTo>
                <a:lnTo>
                  <a:pt x="8324" y="11080"/>
                </a:lnTo>
                <a:cubicBezTo>
                  <a:pt x="8141" y="11166"/>
                  <a:pt x="7962" y="11263"/>
                  <a:pt x="7783" y="11373"/>
                </a:cubicBezTo>
                <a:close/>
                <a:moveTo>
                  <a:pt x="13897" y="7302"/>
                </a:moveTo>
                <a:cubicBezTo>
                  <a:pt x="13852" y="7338"/>
                  <a:pt x="13812" y="7375"/>
                  <a:pt x="13767" y="7411"/>
                </a:cubicBezTo>
                <a:cubicBezTo>
                  <a:pt x="13700" y="7460"/>
                  <a:pt x="13629" y="7521"/>
                  <a:pt x="13562" y="7570"/>
                </a:cubicBezTo>
                <a:cubicBezTo>
                  <a:pt x="13415" y="7838"/>
                  <a:pt x="13321" y="8301"/>
                  <a:pt x="13321" y="8825"/>
                </a:cubicBezTo>
                <a:lnTo>
                  <a:pt x="14433" y="8825"/>
                </a:lnTo>
                <a:cubicBezTo>
                  <a:pt x="14433" y="7996"/>
                  <a:pt x="14196" y="7326"/>
                  <a:pt x="13897" y="7302"/>
                </a:cubicBezTo>
                <a:close/>
                <a:moveTo>
                  <a:pt x="21600" y="1304"/>
                </a:moveTo>
                <a:lnTo>
                  <a:pt x="21600" y="0"/>
                </a:lnTo>
                <a:cubicBezTo>
                  <a:pt x="21444" y="134"/>
                  <a:pt x="21292" y="256"/>
                  <a:pt x="21140" y="402"/>
                </a:cubicBezTo>
                <a:cubicBezTo>
                  <a:pt x="21220" y="902"/>
                  <a:pt x="21395" y="1256"/>
                  <a:pt x="21600" y="1304"/>
                </a:cubicBezTo>
                <a:close/>
                <a:moveTo>
                  <a:pt x="16098" y="7302"/>
                </a:moveTo>
                <a:cubicBezTo>
                  <a:pt x="15790" y="7302"/>
                  <a:pt x="15545" y="7984"/>
                  <a:pt x="15545" y="8813"/>
                </a:cubicBezTo>
                <a:lnTo>
                  <a:pt x="16657" y="8813"/>
                </a:lnTo>
                <a:cubicBezTo>
                  <a:pt x="16652" y="7972"/>
                  <a:pt x="16402" y="7302"/>
                  <a:pt x="16098" y="7302"/>
                </a:cubicBezTo>
                <a:close/>
                <a:moveTo>
                  <a:pt x="16299" y="5144"/>
                </a:moveTo>
                <a:cubicBezTo>
                  <a:pt x="16072" y="5363"/>
                  <a:pt x="15844" y="5583"/>
                  <a:pt x="15616" y="5802"/>
                </a:cubicBezTo>
                <a:cubicBezTo>
                  <a:pt x="15567" y="6022"/>
                  <a:pt x="15540" y="6278"/>
                  <a:pt x="15540" y="6558"/>
                </a:cubicBezTo>
                <a:lnTo>
                  <a:pt x="16652" y="6558"/>
                </a:lnTo>
                <a:cubicBezTo>
                  <a:pt x="16652" y="5912"/>
                  <a:pt x="16505" y="5376"/>
                  <a:pt x="16299" y="5144"/>
                </a:cubicBezTo>
                <a:close/>
                <a:moveTo>
                  <a:pt x="14442" y="6851"/>
                </a:moveTo>
                <a:cubicBezTo>
                  <a:pt x="14491" y="7545"/>
                  <a:pt x="14719" y="8070"/>
                  <a:pt x="14986" y="8070"/>
                </a:cubicBezTo>
                <a:cubicBezTo>
                  <a:pt x="15295" y="8070"/>
                  <a:pt x="15540" y="7387"/>
                  <a:pt x="15540" y="6558"/>
                </a:cubicBezTo>
                <a:lnTo>
                  <a:pt x="14786" y="6558"/>
                </a:lnTo>
                <a:cubicBezTo>
                  <a:pt x="14674" y="6656"/>
                  <a:pt x="14558" y="6753"/>
                  <a:pt x="14442" y="6851"/>
                </a:cubicBezTo>
                <a:close/>
                <a:moveTo>
                  <a:pt x="20537" y="7302"/>
                </a:moveTo>
                <a:cubicBezTo>
                  <a:pt x="20229" y="7302"/>
                  <a:pt x="19983" y="7984"/>
                  <a:pt x="19983" y="8813"/>
                </a:cubicBezTo>
                <a:lnTo>
                  <a:pt x="21095" y="8813"/>
                </a:lnTo>
                <a:cubicBezTo>
                  <a:pt x="21091" y="7972"/>
                  <a:pt x="20845" y="7302"/>
                  <a:pt x="20537" y="7302"/>
                </a:cubicBezTo>
                <a:close/>
                <a:moveTo>
                  <a:pt x="21600" y="10325"/>
                </a:moveTo>
                <a:lnTo>
                  <a:pt x="21600" y="8813"/>
                </a:lnTo>
                <a:lnTo>
                  <a:pt x="21091" y="8813"/>
                </a:lnTo>
                <a:cubicBezTo>
                  <a:pt x="21091" y="9605"/>
                  <a:pt x="21319" y="10251"/>
                  <a:pt x="21600" y="10325"/>
                </a:cubicBezTo>
                <a:close/>
                <a:moveTo>
                  <a:pt x="18318" y="7302"/>
                </a:moveTo>
                <a:cubicBezTo>
                  <a:pt x="18010" y="7302"/>
                  <a:pt x="17764" y="7984"/>
                  <a:pt x="17764" y="8813"/>
                </a:cubicBezTo>
                <a:lnTo>
                  <a:pt x="18876" y="8813"/>
                </a:lnTo>
                <a:cubicBezTo>
                  <a:pt x="18872" y="7972"/>
                  <a:pt x="18626" y="7302"/>
                  <a:pt x="18318" y="7302"/>
                </a:cubicBezTo>
                <a:close/>
                <a:moveTo>
                  <a:pt x="17206" y="8070"/>
                </a:moveTo>
                <a:cubicBezTo>
                  <a:pt x="17514" y="8070"/>
                  <a:pt x="17760" y="7387"/>
                  <a:pt x="17760" y="6558"/>
                </a:cubicBezTo>
                <a:lnTo>
                  <a:pt x="16648" y="6558"/>
                </a:lnTo>
                <a:cubicBezTo>
                  <a:pt x="16652" y="7399"/>
                  <a:pt x="16902" y="8070"/>
                  <a:pt x="17206" y="8070"/>
                </a:cubicBezTo>
                <a:close/>
                <a:moveTo>
                  <a:pt x="19430" y="14835"/>
                </a:moveTo>
                <a:cubicBezTo>
                  <a:pt x="19738" y="14835"/>
                  <a:pt x="19983" y="14152"/>
                  <a:pt x="19983" y="13323"/>
                </a:cubicBezTo>
                <a:lnTo>
                  <a:pt x="18872" y="13323"/>
                </a:lnTo>
                <a:cubicBezTo>
                  <a:pt x="18872" y="14152"/>
                  <a:pt x="19122" y="14835"/>
                  <a:pt x="19430" y="14835"/>
                </a:cubicBezTo>
                <a:close/>
                <a:moveTo>
                  <a:pt x="21600" y="14823"/>
                </a:moveTo>
                <a:lnTo>
                  <a:pt x="21600" y="13311"/>
                </a:lnTo>
                <a:lnTo>
                  <a:pt x="21091" y="13311"/>
                </a:lnTo>
                <a:cubicBezTo>
                  <a:pt x="21091" y="14116"/>
                  <a:pt x="21319" y="14762"/>
                  <a:pt x="21600" y="14823"/>
                </a:cubicBezTo>
                <a:close/>
                <a:moveTo>
                  <a:pt x="17206" y="14835"/>
                </a:moveTo>
                <a:cubicBezTo>
                  <a:pt x="17514" y="14835"/>
                  <a:pt x="17760" y="14152"/>
                  <a:pt x="17760" y="13323"/>
                </a:cubicBezTo>
                <a:lnTo>
                  <a:pt x="16648" y="13323"/>
                </a:lnTo>
                <a:cubicBezTo>
                  <a:pt x="16652" y="14152"/>
                  <a:pt x="16902" y="14835"/>
                  <a:pt x="17206" y="14835"/>
                </a:cubicBezTo>
                <a:close/>
                <a:moveTo>
                  <a:pt x="10548" y="14835"/>
                </a:moveTo>
                <a:cubicBezTo>
                  <a:pt x="10856" y="14835"/>
                  <a:pt x="11101" y="14152"/>
                  <a:pt x="11101" y="13323"/>
                </a:cubicBezTo>
                <a:lnTo>
                  <a:pt x="9989" y="13323"/>
                </a:lnTo>
                <a:cubicBezTo>
                  <a:pt x="9989" y="14152"/>
                  <a:pt x="10240" y="14835"/>
                  <a:pt x="10548" y="14835"/>
                </a:cubicBezTo>
                <a:close/>
                <a:moveTo>
                  <a:pt x="20537" y="11800"/>
                </a:moveTo>
                <a:cubicBezTo>
                  <a:pt x="20229" y="11800"/>
                  <a:pt x="19983" y="12482"/>
                  <a:pt x="19983" y="13311"/>
                </a:cubicBezTo>
                <a:lnTo>
                  <a:pt x="21095" y="13311"/>
                </a:lnTo>
                <a:cubicBezTo>
                  <a:pt x="21091" y="12482"/>
                  <a:pt x="20845" y="11800"/>
                  <a:pt x="20537" y="11800"/>
                </a:cubicBezTo>
                <a:close/>
                <a:moveTo>
                  <a:pt x="14986" y="14835"/>
                </a:moveTo>
                <a:cubicBezTo>
                  <a:pt x="15295" y="14835"/>
                  <a:pt x="15540" y="14152"/>
                  <a:pt x="15540" y="13323"/>
                </a:cubicBezTo>
                <a:lnTo>
                  <a:pt x="14428" y="13323"/>
                </a:lnTo>
                <a:cubicBezTo>
                  <a:pt x="14433" y="14152"/>
                  <a:pt x="14678" y="14835"/>
                  <a:pt x="14986" y="14835"/>
                </a:cubicBezTo>
                <a:close/>
                <a:moveTo>
                  <a:pt x="12767" y="14835"/>
                </a:moveTo>
                <a:cubicBezTo>
                  <a:pt x="13075" y="14835"/>
                  <a:pt x="13321" y="14152"/>
                  <a:pt x="13321" y="13323"/>
                </a:cubicBezTo>
                <a:lnTo>
                  <a:pt x="12209" y="13323"/>
                </a:lnTo>
                <a:cubicBezTo>
                  <a:pt x="12213" y="14152"/>
                  <a:pt x="12459" y="14835"/>
                  <a:pt x="12767" y="14835"/>
                </a:cubicBezTo>
                <a:close/>
                <a:moveTo>
                  <a:pt x="18318" y="11800"/>
                </a:moveTo>
                <a:cubicBezTo>
                  <a:pt x="18010" y="11800"/>
                  <a:pt x="17764" y="12482"/>
                  <a:pt x="17764" y="13311"/>
                </a:cubicBezTo>
                <a:lnTo>
                  <a:pt x="18876" y="13311"/>
                </a:lnTo>
                <a:cubicBezTo>
                  <a:pt x="18872" y="12482"/>
                  <a:pt x="18626" y="11800"/>
                  <a:pt x="18318" y="11800"/>
                </a:cubicBezTo>
                <a:close/>
                <a:moveTo>
                  <a:pt x="8324" y="14835"/>
                </a:moveTo>
                <a:cubicBezTo>
                  <a:pt x="8632" y="14835"/>
                  <a:pt x="8878" y="14152"/>
                  <a:pt x="8878" y="13323"/>
                </a:cubicBezTo>
                <a:lnTo>
                  <a:pt x="7766" y="13323"/>
                </a:lnTo>
                <a:cubicBezTo>
                  <a:pt x="7770" y="14152"/>
                  <a:pt x="8020" y="14835"/>
                  <a:pt x="8324" y="14835"/>
                </a:cubicBezTo>
                <a:close/>
                <a:moveTo>
                  <a:pt x="7216" y="11800"/>
                </a:moveTo>
                <a:cubicBezTo>
                  <a:pt x="6908" y="11800"/>
                  <a:pt x="6663" y="12482"/>
                  <a:pt x="6663" y="13311"/>
                </a:cubicBezTo>
                <a:lnTo>
                  <a:pt x="7775" y="13311"/>
                </a:lnTo>
                <a:cubicBezTo>
                  <a:pt x="7770" y="12482"/>
                  <a:pt x="7520" y="11800"/>
                  <a:pt x="7216" y="11800"/>
                </a:cubicBezTo>
                <a:close/>
                <a:moveTo>
                  <a:pt x="11655" y="11800"/>
                </a:moveTo>
                <a:cubicBezTo>
                  <a:pt x="11347" y="11800"/>
                  <a:pt x="11101" y="12482"/>
                  <a:pt x="11101" y="13311"/>
                </a:cubicBezTo>
                <a:lnTo>
                  <a:pt x="12213" y="13311"/>
                </a:lnTo>
                <a:cubicBezTo>
                  <a:pt x="12213" y="12482"/>
                  <a:pt x="11963" y="11800"/>
                  <a:pt x="11655" y="11800"/>
                </a:cubicBezTo>
                <a:close/>
                <a:moveTo>
                  <a:pt x="9436" y="11800"/>
                </a:moveTo>
                <a:cubicBezTo>
                  <a:pt x="9128" y="11800"/>
                  <a:pt x="8882" y="12482"/>
                  <a:pt x="8882" y="13311"/>
                </a:cubicBezTo>
                <a:lnTo>
                  <a:pt x="9994" y="13311"/>
                </a:lnTo>
                <a:cubicBezTo>
                  <a:pt x="9989" y="12482"/>
                  <a:pt x="9744" y="11800"/>
                  <a:pt x="9436" y="11800"/>
                </a:cubicBezTo>
                <a:close/>
                <a:moveTo>
                  <a:pt x="13875" y="11800"/>
                </a:moveTo>
                <a:cubicBezTo>
                  <a:pt x="13566" y="11800"/>
                  <a:pt x="13321" y="12482"/>
                  <a:pt x="13321" y="13311"/>
                </a:cubicBezTo>
                <a:lnTo>
                  <a:pt x="14433" y="13311"/>
                </a:lnTo>
                <a:cubicBezTo>
                  <a:pt x="14433" y="12482"/>
                  <a:pt x="14183" y="11800"/>
                  <a:pt x="13875" y="11800"/>
                </a:cubicBezTo>
                <a:close/>
                <a:moveTo>
                  <a:pt x="10548" y="12580"/>
                </a:moveTo>
                <a:cubicBezTo>
                  <a:pt x="10856" y="12580"/>
                  <a:pt x="11101" y="11897"/>
                  <a:pt x="11101" y="11068"/>
                </a:cubicBezTo>
                <a:lnTo>
                  <a:pt x="9989" y="11068"/>
                </a:lnTo>
                <a:cubicBezTo>
                  <a:pt x="9989" y="11897"/>
                  <a:pt x="10240" y="12580"/>
                  <a:pt x="10548" y="12580"/>
                </a:cubicBezTo>
                <a:close/>
                <a:moveTo>
                  <a:pt x="16098" y="11800"/>
                </a:moveTo>
                <a:cubicBezTo>
                  <a:pt x="15790" y="11800"/>
                  <a:pt x="15545" y="12482"/>
                  <a:pt x="15545" y="13311"/>
                </a:cubicBezTo>
                <a:lnTo>
                  <a:pt x="16657" y="13311"/>
                </a:lnTo>
                <a:cubicBezTo>
                  <a:pt x="16652" y="12482"/>
                  <a:pt x="16402" y="11800"/>
                  <a:pt x="16098" y="11800"/>
                </a:cubicBezTo>
                <a:close/>
                <a:moveTo>
                  <a:pt x="18318" y="9544"/>
                </a:moveTo>
                <a:cubicBezTo>
                  <a:pt x="18010" y="9544"/>
                  <a:pt x="17764" y="10227"/>
                  <a:pt x="17764" y="11056"/>
                </a:cubicBezTo>
                <a:lnTo>
                  <a:pt x="18876" y="11056"/>
                </a:lnTo>
                <a:cubicBezTo>
                  <a:pt x="18872" y="10227"/>
                  <a:pt x="18626" y="9544"/>
                  <a:pt x="18318" y="9544"/>
                </a:cubicBezTo>
                <a:close/>
                <a:moveTo>
                  <a:pt x="19430" y="12580"/>
                </a:moveTo>
                <a:cubicBezTo>
                  <a:pt x="19738" y="12580"/>
                  <a:pt x="19983" y="11897"/>
                  <a:pt x="19983" y="11068"/>
                </a:cubicBezTo>
                <a:lnTo>
                  <a:pt x="18872" y="11068"/>
                </a:lnTo>
                <a:cubicBezTo>
                  <a:pt x="18872" y="11897"/>
                  <a:pt x="19122" y="12580"/>
                  <a:pt x="19430" y="12580"/>
                </a:cubicBezTo>
                <a:close/>
                <a:moveTo>
                  <a:pt x="20537" y="9544"/>
                </a:moveTo>
                <a:cubicBezTo>
                  <a:pt x="20229" y="9544"/>
                  <a:pt x="19983" y="10227"/>
                  <a:pt x="19983" y="11056"/>
                </a:cubicBezTo>
                <a:lnTo>
                  <a:pt x="21095" y="11056"/>
                </a:lnTo>
                <a:cubicBezTo>
                  <a:pt x="21091" y="10227"/>
                  <a:pt x="20845" y="9544"/>
                  <a:pt x="20537" y="9544"/>
                </a:cubicBezTo>
                <a:close/>
                <a:moveTo>
                  <a:pt x="21600" y="12580"/>
                </a:moveTo>
                <a:lnTo>
                  <a:pt x="21600" y="11068"/>
                </a:lnTo>
                <a:lnTo>
                  <a:pt x="21091" y="11068"/>
                </a:lnTo>
                <a:cubicBezTo>
                  <a:pt x="21091" y="11860"/>
                  <a:pt x="21319" y="12507"/>
                  <a:pt x="21600" y="12580"/>
                </a:cubicBezTo>
                <a:close/>
                <a:moveTo>
                  <a:pt x="6104" y="14835"/>
                </a:moveTo>
                <a:cubicBezTo>
                  <a:pt x="6413" y="14835"/>
                  <a:pt x="6658" y="14152"/>
                  <a:pt x="6658" y="13323"/>
                </a:cubicBezTo>
                <a:lnTo>
                  <a:pt x="5546" y="13323"/>
                </a:lnTo>
                <a:cubicBezTo>
                  <a:pt x="5551" y="14152"/>
                  <a:pt x="5801" y="14835"/>
                  <a:pt x="6104" y="14835"/>
                </a:cubicBezTo>
                <a:close/>
                <a:moveTo>
                  <a:pt x="12767" y="12580"/>
                </a:moveTo>
                <a:cubicBezTo>
                  <a:pt x="13075" y="12580"/>
                  <a:pt x="13321" y="11897"/>
                  <a:pt x="13321" y="11068"/>
                </a:cubicBezTo>
                <a:lnTo>
                  <a:pt x="12209" y="11068"/>
                </a:lnTo>
                <a:cubicBezTo>
                  <a:pt x="12213" y="11897"/>
                  <a:pt x="12459" y="12580"/>
                  <a:pt x="12767" y="12580"/>
                </a:cubicBezTo>
                <a:close/>
                <a:moveTo>
                  <a:pt x="14986" y="12580"/>
                </a:moveTo>
                <a:cubicBezTo>
                  <a:pt x="15295" y="12580"/>
                  <a:pt x="15540" y="11897"/>
                  <a:pt x="15540" y="11068"/>
                </a:cubicBezTo>
                <a:lnTo>
                  <a:pt x="14428" y="11068"/>
                </a:lnTo>
                <a:cubicBezTo>
                  <a:pt x="14433" y="11897"/>
                  <a:pt x="14678" y="12580"/>
                  <a:pt x="14986" y="12580"/>
                </a:cubicBezTo>
                <a:close/>
                <a:moveTo>
                  <a:pt x="17206" y="12580"/>
                </a:moveTo>
                <a:cubicBezTo>
                  <a:pt x="17514" y="12580"/>
                  <a:pt x="17760" y="11897"/>
                  <a:pt x="17760" y="11068"/>
                </a:cubicBezTo>
                <a:lnTo>
                  <a:pt x="16648" y="11068"/>
                </a:lnTo>
                <a:cubicBezTo>
                  <a:pt x="16652" y="11897"/>
                  <a:pt x="16902" y="12580"/>
                  <a:pt x="17206" y="12580"/>
                </a:cubicBezTo>
                <a:close/>
                <a:moveTo>
                  <a:pt x="16098" y="9544"/>
                </a:moveTo>
                <a:cubicBezTo>
                  <a:pt x="15790" y="9544"/>
                  <a:pt x="15545" y="10227"/>
                  <a:pt x="15545" y="11056"/>
                </a:cubicBezTo>
                <a:lnTo>
                  <a:pt x="16657" y="11056"/>
                </a:lnTo>
                <a:cubicBezTo>
                  <a:pt x="16652" y="10227"/>
                  <a:pt x="16402" y="9544"/>
                  <a:pt x="16098" y="9544"/>
                </a:cubicBezTo>
                <a:close/>
                <a:moveTo>
                  <a:pt x="4452" y="13019"/>
                </a:moveTo>
                <a:cubicBezTo>
                  <a:pt x="4443" y="13116"/>
                  <a:pt x="4443" y="13214"/>
                  <a:pt x="4443" y="13311"/>
                </a:cubicBezTo>
                <a:lnTo>
                  <a:pt x="5555" y="13311"/>
                </a:lnTo>
                <a:cubicBezTo>
                  <a:pt x="5555" y="13031"/>
                  <a:pt x="5528" y="12775"/>
                  <a:pt x="5479" y="12543"/>
                </a:cubicBezTo>
                <a:cubicBezTo>
                  <a:pt x="5131" y="12714"/>
                  <a:pt x="4792" y="12872"/>
                  <a:pt x="4452" y="13019"/>
                </a:cubicBezTo>
                <a:close/>
                <a:moveTo>
                  <a:pt x="3336" y="13494"/>
                </a:moveTo>
                <a:cubicBezTo>
                  <a:pt x="3367" y="14250"/>
                  <a:pt x="3604" y="14835"/>
                  <a:pt x="3885" y="14835"/>
                </a:cubicBezTo>
                <a:cubicBezTo>
                  <a:pt x="4193" y="14835"/>
                  <a:pt x="4439" y="14152"/>
                  <a:pt x="4439" y="13323"/>
                </a:cubicBezTo>
                <a:lnTo>
                  <a:pt x="3764" y="13323"/>
                </a:lnTo>
                <a:cubicBezTo>
                  <a:pt x="3622" y="13384"/>
                  <a:pt x="3479" y="13445"/>
                  <a:pt x="3336" y="13494"/>
                </a:cubicBezTo>
                <a:close/>
                <a:moveTo>
                  <a:pt x="6533" y="12031"/>
                </a:moveTo>
                <a:cubicBezTo>
                  <a:pt x="6301" y="12153"/>
                  <a:pt x="6064" y="12263"/>
                  <a:pt x="5828" y="12385"/>
                </a:cubicBezTo>
                <a:cubicBezTo>
                  <a:pt x="5908" y="12507"/>
                  <a:pt x="6002" y="12580"/>
                  <a:pt x="6104" y="12580"/>
                </a:cubicBezTo>
                <a:cubicBezTo>
                  <a:pt x="6279" y="12580"/>
                  <a:pt x="6430" y="12372"/>
                  <a:pt x="6533" y="12031"/>
                </a:cubicBezTo>
                <a:close/>
                <a:moveTo>
                  <a:pt x="11655" y="9544"/>
                </a:moveTo>
                <a:cubicBezTo>
                  <a:pt x="11347" y="9544"/>
                  <a:pt x="11101" y="10227"/>
                  <a:pt x="11101" y="11056"/>
                </a:cubicBezTo>
                <a:lnTo>
                  <a:pt x="12213" y="11056"/>
                </a:lnTo>
                <a:cubicBezTo>
                  <a:pt x="12213" y="10227"/>
                  <a:pt x="11963" y="9544"/>
                  <a:pt x="11655" y="9544"/>
                </a:cubicBezTo>
                <a:close/>
                <a:moveTo>
                  <a:pt x="13875" y="9544"/>
                </a:moveTo>
                <a:cubicBezTo>
                  <a:pt x="13566" y="9544"/>
                  <a:pt x="13321" y="10227"/>
                  <a:pt x="13321" y="11056"/>
                </a:cubicBezTo>
                <a:lnTo>
                  <a:pt x="14433" y="11056"/>
                </a:lnTo>
                <a:cubicBezTo>
                  <a:pt x="14433" y="10227"/>
                  <a:pt x="14183" y="9544"/>
                  <a:pt x="13875" y="9544"/>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2C963FD0-5C1E-EF42-8034-2AF396EF5FD6}"/>
              </a:ext>
            </a:extLst>
          </p:cNvPr>
          <p:cNvSpPr/>
          <p:nvPr userDrawn="1"/>
        </p:nvSpPr>
        <p:spPr>
          <a:xfrm>
            <a:off x="1756411" y="5291770"/>
            <a:ext cx="9692643" cy="1566229"/>
          </a:xfrm>
          <a:custGeom>
            <a:avLst/>
            <a:gdLst/>
            <a:ahLst/>
            <a:cxnLst>
              <a:cxn ang="0">
                <a:pos x="wd2" y="hd2"/>
              </a:cxn>
              <a:cxn ang="5400000">
                <a:pos x="wd2" y="hd2"/>
              </a:cxn>
              <a:cxn ang="10800000">
                <a:pos x="wd2" y="hd2"/>
              </a:cxn>
              <a:cxn ang="16200000">
                <a:pos x="wd2" y="hd2"/>
              </a:cxn>
            </a:cxnLst>
            <a:rect l="0" t="0" r="r" b="b"/>
            <a:pathLst>
              <a:path w="21600" h="21097" extrusionOk="0">
                <a:moveTo>
                  <a:pt x="21600" y="21097"/>
                </a:moveTo>
                <a:cubicBezTo>
                  <a:pt x="21334" y="20496"/>
                  <a:pt x="21068" y="19860"/>
                  <a:pt x="20805" y="19207"/>
                </a:cubicBezTo>
                <a:cubicBezTo>
                  <a:pt x="19568" y="16114"/>
                  <a:pt x="18396" y="11423"/>
                  <a:pt x="17171" y="8278"/>
                </a:cubicBezTo>
                <a:cubicBezTo>
                  <a:pt x="15954" y="5150"/>
                  <a:pt x="14714" y="2934"/>
                  <a:pt x="13455" y="1508"/>
                </a:cubicBezTo>
                <a:cubicBezTo>
                  <a:pt x="11672" y="-503"/>
                  <a:pt x="9931" y="-503"/>
                  <a:pt x="8148" y="1508"/>
                </a:cubicBezTo>
                <a:cubicBezTo>
                  <a:pt x="6892" y="2934"/>
                  <a:pt x="5649" y="5150"/>
                  <a:pt x="4432" y="8278"/>
                </a:cubicBezTo>
                <a:cubicBezTo>
                  <a:pt x="3204" y="11440"/>
                  <a:pt x="2032" y="16114"/>
                  <a:pt x="795" y="19207"/>
                </a:cubicBezTo>
                <a:cubicBezTo>
                  <a:pt x="532" y="19860"/>
                  <a:pt x="266" y="20496"/>
                  <a:pt x="0" y="21097"/>
                </a:cubicBezTo>
                <a:lnTo>
                  <a:pt x="21600" y="21097"/>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CBC68A2-A180-A64D-8939-E18BE125FFF7}"/>
              </a:ext>
            </a:extLst>
          </p:cNvPr>
          <p:cNvSpPr/>
          <p:nvPr userDrawn="1"/>
        </p:nvSpPr>
        <p:spPr>
          <a:xfrm>
            <a:off x="5756910" y="6079172"/>
            <a:ext cx="6435089" cy="778828"/>
          </a:xfrm>
          <a:custGeom>
            <a:avLst/>
            <a:gdLst/>
            <a:ahLst/>
            <a:cxnLst>
              <a:cxn ang="0">
                <a:pos x="wd2" y="hd2"/>
              </a:cxn>
              <a:cxn ang="5400000">
                <a:pos x="wd2" y="hd2"/>
              </a:cxn>
              <a:cxn ang="10800000">
                <a:pos x="wd2" y="hd2"/>
              </a:cxn>
              <a:cxn ang="16200000">
                <a:pos x="wd2" y="hd2"/>
              </a:cxn>
            </a:cxnLst>
            <a:rect l="0" t="0" r="r" b="b"/>
            <a:pathLst>
              <a:path w="21600" h="20758" extrusionOk="0">
                <a:moveTo>
                  <a:pt x="21600" y="20758"/>
                </a:moveTo>
                <a:lnTo>
                  <a:pt x="21600" y="5655"/>
                </a:lnTo>
                <a:cubicBezTo>
                  <a:pt x="20772" y="4430"/>
                  <a:pt x="19936" y="3376"/>
                  <a:pt x="19099" y="2526"/>
                </a:cubicBezTo>
                <a:cubicBezTo>
                  <a:pt x="15830" y="-842"/>
                  <a:pt x="12646" y="-842"/>
                  <a:pt x="9377" y="2526"/>
                </a:cubicBezTo>
                <a:cubicBezTo>
                  <a:pt x="7072" y="4907"/>
                  <a:pt x="4801" y="8614"/>
                  <a:pt x="2569" y="13819"/>
                </a:cubicBezTo>
                <a:cubicBezTo>
                  <a:pt x="1703" y="15860"/>
                  <a:pt x="849" y="18275"/>
                  <a:pt x="0" y="20758"/>
                </a:cubicBezTo>
                <a:lnTo>
                  <a:pt x="21600" y="2075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B8A376A-27AD-A841-B2FB-7ADC9504D396}"/>
              </a:ext>
            </a:extLst>
          </p:cNvPr>
          <p:cNvSpPr/>
          <p:nvPr userDrawn="1"/>
        </p:nvSpPr>
        <p:spPr>
          <a:xfrm>
            <a:off x="0" y="5533072"/>
            <a:ext cx="7523483" cy="1324928"/>
          </a:xfrm>
          <a:custGeom>
            <a:avLst/>
            <a:gdLst/>
            <a:ahLst/>
            <a:cxnLst>
              <a:cxn ang="0">
                <a:pos x="wd2" y="hd2"/>
              </a:cxn>
              <a:cxn ang="5400000">
                <a:pos x="wd2" y="hd2"/>
              </a:cxn>
              <a:cxn ang="10800000">
                <a:pos x="wd2" y="hd2"/>
              </a:cxn>
              <a:cxn ang="16200000">
                <a:pos x="wd2" y="hd2"/>
              </a:cxn>
            </a:cxnLst>
            <a:rect l="0" t="0" r="r" b="b"/>
            <a:pathLst>
              <a:path w="21600" h="21099" extrusionOk="0">
                <a:moveTo>
                  <a:pt x="20262" y="19056"/>
                </a:moveTo>
                <a:cubicBezTo>
                  <a:pt x="18344" y="15982"/>
                  <a:pt x="16521" y="11330"/>
                  <a:pt x="14618" y="8216"/>
                </a:cubicBezTo>
                <a:cubicBezTo>
                  <a:pt x="12730" y="5101"/>
                  <a:pt x="10802" y="2917"/>
                  <a:pt x="8848" y="1501"/>
                </a:cubicBezTo>
                <a:cubicBezTo>
                  <a:pt x="6077" y="-501"/>
                  <a:pt x="3379" y="-501"/>
                  <a:pt x="608" y="1501"/>
                </a:cubicBezTo>
                <a:cubicBezTo>
                  <a:pt x="405" y="1643"/>
                  <a:pt x="203" y="1805"/>
                  <a:pt x="0" y="1966"/>
                </a:cubicBezTo>
                <a:lnTo>
                  <a:pt x="0" y="21099"/>
                </a:lnTo>
                <a:lnTo>
                  <a:pt x="21600" y="21099"/>
                </a:lnTo>
                <a:cubicBezTo>
                  <a:pt x="21155" y="20432"/>
                  <a:pt x="20706" y="19764"/>
                  <a:pt x="20262" y="19056"/>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353720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lvl1pPr>
              <a:defRPr>
                <a:solidFill>
                  <a:schemeClr val="bg2"/>
                </a:solidFill>
              </a:defRPr>
            </a:lvl1pPr>
          </a:lstStyle>
          <a:p>
            <a:r>
              <a:rPr lang="en-US"/>
              <a:t>Date</a:t>
            </a:r>
            <a:endParaRPr lang="en-US" dirty="0">
              <a:solidFill>
                <a:schemeClr val="bg2"/>
              </a:solidFill>
            </a:endParaRP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bg2"/>
                </a:solidFill>
              </a:defRPr>
            </a:lvl1pPr>
          </a:lstStyle>
          <a:p>
            <a:r>
              <a:rPr lang="en-US"/>
              <a:t>Your Footer Here</a:t>
            </a:r>
            <a:endParaRPr lang="en-US">
              <a:solidFill>
                <a:schemeClr val="bg2"/>
              </a:solidFill>
            </a:endParaRP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lvl1pPr>
              <a:defRPr>
                <a:solidFill>
                  <a:schemeClr val="bg2"/>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tx2"/>
        </a:solid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EFF0A6A7-B96D-C14F-A46A-EA40212507D6}"/>
              </a:ext>
            </a:extLst>
          </p:cNvPr>
          <p:cNvSpPr/>
          <p:nvPr userDrawn="1"/>
        </p:nvSpPr>
        <p:spPr>
          <a:xfrm>
            <a:off x="0" y="2549842"/>
            <a:ext cx="12192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0" y="21335"/>
                </a:moveTo>
                <a:lnTo>
                  <a:pt x="21600" y="21335"/>
                </a:lnTo>
                <a:lnTo>
                  <a:pt x="21600" y="8334"/>
                </a:lnTo>
                <a:cubicBezTo>
                  <a:pt x="20812" y="6974"/>
                  <a:pt x="20032" y="5475"/>
                  <a:pt x="19230" y="4351"/>
                </a:cubicBezTo>
                <a:cubicBezTo>
                  <a:pt x="18061" y="2712"/>
                  <a:pt x="16867" y="1545"/>
                  <a:pt x="15657" y="795"/>
                </a:cubicBezTo>
                <a:cubicBezTo>
                  <a:pt x="13942" y="-265"/>
                  <a:pt x="12271" y="-265"/>
                  <a:pt x="10555" y="795"/>
                </a:cubicBezTo>
                <a:cubicBezTo>
                  <a:pt x="9345" y="1545"/>
                  <a:pt x="8153" y="2712"/>
                  <a:pt x="6982" y="4351"/>
                </a:cubicBezTo>
                <a:cubicBezTo>
                  <a:pt x="5802" y="6010"/>
                  <a:pt x="4675" y="8474"/>
                  <a:pt x="3488" y="10091"/>
                </a:cubicBezTo>
                <a:cubicBezTo>
                  <a:pt x="2341" y="11665"/>
                  <a:pt x="1174" y="12907"/>
                  <a:pt x="0" y="13892"/>
                </a:cubicBezTo>
                <a:lnTo>
                  <a:pt x="0" y="21335"/>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D5AA4E3-A3EA-D147-B061-788B0F714C7A}"/>
              </a:ext>
            </a:extLst>
          </p:cNvPr>
          <p:cNvSpPr/>
          <p:nvPr userDrawn="1"/>
        </p:nvSpPr>
        <p:spPr>
          <a:xfrm>
            <a:off x="5700545" y="2321241"/>
            <a:ext cx="6487162" cy="2348231"/>
          </a:xfrm>
          <a:custGeom>
            <a:avLst/>
            <a:gdLst/>
            <a:ahLst/>
            <a:cxnLst>
              <a:cxn ang="0">
                <a:pos x="wd2" y="hd2"/>
              </a:cxn>
              <a:cxn ang="5400000">
                <a:pos x="wd2" y="hd2"/>
              </a:cxn>
              <a:cxn ang="10800000">
                <a:pos x="wd2" y="hd2"/>
              </a:cxn>
              <a:cxn ang="16200000">
                <a:pos x="wd2" y="hd2"/>
              </a:cxn>
            </a:cxnLst>
            <a:rect l="0" t="0" r="r" b="b"/>
            <a:pathLst>
              <a:path w="21600" h="21600" extrusionOk="0">
                <a:moveTo>
                  <a:pt x="1577" y="15116"/>
                </a:moveTo>
                <a:cubicBezTo>
                  <a:pt x="1417" y="15116"/>
                  <a:pt x="1273" y="14918"/>
                  <a:pt x="1176" y="14602"/>
                </a:cubicBezTo>
                <a:cubicBezTo>
                  <a:pt x="1467" y="14497"/>
                  <a:pt x="1763" y="14392"/>
                  <a:pt x="2055" y="14275"/>
                </a:cubicBezTo>
                <a:cubicBezTo>
                  <a:pt x="1971" y="14778"/>
                  <a:pt x="1789" y="15116"/>
                  <a:pt x="1577" y="15116"/>
                </a:cubicBezTo>
                <a:close/>
                <a:moveTo>
                  <a:pt x="6834" y="12219"/>
                </a:moveTo>
                <a:cubicBezTo>
                  <a:pt x="6542" y="12219"/>
                  <a:pt x="6309" y="12874"/>
                  <a:pt x="6309" y="13668"/>
                </a:cubicBezTo>
                <a:lnTo>
                  <a:pt x="7362" y="13668"/>
                </a:lnTo>
                <a:cubicBezTo>
                  <a:pt x="7358" y="12874"/>
                  <a:pt x="7125" y="12219"/>
                  <a:pt x="6834" y="12219"/>
                </a:cubicBezTo>
                <a:close/>
                <a:moveTo>
                  <a:pt x="863" y="14719"/>
                </a:moveTo>
                <a:cubicBezTo>
                  <a:pt x="609" y="14801"/>
                  <a:pt x="359" y="14895"/>
                  <a:pt x="106" y="14976"/>
                </a:cubicBezTo>
                <a:cubicBezTo>
                  <a:pt x="42" y="15222"/>
                  <a:pt x="0" y="15514"/>
                  <a:pt x="0" y="15841"/>
                </a:cubicBezTo>
                <a:lnTo>
                  <a:pt x="1053" y="15841"/>
                </a:lnTo>
                <a:cubicBezTo>
                  <a:pt x="1053" y="15385"/>
                  <a:pt x="977" y="14976"/>
                  <a:pt x="863" y="14719"/>
                </a:cubicBezTo>
                <a:close/>
                <a:moveTo>
                  <a:pt x="11037" y="12219"/>
                </a:moveTo>
                <a:cubicBezTo>
                  <a:pt x="10745" y="12219"/>
                  <a:pt x="10512" y="12874"/>
                  <a:pt x="10512" y="13668"/>
                </a:cubicBezTo>
                <a:lnTo>
                  <a:pt x="11565" y="13668"/>
                </a:lnTo>
                <a:cubicBezTo>
                  <a:pt x="11565" y="12874"/>
                  <a:pt x="11329" y="12219"/>
                  <a:pt x="11037" y="12219"/>
                </a:cubicBezTo>
                <a:close/>
                <a:moveTo>
                  <a:pt x="13143" y="12219"/>
                </a:moveTo>
                <a:cubicBezTo>
                  <a:pt x="12851" y="12219"/>
                  <a:pt x="12618" y="12874"/>
                  <a:pt x="12618" y="13668"/>
                </a:cubicBezTo>
                <a:lnTo>
                  <a:pt x="13671" y="13668"/>
                </a:lnTo>
                <a:cubicBezTo>
                  <a:pt x="13667" y="12874"/>
                  <a:pt x="13430" y="12219"/>
                  <a:pt x="13143" y="12219"/>
                </a:cubicBezTo>
                <a:close/>
                <a:moveTo>
                  <a:pt x="1577" y="17278"/>
                </a:moveTo>
                <a:cubicBezTo>
                  <a:pt x="1869" y="17278"/>
                  <a:pt x="2102" y="16623"/>
                  <a:pt x="2102" y="15829"/>
                </a:cubicBezTo>
                <a:lnTo>
                  <a:pt x="1049" y="15829"/>
                </a:lnTo>
                <a:cubicBezTo>
                  <a:pt x="1053" y="16635"/>
                  <a:pt x="1286" y="17278"/>
                  <a:pt x="1577" y="17278"/>
                </a:cubicBezTo>
                <a:close/>
                <a:moveTo>
                  <a:pt x="13143" y="10058"/>
                </a:moveTo>
                <a:cubicBezTo>
                  <a:pt x="12851" y="10058"/>
                  <a:pt x="12618" y="10712"/>
                  <a:pt x="12618" y="11507"/>
                </a:cubicBezTo>
                <a:lnTo>
                  <a:pt x="13671" y="11507"/>
                </a:lnTo>
                <a:cubicBezTo>
                  <a:pt x="13667" y="10712"/>
                  <a:pt x="13430" y="10058"/>
                  <a:pt x="13143" y="10058"/>
                </a:cubicBezTo>
                <a:close/>
                <a:moveTo>
                  <a:pt x="14191" y="17278"/>
                </a:moveTo>
                <a:cubicBezTo>
                  <a:pt x="14483" y="17278"/>
                  <a:pt x="14716" y="16623"/>
                  <a:pt x="14716" y="15829"/>
                </a:cubicBezTo>
                <a:lnTo>
                  <a:pt x="13663" y="15829"/>
                </a:lnTo>
                <a:cubicBezTo>
                  <a:pt x="13667" y="16635"/>
                  <a:pt x="13904" y="17278"/>
                  <a:pt x="14191" y="17278"/>
                </a:cubicBezTo>
                <a:close/>
                <a:moveTo>
                  <a:pt x="15244" y="12219"/>
                </a:moveTo>
                <a:cubicBezTo>
                  <a:pt x="14953" y="12219"/>
                  <a:pt x="14720" y="12874"/>
                  <a:pt x="14720" y="13668"/>
                </a:cubicBezTo>
                <a:lnTo>
                  <a:pt x="15773" y="13668"/>
                </a:lnTo>
                <a:cubicBezTo>
                  <a:pt x="15769" y="12874"/>
                  <a:pt x="15532" y="12219"/>
                  <a:pt x="15244" y="12219"/>
                </a:cubicBezTo>
                <a:close/>
                <a:moveTo>
                  <a:pt x="3679" y="17278"/>
                </a:moveTo>
                <a:cubicBezTo>
                  <a:pt x="3971" y="17278"/>
                  <a:pt x="4203" y="16623"/>
                  <a:pt x="4203" y="15829"/>
                </a:cubicBezTo>
                <a:lnTo>
                  <a:pt x="3150" y="15829"/>
                </a:lnTo>
                <a:cubicBezTo>
                  <a:pt x="3155" y="16635"/>
                  <a:pt x="3387" y="17278"/>
                  <a:pt x="3679" y="17278"/>
                </a:cubicBezTo>
                <a:close/>
                <a:moveTo>
                  <a:pt x="12090" y="17278"/>
                </a:moveTo>
                <a:cubicBezTo>
                  <a:pt x="12382" y="17278"/>
                  <a:pt x="12614" y="16623"/>
                  <a:pt x="12614" y="15829"/>
                </a:cubicBezTo>
                <a:lnTo>
                  <a:pt x="11561" y="15829"/>
                </a:lnTo>
                <a:cubicBezTo>
                  <a:pt x="11565" y="16635"/>
                  <a:pt x="11798" y="17278"/>
                  <a:pt x="12090" y="17278"/>
                </a:cubicBezTo>
                <a:close/>
                <a:moveTo>
                  <a:pt x="16293" y="17278"/>
                </a:moveTo>
                <a:cubicBezTo>
                  <a:pt x="16585" y="17278"/>
                  <a:pt x="16817" y="16623"/>
                  <a:pt x="16817" y="15829"/>
                </a:cubicBezTo>
                <a:lnTo>
                  <a:pt x="15764" y="15829"/>
                </a:lnTo>
                <a:cubicBezTo>
                  <a:pt x="15769" y="16635"/>
                  <a:pt x="16005" y="17278"/>
                  <a:pt x="16293" y="17278"/>
                </a:cubicBezTo>
                <a:close/>
                <a:moveTo>
                  <a:pt x="5781" y="17278"/>
                </a:moveTo>
                <a:cubicBezTo>
                  <a:pt x="6072" y="17278"/>
                  <a:pt x="6305" y="16623"/>
                  <a:pt x="6305" y="15829"/>
                </a:cubicBezTo>
                <a:lnTo>
                  <a:pt x="5252" y="15829"/>
                </a:lnTo>
                <a:cubicBezTo>
                  <a:pt x="5256" y="16635"/>
                  <a:pt x="5493" y="17278"/>
                  <a:pt x="5781" y="17278"/>
                </a:cubicBezTo>
                <a:close/>
                <a:moveTo>
                  <a:pt x="18399" y="17278"/>
                </a:moveTo>
                <a:cubicBezTo>
                  <a:pt x="18691" y="17278"/>
                  <a:pt x="18923" y="16623"/>
                  <a:pt x="18923" y="15829"/>
                </a:cubicBezTo>
                <a:lnTo>
                  <a:pt x="17870" y="15829"/>
                </a:lnTo>
                <a:cubicBezTo>
                  <a:pt x="17870" y="16635"/>
                  <a:pt x="18107" y="17278"/>
                  <a:pt x="18399" y="17278"/>
                </a:cubicBezTo>
                <a:close/>
                <a:moveTo>
                  <a:pt x="7886" y="17278"/>
                </a:moveTo>
                <a:cubicBezTo>
                  <a:pt x="8178" y="17278"/>
                  <a:pt x="8411" y="16623"/>
                  <a:pt x="8411" y="15829"/>
                </a:cubicBezTo>
                <a:lnTo>
                  <a:pt x="7358" y="15829"/>
                </a:lnTo>
                <a:cubicBezTo>
                  <a:pt x="7358" y="16635"/>
                  <a:pt x="7595" y="17278"/>
                  <a:pt x="7886" y="17278"/>
                </a:cubicBezTo>
                <a:close/>
                <a:moveTo>
                  <a:pt x="9988" y="17278"/>
                </a:moveTo>
                <a:cubicBezTo>
                  <a:pt x="10280" y="17278"/>
                  <a:pt x="10512" y="16623"/>
                  <a:pt x="10512" y="15829"/>
                </a:cubicBezTo>
                <a:lnTo>
                  <a:pt x="9460" y="15829"/>
                </a:lnTo>
                <a:cubicBezTo>
                  <a:pt x="9460" y="16635"/>
                  <a:pt x="9696" y="17278"/>
                  <a:pt x="9988" y="17278"/>
                </a:cubicBezTo>
                <a:close/>
                <a:moveTo>
                  <a:pt x="3159" y="13843"/>
                </a:moveTo>
                <a:cubicBezTo>
                  <a:pt x="3188" y="14567"/>
                  <a:pt x="3413" y="15128"/>
                  <a:pt x="3679" y="15128"/>
                </a:cubicBezTo>
                <a:cubicBezTo>
                  <a:pt x="3971" y="15128"/>
                  <a:pt x="4203" y="14474"/>
                  <a:pt x="4203" y="13680"/>
                </a:cubicBezTo>
                <a:lnTo>
                  <a:pt x="3565" y="13680"/>
                </a:lnTo>
                <a:cubicBezTo>
                  <a:pt x="3429" y="13726"/>
                  <a:pt x="3294" y="13785"/>
                  <a:pt x="3159" y="13843"/>
                </a:cubicBezTo>
                <a:close/>
                <a:moveTo>
                  <a:pt x="5781" y="15116"/>
                </a:moveTo>
                <a:cubicBezTo>
                  <a:pt x="6072" y="15116"/>
                  <a:pt x="6305" y="14462"/>
                  <a:pt x="6305" y="13668"/>
                </a:cubicBezTo>
                <a:lnTo>
                  <a:pt x="5252" y="13668"/>
                </a:lnTo>
                <a:cubicBezTo>
                  <a:pt x="5256" y="14474"/>
                  <a:pt x="5493" y="15116"/>
                  <a:pt x="5781" y="15116"/>
                </a:cubicBezTo>
                <a:close/>
                <a:moveTo>
                  <a:pt x="9988" y="15116"/>
                </a:moveTo>
                <a:cubicBezTo>
                  <a:pt x="10280" y="15116"/>
                  <a:pt x="10512" y="14462"/>
                  <a:pt x="10512" y="13668"/>
                </a:cubicBezTo>
                <a:lnTo>
                  <a:pt x="9460" y="13668"/>
                </a:lnTo>
                <a:cubicBezTo>
                  <a:pt x="9460" y="14474"/>
                  <a:pt x="9696" y="15116"/>
                  <a:pt x="9988" y="15116"/>
                </a:cubicBezTo>
                <a:close/>
                <a:moveTo>
                  <a:pt x="7886" y="15116"/>
                </a:moveTo>
                <a:cubicBezTo>
                  <a:pt x="8178" y="15116"/>
                  <a:pt x="8411" y="14462"/>
                  <a:pt x="8411" y="13668"/>
                </a:cubicBezTo>
                <a:lnTo>
                  <a:pt x="7358" y="13668"/>
                </a:lnTo>
                <a:cubicBezTo>
                  <a:pt x="7358" y="14474"/>
                  <a:pt x="7595" y="15116"/>
                  <a:pt x="7886" y="15116"/>
                </a:cubicBezTo>
                <a:close/>
                <a:moveTo>
                  <a:pt x="11037" y="10058"/>
                </a:moveTo>
                <a:cubicBezTo>
                  <a:pt x="10745" y="10058"/>
                  <a:pt x="10512" y="10712"/>
                  <a:pt x="10512" y="11507"/>
                </a:cubicBezTo>
                <a:lnTo>
                  <a:pt x="11565" y="11507"/>
                </a:lnTo>
                <a:cubicBezTo>
                  <a:pt x="11565" y="10712"/>
                  <a:pt x="11329" y="10058"/>
                  <a:pt x="11037" y="10058"/>
                </a:cubicBezTo>
                <a:close/>
                <a:moveTo>
                  <a:pt x="4216" y="13388"/>
                </a:moveTo>
                <a:cubicBezTo>
                  <a:pt x="4208" y="13481"/>
                  <a:pt x="4208" y="13574"/>
                  <a:pt x="4208" y="13668"/>
                </a:cubicBezTo>
                <a:lnTo>
                  <a:pt x="5260" y="13668"/>
                </a:lnTo>
                <a:cubicBezTo>
                  <a:pt x="5260" y="13399"/>
                  <a:pt x="5235" y="13154"/>
                  <a:pt x="5189" y="12932"/>
                </a:cubicBezTo>
                <a:cubicBezTo>
                  <a:pt x="4863" y="13096"/>
                  <a:pt x="4537" y="13236"/>
                  <a:pt x="4216" y="13388"/>
                </a:cubicBezTo>
                <a:close/>
                <a:moveTo>
                  <a:pt x="6187" y="12430"/>
                </a:moveTo>
                <a:cubicBezTo>
                  <a:pt x="5967" y="12546"/>
                  <a:pt x="5743" y="12652"/>
                  <a:pt x="5518" y="12768"/>
                </a:cubicBezTo>
                <a:cubicBezTo>
                  <a:pt x="5595" y="12885"/>
                  <a:pt x="5683" y="12955"/>
                  <a:pt x="5781" y="12955"/>
                </a:cubicBezTo>
                <a:cubicBezTo>
                  <a:pt x="5945" y="12967"/>
                  <a:pt x="6089" y="12757"/>
                  <a:pt x="6187" y="12430"/>
                </a:cubicBezTo>
                <a:close/>
                <a:moveTo>
                  <a:pt x="18399" y="15116"/>
                </a:moveTo>
                <a:cubicBezTo>
                  <a:pt x="18691" y="15116"/>
                  <a:pt x="18923" y="14462"/>
                  <a:pt x="18923" y="13668"/>
                </a:cubicBezTo>
                <a:lnTo>
                  <a:pt x="17870" y="13668"/>
                </a:lnTo>
                <a:cubicBezTo>
                  <a:pt x="17870" y="14474"/>
                  <a:pt x="18107" y="15116"/>
                  <a:pt x="18399" y="15116"/>
                </a:cubicBezTo>
                <a:close/>
                <a:moveTo>
                  <a:pt x="20501" y="15116"/>
                </a:moveTo>
                <a:cubicBezTo>
                  <a:pt x="20792" y="15116"/>
                  <a:pt x="21025" y="14462"/>
                  <a:pt x="21025" y="13668"/>
                </a:cubicBezTo>
                <a:lnTo>
                  <a:pt x="19976" y="13668"/>
                </a:lnTo>
                <a:cubicBezTo>
                  <a:pt x="19976" y="14474"/>
                  <a:pt x="20209" y="15116"/>
                  <a:pt x="20501" y="15116"/>
                </a:cubicBezTo>
                <a:close/>
                <a:moveTo>
                  <a:pt x="21596" y="12219"/>
                </a:moveTo>
                <a:cubicBezTo>
                  <a:pt x="21583" y="12219"/>
                  <a:pt x="21566" y="12208"/>
                  <a:pt x="21553" y="12208"/>
                </a:cubicBezTo>
                <a:cubicBezTo>
                  <a:pt x="21262" y="12208"/>
                  <a:pt x="21029" y="12862"/>
                  <a:pt x="21029" y="13656"/>
                </a:cubicBezTo>
                <a:lnTo>
                  <a:pt x="21600" y="13656"/>
                </a:lnTo>
                <a:lnTo>
                  <a:pt x="21600" y="12219"/>
                </a:lnTo>
                <a:close/>
                <a:moveTo>
                  <a:pt x="19448" y="12219"/>
                </a:moveTo>
                <a:cubicBezTo>
                  <a:pt x="19156" y="12219"/>
                  <a:pt x="18923" y="12874"/>
                  <a:pt x="18923" y="13668"/>
                </a:cubicBezTo>
                <a:lnTo>
                  <a:pt x="19976" y="13668"/>
                </a:lnTo>
                <a:cubicBezTo>
                  <a:pt x="19976" y="12874"/>
                  <a:pt x="19739" y="12219"/>
                  <a:pt x="19448" y="12219"/>
                </a:cubicBezTo>
                <a:close/>
                <a:moveTo>
                  <a:pt x="14191" y="15116"/>
                </a:moveTo>
                <a:cubicBezTo>
                  <a:pt x="14483" y="15116"/>
                  <a:pt x="14716" y="14462"/>
                  <a:pt x="14716" y="13668"/>
                </a:cubicBezTo>
                <a:lnTo>
                  <a:pt x="13663" y="13668"/>
                </a:lnTo>
                <a:cubicBezTo>
                  <a:pt x="13667" y="14474"/>
                  <a:pt x="13904" y="15116"/>
                  <a:pt x="14191" y="15116"/>
                </a:cubicBezTo>
                <a:close/>
                <a:moveTo>
                  <a:pt x="12090" y="15116"/>
                </a:moveTo>
                <a:cubicBezTo>
                  <a:pt x="12382" y="15116"/>
                  <a:pt x="12614" y="14462"/>
                  <a:pt x="12614" y="13668"/>
                </a:cubicBezTo>
                <a:lnTo>
                  <a:pt x="11561" y="13668"/>
                </a:lnTo>
                <a:cubicBezTo>
                  <a:pt x="11565" y="14474"/>
                  <a:pt x="11798" y="15116"/>
                  <a:pt x="12090" y="15116"/>
                </a:cubicBezTo>
                <a:close/>
                <a:moveTo>
                  <a:pt x="17346" y="12219"/>
                </a:moveTo>
                <a:cubicBezTo>
                  <a:pt x="17054" y="12219"/>
                  <a:pt x="16822" y="12874"/>
                  <a:pt x="16822" y="13668"/>
                </a:cubicBezTo>
                <a:lnTo>
                  <a:pt x="17875" y="13668"/>
                </a:lnTo>
                <a:cubicBezTo>
                  <a:pt x="17870" y="12874"/>
                  <a:pt x="17638" y="12219"/>
                  <a:pt x="17346" y="12219"/>
                </a:cubicBezTo>
                <a:close/>
                <a:moveTo>
                  <a:pt x="16293" y="15116"/>
                </a:moveTo>
                <a:cubicBezTo>
                  <a:pt x="16585" y="15116"/>
                  <a:pt x="16817" y="14462"/>
                  <a:pt x="16817" y="13668"/>
                </a:cubicBezTo>
                <a:lnTo>
                  <a:pt x="15764" y="13668"/>
                </a:lnTo>
                <a:cubicBezTo>
                  <a:pt x="15769" y="14474"/>
                  <a:pt x="16005" y="15116"/>
                  <a:pt x="16293" y="15116"/>
                </a:cubicBezTo>
                <a:close/>
                <a:moveTo>
                  <a:pt x="8935" y="12219"/>
                </a:moveTo>
                <a:cubicBezTo>
                  <a:pt x="8643" y="12219"/>
                  <a:pt x="8411" y="12874"/>
                  <a:pt x="8411" y="13668"/>
                </a:cubicBezTo>
                <a:lnTo>
                  <a:pt x="9464" y="13668"/>
                </a:lnTo>
                <a:cubicBezTo>
                  <a:pt x="9460" y="12874"/>
                  <a:pt x="9227" y="12219"/>
                  <a:pt x="8935" y="12219"/>
                </a:cubicBezTo>
                <a:close/>
                <a:moveTo>
                  <a:pt x="1577" y="21600"/>
                </a:moveTo>
                <a:cubicBezTo>
                  <a:pt x="1869" y="21600"/>
                  <a:pt x="2102" y="20946"/>
                  <a:pt x="2102" y="20151"/>
                </a:cubicBezTo>
                <a:lnTo>
                  <a:pt x="1049" y="20151"/>
                </a:lnTo>
                <a:cubicBezTo>
                  <a:pt x="1053" y="20957"/>
                  <a:pt x="1286" y="21600"/>
                  <a:pt x="1577" y="21600"/>
                </a:cubicBezTo>
                <a:close/>
                <a:moveTo>
                  <a:pt x="524" y="18703"/>
                </a:moveTo>
                <a:cubicBezTo>
                  <a:pt x="233" y="18703"/>
                  <a:pt x="0" y="19357"/>
                  <a:pt x="0" y="20151"/>
                </a:cubicBezTo>
                <a:lnTo>
                  <a:pt x="1053" y="20151"/>
                </a:lnTo>
                <a:cubicBezTo>
                  <a:pt x="1053" y="19345"/>
                  <a:pt x="816" y="18703"/>
                  <a:pt x="524" y="18703"/>
                </a:cubicBezTo>
                <a:close/>
                <a:moveTo>
                  <a:pt x="2626" y="18703"/>
                </a:moveTo>
                <a:cubicBezTo>
                  <a:pt x="2334" y="18703"/>
                  <a:pt x="2102" y="19357"/>
                  <a:pt x="2102" y="20151"/>
                </a:cubicBezTo>
                <a:lnTo>
                  <a:pt x="3155" y="20151"/>
                </a:lnTo>
                <a:cubicBezTo>
                  <a:pt x="3155" y="19345"/>
                  <a:pt x="2918" y="18703"/>
                  <a:pt x="2626" y="18703"/>
                </a:cubicBezTo>
                <a:close/>
                <a:moveTo>
                  <a:pt x="3679" y="21600"/>
                </a:moveTo>
                <a:cubicBezTo>
                  <a:pt x="3971" y="21600"/>
                  <a:pt x="4203" y="20946"/>
                  <a:pt x="4203" y="20151"/>
                </a:cubicBezTo>
                <a:lnTo>
                  <a:pt x="3150" y="20151"/>
                </a:lnTo>
                <a:cubicBezTo>
                  <a:pt x="3155" y="20957"/>
                  <a:pt x="3387" y="21600"/>
                  <a:pt x="3679" y="21600"/>
                </a:cubicBezTo>
                <a:close/>
                <a:moveTo>
                  <a:pt x="4732" y="18703"/>
                </a:moveTo>
                <a:cubicBezTo>
                  <a:pt x="4440" y="18703"/>
                  <a:pt x="4208" y="19357"/>
                  <a:pt x="4208" y="20151"/>
                </a:cubicBezTo>
                <a:lnTo>
                  <a:pt x="5260" y="20151"/>
                </a:lnTo>
                <a:cubicBezTo>
                  <a:pt x="5256" y="19345"/>
                  <a:pt x="5019" y="18703"/>
                  <a:pt x="4732" y="18703"/>
                </a:cubicBezTo>
                <a:close/>
                <a:moveTo>
                  <a:pt x="8935" y="18703"/>
                </a:moveTo>
                <a:cubicBezTo>
                  <a:pt x="8643" y="18703"/>
                  <a:pt x="8411" y="19357"/>
                  <a:pt x="8411" y="20151"/>
                </a:cubicBezTo>
                <a:lnTo>
                  <a:pt x="9464" y="20151"/>
                </a:lnTo>
                <a:cubicBezTo>
                  <a:pt x="9460" y="19345"/>
                  <a:pt x="9227" y="18703"/>
                  <a:pt x="8935" y="18703"/>
                </a:cubicBezTo>
                <a:close/>
                <a:moveTo>
                  <a:pt x="6834" y="18703"/>
                </a:moveTo>
                <a:cubicBezTo>
                  <a:pt x="6542" y="18703"/>
                  <a:pt x="6309" y="19357"/>
                  <a:pt x="6309" y="20151"/>
                </a:cubicBezTo>
                <a:lnTo>
                  <a:pt x="7362" y="20151"/>
                </a:lnTo>
                <a:cubicBezTo>
                  <a:pt x="7358" y="19345"/>
                  <a:pt x="7125" y="18703"/>
                  <a:pt x="6834" y="18703"/>
                </a:cubicBezTo>
                <a:close/>
                <a:moveTo>
                  <a:pt x="5781" y="21600"/>
                </a:moveTo>
                <a:cubicBezTo>
                  <a:pt x="6072" y="21600"/>
                  <a:pt x="6305" y="20946"/>
                  <a:pt x="6305" y="20151"/>
                </a:cubicBezTo>
                <a:lnTo>
                  <a:pt x="5252" y="20151"/>
                </a:lnTo>
                <a:cubicBezTo>
                  <a:pt x="5256" y="20957"/>
                  <a:pt x="5493" y="21600"/>
                  <a:pt x="5781" y="21600"/>
                </a:cubicBezTo>
                <a:close/>
                <a:moveTo>
                  <a:pt x="7886" y="21600"/>
                </a:moveTo>
                <a:cubicBezTo>
                  <a:pt x="8178" y="21600"/>
                  <a:pt x="8411" y="20946"/>
                  <a:pt x="8411" y="20151"/>
                </a:cubicBezTo>
                <a:lnTo>
                  <a:pt x="7358" y="20151"/>
                </a:lnTo>
                <a:cubicBezTo>
                  <a:pt x="7358" y="20957"/>
                  <a:pt x="7595" y="21600"/>
                  <a:pt x="7886" y="21600"/>
                </a:cubicBezTo>
                <a:close/>
                <a:moveTo>
                  <a:pt x="18399" y="21600"/>
                </a:moveTo>
                <a:cubicBezTo>
                  <a:pt x="18691" y="21600"/>
                  <a:pt x="18923" y="20946"/>
                  <a:pt x="18923" y="20151"/>
                </a:cubicBezTo>
                <a:lnTo>
                  <a:pt x="17870" y="20151"/>
                </a:lnTo>
                <a:cubicBezTo>
                  <a:pt x="17870" y="20957"/>
                  <a:pt x="18107" y="21600"/>
                  <a:pt x="18399" y="21600"/>
                </a:cubicBezTo>
                <a:close/>
                <a:moveTo>
                  <a:pt x="20501" y="21600"/>
                </a:moveTo>
                <a:cubicBezTo>
                  <a:pt x="20792" y="21600"/>
                  <a:pt x="21025" y="20946"/>
                  <a:pt x="21025" y="20151"/>
                </a:cubicBezTo>
                <a:lnTo>
                  <a:pt x="19976" y="20151"/>
                </a:lnTo>
                <a:cubicBezTo>
                  <a:pt x="19976" y="20957"/>
                  <a:pt x="20209" y="21600"/>
                  <a:pt x="20501" y="21600"/>
                </a:cubicBezTo>
                <a:close/>
                <a:moveTo>
                  <a:pt x="16293" y="21600"/>
                </a:moveTo>
                <a:cubicBezTo>
                  <a:pt x="16585" y="21600"/>
                  <a:pt x="16817" y="20946"/>
                  <a:pt x="16817" y="20151"/>
                </a:cubicBezTo>
                <a:lnTo>
                  <a:pt x="15764" y="20151"/>
                </a:lnTo>
                <a:cubicBezTo>
                  <a:pt x="15769" y="20957"/>
                  <a:pt x="16005" y="21600"/>
                  <a:pt x="16293" y="21600"/>
                </a:cubicBezTo>
                <a:close/>
                <a:moveTo>
                  <a:pt x="11037" y="18703"/>
                </a:moveTo>
                <a:cubicBezTo>
                  <a:pt x="10745" y="18703"/>
                  <a:pt x="10512" y="19357"/>
                  <a:pt x="10512" y="20151"/>
                </a:cubicBezTo>
                <a:lnTo>
                  <a:pt x="11565" y="20151"/>
                </a:lnTo>
                <a:cubicBezTo>
                  <a:pt x="11565" y="19345"/>
                  <a:pt x="11329" y="18703"/>
                  <a:pt x="11037" y="18703"/>
                </a:cubicBezTo>
                <a:close/>
                <a:moveTo>
                  <a:pt x="9988" y="21600"/>
                </a:moveTo>
                <a:cubicBezTo>
                  <a:pt x="10280" y="21600"/>
                  <a:pt x="10512" y="20946"/>
                  <a:pt x="10512" y="20151"/>
                </a:cubicBezTo>
                <a:lnTo>
                  <a:pt x="9460" y="20151"/>
                </a:lnTo>
                <a:cubicBezTo>
                  <a:pt x="9460" y="20957"/>
                  <a:pt x="9696" y="21600"/>
                  <a:pt x="9988" y="21600"/>
                </a:cubicBezTo>
                <a:close/>
                <a:moveTo>
                  <a:pt x="12090" y="21600"/>
                </a:moveTo>
                <a:cubicBezTo>
                  <a:pt x="12382" y="21600"/>
                  <a:pt x="12614" y="20946"/>
                  <a:pt x="12614" y="20151"/>
                </a:cubicBezTo>
                <a:lnTo>
                  <a:pt x="11561" y="20151"/>
                </a:lnTo>
                <a:cubicBezTo>
                  <a:pt x="11565" y="20957"/>
                  <a:pt x="11798" y="21600"/>
                  <a:pt x="12090" y="21600"/>
                </a:cubicBezTo>
                <a:close/>
                <a:moveTo>
                  <a:pt x="14191" y="21600"/>
                </a:moveTo>
                <a:cubicBezTo>
                  <a:pt x="14483" y="21600"/>
                  <a:pt x="14716" y="20946"/>
                  <a:pt x="14716" y="20151"/>
                </a:cubicBezTo>
                <a:lnTo>
                  <a:pt x="13663" y="20151"/>
                </a:lnTo>
                <a:cubicBezTo>
                  <a:pt x="13667" y="20957"/>
                  <a:pt x="13904" y="21600"/>
                  <a:pt x="14191" y="21600"/>
                </a:cubicBezTo>
                <a:close/>
                <a:moveTo>
                  <a:pt x="21596" y="14381"/>
                </a:moveTo>
                <a:cubicBezTo>
                  <a:pt x="21583" y="14381"/>
                  <a:pt x="21566" y="14369"/>
                  <a:pt x="21553" y="14369"/>
                </a:cubicBezTo>
                <a:cubicBezTo>
                  <a:pt x="21262" y="14369"/>
                  <a:pt x="21029" y="15023"/>
                  <a:pt x="21029" y="15817"/>
                </a:cubicBezTo>
                <a:lnTo>
                  <a:pt x="21600" y="15817"/>
                </a:lnTo>
                <a:lnTo>
                  <a:pt x="21600" y="14381"/>
                </a:lnTo>
                <a:close/>
                <a:moveTo>
                  <a:pt x="13143" y="14381"/>
                </a:moveTo>
                <a:cubicBezTo>
                  <a:pt x="12851" y="14381"/>
                  <a:pt x="12618" y="15035"/>
                  <a:pt x="12618" y="15829"/>
                </a:cubicBezTo>
                <a:lnTo>
                  <a:pt x="13671" y="15829"/>
                </a:lnTo>
                <a:cubicBezTo>
                  <a:pt x="13667" y="15023"/>
                  <a:pt x="13430" y="14381"/>
                  <a:pt x="13143" y="14381"/>
                </a:cubicBezTo>
                <a:close/>
                <a:moveTo>
                  <a:pt x="15244" y="14381"/>
                </a:moveTo>
                <a:cubicBezTo>
                  <a:pt x="14953" y="14381"/>
                  <a:pt x="14720" y="15035"/>
                  <a:pt x="14720" y="15829"/>
                </a:cubicBezTo>
                <a:lnTo>
                  <a:pt x="15773" y="15829"/>
                </a:lnTo>
                <a:cubicBezTo>
                  <a:pt x="15769" y="15023"/>
                  <a:pt x="15532" y="14381"/>
                  <a:pt x="15244" y="14381"/>
                </a:cubicBezTo>
                <a:close/>
                <a:moveTo>
                  <a:pt x="11037" y="14381"/>
                </a:moveTo>
                <a:cubicBezTo>
                  <a:pt x="10745" y="14381"/>
                  <a:pt x="10512" y="15035"/>
                  <a:pt x="10512" y="15829"/>
                </a:cubicBezTo>
                <a:lnTo>
                  <a:pt x="11565" y="15829"/>
                </a:lnTo>
                <a:cubicBezTo>
                  <a:pt x="11565" y="15023"/>
                  <a:pt x="11329" y="14381"/>
                  <a:pt x="11037" y="14381"/>
                </a:cubicBezTo>
                <a:close/>
                <a:moveTo>
                  <a:pt x="8935" y="14381"/>
                </a:moveTo>
                <a:cubicBezTo>
                  <a:pt x="8643" y="14381"/>
                  <a:pt x="8411" y="15035"/>
                  <a:pt x="8411" y="15829"/>
                </a:cubicBezTo>
                <a:lnTo>
                  <a:pt x="9464" y="15829"/>
                </a:lnTo>
                <a:cubicBezTo>
                  <a:pt x="9460" y="15023"/>
                  <a:pt x="9227" y="14381"/>
                  <a:pt x="8935" y="14381"/>
                </a:cubicBezTo>
                <a:close/>
                <a:moveTo>
                  <a:pt x="20501" y="17278"/>
                </a:moveTo>
                <a:cubicBezTo>
                  <a:pt x="20792" y="17278"/>
                  <a:pt x="21025" y="16623"/>
                  <a:pt x="21025" y="15829"/>
                </a:cubicBezTo>
                <a:lnTo>
                  <a:pt x="19976" y="15829"/>
                </a:lnTo>
                <a:cubicBezTo>
                  <a:pt x="19976" y="16635"/>
                  <a:pt x="20209" y="17278"/>
                  <a:pt x="20501" y="17278"/>
                </a:cubicBezTo>
                <a:close/>
                <a:moveTo>
                  <a:pt x="17346" y="14381"/>
                </a:moveTo>
                <a:cubicBezTo>
                  <a:pt x="17054" y="14381"/>
                  <a:pt x="16822" y="15035"/>
                  <a:pt x="16822" y="15829"/>
                </a:cubicBezTo>
                <a:lnTo>
                  <a:pt x="17875" y="15829"/>
                </a:lnTo>
                <a:cubicBezTo>
                  <a:pt x="17870" y="15023"/>
                  <a:pt x="17638" y="14381"/>
                  <a:pt x="17346" y="14381"/>
                </a:cubicBezTo>
                <a:close/>
                <a:moveTo>
                  <a:pt x="19448" y="14381"/>
                </a:moveTo>
                <a:cubicBezTo>
                  <a:pt x="19156" y="14381"/>
                  <a:pt x="18923" y="15035"/>
                  <a:pt x="18923" y="15829"/>
                </a:cubicBezTo>
                <a:lnTo>
                  <a:pt x="19976" y="15829"/>
                </a:lnTo>
                <a:cubicBezTo>
                  <a:pt x="19976" y="15023"/>
                  <a:pt x="19739" y="14381"/>
                  <a:pt x="19448" y="14381"/>
                </a:cubicBezTo>
                <a:close/>
                <a:moveTo>
                  <a:pt x="17346" y="18703"/>
                </a:moveTo>
                <a:cubicBezTo>
                  <a:pt x="17054" y="18703"/>
                  <a:pt x="16822" y="19357"/>
                  <a:pt x="16822" y="20151"/>
                </a:cubicBezTo>
                <a:lnTo>
                  <a:pt x="17875" y="20151"/>
                </a:lnTo>
                <a:cubicBezTo>
                  <a:pt x="17870" y="19345"/>
                  <a:pt x="17638" y="18703"/>
                  <a:pt x="17346" y="18703"/>
                </a:cubicBezTo>
                <a:close/>
                <a:moveTo>
                  <a:pt x="19448" y="18703"/>
                </a:moveTo>
                <a:cubicBezTo>
                  <a:pt x="19156" y="18703"/>
                  <a:pt x="18923" y="19357"/>
                  <a:pt x="18923" y="20151"/>
                </a:cubicBezTo>
                <a:lnTo>
                  <a:pt x="19976" y="20151"/>
                </a:lnTo>
                <a:cubicBezTo>
                  <a:pt x="19976" y="19345"/>
                  <a:pt x="19739" y="18703"/>
                  <a:pt x="19448" y="18703"/>
                </a:cubicBezTo>
                <a:close/>
                <a:moveTo>
                  <a:pt x="13143" y="18703"/>
                </a:moveTo>
                <a:cubicBezTo>
                  <a:pt x="12851" y="18703"/>
                  <a:pt x="12618" y="19357"/>
                  <a:pt x="12618" y="20151"/>
                </a:cubicBezTo>
                <a:lnTo>
                  <a:pt x="13671" y="20151"/>
                </a:lnTo>
                <a:cubicBezTo>
                  <a:pt x="13667" y="19345"/>
                  <a:pt x="13430" y="18703"/>
                  <a:pt x="13143" y="18703"/>
                </a:cubicBezTo>
                <a:close/>
                <a:moveTo>
                  <a:pt x="15244" y="18703"/>
                </a:moveTo>
                <a:cubicBezTo>
                  <a:pt x="14953" y="18703"/>
                  <a:pt x="14720" y="19357"/>
                  <a:pt x="14720" y="20151"/>
                </a:cubicBezTo>
                <a:lnTo>
                  <a:pt x="15773" y="20151"/>
                </a:lnTo>
                <a:cubicBezTo>
                  <a:pt x="15769" y="19345"/>
                  <a:pt x="15532" y="18703"/>
                  <a:pt x="15244" y="18703"/>
                </a:cubicBezTo>
                <a:close/>
                <a:moveTo>
                  <a:pt x="6834" y="14381"/>
                </a:moveTo>
                <a:cubicBezTo>
                  <a:pt x="6542" y="14381"/>
                  <a:pt x="6309" y="15035"/>
                  <a:pt x="6309" y="15829"/>
                </a:cubicBezTo>
                <a:lnTo>
                  <a:pt x="7362" y="15829"/>
                </a:lnTo>
                <a:cubicBezTo>
                  <a:pt x="7358" y="15023"/>
                  <a:pt x="7125" y="14381"/>
                  <a:pt x="6834" y="14381"/>
                </a:cubicBezTo>
                <a:close/>
                <a:moveTo>
                  <a:pt x="21596" y="18703"/>
                </a:moveTo>
                <a:cubicBezTo>
                  <a:pt x="21583" y="18703"/>
                  <a:pt x="21566" y="18691"/>
                  <a:pt x="21553" y="18691"/>
                </a:cubicBezTo>
                <a:cubicBezTo>
                  <a:pt x="21262" y="18691"/>
                  <a:pt x="21029" y="19345"/>
                  <a:pt x="21029" y="20140"/>
                </a:cubicBezTo>
                <a:lnTo>
                  <a:pt x="21600" y="20140"/>
                </a:lnTo>
                <a:lnTo>
                  <a:pt x="21600" y="18703"/>
                </a:lnTo>
                <a:close/>
                <a:moveTo>
                  <a:pt x="4732" y="14381"/>
                </a:moveTo>
                <a:cubicBezTo>
                  <a:pt x="4440" y="14381"/>
                  <a:pt x="4208" y="15035"/>
                  <a:pt x="4208" y="15829"/>
                </a:cubicBezTo>
                <a:lnTo>
                  <a:pt x="5260" y="15829"/>
                </a:lnTo>
                <a:cubicBezTo>
                  <a:pt x="5256" y="15023"/>
                  <a:pt x="5019" y="14381"/>
                  <a:pt x="4732" y="14381"/>
                </a:cubicBezTo>
                <a:close/>
                <a:moveTo>
                  <a:pt x="2626" y="14381"/>
                </a:moveTo>
                <a:cubicBezTo>
                  <a:pt x="2334" y="14381"/>
                  <a:pt x="2102" y="15035"/>
                  <a:pt x="2102" y="15829"/>
                </a:cubicBezTo>
                <a:lnTo>
                  <a:pt x="3155" y="15829"/>
                </a:lnTo>
                <a:cubicBezTo>
                  <a:pt x="3155" y="15023"/>
                  <a:pt x="2918" y="14381"/>
                  <a:pt x="2626" y="14381"/>
                </a:cubicBezTo>
                <a:close/>
                <a:moveTo>
                  <a:pt x="8423" y="11191"/>
                </a:moveTo>
                <a:cubicBezTo>
                  <a:pt x="8415" y="11296"/>
                  <a:pt x="8411" y="11402"/>
                  <a:pt x="8411" y="11507"/>
                </a:cubicBezTo>
                <a:lnTo>
                  <a:pt x="9464" y="11507"/>
                </a:lnTo>
                <a:cubicBezTo>
                  <a:pt x="9464" y="11168"/>
                  <a:pt x="9421" y="10864"/>
                  <a:pt x="9354" y="10619"/>
                </a:cubicBezTo>
                <a:cubicBezTo>
                  <a:pt x="9041" y="10818"/>
                  <a:pt x="8732" y="11004"/>
                  <a:pt x="8423" y="11191"/>
                </a:cubicBezTo>
                <a:close/>
                <a:moveTo>
                  <a:pt x="9988" y="19439"/>
                </a:moveTo>
                <a:cubicBezTo>
                  <a:pt x="10280" y="19439"/>
                  <a:pt x="10512" y="18785"/>
                  <a:pt x="10512" y="17990"/>
                </a:cubicBezTo>
                <a:lnTo>
                  <a:pt x="9460" y="17990"/>
                </a:lnTo>
                <a:cubicBezTo>
                  <a:pt x="9460" y="18796"/>
                  <a:pt x="9696" y="19439"/>
                  <a:pt x="9988" y="19439"/>
                </a:cubicBezTo>
                <a:close/>
                <a:moveTo>
                  <a:pt x="20501" y="19439"/>
                </a:moveTo>
                <a:cubicBezTo>
                  <a:pt x="20792" y="19439"/>
                  <a:pt x="21025" y="18785"/>
                  <a:pt x="21025" y="17990"/>
                </a:cubicBezTo>
                <a:lnTo>
                  <a:pt x="19976" y="17990"/>
                </a:lnTo>
                <a:cubicBezTo>
                  <a:pt x="19976" y="18796"/>
                  <a:pt x="20209" y="19439"/>
                  <a:pt x="20501" y="19439"/>
                </a:cubicBezTo>
                <a:close/>
                <a:moveTo>
                  <a:pt x="18399" y="19439"/>
                </a:moveTo>
                <a:cubicBezTo>
                  <a:pt x="18691" y="19439"/>
                  <a:pt x="18923" y="18785"/>
                  <a:pt x="18923" y="17990"/>
                </a:cubicBezTo>
                <a:lnTo>
                  <a:pt x="17870" y="17990"/>
                </a:lnTo>
                <a:cubicBezTo>
                  <a:pt x="17870" y="18796"/>
                  <a:pt x="18107" y="19439"/>
                  <a:pt x="18399" y="19439"/>
                </a:cubicBezTo>
                <a:close/>
                <a:moveTo>
                  <a:pt x="20018" y="1297"/>
                </a:moveTo>
                <a:cubicBezTo>
                  <a:pt x="20099" y="1811"/>
                  <a:pt x="20285" y="2161"/>
                  <a:pt x="20501" y="2161"/>
                </a:cubicBezTo>
                <a:cubicBezTo>
                  <a:pt x="20792" y="2161"/>
                  <a:pt x="21025" y="1507"/>
                  <a:pt x="21025" y="713"/>
                </a:cubicBezTo>
                <a:lnTo>
                  <a:pt x="20695" y="713"/>
                </a:lnTo>
                <a:cubicBezTo>
                  <a:pt x="20467" y="900"/>
                  <a:pt x="20243" y="1098"/>
                  <a:pt x="20018" y="1297"/>
                </a:cubicBezTo>
                <a:close/>
                <a:moveTo>
                  <a:pt x="14191" y="19439"/>
                </a:moveTo>
                <a:cubicBezTo>
                  <a:pt x="14483" y="19439"/>
                  <a:pt x="14716" y="18785"/>
                  <a:pt x="14716" y="17990"/>
                </a:cubicBezTo>
                <a:lnTo>
                  <a:pt x="13663" y="17990"/>
                </a:lnTo>
                <a:cubicBezTo>
                  <a:pt x="13667" y="18796"/>
                  <a:pt x="13904" y="19439"/>
                  <a:pt x="14191" y="19439"/>
                </a:cubicBezTo>
                <a:close/>
                <a:moveTo>
                  <a:pt x="12090" y="19439"/>
                </a:moveTo>
                <a:cubicBezTo>
                  <a:pt x="12382" y="19439"/>
                  <a:pt x="12614" y="18785"/>
                  <a:pt x="12614" y="17990"/>
                </a:cubicBezTo>
                <a:lnTo>
                  <a:pt x="11561" y="17990"/>
                </a:lnTo>
                <a:cubicBezTo>
                  <a:pt x="11565" y="18796"/>
                  <a:pt x="11798" y="19439"/>
                  <a:pt x="12090" y="19439"/>
                </a:cubicBezTo>
                <a:close/>
                <a:moveTo>
                  <a:pt x="16293" y="19439"/>
                </a:moveTo>
                <a:cubicBezTo>
                  <a:pt x="16585" y="19439"/>
                  <a:pt x="16817" y="18785"/>
                  <a:pt x="16817" y="17990"/>
                </a:cubicBezTo>
                <a:lnTo>
                  <a:pt x="15764" y="17990"/>
                </a:lnTo>
                <a:cubicBezTo>
                  <a:pt x="15769" y="18796"/>
                  <a:pt x="16005" y="19439"/>
                  <a:pt x="16293" y="19439"/>
                </a:cubicBezTo>
                <a:close/>
                <a:moveTo>
                  <a:pt x="13160" y="7897"/>
                </a:moveTo>
                <a:cubicBezTo>
                  <a:pt x="13117" y="7932"/>
                  <a:pt x="13079" y="7967"/>
                  <a:pt x="13037" y="8002"/>
                </a:cubicBezTo>
                <a:cubicBezTo>
                  <a:pt x="12974" y="8049"/>
                  <a:pt x="12906" y="8107"/>
                  <a:pt x="12842" y="8154"/>
                </a:cubicBezTo>
                <a:cubicBezTo>
                  <a:pt x="12703" y="8411"/>
                  <a:pt x="12614" y="8855"/>
                  <a:pt x="12614" y="9357"/>
                </a:cubicBezTo>
                <a:lnTo>
                  <a:pt x="13667" y="9357"/>
                </a:lnTo>
                <a:cubicBezTo>
                  <a:pt x="13667" y="8563"/>
                  <a:pt x="13443" y="7932"/>
                  <a:pt x="13160" y="7897"/>
                </a:cubicBezTo>
                <a:close/>
                <a:moveTo>
                  <a:pt x="21038" y="432"/>
                </a:moveTo>
                <a:cubicBezTo>
                  <a:pt x="21029" y="526"/>
                  <a:pt x="21029" y="619"/>
                  <a:pt x="21029" y="713"/>
                </a:cubicBezTo>
                <a:lnTo>
                  <a:pt x="21600" y="713"/>
                </a:lnTo>
                <a:lnTo>
                  <a:pt x="21600" y="0"/>
                </a:lnTo>
                <a:cubicBezTo>
                  <a:pt x="21410" y="140"/>
                  <a:pt x="21224" y="280"/>
                  <a:pt x="21038" y="432"/>
                </a:cubicBezTo>
                <a:close/>
                <a:moveTo>
                  <a:pt x="19448" y="7897"/>
                </a:moveTo>
                <a:cubicBezTo>
                  <a:pt x="19156" y="7897"/>
                  <a:pt x="18923" y="8551"/>
                  <a:pt x="18923" y="9346"/>
                </a:cubicBezTo>
                <a:lnTo>
                  <a:pt x="19976" y="9346"/>
                </a:lnTo>
                <a:cubicBezTo>
                  <a:pt x="19976" y="8551"/>
                  <a:pt x="19739" y="7897"/>
                  <a:pt x="19448" y="7897"/>
                </a:cubicBezTo>
                <a:close/>
                <a:moveTo>
                  <a:pt x="21596" y="7909"/>
                </a:moveTo>
                <a:cubicBezTo>
                  <a:pt x="21583" y="7909"/>
                  <a:pt x="21566" y="7897"/>
                  <a:pt x="21553" y="7897"/>
                </a:cubicBezTo>
                <a:cubicBezTo>
                  <a:pt x="21262" y="7897"/>
                  <a:pt x="21029" y="8551"/>
                  <a:pt x="21029" y="9346"/>
                </a:cubicBezTo>
                <a:lnTo>
                  <a:pt x="21600" y="9346"/>
                </a:lnTo>
                <a:lnTo>
                  <a:pt x="21600" y="7909"/>
                </a:lnTo>
                <a:close/>
                <a:moveTo>
                  <a:pt x="18399" y="10806"/>
                </a:moveTo>
                <a:cubicBezTo>
                  <a:pt x="18691" y="10806"/>
                  <a:pt x="18923" y="10152"/>
                  <a:pt x="18923" y="9357"/>
                </a:cubicBezTo>
                <a:lnTo>
                  <a:pt x="17870" y="9357"/>
                </a:lnTo>
                <a:cubicBezTo>
                  <a:pt x="17870" y="10152"/>
                  <a:pt x="18107" y="10806"/>
                  <a:pt x="18399" y="10806"/>
                </a:cubicBezTo>
                <a:close/>
                <a:moveTo>
                  <a:pt x="20501" y="10806"/>
                </a:moveTo>
                <a:cubicBezTo>
                  <a:pt x="20792" y="10806"/>
                  <a:pt x="21025" y="10152"/>
                  <a:pt x="21025" y="9357"/>
                </a:cubicBezTo>
                <a:lnTo>
                  <a:pt x="19976" y="9357"/>
                </a:lnTo>
                <a:cubicBezTo>
                  <a:pt x="19976" y="10152"/>
                  <a:pt x="20209" y="10806"/>
                  <a:pt x="20501" y="10806"/>
                </a:cubicBezTo>
                <a:close/>
                <a:moveTo>
                  <a:pt x="16293" y="10806"/>
                </a:moveTo>
                <a:cubicBezTo>
                  <a:pt x="16585" y="10806"/>
                  <a:pt x="16817" y="10152"/>
                  <a:pt x="16817" y="9357"/>
                </a:cubicBezTo>
                <a:lnTo>
                  <a:pt x="15764" y="9357"/>
                </a:lnTo>
                <a:cubicBezTo>
                  <a:pt x="15769" y="10152"/>
                  <a:pt x="16005" y="10806"/>
                  <a:pt x="16293" y="10806"/>
                </a:cubicBezTo>
                <a:close/>
                <a:moveTo>
                  <a:pt x="12090" y="10806"/>
                </a:moveTo>
                <a:cubicBezTo>
                  <a:pt x="12382" y="10806"/>
                  <a:pt x="12614" y="10152"/>
                  <a:pt x="12614" y="9357"/>
                </a:cubicBezTo>
                <a:lnTo>
                  <a:pt x="11561" y="9357"/>
                </a:lnTo>
                <a:cubicBezTo>
                  <a:pt x="11565" y="10152"/>
                  <a:pt x="11798" y="10806"/>
                  <a:pt x="12090" y="10806"/>
                </a:cubicBezTo>
                <a:close/>
                <a:moveTo>
                  <a:pt x="14191" y="10806"/>
                </a:moveTo>
                <a:cubicBezTo>
                  <a:pt x="14483" y="10806"/>
                  <a:pt x="14716" y="10152"/>
                  <a:pt x="14716" y="9357"/>
                </a:cubicBezTo>
                <a:lnTo>
                  <a:pt x="13663" y="9357"/>
                </a:lnTo>
                <a:cubicBezTo>
                  <a:pt x="13667" y="10152"/>
                  <a:pt x="13904" y="10806"/>
                  <a:pt x="14191" y="10806"/>
                </a:cubicBezTo>
                <a:close/>
                <a:moveTo>
                  <a:pt x="11240" y="9346"/>
                </a:moveTo>
                <a:lnTo>
                  <a:pt x="11565" y="9346"/>
                </a:lnTo>
                <a:cubicBezTo>
                  <a:pt x="11565" y="9264"/>
                  <a:pt x="11561" y="9194"/>
                  <a:pt x="11557" y="9112"/>
                </a:cubicBezTo>
                <a:cubicBezTo>
                  <a:pt x="11451" y="9194"/>
                  <a:pt x="11345" y="9276"/>
                  <a:pt x="11240" y="9346"/>
                </a:cubicBezTo>
                <a:close/>
                <a:moveTo>
                  <a:pt x="13143" y="16542"/>
                </a:moveTo>
                <a:cubicBezTo>
                  <a:pt x="12851" y="16542"/>
                  <a:pt x="12618" y="17196"/>
                  <a:pt x="12618" y="17990"/>
                </a:cubicBezTo>
                <a:lnTo>
                  <a:pt x="13671" y="17990"/>
                </a:lnTo>
                <a:cubicBezTo>
                  <a:pt x="13667" y="17184"/>
                  <a:pt x="13430" y="16542"/>
                  <a:pt x="13143" y="16542"/>
                </a:cubicBezTo>
                <a:close/>
                <a:moveTo>
                  <a:pt x="7886" y="19439"/>
                </a:moveTo>
                <a:cubicBezTo>
                  <a:pt x="8178" y="19439"/>
                  <a:pt x="8411" y="18785"/>
                  <a:pt x="8411" y="17990"/>
                </a:cubicBezTo>
                <a:lnTo>
                  <a:pt x="7358" y="17990"/>
                </a:lnTo>
                <a:cubicBezTo>
                  <a:pt x="7358" y="18796"/>
                  <a:pt x="7595" y="19439"/>
                  <a:pt x="7886" y="19439"/>
                </a:cubicBezTo>
                <a:close/>
                <a:moveTo>
                  <a:pt x="11037" y="16542"/>
                </a:moveTo>
                <a:cubicBezTo>
                  <a:pt x="10745" y="16542"/>
                  <a:pt x="10512" y="17196"/>
                  <a:pt x="10512" y="17990"/>
                </a:cubicBezTo>
                <a:lnTo>
                  <a:pt x="11565" y="17990"/>
                </a:lnTo>
                <a:cubicBezTo>
                  <a:pt x="11565" y="17184"/>
                  <a:pt x="11329" y="16542"/>
                  <a:pt x="11037" y="16542"/>
                </a:cubicBezTo>
                <a:close/>
                <a:moveTo>
                  <a:pt x="21549" y="16542"/>
                </a:moveTo>
                <a:cubicBezTo>
                  <a:pt x="21257" y="16542"/>
                  <a:pt x="21025" y="17196"/>
                  <a:pt x="21025" y="17990"/>
                </a:cubicBezTo>
                <a:lnTo>
                  <a:pt x="21596" y="17990"/>
                </a:lnTo>
                <a:lnTo>
                  <a:pt x="21596" y="16542"/>
                </a:lnTo>
                <a:cubicBezTo>
                  <a:pt x="21579" y="16542"/>
                  <a:pt x="21566" y="16542"/>
                  <a:pt x="21549" y="16542"/>
                </a:cubicBezTo>
                <a:close/>
                <a:moveTo>
                  <a:pt x="17346" y="16542"/>
                </a:moveTo>
                <a:cubicBezTo>
                  <a:pt x="17054" y="16542"/>
                  <a:pt x="16822" y="17196"/>
                  <a:pt x="16822" y="17990"/>
                </a:cubicBezTo>
                <a:lnTo>
                  <a:pt x="17875" y="17990"/>
                </a:lnTo>
                <a:cubicBezTo>
                  <a:pt x="17870" y="17184"/>
                  <a:pt x="17638" y="16542"/>
                  <a:pt x="17346" y="16542"/>
                </a:cubicBezTo>
                <a:close/>
                <a:moveTo>
                  <a:pt x="8935" y="16542"/>
                </a:moveTo>
                <a:cubicBezTo>
                  <a:pt x="8643" y="16542"/>
                  <a:pt x="8411" y="17196"/>
                  <a:pt x="8411" y="17990"/>
                </a:cubicBezTo>
                <a:lnTo>
                  <a:pt x="9464" y="17990"/>
                </a:lnTo>
                <a:cubicBezTo>
                  <a:pt x="9460" y="17184"/>
                  <a:pt x="9227" y="16542"/>
                  <a:pt x="8935" y="16542"/>
                </a:cubicBezTo>
                <a:close/>
                <a:moveTo>
                  <a:pt x="19448" y="16542"/>
                </a:moveTo>
                <a:cubicBezTo>
                  <a:pt x="19156" y="16542"/>
                  <a:pt x="18923" y="17196"/>
                  <a:pt x="18923" y="17990"/>
                </a:cubicBezTo>
                <a:lnTo>
                  <a:pt x="19976" y="17990"/>
                </a:lnTo>
                <a:cubicBezTo>
                  <a:pt x="19976" y="17184"/>
                  <a:pt x="19739" y="16542"/>
                  <a:pt x="19448" y="16542"/>
                </a:cubicBezTo>
                <a:close/>
                <a:moveTo>
                  <a:pt x="15244" y="16542"/>
                </a:moveTo>
                <a:cubicBezTo>
                  <a:pt x="14953" y="16542"/>
                  <a:pt x="14720" y="17196"/>
                  <a:pt x="14720" y="17990"/>
                </a:cubicBezTo>
                <a:lnTo>
                  <a:pt x="15773" y="17990"/>
                </a:lnTo>
                <a:cubicBezTo>
                  <a:pt x="15769" y="17184"/>
                  <a:pt x="15532" y="16542"/>
                  <a:pt x="15244" y="16542"/>
                </a:cubicBezTo>
                <a:close/>
                <a:moveTo>
                  <a:pt x="3679" y="19439"/>
                </a:moveTo>
                <a:cubicBezTo>
                  <a:pt x="3971" y="19439"/>
                  <a:pt x="4203" y="18785"/>
                  <a:pt x="4203" y="17990"/>
                </a:cubicBezTo>
                <a:lnTo>
                  <a:pt x="3150" y="17990"/>
                </a:lnTo>
                <a:cubicBezTo>
                  <a:pt x="3155" y="18796"/>
                  <a:pt x="3387" y="19439"/>
                  <a:pt x="3679" y="19439"/>
                </a:cubicBezTo>
                <a:close/>
                <a:moveTo>
                  <a:pt x="5781" y="19439"/>
                </a:moveTo>
                <a:cubicBezTo>
                  <a:pt x="6072" y="19439"/>
                  <a:pt x="6305" y="18785"/>
                  <a:pt x="6305" y="17990"/>
                </a:cubicBezTo>
                <a:lnTo>
                  <a:pt x="5252" y="17990"/>
                </a:lnTo>
                <a:cubicBezTo>
                  <a:pt x="5256" y="18796"/>
                  <a:pt x="5493" y="19439"/>
                  <a:pt x="5781" y="19439"/>
                </a:cubicBezTo>
                <a:close/>
                <a:moveTo>
                  <a:pt x="1577" y="19439"/>
                </a:moveTo>
                <a:cubicBezTo>
                  <a:pt x="1869" y="19439"/>
                  <a:pt x="2102" y="18785"/>
                  <a:pt x="2102" y="17990"/>
                </a:cubicBezTo>
                <a:lnTo>
                  <a:pt x="1049" y="17990"/>
                </a:lnTo>
                <a:cubicBezTo>
                  <a:pt x="1053" y="18796"/>
                  <a:pt x="1286" y="19439"/>
                  <a:pt x="1577" y="19439"/>
                </a:cubicBezTo>
                <a:close/>
                <a:moveTo>
                  <a:pt x="4732" y="16542"/>
                </a:moveTo>
                <a:cubicBezTo>
                  <a:pt x="4440" y="16542"/>
                  <a:pt x="4208" y="17196"/>
                  <a:pt x="4208" y="17990"/>
                </a:cubicBezTo>
                <a:lnTo>
                  <a:pt x="5260" y="17990"/>
                </a:lnTo>
                <a:cubicBezTo>
                  <a:pt x="5256" y="17184"/>
                  <a:pt x="5019" y="16542"/>
                  <a:pt x="4732" y="16542"/>
                </a:cubicBezTo>
                <a:close/>
                <a:moveTo>
                  <a:pt x="6834" y="16542"/>
                </a:moveTo>
                <a:cubicBezTo>
                  <a:pt x="6542" y="16542"/>
                  <a:pt x="6309" y="17196"/>
                  <a:pt x="6309" y="17990"/>
                </a:cubicBezTo>
                <a:lnTo>
                  <a:pt x="7362" y="17990"/>
                </a:lnTo>
                <a:cubicBezTo>
                  <a:pt x="7358" y="17184"/>
                  <a:pt x="7125" y="16542"/>
                  <a:pt x="6834" y="16542"/>
                </a:cubicBezTo>
                <a:close/>
                <a:moveTo>
                  <a:pt x="524" y="16542"/>
                </a:moveTo>
                <a:cubicBezTo>
                  <a:pt x="233" y="16542"/>
                  <a:pt x="0" y="17196"/>
                  <a:pt x="0" y="17990"/>
                </a:cubicBezTo>
                <a:lnTo>
                  <a:pt x="1053" y="17990"/>
                </a:lnTo>
                <a:cubicBezTo>
                  <a:pt x="1053" y="17184"/>
                  <a:pt x="816" y="16542"/>
                  <a:pt x="524" y="16542"/>
                </a:cubicBezTo>
                <a:close/>
                <a:moveTo>
                  <a:pt x="2626" y="16542"/>
                </a:moveTo>
                <a:cubicBezTo>
                  <a:pt x="2334" y="16542"/>
                  <a:pt x="2102" y="17196"/>
                  <a:pt x="2102" y="17990"/>
                </a:cubicBezTo>
                <a:lnTo>
                  <a:pt x="3155" y="17990"/>
                </a:lnTo>
                <a:cubicBezTo>
                  <a:pt x="3155" y="17184"/>
                  <a:pt x="2918" y="16542"/>
                  <a:pt x="2626" y="16542"/>
                </a:cubicBezTo>
                <a:close/>
                <a:moveTo>
                  <a:pt x="19448" y="5736"/>
                </a:moveTo>
                <a:cubicBezTo>
                  <a:pt x="19156" y="5736"/>
                  <a:pt x="18923" y="6390"/>
                  <a:pt x="18923" y="7184"/>
                </a:cubicBezTo>
                <a:lnTo>
                  <a:pt x="19976" y="7184"/>
                </a:lnTo>
                <a:cubicBezTo>
                  <a:pt x="19976" y="6390"/>
                  <a:pt x="19739" y="5736"/>
                  <a:pt x="19448" y="5736"/>
                </a:cubicBezTo>
                <a:close/>
                <a:moveTo>
                  <a:pt x="10474" y="9883"/>
                </a:moveTo>
                <a:cubicBezTo>
                  <a:pt x="10195" y="10070"/>
                  <a:pt x="9916" y="10257"/>
                  <a:pt x="9637" y="10432"/>
                </a:cubicBezTo>
                <a:cubicBezTo>
                  <a:pt x="9730" y="10666"/>
                  <a:pt x="9853" y="10794"/>
                  <a:pt x="9984" y="10794"/>
                </a:cubicBezTo>
                <a:cubicBezTo>
                  <a:pt x="10208" y="10806"/>
                  <a:pt x="10398" y="10420"/>
                  <a:pt x="10474" y="9883"/>
                </a:cubicBezTo>
                <a:close/>
                <a:moveTo>
                  <a:pt x="12090" y="12967"/>
                </a:moveTo>
                <a:cubicBezTo>
                  <a:pt x="12382" y="12967"/>
                  <a:pt x="12614" y="12313"/>
                  <a:pt x="12614" y="11518"/>
                </a:cubicBezTo>
                <a:lnTo>
                  <a:pt x="11561" y="11518"/>
                </a:lnTo>
                <a:cubicBezTo>
                  <a:pt x="11565" y="12313"/>
                  <a:pt x="11798" y="12967"/>
                  <a:pt x="12090" y="12967"/>
                </a:cubicBezTo>
                <a:close/>
                <a:moveTo>
                  <a:pt x="9988" y="12967"/>
                </a:moveTo>
                <a:cubicBezTo>
                  <a:pt x="10280" y="12967"/>
                  <a:pt x="10512" y="12313"/>
                  <a:pt x="10512" y="11518"/>
                </a:cubicBezTo>
                <a:lnTo>
                  <a:pt x="9460" y="11518"/>
                </a:lnTo>
                <a:cubicBezTo>
                  <a:pt x="9460" y="12313"/>
                  <a:pt x="9696" y="12967"/>
                  <a:pt x="9988" y="12967"/>
                </a:cubicBezTo>
                <a:close/>
                <a:moveTo>
                  <a:pt x="7371" y="11799"/>
                </a:moveTo>
                <a:cubicBezTo>
                  <a:pt x="7417" y="12465"/>
                  <a:pt x="7633" y="12967"/>
                  <a:pt x="7886" y="12967"/>
                </a:cubicBezTo>
                <a:cubicBezTo>
                  <a:pt x="8178" y="12967"/>
                  <a:pt x="8411" y="12313"/>
                  <a:pt x="8411" y="11518"/>
                </a:cubicBezTo>
                <a:lnTo>
                  <a:pt x="7882" y="11518"/>
                </a:lnTo>
                <a:cubicBezTo>
                  <a:pt x="7709" y="11612"/>
                  <a:pt x="7540" y="11705"/>
                  <a:pt x="7371" y="11799"/>
                </a:cubicBezTo>
                <a:close/>
                <a:moveTo>
                  <a:pt x="19693" y="1589"/>
                </a:moveTo>
                <a:cubicBezTo>
                  <a:pt x="19452" y="1811"/>
                  <a:pt x="19211" y="2044"/>
                  <a:pt x="18970" y="2278"/>
                </a:cubicBezTo>
                <a:cubicBezTo>
                  <a:pt x="18940" y="2465"/>
                  <a:pt x="18923" y="2663"/>
                  <a:pt x="18923" y="2874"/>
                </a:cubicBezTo>
                <a:lnTo>
                  <a:pt x="19976" y="2874"/>
                </a:lnTo>
                <a:cubicBezTo>
                  <a:pt x="19976" y="2313"/>
                  <a:pt x="19862" y="1834"/>
                  <a:pt x="19693" y="1589"/>
                </a:cubicBezTo>
                <a:close/>
                <a:moveTo>
                  <a:pt x="17900" y="3341"/>
                </a:moveTo>
                <a:cubicBezTo>
                  <a:pt x="17972" y="3913"/>
                  <a:pt x="18166" y="4322"/>
                  <a:pt x="18399" y="4322"/>
                </a:cubicBezTo>
                <a:cubicBezTo>
                  <a:pt x="18691" y="4322"/>
                  <a:pt x="18923" y="3668"/>
                  <a:pt x="18923" y="2874"/>
                </a:cubicBezTo>
                <a:lnTo>
                  <a:pt x="18365" y="2874"/>
                </a:lnTo>
                <a:cubicBezTo>
                  <a:pt x="18209" y="3026"/>
                  <a:pt x="18056" y="3178"/>
                  <a:pt x="17900" y="3341"/>
                </a:cubicBezTo>
                <a:close/>
                <a:moveTo>
                  <a:pt x="20501" y="4322"/>
                </a:moveTo>
                <a:cubicBezTo>
                  <a:pt x="20792" y="4322"/>
                  <a:pt x="21025" y="3668"/>
                  <a:pt x="21025" y="2874"/>
                </a:cubicBezTo>
                <a:lnTo>
                  <a:pt x="19976" y="2874"/>
                </a:lnTo>
                <a:cubicBezTo>
                  <a:pt x="19976" y="3668"/>
                  <a:pt x="20209" y="4322"/>
                  <a:pt x="20501" y="4322"/>
                </a:cubicBezTo>
                <a:close/>
                <a:moveTo>
                  <a:pt x="18399" y="12967"/>
                </a:moveTo>
                <a:cubicBezTo>
                  <a:pt x="18691" y="12967"/>
                  <a:pt x="18923" y="12313"/>
                  <a:pt x="18923" y="11518"/>
                </a:cubicBezTo>
                <a:lnTo>
                  <a:pt x="17870" y="11518"/>
                </a:lnTo>
                <a:cubicBezTo>
                  <a:pt x="17870" y="12313"/>
                  <a:pt x="18107" y="12967"/>
                  <a:pt x="18399" y="12967"/>
                </a:cubicBezTo>
                <a:close/>
                <a:moveTo>
                  <a:pt x="21596" y="10070"/>
                </a:moveTo>
                <a:cubicBezTo>
                  <a:pt x="21583" y="10070"/>
                  <a:pt x="21566" y="10058"/>
                  <a:pt x="21553" y="10058"/>
                </a:cubicBezTo>
                <a:cubicBezTo>
                  <a:pt x="21262" y="10058"/>
                  <a:pt x="21029" y="10712"/>
                  <a:pt x="21029" y="11507"/>
                </a:cubicBezTo>
                <a:lnTo>
                  <a:pt x="21600" y="11507"/>
                </a:lnTo>
                <a:lnTo>
                  <a:pt x="21600" y="10070"/>
                </a:lnTo>
                <a:close/>
                <a:moveTo>
                  <a:pt x="19448" y="10058"/>
                </a:moveTo>
                <a:cubicBezTo>
                  <a:pt x="19156" y="10058"/>
                  <a:pt x="18923" y="10712"/>
                  <a:pt x="18923" y="11507"/>
                </a:cubicBezTo>
                <a:lnTo>
                  <a:pt x="19976" y="11507"/>
                </a:lnTo>
                <a:cubicBezTo>
                  <a:pt x="19976" y="10712"/>
                  <a:pt x="19739" y="10058"/>
                  <a:pt x="19448" y="10058"/>
                </a:cubicBezTo>
                <a:close/>
                <a:moveTo>
                  <a:pt x="17346" y="10058"/>
                </a:moveTo>
                <a:cubicBezTo>
                  <a:pt x="17054" y="10058"/>
                  <a:pt x="16822" y="10712"/>
                  <a:pt x="16822" y="11507"/>
                </a:cubicBezTo>
                <a:lnTo>
                  <a:pt x="17875" y="11507"/>
                </a:lnTo>
                <a:cubicBezTo>
                  <a:pt x="17870" y="10712"/>
                  <a:pt x="17638" y="10058"/>
                  <a:pt x="17346" y="10058"/>
                </a:cubicBezTo>
                <a:close/>
                <a:moveTo>
                  <a:pt x="21025" y="2874"/>
                </a:moveTo>
                <a:lnTo>
                  <a:pt x="21596" y="2874"/>
                </a:lnTo>
                <a:lnTo>
                  <a:pt x="21596" y="1425"/>
                </a:lnTo>
                <a:cubicBezTo>
                  <a:pt x="21583" y="1425"/>
                  <a:pt x="21566" y="1414"/>
                  <a:pt x="21553" y="1414"/>
                </a:cubicBezTo>
                <a:cubicBezTo>
                  <a:pt x="21262" y="1414"/>
                  <a:pt x="21025" y="2068"/>
                  <a:pt x="21025" y="2874"/>
                </a:cubicBezTo>
                <a:close/>
                <a:moveTo>
                  <a:pt x="20501" y="12967"/>
                </a:moveTo>
                <a:cubicBezTo>
                  <a:pt x="20792" y="12967"/>
                  <a:pt x="21025" y="12313"/>
                  <a:pt x="21025" y="11518"/>
                </a:cubicBezTo>
                <a:lnTo>
                  <a:pt x="19976" y="11518"/>
                </a:lnTo>
                <a:cubicBezTo>
                  <a:pt x="19976" y="12313"/>
                  <a:pt x="20209" y="12967"/>
                  <a:pt x="20501" y="12967"/>
                </a:cubicBezTo>
                <a:close/>
                <a:moveTo>
                  <a:pt x="16293" y="12967"/>
                </a:moveTo>
                <a:cubicBezTo>
                  <a:pt x="16585" y="12967"/>
                  <a:pt x="16817" y="12313"/>
                  <a:pt x="16817" y="11518"/>
                </a:cubicBezTo>
                <a:lnTo>
                  <a:pt x="15764" y="11518"/>
                </a:lnTo>
                <a:cubicBezTo>
                  <a:pt x="15769" y="12313"/>
                  <a:pt x="16005" y="12967"/>
                  <a:pt x="16293" y="12967"/>
                </a:cubicBezTo>
                <a:close/>
                <a:moveTo>
                  <a:pt x="14191" y="12967"/>
                </a:moveTo>
                <a:cubicBezTo>
                  <a:pt x="14483" y="12967"/>
                  <a:pt x="14716" y="12313"/>
                  <a:pt x="14716" y="11518"/>
                </a:cubicBezTo>
                <a:lnTo>
                  <a:pt x="13663" y="11518"/>
                </a:lnTo>
                <a:cubicBezTo>
                  <a:pt x="13667" y="12313"/>
                  <a:pt x="13904" y="12967"/>
                  <a:pt x="14191" y="12967"/>
                </a:cubicBezTo>
                <a:close/>
                <a:moveTo>
                  <a:pt x="16293" y="8645"/>
                </a:moveTo>
                <a:cubicBezTo>
                  <a:pt x="16585" y="8645"/>
                  <a:pt x="16817" y="7990"/>
                  <a:pt x="16817" y="7196"/>
                </a:cubicBezTo>
                <a:lnTo>
                  <a:pt x="15764" y="7196"/>
                </a:lnTo>
                <a:cubicBezTo>
                  <a:pt x="15769" y="7990"/>
                  <a:pt x="16005" y="8645"/>
                  <a:pt x="16293" y="8645"/>
                </a:cubicBezTo>
                <a:close/>
                <a:moveTo>
                  <a:pt x="17346" y="7897"/>
                </a:moveTo>
                <a:cubicBezTo>
                  <a:pt x="17054" y="7897"/>
                  <a:pt x="16822" y="8551"/>
                  <a:pt x="16822" y="9346"/>
                </a:cubicBezTo>
                <a:lnTo>
                  <a:pt x="17875" y="9346"/>
                </a:lnTo>
                <a:cubicBezTo>
                  <a:pt x="17870" y="8551"/>
                  <a:pt x="17638" y="7897"/>
                  <a:pt x="17346" y="7897"/>
                </a:cubicBezTo>
                <a:close/>
                <a:moveTo>
                  <a:pt x="18399" y="8645"/>
                </a:moveTo>
                <a:cubicBezTo>
                  <a:pt x="18691" y="8645"/>
                  <a:pt x="18923" y="7990"/>
                  <a:pt x="18923" y="7196"/>
                </a:cubicBezTo>
                <a:lnTo>
                  <a:pt x="17870" y="7196"/>
                </a:lnTo>
                <a:cubicBezTo>
                  <a:pt x="17870" y="7990"/>
                  <a:pt x="18107" y="8645"/>
                  <a:pt x="18399" y="8645"/>
                </a:cubicBezTo>
                <a:close/>
                <a:moveTo>
                  <a:pt x="20501" y="8645"/>
                </a:moveTo>
                <a:cubicBezTo>
                  <a:pt x="20792" y="8645"/>
                  <a:pt x="21025" y="7990"/>
                  <a:pt x="21025" y="7196"/>
                </a:cubicBezTo>
                <a:lnTo>
                  <a:pt x="19976" y="7196"/>
                </a:lnTo>
                <a:cubicBezTo>
                  <a:pt x="19976" y="7990"/>
                  <a:pt x="20209" y="8645"/>
                  <a:pt x="20501" y="8645"/>
                </a:cubicBezTo>
                <a:close/>
                <a:moveTo>
                  <a:pt x="21596" y="5748"/>
                </a:moveTo>
                <a:cubicBezTo>
                  <a:pt x="21583" y="5748"/>
                  <a:pt x="21566" y="5736"/>
                  <a:pt x="21553" y="5736"/>
                </a:cubicBezTo>
                <a:cubicBezTo>
                  <a:pt x="21262" y="5736"/>
                  <a:pt x="21029" y="6390"/>
                  <a:pt x="21029" y="7184"/>
                </a:cubicBezTo>
                <a:lnTo>
                  <a:pt x="21600" y="7184"/>
                </a:lnTo>
                <a:lnTo>
                  <a:pt x="21600" y="5748"/>
                </a:lnTo>
                <a:close/>
                <a:moveTo>
                  <a:pt x="13675" y="7476"/>
                </a:moveTo>
                <a:cubicBezTo>
                  <a:pt x="13722" y="8142"/>
                  <a:pt x="13938" y="8645"/>
                  <a:pt x="14191" y="8645"/>
                </a:cubicBezTo>
                <a:cubicBezTo>
                  <a:pt x="14483" y="8645"/>
                  <a:pt x="14716" y="7990"/>
                  <a:pt x="14716" y="7196"/>
                </a:cubicBezTo>
                <a:lnTo>
                  <a:pt x="14001" y="7196"/>
                </a:lnTo>
                <a:cubicBezTo>
                  <a:pt x="13895" y="7290"/>
                  <a:pt x="13785" y="7383"/>
                  <a:pt x="13675" y="7476"/>
                </a:cubicBezTo>
                <a:close/>
                <a:moveTo>
                  <a:pt x="19448" y="3575"/>
                </a:moveTo>
                <a:cubicBezTo>
                  <a:pt x="19156" y="3575"/>
                  <a:pt x="18923" y="4229"/>
                  <a:pt x="18923" y="5023"/>
                </a:cubicBezTo>
                <a:lnTo>
                  <a:pt x="19976" y="5023"/>
                </a:lnTo>
                <a:cubicBezTo>
                  <a:pt x="19976" y="4229"/>
                  <a:pt x="19739" y="3575"/>
                  <a:pt x="19448" y="3575"/>
                </a:cubicBezTo>
                <a:close/>
                <a:moveTo>
                  <a:pt x="15435" y="5841"/>
                </a:moveTo>
                <a:cubicBezTo>
                  <a:pt x="15219" y="6051"/>
                  <a:pt x="15003" y="6262"/>
                  <a:pt x="14788" y="6472"/>
                </a:cubicBezTo>
                <a:cubicBezTo>
                  <a:pt x="14741" y="6682"/>
                  <a:pt x="14716" y="6927"/>
                  <a:pt x="14716" y="7196"/>
                </a:cubicBezTo>
                <a:lnTo>
                  <a:pt x="15769" y="7196"/>
                </a:lnTo>
                <a:cubicBezTo>
                  <a:pt x="15769" y="6577"/>
                  <a:pt x="15629" y="6051"/>
                  <a:pt x="15435" y="5841"/>
                </a:cubicBezTo>
                <a:close/>
                <a:moveTo>
                  <a:pt x="15244" y="7897"/>
                </a:moveTo>
                <a:cubicBezTo>
                  <a:pt x="14953" y="7897"/>
                  <a:pt x="14720" y="8551"/>
                  <a:pt x="14720" y="9346"/>
                </a:cubicBezTo>
                <a:lnTo>
                  <a:pt x="15773" y="9346"/>
                </a:lnTo>
                <a:cubicBezTo>
                  <a:pt x="15769" y="8551"/>
                  <a:pt x="15532" y="7897"/>
                  <a:pt x="15244" y="7897"/>
                </a:cubicBezTo>
                <a:close/>
                <a:moveTo>
                  <a:pt x="20501" y="6484"/>
                </a:moveTo>
                <a:cubicBezTo>
                  <a:pt x="20792" y="6484"/>
                  <a:pt x="21025" y="5829"/>
                  <a:pt x="21025" y="5035"/>
                </a:cubicBezTo>
                <a:lnTo>
                  <a:pt x="19976" y="5035"/>
                </a:lnTo>
                <a:cubicBezTo>
                  <a:pt x="19976" y="5829"/>
                  <a:pt x="20209" y="6484"/>
                  <a:pt x="20501" y="6484"/>
                </a:cubicBezTo>
                <a:close/>
                <a:moveTo>
                  <a:pt x="18399" y="6484"/>
                </a:moveTo>
                <a:cubicBezTo>
                  <a:pt x="18691" y="6484"/>
                  <a:pt x="18923" y="5829"/>
                  <a:pt x="18923" y="5035"/>
                </a:cubicBezTo>
                <a:lnTo>
                  <a:pt x="17870" y="5035"/>
                </a:lnTo>
                <a:cubicBezTo>
                  <a:pt x="17870" y="5829"/>
                  <a:pt x="18107" y="6484"/>
                  <a:pt x="18399" y="6484"/>
                </a:cubicBezTo>
                <a:close/>
                <a:moveTo>
                  <a:pt x="15244" y="10058"/>
                </a:moveTo>
                <a:cubicBezTo>
                  <a:pt x="14953" y="10058"/>
                  <a:pt x="14720" y="10712"/>
                  <a:pt x="14720" y="11507"/>
                </a:cubicBezTo>
                <a:lnTo>
                  <a:pt x="15773" y="11507"/>
                </a:lnTo>
                <a:cubicBezTo>
                  <a:pt x="15769" y="10712"/>
                  <a:pt x="15532" y="10058"/>
                  <a:pt x="15244" y="10058"/>
                </a:cubicBezTo>
                <a:close/>
                <a:moveTo>
                  <a:pt x="21596" y="3586"/>
                </a:moveTo>
                <a:cubicBezTo>
                  <a:pt x="21583" y="3586"/>
                  <a:pt x="21566" y="3575"/>
                  <a:pt x="21553" y="3575"/>
                </a:cubicBezTo>
                <a:cubicBezTo>
                  <a:pt x="21262" y="3575"/>
                  <a:pt x="21029" y="4229"/>
                  <a:pt x="21029" y="5023"/>
                </a:cubicBezTo>
                <a:lnTo>
                  <a:pt x="21600" y="5023"/>
                </a:lnTo>
                <a:lnTo>
                  <a:pt x="21600" y="3586"/>
                </a:lnTo>
                <a:close/>
                <a:moveTo>
                  <a:pt x="17346" y="5736"/>
                </a:moveTo>
                <a:cubicBezTo>
                  <a:pt x="17054" y="5736"/>
                  <a:pt x="16822" y="6390"/>
                  <a:pt x="16822" y="7184"/>
                </a:cubicBezTo>
                <a:lnTo>
                  <a:pt x="17875" y="7184"/>
                </a:lnTo>
                <a:cubicBezTo>
                  <a:pt x="17870" y="6390"/>
                  <a:pt x="17638" y="5736"/>
                  <a:pt x="17346" y="5736"/>
                </a:cubicBezTo>
                <a:close/>
                <a:moveTo>
                  <a:pt x="17553" y="3692"/>
                </a:moveTo>
                <a:cubicBezTo>
                  <a:pt x="17329" y="3925"/>
                  <a:pt x="17101" y="4147"/>
                  <a:pt x="16877" y="4381"/>
                </a:cubicBezTo>
                <a:cubicBezTo>
                  <a:pt x="16843" y="4579"/>
                  <a:pt x="16822" y="4790"/>
                  <a:pt x="16822" y="5023"/>
                </a:cubicBezTo>
                <a:lnTo>
                  <a:pt x="17875" y="5023"/>
                </a:lnTo>
                <a:cubicBezTo>
                  <a:pt x="17870" y="4427"/>
                  <a:pt x="17739" y="3913"/>
                  <a:pt x="17553" y="3692"/>
                </a:cubicBezTo>
                <a:close/>
                <a:moveTo>
                  <a:pt x="15794" y="5479"/>
                </a:moveTo>
                <a:cubicBezTo>
                  <a:pt x="15862" y="6063"/>
                  <a:pt x="16060" y="6484"/>
                  <a:pt x="16293" y="6484"/>
                </a:cubicBezTo>
                <a:cubicBezTo>
                  <a:pt x="16585" y="6484"/>
                  <a:pt x="16817" y="5829"/>
                  <a:pt x="16817" y="5035"/>
                </a:cubicBezTo>
                <a:lnTo>
                  <a:pt x="16242" y="5035"/>
                </a:lnTo>
                <a:cubicBezTo>
                  <a:pt x="16094" y="5187"/>
                  <a:pt x="15946" y="5327"/>
                  <a:pt x="15794" y="5479"/>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A6FD3059-6B8B-2A46-85CE-EEBCEECB1B22}"/>
              </a:ext>
            </a:extLst>
          </p:cNvPr>
          <p:cNvSpPr/>
          <p:nvPr userDrawn="1"/>
        </p:nvSpPr>
        <p:spPr>
          <a:xfrm>
            <a:off x="1" y="2346641"/>
            <a:ext cx="12191999" cy="2999651"/>
          </a:xfrm>
          <a:custGeom>
            <a:avLst/>
            <a:gdLst/>
            <a:ahLst/>
            <a:cxnLst>
              <a:cxn ang="0">
                <a:pos x="wd2" y="hd2"/>
              </a:cxn>
              <a:cxn ang="5400000">
                <a:pos x="wd2" y="hd2"/>
              </a:cxn>
              <a:cxn ang="10800000">
                <a:pos x="wd2" y="hd2"/>
              </a:cxn>
              <a:cxn ang="16200000">
                <a:pos x="wd2" y="hd2"/>
              </a:cxn>
            </a:cxnLst>
            <a:rect l="0" t="0" r="r" b="b"/>
            <a:pathLst>
              <a:path w="21600" h="21364" extrusionOk="0">
                <a:moveTo>
                  <a:pt x="2" y="21364"/>
                </a:moveTo>
                <a:lnTo>
                  <a:pt x="21600" y="21364"/>
                </a:lnTo>
                <a:lnTo>
                  <a:pt x="21600" y="16091"/>
                </a:lnTo>
                <a:cubicBezTo>
                  <a:pt x="18814" y="15059"/>
                  <a:pt x="16043" y="13214"/>
                  <a:pt x="13351" y="10112"/>
                </a:cubicBezTo>
                <a:cubicBezTo>
                  <a:pt x="11942" y="8484"/>
                  <a:pt x="10605" y="6014"/>
                  <a:pt x="9205" y="4359"/>
                </a:cubicBezTo>
                <a:cubicBezTo>
                  <a:pt x="7819" y="2713"/>
                  <a:pt x="6403" y="1546"/>
                  <a:pt x="4970" y="795"/>
                </a:cubicBezTo>
                <a:cubicBezTo>
                  <a:pt x="3297" y="-73"/>
                  <a:pt x="1660" y="-236"/>
                  <a:pt x="0" y="334"/>
                </a:cubicBezTo>
                <a:lnTo>
                  <a:pt x="0" y="21364"/>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79B6E21A-D507-F242-B105-C102BF04226E}"/>
              </a:ext>
            </a:extLst>
          </p:cNvPr>
          <p:cNvSpPr/>
          <p:nvPr userDrawn="1"/>
        </p:nvSpPr>
        <p:spPr>
          <a:xfrm>
            <a:off x="0" y="2956242"/>
            <a:ext cx="6812281" cy="2736850"/>
          </a:xfrm>
          <a:custGeom>
            <a:avLst/>
            <a:gdLst/>
            <a:ahLst/>
            <a:cxnLst>
              <a:cxn ang="0">
                <a:pos x="wd2" y="hd2"/>
              </a:cxn>
              <a:cxn ang="5400000">
                <a:pos x="wd2" y="hd2"/>
              </a:cxn>
              <a:cxn ang="10800000">
                <a:pos x="wd2" y="hd2"/>
              </a:cxn>
              <a:cxn ang="16200000">
                <a:pos x="wd2" y="hd2"/>
              </a:cxn>
            </a:cxnLst>
            <a:rect l="0" t="0" r="r" b="b"/>
            <a:pathLst>
              <a:path w="21600" h="21600" extrusionOk="0">
                <a:moveTo>
                  <a:pt x="9584" y="11086"/>
                </a:moveTo>
                <a:lnTo>
                  <a:pt x="8581" y="11086"/>
                </a:lnTo>
                <a:cubicBezTo>
                  <a:pt x="8581" y="10394"/>
                  <a:pt x="8807" y="9843"/>
                  <a:pt x="9081" y="9843"/>
                </a:cubicBezTo>
                <a:cubicBezTo>
                  <a:pt x="9354" y="9843"/>
                  <a:pt x="9584" y="10394"/>
                  <a:pt x="9584" y="11086"/>
                </a:cubicBezTo>
                <a:close/>
                <a:moveTo>
                  <a:pt x="7083" y="9843"/>
                </a:moveTo>
                <a:cubicBezTo>
                  <a:pt x="6805" y="9843"/>
                  <a:pt x="6584" y="10404"/>
                  <a:pt x="6584" y="11086"/>
                </a:cubicBezTo>
                <a:lnTo>
                  <a:pt x="7587" y="11086"/>
                </a:lnTo>
                <a:cubicBezTo>
                  <a:pt x="7583" y="10394"/>
                  <a:pt x="7357" y="9843"/>
                  <a:pt x="7083" y="9843"/>
                </a:cubicBezTo>
                <a:close/>
                <a:moveTo>
                  <a:pt x="3077" y="9843"/>
                </a:moveTo>
                <a:cubicBezTo>
                  <a:pt x="2799" y="9843"/>
                  <a:pt x="2577" y="10404"/>
                  <a:pt x="2577" y="11086"/>
                </a:cubicBezTo>
                <a:lnTo>
                  <a:pt x="3580" y="11086"/>
                </a:lnTo>
                <a:cubicBezTo>
                  <a:pt x="3576" y="10394"/>
                  <a:pt x="3354" y="9843"/>
                  <a:pt x="3077" y="9843"/>
                </a:cubicBezTo>
                <a:close/>
                <a:moveTo>
                  <a:pt x="5078" y="9843"/>
                </a:moveTo>
                <a:cubicBezTo>
                  <a:pt x="4800" y="9843"/>
                  <a:pt x="4579" y="10404"/>
                  <a:pt x="4579" y="11086"/>
                </a:cubicBezTo>
                <a:lnTo>
                  <a:pt x="5581" y="11086"/>
                </a:lnTo>
                <a:cubicBezTo>
                  <a:pt x="5581" y="10394"/>
                  <a:pt x="5356" y="9843"/>
                  <a:pt x="5078" y="9843"/>
                </a:cubicBezTo>
                <a:close/>
                <a:moveTo>
                  <a:pt x="3077" y="17250"/>
                </a:moveTo>
                <a:cubicBezTo>
                  <a:pt x="2799" y="17250"/>
                  <a:pt x="2577" y="17811"/>
                  <a:pt x="2577" y="18493"/>
                </a:cubicBezTo>
                <a:lnTo>
                  <a:pt x="3580" y="18493"/>
                </a:lnTo>
                <a:cubicBezTo>
                  <a:pt x="3576" y="17811"/>
                  <a:pt x="3354" y="17250"/>
                  <a:pt x="3077" y="17250"/>
                </a:cubicBezTo>
                <a:close/>
                <a:moveTo>
                  <a:pt x="1075" y="17250"/>
                </a:moveTo>
                <a:cubicBezTo>
                  <a:pt x="797" y="17250"/>
                  <a:pt x="576" y="17811"/>
                  <a:pt x="576" y="18493"/>
                </a:cubicBezTo>
                <a:lnTo>
                  <a:pt x="1579" y="18493"/>
                </a:lnTo>
                <a:cubicBezTo>
                  <a:pt x="1574" y="17811"/>
                  <a:pt x="1353" y="17250"/>
                  <a:pt x="1075" y="17250"/>
                </a:cubicBezTo>
                <a:close/>
                <a:moveTo>
                  <a:pt x="11086" y="9843"/>
                </a:moveTo>
                <a:cubicBezTo>
                  <a:pt x="10808" y="9843"/>
                  <a:pt x="10587" y="10404"/>
                  <a:pt x="10587" y="11086"/>
                </a:cubicBezTo>
                <a:lnTo>
                  <a:pt x="11589" y="11086"/>
                </a:lnTo>
                <a:cubicBezTo>
                  <a:pt x="11585" y="10394"/>
                  <a:pt x="11364" y="9843"/>
                  <a:pt x="11086" y="9843"/>
                </a:cubicBezTo>
                <a:close/>
                <a:moveTo>
                  <a:pt x="1075" y="9843"/>
                </a:moveTo>
                <a:cubicBezTo>
                  <a:pt x="797" y="9843"/>
                  <a:pt x="576" y="10404"/>
                  <a:pt x="576" y="11086"/>
                </a:cubicBezTo>
                <a:lnTo>
                  <a:pt x="1579" y="11086"/>
                </a:lnTo>
                <a:cubicBezTo>
                  <a:pt x="1574" y="10394"/>
                  <a:pt x="1353" y="9843"/>
                  <a:pt x="1075" y="9843"/>
                </a:cubicBezTo>
                <a:close/>
                <a:moveTo>
                  <a:pt x="5078" y="17250"/>
                </a:moveTo>
                <a:cubicBezTo>
                  <a:pt x="4800" y="17250"/>
                  <a:pt x="4579" y="17811"/>
                  <a:pt x="4579" y="18493"/>
                </a:cubicBezTo>
                <a:lnTo>
                  <a:pt x="5581" y="18493"/>
                </a:lnTo>
                <a:cubicBezTo>
                  <a:pt x="5581" y="17811"/>
                  <a:pt x="5356" y="17250"/>
                  <a:pt x="5078" y="17250"/>
                </a:cubicBezTo>
                <a:close/>
                <a:moveTo>
                  <a:pt x="14380" y="10244"/>
                </a:moveTo>
                <a:cubicBezTo>
                  <a:pt x="14231" y="10143"/>
                  <a:pt x="14078" y="10033"/>
                  <a:pt x="13929" y="9923"/>
                </a:cubicBezTo>
                <a:cubicBezTo>
                  <a:pt x="13828" y="9853"/>
                  <a:pt x="13728" y="9773"/>
                  <a:pt x="13627" y="9702"/>
                </a:cubicBezTo>
                <a:cubicBezTo>
                  <a:pt x="13703" y="10154"/>
                  <a:pt x="13881" y="10474"/>
                  <a:pt x="14090" y="10474"/>
                </a:cubicBezTo>
                <a:cubicBezTo>
                  <a:pt x="14199" y="10474"/>
                  <a:pt x="14299" y="10394"/>
                  <a:pt x="14380" y="10244"/>
                </a:cubicBezTo>
                <a:close/>
                <a:moveTo>
                  <a:pt x="13087" y="9843"/>
                </a:moveTo>
                <a:cubicBezTo>
                  <a:pt x="12809" y="9843"/>
                  <a:pt x="12588" y="10404"/>
                  <a:pt x="12588" y="11086"/>
                </a:cubicBezTo>
                <a:lnTo>
                  <a:pt x="13591" y="11086"/>
                </a:lnTo>
                <a:cubicBezTo>
                  <a:pt x="13591" y="10394"/>
                  <a:pt x="13365" y="9843"/>
                  <a:pt x="13087" y="9843"/>
                </a:cubicBezTo>
                <a:close/>
                <a:moveTo>
                  <a:pt x="14090" y="12329"/>
                </a:moveTo>
                <a:cubicBezTo>
                  <a:pt x="14368" y="12329"/>
                  <a:pt x="14589" y="11767"/>
                  <a:pt x="14589" y="11086"/>
                </a:cubicBezTo>
                <a:lnTo>
                  <a:pt x="13587" y="11086"/>
                </a:lnTo>
                <a:cubicBezTo>
                  <a:pt x="13591" y="11777"/>
                  <a:pt x="13812" y="12329"/>
                  <a:pt x="14090" y="12329"/>
                </a:cubicBezTo>
                <a:close/>
                <a:moveTo>
                  <a:pt x="16091" y="12329"/>
                </a:moveTo>
                <a:cubicBezTo>
                  <a:pt x="16289" y="12329"/>
                  <a:pt x="16458" y="12048"/>
                  <a:pt x="16538" y="11637"/>
                </a:cubicBezTo>
                <a:cubicBezTo>
                  <a:pt x="16240" y="11457"/>
                  <a:pt x="15942" y="11266"/>
                  <a:pt x="15644" y="11076"/>
                </a:cubicBezTo>
                <a:lnTo>
                  <a:pt x="15592" y="11076"/>
                </a:lnTo>
                <a:cubicBezTo>
                  <a:pt x="15592" y="11777"/>
                  <a:pt x="15817" y="12329"/>
                  <a:pt x="16091" y="12329"/>
                </a:cubicBezTo>
                <a:close/>
                <a:moveTo>
                  <a:pt x="12089" y="12329"/>
                </a:moveTo>
                <a:cubicBezTo>
                  <a:pt x="12366" y="12329"/>
                  <a:pt x="12588" y="11767"/>
                  <a:pt x="12588" y="11086"/>
                </a:cubicBezTo>
                <a:lnTo>
                  <a:pt x="11585" y="11086"/>
                </a:lnTo>
                <a:cubicBezTo>
                  <a:pt x="11585" y="11777"/>
                  <a:pt x="11811" y="12329"/>
                  <a:pt x="12089" y="12329"/>
                </a:cubicBezTo>
                <a:close/>
                <a:moveTo>
                  <a:pt x="12226" y="8580"/>
                </a:moveTo>
                <a:cubicBezTo>
                  <a:pt x="12044" y="8430"/>
                  <a:pt x="11863" y="8269"/>
                  <a:pt x="11682" y="8109"/>
                </a:cubicBezTo>
                <a:cubicBezTo>
                  <a:pt x="11774" y="8419"/>
                  <a:pt x="11919" y="8630"/>
                  <a:pt x="12089" y="8630"/>
                </a:cubicBezTo>
                <a:cubicBezTo>
                  <a:pt x="12133" y="8620"/>
                  <a:pt x="12181" y="8610"/>
                  <a:pt x="12226" y="8580"/>
                </a:cubicBezTo>
                <a:close/>
                <a:moveTo>
                  <a:pt x="0" y="12319"/>
                </a:moveTo>
                <a:cubicBezTo>
                  <a:pt x="24" y="12329"/>
                  <a:pt x="48" y="12329"/>
                  <a:pt x="72" y="12329"/>
                </a:cubicBezTo>
                <a:cubicBezTo>
                  <a:pt x="350" y="12329"/>
                  <a:pt x="572" y="11767"/>
                  <a:pt x="572" y="11086"/>
                </a:cubicBezTo>
                <a:lnTo>
                  <a:pt x="0" y="11086"/>
                </a:lnTo>
                <a:lnTo>
                  <a:pt x="0" y="12319"/>
                </a:lnTo>
                <a:close/>
                <a:moveTo>
                  <a:pt x="15592" y="11056"/>
                </a:moveTo>
                <a:cubicBezTo>
                  <a:pt x="15282" y="10855"/>
                  <a:pt x="14972" y="10655"/>
                  <a:pt x="14666" y="10444"/>
                </a:cubicBezTo>
                <a:cubicBezTo>
                  <a:pt x="14617" y="10635"/>
                  <a:pt x="14593" y="10855"/>
                  <a:pt x="14593" y="11096"/>
                </a:cubicBezTo>
                <a:lnTo>
                  <a:pt x="15596" y="11096"/>
                </a:lnTo>
                <a:cubicBezTo>
                  <a:pt x="15592" y="11076"/>
                  <a:pt x="15592" y="11066"/>
                  <a:pt x="15592" y="11056"/>
                </a:cubicBezTo>
                <a:close/>
                <a:moveTo>
                  <a:pt x="4079" y="12329"/>
                </a:moveTo>
                <a:cubicBezTo>
                  <a:pt x="4357" y="12329"/>
                  <a:pt x="4579" y="11767"/>
                  <a:pt x="4579" y="11086"/>
                </a:cubicBezTo>
                <a:lnTo>
                  <a:pt x="3576" y="11086"/>
                </a:lnTo>
                <a:cubicBezTo>
                  <a:pt x="3576" y="11777"/>
                  <a:pt x="3801" y="12329"/>
                  <a:pt x="4079" y="12329"/>
                </a:cubicBezTo>
                <a:close/>
                <a:moveTo>
                  <a:pt x="2078" y="12329"/>
                </a:moveTo>
                <a:cubicBezTo>
                  <a:pt x="2356" y="12329"/>
                  <a:pt x="2577" y="11767"/>
                  <a:pt x="2577" y="11086"/>
                </a:cubicBezTo>
                <a:lnTo>
                  <a:pt x="1574" y="11086"/>
                </a:lnTo>
                <a:cubicBezTo>
                  <a:pt x="1574" y="11777"/>
                  <a:pt x="1800" y="12329"/>
                  <a:pt x="2078" y="12329"/>
                </a:cubicBezTo>
                <a:close/>
                <a:moveTo>
                  <a:pt x="8082" y="12329"/>
                </a:moveTo>
                <a:cubicBezTo>
                  <a:pt x="8360" y="12329"/>
                  <a:pt x="8581" y="11767"/>
                  <a:pt x="8581" y="11086"/>
                </a:cubicBezTo>
                <a:lnTo>
                  <a:pt x="7579" y="11086"/>
                </a:lnTo>
                <a:cubicBezTo>
                  <a:pt x="7583" y="11777"/>
                  <a:pt x="7808" y="12329"/>
                  <a:pt x="8082" y="12329"/>
                </a:cubicBezTo>
                <a:close/>
                <a:moveTo>
                  <a:pt x="10083" y="12329"/>
                </a:moveTo>
                <a:cubicBezTo>
                  <a:pt x="10361" y="12329"/>
                  <a:pt x="10583" y="11767"/>
                  <a:pt x="10583" y="11086"/>
                </a:cubicBezTo>
                <a:lnTo>
                  <a:pt x="9584" y="11086"/>
                </a:lnTo>
                <a:cubicBezTo>
                  <a:pt x="9584" y="11777"/>
                  <a:pt x="9809" y="12329"/>
                  <a:pt x="10083" y="12329"/>
                </a:cubicBezTo>
                <a:close/>
                <a:moveTo>
                  <a:pt x="6081" y="12329"/>
                </a:moveTo>
                <a:cubicBezTo>
                  <a:pt x="6358" y="12329"/>
                  <a:pt x="6580" y="11767"/>
                  <a:pt x="6580" y="11086"/>
                </a:cubicBezTo>
                <a:lnTo>
                  <a:pt x="5577" y="11086"/>
                </a:lnTo>
                <a:cubicBezTo>
                  <a:pt x="5581" y="11777"/>
                  <a:pt x="5803" y="12329"/>
                  <a:pt x="6081" y="12329"/>
                </a:cubicBezTo>
                <a:close/>
                <a:moveTo>
                  <a:pt x="6081" y="19746"/>
                </a:moveTo>
                <a:cubicBezTo>
                  <a:pt x="6358" y="19746"/>
                  <a:pt x="6580" y="19184"/>
                  <a:pt x="6580" y="18503"/>
                </a:cubicBezTo>
                <a:lnTo>
                  <a:pt x="5577" y="18503"/>
                </a:lnTo>
                <a:cubicBezTo>
                  <a:pt x="5581" y="19184"/>
                  <a:pt x="5803" y="19746"/>
                  <a:pt x="6081" y="19746"/>
                </a:cubicBezTo>
                <a:close/>
                <a:moveTo>
                  <a:pt x="14090" y="19746"/>
                </a:moveTo>
                <a:cubicBezTo>
                  <a:pt x="14368" y="19746"/>
                  <a:pt x="14589" y="19184"/>
                  <a:pt x="14589" y="18503"/>
                </a:cubicBezTo>
                <a:lnTo>
                  <a:pt x="13587" y="18503"/>
                </a:lnTo>
                <a:cubicBezTo>
                  <a:pt x="13591" y="19184"/>
                  <a:pt x="13812" y="19746"/>
                  <a:pt x="14090" y="19746"/>
                </a:cubicBezTo>
                <a:close/>
                <a:moveTo>
                  <a:pt x="8082" y="19746"/>
                </a:moveTo>
                <a:cubicBezTo>
                  <a:pt x="8360" y="19746"/>
                  <a:pt x="8581" y="19184"/>
                  <a:pt x="8581" y="18503"/>
                </a:cubicBezTo>
                <a:lnTo>
                  <a:pt x="7579" y="18503"/>
                </a:lnTo>
                <a:cubicBezTo>
                  <a:pt x="7583" y="19184"/>
                  <a:pt x="7808" y="19746"/>
                  <a:pt x="8082" y="19746"/>
                </a:cubicBezTo>
                <a:close/>
                <a:moveTo>
                  <a:pt x="12089" y="19746"/>
                </a:moveTo>
                <a:cubicBezTo>
                  <a:pt x="12366" y="19746"/>
                  <a:pt x="12588" y="19184"/>
                  <a:pt x="12588" y="18503"/>
                </a:cubicBezTo>
                <a:lnTo>
                  <a:pt x="11585" y="18503"/>
                </a:lnTo>
                <a:cubicBezTo>
                  <a:pt x="11585" y="19184"/>
                  <a:pt x="11811" y="19746"/>
                  <a:pt x="12089" y="19746"/>
                </a:cubicBezTo>
                <a:close/>
                <a:moveTo>
                  <a:pt x="10083" y="19746"/>
                </a:moveTo>
                <a:cubicBezTo>
                  <a:pt x="10361" y="19746"/>
                  <a:pt x="10583" y="19184"/>
                  <a:pt x="10583" y="18503"/>
                </a:cubicBezTo>
                <a:lnTo>
                  <a:pt x="9584" y="18503"/>
                </a:lnTo>
                <a:cubicBezTo>
                  <a:pt x="9584" y="19184"/>
                  <a:pt x="9809" y="19746"/>
                  <a:pt x="10083" y="19746"/>
                </a:cubicBezTo>
                <a:close/>
                <a:moveTo>
                  <a:pt x="4079" y="19746"/>
                </a:moveTo>
                <a:cubicBezTo>
                  <a:pt x="4357" y="19746"/>
                  <a:pt x="4579" y="19184"/>
                  <a:pt x="4579" y="18503"/>
                </a:cubicBezTo>
                <a:lnTo>
                  <a:pt x="3576" y="18503"/>
                </a:lnTo>
                <a:cubicBezTo>
                  <a:pt x="3576" y="19184"/>
                  <a:pt x="3801" y="19746"/>
                  <a:pt x="4079" y="19746"/>
                </a:cubicBezTo>
                <a:close/>
                <a:moveTo>
                  <a:pt x="11086" y="7988"/>
                </a:moveTo>
                <a:cubicBezTo>
                  <a:pt x="10808" y="7988"/>
                  <a:pt x="10587" y="8550"/>
                  <a:pt x="10587" y="9231"/>
                </a:cubicBezTo>
                <a:lnTo>
                  <a:pt x="11589" y="9231"/>
                </a:lnTo>
                <a:cubicBezTo>
                  <a:pt x="11585" y="8540"/>
                  <a:pt x="11364" y="7988"/>
                  <a:pt x="11086" y="7988"/>
                </a:cubicBezTo>
                <a:close/>
                <a:moveTo>
                  <a:pt x="7083" y="17250"/>
                </a:moveTo>
                <a:cubicBezTo>
                  <a:pt x="6805" y="17250"/>
                  <a:pt x="6584" y="17811"/>
                  <a:pt x="6584" y="18493"/>
                </a:cubicBezTo>
                <a:lnTo>
                  <a:pt x="7587" y="18493"/>
                </a:lnTo>
                <a:cubicBezTo>
                  <a:pt x="7583" y="17811"/>
                  <a:pt x="7357" y="17250"/>
                  <a:pt x="7083" y="17250"/>
                </a:cubicBezTo>
                <a:close/>
                <a:moveTo>
                  <a:pt x="16091" y="17891"/>
                </a:moveTo>
                <a:cubicBezTo>
                  <a:pt x="16369" y="17891"/>
                  <a:pt x="16591" y="17330"/>
                  <a:pt x="16591" y="16649"/>
                </a:cubicBezTo>
                <a:lnTo>
                  <a:pt x="15588" y="16649"/>
                </a:lnTo>
                <a:cubicBezTo>
                  <a:pt x="15592" y="17330"/>
                  <a:pt x="15817" y="17891"/>
                  <a:pt x="16091" y="17891"/>
                </a:cubicBezTo>
                <a:close/>
                <a:moveTo>
                  <a:pt x="576" y="18503"/>
                </a:moveTo>
                <a:lnTo>
                  <a:pt x="0" y="18503"/>
                </a:lnTo>
                <a:lnTo>
                  <a:pt x="0" y="19736"/>
                </a:lnTo>
                <a:cubicBezTo>
                  <a:pt x="24" y="19746"/>
                  <a:pt x="48" y="19746"/>
                  <a:pt x="72" y="19746"/>
                </a:cubicBezTo>
                <a:cubicBezTo>
                  <a:pt x="350" y="19746"/>
                  <a:pt x="576" y="19184"/>
                  <a:pt x="576" y="18503"/>
                </a:cubicBezTo>
                <a:close/>
                <a:moveTo>
                  <a:pt x="20098" y="17891"/>
                </a:moveTo>
                <a:cubicBezTo>
                  <a:pt x="20376" y="17891"/>
                  <a:pt x="20597" y="17330"/>
                  <a:pt x="20597" y="16649"/>
                </a:cubicBezTo>
                <a:lnTo>
                  <a:pt x="19595" y="16649"/>
                </a:lnTo>
                <a:cubicBezTo>
                  <a:pt x="19595" y="17330"/>
                  <a:pt x="19820" y="17891"/>
                  <a:pt x="20098" y="17891"/>
                </a:cubicBezTo>
                <a:close/>
                <a:moveTo>
                  <a:pt x="2078" y="19746"/>
                </a:moveTo>
                <a:cubicBezTo>
                  <a:pt x="2356" y="19746"/>
                  <a:pt x="2577" y="19184"/>
                  <a:pt x="2577" y="18503"/>
                </a:cubicBezTo>
                <a:lnTo>
                  <a:pt x="1574" y="18503"/>
                </a:lnTo>
                <a:cubicBezTo>
                  <a:pt x="1574" y="19184"/>
                  <a:pt x="1800" y="19746"/>
                  <a:pt x="2078" y="19746"/>
                </a:cubicBezTo>
                <a:close/>
                <a:moveTo>
                  <a:pt x="18093" y="17891"/>
                </a:moveTo>
                <a:cubicBezTo>
                  <a:pt x="18370" y="17891"/>
                  <a:pt x="18592" y="17330"/>
                  <a:pt x="18592" y="16649"/>
                </a:cubicBezTo>
                <a:lnTo>
                  <a:pt x="17589" y="16649"/>
                </a:lnTo>
                <a:cubicBezTo>
                  <a:pt x="17593" y="17330"/>
                  <a:pt x="17819" y="17891"/>
                  <a:pt x="18093" y="17891"/>
                </a:cubicBezTo>
                <a:close/>
                <a:moveTo>
                  <a:pt x="14090" y="17891"/>
                </a:moveTo>
                <a:cubicBezTo>
                  <a:pt x="14368" y="17891"/>
                  <a:pt x="14589" y="17330"/>
                  <a:pt x="14589" y="16649"/>
                </a:cubicBezTo>
                <a:lnTo>
                  <a:pt x="13587" y="16649"/>
                </a:lnTo>
                <a:cubicBezTo>
                  <a:pt x="13591" y="17330"/>
                  <a:pt x="13812" y="17891"/>
                  <a:pt x="14090" y="17891"/>
                </a:cubicBezTo>
                <a:close/>
                <a:moveTo>
                  <a:pt x="13087" y="17250"/>
                </a:moveTo>
                <a:cubicBezTo>
                  <a:pt x="12809" y="17250"/>
                  <a:pt x="12588" y="17811"/>
                  <a:pt x="12588" y="18493"/>
                </a:cubicBezTo>
                <a:lnTo>
                  <a:pt x="13591" y="18493"/>
                </a:lnTo>
                <a:cubicBezTo>
                  <a:pt x="13591" y="17811"/>
                  <a:pt x="13365" y="17250"/>
                  <a:pt x="13087" y="17250"/>
                </a:cubicBezTo>
                <a:close/>
                <a:moveTo>
                  <a:pt x="9085" y="17250"/>
                </a:moveTo>
                <a:cubicBezTo>
                  <a:pt x="8807" y="17250"/>
                  <a:pt x="8585" y="17811"/>
                  <a:pt x="8585" y="18493"/>
                </a:cubicBezTo>
                <a:lnTo>
                  <a:pt x="9584" y="18493"/>
                </a:lnTo>
                <a:cubicBezTo>
                  <a:pt x="9584" y="17811"/>
                  <a:pt x="9362" y="17250"/>
                  <a:pt x="9085" y="17250"/>
                </a:cubicBezTo>
                <a:close/>
                <a:moveTo>
                  <a:pt x="11086" y="17250"/>
                </a:moveTo>
                <a:cubicBezTo>
                  <a:pt x="10808" y="17250"/>
                  <a:pt x="10587" y="17811"/>
                  <a:pt x="10587" y="18493"/>
                </a:cubicBezTo>
                <a:lnTo>
                  <a:pt x="11589" y="18493"/>
                </a:lnTo>
                <a:cubicBezTo>
                  <a:pt x="11585" y="17811"/>
                  <a:pt x="11364" y="17250"/>
                  <a:pt x="11086" y="17250"/>
                </a:cubicBezTo>
                <a:close/>
                <a:moveTo>
                  <a:pt x="17094" y="17250"/>
                </a:moveTo>
                <a:cubicBezTo>
                  <a:pt x="16816" y="17250"/>
                  <a:pt x="16595" y="17811"/>
                  <a:pt x="16595" y="18493"/>
                </a:cubicBezTo>
                <a:lnTo>
                  <a:pt x="17597" y="18493"/>
                </a:lnTo>
                <a:cubicBezTo>
                  <a:pt x="17593" y="17811"/>
                  <a:pt x="17368" y="17250"/>
                  <a:pt x="17094" y="17250"/>
                </a:cubicBezTo>
                <a:close/>
                <a:moveTo>
                  <a:pt x="21097" y="17250"/>
                </a:moveTo>
                <a:cubicBezTo>
                  <a:pt x="20819" y="17250"/>
                  <a:pt x="20597" y="17811"/>
                  <a:pt x="20597" y="18493"/>
                </a:cubicBezTo>
                <a:lnTo>
                  <a:pt x="21600" y="18493"/>
                </a:lnTo>
                <a:cubicBezTo>
                  <a:pt x="21600" y="17811"/>
                  <a:pt x="21374" y="17250"/>
                  <a:pt x="21097" y="17250"/>
                </a:cubicBezTo>
                <a:close/>
                <a:moveTo>
                  <a:pt x="19095" y="17250"/>
                </a:moveTo>
                <a:cubicBezTo>
                  <a:pt x="18817" y="17250"/>
                  <a:pt x="18596" y="17811"/>
                  <a:pt x="18596" y="18493"/>
                </a:cubicBezTo>
                <a:lnTo>
                  <a:pt x="19599" y="18493"/>
                </a:lnTo>
                <a:cubicBezTo>
                  <a:pt x="19595" y="17811"/>
                  <a:pt x="19373" y="17250"/>
                  <a:pt x="19095" y="17250"/>
                </a:cubicBezTo>
                <a:close/>
                <a:moveTo>
                  <a:pt x="18093" y="19746"/>
                </a:moveTo>
                <a:cubicBezTo>
                  <a:pt x="18370" y="19746"/>
                  <a:pt x="18592" y="19184"/>
                  <a:pt x="18592" y="18503"/>
                </a:cubicBezTo>
                <a:lnTo>
                  <a:pt x="17589" y="18503"/>
                </a:lnTo>
                <a:cubicBezTo>
                  <a:pt x="17593" y="19184"/>
                  <a:pt x="17819" y="19746"/>
                  <a:pt x="18093" y="19746"/>
                </a:cubicBezTo>
                <a:close/>
                <a:moveTo>
                  <a:pt x="20098" y="19746"/>
                </a:moveTo>
                <a:cubicBezTo>
                  <a:pt x="20376" y="19746"/>
                  <a:pt x="20597" y="19184"/>
                  <a:pt x="20597" y="18503"/>
                </a:cubicBezTo>
                <a:lnTo>
                  <a:pt x="19595" y="18503"/>
                </a:lnTo>
                <a:cubicBezTo>
                  <a:pt x="19595" y="19184"/>
                  <a:pt x="19820" y="19746"/>
                  <a:pt x="20098" y="19746"/>
                </a:cubicBezTo>
                <a:close/>
                <a:moveTo>
                  <a:pt x="16091" y="19746"/>
                </a:moveTo>
                <a:cubicBezTo>
                  <a:pt x="16369" y="19746"/>
                  <a:pt x="16591" y="19184"/>
                  <a:pt x="16591" y="18503"/>
                </a:cubicBezTo>
                <a:lnTo>
                  <a:pt x="15588" y="18503"/>
                </a:lnTo>
                <a:cubicBezTo>
                  <a:pt x="15592" y="19184"/>
                  <a:pt x="15817" y="19746"/>
                  <a:pt x="16091" y="19746"/>
                </a:cubicBezTo>
                <a:close/>
                <a:moveTo>
                  <a:pt x="15093" y="17250"/>
                </a:moveTo>
                <a:cubicBezTo>
                  <a:pt x="14815" y="17250"/>
                  <a:pt x="14593" y="17811"/>
                  <a:pt x="14593" y="18493"/>
                </a:cubicBezTo>
                <a:lnTo>
                  <a:pt x="15596" y="18493"/>
                </a:lnTo>
                <a:cubicBezTo>
                  <a:pt x="15592" y="17811"/>
                  <a:pt x="15366" y="17250"/>
                  <a:pt x="15093" y="17250"/>
                </a:cubicBezTo>
                <a:close/>
                <a:moveTo>
                  <a:pt x="5078" y="4280"/>
                </a:moveTo>
                <a:cubicBezTo>
                  <a:pt x="4800" y="4280"/>
                  <a:pt x="4579" y="4841"/>
                  <a:pt x="4579" y="5523"/>
                </a:cubicBezTo>
                <a:lnTo>
                  <a:pt x="5581" y="5523"/>
                </a:lnTo>
                <a:cubicBezTo>
                  <a:pt x="5581" y="4841"/>
                  <a:pt x="5356" y="4280"/>
                  <a:pt x="5078" y="4280"/>
                </a:cubicBezTo>
                <a:close/>
                <a:moveTo>
                  <a:pt x="6081" y="8620"/>
                </a:moveTo>
                <a:cubicBezTo>
                  <a:pt x="6358" y="8620"/>
                  <a:pt x="6580" y="8059"/>
                  <a:pt x="6580" y="7377"/>
                </a:cubicBezTo>
                <a:lnTo>
                  <a:pt x="5577" y="7377"/>
                </a:lnTo>
                <a:cubicBezTo>
                  <a:pt x="5581" y="8069"/>
                  <a:pt x="5803" y="8620"/>
                  <a:pt x="6081" y="8620"/>
                </a:cubicBezTo>
                <a:close/>
                <a:moveTo>
                  <a:pt x="3077" y="4280"/>
                </a:moveTo>
                <a:cubicBezTo>
                  <a:pt x="2799" y="4280"/>
                  <a:pt x="2577" y="4841"/>
                  <a:pt x="2577" y="5523"/>
                </a:cubicBezTo>
                <a:lnTo>
                  <a:pt x="3580" y="5523"/>
                </a:lnTo>
                <a:cubicBezTo>
                  <a:pt x="3576" y="4841"/>
                  <a:pt x="3354" y="4280"/>
                  <a:pt x="3077" y="4280"/>
                </a:cubicBezTo>
                <a:close/>
                <a:moveTo>
                  <a:pt x="0" y="6756"/>
                </a:moveTo>
                <a:cubicBezTo>
                  <a:pt x="24" y="6766"/>
                  <a:pt x="48" y="6766"/>
                  <a:pt x="72" y="6766"/>
                </a:cubicBezTo>
                <a:cubicBezTo>
                  <a:pt x="350" y="6766"/>
                  <a:pt x="572" y="6204"/>
                  <a:pt x="572" y="5523"/>
                </a:cubicBezTo>
                <a:lnTo>
                  <a:pt x="0" y="5523"/>
                </a:lnTo>
                <a:lnTo>
                  <a:pt x="0" y="6756"/>
                </a:lnTo>
                <a:close/>
                <a:moveTo>
                  <a:pt x="9085" y="7988"/>
                </a:moveTo>
                <a:cubicBezTo>
                  <a:pt x="8807" y="7988"/>
                  <a:pt x="8585" y="8550"/>
                  <a:pt x="8585" y="9231"/>
                </a:cubicBezTo>
                <a:lnTo>
                  <a:pt x="9584" y="9231"/>
                </a:lnTo>
                <a:cubicBezTo>
                  <a:pt x="9584" y="8540"/>
                  <a:pt x="9362" y="7988"/>
                  <a:pt x="9085" y="7988"/>
                </a:cubicBezTo>
                <a:close/>
                <a:moveTo>
                  <a:pt x="4079" y="6776"/>
                </a:moveTo>
                <a:cubicBezTo>
                  <a:pt x="4357" y="6776"/>
                  <a:pt x="4579" y="6214"/>
                  <a:pt x="4579" y="5533"/>
                </a:cubicBezTo>
                <a:lnTo>
                  <a:pt x="3576" y="5533"/>
                </a:lnTo>
                <a:cubicBezTo>
                  <a:pt x="3576" y="6214"/>
                  <a:pt x="3801" y="6776"/>
                  <a:pt x="4079" y="6776"/>
                </a:cubicBezTo>
                <a:close/>
                <a:moveTo>
                  <a:pt x="10083" y="8620"/>
                </a:moveTo>
                <a:cubicBezTo>
                  <a:pt x="10361" y="8620"/>
                  <a:pt x="10583" y="8059"/>
                  <a:pt x="10583" y="7377"/>
                </a:cubicBezTo>
                <a:lnTo>
                  <a:pt x="9584" y="7377"/>
                </a:lnTo>
                <a:cubicBezTo>
                  <a:pt x="9584" y="8069"/>
                  <a:pt x="9809" y="8620"/>
                  <a:pt x="10083" y="8620"/>
                </a:cubicBezTo>
                <a:close/>
                <a:moveTo>
                  <a:pt x="8082" y="8620"/>
                </a:moveTo>
                <a:cubicBezTo>
                  <a:pt x="8360" y="8620"/>
                  <a:pt x="8581" y="8059"/>
                  <a:pt x="8581" y="7377"/>
                </a:cubicBezTo>
                <a:lnTo>
                  <a:pt x="7579" y="7377"/>
                </a:lnTo>
                <a:cubicBezTo>
                  <a:pt x="7583" y="8069"/>
                  <a:pt x="7808" y="8620"/>
                  <a:pt x="8082" y="8620"/>
                </a:cubicBezTo>
                <a:close/>
                <a:moveTo>
                  <a:pt x="10595" y="7127"/>
                </a:moveTo>
                <a:cubicBezTo>
                  <a:pt x="10587" y="7207"/>
                  <a:pt x="10583" y="7297"/>
                  <a:pt x="10583" y="7387"/>
                </a:cubicBezTo>
                <a:lnTo>
                  <a:pt x="10872" y="7387"/>
                </a:lnTo>
                <a:cubicBezTo>
                  <a:pt x="10784" y="7297"/>
                  <a:pt x="10691" y="7207"/>
                  <a:pt x="10595" y="7127"/>
                </a:cubicBezTo>
                <a:close/>
                <a:moveTo>
                  <a:pt x="7723" y="4530"/>
                </a:moveTo>
                <a:cubicBezTo>
                  <a:pt x="7816" y="4771"/>
                  <a:pt x="7941" y="4911"/>
                  <a:pt x="8086" y="4911"/>
                </a:cubicBezTo>
                <a:cubicBezTo>
                  <a:pt x="8110" y="4911"/>
                  <a:pt x="8134" y="4901"/>
                  <a:pt x="8158" y="4901"/>
                </a:cubicBezTo>
                <a:cubicBezTo>
                  <a:pt x="8009" y="4781"/>
                  <a:pt x="7868" y="4651"/>
                  <a:pt x="7723" y="4530"/>
                </a:cubicBezTo>
                <a:close/>
                <a:moveTo>
                  <a:pt x="7083" y="4280"/>
                </a:moveTo>
                <a:cubicBezTo>
                  <a:pt x="6805" y="4280"/>
                  <a:pt x="6584" y="4841"/>
                  <a:pt x="6584" y="5523"/>
                </a:cubicBezTo>
                <a:lnTo>
                  <a:pt x="7587" y="5523"/>
                </a:lnTo>
                <a:cubicBezTo>
                  <a:pt x="7583" y="4841"/>
                  <a:pt x="7357" y="4280"/>
                  <a:pt x="7083" y="4280"/>
                </a:cubicBezTo>
                <a:close/>
                <a:moveTo>
                  <a:pt x="1075" y="4280"/>
                </a:moveTo>
                <a:cubicBezTo>
                  <a:pt x="797" y="4280"/>
                  <a:pt x="576" y="4841"/>
                  <a:pt x="576" y="5523"/>
                </a:cubicBezTo>
                <a:lnTo>
                  <a:pt x="1579" y="5523"/>
                </a:lnTo>
                <a:cubicBezTo>
                  <a:pt x="1574" y="4841"/>
                  <a:pt x="1353" y="4280"/>
                  <a:pt x="1075" y="4280"/>
                </a:cubicBezTo>
                <a:close/>
                <a:moveTo>
                  <a:pt x="2078" y="3067"/>
                </a:moveTo>
                <a:cubicBezTo>
                  <a:pt x="2356" y="3067"/>
                  <a:pt x="2577" y="2506"/>
                  <a:pt x="2577" y="1824"/>
                </a:cubicBezTo>
                <a:lnTo>
                  <a:pt x="1574" y="1824"/>
                </a:lnTo>
                <a:cubicBezTo>
                  <a:pt x="1574" y="2506"/>
                  <a:pt x="1800" y="3067"/>
                  <a:pt x="2078" y="3067"/>
                </a:cubicBezTo>
                <a:close/>
                <a:moveTo>
                  <a:pt x="4079" y="3067"/>
                </a:moveTo>
                <a:cubicBezTo>
                  <a:pt x="4297" y="3067"/>
                  <a:pt x="4478" y="2726"/>
                  <a:pt x="4550" y="2255"/>
                </a:cubicBezTo>
                <a:cubicBezTo>
                  <a:pt x="4309" y="2105"/>
                  <a:pt x="4071" y="1965"/>
                  <a:pt x="3830" y="1824"/>
                </a:cubicBezTo>
                <a:lnTo>
                  <a:pt x="3580" y="1824"/>
                </a:lnTo>
                <a:cubicBezTo>
                  <a:pt x="3576" y="2506"/>
                  <a:pt x="3801" y="3067"/>
                  <a:pt x="4079" y="3067"/>
                </a:cubicBezTo>
                <a:close/>
                <a:moveTo>
                  <a:pt x="6081" y="6776"/>
                </a:moveTo>
                <a:cubicBezTo>
                  <a:pt x="6358" y="6776"/>
                  <a:pt x="6580" y="6214"/>
                  <a:pt x="6580" y="5533"/>
                </a:cubicBezTo>
                <a:lnTo>
                  <a:pt x="5577" y="5533"/>
                </a:lnTo>
                <a:cubicBezTo>
                  <a:pt x="5581" y="6214"/>
                  <a:pt x="5803" y="6776"/>
                  <a:pt x="6081" y="6776"/>
                </a:cubicBezTo>
                <a:close/>
                <a:moveTo>
                  <a:pt x="72" y="3067"/>
                </a:moveTo>
                <a:cubicBezTo>
                  <a:pt x="350" y="3067"/>
                  <a:pt x="572" y="2506"/>
                  <a:pt x="572" y="1824"/>
                </a:cubicBezTo>
                <a:lnTo>
                  <a:pt x="0" y="1824"/>
                </a:lnTo>
                <a:lnTo>
                  <a:pt x="0" y="3057"/>
                </a:lnTo>
                <a:cubicBezTo>
                  <a:pt x="24" y="3057"/>
                  <a:pt x="48" y="3067"/>
                  <a:pt x="72" y="3067"/>
                </a:cubicBezTo>
                <a:close/>
                <a:moveTo>
                  <a:pt x="3576" y="1674"/>
                </a:moveTo>
                <a:cubicBezTo>
                  <a:pt x="3270" y="1503"/>
                  <a:pt x="2960" y="1333"/>
                  <a:pt x="2650" y="1173"/>
                </a:cubicBezTo>
                <a:cubicBezTo>
                  <a:pt x="2605" y="1363"/>
                  <a:pt x="2577" y="1584"/>
                  <a:pt x="2577" y="1814"/>
                </a:cubicBezTo>
                <a:lnTo>
                  <a:pt x="3580" y="1814"/>
                </a:lnTo>
                <a:cubicBezTo>
                  <a:pt x="3576" y="1774"/>
                  <a:pt x="3576" y="1724"/>
                  <a:pt x="3576" y="1674"/>
                </a:cubicBezTo>
                <a:close/>
                <a:moveTo>
                  <a:pt x="1075" y="571"/>
                </a:moveTo>
                <a:cubicBezTo>
                  <a:pt x="797" y="571"/>
                  <a:pt x="576" y="1133"/>
                  <a:pt x="576" y="1814"/>
                </a:cubicBezTo>
                <a:lnTo>
                  <a:pt x="1579" y="1814"/>
                </a:lnTo>
                <a:cubicBezTo>
                  <a:pt x="1574" y="1133"/>
                  <a:pt x="1353" y="571"/>
                  <a:pt x="1075" y="571"/>
                </a:cubicBezTo>
                <a:close/>
                <a:moveTo>
                  <a:pt x="8593" y="5292"/>
                </a:moveTo>
                <a:cubicBezTo>
                  <a:pt x="8589" y="5372"/>
                  <a:pt x="8585" y="5453"/>
                  <a:pt x="8585" y="5533"/>
                </a:cubicBezTo>
                <a:lnTo>
                  <a:pt x="8859" y="5533"/>
                </a:lnTo>
                <a:cubicBezTo>
                  <a:pt x="8770" y="5443"/>
                  <a:pt x="8682" y="5362"/>
                  <a:pt x="8593" y="5292"/>
                </a:cubicBezTo>
                <a:close/>
                <a:moveTo>
                  <a:pt x="8082" y="6776"/>
                </a:moveTo>
                <a:cubicBezTo>
                  <a:pt x="8360" y="6776"/>
                  <a:pt x="8581" y="6214"/>
                  <a:pt x="8581" y="5533"/>
                </a:cubicBezTo>
                <a:lnTo>
                  <a:pt x="7579" y="5533"/>
                </a:lnTo>
                <a:cubicBezTo>
                  <a:pt x="7583" y="6214"/>
                  <a:pt x="7808" y="6776"/>
                  <a:pt x="8082" y="6776"/>
                </a:cubicBezTo>
                <a:close/>
                <a:moveTo>
                  <a:pt x="2340" y="1022"/>
                </a:moveTo>
                <a:cubicBezTo>
                  <a:pt x="2118" y="912"/>
                  <a:pt x="1893" y="802"/>
                  <a:pt x="1671" y="702"/>
                </a:cubicBezTo>
                <a:cubicBezTo>
                  <a:pt x="1764" y="1012"/>
                  <a:pt x="1909" y="1213"/>
                  <a:pt x="2074" y="1213"/>
                </a:cubicBezTo>
                <a:cubicBezTo>
                  <a:pt x="2174" y="1213"/>
                  <a:pt x="2263" y="1143"/>
                  <a:pt x="2340" y="1022"/>
                </a:cubicBezTo>
                <a:close/>
                <a:moveTo>
                  <a:pt x="564" y="221"/>
                </a:moveTo>
                <a:cubicBezTo>
                  <a:pt x="374" y="140"/>
                  <a:pt x="189" y="70"/>
                  <a:pt x="0" y="0"/>
                </a:cubicBezTo>
                <a:lnTo>
                  <a:pt x="0" y="1193"/>
                </a:lnTo>
                <a:cubicBezTo>
                  <a:pt x="24" y="1203"/>
                  <a:pt x="48" y="1203"/>
                  <a:pt x="72" y="1203"/>
                </a:cubicBezTo>
                <a:cubicBezTo>
                  <a:pt x="314" y="1213"/>
                  <a:pt x="515" y="782"/>
                  <a:pt x="564" y="221"/>
                </a:cubicBezTo>
                <a:close/>
                <a:moveTo>
                  <a:pt x="2078" y="6776"/>
                </a:moveTo>
                <a:cubicBezTo>
                  <a:pt x="2356" y="6776"/>
                  <a:pt x="2577" y="6214"/>
                  <a:pt x="2577" y="5533"/>
                </a:cubicBezTo>
                <a:lnTo>
                  <a:pt x="1574" y="5533"/>
                </a:lnTo>
                <a:cubicBezTo>
                  <a:pt x="1574" y="6214"/>
                  <a:pt x="1800" y="6776"/>
                  <a:pt x="2078" y="6776"/>
                </a:cubicBezTo>
                <a:close/>
                <a:moveTo>
                  <a:pt x="2078" y="10474"/>
                </a:moveTo>
                <a:cubicBezTo>
                  <a:pt x="2356" y="10474"/>
                  <a:pt x="2577" y="9913"/>
                  <a:pt x="2577" y="9231"/>
                </a:cubicBezTo>
                <a:lnTo>
                  <a:pt x="1574" y="9231"/>
                </a:lnTo>
                <a:cubicBezTo>
                  <a:pt x="1574" y="9923"/>
                  <a:pt x="1800" y="10474"/>
                  <a:pt x="2078" y="10474"/>
                </a:cubicBezTo>
                <a:close/>
                <a:moveTo>
                  <a:pt x="4079" y="10474"/>
                </a:moveTo>
                <a:cubicBezTo>
                  <a:pt x="4357" y="10474"/>
                  <a:pt x="4579" y="9913"/>
                  <a:pt x="4579" y="9231"/>
                </a:cubicBezTo>
                <a:lnTo>
                  <a:pt x="3576" y="9231"/>
                </a:lnTo>
                <a:cubicBezTo>
                  <a:pt x="3576" y="9923"/>
                  <a:pt x="3801" y="10474"/>
                  <a:pt x="4079" y="10474"/>
                </a:cubicBezTo>
                <a:close/>
                <a:moveTo>
                  <a:pt x="10083" y="10474"/>
                </a:moveTo>
                <a:cubicBezTo>
                  <a:pt x="10361" y="10474"/>
                  <a:pt x="10583" y="9913"/>
                  <a:pt x="10583" y="9231"/>
                </a:cubicBezTo>
                <a:lnTo>
                  <a:pt x="9584" y="9231"/>
                </a:lnTo>
                <a:cubicBezTo>
                  <a:pt x="9584" y="9923"/>
                  <a:pt x="9809" y="10474"/>
                  <a:pt x="10083" y="10474"/>
                </a:cubicBezTo>
                <a:close/>
                <a:moveTo>
                  <a:pt x="8082" y="10474"/>
                </a:moveTo>
                <a:cubicBezTo>
                  <a:pt x="8360" y="10474"/>
                  <a:pt x="8581" y="9913"/>
                  <a:pt x="8581" y="9231"/>
                </a:cubicBezTo>
                <a:lnTo>
                  <a:pt x="7579" y="9231"/>
                </a:lnTo>
                <a:cubicBezTo>
                  <a:pt x="7583" y="9923"/>
                  <a:pt x="7808" y="10474"/>
                  <a:pt x="8082" y="10474"/>
                </a:cubicBezTo>
                <a:close/>
                <a:moveTo>
                  <a:pt x="6081" y="10474"/>
                </a:moveTo>
                <a:cubicBezTo>
                  <a:pt x="6358" y="10474"/>
                  <a:pt x="6580" y="9913"/>
                  <a:pt x="6580" y="9231"/>
                </a:cubicBezTo>
                <a:lnTo>
                  <a:pt x="5577" y="9231"/>
                </a:lnTo>
                <a:cubicBezTo>
                  <a:pt x="5581" y="9923"/>
                  <a:pt x="5803" y="10474"/>
                  <a:pt x="6081" y="10474"/>
                </a:cubicBezTo>
                <a:close/>
                <a:moveTo>
                  <a:pt x="0" y="10464"/>
                </a:moveTo>
                <a:cubicBezTo>
                  <a:pt x="24" y="10474"/>
                  <a:pt x="48" y="10474"/>
                  <a:pt x="72" y="10474"/>
                </a:cubicBezTo>
                <a:cubicBezTo>
                  <a:pt x="350" y="10474"/>
                  <a:pt x="572" y="9913"/>
                  <a:pt x="572" y="9231"/>
                </a:cubicBezTo>
                <a:lnTo>
                  <a:pt x="0" y="9231"/>
                </a:lnTo>
                <a:lnTo>
                  <a:pt x="0" y="10464"/>
                </a:lnTo>
                <a:close/>
                <a:moveTo>
                  <a:pt x="4079" y="8620"/>
                </a:moveTo>
                <a:cubicBezTo>
                  <a:pt x="4357" y="8620"/>
                  <a:pt x="4579" y="8059"/>
                  <a:pt x="4579" y="7377"/>
                </a:cubicBezTo>
                <a:lnTo>
                  <a:pt x="3576" y="7377"/>
                </a:lnTo>
                <a:cubicBezTo>
                  <a:pt x="3576" y="8069"/>
                  <a:pt x="3801" y="8620"/>
                  <a:pt x="4079" y="8620"/>
                </a:cubicBezTo>
                <a:close/>
                <a:moveTo>
                  <a:pt x="1075" y="7988"/>
                </a:moveTo>
                <a:cubicBezTo>
                  <a:pt x="797" y="7988"/>
                  <a:pt x="576" y="8550"/>
                  <a:pt x="576" y="9231"/>
                </a:cubicBezTo>
                <a:lnTo>
                  <a:pt x="1579" y="9231"/>
                </a:lnTo>
                <a:cubicBezTo>
                  <a:pt x="1574" y="8540"/>
                  <a:pt x="1353" y="7988"/>
                  <a:pt x="1075" y="7988"/>
                </a:cubicBezTo>
                <a:close/>
                <a:moveTo>
                  <a:pt x="5078" y="7988"/>
                </a:moveTo>
                <a:cubicBezTo>
                  <a:pt x="4800" y="7988"/>
                  <a:pt x="4579" y="8550"/>
                  <a:pt x="4579" y="9231"/>
                </a:cubicBezTo>
                <a:lnTo>
                  <a:pt x="5581" y="9231"/>
                </a:lnTo>
                <a:cubicBezTo>
                  <a:pt x="5581" y="8540"/>
                  <a:pt x="5356" y="7988"/>
                  <a:pt x="5078" y="7988"/>
                </a:cubicBezTo>
                <a:close/>
                <a:moveTo>
                  <a:pt x="3077" y="7988"/>
                </a:moveTo>
                <a:cubicBezTo>
                  <a:pt x="2799" y="7988"/>
                  <a:pt x="2577" y="8550"/>
                  <a:pt x="2577" y="9231"/>
                </a:cubicBezTo>
                <a:lnTo>
                  <a:pt x="3580" y="9231"/>
                </a:lnTo>
                <a:cubicBezTo>
                  <a:pt x="3576" y="8540"/>
                  <a:pt x="3354" y="7988"/>
                  <a:pt x="3077" y="7988"/>
                </a:cubicBezTo>
                <a:close/>
                <a:moveTo>
                  <a:pt x="7083" y="7988"/>
                </a:moveTo>
                <a:cubicBezTo>
                  <a:pt x="6805" y="7988"/>
                  <a:pt x="6584" y="8550"/>
                  <a:pt x="6584" y="9231"/>
                </a:cubicBezTo>
                <a:lnTo>
                  <a:pt x="7587" y="9231"/>
                </a:lnTo>
                <a:cubicBezTo>
                  <a:pt x="7583" y="8540"/>
                  <a:pt x="7357" y="7988"/>
                  <a:pt x="7083" y="7988"/>
                </a:cubicBezTo>
                <a:close/>
                <a:moveTo>
                  <a:pt x="3077" y="6134"/>
                </a:moveTo>
                <a:cubicBezTo>
                  <a:pt x="2799" y="6134"/>
                  <a:pt x="2577" y="6696"/>
                  <a:pt x="2577" y="7377"/>
                </a:cubicBezTo>
                <a:lnTo>
                  <a:pt x="3580" y="7377"/>
                </a:lnTo>
                <a:cubicBezTo>
                  <a:pt x="3576" y="6696"/>
                  <a:pt x="3354" y="6134"/>
                  <a:pt x="3077" y="6134"/>
                </a:cubicBezTo>
                <a:close/>
                <a:moveTo>
                  <a:pt x="1075" y="6134"/>
                </a:moveTo>
                <a:cubicBezTo>
                  <a:pt x="797" y="6134"/>
                  <a:pt x="576" y="6696"/>
                  <a:pt x="576" y="7377"/>
                </a:cubicBezTo>
                <a:lnTo>
                  <a:pt x="1579" y="7377"/>
                </a:lnTo>
                <a:cubicBezTo>
                  <a:pt x="1574" y="6696"/>
                  <a:pt x="1353" y="6134"/>
                  <a:pt x="1075" y="6134"/>
                </a:cubicBezTo>
                <a:close/>
                <a:moveTo>
                  <a:pt x="2078" y="8620"/>
                </a:moveTo>
                <a:cubicBezTo>
                  <a:pt x="2356" y="8620"/>
                  <a:pt x="2577" y="8059"/>
                  <a:pt x="2577" y="7377"/>
                </a:cubicBezTo>
                <a:lnTo>
                  <a:pt x="1574" y="7377"/>
                </a:lnTo>
                <a:cubicBezTo>
                  <a:pt x="1574" y="8069"/>
                  <a:pt x="1800" y="8620"/>
                  <a:pt x="2078" y="8620"/>
                </a:cubicBezTo>
                <a:close/>
                <a:moveTo>
                  <a:pt x="0" y="8610"/>
                </a:moveTo>
                <a:cubicBezTo>
                  <a:pt x="24" y="8620"/>
                  <a:pt x="48" y="8620"/>
                  <a:pt x="72" y="8620"/>
                </a:cubicBezTo>
                <a:cubicBezTo>
                  <a:pt x="350" y="8620"/>
                  <a:pt x="572" y="8059"/>
                  <a:pt x="572" y="7377"/>
                </a:cubicBezTo>
                <a:lnTo>
                  <a:pt x="0" y="7377"/>
                </a:lnTo>
                <a:lnTo>
                  <a:pt x="0" y="8610"/>
                </a:lnTo>
                <a:close/>
                <a:moveTo>
                  <a:pt x="5078" y="6134"/>
                </a:moveTo>
                <a:cubicBezTo>
                  <a:pt x="4800" y="6134"/>
                  <a:pt x="4579" y="6696"/>
                  <a:pt x="4579" y="7377"/>
                </a:cubicBezTo>
                <a:lnTo>
                  <a:pt x="5581" y="7377"/>
                </a:lnTo>
                <a:cubicBezTo>
                  <a:pt x="5581" y="6696"/>
                  <a:pt x="5356" y="6134"/>
                  <a:pt x="5078" y="6134"/>
                </a:cubicBezTo>
                <a:close/>
                <a:moveTo>
                  <a:pt x="9085" y="6134"/>
                </a:moveTo>
                <a:cubicBezTo>
                  <a:pt x="8807" y="6134"/>
                  <a:pt x="8585" y="6696"/>
                  <a:pt x="8585" y="7377"/>
                </a:cubicBezTo>
                <a:lnTo>
                  <a:pt x="9584" y="7377"/>
                </a:lnTo>
                <a:cubicBezTo>
                  <a:pt x="9584" y="6696"/>
                  <a:pt x="9362" y="6134"/>
                  <a:pt x="9085" y="6134"/>
                </a:cubicBezTo>
                <a:close/>
                <a:moveTo>
                  <a:pt x="12608" y="8901"/>
                </a:moveTo>
                <a:cubicBezTo>
                  <a:pt x="12596" y="9011"/>
                  <a:pt x="12588" y="9121"/>
                  <a:pt x="12588" y="9231"/>
                </a:cubicBezTo>
                <a:lnTo>
                  <a:pt x="13011" y="9231"/>
                </a:lnTo>
                <a:cubicBezTo>
                  <a:pt x="12878" y="9121"/>
                  <a:pt x="12741" y="9011"/>
                  <a:pt x="12608" y="8901"/>
                </a:cubicBezTo>
                <a:close/>
                <a:moveTo>
                  <a:pt x="7083" y="6134"/>
                </a:moveTo>
                <a:cubicBezTo>
                  <a:pt x="6805" y="6134"/>
                  <a:pt x="6584" y="6696"/>
                  <a:pt x="6584" y="7377"/>
                </a:cubicBezTo>
                <a:lnTo>
                  <a:pt x="7587" y="7377"/>
                </a:lnTo>
                <a:cubicBezTo>
                  <a:pt x="7583" y="6696"/>
                  <a:pt x="7357" y="6134"/>
                  <a:pt x="7083" y="6134"/>
                </a:cubicBezTo>
                <a:close/>
                <a:moveTo>
                  <a:pt x="10188" y="6746"/>
                </a:moveTo>
                <a:cubicBezTo>
                  <a:pt x="10023" y="6595"/>
                  <a:pt x="9854" y="6435"/>
                  <a:pt x="9689" y="6285"/>
                </a:cubicBezTo>
                <a:cubicBezTo>
                  <a:pt x="9781" y="6585"/>
                  <a:pt x="9922" y="6776"/>
                  <a:pt x="10087" y="6776"/>
                </a:cubicBezTo>
                <a:cubicBezTo>
                  <a:pt x="10119" y="6776"/>
                  <a:pt x="10156" y="6766"/>
                  <a:pt x="10188" y="6746"/>
                </a:cubicBezTo>
                <a:close/>
                <a:moveTo>
                  <a:pt x="12089" y="10474"/>
                </a:moveTo>
                <a:cubicBezTo>
                  <a:pt x="12366" y="10474"/>
                  <a:pt x="12588" y="9913"/>
                  <a:pt x="12588" y="9231"/>
                </a:cubicBezTo>
                <a:lnTo>
                  <a:pt x="11585" y="9231"/>
                </a:lnTo>
                <a:cubicBezTo>
                  <a:pt x="11585" y="9923"/>
                  <a:pt x="11811" y="10474"/>
                  <a:pt x="12089" y="10474"/>
                </a:cubicBezTo>
                <a:close/>
                <a:moveTo>
                  <a:pt x="6081" y="16037"/>
                </a:moveTo>
                <a:cubicBezTo>
                  <a:pt x="6358" y="16037"/>
                  <a:pt x="6580" y="15476"/>
                  <a:pt x="6580" y="14794"/>
                </a:cubicBezTo>
                <a:lnTo>
                  <a:pt x="5577" y="14794"/>
                </a:lnTo>
                <a:cubicBezTo>
                  <a:pt x="5581" y="15476"/>
                  <a:pt x="5803" y="16037"/>
                  <a:pt x="6081" y="16037"/>
                </a:cubicBezTo>
                <a:close/>
                <a:moveTo>
                  <a:pt x="6580" y="3668"/>
                </a:moveTo>
                <a:lnTo>
                  <a:pt x="6636" y="3668"/>
                </a:lnTo>
                <a:cubicBezTo>
                  <a:pt x="6616" y="3658"/>
                  <a:pt x="6600" y="3638"/>
                  <a:pt x="6580" y="3628"/>
                </a:cubicBezTo>
                <a:cubicBezTo>
                  <a:pt x="6584" y="3648"/>
                  <a:pt x="6580" y="3658"/>
                  <a:pt x="6580" y="3668"/>
                </a:cubicBezTo>
                <a:close/>
                <a:moveTo>
                  <a:pt x="16091" y="21600"/>
                </a:moveTo>
                <a:cubicBezTo>
                  <a:pt x="16369" y="21600"/>
                  <a:pt x="16591" y="21039"/>
                  <a:pt x="16591" y="20357"/>
                </a:cubicBezTo>
                <a:lnTo>
                  <a:pt x="15588" y="20357"/>
                </a:lnTo>
                <a:cubicBezTo>
                  <a:pt x="15592" y="21039"/>
                  <a:pt x="15817" y="21600"/>
                  <a:pt x="16091" y="21600"/>
                </a:cubicBezTo>
                <a:close/>
                <a:moveTo>
                  <a:pt x="12089" y="21600"/>
                </a:moveTo>
                <a:cubicBezTo>
                  <a:pt x="12366" y="21600"/>
                  <a:pt x="12588" y="21039"/>
                  <a:pt x="12588" y="20357"/>
                </a:cubicBezTo>
                <a:lnTo>
                  <a:pt x="11585" y="20357"/>
                </a:lnTo>
                <a:cubicBezTo>
                  <a:pt x="11585" y="21039"/>
                  <a:pt x="11811" y="21600"/>
                  <a:pt x="12089" y="21600"/>
                </a:cubicBezTo>
                <a:close/>
                <a:moveTo>
                  <a:pt x="20098" y="21600"/>
                </a:moveTo>
                <a:cubicBezTo>
                  <a:pt x="20376" y="21600"/>
                  <a:pt x="20597" y="21039"/>
                  <a:pt x="20597" y="20357"/>
                </a:cubicBezTo>
                <a:lnTo>
                  <a:pt x="19595" y="20357"/>
                </a:lnTo>
                <a:cubicBezTo>
                  <a:pt x="19595" y="21039"/>
                  <a:pt x="19820" y="21600"/>
                  <a:pt x="20098" y="21600"/>
                </a:cubicBezTo>
                <a:close/>
                <a:moveTo>
                  <a:pt x="18093" y="21600"/>
                </a:moveTo>
                <a:cubicBezTo>
                  <a:pt x="18370" y="21600"/>
                  <a:pt x="18592" y="21039"/>
                  <a:pt x="18592" y="20357"/>
                </a:cubicBezTo>
                <a:lnTo>
                  <a:pt x="17589" y="20357"/>
                </a:lnTo>
                <a:cubicBezTo>
                  <a:pt x="17593" y="21039"/>
                  <a:pt x="17819" y="21600"/>
                  <a:pt x="18093" y="21600"/>
                </a:cubicBezTo>
                <a:close/>
                <a:moveTo>
                  <a:pt x="8082" y="21600"/>
                </a:moveTo>
                <a:cubicBezTo>
                  <a:pt x="8360" y="21600"/>
                  <a:pt x="8581" y="21039"/>
                  <a:pt x="8581" y="20357"/>
                </a:cubicBezTo>
                <a:lnTo>
                  <a:pt x="7579" y="20357"/>
                </a:lnTo>
                <a:cubicBezTo>
                  <a:pt x="7583" y="21039"/>
                  <a:pt x="7808" y="21600"/>
                  <a:pt x="8082" y="21600"/>
                </a:cubicBezTo>
                <a:close/>
                <a:moveTo>
                  <a:pt x="4079" y="21600"/>
                </a:moveTo>
                <a:cubicBezTo>
                  <a:pt x="4357" y="21600"/>
                  <a:pt x="4579" y="21039"/>
                  <a:pt x="4579" y="20357"/>
                </a:cubicBezTo>
                <a:lnTo>
                  <a:pt x="3576" y="20357"/>
                </a:lnTo>
                <a:cubicBezTo>
                  <a:pt x="3576" y="21039"/>
                  <a:pt x="3801" y="21600"/>
                  <a:pt x="4079" y="21600"/>
                </a:cubicBezTo>
                <a:close/>
                <a:moveTo>
                  <a:pt x="2078" y="21600"/>
                </a:moveTo>
                <a:cubicBezTo>
                  <a:pt x="2356" y="21600"/>
                  <a:pt x="2577" y="21039"/>
                  <a:pt x="2577" y="20357"/>
                </a:cubicBezTo>
                <a:lnTo>
                  <a:pt x="1574" y="20357"/>
                </a:lnTo>
                <a:cubicBezTo>
                  <a:pt x="1574" y="21039"/>
                  <a:pt x="1800" y="21600"/>
                  <a:pt x="2078" y="21600"/>
                </a:cubicBezTo>
                <a:close/>
                <a:moveTo>
                  <a:pt x="21097" y="19104"/>
                </a:moveTo>
                <a:cubicBezTo>
                  <a:pt x="20819" y="19104"/>
                  <a:pt x="20597" y="19666"/>
                  <a:pt x="20597" y="20347"/>
                </a:cubicBezTo>
                <a:lnTo>
                  <a:pt x="21600" y="20347"/>
                </a:lnTo>
                <a:cubicBezTo>
                  <a:pt x="21600" y="19666"/>
                  <a:pt x="21374" y="19104"/>
                  <a:pt x="21097" y="19104"/>
                </a:cubicBezTo>
                <a:close/>
                <a:moveTo>
                  <a:pt x="6081" y="21600"/>
                </a:moveTo>
                <a:cubicBezTo>
                  <a:pt x="6358" y="21600"/>
                  <a:pt x="6580" y="21039"/>
                  <a:pt x="6580" y="20357"/>
                </a:cubicBezTo>
                <a:lnTo>
                  <a:pt x="5577" y="20357"/>
                </a:lnTo>
                <a:cubicBezTo>
                  <a:pt x="5581" y="21039"/>
                  <a:pt x="5803" y="21600"/>
                  <a:pt x="6081" y="21600"/>
                </a:cubicBezTo>
                <a:close/>
                <a:moveTo>
                  <a:pt x="10083" y="21600"/>
                </a:moveTo>
                <a:cubicBezTo>
                  <a:pt x="10361" y="21600"/>
                  <a:pt x="10583" y="21039"/>
                  <a:pt x="10583" y="20357"/>
                </a:cubicBezTo>
                <a:lnTo>
                  <a:pt x="9584" y="20357"/>
                </a:lnTo>
                <a:cubicBezTo>
                  <a:pt x="9584" y="21039"/>
                  <a:pt x="9809" y="21600"/>
                  <a:pt x="10083" y="21600"/>
                </a:cubicBezTo>
                <a:close/>
                <a:moveTo>
                  <a:pt x="17094" y="19104"/>
                </a:moveTo>
                <a:cubicBezTo>
                  <a:pt x="16816" y="19104"/>
                  <a:pt x="16595" y="19666"/>
                  <a:pt x="16595" y="20347"/>
                </a:cubicBezTo>
                <a:lnTo>
                  <a:pt x="17597" y="20347"/>
                </a:lnTo>
                <a:cubicBezTo>
                  <a:pt x="17593" y="19666"/>
                  <a:pt x="17368" y="19104"/>
                  <a:pt x="17094" y="19104"/>
                </a:cubicBezTo>
                <a:close/>
                <a:moveTo>
                  <a:pt x="7083" y="19104"/>
                </a:moveTo>
                <a:cubicBezTo>
                  <a:pt x="6805" y="19104"/>
                  <a:pt x="6584" y="19666"/>
                  <a:pt x="6584" y="20347"/>
                </a:cubicBezTo>
                <a:lnTo>
                  <a:pt x="7587" y="20347"/>
                </a:lnTo>
                <a:cubicBezTo>
                  <a:pt x="7583" y="19666"/>
                  <a:pt x="7357" y="19104"/>
                  <a:pt x="7083" y="19104"/>
                </a:cubicBezTo>
                <a:close/>
                <a:moveTo>
                  <a:pt x="5078" y="19104"/>
                </a:moveTo>
                <a:cubicBezTo>
                  <a:pt x="4800" y="19104"/>
                  <a:pt x="4579" y="19666"/>
                  <a:pt x="4579" y="20347"/>
                </a:cubicBezTo>
                <a:lnTo>
                  <a:pt x="5581" y="20347"/>
                </a:lnTo>
                <a:cubicBezTo>
                  <a:pt x="5581" y="19666"/>
                  <a:pt x="5356" y="19104"/>
                  <a:pt x="5078" y="19104"/>
                </a:cubicBezTo>
                <a:close/>
                <a:moveTo>
                  <a:pt x="3077" y="19104"/>
                </a:moveTo>
                <a:cubicBezTo>
                  <a:pt x="2799" y="19104"/>
                  <a:pt x="2577" y="19666"/>
                  <a:pt x="2577" y="20347"/>
                </a:cubicBezTo>
                <a:lnTo>
                  <a:pt x="3580" y="20347"/>
                </a:lnTo>
                <a:cubicBezTo>
                  <a:pt x="3576" y="19666"/>
                  <a:pt x="3354" y="19104"/>
                  <a:pt x="3077" y="19104"/>
                </a:cubicBezTo>
                <a:close/>
                <a:moveTo>
                  <a:pt x="9085" y="19104"/>
                </a:moveTo>
                <a:cubicBezTo>
                  <a:pt x="8807" y="19104"/>
                  <a:pt x="8585" y="19666"/>
                  <a:pt x="8585" y="20347"/>
                </a:cubicBezTo>
                <a:lnTo>
                  <a:pt x="9584" y="20347"/>
                </a:lnTo>
                <a:cubicBezTo>
                  <a:pt x="9584" y="19666"/>
                  <a:pt x="9362" y="19104"/>
                  <a:pt x="9085" y="19104"/>
                </a:cubicBezTo>
                <a:close/>
                <a:moveTo>
                  <a:pt x="1075" y="19104"/>
                </a:moveTo>
                <a:cubicBezTo>
                  <a:pt x="797" y="19104"/>
                  <a:pt x="576" y="19666"/>
                  <a:pt x="576" y="20347"/>
                </a:cubicBezTo>
                <a:lnTo>
                  <a:pt x="1579" y="20347"/>
                </a:lnTo>
                <a:cubicBezTo>
                  <a:pt x="1574" y="19666"/>
                  <a:pt x="1353" y="19104"/>
                  <a:pt x="1075" y="19104"/>
                </a:cubicBezTo>
                <a:close/>
                <a:moveTo>
                  <a:pt x="72" y="21600"/>
                </a:moveTo>
                <a:cubicBezTo>
                  <a:pt x="350" y="21600"/>
                  <a:pt x="572" y="21039"/>
                  <a:pt x="572" y="20357"/>
                </a:cubicBezTo>
                <a:lnTo>
                  <a:pt x="0" y="20357"/>
                </a:lnTo>
                <a:lnTo>
                  <a:pt x="0" y="21590"/>
                </a:lnTo>
                <a:cubicBezTo>
                  <a:pt x="24" y="21590"/>
                  <a:pt x="48" y="21600"/>
                  <a:pt x="72" y="21600"/>
                </a:cubicBezTo>
                <a:close/>
                <a:moveTo>
                  <a:pt x="15093" y="19104"/>
                </a:moveTo>
                <a:cubicBezTo>
                  <a:pt x="14815" y="19104"/>
                  <a:pt x="14593" y="19666"/>
                  <a:pt x="14593" y="20347"/>
                </a:cubicBezTo>
                <a:lnTo>
                  <a:pt x="15596" y="20347"/>
                </a:lnTo>
                <a:cubicBezTo>
                  <a:pt x="15592" y="19666"/>
                  <a:pt x="15366" y="19104"/>
                  <a:pt x="15093" y="19104"/>
                </a:cubicBezTo>
                <a:close/>
                <a:moveTo>
                  <a:pt x="19095" y="19104"/>
                </a:moveTo>
                <a:cubicBezTo>
                  <a:pt x="18817" y="19104"/>
                  <a:pt x="18596" y="19666"/>
                  <a:pt x="18596" y="20347"/>
                </a:cubicBezTo>
                <a:lnTo>
                  <a:pt x="19599" y="20347"/>
                </a:lnTo>
                <a:cubicBezTo>
                  <a:pt x="19595" y="19666"/>
                  <a:pt x="19373" y="19104"/>
                  <a:pt x="19095" y="19104"/>
                </a:cubicBezTo>
                <a:close/>
                <a:moveTo>
                  <a:pt x="13087" y="19104"/>
                </a:moveTo>
                <a:cubicBezTo>
                  <a:pt x="12809" y="19104"/>
                  <a:pt x="12588" y="19666"/>
                  <a:pt x="12588" y="20347"/>
                </a:cubicBezTo>
                <a:lnTo>
                  <a:pt x="13591" y="20347"/>
                </a:lnTo>
                <a:cubicBezTo>
                  <a:pt x="13591" y="19666"/>
                  <a:pt x="13365" y="19104"/>
                  <a:pt x="13087" y="19104"/>
                </a:cubicBezTo>
                <a:close/>
                <a:moveTo>
                  <a:pt x="11086" y="19104"/>
                </a:moveTo>
                <a:cubicBezTo>
                  <a:pt x="10808" y="19104"/>
                  <a:pt x="10587" y="19666"/>
                  <a:pt x="10587" y="20347"/>
                </a:cubicBezTo>
                <a:lnTo>
                  <a:pt x="11589" y="20347"/>
                </a:lnTo>
                <a:cubicBezTo>
                  <a:pt x="11585" y="19666"/>
                  <a:pt x="11364" y="19104"/>
                  <a:pt x="11086" y="19104"/>
                </a:cubicBezTo>
                <a:close/>
                <a:moveTo>
                  <a:pt x="14090" y="21600"/>
                </a:moveTo>
                <a:cubicBezTo>
                  <a:pt x="14368" y="21600"/>
                  <a:pt x="14589" y="21039"/>
                  <a:pt x="14589" y="20357"/>
                </a:cubicBezTo>
                <a:lnTo>
                  <a:pt x="13587" y="20357"/>
                </a:lnTo>
                <a:cubicBezTo>
                  <a:pt x="13591" y="21039"/>
                  <a:pt x="13812" y="21600"/>
                  <a:pt x="14090" y="21600"/>
                </a:cubicBezTo>
                <a:close/>
                <a:moveTo>
                  <a:pt x="13087" y="13541"/>
                </a:moveTo>
                <a:cubicBezTo>
                  <a:pt x="12809" y="13541"/>
                  <a:pt x="12588" y="14103"/>
                  <a:pt x="12588" y="14784"/>
                </a:cubicBezTo>
                <a:lnTo>
                  <a:pt x="13591" y="14784"/>
                </a:lnTo>
                <a:cubicBezTo>
                  <a:pt x="13591" y="14103"/>
                  <a:pt x="13365" y="13541"/>
                  <a:pt x="13087" y="13541"/>
                </a:cubicBezTo>
                <a:close/>
                <a:moveTo>
                  <a:pt x="9085" y="13541"/>
                </a:moveTo>
                <a:cubicBezTo>
                  <a:pt x="8807" y="13541"/>
                  <a:pt x="8585" y="14103"/>
                  <a:pt x="8585" y="14784"/>
                </a:cubicBezTo>
                <a:lnTo>
                  <a:pt x="9584" y="14784"/>
                </a:lnTo>
                <a:cubicBezTo>
                  <a:pt x="9584" y="14103"/>
                  <a:pt x="9362" y="13541"/>
                  <a:pt x="9085" y="13541"/>
                </a:cubicBezTo>
                <a:close/>
                <a:moveTo>
                  <a:pt x="11086" y="13541"/>
                </a:moveTo>
                <a:cubicBezTo>
                  <a:pt x="10808" y="13541"/>
                  <a:pt x="10587" y="14103"/>
                  <a:pt x="10587" y="14784"/>
                </a:cubicBezTo>
                <a:lnTo>
                  <a:pt x="11589" y="14784"/>
                </a:lnTo>
                <a:cubicBezTo>
                  <a:pt x="11585" y="14103"/>
                  <a:pt x="11364" y="13541"/>
                  <a:pt x="11086" y="13541"/>
                </a:cubicBezTo>
                <a:close/>
                <a:moveTo>
                  <a:pt x="5078" y="13541"/>
                </a:moveTo>
                <a:cubicBezTo>
                  <a:pt x="4800" y="13541"/>
                  <a:pt x="4579" y="14103"/>
                  <a:pt x="4579" y="14784"/>
                </a:cubicBezTo>
                <a:lnTo>
                  <a:pt x="5581" y="14784"/>
                </a:lnTo>
                <a:cubicBezTo>
                  <a:pt x="5581" y="14103"/>
                  <a:pt x="5356" y="13541"/>
                  <a:pt x="5078" y="13541"/>
                </a:cubicBezTo>
                <a:close/>
                <a:moveTo>
                  <a:pt x="7083" y="13541"/>
                </a:moveTo>
                <a:cubicBezTo>
                  <a:pt x="6805" y="13541"/>
                  <a:pt x="6584" y="14103"/>
                  <a:pt x="6584" y="14784"/>
                </a:cubicBezTo>
                <a:lnTo>
                  <a:pt x="7587" y="14784"/>
                </a:lnTo>
                <a:cubicBezTo>
                  <a:pt x="7583" y="14103"/>
                  <a:pt x="7357" y="13541"/>
                  <a:pt x="7083" y="13541"/>
                </a:cubicBezTo>
                <a:close/>
                <a:moveTo>
                  <a:pt x="20477" y="13742"/>
                </a:moveTo>
                <a:cubicBezTo>
                  <a:pt x="20191" y="13612"/>
                  <a:pt x="19905" y="13471"/>
                  <a:pt x="19619" y="13331"/>
                </a:cubicBezTo>
                <a:cubicBezTo>
                  <a:pt x="19683" y="13822"/>
                  <a:pt x="19872" y="14183"/>
                  <a:pt x="20094" y="14183"/>
                </a:cubicBezTo>
                <a:cubicBezTo>
                  <a:pt x="20251" y="14183"/>
                  <a:pt x="20388" y="14012"/>
                  <a:pt x="20477" y="13742"/>
                </a:cubicBezTo>
                <a:close/>
                <a:moveTo>
                  <a:pt x="3077" y="13541"/>
                </a:moveTo>
                <a:cubicBezTo>
                  <a:pt x="2799" y="13541"/>
                  <a:pt x="2577" y="14103"/>
                  <a:pt x="2577" y="14784"/>
                </a:cubicBezTo>
                <a:lnTo>
                  <a:pt x="3580" y="14784"/>
                </a:lnTo>
                <a:cubicBezTo>
                  <a:pt x="3576" y="14103"/>
                  <a:pt x="3354" y="13541"/>
                  <a:pt x="3077" y="13541"/>
                </a:cubicBezTo>
                <a:close/>
                <a:moveTo>
                  <a:pt x="20762" y="13872"/>
                </a:moveTo>
                <a:cubicBezTo>
                  <a:pt x="20662" y="14103"/>
                  <a:pt x="20597" y="14423"/>
                  <a:pt x="20597" y="14794"/>
                </a:cubicBezTo>
                <a:lnTo>
                  <a:pt x="21600" y="14794"/>
                </a:lnTo>
                <a:cubicBezTo>
                  <a:pt x="21600" y="14584"/>
                  <a:pt x="21580" y="14393"/>
                  <a:pt x="21544" y="14223"/>
                </a:cubicBezTo>
                <a:cubicBezTo>
                  <a:pt x="21282" y="14103"/>
                  <a:pt x="21020" y="13992"/>
                  <a:pt x="20762" y="13872"/>
                </a:cubicBezTo>
                <a:close/>
                <a:moveTo>
                  <a:pt x="19095" y="13541"/>
                </a:moveTo>
                <a:cubicBezTo>
                  <a:pt x="18817" y="13541"/>
                  <a:pt x="18596" y="14103"/>
                  <a:pt x="18596" y="14784"/>
                </a:cubicBezTo>
                <a:lnTo>
                  <a:pt x="19599" y="14784"/>
                </a:lnTo>
                <a:cubicBezTo>
                  <a:pt x="19595" y="14103"/>
                  <a:pt x="19373" y="13541"/>
                  <a:pt x="19095" y="13541"/>
                </a:cubicBezTo>
                <a:close/>
                <a:moveTo>
                  <a:pt x="17094" y="13541"/>
                </a:moveTo>
                <a:cubicBezTo>
                  <a:pt x="16816" y="13541"/>
                  <a:pt x="16595" y="14103"/>
                  <a:pt x="16595" y="14784"/>
                </a:cubicBezTo>
                <a:lnTo>
                  <a:pt x="17597" y="14784"/>
                </a:lnTo>
                <a:cubicBezTo>
                  <a:pt x="17593" y="14103"/>
                  <a:pt x="17368" y="13541"/>
                  <a:pt x="17094" y="13541"/>
                </a:cubicBezTo>
                <a:close/>
                <a:moveTo>
                  <a:pt x="15093" y="13541"/>
                </a:moveTo>
                <a:cubicBezTo>
                  <a:pt x="14815" y="13541"/>
                  <a:pt x="14593" y="14103"/>
                  <a:pt x="14593" y="14784"/>
                </a:cubicBezTo>
                <a:lnTo>
                  <a:pt x="15596" y="14784"/>
                </a:lnTo>
                <a:cubicBezTo>
                  <a:pt x="15592" y="14103"/>
                  <a:pt x="15366" y="13541"/>
                  <a:pt x="15093" y="13541"/>
                </a:cubicBezTo>
                <a:close/>
                <a:moveTo>
                  <a:pt x="2078" y="16037"/>
                </a:moveTo>
                <a:cubicBezTo>
                  <a:pt x="2356" y="16037"/>
                  <a:pt x="2577" y="15476"/>
                  <a:pt x="2577" y="14794"/>
                </a:cubicBezTo>
                <a:lnTo>
                  <a:pt x="1574" y="14794"/>
                </a:lnTo>
                <a:cubicBezTo>
                  <a:pt x="1574" y="15476"/>
                  <a:pt x="1800" y="16037"/>
                  <a:pt x="2078" y="16037"/>
                </a:cubicBezTo>
                <a:close/>
                <a:moveTo>
                  <a:pt x="12089" y="16037"/>
                </a:moveTo>
                <a:cubicBezTo>
                  <a:pt x="12366" y="16037"/>
                  <a:pt x="12588" y="15476"/>
                  <a:pt x="12588" y="14794"/>
                </a:cubicBezTo>
                <a:lnTo>
                  <a:pt x="11585" y="14794"/>
                </a:lnTo>
                <a:cubicBezTo>
                  <a:pt x="11585" y="15476"/>
                  <a:pt x="11811" y="16037"/>
                  <a:pt x="12089" y="16037"/>
                </a:cubicBezTo>
                <a:close/>
                <a:moveTo>
                  <a:pt x="14090" y="16037"/>
                </a:moveTo>
                <a:cubicBezTo>
                  <a:pt x="14368" y="16037"/>
                  <a:pt x="14589" y="15476"/>
                  <a:pt x="14589" y="14794"/>
                </a:cubicBezTo>
                <a:lnTo>
                  <a:pt x="13587" y="14794"/>
                </a:lnTo>
                <a:cubicBezTo>
                  <a:pt x="13591" y="15476"/>
                  <a:pt x="13812" y="16037"/>
                  <a:pt x="14090" y="16037"/>
                </a:cubicBezTo>
                <a:close/>
                <a:moveTo>
                  <a:pt x="16091" y="16037"/>
                </a:moveTo>
                <a:cubicBezTo>
                  <a:pt x="16369" y="16037"/>
                  <a:pt x="16591" y="15476"/>
                  <a:pt x="16591" y="14794"/>
                </a:cubicBezTo>
                <a:lnTo>
                  <a:pt x="15588" y="14794"/>
                </a:lnTo>
                <a:cubicBezTo>
                  <a:pt x="15592" y="15476"/>
                  <a:pt x="15817" y="16037"/>
                  <a:pt x="16091" y="16037"/>
                </a:cubicBezTo>
                <a:close/>
                <a:moveTo>
                  <a:pt x="10083" y="16037"/>
                </a:moveTo>
                <a:cubicBezTo>
                  <a:pt x="10361" y="16037"/>
                  <a:pt x="10583" y="15476"/>
                  <a:pt x="10583" y="14794"/>
                </a:cubicBezTo>
                <a:lnTo>
                  <a:pt x="9584" y="14794"/>
                </a:lnTo>
                <a:cubicBezTo>
                  <a:pt x="9584" y="15476"/>
                  <a:pt x="9809" y="16037"/>
                  <a:pt x="10083" y="16037"/>
                </a:cubicBezTo>
                <a:close/>
                <a:moveTo>
                  <a:pt x="18093" y="16037"/>
                </a:moveTo>
                <a:cubicBezTo>
                  <a:pt x="18370" y="16037"/>
                  <a:pt x="18592" y="15476"/>
                  <a:pt x="18592" y="14794"/>
                </a:cubicBezTo>
                <a:lnTo>
                  <a:pt x="17589" y="14794"/>
                </a:lnTo>
                <a:cubicBezTo>
                  <a:pt x="17593" y="15476"/>
                  <a:pt x="17819" y="16037"/>
                  <a:pt x="18093" y="16037"/>
                </a:cubicBezTo>
                <a:close/>
                <a:moveTo>
                  <a:pt x="0" y="16027"/>
                </a:moveTo>
                <a:cubicBezTo>
                  <a:pt x="24" y="16037"/>
                  <a:pt x="48" y="16037"/>
                  <a:pt x="72" y="16037"/>
                </a:cubicBezTo>
                <a:cubicBezTo>
                  <a:pt x="350" y="16037"/>
                  <a:pt x="572" y="15476"/>
                  <a:pt x="572" y="14794"/>
                </a:cubicBezTo>
                <a:lnTo>
                  <a:pt x="0" y="14794"/>
                </a:lnTo>
                <a:lnTo>
                  <a:pt x="0" y="16027"/>
                </a:lnTo>
                <a:close/>
                <a:moveTo>
                  <a:pt x="20098" y="16037"/>
                </a:moveTo>
                <a:cubicBezTo>
                  <a:pt x="20376" y="16037"/>
                  <a:pt x="20597" y="15476"/>
                  <a:pt x="20597" y="14794"/>
                </a:cubicBezTo>
                <a:lnTo>
                  <a:pt x="19595" y="14794"/>
                </a:lnTo>
                <a:cubicBezTo>
                  <a:pt x="19595" y="15476"/>
                  <a:pt x="19820" y="16037"/>
                  <a:pt x="20098" y="16037"/>
                </a:cubicBezTo>
                <a:close/>
                <a:moveTo>
                  <a:pt x="1075" y="13541"/>
                </a:moveTo>
                <a:cubicBezTo>
                  <a:pt x="797" y="13541"/>
                  <a:pt x="576" y="14103"/>
                  <a:pt x="576" y="14784"/>
                </a:cubicBezTo>
                <a:lnTo>
                  <a:pt x="1579" y="14784"/>
                </a:lnTo>
                <a:cubicBezTo>
                  <a:pt x="1574" y="14103"/>
                  <a:pt x="1353" y="13541"/>
                  <a:pt x="1075" y="13541"/>
                </a:cubicBezTo>
                <a:close/>
                <a:moveTo>
                  <a:pt x="8082" y="16037"/>
                </a:moveTo>
                <a:cubicBezTo>
                  <a:pt x="8360" y="16037"/>
                  <a:pt x="8581" y="15476"/>
                  <a:pt x="8581" y="14794"/>
                </a:cubicBezTo>
                <a:lnTo>
                  <a:pt x="7579" y="14794"/>
                </a:lnTo>
                <a:cubicBezTo>
                  <a:pt x="7583" y="15476"/>
                  <a:pt x="7808" y="16037"/>
                  <a:pt x="8082" y="16037"/>
                </a:cubicBezTo>
                <a:close/>
                <a:moveTo>
                  <a:pt x="4079" y="16037"/>
                </a:moveTo>
                <a:cubicBezTo>
                  <a:pt x="4357" y="16037"/>
                  <a:pt x="4579" y="15476"/>
                  <a:pt x="4579" y="14794"/>
                </a:cubicBezTo>
                <a:lnTo>
                  <a:pt x="3576" y="14794"/>
                </a:lnTo>
                <a:cubicBezTo>
                  <a:pt x="3576" y="15476"/>
                  <a:pt x="3801" y="16037"/>
                  <a:pt x="4079" y="16037"/>
                </a:cubicBezTo>
                <a:close/>
                <a:moveTo>
                  <a:pt x="15093" y="11697"/>
                </a:moveTo>
                <a:cubicBezTo>
                  <a:pt x="14815" y="11697"/>
                  <a:pt x="14593" y="12258"/>
                  <a:pt x="14593" y="12940"/>
                </a:cubicBezTo>
                <a:lnTo>
                  <a:pt x="15596" y="12940"/>
                </a:lnTo>
                <a:cubicBezTo>
                  <a:pt x="15592" y="12248"/>
                  <a:pt x="15366" y="11697"/>
                  <a:pt x="15093" y="11697"/>
                </a:cubicBezTo>
                <a:close/>
                <a:moveTo>
                  <a:pt x="17094" y="15396"/>
                </a:moveTo>
                <a:cubicBezTo>
                  <a:pt x="16816" y="15396"/>
                  <a:pt x="16595" y="15957"/>
                  <a:pt x="16595" y="16639"/>
                </a:cubicBezTo>
                <a:lnTo>
                  <a:pt x="17597" y="16639"/>
                </a:lnTo>
                <a:cubicBezTo>
                  <a:pt x="17593" y="15957"/>
                  <a:pt x="17368" y="15396"/>
                  <a:pt x="17094" y="15396"/>
                </a:cubicBezTo>
                <a:close/>
                <a:moveTo>
                  <a:pt x="19095" y="15396"/>
                </a:moveTo>
                <a:cubicBezTo>
                  <a:pt x="18817" y="15396"/>
                  <a:pt x="18596" y="15957"/>
                  <a:pt x="18596" y="16639"/>
                </a:cubicBezTo>
                <a:lnTo>
                  <a:pt x="19599" y="16639"/>
                </a:lnTo>
                <a:cubicBezTo>
                  <a:pt x="19595" y="15957"/>
                  <a:pt x="19373" y="15396"/>
                  <a:pt x="19095" y="15396"/>
                </a:cubicBezTo>
                <a:close/>
                <a:moveTo>
                  <a:pt x="15093" y="15396"/>
                </a:moveTo>
                <a:cubicBezTo>
                  <a:pt x="14815" y="15396"/>
                  <a:pt x="14593" y="15957"/>
                  <a:pt x="14593" y="16639"/>
                </a:cubicBezTo>
                <a:lnTo>
                  <a:pt x="15596" y="16639"/>
                </a:lnTo>
                <a:cubicBezTo>
                  <a:pt x="15592" y="15957"/>
                  <a:pt x="15366" y="15396"/>
                  <a:pt x="15093" y="15396"/>
                </a:cubicBezTo>
                <a:close/>
                <a:moveTo>
                  <a:pt x="11086" y="15396"/>
                </a:moveTo>
                <a:cubicBezTo>
                  <a:pt x="10808" y="15396"/>
                  <a:pt x="10587" y="15957"/>
                  <a:pt x="10587" y="16639"/>
                </a:cubicBezTo>
                <a:lnTo>
                  <a:pt x="11589" y="16639"/>
                </a:lnTo>
                <a:cubicBezTo>
                  <a:pt x="11585" y="15957"/>
                  <a:pt x="11364" y="15396"/>
                  <a:pt x="11086" y="15396"/>
                </a:cubicBezTo>
                <a:close/>
                <a:moveTo>
                  <a:pt x="13087" y="15396"/>
                </a:moveTo>
                <a:cubicBezTo>
                  <a:pt x="12809" y="15396"/>
                  <a:pt x="12588" y="15957"/>
                  <a:pt x="12588" y="16639"/>
                </a:cubicBezTo>
                <a:lnTo>
                  <a:pt x="13591" y="16639"/>
                </a:lnTo>
                <a:cubicBezTo>
                  <a:pt x="13591" y="15957"/>
                  <a:pt x="13365" y="15396"/>
                  <a:pt x="13087" y="15396"/>
                </a:cubicBezTo>
                <a:close/>
                <a:moveTo>
                  <a:pt x="9085" y="15396"/>
                </a:moveTo>
                <a:cubicBezTo>
                  <a:pt x="8807" y="15396"/>
                  <a:pt x="8585" y="15957"/>
                  <a:pt x="8585" y="16639"/>
                </a:cubicBezTo>
                <a:lnTo>
                  <a:pt x="9584" y="16639"/>
                </a:lnTo>
                <a:cubicBezTo>
                  <a:pt x="9584" y="15957"/>
                  <a:pt x="9362" y="15396"/>
                  <a:pt x="9085" y="15396"/>
                </a:cubicBezTo>
                <a:close/>
                <a:moveTo>
                  <a:pt x="7083" y="11697"/>
                </a:moveTo>
                <a:cubicBezTo>
                  <a:pt x="6805" y="11697"/>
                  <a:pt x="6584" y="12258"/>
                  <a:pt x="6584" y="12940"/>
                </a:cubicBezTo>
                <a:lnTo>
                  <a:pt x="7587" y="12940"/>
                </a:lnTo>
                <a:cubicBezTo>
                  <a:pt x="7583" y="12248"/>
                  <a:pt x="7357" y="11697"/>
                  <a:pt x="7083" y="11697"/>
                </a:cubicBezTo>
                <a:close/>
                <a:moveTo>
                  <a:pt x="5078" y="11697"/>
                </a:moveTo>
                <a:cubicBezTo>
                  <a:pt x="4800" y="11697"/>
                  <a:pt x="4579" y="12258"/>
                  <a:pt x="4579" y="12940"/>
                </a:cubicBezTo>
                <a:lnTo>
                  <a:pt x="5581" y="12940"/>
                </a:lnTo>
                <a:cubicBezTo>
                  <a:pt x="5581" y="12248"/>
                  <a:pt x="5356" y="11697"/>
                  <a:pt x="5078" y="11697"/>
                </a:cubicBezTo>
                <a:close/>
                <a:moveTo>
                  <a:pt x="3077" y="11697"/>
                </a:moveTo>
                <a:cubicBezTo>
                  <a:pt x="2799" y="11697"/>
                  <a:pt x="2577" y="12258"/>
                  <a:pt x="2577" y="12940"/>
                </a:cubicBezTo>
                <a:lnTo>
                  <a:pt x="3580" y="12940"/>
                </a:lnTo>
                <a:cubicBezTo>
                  <a:pt x="3576" y="12248"/>
                  <a:pt x="3354" y="11697"/>
                  <a:pt x="3077" y="11697"/>
                </a:cubicBezTo>
                <a:close/>
                <a:moveTo>
                  <a:pt x="1075" y="11697"/>
                </a:moveTo>
                <a:cubicBezTo>
                  <a:pt x="797" y="11697"/>
                  <a:pt x="576" y="12258"/>
                  <a:pt x="576" y="12940"/>
                </a:cubicBezTo>
                <a:lnTo>
                  <a:pt x="1579" y="12940"/>
                </a:lnTo>
                <a:cubicBezTo>
                  <a:pt x="1574" y="12248"/>
                  <a:pt x="1353" y="11697"/>
                  <a:pt x="1075" y="11697"/>
                </a:cubicBezTo>
                <a:close/>
                <a:moveTo>
                  <a:pt x="21097" y="15396"/>
                </a:moveTo>
                <a:cubicBezTo>
                  <a:pt x="20819" y="15396"/>
                  <a:pt x="20597" y="15957"/>
                  <a:pt x="20597" y="16639"/>
                </a:cubicBezTo>
                <a:lnTo>
                  <a:pt x="21600" y="16639"/>
                </a:lnTo>
                <a:cubicBezTo>
                  <a:pt x="21600" y="15957"/>
                  <a:pt x="21374" y="15396"/>
                  <a:pt x="21097" y="15396"/>
                </a:cubicBezTo>
                <a:close/>
                <a:moveTo>
                  <a:pt x="1075" y="15396"/>
                </a:moveTo>
                <a:cubicBezTo>
                  <a:pt x="797" y="15396"/>
                  <a:pt x="576" y="15957"/>
                  <a:pt x="576" y="16639"/>
                </a:cubicBezTo>
                <a:lnTo>
                  <a:pt x="1579" y="16639"/>
                </a:lnTo>
                <a:cubicBezTo>
                  <a:pt x="1574" y="15957"/>
                  <a:pt x="1353" y="15396"/>
                  <a:pt x="1075" y="15396"/>
                </a:cubicBezTo>
                <a:close/>
                <a:moveTo>
                  <a:pt x="4079" y="17891"/>
                </a:moveTo>
                <a:cubicBezTo>
                  <a:pt x="4357" y="17891"/>
                  <a:pt x="4579" y="17330"/>
                  <a:pt x="4579" y="16649"/>
                </a:cubicBezTo>
                <a:lnTo>
                  <a:pt x="3576" y="16649"/>
                </a:lnTo>
                <a:cubicBezTo>
                  <a:pt x="3576" y="17330"/>
                  <a:pt x="3801" y="17891"/>
                  <a:pt x="4079" y="17891"/>
                </a:cubicBezTo>
                <a:close/>
                <a:moveTo>
                  <a:pt x="6081" y="17891"/>
                </a:moveTo>
                <a:cubicBezTo>
                  <a:pt x="6358" y="17891"/>
                  <a:pt x="6580" y="17330"/>
                  <a:pt x="6580" y="16649"/>
                </a:cubicBezTo>
                <a:lnTo>
                  <a:pt x="5577" y="16649"/>
                </a:lnTo>
                <a:cubicBezTo>
                  <a:pt x="5581" y="17330"/>
                  <a:pt x="5803" y="17891"/>
                  <a:pt x="6081" y="17891"/>
                </a:cubicBezTo>
                <a:close/>
                <a:moveTo>
                  <a:pt x="10083" y="17891"/>
                </a:moveTo>
                <a:cubicBezTo>
                  <a:pt x="10361" y="17891"/>
                  <a:pt x="10583" y="17330"/>
                  <a:pt x="10583" y="16649"/>
                </a:cubicBezTo>
                <a:lnTo>
                  <a:pt x="9584" y="16649"/>
                </a:lnTo>
                <a:cubicBezTo>
                  <a:pt x="9584" y="17330"/>
                  <a:pt x="9809" y="17891"/>
                  <a:pt x="10083" y="17891"/>
                </a:cubicBezTo>
                <a:close/>
                <a:moveTo>
                  <a:pt x="8082" y="17891"/>
                </a:moveTo>
                <a:cubicBezTo>
                  <a:pt x="8360" y="17891"/>
                  <a:pt x="8581" y="17330"/>
                  <a:pt x="8581" y="16649"/>
                </a:cubicBezTo>
                <a:lnTo>
                  <a:pt x="7579" y="16649"/>
                </a:lnTo>
                <a:cubicBezTo>
                  <a:pt x="7583" y="17330"/>
                  <a:pt x="7808" y="17891"/>
                  <a:pt x="8082" y="17891"/>
                </a:cubicBezTo>
                <a:close/>
                <a:moveTo>
                  <a:pt x="2078" y="17891"/>
                </a:moveTo>
                <a:cubicBezTo>
                  <a:pt x="2356" y="17891"/>
                  <a:pt x="2577" y="17330"/>
                  <a:pt x="2577" y="16649"/>
                </a:cubicBezTo>
                <a:lnTo>
                  <a:pt x="1574" y="16649"/>
                </a:lnTo>
                <a:cubicBezTo>
                  <a:pt x="1574" y="17330"/>
                  <a:pt x="1800" y="17891"/>
                  <a:pt x="2078" y="17891"/>
                </a:cubicBezTo>
                <a:close/>
                <a:moveTo>
                  <a:pt x="9085" y="11697"/>
                </a:moveTo>
                <a:cubicBezTo>
                  <a:pt x="8807" y="11697"/>
                  <a:pt x="8585" y="12258"/>
                  <a:pt x="8585" y="12940"/>
                </a:cubicBezTo>
                <a:lnTo>
                  <a:pt x="9584" y="12940"/>
                </a:lnTo>
                <a:cubicBezTo>
                  <a:pt x="9584" y="12248"/>
                  <a:pt x="9362" y="11697"/>
                  <a:pt x="9085" y="11697"/>
                </a:cubicBezTo>
                <a:close/>
                <a:moveTo>
                  <a:pt x="0" y="17871"/>
                </a:moveTo>
                <a:cubicBezTo>
                  <a:pt x="24" y="17881"/>
                  <a:pt x="48" y="17881"/>
                  <a:pt x="72" y="17881"/>
                </a:cubicBezTo>
                <a:cubicBezTo>
                  <a:pt x="350" y="17881"/>
                  <a:pt x="572" y="17320"/>
                  <a:pt x="572" y="16639"/>
                </a:cubicBezTo>
                <a:lnTo>
                  <a:pt x="0" y="16639"/>
                </a:lnTo>
                <a:lnTo>
                  <a:pt x="0" y="17871"/>
                </a:lnTo>
                <a:close/>
                <a:moveTo>
                  <a:pt x="3077" y="15396"/>
                </a:moveTo>
                <a:cubicBezTo>
                  <a:pt x="2799" y="15396"/>
                  <a:pt x="2577" y="15957"/>
                  <a:pt x="2577" y="16639"/>
                </a:cubicBezTo>
                <a:lnTo>
                  <a:pt x="3580" y="16639"/>
                </a:lnTo>
                <a:cubicBezTo>
                  <a:pt x="3576" y="15957"/>
                  <a:pt x="3354" y="15396"/>
                  <a:pt x="3077" y="15396"/>
                </a:cubicBezTo>
                <a:close/>
                <a:moveTo>
                  <a:pt x="5078" y="15396"/>
                </a:moveTo>
                <a:cubicBezTo>
                  <a:pt x="4800" y="15396"/>
                  <a:pt x="4579" y="15957"/>
                  <a:pt x="4579" y="16639"/>
                </a:cubicBezTo>
                <a:lnTo>
                  <a:pt x="5581" y="16639"/>
                </a:lnTo>
                <a:cubicBezTo>
                  <a:pt x="5581" y="15957"/>
                  <a:pt x="5356" y="15396"/>
                  <a:pt x="5078" y="15396"/>
                </a:cubicBezTo>
                <a:close/>
                <a:moveTo>
                  <a:pt x="7083" y="15396"/>
                </a:moveTo>
                <a:cubicBezTo>
                  <a:pt x="6805" y="15396"/>
                  <a:pt x="6584" y="15957"/>
                  <a:pt x="6584" y="16639"/>
                </a:cubicBezTo>
                <a:lnTo>
                  <a:pt x="7587" y="16639"/>
                </a:lnTo>
                <a:cubicBezTo>
                  <a:pt x="7583" y="15957"/>
                  <a:pt x="7357" y="15396"/>
                  <a:pt x="7083" y="15396"/>
                </a:cubicBezTo>
                <a:close/>
                <a:moveTo>
                  <a:pt x="17497" y="12208"/>
                </a:moveTo>
                <a:cubicBezTo>
                  <a:pt x="17283" y="12088"/>
                  <a:pt x="17070" y="11968"/>
                  <a:pt x="16860" y="11837"/>
                </a:cubicBezTo>
                <a:cubicBezTo>
                  <a:pt x="16699" y="12048"/>
                  <a:pt x="16595" y="12459"/>
                  <a:pt x="16595" y="12940"/>
                </a:cubicBezTo>
                <a:lnTo>
                  <a:pt x="17597" y="12940"/>
                </a:lnTo>
                <a:cubicBezTo>
                  <a:pt x="17593" y="12659"/>
                  <a:pt x="17557" y="12409"/>
                  <a:pt x="17497" y="12208"/>
                </a:cubicBezTo>
                <a:close/>
                <a:moveTo>
                  <a:pt x="576" y="12940"/>
                </a:moveTo>
                <a:lnTo>
                  <a:pt x="0" y="12940"/>
                </a:lnTo>
                <a:lnTo>
                  <a:pt x="0" y="14173"/>
                </a:lnTo>
                <a:cubicBezTo>
                  <a:pt x="24" y="14183"/>
                  <a:pt x="48" y="14183"/>
                  <a:pt x="72" y="14183"/>
                </a:cubicBezTo>
                <a:cubicBezTo>
                  <a:pt x="350" y="14183"/>
                  <a:pt x="576" y="13632"/>
                  <a:pt x="576" y="12940"/>
                </a:cubicBezTo>
                <a:close/>
                <a:moveTo>
                  <a:pt x="6081" y="4921"/>
                </a:moveTo>
                <a:cubicBezTo>
                  <a:pt x="6358" y="4921"/>
                  <a:pt x="6580" y="4360"/>
                  <a:pt x="6580" y="3679"/>
                </a:cubicBezTo>
                <a:lnTo>
                  <a:pt x="5577" y="3679"/>
                </a:lnTo>
                <a:cubicBezTo>
                  <a:pt x="5581" y="4360"/>
                  <a:pt x="5803" y="4921"/>
                  <a:pt x="6081" y="4921"/>
                </a:cubicBezTo>
                <a:close/>
                <a:moveTo>
                  <a:pt x="4079" y="4921"/>
                </a:moveTo>
                <a:cubicBezTo>
                  <a:pt x="4357" y="4921"/>
                  <a:pt x="4579" y="4360"/>
                  <a:pt x="4579" y="3679"/>
                </a:cubicBezTo>
                <a:lnTo>
                  <a:pt x="3576" y="3679"/>
                </a:lnTo>
                <a:cubicBezTo>
                  <a:pt x="3576" y="4360"/>
                  <a:pt x="3801" y="4921"/>
                  <a:pt x="4079" y="4921"/>
                </a:cubicBezTo>
                <a:close/>
                <a:moveTo>
                  <a:pt x="4079" y="14183"/>
                </a:moveTo>
                <a:cubicBezTo>
                  <a:pt x="4357" y="14183"/>
                  <a:pt x="4579" y="13622"/>
                  <a:pt x="4579" y="12940"/>
                </a:cubicBezTo>
                <a:lnTo>
                  <a:pt x="3576" y="12940"/>
                </a:lnTo>
                <a:cubicBezTo>
                  <a:pt x="3576" y="13632"/>
                  <a:pt x="3801" y="14183"/>
                  <a:pt x="4079" y="14183"/>
                </a:cubicBezTo>
                <a:close/>
                <a:moveTo>
                  <a:pt x="11086" y="11697"/>
                </a:moveTo>
                <a:cubicBezTo>
                  <a:pt x="10808" y="11697"/>
                  <a:pt x="10587" y="12258"/>
                  <a:pt x="10587" y="12940"/>
                </a:cubicBezTo>
                <a:lnTo>
                  <a:pt x="11589" y="12940"/>
                </a:lnTo>
                <a:cubicBezTo>
                  <a:pt x="11585" y="12248"/>
                  <a:pt x="11364" y="11697"/>
                  <a:pt x="11086" y="11697"/>
                </a:cubicBezTo>
                <a:close/>
                <a:moveTo>
                  <a:pt x="0" y="4901"/>
                </a:moveTo>
                <a:cubicBezTo>
                  <a:pt x="24" y="4911"/>
                  <a:pt x="48" y="4911"/>
                  <a:pt x="72" y="4911"/>
                </a:cubicBezTo>
                <a:cubicBezTo>
                  <a:pt x="350" y="4911"/>
                  <a:pt x="572" y="4350"/>
                  <a:pt x="572" y="3668"/>
                </a:cubicBezTo>
                <a:lnTo>
                  <a:pt x="0" y="3668"/>
                </a:lnTo>
                <a:lnTo>
                  <a:pt x="0" y="4901"/>
                </a:lnTo>
                <a:close/>
                <a:moveTo>
                  <a:pt x="3077" y="2426"/>
                </a:moveTo>
                <a:cubicBezTo>
                  <a:pt x="2799" y="2426"/>
                  <a:pt x="2577" y="2987"/>
                  <a:pt x="2577" y="3668"/>
                </a:cubicBezTo>
                <a:lnTo>
                  <a:pt x="3580" y="3668"/>
                </a:lnTo>
                <a:cubicBezTo>
                  <a:pt x="3576" y="2987"/>
                  <a:pt x="3354" y="2426"/>
                  <a:pt x="3077" y="2426"/>
                </a:cubicBezTo>
                <a:close/>
                <a:moveTo>
                  <a:pt x="2078" y="4921"/>
                </a:moveTo>
                <a:cubicBezTo>
                  <a:pt x="2356" y="4921"/>
                  <a:pt x="2577" y="4360"/>
                  <a:pt x="2577" y="3679"/>
                </a:cubicBezTo>
                <a:lnTo>
                  <a:pt x="1574" y="3679"/>
                </a:lnTo>
                <a:cubicBezTo>
                  <a:pt x="1574" y="4360"/>
                  <a:pt x="1800" y="4921"/>
                  <a:pt x="2078" y="4921"/>
                </a:cubicBezTo>
                <a:close/>
                <a:moveTo>
                  <a:pt x="1075" y="2426"/>
                </a:moveTo>
                <a:cubicBezTo>
                  <a:pt x="797" y="2426"/>
                  <a:pt x="576" y="2987"/>
                  <a:pt x="576" y="3668"/>
                </a:cubicBezTo>
                <a:lnTo>
                  <a:pt x="1579" y="3668"/>
                </a:lnTo>
                <a:cubicBezTo>
                  <a:pt x="1574" y="2987"/>
                  <a:pt x="1353" y="2426"/>
                  <a:pt x="1075" y="2426"/>
                </a:cubicBezTo>
                <a:close/>
                <a:moveTo>
                  <a:pt x="6081" y="14183"/>
                </a:moveTo>
                <a:cubicBezTo>
                  <a:pt x="6358" y="14183"/>
                  <a:pt x="6580" y="13622"/>
                  <a:pt x="6580" y="12940"/>
                </a:cubicBezTo>
                <a:lnTo>
                  <a:pt x="5577" y="12940"/>
                </a:lnTo>
                <a:cubicBezTo>
                  <a:pt x="5581" y="13632"/>
                  <a:pt x="5803" y="14183"/>
                  <a:pt x="6081" y="14183"/>
                </a:cubicBezTo>
                <a:close/>
                <a:moveTo>
                  <a:pt x="2078" y="14183"/>
                </a:moveTo>
                <a:cubicBezTo>
                  <a:pt x="2356" y="14183"/>
                  <a:pt x="2577" y="13622"/>
                  <a:pt x="2577" y="12940"/>
                </a:cubicBezTo>
                <a:lnTo>
                  <a:pt x="1574" y="12940"/>
                </a:lnTo>
                <a:cubicBezTo>
                  <a:pt x="1574" y="13632"/>
                  <a:pt x="1800" y="14183"/>
                  <a:pt x="2078" y="14183"/>
                </a:cubicBezTo>
                <a:close/>
                <a:moveTo>
                  <a:pt x="18596" y="12810"/>
                </a:moveTo>
                <a:cubicBezTo>
                  <a:pt x="18596" y="12850"/>
                  <a:pt x="18592" y="12900"/>
                  <a:pt x="18592" y="12940"/>
                </a:cubicBezTo>
                <a:lnTo>
                  <a:pt x="18838" y="12940"/>
                </a:lnTo>
                <a:cubicBezTo>
                  <a:pt x="18761" y="12900"/>
                  <a:pt x="18681" y="12850"/>
                  <a:pt x="18596" y="12810"/>
                </a:cubicBezTo>
                <a:close/>
                <a:moveTo>
                  <a:pt x="4925" y="2486"/>
                </a:moveTo>
                <a:cubicBezTo>
                  <a:pt x="4723" y="2646"/>
                  <a:pt x="4579" y="3117"/>
                  <a:pt x="4579" y="3668"/>
                </a:cubicBezTo>
                <a:lnTo>
                  <a:pt x="5581" y="3668"/>
                </a:lnTo>
                <a:cubicBezTo>
                  <a:pt x="5581" y="3348"/>
                  <a:pt x="5529" y="3047"/>
                  <a:pt x="5448" y="2827"/>
                </a:cubicBezTo>
                <a:cubicBezTo>
                  <a:pt x="5275" y="2716"/>
                  <a:pt x="5098" y="2596"/>
                  <a:pt x="4925" y="2486"/>
                </a:cubicBezTo>
                <a:close/>
                <a:moveTo>
                  <a:pt x="13087" y="11697"/>
                </a:moveTo>
                <a:cubicBezTo>
                  <a:pt x="12809" y="11697"/>
                  <a:pt x="12588" y="12258"/>
                  <a:pt x="12588" y="12940"/>
                </a:cubicBezTo>
                <a:lnTo>
                  <a:pt x="13591" y="12940"/>
                </a:lnTo>
                <a:cubicBezTo>
                  <a:pt x="13591" y="12248"/>
                  <a:pt x="13365" y="11697"/>
                  <a:pt x="13087" y="11697"/>
                </a:cubicBezTo>
                <a:close/>
                <a:moveTo>
                  <a:pt x="8082" y="14183"/>
                </a:moveTo>
                <a:cubicBezTo>
                  <a:pt x="8360" y="14183"/>
                  <a:pt x="8581" y="13622"/>
                  <a:pt x="8581" y="12940"/>
                </a:cubicBezTo>
                <a:lnTo>
                  <a:pt x="7579" y="12940"/>
                </a:lnTo>
                <a:cubicBezTo>
                  <a:pt x="7583" y="13632"/>
                  <a:pt x="7808" y="14183"/>
                  <a:pt x="8082" y="14183"/>
                </a:cubicBezTo>
                <a:close/>
                <a:moveTo>
                  <a:pt x="18093" y="14183"/>
                </a:moveTo>
                <a:cubicBezTo>
                  <a:pt x="18370" y="14183"/>
                  <a:pt x="18592" y="13622"/>
                  <a:pt x="18592" y="12940"/>
                </a:cubicBezTo>
                <a:lnTo>
                  <a:pt x="17589" y="12940"/>
                </a:lnTo>
                <a:cubicBezTo>
                  <a:pt x="17593" y="13632"/>
                  <a:pt x="17819" y="14183"/>
                  <a:pt x="18093" y="14183"/>
                </a:cubicBezTo>
                <a:close/>
                <a:moveTo>
                  <a:pt x="12089" y="17891"/>
                </a:moveTo>
                <a:cubicBezTo>
                  <a:pt x="12366" y="17891"/>
                  <a:pt x="12588" y="17330"/>
                  <a:pt x="12588" y="16649"/>
                </a:cubicBezTo>
                <a:lnTo>
                  <a:pt x="11585" y="16649"/>
                </a:lnTo>
                <a:cubicBezTo>
                  <a:pt x="11585" y="17330"/>
                  <a:pt x="11811" y="17891"/>
                  <a:pt x="12089" y="17891"/>
                </a:cubicBezTo>
                <a:close/>
                <a:moveTo>
                  <a:pt x="12089" y="14183"/>
                </a:moveTo>
                <a:cubicBezTo>
                  <a:pt x="12366" y="14183"/>
                  <a:pt x="12588" y="13622"/>
                  <a:pt x="12588" y="12940"/>
                </a:cubicBezTo>
                <a:lnTo>
                  <a:pt x="11585" y="12940"/>
                </a:lnTo>
                <a:cubicBezTo>
                  <a:pt x="11585" y="13632"/>
                  <a:pt x="11811" y="14183"/>
                  <a:pt x="12089" y="14183"/>
                </a:cubicBezTo>
                <a:close/>
                <a:moveTo>
                  <a:pt x="10083" y="14183"/>
                </a:moveTo>
                <a:cubicBezTo>
                  <a:pt x="10361" y="14183"/>
                  <a:pt x="10583" y="13622"/>
                  <a:pt x="10583" y="12940"/>
                </a:cubicBezTo>
                <a:lnTo>
                  <a:pt x="9584" y="12940"/>
                </a:lnTo>
                <a:cubicBezTo>
                  <a:pt x="9584" y="13632"/>
                  <a:pt x="9809" y="14183"/>
                  <a:pt x="10083" y="14183"/>
                </a:cubicBezTo>
                <a:close/>
                <a:moveTo>
                  <a:pt x="16091" y="14183"/>
                </a:moveTo>
                <a:cubicBezTo>
                  <a:pt x="16369" y="14183"/>
                  <a:pt x="16591" y="13622"/>
                  <a:pt x="16591" y="12940"/>
                </a:cubicBezTo>
                <a:lnTo>
                  <a:pt x="15588" y="12940"/>
                </a:lnTo>
                <a:cubicBezTo>
                  <a:pt x="15592" y="13632"/>
                  <a:pt x="15817" y="14183"/>
                  <a:pt x="16091" y="14183"/>
                </a:cubicBezTo>
                <a:close/>
                <a:moveTo>
                  <a:pt x="14090" y="14183"/>
                </a:moveTo>
                <a:cubicBezTo>
                  <a:pt x="14368" y="14183"/>
                  <a:pt x="14589" y="13622"/>
                  <a:pt x="14589" y="12940"/>
                </a:cubicBezTo>
                <a:lnTo>
                  <a:pt x="13587" y="12940"/>
                </a:lnTo>
                <a:cubicBezTo>
                  <a:pt x="13591" y="13632"/>
                  <a:pt x="13812" y="14183"/>
                  <a:pt x="14090" y="14183"/>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B1E6E9BA-3362-014F-B962-C8E503F5A4A2}"/>
              </a:ext>
            </a:extLst>
          </p:cNvPr>
          <p:cNvSpPr/>
          <p:nvPr userDrawn="1"/>
        </p:nvSpPr>
        <p:spPr>
          <a:xfrm>
            <a:off x="292101" y="4175441"/>
            <a:ext cx="11899899" cy="2528889"/>
          </a:xfrm>
          <a:custGeom>
            <a:avLst/>
            <a:gdLst/>
            <a:ahLst/>
            <a:cxnLst>
              <a:cxn ang="0">
                <a:pos x="wd2" y="hd2"/>
              </a:cxn>
              <a:cxn ang="5400000">
                <a:pos x="wd2" y="hd2"/>
              </a:cxn>
              <a:cxn ang="10800000">
                <a:pos x="wd2" y="hd2"/>
              </a:cxn>
              <a:cxn ang="16200000">
                <a:pos x="wd2" y="hd2"/>
              </a:cxn>
            </a:cxnLst>
            <a:rect l="0" t="0" r="r" b="b"/>
            <a:pathLst>
              <a:path w="21600" h="21335" extrusionOk="0">
                <a:moveTo>
                  <a:pt x="21600" y="21335"/>
                </a:moveTo>
                <a:lnTo>
                  <a:pt x="0" y="21335"/>
                </a:lnTo>
                <a:lnTo>
                  <a:pt x="0" y="16310"/>
                </a:lnTo>
                <a:cubicBezTo>
                  <a:pt x="2607" y="15335"/>
                  <a:pt x="5207" y="13460"/>
                  <a:pt x="7722" y="10096"/>
                </a:cubicBezTo>
                <a:cubicBezTo>
                  <a:pt x="8938" y="8467"/>
                  <a:pt x="10094" y="6003"/>
                  <a:pt x="11301" y="4353"/>
                </a:cubicBezTo>
                <a:cubicBezTo>
                  <a:pt x="12499" y="2703"/>
                  <a:pt x="13722" y="1546"/>
                  <a:pt x="14961" y="796"/>
                </a:cubicBezTo>
                <a:cubicBezTo>
                  <a:pt x="16717" y="-265"/>
                  <a:pt x="18431" y="-265"/>
                  <a:pt x="20189" y="796"/>
                </a:cubicBezTo>
                <a:cubicBezTo>
                  <a:pt x="20661" y="1085"/>
                  <a:pt x="21132" y="1428"/>
                  <a:pt x="21600" y="1835"/>
                </a:cubicBezTo>
                <a:lnTo>
                  <a:pt x="21600" y="213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83054160-97A4-9648-B93A-F7F2C8684A65}"/>
              </a:ext>
            </a:extLst>
          </p:cNvPr>
          <p:cNvSpPr/>
          <p:nvPr userDrawn="1"/>
        </p:nvSpPr>
        <p:spPr>
          <a:xfrm>
            <a:off x="0" y="4327842"/>
            <a:ext cx="12192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16948" y="10091"/>
                </a:moveTo>
                <a:cubicBezTo>
                  <a:pt x="15760" y="8463"/>
                  <a:pt x="14631" y="6000"/>
                  <a:pt x="13453" y="4351"/>
                </a:cubicBezTo>
                <a:cubicBezTo>
                  <a:pt x="12282" y="2701"/>
                  <a:pt x="11088" y="1534"/>
                  <a:pt x="9880" y="795"/>
                </a:cubicBezTo>
                <a:cubicBezTo>
                  <a:pt x="8165" y="-265"/>
                  <a:pt x="6494" y="-265"/>
                  <a:pt x="4778" y="795"/>
                </a:cubicBezTo>
                <a:cubicBezTo>
                  <a:pt x="3568" y="1545"/>
                  <a:pt x="2377" y="2712"/>
                  <a:pt x="1205" y="4351"/>
                </a:cubicBezTo>
                <a:cubicBezTo>
                  <a:pt x="800" y="4918"/>
                  <a:pt x="399" y="5593"/>
                  <a:pt x="0" y="6289"/>
                </a:cubicBezTo>
                <a:lnTo>
                  <a:pt x="0" y="21335"/>
                </a:lnTo>
                <a:lnTo>
                  <a:pt x="21600" y="21335"/>
                </a:lnTo>
                <a:lnTo>
                  <a:pt x="21600" y="14781"/>
                </a:lnTo>
                <a:cubicBezTo>
                  <a:pt x="20030" y="13699"/>
                  <a:pt x="18473" y="12179"/>
                  <a:pt x="16948" y="10091"/>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B61EC324-0DA4-D04B-91C9-4FE68FAF9796}"/>
              </a:ext>
            </a:extLst>
          </p:cNvPr>
          <p:cNvSpPr/>
          <p:nvPr userDrawn="1"/>
        </p:nvSpPr>
        <p:spPr>
          <a:xfrm>
            <a:off x="5943598" y="5229542"/>
            <a:ext cx="6248402" cy="1626871"/>
          </a:xfrm>
          <a:custGeom>
            <a:avLst/>
            <a:gdLst/>
            <a:ahLst/>
            <a:cxnLst>
              <a:cxn ang="0">
                <a:pos x="wd2" y="hd2"/>
              </a:cxn>
              <a:cxn ang="5400000">
                <a:pos x="wd2" y="hd2"/>
              </a:cxn>
              <a:cxn ang="10800000">
                <a:pos x="wd2" y="hd2"/>
              </a:cxn>
              <a:cxn ang="16200000">
                <a:pos x="wd2" y="hd2"/>
              </a:cxn>
            </a:cxnLst>
            <a:rect l="0" t="0" r="r" b="b"/>
            <a:pathLst>
              <a:path w="21600" h="21600" extrusionOk="0">
                <a:moveTo>
                  <a:pt x="13100" y="17654"/>
                </a:moveTo>
                <a:lnTo>
                  <a:pt x="14194" y="17654"/>
                </a:lnTo>
                <a:cubicBezTo>
                  <a:pt x="14194" y="18818"/>
                  <a:pt x="13948" y="19745"/>
                  <a:pt x="13649" y="19745"/>
                </a:cubicBezTo>
                <a:cubicBezTo>
                  <a:pt x="13351" y="19745"/>
                  <a:pt x="13100" y="18818"/>
                  <a:pt x="13100" y="17654"/>
                </a:cubicBezTo>
                <a:close/>
                <a:moveTo>
                  <a:pt x="9281" y="19762"/>
                </a:moveTo>
                <a:cubicBezTo>
                  <a:pt x="9584" y="19762"/>
                  <a:pt x="9825" y="18818"/>
                  <a:pt x="9825" y="17671"/>
                </a:cubicBezTo>
                <a:lnTo>
                  <a:pt x="8732" y="17671"/>
                </a:lnTo>
                <a:cubicBezTo>
                  <a:pt x="8737" y="18818"/>
                  <a:pt x="8978" y="19762"/>
                  <a:pt x="9281" y="19762"/>
                </a:cubicBezTo>
                <a:close/>
                <a:moveTo>
                  <a:pt x="7099" y="19762"/>
                </a:moveTo>
                <a:cubicBezTo>
                  <a:pt x="7402" y="19762"/>
                  <a:pt x="7643" y="18818"/>
                  <a:pt x="7643" y="17671"/>
                </a:cubicBezTo>
                <a:lnTo>
                  <a:pt x="6550" y="17671"/>
                </a:lnTo>
                <a:cubicBezTo>
                  <a:pt x="6550" y="18818"/>
                  <a:pt x="6796" y="19762"/>
                  <a:pt x="7099" y="19762"/>
                </a:cubicBezTo>
                <a:close/>
                <a:moveTo>
                  <a:pt x="11463" y="19762"/>
                </a:moveTo>
                <a:cubicBezTo>
                  <a:pt x="11766" y="19762"/>
                  <a:pt x="12007" y="18818"/>
                  <a:pt x="12007" y="17671"/>
                </a:cubicBezTo>
                <a:lnTo>
                  <a:pt x="10914" y="17671"/>
                </a:lnTo>
                <a:cubicBezTo>
                  <a:pt x="10919" y="18818"/>
                  <a:pt x="11164" y="19762"/>
                  <a:pt x="11463" y="19762"/>
                </a:cubicBezTo>
                <a:close/>
                <a:moveTo>
                  <a:pt x="15831" y="19762"/>
                </a:moveTo>
                <a:cubicBezTo>
                  <a:pt x="16134" y="19762"/>
                  <a:pt x="16376" y="18818"/>
                  <a:pt x="16376" y="17671"/>
                </a:cubicBezTo>
                <a:lnTo>
                  <a:pt x="15282" y="17671"/>
                </a:lnTo>
                <a:cubicBezTo>
                  <a:pt x="15282" y="18818"/>
                  <a:pt x="15528" y="19762"/>
                  <a:pt x="15831" y="19762"/>
                </a:cubicBezTo>
                <a:close/>
                <a:moveTo>
                  <a:pt x="18013" y="19762"/>
                </a:moveTo>
                <a:cubicBezTo>
                  <a:pt x="18316" y="19762"/>
                  <a:pt x="18558" y="18818"/>
                  <a:pt x="18558" y="17671"/>
                </a:cubicBezTo>
                <a:lnTo>
                  <a:pt x="17464" y="17671"/>
                </a:lnTo>
                <a:cubicBezTo>
                  <a:pt x="17469" y="18818"/>
                  <a:pt x="17710" y="19762"/>
                  <a:pt x="18013" y="19762"/>
                </a:cubicBezTo>
                <a:close/>
                <a:moveTo>
                  <a:pt x="16920" y="18700"/>
                </a:moveTo>
                <a:cubicBezTo>
                  <a:pt x="16617" y="18700"/>
                  <a:pt x="16376" y="19644"/>
                  <a:pt x="16376" y="20791"/>
                </a:cubicBezTo>
                <a:lnTo>
                  <a:pt x="17469" y="20791"/>
                </a:lnTo>
                <a:cubicBezTo>
                  <a:pt x="17469" y="19627"/>
                  <a:pt x="17223" y="18700"/>
                  <a:pt x="16920" y="18700"/>
                </a:cubicBezTo>
                <a:close/>
                <a:moveTo>
                  <a:pt x="19102" y="18700"/>
                </a:moveTo>
                <a:cubicBezTo>
                  <a:pt x="18799" y="18700"/>
                  <a:pt x="18558" y="19644"/>
                  <a:pt x="18558" y="20791"/>
                </a:cubicBezTo>
                <a:lnTo>
                  <a:pt x="19651" y="20791"/>
                </a:lnTo>
                <a:cubicBezTo>
                  <a:pt x="19651" y="19627"/>
                  <a:pt x="19405" y="18700"/>
                  <a:pt x="19102" y="18700"/>
                </a:cubicBezTo>
                <a:close/>
                <a:moveTo>
                  <a:pt x="20195" y="19762"/>
                </a:moveTo>
                <a:cubicBezTo>
                  <a:pt x="20498" y="19762"/>
                  <a:pt x="20740" y="18818"/>
                  <a:pt x="20740" y="17671"/>
                </a:cubicBezTo>
                <a:lnTo>
                  <a:pt x="19651" y="17671"/>
                </a:lnTo>
                <a:cubicBezTo>
                  <a:pt x="19651" y="18818"/>
                  <a:pt x="19892" y="19762"/>
                  <a:pt x="20195" y="19762"/>
                </a:cubicBezTo>
                <a:close/>
                <a:moveTo>
                  <a:pt x="20740" y="20791"/>
                </a:moveTo>
                <a:lnTo>
                  <a:pt x="21596" y="20791"/>
                </a:lnTo>
                <a:lnTo>
                  <a:pt x="21596" y="19071"/>
                </a:lnTo>
                <a:cubicBezTo>
                  <a:pt x="21508" y="18835"/>
                  <a:pt x="21402" y="18700"/>
                  <a:pt x="21288" y="18700"/>
                </a:cubicBezTo>
                <a:cubicBezTo>
                  <a:pt x="20985" y="18700"/>
                  <a:pt x="20740" y="19627"/>
                  <a:pt x="20740" y="20791"/>
                </a:cubicBezTo>
                <a:close/>
                <a:moveTo>
                  <a:pt x="19102" y="15563"/>
                </a:moveTo>
                <a:cubicBezTo>
                  <a:pt x="18799" y="15563"/>
                  <a:pt x="18558" y="16508"/>
                  <a:pt x="18558" y="17654"/>
                </a:cubicBezTo>
                <a:lnTo>
                  <a:pt x="19651" y="17654"/>
                </a:lnTo>
                <a:cubicBezTo>
                  <a:pt x="19651" y="16508"/>
                  <a:pt x="19405" y="15563"/>
                  <a:pt x="19102" y="15563"/>
                </a:cubicBezTo>
                <a:close/>
                <a:moveTo>
                  <a:pt x="16920" y="15563"/>
                </a:moveTo>
                <a:cubicBezTo>
                  <a:pt x="16617" y="15563"/>
                  <a:pt x="16376" y="16508"/>
                  <a:pt x="16376" y="17654"/>
                </a:cubicBezTo>
                <a:lnTo>
                  <a:pt x="17469" y="17654"/>
                </a:lnTo>
                <a:cubicBezTo>
                  <a:pt x="17469" y="16508"/>
                  <a:pt x="17223" y="15563"/>
                  <a:pt x="16920" y="15563"/>
                </a:cubicBezTo>
                <a:close/>
                <a:moveTo>
                  <a:pt x="14738" y="15563"/>
                </a:moveTo>
                <a:cubicBezTo>
                  <a:pt x="14435" y="15563"/>
                  <a:pt x="14194" y="16508"/>
                  <a:pt x="14194" y="17654"/>
                </a:cubicBezTo>
                <a:lnTo>
                  <a:pt x="15287" y="17654"/>
                </a:lnTo>
                <a:cubicBezTo>
                  <a:pt x="15282" y="16508"/>
                  <a:pt x="15041" y="15563"/>
                  <a:pt x="14738" y="15563"/>
                </a:cubicBezTo>
                <a:close/>
                <a:moveTo>
                  <a:pt x="4368" y="17722"/>
                </a:moveTo>
                <a:cubicBezTo>
                  <a:pt x="4377" y="18852"/>
                  <a:pt x="4619" y="19762"/>
                  <a:pt x="4913" y="19762"/>
                </a:cubicBezTo>
                <a:cubicBezTo>
                  <a:pt x="5216" y="19762"/>
                  <a:pt x="5457" y="18818"/>
                  <a:pt x="5457" y="17671"/>
                </a:cubicBezTo>
                <a:lnTo>
                  <a:pt x="4443" y="17671"/>
                </a:lnTo>
                <a:cubicBezTo>
                  <a:pt x="4421" y="17688"/>
                  <a:pt x="4395" y="17705"/>
                  <a:pt x="4368" y="17722"/>
                </a:cubicBezTo>
                <a:close/>
                <a:moveTo>
                  <a:pt x="20195" y="16626"/>
                </a:moveTo>
                <a:cubicBezTo>
                  <a:pt x="20498" y="16626"/>
                  <a:pt x="20740" y="15682"/>
                  <a:pt x="20740" y="14535"/>
                </a:cubicBezTo>
                <a:lnTo>
                  <a:pt x="19651" y="14535"/>
                </a:lnTo>
                <a:cubicBezTo>
                  <a:pt x="19651" y="15682"/>
                  <a:pt x="19892" y="16626"/>
                  <a:pt x="20195" y="16626"/>
                </a:cubicBezTo>
                <a:close/>
                <a:moveTo>
                  <a:pt x="20740" y="17654"/>
                </a:moveTo>
                <a:lnTo>
                  <a:pt x="21596" y="17654"/>
                </a:lnTo>
                <a:lnTo>
                  <a:pt x="21596" y="15918"/>
                </a:lnTo>
                <a:cubicBezTo>
                  <a:pt x="21508" y="15682"/>
                  <a:pt x="21402" y="15547"/>
                  <a:pt x="21288" y="15547"/>
                </a:cubicBezTo>
                <a:cubicBezTo>
                  <a:pt x="20985" y="15563"/>
                  <a:pt x="20740" y="16508"/>
                  <a:pt x="20740" y="17654"/>
                </a:cubicBezTo>
                <a:close/>
                <a:moveTo>
                  <a:pt x="14738" y="18700"/>
                </a:moveTo>
                <a:cubicBezTo>
                  <a:pt x="14435" y="18700"/>
                  <a:pt x="14194" y="19644"/>
                  <a:pt x="14194" y="20791"/>
                </a:cubicBezTo>
                <a:lnTo>
                  <a:pt x="15287" y="20791"/>
                </a:lnTo>
                <a:cubicBezTo>
                  <a:pt x="15282" y="19627"/>
                  <a:pt x="15041" y="18700"/>
                  <a:pt x="14738" y="18700"/>
                </a:cubicBezTo>
                <a:close/>
                <a:moveTo>
                  <a:pt x="12556" y="15563"/>
                </a:moveTo>
                <a:cubicBezTo>
                  <a:pt x="12253" y="15563"/>
                  <a:pt x="12012" y="16508"/>
                  <a:pt x="12012" y="17654"/>
                </a:cubicBezTo>
                <a:lnTo>
                  <a:pt x="13105" y="17654"/>
                </a:lnTo>
                <a:cubicBezTo>
                  <a:pt x="13100" y="16508"/>
                  <a:pt x="12855" y="15563"/>
                  <a:pt x="12556" y="15563"/>
                </a:cubicBezTo>
                <a:close/>
                <a:moveTo>
                  <a:pt x="8188" y="15563"/>
                </a:moveTo>
                <a:cubicBezTo>
                  <a:pt x="7885" y="15563"/>
                  <a:pt x="7643" y="16508"/>
                  <a:pt x="7643" y="17654"/>
                </a:cubicBezTo>
                <a:lnTo>
                  <a:pt x="8737" y="17654"/>
                </a:lnTo>
                <a:cubicBezTo>
                  <a:pt x="8737" y="16508"/>
                  <a:pt x="8491" y="15563"/>
                  <a:pt x="8188" y="15563"/>
                </a:cubicBezTo>
                <a:close/>
                <a:moveTo>
                  <a:pt x="6331" y="15985"/>
                </a:moveTo>
                <a:cubicBezTo>
                  <a:pt x="6059" y="16238"/>
                  <a:pt x="5786" y="16491"/>
                  <a:pt x="5514" y="16744"/>
                </a:cubicBezTo>
                <a:cubicBezTo>
                  <a:pt x="5479" y="17030"/>
                  <a:pt x="5457" y="17334"/>
                  <a:pt x="5457" y="17671"/>
                </a:cubicBezTo>
                <a:lnTo>
                  <a:pt x="6550" y="17671"/>
                </a:lnTo>
                <a:cubicBezTo>
                  <a:pt x="6550" y="16980"/>
                  <a:pt x="6467" y="16356"/>
                  <a:pt x="6331" y="15985"/>
                </a:cubicBezTo>
                <a:close/>
                <a:moveTo>
                  <a:pt x="10374" y="15563"/>
                </a:moveTo>
                <a:cubicBezTo>
                  <a:pt x="10071" y="15563"/>
                  <a:pt x="9830" y="16508"/>
                  <a:pt x="9830" y="17654"/>
                </a:cubicBezTo>
                <a:lnTo>
                  <a:pt x="10923" y="17654"/>
                </a:lnTo>
                <a:cubicBezTo>
                  <a:pt x="10919" y="16508"/>
                  <a:pt x="10673" y="15563"/>
                  <a:pt x="10374" y="15563"/>
                </a:cubicBezTo>
                <a:close/>
                <a:moveTo>
                  <a:pt x="6006" y="18700"/>
                </a:moveTo>
                <a:cubicBezTo>
                  <a:pt x="5703" y="18700"/>
                  <a:pt x="5461" y="19644"/>
                  <a:pt x="5461" y="20791"/>
                </a:cubicBezTo>
                <a:lnTo>
                  <a:pt x="6555" y="20791"/>
                </a:lnTo>
                <a:cubicBezTo>
                  <a:pt x="6550" y="19627"/>
                  <a:pt x="6309" y="18700"/>
                  <a:pt x="6006" y="18700"/>
                </a:cubicBezTo>
                <a:close/>
                <a:moveTo>
                  <a:pt x="17508" y="21600"/>
                </a:moveTo>
                <a:lnTo>
                  <a:pt x="18514" y="21600"/>
                </a:lnTo>
                <a:cubicBezTo>
                  <a:pt x="18540" y="21347"/>
                  <a:pt x="18558" y="21077"/>
                  <a:pt x="18558" y="20791"/>
                </a:cubicBezTo>
                <a:lnTo>
                  <a:pt x="17464" y="20791"/>
                </a:lnTo>
                <a:cubicBezTo>
                  <a:pt x="17469" y="21077"/>
                  <a:pt x="17482" y="21347"/>
                  <a:pt x="17508" y="21600"/>
                </a:cubicBezTo>
                <a:close/>
                <a:moveTo>
                  <a:pt x="19690" y="21600"/>
                </a:moveTo>
                <a:lnTo>
                  <a:pt x="20696" y="21600"/>
                </a:lnTo>
                <a:cubicBezTo>
                  <a:pt x="20722" y="21347"/>
                  <a:pt x="20740" y="21077"/>
                  <a:pt x="20740" y="20791"/>
                </a:cubicBezTo>
                <a:lnTo>
                  <a:pt x="19651" y="20791"/>
                </a:lnTo>
                <a:cubicBezTo>
                  <a:pt x="19651" y="21077"/>
                  <a:pt x="19664" y="21347"/>
                  <a:pt x="19690" y="21600"/>
                </a:cubicBezTo>
                <a:close/>
                <a:moveTo>
                  <a:pt x="13144" y="21600"/>
                </a:moveTo>
                <a:lnTo>
                  <a:pt x="14150" y="21600"/>
                </a:lnTo>
                <a:cubicBezTo>
                  <a:pt x="14176" y="21347"/>
                  <a:pt x="14194" y="21077"/>
                  <a:pt x="14194" y="20791"/>
                </a:cubicBezTo>
                <a:lnTo>
                  <a:pt x="13100" y="20791"/>
                </a:lnTo>
                <a:cubicBezTo>
                  <a:pt x="13100" y="21077"/>
                  <a:pt x="13118" y="21347"/>
                  <a:pt x="13144" y="21600"/>
                </a:cubicBezTo>
                <a:close/>
                <a:moveTo>
                  <a:pt x="10962" y="21600"/>
                </a:moveTo>
                <a:lnTo>
                  <a:pt x="11968" y="21600"/>
                </a:lnTo>
                <a:cubicBezTo>
                  <a:pt x="11994" y="21347"/>
                  <a:pt x="12012" y="21077"/>
                  <a:pt x="12012" y="20791"/>
                </a:cubicBezTo>
                <a:lnTo>
                  <a:pt x="10919" y="20791"/>
                </a:lnTo>
                <a:cubicBezTo>
                  <a:pt x="10919" y="21077"/>
                  <a:pt x="10932" y="21347"/>
                  <a:pt x="10962" y="21600"/>
                </a:cubicBezTo>
                <a:close/>
                <a:moveTo>
                  <a:pt x="8776" y="21600"/>
                </a:moveTo>
                <a:lnTo>
                  <a:pt x="9781" y="21600"/>
                </a:lnTo>
                <a:cubicBezTo>
                  <a:pt x="9808" y="21347"/>
                  <a:pt x="9825" y="21077"/>
                  <a:pt x="9825" y="20791"/>
                </a:cubicBezTo>
                <a:lnTo>
                  <a:pt x="8732" y="20791"/>
                </a:lnTo>
                <a:cubicBezTo>
                  <a:pt x="8737" y="21077"/>
                  <a:pt x="8750" y="21347"/>
                  <a:pt x="8776" y="21600"/>
                </a:cubicBezTo>
                <a:close/>
                <a:moveTo>
                  <a:pt x="3214" y="18632"/>
                </a:moveTo>
                <a:cubicBezTo>
                  <a:pt x="2933" y="18835"/>
                  <a:pt x="2656" y="19054"/>
                  <a:pt x="2375" y="19239"/>
                </a:cubicBezTo>
                <a:cubicBezTo>
                  <a:pt x="2472" y="19560"/>
                  <a:pt x="2595" y="19745"/>
                  <a:pt x="2731" y="19745"/>
                </a:cubicBezTo>
                <a:cubicBezTo>
                  <a:pt x="2941" y="19762"/>
                  <a:pt x="3126" y="19307"/>
                  <a:pt x="3214" y="18632"/>
                </a:cubicBezTo>
                <a:close/>
                <a:moveTo>
                  <a:pt x="11959" y="9139"/>
                </a:moveTo>
                <a:cubicBezTo>
                  <a:pt x="11718" y="9476"/>
                  <a:pt x="11476" y="9830"/>
                  <a:pt x="11239" y="10168"/>
                </a:cubicBezTo>
                <a:cubicBezTo>
                  <a:pt x="11309" y="10286"/>
                  <a:pt x="11384" y="10353"/>
                  <a:pt x="11467" y="10353"/>
                </a:cubicBezTo>
                <a:cubicBezTo>
                  <a:pt x="11682" y="10370"/>
                  <a:pt x="11871" y="9864"/>
                  <a:pt x="11959" y="9139"/>
                </a:cubicBezTo>
                <a:close/>
                <a:moveTo>
                  <a:pt x="14115" y="6205"/>
                </a:moveTo>
                <a:cubicBezTo>
                  <a:pt x="13891" y="6492"/>
                  <a:pt x="13667" y="6778"/>
                  <a:pt x="13443" y="7082"/>
                </a:cubicBezTo>
                <a:cubicBezTo>
                  <a:pt x="13504" y="7183"/>
                  <a:pt x="13575" y="7234"/>
                  <a:pt x="13645" y="7234"/>
                </a:cubicBezTo>
                <a:cubicBezTo>
                  <a:pt x="13847" y="7234"/>
                  <a:pt x="14018" y="6812"/>
                  <a:pt x="14115" y="6205"/>
                </a:cubicBezTo>
                <a:close/>
                <a:moveTo>
                  <a:pt x="7099" y="16626"/>
                </a:moveTo>
                <a:cubicBezTo>
                  <a:pt x="7389" y="16626"/>
                  <a:pt x="7621" y="15766"/>
                  <a:pt x="7643" y="14670"/>
                </a:cubicBezTo>
                <a:cubicBezTo>
                  <a:pt x="7310" y="15024"/>
                  <a:pt x="6976" y="15361"/>
                  <a:pt x="6642" y="15682"/>
                </a:cubicBezTo>
                <a:cubicBezTo>
                  <a:pt x="6739" y="16255"/>
                  <a:pt x="6906" y="16626"/>
                  <a:pt x="7099" y="16626"/>
                </a:cubicBezTo>
                <a:close/>
                <a:moveTo>
                  <a:pt x="9790" y="12174"/>
                </a:moveTo>
                <a:cubicBezTo>
                  <a:pt x="9527" y="12528"/>
                  <a:pt x="9259" y="12866"/>
                  <a:pt x="8991" y="13186"/>
                </a:cubicBezTo>
                <a:cubicBezTo>
                  <a:pt x="9075" y="13388"/>
                  <a:pt x="9176" y="13506"/>
                  <a:pt x="9281" y="13506"/>
                </a:cubicBezTo>
                <a:cubicBezTo>
                  <a:pt x="9514" y="13489"/>
                  <a:pt x="9707" y="12950"/>
                  <a:pt x="9790" y="12174"/>
                </a:cubicBezTo>
                <a:close/>
                <a:moveTo>
                  <a:pt x="4412" y="21600"/>
                </a:moveTo>
                <a:lnTo>
                  <a:pt x="5418" y="21600"/>
                </a:lnTo>
                <a:cubicBezTo>
                  <a:pt x="5444" y="21347"/>
                  <a:pt x="5461" y="21077"/>
                  <a:pt x="5461" y="20791"/>
                </a:cubicBezTo>
                <a:lnTo>
                  <a:pt x="4368" y="20791"/>
                </a:lnTo>
                <a:cubicBezTo>
                  <a:pt x="4368" y="21077"/>
                  <a:pt x="4386" y="21347"/>
                  <a:pt x="4412" y="21600"/>
                </a:cubicBezTo>
                <a:close/>
                <a:moveTo>
                  <a:pt x="6594" y="21600"/>
                </a:moveTo>
                <a:lnTo>
                  <a:pt x="7600" y="21600"/>
                </a:lnTo>
                <a:cubicBezTo>
                  <a:pt x="7626" y="21347"/>
                  <a:pt x="7643" y="21077"/>
                  <a:pt x="7643" y="20791"/>
                </a:cubicBezTo>
                <a:lnTo>
                  <a:pt x="6550" y="20791"/>
                </a:lnTo>
                <a:cubicBezTo>
                  <a:pt x="6550" y="21077"/>
                  <a:pt x="6568" y="21347"/>
                  <a:pt x="6594" y="21600"/>
                </a:cubicBezTo>
                <a:close/>
                <a:moveTo>
                  <a:pt x="18013" y="16626"/>
                </a:moveTo>
                <a:cubicBezTo>
                  <a:pt x="18316" y="16626"/>
                  <a:pt x="18558" y="15682"/>
                  <a:pt x="18558" y="14535"/>
                </a:cubicBezTo>
                <a:lnTo>
                  <a:pt x="17464" y="14535"/>
                </a:lnTo>
                <a:cubicBezTo>
                  <a:pt x="17469" y="15682"/>
                  <a:pt x="17710" y="16626"/>
                  <a:pt x="18013" y="16626"/>
                </a:cubicBezTo>
                <a:close/>
                <a:moveTo>
                  <a:pt x="10374" y="18700"/>
                </a:moveTo>
                <a:cubicBezTo>
                  <a:pt x="10071" y="18700"/>
                  <a:pt x="9830" y="19644"/>
                  <a:pt x="9830" y="20791"/>
                </a:cubicBezTo>
                <a:lnTo>
                  <a:pt x="10923" y="20791"/>
                </a:lnTo>
                <a:cubicBezTo>
                  <a:pt x="10919" y="19627"/>
                  <a:pt x="10673" y="18700"/>
                  <a:pt x="10374" y="18700"/>
                </a:cubicBezTo>
                <a:close/>
                <a:moveTo>
                  <a:pt x="3824" y="18700"/>
                </a:moveTo>
                <a:cubicBezTo>
                  <a:pt x="3521" y="18700"/>
                  <a:pt x="3280" y="19644"/>
                  <a:pt x="3280" y="20791"/>
                </a:cubicBezTo>
                <a:lnTo>
                  <a:pt x="4373" y="20791"/>
                </a:lnTo>
                <a:cubicBezTo>
                  <a:pt x="4368" y="19627"/>
                  <a:pt x="4127" y="18700"/>
                  <a:pt x="3824" y="18700"/>
                </a:cubicBezTo>
                <a:close/>
                <a:moveTo>
                  <a:pt x="8188" y="18700"/>
                </a:moveTo>
                <a:cubicBezTo>
                  <a:pt x="7885" y="18700"/>
                  <a:pt x="7643" y="19644"/>
                  <a:pt x="7643" y="20791"/>
                </a:cubicBezTo>
                <a:lnTo>
                  <a:pt x="8737" y="20791"/>
                </a:lnTo>
                <a:cubicBezTo>
                  <a:pt x="8737" y="19627"/>
                  <a:pt x="8491" y="18700"/>
                  <a:pt x="8188" y="18700"/>
                </a:cubicBezTo>
                <a:close/>
                <a:moveTo>
                  <a:pt x="12556" y="18700"/>
                </a:moveTo>
                <a:cubicBezTo>
                  <a:pt x="12253" y="18700"/>
                  <a:pt x="12012" y="19644"/>
                  <a:pt x="12012" y="20791"/>
                </a:cubicBezTo>
                <a:lnTo>
                  <a:pt x="13105" y="20791"/>
                </a:lnTo>
                <a:cubicBezTo>
                  <a:pt x="13100" y="19627"/>
                  <a:pt x="12855" y="18700"/>
                  <a:pt x="12556" y="18700"/>
                </a:cubicBezTo>
                <a:close/>
                <a:moveTo>
                  <a:pt x="1128" y="20082"/>
                </a:moveTo>
                <a:cubicBezTo>
                  <a:pt x="1106" y="20302"/>
                  <a:pt x="1093" y="20538"/>
                  <a:pt x="1093" y="20791"/>
                </a:cubicBezTo>
                <a:lnTo>
                  <a:pt x="2186" y="20791"/>
                </a:lnTo>
                <a:cubicBezTo>
                  <a:pt x="2186" y="20285"/>
                  <a:pt x="2138" y="19830"/>
                  <a:pt x="2063" y="19459"/>
                </a:cubicBezTo>
                <a:cubicBezTo>
                  <a:pt x="1752" y="19678"/>
                  <a:pt x="1440" y="19880"/>
                  <a:pt x="1128" y="20082"/>
                </a:cubicBezTo>
                <a:close/>
                <a:moveTo>
                  <a:pt x="2230" y="21600"/>
                </a:moveTo>
                <a:lnTo>
                  <a:pt x="3236" y="21600"/>
                </a:lnTo>
                <a:cubicBezTo>
                  <a:pt x="3262" y="21347"/>
                  <a:pt x="3280" y="21077"/>
                  <a:pt x="3280" y="20791"/>
                </a:cubicBezTo>
                <a:lnTo>
                  <a:pt x="2186" y="20791"/>
                </a:lnTo>
                <a:cubicBezTo>
                  <a:pt x="2186" y="21077"/>
                  <a:pt x="2200" y="21347"/>
                  <a:pt x="2230" y="21600"/>
                </a:cubicBezTo>
                <a:close/>
                <a:moveTo>
                  <a:pt x="44" y="21600"/>
                </a:moveTo>
                <a:lnTo>
                  <a:pt x="1049" y="21600"/>
                </a:lnTo>
                <a:cubicBezTo>
                  <a:pt x="1076" y="21347"/>
                  <a:pt x="1093" y="21077"/>
                  <a:pt x="1093" y="20791"/>
                </a:cubicBezTo>
                <a:lnTo>
                  <a:pt x="0" y="20791"/>
                </a:lnTo>
                <a:cubicBezTo>
                  <a:pt x="4" y="21077"/>
                  <a:pt x="18" y="21347"/>
                  <a:pt x="44" y="21600"/>
                </a:cubicBezTo>
                <a:close/>
                <a:moveTo>
                  <a:pt x="15326" y="21600"/>
                </a:moveTo>
                <a:lnTo>
                  <a:pt x="16332" y="21600"/>
                </a:lnTo>
                <a:cubicBezTo>
                  <a:pt x="16358" y="21347"/>
                  <a:pt x="16376" y="21077"/>
                  <a:pt x="16376" y="20791"/>
                </a:cubicBezTo>
                <a:lnTo>
                  <a:pt x="15282" y="20791"/>
                </a:lnTo>
                <a:cubicBezTo>
                  <a:pt x="15282" y="21077"/>
                  <a:pt x="15300" y="21347"/>
                  <a:pt x="15326" y="21600"/>
                </a:cubicBezTo>
                <a:close/>
                <a:moveTo>
                  <a:pt x="14738" y="6171"/>
                </a:moveTo>
                <a:cubicBezTo>
                  <a:pt x="14435" y="6171"/>
                  <a:pt x="14194" y="7116"/>
                  <a:pt x="14194" y="8262"/>
                </a:cubicBezTo>
                <a:lnTo>
                  <a:pt x="15287" y="8262"/>
                </a:lnTo>
                <a:cubicBezTo>
                  <a:pt x="15282" y="7116"/>
                  <a:pt x="15041" y="6171"/>
                  <a:pt x="14738" y="6171"/>
                </a:cubicBezTo>
                <a:close/>
                <a:moveTo>
                  <a:pt x="20195" y="7234"/>
                </a:moveTo>
                <a:cubicBezTo>
                  <a:pt x="20498" y="7234"/>
                  <a:pt x="20740" y="6289"/>
                  <a:pt x="20740" y="5143"/>
                </a:cubicBezTo>
                <a:lnTo>
                  <a:pt x="19651" y="5143"/>
                </a:lnTo>
                <a:cubicBezTo>
                  <a:pt x="19651" y="6289"/>
                  <a:pt x="19892" y="7234"/>
                  <a:pt x="20195" y="7234"/>
                </a:cubicBezTo>
                <a:close/>
                <a:moveTo>
                  <a:pt x="20740" y="8262"/>
                </a:moveTo>
                <a:lnTo>
                  <a:pt x="21596" y="8262"/>
                </a:lnTo>
                <a:lnTo>
                  <a:pt x="21596" y="6542"/>
                </a:lnTo>
                <a:cubicBezTo>
                  <a:pt x="21508" y="6306"/>
                  <a:pt x="21402" y="6171"/>
                  <a:pt x="21288" y="6171"/>
                </a:cubicBezTo>
                <a:cubicBezTo>
                  <a:pt x="20985" y="6171"/>
                  <a:pt x="20740" y="7116"/>
                  <a:pt x="20740" y="8262"/>
                </a:cubicBezTo>
                <a:close/>
                <a:moveTo>
                  <a:pt x="19102" y="6171"/>
                </a:moveTo>
                <a:cubicBezTo>
                  <a:pt x="18799" y="6171"/>
                  <a:pt x="18558" y="7116"/>
                  <a:pt x="18558" y="8262"/>
                </a:cubicBezTo>
                <a:lnTo>
                  <a:pt x="19651" y="8262"/>
                </a:lnTo>
                <a:cubicBezTo>
                  <a:pt x="19651" y="7116"/>
                  <a:pt x="19405" y="6171"/>
                  <a:pt x="19102" y="6171"/>
                </a:cubicBezTo>
                <a:close/>
                <a:moveTo>
                  <a:pt x="12578" y="8262"/>
                </a:moveTo>
                <a:lnTo>
                  <a:pt x="13100" y="8262"/>
                </a:lnTo>
                <a:cubicBezTo>
                  <a:pt x="13100" y="8026"/>
                  <a:pt x="13092" y="7790"/>
                  <a:pt x="13070" y="7571"/>
                </a:cubicBezTo>
                <a:cubicBezTo>
                  <a:pt x="12907" y="7807"/>
                  <a:pt x="12740" y="8043"/>
                  <a:pt x="12578" y="8262"/>
                </a:cubicBezTo>
                <a:close/>
                <a:moveTo>
                  <a:pt x="16920" y="6171"/>
                </a:moveTo>
                <a:cubicBezTo>
                  <a:pt x="16617" y="6171"/>
                  <a:pt x="16376" y="7116"/>
                  <a:pt x="16376" y="8262"/>
                </a:cubicBezTo>
                <a:lnTo>
                  <a:pt x="17469" y="8262"/>
                </a:lnTo>
                <a:cubicBezTo>
                  <a:pt x="17469" y="7116"/>
                  <a:pt x="17223" y="6171"/>
                  <a:pt x="16920" y="6171"/>
                </a:cubicBezTo>
                <a:close/>
                <a:moveTo>
                  <a:pt x="18013" y="10370"/>
                </a:moveTo>
                <a:cubicBezTo>
                  <a:pt x="18316" y="10370"/>
                  <a:pt x="18558" y="9426"/>
                  <a:pt x="18558" y="8279"/>
                </a:cubicBezTo>
                <a:lnTo>
                  <a:pt x="17464" y="8279"/>
                </a:lnTo>
                <a:cubicBezTo>
                  <a:pt x="17469" y="9426"/>
                  <a:pt x="17710" y="10370"/>
                  <a:pt x="18013" y="10370"/>
                </a:cubicBezTo>
                <a:close/>
                <a:moveTo>
                  <a:pt x="20195" y="10370"/>
                </a:moveTo>
                <a:cubicBezTo>
                  <a:pt x="20498" y="10370"/>
                  <a:pt x="20740" y="9426"/>
                  <a:pt x="20740" y="8279"/>
                </a:cubicBezTo>
                <a:lnTo>
                  <a:pt x="19651" y="8279"/>
                </a:lnTo>
                <a:cubicBezTo>
                  <a:pt x="19651" y="9426"/>
                  <a:pt x="19892" y="10370"/>
                  <a:pt x="20195" y="10370"/>
                </a:cubicBezTo>
                <a:close/>
                <a:moveTo>
                  <a:pt x="20740" y="11399"/>
                </a:moveTo>
                <a:lnTo>
                  <a:pt x="21596" y="11399"/>
                </a:lnTo>
                <a:lnTo>
                  <a:pt x="21596" y="9662"/>
                </a:lnTo>
                <a:cubicBezTo>
                  <a:pt x="21508" y="9426"/>
                  <a:pt x="21402" y="9291"/>
                  <a:pt x="21288" y="9291"/>
                </a:cubicBezTo>
                <a:cubicBezTo>
                  <a:pt x="20985" y="9308"/>
                  <a:pt x="20740" y="10235"/>
                  <a:pt x="20740" y="11399"/>
                </a:cubicBezTo>
                <a:close/>
                <a:moveTo>
                  <a:pt x="13645" y="10370"/>
                </a:moveTo>
                <a:cubicBezTo>
                  <a:pt x="13948" y="10370"/>
                  <a:pt x="14189" y="9426"/>
                  <a:pt x="14189" y="8279"/>
                </a:cubicBezTo>
                <a:lnTo>
                  <a:pt x="13096" y="8279"/>
                </a:lnTo>
                <a:cubicBezTo>
                  <a:pt x="13100" y="9426"/>
                  <a:pt x="13346" y="10370"/>
                  <a:pt x="13645" y="10370"/>
                </a:cubicBezTo>
                <a:close/>
                <a:moveTo>
                  <a:pt x="15831" y="10370"/>
                </a:moveTo>
                <a:cubicBezTo>
                  <a:pt x="16134" y="10370"/>
                  <a:pt x="16376" y="9426"/>
                  <a:pt x="16376" y="8279"/>
                </a:cubicBezTo>
                <a:lnTo>
                  <a:pt x="15282" y="8279"/>
                </a:lnTo>
                <a:cubicBezTo>
                  <a:pt x="15282" y="9426"/>
                  <a:pt x="15528" y="10370"/>
                  <a:pt x="15831" y="10370"/>
                </a:cubicBezTo>
                <a:close/>
                <a:moveTo>
                  <a:pt x="20195" y="4097"/>
                </a:moveTo>
                <a:cubicBezTo>
                  <a:pt x="20498" y="4097"/>
                  <a:pt x="20740" y="3153"/>
                  <a:pt x="20740" y="2007"/>
                </a:cubicBezTo>
                <a:lnTo>
                  <a:pt x="19651" y="2007"/>
                </a:lnTo>
                <a:cubicBezTo>
                  <a:pt x="19651" y="3170"/>
                  <a:pt x="19892" y="4097"/>
                  <a:pt x="20195" y="4097"/>
                </a:cubicBezTo>
                <a:close/>
                <a:moveTo>
                  <a:pt x="15831" y="16626"/>
                </a:moveTo>
                <a:cubicBezTo>
                  <a:pt x="16134" y="16626"/>
                  <a:pt x="16376" y="15682"/>
                  <a:pt x="16376" y="14535"/>
                </a:cubicBezTo>
                <a:lnTo>
                  <a:pt x="15282" y="14535"/>
                </a:lnTo>
                <a:cubicBezTo>
                  <a:pt x="15282" y="15682"/>
                  <a:pt x="15528" y="16626"/>
                  <a:pt x="15831" y="16626"/>
                </a:cubicBezTo>
                <a:close/>
                <a:moveTo>
                  <a:pt x="20740" y="5143"/>
                </a:moveTo>
                <a:lnTo>
                  <a:pt x="21596" y="5143"/>
                </a:lnTo>
                <a:lnTo>
                  <a:pt x="21596" y="3406"/>
                </a:lnTo>
                <a:cubicBezTo>
                  <a:pt x="21508" y="3170"/>
                  <a:pt x="21402" y="3035"/>
                  <a:pt x="21288" y="3035"/>
                </a:cubicBezTo>
                <a:cubicBezTo>
                  <a:pt x="20985" y="3035"/>
                  <a:pt x="20740" y="3979"/>
                  <a:pt x="20740" y="5143"/>
                </a:cubicBezTo>
                <a:close/>
                <a:moveTo>
                  <a:pt x="21003" y="219"/>
                </a:moveTo>
                <a:cubicBezTo>
                  <a:pt x="20845" y="590"/>
                  <a:pt x="20744" y="1248"/>
                  <a:pt x="20744" y="2007"/>
                </a:cubicBezTo>
                <a:lnTo>
                  <a:pt x="21600" y="2007"/>
                </a:lnTo>
                <a:lnTo>
                  <a:pt x="21600" y="287"/>
                </a:lnTo>
                <a:cubicBezTo>
                  <a:pt x="21552" y="152"/>
                  <a:pt x="21499" y="67"/>
                  <a:pt x="21442" y="0"/>
                </a:cubicBezTo>
                <a:cubicBezTo>
                  <a:pt x="21293" y="67"/>
                  <a:pt x="21148" y="135"/>
                  <a:pt x="21003" y="219"/>
                </a:cubicBezTo>
                <a:close/>
                <a:moveTo>
                  <a:pt x="18562" y="1821"/>
                </a:moveTo>
                <a:cubicBezTo>
                  <a:pt x="18562" y="1889"/>
                  <a:pt x="18558" y="1939"/>
                  <a:pt x="18558" y="2007"/>
                </a:cubicBezTo>
                <a:lnTo>
                  <a:pt x="19651" y="2007"/>
                </a:lnTo>
                <a:cubicBezTo>
                  <a:pt x="19651" y="1669"/>
                  <a:pt x="19629" y="1366"/>
                  <a:pt x="19594" y="1079"/>
                </a:cubicBezTo>
                <a:cubicBezTo>
                  <a:pt x="19247" y="1315"/>
                  <a:pt x="18904" y="1551"/>
                  <a:pt x="18562" y="1821"/>
                </a:cubicBezTo>
                <a:close/>
                <a:moveTo>
                  <a:pt x="17039" y="3086"/>
                </a:moveTo>
                <a:cubicBezTo>
                  <a:pt x="16885" y="3221"/>
                  <a:pt x="16727" y="3372"/>
                  <a:pt x="16573" y="3524"/>
                </a:cubicBezTo>
                <a:cubicBezTo>
                  <a:pt x="16455" y="3912"/>
                  <a:pt x="16376" y="4485"/>
                  <a:pt x="16376" y="5143"/>
                </a:cubicBezTo>
                <a:lnTo>
                  <a:pt x="17469" y="5143"/>
                </a:lnTo>
                <a:cubicBezTo>
                  <a:pt x="17469" y="4131"/>
                  <a:pt x="17284" y="3305"/>
                  <a:pt x="17039" y="3086"/>
                </a:cubicBezTo>
                <a:close/>
                <a:moveTo>
                  <a:pt x="15019" y="5143"/>
                </a:moveTo>
                <a:lnTo>
                  <a:pt x="15287" y="5143"/>
                </a:lnTo>
                <a:cubicBezTo>
                  <a:pt x="15287" y="5042"/>
                  <a:pt x="15282" y="4957"/>
                  <a:pt x="15282" y="4856"/>
                </a:cubicBezTo>
                <a:cubicBezTo>
                  <a:pt x="15190" y="4941"/>
                  <a:pt x="15107" y="5042"/>
                  <a:pt x="15019" y="5143"/>
                </a:cubicBezTo>
                <a:close/>
                <a:moveTo>
                  <a:pt x="15831" y="7234"/>
                </a:moveTo>
                <a:cubicBezTo>
                  <a:pt x="16134" y="7234"/>
                  <a:pt x="16376" y="6289"/>
                  <a:pt x="16376" y="5143"/>
                </a:cubicBezTo>
                <a:lnTo>
                  <a:pt x="15282" y="5143"/>
                </a:lnTo>
                <a:cubicBezTo>
                  <a:pt x="15282" y="6289"/>
                  <a:pt x="15528" y="7234"/>
                  <a:pt x="15831" y="7234"/>
                </a:cubicBezTo>
                <a:close/>
                <a:moveTo>
                  <a:pt x="18013" y="7234"/>
                </a:moveTo>
                <a:cubicBezTo>
                  <a:pt x="18316" y="7234"/>
                  <a:pt x="18558" y="6289"/>
                  <a:pt x="18558" y="5143"/>
                </a:cubicBezTo>
                <a:lnTo>
                  <a:pt x="17464" y="5143"/>
                </a:lnTo>
                <a:cubicBezTo>
                  <a:pt x="17469" y="6289"/>
                  <a:pt x="17710" y="7234"/>
                  <a:pt x="18013" y="7234"/>
                </a:cubicBezTo>
                <a:close/>
                <a:moveTo>
                  <a:pt x="19102" y="3035"/>
                </a:moveTo>
                <a:cubicBezTo>
                  <a:pt x="18799" y="3035"/>
                  <a:pt x="18558" y="3979"/>
                  <a:pt x="18558" y="5126"/>
                </a:cubicBezTo>
                <a:lnTo>
                  <a:pt x="19651" y="5126"/>
                </a:lnTo>
                <a:cubicBezTo>
                  <a:pt x="19651" y="3979"/>
                  <a:pt x="19405" y="3035"/>
                  <a:pt x="19102" y="3035"/>
                </a:cubicBezTo>
                <a:close/>
                <a:moveTo>
                  <a:pt x="17495" y="2681"/>
                </a:moveTo>
                <a:cubicBezTo>
                  <a:pt x="17570" y="3507"/>
                  <a:pt x="17772" y="4097"/>
                  <a:pt x="18013" y="4097"/>
                </a:cubicBezTo>
                <a:cubicBezTo>
                  <a:pt x="18316" y="4097"/>
                  <a:pt x="18558" y="3153"/>
                  <a:pt x="18558" y="2007"/>
                </a:cubicBezTo>
                <a:lnTo>
                  <a:pt x="18316" y="2007"/>
                </a:lnTo>
                <a:cubicBezTo>
                  <a:pt x="18044" y="2226"/>
                  <a:pt x="17772" y="2445"/>
                  <a:pt x="17495" y="2681"/>
                </a:cubicBezTo>
                <a:close/>
                <a:moveTo>
                  <a:pt x="14738" y="12427"/>
                </a:moveTo>
                <a:cubicBezTo>
                  <a:pt x="14435" y="12427"/>
                  <a:pt x="14194" y="13371"/>
                  <a:pt x="14194" y="14518"/>
                </a:cubicBezTo>
                <a:lnTo>
                  <a:pt x="15287" y="14518"/>
                </a:lnTo>
                <a:cubicBezTo>
                  <a:pt x="15282" y="13371"/>
                  <a:pt x="15041" y="12427"/>
                  <a:pt x="14738" y="12427"/>
                </a:cubicBezTo>
                <a:close/>
                <a:moveTo>
                  <a:pt x="10374" y="12427"/>
                </a:moveTo>
                <a:cubicBezTo>
                  <a:pt x="10071" y="12427"/>
                  <a:pt x="9830" y="13371"/>
                  <a:pt x="9830" y="14518"/>
                </a:cubicBezTo>
                <a:lnTo>
                  <a:pt x="10923" y="14518"/>
                </a:lnTo>
                <a:cubicBezTo>
                  <a:pt x="10919" y="13371"/>
                  <a:pt x="10673" y="12427"/>
                  <a:pt x="10374" y="12427"/>
                </a:cubicBezTo>
                <a:close/>
                <a:moveTo>
                  <a:pt x="12556" y="12427"/>
                </a:moveTo>
                <a:cubicBezTo>
                  <a:pt x="12253" y="12427"/>
                  <a:pt x="12012" y="13371"/>
                  <a:pt x="12012" y="14518"/>
                </a:cubicBezTo>
                <a:lnTo>
                  <a:pt x="13105" y="14518"/>
                </a:lnTo>
                <a:cubicBezTo>
                  <a:pt x="13100" y="13371"/>
                  <a:pt x="12855" y="12427"/>
                  <a:pt x="12556" y="12427"/>
                </a:cubicBezTo>
                <a:close/>
                <a:moveTo>
                  <a:pt x="16920" y="12427"/>
                </a:moveTo>
                <a:cubicBezTo>
                  <a:pt x="16617" y="12427"/>
                  <a:pt x="16376" y="13371"/>
                  <a:pt x="16376" y="14518"/>
                </a:cubicBezTo>
                <a:lnTo>
                  <a:pt x="17469" y="14518"/>
                </a:lnTo>
                <a:cubicBezTo>
                  <a:pt x="17469" y="13371"/>
                  <a:pt x="17223" y="12427"/>
                  <a:pt x="16920" y="12427"/>
                </a:cubicBezTo>
                <a:close/>
                <a:moveTo>
                  <a:pt x="19102" y="12427"/>
                </a:moveTo>
                <a:cubicBezTo>
                  <a:pt x="18799" y="12427"/>
                  <a:pt x="18558" y="13371"/>
                  <a:pt x="18558" y="14518"/>
                </a:cubicBezTo>
                <a:lnTo>
                  <a:pt x="19651" y="14518"/>
                </a:lnTo>
                <a:cubicBezTo>
                  <a:pt x="19651" y="13371"/>
                  <a:pt x="19405" y="12427"/>
                  <a:pt x="19102" y="12427"/>
                </a:cubicBezTo>
                <a:close/>
                <a:moveTo>
                  <a:pt x="9281" y="16626"/>
                </a:moveTo>
                <a:cubicBezTo>
                  <a:pt x="9584" y="16626"/>
                  <a:pt x="9825" y="15682"/>
                  <a:pt x="9825" y="14535"/>
                </a:cubicBezTo>
                <a:lnTo>
                  <a:pt x="8732" y="14535"/>
                </a:lnTo>
                <a:cubicBezTo>
                  <a:pt x="8737" y="15682"/>
                  <a:pt x="8978" y="16626"/>
                  <a:pt x="9281" y="16626"/>
                </a:cubicBezTo>
                <a:close/>
                <a:moveTo>
                  <a:pt x="8355" y="13911"/>
                </a:moveTo>
                <a:cubicBezTo>
                  <a:pt x="8161" y="14113"/>
                  <a:pt x="7973" y="14333"/>
                  <a:pt x="7780" y="14535"/>
                </a:cubicBezTo>
                <a:lnTo>
                  <a:pt x="8737" y="14535"/>
                </a:lnTo>
                <a:cubicBezTo>
                  <a:pt x="8737" y="14181"/>
                  <a:pt x="8715" y="13844"/>
                  <a:pt x="8675" y="13557"/>
                </a:cubicBezTo>
                <a:cubicBezTo>
                  <a:pt x="8565" y="13675"/>
                  <a:pt x="8460" y="13793"/>
                  <a:pt x="8355" y="13911"/>
                </a:cubicBezTo>
                <a:close/>
                <a:moveTo>
                  <a:pt x="13645" y="16626"/>
                </a:moveTo>
                <a:cubicBezTo>
                  <a:pt x="13948" y="16626"/>
                  <a:pt x="14189" y="15682"/>
                  <a:pt x="14189" y="14535"/>
                </a:cubicBezTo>
                <a:lnTo>
                  <a:pt x="13096" y="14535"/>
                </a:lnTo>
                <a:cubicBezTo>
                  <a:pt x="13100" y="15682"/>
                  <a:pt x="13346" y="16626"/>
                  <a:pt x="13645" y="16626"/>
                </a:cubicBezTo>
                <a:close/>
                <a:moveTo>
                  <a:pt x="11463" y="16626"/>
                </a:moveTo>
                <a:cubicBezTo>
                  <a:pt x="11766" y="16626"/>
                  <a:pt x="12007" y="15682"/>
                  <a:pt x="12007" y="14535"/>
                </a:cubicBezTo>
                <a:lnTo>
                  <a:pt x="10914" y="14535"/>
                </a:lnTo>
                <a:cubicBezTo>
                  <a:pt x="10919" y="15682"/>
                  <a:pt x="11164" y="16626"/>
                  <a:pt x="11463" y="16626"/>
                </a:cubicBezTo>
                <a:close/>
                <a:moveTo>
                  <a:pt x="20740" y="14535"/>
                </a:moveTo>
                <a:lnTo>
                  <a:pt x="21596" y="14535"/>
                </a:lnTo>
                <a:lnTo>
                  <a:pt x="21596" y="12815"/>
                </a:lnTo>
                <a:cubicBezTo>
                  <a:pt x="21508" y="12579"/>
                  <a:pt x="21402" y="12444"/>
                  <a:pt x="21288" y="12444"/>
                </a:cubicBezTo>
                <a:cubicBezTo>
                  <a:pt x="20985" y="12427"/>
                  <a:pt x="20740" y="13371"/>
                  <a:pt x="20740" y="14535"/>
                </a:cubicBezTo>
                <a:close/>
                <a:moveTo>
                  <a:pt x="20195" y="13489"/>
                </a:moveTo>
                <a:cubicBezTo>
                  <a:pt x="20498" y="13489"/>
                  <a:pt x="20740" y="12545"/>
                  <a:pt x="20740" y="11399"/>
                </a:cubicBezTo>
                <a:lnTo>
                  <a:pt x="19651" y="11399"/>
                </a:lnTo>
                <a:cubicBezTo>
                  <a:pt x="19651" y="12562"/>
                  <a:pt x="19892" y="13489"/>
                  <a:pt x="20195" y="13489"/>
                </a:cubicBezTo>
                <a:close/>
                <a:moveTo>
                  <a:pt x="14738" y="9308"/>
                </a:moveTo>
                <a:cubicBezTo>
                  <a:pt x="14435" y="9308"/>
                  <a:pt x="14194" y="10252"/>
                  <a:pt x="14194" y="11399"/>
                </a:cubicBezTo>
                <a:lnTo>
                  <a:pt x="15287" y="11399"/>
                </a:lnTo>
                <a:cubicBezTo>
                  <a:pt x="15282" y="10235"/>
                  <a:pt x="15041" y="9308"/>
                  <a:pt x="14738" y="9308"/>
                </a:cubicBezTo>
                <a:close/>
                <a:moveTo>
                  <a:pt x="12556" y="9308"/>
                </a:moveTo>
                <a:cubicBezTo>
                  <a:pt x="12253" y="9308"/>
                  <a:pt x="12012" y="10252"/>
                  <a:pt x="12012" y="11399"/>
                </a:cubicBezTo>
                <a:lnTo>
                  <a:pt x="13105" y="11399"/>
                </a:lnTo>
                <a:cubicBezTo>
                  <a:pt x="13100" y="10235"/>
                  <a:pt x="12855" y="9308"/>
                  <a:pt x="12556" y="9308"/>
                </a:cubicBezTo>
                <a:close/>
                <a:moveTo>
                  <a:pt x="16920" y="9308"/>
                </a:moveTo>
                <a:cubicBezTo>
                  <a:pt x="16617" y="9308"/>
                  <a:pt x="16376" y="10252"/>
                  <a:pt x="16376" y="11399"/>
                </a:cubicBezTo>
                <a:lnTo>
                  <a:pt x="17469" y="11399"/>
                </a:lnTo>
                <a:cubicBezTo>
                  <a:pt x="17469" y="10235"/>
                  <a:pt x="17223" y="9308"/>
                  <a:pt x="16920" y="9308"/>
                </a:cubicBezTo>
                <a:close/>
                <a:moveTo>
                  <a:pt x="10361" y="11399"/>
                </a:moveTo>
                <a:lnTo>
                  <a:pt x="10919" y="11399"/>
                </a:lnTo>
                <a:cubicBezTo>
                  <a:pt x="10919" y="11146"/>
                  <a:pt x="10905" y="10893"/>
                  <a:pt x="10883" y="10674"/>
                </a:cubicBezTo>
                <a:cubicBezTo>
                  <a:pt x="10708" y="10910"/>
                  <a:pt x="10537" y="11163"/>
                  <a:pt x="10361" y="11399"/>
                </a:cubicBezTo>
                <a:close/>
                <a:moveTo>
                  <a:pt x="11463" y="13489"/>
                </a:moveTo>
                <a:cubicBezTo>
                  <a:pt x="11766" y="13489"/>
                  <a:pt x="12007" y="12545"/>
                  <a:pt x="12007" y="11399"/>
                </a:cubicBezTo>
                <a:lnTo>
                  <a:pt x="10914" y="11399"/>
                </a:lnTo>
                <a:cubicBezTo>
                  <a:pt x="10919" y="12562"/>
                  <a:pt x="11164" y="13489"/>
                  <a:pt x="11463" y="13489"/>
                </a:cubicBezTo>
                <a:close/>
                <a:moveTo>
                  <a:pt x="15831" y="13489"/>
                </a:moveTo>
                <a:cubicBezTo>
                  <a:pt x="16134" y="13489"/>
                  <a:pt x="16376" y="12545"/>
                  <a:pt x="16376" y="11399"/>
                </a:cubicBezTo>
                <a:lnTo>
                  <a:pt x="15282" y="11399"/>
                </a:lnTo>
                <a:cubicBezTo>
                  <a:pt x="15282" y="12562"/>
                  <a:pt x="15528" y="13489"/>
                  <a:pt x="15831" y="13489"/>
                </a:cubicBezTo>
                <a:close/>
                <a:moveTo>
                  <a:pt x="18013" y="13489"/>
                </a:moveTo>
                <a:cubicBezTo>
                  <a:pt x="18316" y="13489"/>
                  <a:pt x="18558" y="12545"/>
                  <a:pt x="18558" y="11399"/>
                </a:cubicBezTo>
                <a:lnTo>
                  <a:pt x="17464" y="11399"/>
                </a:lnTo>
                <a:cubicBezTo>
                  <a:pt x="17469" y="12562"/>
                  <a:pt x="17710" y="13489"/>
                  <a:pt x="18013" y="13489"/>
                </a:cubicBezTo>
                <a:close/>
                <a:moveTo>
                  <a:pt x="19102" y="9308"/>
                </a:moveTo>
                <a:cubicBezTo>
                  <a:pt x="18799" y="9308"/>
                  <a:pt x="18558" y="10252"/>
                  <a:pt x="18558" y="11399"/>
                </a:cubicBezTo>
                <a:lnTo>
                  <a:pt x="19651" y="11399"/>
                </a:lnTo>
                <a:cubicBezTo>
                  <a:pt x="19651" y="10235"/>
                  <a:pt x="19405" y="9308"/>
                  <a:pt x="19102" y="9308"/>
                </a:cubicBezTo>
                <a:close/>
                <a:moveTo>
                  <a:pt x="13645" y="13489"/>
                </a:moveTo>
                <a:cubicBezTo>
                  <a:pt x="13948" y="13489"/>
                  <a:pt x="14189" y="12545"/>
                  <a:pt x="14189" y="11399"/>
                </a:cubicBezTo>
                <a:lnTo>
                  <a:pt x="13096" y="11399"/>
                </a:lnTo>
                <a:cubicBezTo>
                  <a:pt x="13100" y="12562"/>
                  <a:pt x="13346" y="13489"/>
                  <a:pt x="13645" y="13489"/>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2" name="Date Placeholder 3">
            <a:extLst>
              <a:ext uri="{FF2B5EF4-FFF2-40B4-BE49-F238E27FC236}">
                <a16:creationId xmlns:a16="http://schemas.microsoft.com/office/drawing/2014/main" id="{71C53A71-7BBD-3B48-8EF9-CF078DF700E0}"/>
              </a:ext>
            </a:extLst>
          </p:cNvPr>
          <p:cNvSpPr>
            <a:spLocks noGrp="1"/>
          </p:cNvSpPr>
          <p:nvPr>
            <p:ph type="dt" sz="half" idx="10"/>
          </p:nvPr>
        </p:nvSpPr>
        <p:spPr>
          <a:xfrm>
            <a:off x="838200" y="6356350"/>
            <a:ext cx="2743200" cy="365125"/>
          </a:xfrm>
        </p:spPr>
        <p:txBody>
          <a:bodyPr/>
          <a:lstStyle>
            <a:lvl1pPr>
              <a:defRPr>
                <a:solidFill>
                  <a:schemeClr val="bg2"/>
                </a:solidFill>
              </a:defRPr>
            </a:lvl1pPr>
          </a:lstStyle>
          <a:p>
            <a:r>
              <a:rPr lang="en-US"/>
              <a:t>Date</a:t>
            </a:r>
            <a:endParaRPr lang="en-US" dirty="0">
              <a:solidFill>
                <a:schemeClr val="bg2"/>
              </a:solidFill>
            </a:endParaRPr>
          </a:p>
        </p:txBody>
      </p:sp>
      <p:sp>
        <p:nvSpPr>
          <p:cNvPr id="23" name="Footer Placeholder 4">
            <a:extLst>
              <a:ext uri="{FF2B5EF4-FFF2-40B4-BE49-F238E27FC236}">
                <a16:creationId xmlns:a16="http://schemas.microsoft.com/office/drawing/2014/main" id="{7CB83DBD-528C-744B-B60B-51057C576E51}"/>
              </a:ext>
            </a:extLst>
          </p:cNvPr>
          <p:cNvSpPr>
            <a:spLocks noGrp="1"/>
          </p:cNvSpPr>
          <p:nvPr>
            <p:ph type="ftr" sz="quarter" idx="11"/>
          </p:nvPr>
        </p:nvSpPr>
        <p:spPr>
          <a:xfrm>
            <a:off x="4038600" y="6356350"/>
            <a:ext cx="4114800" cy="365125"/>
          </a:xfrm>
        </p:spPr>
        <p:txBody>
          <a:bodyPr/>
          <a:lstStyle>
            <a:lvl1pPr>
              <a:defRPr>
                <a:solidFill>
                  <a:schemeClr val="bg2"/>
                </a:solidFill>
              </a:defRPr>
            </a:lvl1pPr>
          </a:lstStyle>
          <a:p>
            <a:r>
              <a:rPr lang="en-US"/>
              <a:t>Your Footer Here</a:t>
            </a:r>
            <a:endParaRPr lang="en-US">
              <a:solidFill>
                <a:schemeClr val="bg2"/>
              </a:solidFill>
            </a:endParaRPr>
          </a:p>
        </p:txBody>
      </p:sp>
      <p:sp>
        <p:nvSpPr>
          <p:cNvPr id="24" name="Slide Number Placeholder 5">
            <a:extLst>
              <a:ext uri="{FF2B5EF4-FFF2-40B4-BE49-F238E27FC236}">
                <a16:creationId xmlns:a16="http://schemas.microsoft.com/office/drawing/2014/main" id="{5B63FD63-07A6-CF44-BE7D-6AD8A5082257}"/>
              </a:ext>
            </a:extLst>
          </p:cNvPr>
          <p:cNvSpPr>
            <a:spLocks noGrp="1"/>
          </p:cNvSpPr>
          <p:nvPr>
            <p:ph type="sldNum" sz="quarter" idx="12"/>
          </p:nvPr>
        </p:nvSpPr>
        <p:spPr>
          <a:xfrm>
            <a:off x="8610600" y="6356350"/>
            <a:ext cx="2743200" cy="365125"/>
          </a:xfrm>
        </p:spPr>
        <p:txBody>
          <a:bodyPr/>
          <a:lstStyle>
            <a:lvl1pPr>
              <a:defRPr>
                <a:solidFill>
                  <a:schemeClr val="bg2"/>
                </a:solidFill>
              </a:defRPr>
            </a:lvl1pPr>
          </a:lstStyle>
          <a:p>
            <a:fld id="{672B7600-67E3-4D97-B453-880E2742B982}" type="slidenum">
              <a:rPr lang="en-US" smtClean="0"/>
              <a:pPr/>
              <a:t>‹#›</a:t>
            </a:fld>
            <a:endParaRPr lang="en-US"/>
          </a:p>
        </p:txBody>
      </p:sp>
      <p:sp>
        <p:nvSpPr>
          <p:cNvPr id="25" name="Text Placeholder 2">
            <a:extLst>
              <a:ext uri="{FF2B5EF4-FFF2-40B4-BE49-F238E27FC236}">
                <a16:creationId xmlns:a16="http://schemas.microsoft.com/office/drawing/2014/main" id="{C2E2608D-DE02-B540-9AD4-66AB4ECB8863}"/>
              </a:ext>
            </a:extLst>
          </p:cNvPr>
          <p:cNvSpPr>
            <a:spLocks noGrp="1"/>
          </p:cNvSpPr>
          <p:nvPr>
            <p:ph type="body" idx="1"/>
          </p:nvPr>
        </p:nvSpPr>
        <p:spPr>
          <a:xfrm>
            <a:off x="831850" y="4945487"/>
            <a:ext cx="6728049" cy="1144163"/>
          </a:xfrm>
        </p:spPr>
        <p:txBody>
          <a:bodyPr anchor="ct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6" name="Title 1">
            <a:extLst>
              <a:ext uri="{FF2B5EF4-FFF2-40B4-BE49-F238E27FC236}">
                <a16:creationId xmlns:a16="http://schemas.microsoft.com/office/drawing/2014/main" id="{D439C52D-6F5F-1641-BFD5-32B6B56C5A76}"/>
              </a:ext>
            </a:extLst>
          </p:cNvPr>
          <p:cNvSpPr>
            <a:spLocks noGrp="1"/>
          </p:cNvSpPr>
          <p:nvPr>
            <p:ph type="ctrTitle"/>
          </p:nvPr>
        </p:nvSpPr>
        <p:spPr>
          <a:xfrm>
            <a:off x="824248" y="540914"/>
            <a:ext cx="10560676" cy="1584100"/>
          </a:xfrm>
        </p:spPr>
        <p:txBody>
          <a:bodyPr anchor="ctr"/>
          <a:lstStyle>
            <a:lvl1pPr algn="ctr">
              <a:defRPr sz="6000">
                <a:solidFill>
                  <a:schemeClr val="bg2"/>
                </a:solidFill>
              </a:defRPr>
            </a:lvl1pPr>
          </a:lstStyle>
          <a:p>
            <a:r>
              <a:rPr lang="en-US" dirty="0"/>
              <a:t>Click to edit Master title style</a:t>
            </a: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1D2A8623-1A0F-A745-8D54-D83C15614937}"/>
              </a:ext>
            </a:extLst>
          </p:cNvPr>
          <p:cNvSpPr/>
          <p:nvPr userDrawn="1"/>
        </p:nvSpPr>
        <p:spPr>
          <a:xfrm>
            <a:off x="0" y="2549842"/>
            <a:ext cx="12192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0" y="21335"/>
                </a:moveTo>
                <a:lnTo>
                  <a:pt x="21600" y="21335"/>
                </a:lnTo>
                <a:lnTo>
                  <a:pt x="21600" y="8334"/>
                </a:lnTo>
                <a:cubicBezTo>
                  <a:pt x="20812" y="6974"/>
                  <a:pt x="20032" y="5475"/>
                  <a:pt x="19230" y="4351"/>
                </a:cubicBezTo>
                <a:cubicBezTo>
                  <a:pt x="18061" y="2712"/>
                  <a:pt x="16867" y="1545"/>
                  <a:pt x="15657" y="795"/>
                </a:cubicBezTo>
                <a:cubicBezTo>
                  <a:pt x="13942" y="-265"/>
                  <a:pt x="12271" y="-265"/>
                  <a:pt x="10555" y="795"/>
                </a:cubicBezTo>
                <a:cubicBezTo>
                  <a:pt x="9345" y="1545"/>
                  <a:pt x="8153" y="2712"/>
                  <a:pt x="6982" y="4351"/>
                </a:cubicBezTo>
                <a:cubicBezTo>
                  <a:pt x="5802" y="6010"/>
                  <a:pt x="4675" y="8474"/>
                  <a:pt x="3488" y="10091"/>
                </a:cubicBezTo>
                <a:cubicBezTo>
                  <a:pt x="2341" y="11665"/>
                  <a:pt x="1174" y="12907"/>
                  <a:pt x="0" y="13892"/>
                </a:cubicBezTo>
                <a:lnTo>
                  <a:pt x="0" y="21335"/>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2B2C9ED9-A68F-DA4C-83DB-12D6517FA51C}"/>
              </a:ext>
            </a:extLst>
          </p:cNvPr>
          <p:cNvSpPr/>
          <p:nvPr userDrawn="1"/>
        </p:nvSpPr>
        <p:spPr>
          <a:xfrm>
            <a:off x="5700545" y="2321241"/>
            <a:ext cx="6487162" cy="2348231"/>
          </a:xfrm>
          <a:custGeom>
            <a:avLst/>
            <a:gdLst/>
            <a:ahLst/>
            <a:cxnLst>
              <a:cxn ang="0">
                <a:pos x="wd2" y="hd2"/>
              </a:cxn>
              <a:cxn ang="5400000">
                <a:pos x="wd2" y="hd2"/>
              </a:cxn>
              <a:cxn ang="10800000">
                <a:pos x="wd2" y="hd2"/>
              </a:cxn>
              <a:cxn ang="16200000">
                <a:pos x="wd2" y="hd2"/>
              </a:cxn>
            </a:cxnLst>
            <a:rect l="0" t="0" r="r" b="b"/>
            <a:pathLst>
              <a:path w="21600" h="21600" extrusionOk="0">
                <a:moveTo>
                  <a:pt x="1577" y="15116"/>
                </a:moveTo>
                <a:cubicBezTo>
                  <a:pt x="1417" y="15116"/>
                  <a:pt x="1273" y="14918"/>
                  <a:pt x="1176" y="14602"/>
                </a:cubicBezTo>
                <a:cubicBezTo>
                  <a:pt x="1467" y="14497"/>
                  <a:pt x="1763" y="14392"/>
                  <a:pt x="2055" y="14275"/>
                </a:cubicBezTo>
                <a:cubicBezTo>
                  <a:pt x="1971" y="14778"/>
                  <a:pt x="1789" y="15116"/>
                  <a:pt x="1577" y="15116"/>
                </a:cubicBezTo>
                <a:close/>
                <a:moveTo>
                  <a:pt x="6834" y="12219"/>
                </a:moveTo>
                <a:cubicBezTo>
                  <a:pt x="6542" y="12219"/>
                  <a:pt x="6309" y="12874"/>
                  <a:pt x="6309" y="13668"/>
                </a:cubicBezTo>
                <a:lnTo>
                  <a:pt x="7362" y="13668"/>
                </a:lnTo>
                <a:cubicBezTo>
                  <a:pt x="7358" y="12874"/>
                  <a:pt x="7125" y="12219"/>
                  <a:pt x="6834" y="12219"/>
                </a:cubicBezTo>
                <a:close/>
                <a:moveTo>
                  <a:pt x="863" y="14719"/>
                </a:moveTo>
                <a:cubicBezTo>
                  <a:pt x="609" y="14801"/>
                  <a:pt x="359" y="14895"/>
                  <a:pt x="106" y="14976"/>
                </a:cubicBezTo>
                <a:cubicBezTo>
                  <a:pt x="42" y="15222"/>
                  <a:pt x="0" y="15514"/>
                  <a:pt x="0" y="15841"/>
                </a:cubicBezTo>
                <a:lnTo>
                  <a:pt x="1053" y="15841"/>
                </a:lnTo>
                <a:cubicBezTo>
                  <a:pt x="1053" y="15385"/>
                  <a:pt x="977" y="14976"/>
                  <a:pt x="863" y="14719"/>
                </a:cubicBezTo>
                <a:close/>
                <a:moveTo>
                  <a:pt x="11037" y="12219"/>
                </a:moveTo>
                <a:cubicBezTo>
                  <a:pt x="10745" y="12219"/>
                  <a:pt x="10512" y="12874"/>
                  <a:pt x="10512" y="13668"/>
                </a:cubicBezTo>
                <a:lnTo>
                  <a:pt x="11565" y="13668"/>
                </a:lnTo>
                <a:cubicBezTo>
                  <a:pt x="11565" y="12874"/>
                  <a:pt x="11329" y="12219"/>
                  <a:pt x="11037" y="12219"/>
                </a:cubicBezTo>
                <a:close/>
                <a:moveTo>
                  <a:pt x="13143" y="12219"/>
                </a:moveTo>
                <a:cubicBezTo>
                  <a:pt x="12851" y="12219"/>
                  <a:pt x="12618" y="12874"/>
                  <a:pt x="12618" y="13668"/>
                </a:cubicBezTo>
                <a:lnTo>
                  <a:pt x="13671" y="13668"/>
                </a:lnTo>
                <a:cubicBezTo>
                  <a:pt x="13667" y="12874"/>
                  <a:pt x="13430" y="12219"/>
                  <a:pt x="13143" y="12219"/>
                </a:cubicBezTo>
                <a:close/>
                <a:moveTo>
                  <a:pt x="1577" y="17278"/>
                </a:moveTo>
                <a:cubicBezTo>
                  <a:pt x="1869" y="17278"/>
                  <a:pt x="2102" y="16623"/>
                  <a:pt x="2102" y="15829"/>
                </a:cubicBezTo>
                <a:lnTo>
                  <a:pt x="1049" y="15829"/>
                </a:lnTo>
                <a:cubicBezTo>
                  <a:pt x="1053" y="16635"/>
                  <a:pt x="1286" y="17278"/>
                  <a:pt x="1577" y="17278"/>
                </a:cubicBezTo>
                <a:close/>
                <a:moveTo>
                  <a:pt x="13143" y="10058"/>
                </a:moveTo>
                <a:cubicBezTo>
                  <a:pt x="12851" y="10058"/>
                  <a:pt x="12618" y="10712"/>
                  <a:pt x="12618" y="11507"/>
                </a:cubicBezTo>
                <a:lnTo>
                  <a:pt x="13671" y="11507"/>
                </a:lnTo>
                <a:cubicBezTo>
                  <a:pt x="13667" y="10712"/>
                  <a:pt x="13430" y="10058"/>
                  <a:pt x="13143" y="10058"/>
                </a:cubicBezTo>
                <a:close/>
                <a:moveTo>
                  <a:pt x="14191" y="17278"/>
                </a:moveTo>
                <a:cubicBezTo>
                  <a:pt x="14483" y="17278"/>
                  <a:pt x="14716" y="16623"/>
                  <a:pt x="14716" y="15829"/>
                </a:cubicBezTo>
                <a:lnTo>
                  <a:pt x="13663" y="15829"/>
                </a:lnTo>
                <a:cubicBezTo>
                  <a:pt x="13667" y="16635"/>
                  <a:pt x="13904" y="17278"/>
                  <a:pt x="14191" y="17278"/>
                </a:cubicBezTo>
                <a:close/>
                <a:moveTo>
                  <a:pt x="15244" y="12219"/>
                </a:moveTo>
                <a:cubicBezTo>
                  <a:pt x="14953" y="12219"/>
                  <a:pt x="14720" y="12874"/>
                  <a:pt x="14720" y="13668"/>
                </a:cubicBezTo>
                <a:lnTo>
                  <a:pt x="15773" y="13668"/>
                </a:lnTo>
                <a:cubicBezTo>
                  <a:pt x="15769" y="12874"/>
                  <a:pt x="15532" y="12219"/>
                  <a:pt x="15244" y="12219"/>
                </a:cubicBezTo>
                <a:close/>
                <a:moveTo>
                  <a:pt x="3679" y="17278"/>
                </a:moveTo>
                <a:cubicBezTo>
                  <a:pt x="3971" y="17278"/>
                  <a:pt x="4203" y="16623"/>
                  <a:pt x="4203" y="15829"/>
                </a:cubicBezTo>
                <a:lnTo>
                  <a:pt x="3150" y="15829"/>
                </a:lnTo>
                <a:cubicBezTo>
                  <a:pt x="3155" y="16635"/>
                  <a:pt x="3387" y="17278"/>
                  <a:pt x="3679" y="17278"/>
                </a:cubicBezTo>
                <a:close/>
                <a:moveTo>
                  <a:pt x="12090" y="17278"/>
                </a:moveTo>
                <a:cubicBezTo>
                  <a:pt x="12382" y="17278"/>
                  <a:pt x="12614" y="16623"/>
                  <a:pt x="12614" y="15829"/>
                </a:cubicBezTo>
                <a:lnTo>
                  <a:pt x="11561" y="15829"/>
                </a:lnTo>
                <a:cubicBezTo>
                  <a:pt x="11565" y="16635"/>
                  <a:pt x="11798" y="17278"/>
                  <a:pt x="12090" y="17278"/>
                </a:cubicBezTo>
                <a:close/>
                <a:moveTo>
                  <a:pt x="16293" y="17278"/>
                </a:moveTo>
                <a:cubicBezTo>
                  <a:pt x="16585" y="17278"/>
                  <a:pt x="16817" y="16623"/>
                  <a:pt x="16817" y="15829"/>
                </a:cubicBezTo>
                <a:lnTo>
                  <a:pt x="15764" y="15829"/>
                </a:lnTo>
                <a:cubicBezTo>
                  <a:pt x="15769" y="16635"/>
                  <a:pt x="16005" y="17278"/>
                  <a:pt x="16293" y="17278"/>
                </a:cubicBezTo>
                <a:close/>
                <a:moveTo>
                  <a:pt x="5781" y="17278"/>
                </a:moveTo>
                <a:cubicBezTo>
                  <a:pt x="6072" y="17278"/>
                  <a:pt x="6305" y="16623"/>
                  <a:pt x="6305" y="15829"/>
                </a:cubicBezTo>
                <a:lnTo>
                  <a:pt x="5252" y="15829"/>
                </a:lnTo>
                <a:cubicBezTo>
                  <a:pt x="5256" y="16635"/>
                  <a:pt x="5493" y="17278"/>
                  <a:pt x="5781" y="17278"/>
                </a:cubicBezTo>
                <a:close/>
                <a:moveTo>
                  <a:pt x="18399" y="17278"/>
                </a:moveTo>
                <a:cubicBezTo>
                  <a:pt x="18691" y="17278"/>
                  <a:pt x="18923" y="16623"/>
                  <a:pt x="18923" y="15829"/>
                </a:cubicBezTo>
                <a:lnTo>
                  <a:pt x="17870" y="15829"/>
                </a:lnTo>
                <a:cubicBezTo>
                  <a:pt x="17870" y="16635"/>
                  <a:pt x="18107" y="17278"/>
                  <a:pt x="18399" y="17278"/>
                </a:cubicBezTo>
                <a:close/>
                <a:moveTo>
                  <a:pt x="7886" y="17278"/>
                </a:moveTo>
                <a:cubicBezTo>
                  <a:pt x="8178" y="17278"/>
                  <a:pt x="8411" y="16623"/>
                  <a:pt x="8411" y="15829"/>
                </a:cubicBezTo>
                <a:lnTo>
                  <a:pt x="7358" y="15829"/>
                </a:lnTo>
                <a:cubicBezTo>
                  <a:pt x="7358" y="16635"/>
                  <a:pt x="7595" y="17278"/>
                  <a:pt x="7886" y="17278"/>
                </a:cubicBezTo>
                <a:close/>
                <a:moveTo>
                  <a:pt x="9988" y="17278"/>
                </a:moveTo>
                <a:cubicBezTo>
                  <a:pt x="10280" y="17278"/>
                  <a:pt x="10512" y="16623"/>
                  <a:pt x="10512" y="15829"/>
                </a:cubicBezTo>
                <a:lnTo>
                  <a:pt x="9460" y="15829"/>
                </a:lnTo>
                <a:cubicBezTo>
                  <a:pt x="9460" y="16635"/>
                  <a:pt x="9696" y="17278"/>
                  <a:pt x="9988" y="17278"/>
                </a:cubicBezTo>
                <a:close/>
                <a:moveTo>
                  <a:pt x="3159" y="13843"/>
                </a:moveTo>
                <a:cubicBezTo>
                  <a:pt x="3188" y="14567"/>
                  <a:pt x="3413" y="15128"/>
                  <a:pt x="3679" y="15128"/>
                </a:cubicBezTo>
                <a:cubicBezTo>
                  <a:pt x="3971" y="15128"/>
                  <a:pt x="4203" y="14474"/>
                  <a:pt x="4203" y="13680"/>
                </a:cubicBezTo>
                <a:lnTo>
                  <a:pt x="3565" y="13680"/>
                </a:lnTo>
                <a:cubicBezTo>
                  <a:pt x="3429" y="13726"/>
                  <a:pt x="3294" y="13785"/>
                  <a:pt x="3159" y="13843"/>
                </a:cubicBezTo>
                <a:close/>
                <a:moveTo>
                  <a:pt x="5781" y="15116"/>
                </a:moveTo>
                <a:cubicBezTo>
                  <a:pt x="6072" y="15116"/>
                  <a:pt x="6305" y="14462"/>
                  <a:pt x="6305" y="13668"/>
                </a:cubicBezTo>
                <a:lnTo>
                  <a:pt x="5252" y="13668"/>
                </a:lnTo>
                <a:cubicBezTo>
                  <a:pt x="5256" y="14474"/>
                  <a:pt x="5493" y="15116"/>
                  <a:pt x="5781" y="15116"/>
                </a:cubicBezTo>
                <a:close/>
                <a:moveTo>
                  <a:pt x="9988" y="15116"/>
                </a:moveTo>
                <a:cubicBezTo>
                  <a:pt x="10280" y="15116"/>
                  <a:pt x="10512" y="14462"/>
                  <a:pt x="10512" y="13668"/>
                </a:cubicBezTo>
                <a:lnTo>
                  <a:pt x="9460" y="13668"/>
                </a:lnTo>
                <a:cubicBezTo>
                  <a:pt x="9460" y="14474"/>
                  <a:pt x="9696" y="15116"/>
                  <a:pt x="9988" y="15116"/>
                </a:cubicBezTo>
                <a:close/>
                <a:moveTo>
                  <a:pt x="7886" y="15116"/>
                </a:moveTo>
                <a:cubicBezTo>
                  <a:pt x="8178" y="15116"/>
                  <a:pt x="8411" y="14462"/>
                  <a:pt x="8411" y="13668"/>
                </a:cubicBezTo>
                <a:lnTo>
                  <a:pt x="7358" y="13668"/>
                </a:lnTo>
                <a:cubicBezTo>
                  <a:pt x="7358" y="14474"/>
                  <a:pt x="7595" y="15116"/>
                  <a:pt x="7886" y="15116"/>
                </a:cubicBezTo>
                <a:close/>
                <a:moveTo>
                  <a:pt x="11037" y="10058"/>
                </a:moveTo>
                <a:cubicBezTo>
                  <a:pt x="10745" y="10058"/>
                  <a:pt x="10512" y="10712"/>
                  <a:pt x="10512" y="11507"/>
                </a:cubicBezTo>
                <a:lnTo>
                  <a:pt x="11565" y="11507"/>
                </a:lnTo>
                <a:cubicBezTo>
                  <a:pt x="11565" y="10712"/>
                  <a:pt x="11329" y="10058"/>
                  <a:pt x="11037" y="10058"/>
                </a:cubicBezTo>
                <a:close/>
                <a:moveTo>
                  <a:pt x="4216" y="13388"/>
                </a:moveTo>
                <a:cubicBezTo>
                  <a:pt x="4208" y="13481"/>
                  <a:pt x="4208" y="13574"/>
                  <a:pt x="4208" y="13668"/>
                </a:cubicBezTo>
                <a:lnTo>
                  <a:pt x="5260" y="13668"/>
                </a:lnTo>
                <a:cubicBezTo>
                  <a:pt x="5260" y="13399"/>
                  <a:pt x="5235" y="13154"/>
                  <a:pt x="5189" y="12932"/>
                </a:cubicBezTo>
                <a:cubicBezTo>
                  <a:pt x="4863" y="13096"/>
                  <a:pt x="4537" y="13236"/>
                  <a:pt x="4216" y="13388"/>
                </a:cubicBezTo>
                <a:close/>
                <a:moveTo>
                  <a:pt x="6187" y="12430"/>
                </a:moveTo>
                <a:cubicBezTo>
                  <a:pt x="5967" y="12546"/>
                  <a:pt x="5743" y="12652"/>
                  <a:pt x="5518" y="12768"/>
                </a:cubicBezTo>
                <a:cubicBezTo>
                  <a:pt x="5595" y="12885"/>
                  <a:pt x="5683" y="12955"/>
                  <a:pt x="5781" y="12955"/>
                </a:cubicBezTo>
                <a:cubicBezTo>
                  <a:pt x="5945" y="12967"/>
                  <a:pt x="6089" y="12757"/>
                  <a:pt x="6187" y="12430"/>
                </a:cubicBezTo>
                <a:close/>
                <a:moveTo>
                  <a:pt x="18399" y="15116"/>
                </a:moveTo>
                <a:cubicBezTo>
                  <a:pt x="18691" y="15116"/>
                  <a:pt x="18923" y="14462"/>
                  <a:pt x="18923" y="13668"/>
                </a:cubicBezTo>
                <a:lnTo>
                  <a:pt x="17870" y="13668"/>
                </a:lnTo>
                <a:cubicBezTo>
                  <a:pt x="17870" y="14474"/>
                  <a:pt x="18107" y="15116"/>
                  <a:pt x="18399" y="15116"/>
                </a:cubicBezTo>
                <a:close/>
                <a:moveTo>
                  <a:pt x="20501" y="15116"/>
                </a:moveTo>
                <a:cubicBezTo>
                  <a:pt x="20792" y="15116"/>
                  <a:pt x="21025" y="14462"/>
                  <a:pt x="21025" y="13668"/>
                </a:cubicBezTo>
                <a:lnTo>
                  <a:pt x="19976" y="13668"/>
                </a:lnTo>
                <a:cubicBezTo>
                  <a:pt x="19976" y="14474"/>
                  <a:pt x="20209" y="15116"/>
                  <a:pt x="20501" y="15116"/>
                </a:cubicBezTo>
                <a:close/>
                <a:moveTo>
                  <a:pt x="21596" y="12219"/>
                </a:moveTo>
                <a:cubicBezTo>
                  <a:pt x="21583" y="12219"/>
                  <a:pt x="21566" y="12208"/>
                  <a:pt x="21553" y="12208"/>
                </a:cubicBezTo>
                <a:cubicBezTo>
                  <a:pt x="21262" y="12208"/>
                  <a:pt x="21029" y="12862"/>
                  <a:pt x="21029" y="13656"/>
                </a:cubicBezTo>
                <a:lnTo>
                  <a:pt x="21600" y="13656"/>
                </a:lnTo>
                <a:lnTo>
                  <a:pt x="21600" y="12219"/>
                </a:lnTo>
                <a:close/>
                <a:moveTo>
                  <a:pt x="19448" y="12219"/>
                </a:moveTo>
                <a:cubicBezTo>
                  <a:pt x="19156" y="12219"/>
                  <a:pt x="18923" y="12874"/>
                  <a:pt x="18923" y="13668"/>
                </a:cubicBezTo>
                <a:lnTo>
                  <a:pt x="19976" y="13668"/>
                </a:lnTo>
                <a:cubicBezTo>
                  <a:pt x="19976" y="12874"/>
                  <a:pt x="19739" y="12219"/>
                  <a:pt x="19448" y="12219"/>
                </a:cubicBezTo>
                <a:close/>
                <a:moveTo>
                  <a:pt x="14191" y="15116"/>
                </a:moveTo>
                <a:cubicBezTo>
                  <a:pt x="14483" y="15116"/>
                  <a:pt x="14716" y="14462"/>
                  <a:pt x="14716" y="13668"/>
                </a:cubicBezTo>
                <a:lnTo>
                  <a:pt x="13663" y="13668"/>
                </a:lnTo>
                <a:cubicBezTo>
                  <a:pt x="13667" y="14474"/>
                  <a:pt x="13904" y="15116"/>
                  <a:pt x="14191" y="15116"/>
                </a:cubicBezTo>
                <a:close/>
                <a:moveTo>
                  <a:pt x="12090" y="15116"/>
                </a:moveTo>
                <a:cubicBezTo>
                  <a:pt x="12382" y="15116"/>
                  <a:pt x="12614" y="14462"/>
                  <a:pt x="12614" y="13668"/>
                </a:cubicBezTo>
                <a:lnTo>
                  <a:pt x="11561" y="13668"/>
                </a:lnTo>
                <a:cubicBezTo>
                  <a:pt x="11565" y="14474"/>
                  <a:pt x="11798" y="15116"/>
                  <a:pt x="12090" y="15116"/>
                </a:cubicBezTo>
                <a:close/>
                <a:moveTo>
                  <a:pt x="17346" y="12219"/>
                </a:moveTo>
                <a:cubicBezTo>
                  <a:pt x="17054" y="12219"/>
                  <a:pt x="16822" y="12874"/>
                  <a:pt x="16822" y="13668"/>
                </a:cubicBezTo>
                <a:lnTo>
                  <a:pt x="17875" y="13668"/>
                </a:lnTo>
                <a:cubicBezTo>
                  <a:pt x="17870" y="12874"/>
                  <a:pt x="17638" y="12219"/>
                  <a:pt x="17346" y="12219"/>
                </a:cubicBezTo>
                <a:close/>
                <a:moveTo>
                  <a:pt x="16293" y="15116"/>
                </a:moveTo>
                <a:cubicBezTo>
                  <a:pt x="16585" y="15116"/>
                  <a:pt x="16817" y="14462"/>
                  <a:pt x="16817" y="13668"/>
                </a:cubicBezTo>
                <a:lnTo>
                  <a:pt x="15764" y="13668"/>
                </a:lnTo>
                <a:cubicBezTo>
                  <a:pt x="15769" y="14474"/>
                  <a:pt x="16005" y="15116"/>
                  <a:pt x="16293" y="15116"/>
                </a:cubicBezTo>
                <a:close/>
                <a:moveTo>
                  <a:pt x="8935" y="12219"/>
                </a:moveTo>
                <a:cubicBezTo>
                  <a:pt x="8643" y="12219"/>
                  <a:pt x="8411" y="12874"/>
                  <a:pt x="8411" y="13668"/>
                </a:cubicBezTo>
                <a:lnTo>
                  <a:pt x="9464" y="13668"/>
                </a:lnTo>
                <a:cubicBezTo>
                  <a:pt x="9460" y="12874"/>
                  <a:pt x="9227" y="12219"/>
                  <a:pt x="8935" y="12219"/>
                </a:cubicBezTo>
                <a:close/>
                <a:moveTo>
                  <a:pt x="1577" y="21600"/>
                </a:moveTo>
                <a:cubicBezTo>
                  <a:pt x="1869" y="21600"/>
                  <a:pt x="2102" y="20946"/>
                  <a:pt x="2102" y="20151"/>
                </a:cubicBezTo>
                <a:lnTo>
                  <a:pt x="1049" y="20151"/>
                </a:lnTo>
                <a:cubicBezTo>
                  <a:pt x="1053" y="20957"/>
                  <a:pt x="1286" y="21600"/>
                  <a:pt x="1577" y="21600"/>
                </a:cubicBezTo>
                <a:close/>
                <a:moveTo>
                  <a:pt x="524" y="18703"/>
                </a:moveTo>
                <a:cubicBezTo>
                  <a:pt x="233" y="18703"/>
                  <a:pt x="0" y="19357"/>
                  <a:pt x="0" y="20151"/>
                </a:cubicBezTo>
                <a:lnTo>
                  <a:pt x="1053" y="20151"/>
                </a:lnTo>
                <a:cubicBezTo>
                  <a:pt x="1053" y="19345"/>
                  <a:pt x="816" y="18703"/>
                  <a:pt x="524" y="18703"/>
                </a:cubicBezTo>
                <a:close/>
                <a:moveTo>
                  <a:pt x="2626" y="18703"/>
                </a:moveTo>
                <a:cubicBezTo>
                  <a:pt x="2334" y="18703"/>
                  <a:pt x="2102" y="19357"/>
                  <a:pt x="2102" y="20151"/>
                </a:cubicBezTo>
                <a:lnTo>
                  <a:pt x="3155" y="20151"/>
                </a:lnTo>
                <a:cubicBezTo>
                  <a:pt x="3155" y="19345"/>
                  <a:pt x="2918" y="18703"/>
                  <a:pt x="2626" y="18703"/>
                </a:cubicBezTo>
                <a:close/>
                <a:moveTo>
                  <a:pt x="3679" y="21600"/>
                </a:moveTo>
                <a:cubicBezTo>
                  <a:pt x="3971" y="21600"/>
                  <a:pt x="4203" y="20946"/>
                  <a:pt x="4203" y="20151"/>
                </a:cubicBezTo>
                <a:lnTo>
                  <a:pt x="3150" y="20151"/>
                </a:lnTo>
                <a:cubicBezTo>
                  <a:pt x="3155" y="20957"/>
                  <a:pt x="3387" y="21600"/>
                  <a:pt x="3679" y="21600"/>
                </a:cubicBezTo>
                <a:close/>
                <a:moveTo>
                  <a:pt x="4732" y="18703"/>
                </a:moveTo>
                <a:cubicBezTo>
                  <a:pt x="4440" y="18703"/>
                  <a:pt x="4208" y="19357"/>
                  <a:pt x="4208" y="20151"/>
                </a:cubicBezTo>
                <a:lnTo>
                  <a:pt x="5260" y="20151"/>
                </a:lnTo>
                <a:cubicBezTo>
                  <a:pt x="5256" y="19345"/>
                  <a:pt x="5019" y="18703"/>
                  <a:pt x="4732" y="18703"/>
                </a:cubicBezTo>
                <a:close/>
                <a:moveTo>
                  <a:pt x="8935" y="18703"/>
                </a:moveTo>
                <a:cubicBezTo>
                  <a:pt x="8643" y="18703"/>
                  <a:pt x="8411" y="19357"/>
                  <a:pt x="8411" y="20151"/>
                </a:cubicBezTo>
                <a:lnTo>
                  <a:pt x="9464" y="20151"/>
                </a:lnTo>
                <a:cubicBezTo>
                  <a:pt x="9460" y="19345"/>
                  <a:pt x="9227" y="18703"/>
                  <a:pt x="8935" y="18703"/>
                </a:cubicBezTo>
                <a:close/>
                <a:moveTo>
                  <a:pt x="6834" y="18703"/>
                </a:moveTo>
                <a:cubicBezTo>
                  <a:pt x="6542" y="18703"/>
                  <a:pt x="6309" y="19357"/>
                  <a:pt x="6309" y="20151"/>
                </a:cubicBezTo>
                <a:lnTo>
                  <a:pt x="7362" y="20151"/>
                </a:lnTo>
                <a:cubicBezTo>
                  <a:pt x="7358" y="19345"/>
                  <a:pt x="7125" y="18703"/>
                  <a:pt x="6834" y="18703"/>
                </a:cubicBezTo>
                <a:close/>
                <a:moveTo>
                  <a:pt x="5781" y="21600"/>
                </a:moveTo>
                <a:cubicBezTo>
                  <a:pt x="6072" y="21600"/>
                  <a:pt x="6305" y="20946"/>
                  <a:pt x="6305" y="20151"/>
                </a:cubicBezTo>
                <a:lnTo>
                  <a:pt x="5252" y="20151"/>
                </a:lnTo>
                <a:cubicBezTo>
                  <a:pt x="5256" y="20957"/>
                  <a:pt x="5493" y="21600"/>
                  <a:pt x="5781" y="21600"/>
                </a:cubicBezTo>
                <a:close/>
                <a:moveTo>
                  <a:pt x="7886" y="21600"/>
                </a:moveTo>
                <a:cubicBezTo>
                  <a:pt x="8178" y="21600"/>
                  <a:pt x="8411" y="20946"/>
                  <a:pt x="8411" y="20151"/>
                </a:cubicBezTo>
                <a:lnTo>
                  <a:pt x="7358" y="20151"/>
                </a:lnTo>
                <a:cubicBezTo>
                  <a:pt x="7358" y="20957"/>
                  <a:pt x="7595" y="21600"/>
                  <a:pt x="7886" y="21600"/>
                </a:cubicBezTo>
                <a:close/>
                <a:moveTo>
                  <a:pt x="18399" y="21600"/>
                </a:moveTo>
                <a:cubicBezTo>
                  <a:pt x="18691" y="21600"/>
                  <a:pt x="18923" y="20946"/>
                  <a:pt x="18923" y="20151"/>
                </a:cubicBezTo>
                <a:lnTo>
                  <a:pt x="17870" y="20151"/>
                </a:lnTo>
                <a:cubicBezTo>
                  <a:pt x="17870" y="20957"/>
                  <a:pt x="18107" y="21600"/>
                  <a:pt x="18399" y="21600"/>
                </a:cubicBezTo>
                <a:close/>
                <a:moveTo>
                  <a:pt x="20501" y="21600"/>
                </a:moveTo>
                <a:cubicBezTo>
                  <a:pt x="20792" y="21600"/>
                  <a:pt x="21025" y="20946"/>
                  <a:pt x="21025" y="20151"/>
                </a:cubicBezTo>
                <a:lnTo>
                  <a:pt x="19976" y="20151"/>
                </a:lnTo>
                <a:cubicBezTo>
                  <a:pt x="19976" y="20957"/>
                  <a:pt x="20209" y="21600"/>
                  <a:pt x="20501" y="21600"/>
                </a:cubicBezTo>
                <a:close/>
                <a:moveTo>
                  <a:pt x="16293" y="21600"/>
                </a:moveTo>
                <a:cubicBezTo>
                  <a:pt x="16585" y="21600"/>
                  <a:pt x="16817" y="20946"/>
                  <a:pt x="16817" y="20151"/>
                </a:cubicBezTo>
                <a:lnTo>
                  <a:pt x="15764" y="20151"/>
                </a:lnTo>
                <a:cubicBezTo>
                  <a:pt x="15769" y="20957"/>
                  <a:pt x="16005" y="21600"/>
                  <a:pt x="16293" y="21600"/>
                </a:cubicBezTo>
                <a:close/>
                <a:moveTo>
                  <a:pt x="11037" y="18703"/>
                </a:moveTo>
                <a:cubicBezTo>
                  <a:pt x="10745" y="18703"/>
                  <a:pt x="10512" y="19357"/>
                  <a:pt x="10512" y="20151"/>
                </a:cubicBezTo>
                <a:lnTo>
                  <a:pt x="11565" y="20151"/>
                </a:lnTo>
                <a:cubicBezTo>
                  <a:pt x="11565" y="19345"/>
                  <a:pt x="11329" y="18703"/>
                  <a:pt x="11037" y="18703"/>
                </a:cubicBezTo>
                <a:close/>
                <a:moveTo>
                  <a:pt x="9988" y="21600"/>
                </a:moveTo>
                <a:cubicBezTo>
                  <a:pt x="10280" y="21600"/>
                  <a:pt x="10512" y="20946"/>
                  <a:pt x="10512" y="20151"/>
                </a:cubicBezTo>
                <a:lnTo>
                  <a:pt x="9460" y="20151"/>
                </a:lnTo>
                <a:cubicBezTo>
                  <a:pt x="9460" y="20957"/>
                  <a:pt x="9696" y="21600"/>
                  <a:pt x="9988" y="21600"/>
                </a:cubicBezTo>
                <a:close/>
                <a:moveTo>
                  <a:pt x="12090" y="21600"/>
                </a:moveTo>
                <a:cubicBezTo>
                  <a:pt x="12382" y="21600"/>
                  <a:pt x="12614" y="20946"/>
                  <a:pt x="12614" y="20151"/>
                </a:cubicBezTo>
                <a:lnTo>
                  <a:pt x="11561" y="20151"/>
                </a:lnTo>
                <a:cubicBezTo>
                  <a:pt x="11565" y="20957"/>
                  <a:pt x="11798" y="21600"/>
                  <a:pt x="12090" y="21600"/>
                </a:cubicBezTo>
                <a:close/>
                <a:moveTo>
                  <a:pt x="14191" y="21600"/>
                </a:moveTo>
                <a:cubicBezTo>
                  <a:pt x="14483" y="21600"/>
                  <a:pt x="14716" y="20946"/>
                  <a:pt x="14716" y="20151"/>
                </a:cubicBezTo>
                <a:lnTo>
                  <a:pt x="13663" y="20151"/>
                </a:lnTo>
                <a:cubicBezTo>
                  <a:pt x="13667" y="20957"/>
                  <a:pt x="13904" y="21600"/>
                  <a:pt x="14191" y="21600"/>
                </a:cubicBezTo>
                <a:close/>
                <a:moveTo>
                  <a:pt x="21596" y="14381"/>
                </a:moveTo>
                <a:cubicBezTo>
                  <a:pt x="21583" y="14381"/>
                  <a:pt x="21566" y="14369"/>
                  <a:pt x="21553" y="14369"/>
                </a:cubicBezTo>
                <a:cubicBezTo>
                  <a:pt x="21262" y="14369"/>
                  <a:pt x="21029" y="15023"/>
                  <a:pt x="21029" y="15817"/>
                </a:cubicBezTo>
                <a:lnTo>
                  <a:pt x="21600" y="15817"/>
                </a:lnTo>
                <a:lnTo>
                  <a:pt x="21600" y="14381"/>
                </a:lnTo>
                <a:close/>
                <a:moveTo>
                  <a:pt x="13143" y="14381"/>
                </a:moveTo>
                <a:cubicBezTo>
                  <a:pt x="12851" y="14381"/>
                  <a:pt x="12618" y="15035"/>
                  <a:pt x="12618" y="15829"/>
                </a:cubicBezTo>
                <a:lnTo>
                  <a:pt x="13671" y="15829"/>
                </a:lnTo>
                <a:cubicBezTo>
                  <a:pt x="13667" y="15023"/>
                  <a:pt x="13430" y="14381"/>
                  <a:pt x="13143" y="14381"/>
                </a:cubicBezTo>
                <a:close/>
                <a:moveTo>
                  <a:pt x="15244" y="14381"/>
                </a:moveTo>
                <a:cubicBezTo>
                  <a:pt x="14953" y="14381"/>
                  <a:pt x="14720" y="15035"/>
                  <a:pt x="14720" y="15829"/>
                </a:cubicBezTo>
                <a:lnTo>
                  <a:pt x="15773" y="15829"/>
                </a:lnTo>
                <a:cubicBezTo>
                  <a:pt x="15769" y="15023"/>
                  <a:pt x="15532" y="14381"/>
                  <a:pt x="15244" y="14381"/>
                </a:cubicBezTo>
                <a:close/>
                <a:moveTo>
                  <a:pt x="11037" y="14381"/>
                </a:moveTo>
                <a:cubicBezTo>
                  <a:pt x="10745" y="14381"/>
                  <a:pt x="10512" y="15035"/>
                  <a:pt x="10512" y="15829"/>
                </a:cubicBezTo>
                <a:lnTo>
                  <a:pt x="11565" y="15829"/>
                </a:lnTo>
                <a:cubicBezTo>
                  <a:pt x="11565" y="15023"/>
                  <a:pt x="11329" y="14381"/>
                  <a:pt x="11037" y="14381"/>
                </a:cubicBezTo>
                <a:close/>
                <a:moveTo>
                  <a:pt x="8935" y="14381"/>
                </a:moveTo>
                <a:cubicBezTo>
                  <a:pt x="8643" y="14381"/>
                  <a:pt x="8411" y="15035"/>
                  <a:pt x="8411" y="15829"/>
                </a:cubicBezTo>
                <a:lnTo>
                  <a:pt x="9464" y="15829"/>
                </a:lnTo>
                <a:cubicBezTo>
                  <a:pt x="9460" y="15023"/>
                  <a:pt x="9227" y="14381"/>
                  <a:pt x="8935" y="14381"/>
                </a:cubicBezTo>
                <a:close/>
                <a:moveTo>
                  <a:pt x="20501" y="17278"/>
                </a:moveTo>
                <a:cubicBezTo>
                  <a:pt x="20792" y="17278"/>
                  <a:pt x="21025" y="16623"/>
                  <a:pt x="21025" y="15829"/>
                </a:cubicBezTo>
                <a:lnTo>
                  <a:pt x="19976" y="15829"/>
                </a:lnTo>
                <a:cubicBezTo>
                  <a:pt x="19976" y="16635"/>
                  <a:pt x="20209" y="17278"/>
                  <a:pt x="20501" y="17278"/>
                </a:cubicBezTo>
                <a:close/>
                <a:moveTo>
                  <a:pt x="17346" y="14381"/>
                </a:moveTo>
                <a:cubicBezTo>
                  <a:pt x="17054" y="14381"/>
                  <a:pt x="16822" y="15035"/>
                  <a:pt x="16822" y="15829"/>
                </a:cubicBezTo>
                <a:lnTo>
                  <a:pt x="17875" y="15829"/>
                </a:lnTo>
                <a:cubicBezTo>
                  <a:pt x="17870" y="15023"/>
                  <a:pt x="17638" y="14381"/>
                  <a:pt x="17346" y="14381"/>
                </a:cubicBezTo>
                <a:close/>
                <a:moveTo>
                  <a:pt x="19448" y="14381"/>
                </a:moveTo>
                <a:cubicBezTo>
                  <a:pt x="19156" y="14381"/>
                  <a:pt x="18923" y="15035"/>
                  <a:pt x="18923" y="15829"/>
                </a:cubicBezTo>
                <a:lnTo>
                  <a:pt x="19976" y="15829"/>
                </a:lnTo>
                <a:cubicBezTo>
                  <a:pt x="19976" y="15023"/>
                  <a:pt x="19739" y="14381"/>
                  <a:pt x="19448" y="14381"/>
                </a:cubicBezTo>
                <a:close/>
                <a:moveTo>
                  <a:pt x="17346" y="18703"/>
                </a:moveTo>
                <a:cubicBezTo>
                  <a:pt x="17054" y="18703"/>
                  <a:pt x="16822" y="19357"/>
                  <a:pt x="16822" y="20151"/>
                </a:cubicBezTo>
                <a:lnTo>
                  <a:pt x="17875" y="20151"/>
                </a:lnTo>
                <a:cubicBezTo>
                  <a:pt x="17870" y="19345"/>
                  <a:pt x="17638" y="18703"/>
                  <a:pt x="17346" y="18703"/>
                </a:cubicBezTo>
                <a:close/>
                <a:moveTo>
                  <a:pt x="19448" y="18703"/>
                </a:moveTo>
                <a:cubicBezTo>
                  <a:pt x="19156" y="18703"/>
                  <a:pt x="18923" y="19357"/>
                  <a:pt x="18923" y="20151"/>
                </a:cubicBezTo>
                <a:lnTo>
                  <a:pt x="19976" y="20151"/>
                </a:lnTo>
                <a:cubicBezTo>
                  <a:pt x="19976" y="19345"/>
                  <a:pt x="19739" y="18703"/>
                  <a:pt x="19448" y="18703"/>
                </a:cubicBezTo>
                <a:close/>
                <a:moveTo>
                  <a:pt x="13143" y="18703"/>
                </a:moveTo>
                <a:cubicBezTo>
                  <a:pt x="12851" y="18703"/>
                  <a:pt x="12618" y="19357"/>
                  <a:pt x="12618" y="20151"/>
                </a:cubicBezTo>
                <a:lnTo>
                  <a:pt x="13671" y="20151"/>
                </a:lnTo>
                <a:cubicBezTo>
                  <a:pt x="13667" y="19345"/>
                  <a:pt x="13430" y="18703"/>
                  <a:pt x="13143" y="18703"/>
                </a:cubicBezTo>
                <a:close/>
                <a:moveTo>
                  <a:pt x="15244" y="18703"/>
                </a:moveTo>
                <a:cubicBezTo>
                  <a:pt x="14953" y="18703"/>
                  <a:pt x="14720" y="19357"/>
                  <a:pt x="14720" y="20151"/>
                </a:cubicBezTo>
                <a:lnTo>
                  <a:pt x="15773" y="20151"/>
                </a:lnTo>
                <a:cubicBezTo>
                  <a:pt x="15769" y="19345"/>
                  <a:pt x="15532" y="18703"/>
                  <a:pt x="15244" y="18703"/>
                </a:cubicBezTo>
                <a:close/>
                <a:moveTo>
                  <a:pt x="6834" y="14381"/>
                </a:moveTo>
                <a:cubicBezTo>
                  <a:pt x="6542" y="14381"/>
                  <a:pt x="6309" y="15035"/>
                  <a:pt x="6309" y="15829"/>
                </a:cubicBezTo>
                <a:lnTo>
                  <a:pt x="7362" y="15829"/>
                </a:lnTo>
                <a:cubicBezTo>
                  <a:pt x="7358" y="15023"/>
                  <a:pt x="7125" y="14381"/>
                  <a:pt x="6834" y="14381"/>
                </a:cubicBezTo>
                <a:close/>
                <a:moveTo>
                  <a:pt x="21596" y="18703"/>
                </a:moveTo>
                <a:cubicBezTo>
                  <a:pt x="21583" y="18703"/>
                  <a:pt x="21566" y="18691"/>
                  <a:pt x="21553" y="18691"/>
                </a:cubicBezTo>
                <a:cubicBezTo>
                  <a:pt x="21262" y="18691"/>
                  <a:pt x="21029" y="19345"/>
                  <a:pt x="21029" y="20140"/>
                </a:cubicBezTo>
                <a:lnTo>
                  <a:pt x="21600" y="20140"/>
                </a:lnTo>
                <a:lnTo>
                  <a:pt x="21600" y="18703"/>
                </a:lnTo>
                <a:close/>
                <a:moveTo>
                  <a:pt x="4732" y="14381"/>
                </a:moveTo>
                <a:cubicBezTo>
                  <a:pt x="4440" y="14381"/>
                  <a:pt x="4208" y="15035"/>
                  <a:pt x="4208" y="15829"/>
                </a:cubicBezTo>
                <a:lnTo>
                  <a:pt x="5260" y="15829"/>
                </a:lnTo>
                <a:cubicBezTo>
                  <a:pt x="5256" y="15023"/>
                  <a:pt x="5019" y="14381"/>
                  <a:pt x="4732" y="14381"/>
                </a:cubicBezTo>
                <a:close/>
                <a:moveTo>
                  <a:pt x="2626" y="14381"/>
                </a:moveTo>
                <a:cubicBezTo>
                  <a:pt x="2334" y="14381"/>
                  <a:pt x="2102" y="15035"/>
                  <a:pt x="2102" y="15829"/>
                </a:cubicBezTo>
                <a:lnTo>
                  <a:pt x="3155" y="15829"/>
                </a:lnTo>
                <a:cubicBezTo>
                  <a:pt x="3155" y="15023"/>
                  <a:pt x="2918" y="14381"/>
                  <a:pt x="2626" y="14381"/>
                </a:cubicBezTo>
                <a:close/>
                <a:moveTo>
                  <a:pt x="8423" y="11191"/>
                </a:moveTo>
                <a:cubicBezTo>
                  <a:pt x="8415" y="11296"/>
                  <a:pt x="8411" y="11402"/>
                  <a:pt x="8411" y="11507"/>
                </a:cubicBezTo>
                <a:lnTo>
                  <a:pt x="9464" y="11507"/>
                </a:lnTo>
                <a:cubicBezTo>
                  <a:pt x="9464" y="11168"/>
                  <a:pt x="9421" y="10864"/>
                  <a:pt x="9354" y="10619"/>
                </a:cubicBezTo>
                <a:cubicBezTo>
                  <a:pt x="9041" y="10818"/>
                  <a:pt x="8732" y="11004"/>
                  <a:pt x="8423" y="11191"/>
                </a:cubicBezTo>
                <a:close/>
                <a:moveTo>
                  <a:pt x="9988" y="19439"/>
                </a:moveTo>
                <a:cubicBezTo>
                  <a:pt x="10280" y="19439"/>
                  <a:pt x="10512" y="18785"/>
                  <a:pt x="10512" y="17990"/>
                </a:cubicBezTo>
                <a:lnTo>
                  <a:pt x="9460" y="17990"/>
                </a:lnTo>
                <a:cubicBezTo>
                  <a:pt x="9460" y="18796"/>
                  <a:pt x="9696" y="19439"/>
                  <a:pt x="9988" y="19439"/>
                </a:cubicBezTo>
                <a:close/>
                <a:moveTo>
                  <a:pt x="20501" y="19439"/>
                </a:moveTo>
                <a:cubicBezTo>
                  <a:pt x="20792" y="19439"/>
                  <a:pt x="21025" y="18785"/>
                  <a:pt x="21025" y="17990"/>
                </a:cubicBezTo>
                <a:lnTo>
                  <a:pt x="19976" y="17990"/>
                </a:lnTo>
                <a:cubicBezTo>
                  <a:pt x="19976" y="18796"/>
                  <a:pt x="20209" y="19439"/>
                  <a:pt x="20501" y="19439"/>
                </a:cubicBezTo>
                <a:close/>
                <a:moveTo>
                  <a:pt x="18399" y="19439"/>
                </a:moveTo>
                <a:cubicBezTo>
                  <a:pt x="18691" y="19439"/>
                  <a:pt x="18923" y="18785"/>
                  <a:pt x="18923" y="17990"/>
                </a:cubicBezTo>
                <a:lnTo>
                  <a:pt x="17870" y="17990"/>
                </a:lnTo>
                <a:cubicBezTo>
                  <a:pt x="17870" y="18796"/>
                  <a:pt x="18107" y="19439"/>
                  <a:pt x="18399" y="19439"/>
                </a:cubicBezTo>
                <a:close/>
                <a:moveTo>
                  <a:pt x="20018" y="1297"/>
                </a:moveTo>
                <a:cubicBezTo>
                  <a:pt x="20099" y="1811"/>
                  <a:pt x="20285" y="2161"/>
                  <a:pt x="20501" y="2161"/>
                </a:cubicBezTo>
                <a:cubicBezTo>
                  <a:pt x="20792" y="2161"/>
                  <a:pt x="21025" y="1507"/>
                  <a:pt x="21025" y="713"/>
                </a:cubicBezTo>
                <a:lnTo>
                  <a:pt x="20695" y="713"/>
                </a:lnTo>
                <a:cubicBezTo>
                  <a:pt x="20467" y="900"/>
                  <a:pt x="20243" y="1098"/>
                  <a:pt x="20018" y="1297"/>
                </a:cubicBezTo>
                <a:close/>
                <a:moveTo>
                  <a:pt x="14191" y="19439"/>
                </a:moveTo>
                <a:cubicBezTo>
                  <a:pt x="14483" y="19439"/>
                  <a:pt x="14716" y="18785"/>
                  <a:pt x="14716" y="17990"/>
                </a:cubicBezTo>
                <a:lnTo>
                  <a:pt x="13663" y="17990"/>
                </a:lnTo>
                <a:cubicBezTo>
                  <a:pt x="13667" y="18796"/>
                  <a:pt x="13904" y="19439"/>
                  <a:pt x="14191" y="19439"/>
                </a:cubicBezTo>
                <a:close/>
                <a:moveTo>
                  <a:pt x="12090" y="19439"/>
                </a:moveTo>
                <a:cubicBezTo>
                  <a:pt x="12382" y="19439"/>
                  <a:pt x="12614" y="18785"/>
                  <a:pt x="12614" y="17990"/>
                </a:cubicBezTo>
                <a:lnTo>
                  <a:pt x="11561" y="17990"/>
                </a:lnTo>
                <a:cubicBezTo>
                  <a:pt x="11565" y="18796"/>
                  <a:pt x="11798" y="19439"/>
                  <a:pt x="12090" y="19439"/>
                </a:cubicBezTo>
                <a:close/>
                <a:moveTo>
                  <a:pt x="16293" y="19439"/>
                </a:moveTo>
                <a:cubicBezTo>
                  <a:pt x="16585" y="19439"/>
                  <a:pt x="16817" y="18785"/>
                  <a:pt x="16817" y="17990"/>
                </a:cubicBezTo>
                <a:lnTo>
                  <a:pt x="15764" y="17990"/>
                </a:lnTo>
                <a:cubicBezTo>
                  <a:pt x="15769" y="18796"/>
                  <a:pt x="16005" y="19439"/>
                  <a:pt x="16293" y="19439"/>
                </a:cubicBezTo>
                <a:close/>
                <a:moveTo>
                  <a:pt x="13160" y="7897"/>
                </a:moveTo>
                <a:cubicBezTo>
                  <a:pt x="13117" y="7932"/>
                  <a:pt x="13079" y="7967"/>
                  <a:pt x="13037" y="8002"/>
                </a:cubicBezTo>
                <a:cubicBezTo>
                  <a:pt x="12974" y="8049"/>
                  <a:pt x="12906" y="8107"/>
                  <a:pt x="12842" y="8154"/>
                </a:cubicBezTo>
                <a:cubicBezTo>
                  <a:pt x="12703" y="8411"/>
                  <a:pt x="12614" y="8855"/>
                  <a:pt x="12614" y="9357"/>
                </a:cubicBezTo>
                <a:lnTo>
                  <a:pt x="13667" y="9357"/>
                </a:lnTo>
                <a:cubicBezTo>
                  <a:pt x="13667" y="8563"/>
                  <a:pt x="13443" y="7932"/>
                  <a:pt x="13160" y="7897"/>
                </a:cubicBezTo>
                <a:close/>
                <a:moveTo>
                  <a:pt x="21038" y="432"/>
                </a:moveTo>
                <a:cubicBezTo>
                  <a:pt x="21029" y="526"/>
                  <a:pt x="21029" y="619"/>
                  <a:pt x="21029" y="713"/>
                </a:cubicBezTo>
                <a:lnTo>
                  <a:pt x="21600" y="713"/>
                </a:lnTo>
                <a:lnTo>
                  <a:pt x="21600" y="0"/>
                </a:lnTo>
                <a:cubicBezTo>
                  <a:pt x="21410" y="140"/>
                  <a:pt x="21224" y="280"/>
                  <a:pt x="21038" y="432"/>
                </a:cubicBezTo>
                <a:close/>
                <a:moveTo>
                  <a:pt x="19448" y="7897"/>
                </a:moveTo>
                <a:cubicBezTo>
                  <a:pt x="19156" y="7897"/>
                  <a:pt x="18923" y="8551"/>
                  <a:pt x="18923" y="9346"/>
                </a:cubicBezTo>
                <a:lnTo>
                  <a:pt x="19976" y="9346"/>
                </a:lnTo>
                <a:cubicBezTo>
                  <a:pt x="19976" y="8551"/>
                  <a:pt x="19739" y="7897"/>
                  <a:pt x="19448" y="7897"/>
                </a:cubicBezTo>
                <a:close/>
                <a:moveTo>
                  <a:pt x="21596" y="7909"/>
                </a:moveTo>
                <a:cubicBezTo>
                  <a:pt x="21583" y="7909"/>
                  <a:pt x="21566" y="7897"/>
                  <a:pt x="21553" y="7897"/>
                </a:cubicBezTo>
                <a:cubicBezTo>
                  <a:pt x="21262" y="7897"/>
                  <a:pt x="21029" y="8551"/>
                  <a:pt x="21029" y="9346"/>
                </a:cubicBezTo>
                <a:lnTo>
                  <a:pt x="21600" y="9346"/>
                </a:lnTo>
                <a:lnTo>
                  <a:pt x="21600" y="7909"/>
                </a:lnTo>
                <a:close/>
                <a:moveTo>
                  <a:pt x="18399" y="10806"/>
                </a:moveTo>
                <a:cubicBezTo>
                  <a:pt x="18691" y="10806"/>
                  <a:pt x="18923" y="10152"/>
                  <a:pt x="18923" y="9357"/>
                </a:cubicBezTo>
                <a:lnTo>
                  <a:pt x="17870" y="9357"/>
                </a:lnTo>
                <a:cubicBezTo>
                  <a:pt x="17870" y="10152"/>
                  <a:pt x="18107" y="10806"/>
                  <a:pt x="18399" y="10806"/>
                </a:cubicBezTo>
                <a:close/>
                <a:moveTo>
                  <a:pt x="20501" y="10806"/>
                </a:moveTo>
                <a:cubicBezTo>
                  <a:pt x="20792" y="10806"/>
                  <a:pt x="21025" y="10152"/>
                  <a:pt x="21025" y="9357"/>
                </a:cubicBezTo>
                <a:lnTo>
                  <a:pt x="19976" y="9357"/>
                </a:lnTo>
                <a:cubicBezTo>
                  <a:pt x="19976" y="10152"/>
                  <a:pt x="20209" y="10806"/>
                  <a:pt x="20501" y="10806"/>
                </a:cubicBezTo>
                <a:close/>
                <a:moveTo>
                  <a:pt x="16293" y="10806"/>
                </a:moveTo>
                <a:cubicBezTo>
                  <a:pt x="16585" y="10806"/>
                  <a:pt x="16817" y="10152"/>
                  <a:pt x="16817" y="9357"/>
                </a:cubicBezTo>
                <a:lnTo>
                  <a:pt x="15764" y="9357"/>
                </a:lnTo>
                <a:cubicBezTo>
                  <a:pt x="15769" y="10152"/>
                  <a:pt x="16005" y="10806"/>
                  <a:pt x="16293" y="10806"/>
                </a:cubicBezTo>
                <a:close/>
                <a:moveTo>
                  <a:pt x="12090" y="10806"/>
                </a:moveTo>
                <a:cubicBezTo>
                  <a:pt x="12382" y="10806"/>
                  <a:pt x="12614" y="10152"/>
                  <a:pt x="12614" y="9357"/>
                </a:cubicBezTo>
                <a:lnTo>
                  <a:pt x="11561" y="9357"/>
                </a:lnTo>
                <a:cubicBezTo>
                  <a:pt x="11565" y="10152"/>
                  <a:pt x="11798" y="10806"/>
                  <a:pt x="12090" y="10806"/>
                </a:cubicBezTo>
                <a:close/>
                <a:moveTo>
                  <a:pt x="14191" y="10806"/>
                </a:moveTo>
                <a:cubicBezTo>
                  <a:pt x="14483" y="10806"/>
                  <a:pt x="14716" y="10152"/>
                  <a:pt x="14716" y="9357"/>
                </a:cubicBezTo>
                <a:lnTo>
                  <a:pt x="13663" y="9357"/>
                </a:lnTo>
                <a:cubicBezTo>
                  <a:pt x="13667" y="10152"/>
                  <a:pt x="13904" y="10806"/>
                  <a:pt x="14191" y="10806"/>
                </a:cubicBezTo>
                <a:close/>
                <a:moveTo>
                  <a:pt x="11240" y="9346"/>
                </a:moveTo>
                <a:lnTo>
                  <a:pt x="11565" y="9346"/>
                </a:lnTo>
                <a:cubicBezTo>
                  <a:pt x="11565" y="9264"/>
                  <a:pt x="11561" y="9194"/>
                  <a:pt x="11557" y="9112"/>
                </a:cubicBezTo>
                <a:cubicBezTo>
                  <a:pt x="11451" y="9194"/>
                  <a:pt x="11345" y="9276"/>
                  <a:pt x="11240" y="9346"/>
                </a:cubicBezTo>
                <a:close/>
                <a:moveTo>
                  <a:pt x="13143" y="16542"/>
                </a:moveTo>
                <a:cubicBezTo>
                  <a:pt x="12851" y="16542"/>
                  <a:pt x="12618" y="17196"/>
                  <a:pt x="12618" y="17990"/>
                </a:cubicBezTo>
                <a:lnTo>
                  <a:pt x="13671" y="17990"/>
                </a:lnTo>
                <a:cubicBezTo>
                  <a:pt x="13667" y="17184"/>
                  <a:pt x="13430" y="16542"/>
                  <a:pt x="13143" y="16542"/>
                </a:cubicBezTo>
                <a:close/>
                <a:moveTo>
                  <a:pt x="7886" y="19439"/>
                </a:moveTo>
                <a:cubicBezTo>
                  <a:pt x="8178" y="19439"/>
                  <a:pt x="8411" y="18785"/>
                  <a:pt x="8411" y="17990"/>
                </a:cubicBezTo>
                <a:lnTo>
                  <a:pt x="7358" y="17990"/>
                </a:lnTo>
                <a:cubicBezTo>
                  <a:pt x="7358" y="18796"/>
                  <a:pt x="7595" y="19439"/>
                  <a:pt x="7886" y="19439"/>
                </a:cubicBezTo>
                <a:close/>
                <a:moveTo>
                  <a:pt x="11037" y="16542"/>
                </a:moveTo>
                <a:cubicBezTo>
                  <a:pt x="10745" y="16542"/>
                  <a:pt x="10512" y="17196"/>
                  <a:pt x="10512" y="17990"/>
                </a:cubicBezTo>
                <a:lnTo>
                  <a:pt x="11565" y="17990"/>
                </a:lnTo>
                <a:cubicBezTo>
                  <a:pt x="11565" y="17184"/>
                  <a:pt x="11329" y="16542"/>
                  <a:pt x="11037" y="16542"/>
                </a:cubicBezTo>
                <a:close/>
                <a:moveTo>
                  <a:pt x="21549" y="16542"/>
                </a:moveTo>
                <a:cubicBezTo>
                  <a:pt x="21257" y="16542"/>
                  <a:pt x="21025" y="17196"/>
                  <a:pt x="21025" y="17990"/>
                </a:cubicBezTo>
                <a:lnTo>
                  <a:pt x="21596" y="17990"/>
                </a:lnTo>
                <a:lnTo>
                  <a:pt x="21596" y="16542"/>
                </a:lnTo>
                <a:cubicBezTo>
                  <a:pt x="21579" y="16542"/>
                  <a:pt x="21566" y="16542"/>
                  <a:pt x="21549" y="16542"/>
                </a:cubicBezTo>
                <a:close/>
                <a:moveTo>
                  <a:pt x="17346" y="16542"/>
                </a:moveTo>
                <a:cubicBezTo>
                  <a:pt x="17054" y="16542"/>
                  <a:pt x="16822" y="17196"/>
                  <a:pt x="16822" y="17990"/>
                </a:cubicBezTo>
                <a:lnTo>
                  <a:pt x="17875" y="17990"/>
                </a:lnTo>
                <a:cubicBezTo>
                  <a:pt x="17870" y="17184"/>
                  <a:pt x="17638" y="16542"/>
                  <a:pt x="17346" y="16542"/>
                </a:cubicBezTo>
                <a:close/>
                <a:moveTo>
                  <a:pt x="8935" y="16542"/>
                </a:moveTo>
                <a:cubicBezTo>
                  <a:pt x="8643" y="16542"/>
                  <a:pt x="8411" y="17196"/>
                  <a:pt x="8411" y="17990"/>
                </a:cubicBezTo>
                <a:lnTo>
                  <a:pt x="9464" y="17990"/>
                </a:lnTo>
                <a:cubicBezTo>
                  <a:pt x="9460" y="17184"/>
                  <a:pt x="9227" y="16542"/>
                  <a:pt x="8935" y="16542"/>
                </a:cubicBezTo>
                <a:close/>
                <a:moveTo>
                  <a:pt x="19448" y="16542"/>
                </a:moveTo>
                <a:cubicBezTo>
                  <a:pt x="19156" y="16542"/>
                  <a:pt x="18923" y="17196"/>
                  <a:pt x="18923" y="17990"/>
                </a:cubicBezTo>
                <a:lnTo>
                  <a:pt x="19976" y="17990"/>
                </a:lnTo>
                <a:cubicBezTo>
                  <a:pt x="19976" y="17184"/>
                  <a:pt x="19739" y="16542"/>
                  <a:pt x="19448" y="16542"/>
                </a:cubicBezTo>
                <a:close/>
                <a:moveTo>
                  <a:pt x="15244" y="16542"/>
                </a:moveTo>
                <a:cubicBezTo>
                  <a:pt x="14953" y="16542"/>
                  <a:pt x="14720" y="17196"/>
                  <a:pt x="14720" y="17990"/>
                </a:cubicBezTo>
                <a:lnTo>
                  <a:pt x="15773" y="17990"/>
                </a:lnTo>
                <a:cubicBezTo>
                  <a:pt x="15769" y="17184"/>
                  <a:pt x="15532" y="16542"/>
                  <a:pt x="15244" y="16542"/>
                </a:cubicBezTo>
                <a:close/>
                <a:moveTo>
                  <a:pt x="3679" y="19439"/>
                </a:moveTo>
                <a:cubicBezTo>
                  <a:pt x="3971" y="19439"/>
                  <a:pt x="4203" y="18785"/>
                  <a:pt x="4203" y="17990"/>
                </a:cubicBezTo>
                <a:lnTo>
                  <a:pt x="3150" y="17990"/>
                </a:lnTo>
                <a:cubicBezTo>
                  <a:pt x="3155" y="18796"/>
                  <a:pt x="3387" y="19439"/>
                  <a:pt x="3679" y="19439"/>
                </a:cubicBezTo>
                <a:close/>
                <a:moveTo>
                  <a:pt x="5781" y="19439"/>
                </a:moveTo>
                <a:cubicBezTo>
                  <a:pt x="6072" y="19439"/>
                  <a:pt x="6305" y="18785"/>
                  <a:pt x="6305" y="17990"/>
                </a:cubicBezTo>
                <a:lnTo>
                  <a:pt x="5252" y="17990"/>
                </a:lnTo>
                <a:cubicBezTo>
                  <a:pt x="5256" y="18796"/>
                  <a:pt x="5493" y="19439"/>
                  <a:pt x="5781" y="19439"/>
                </a:cubicBezTo>
                <a:close/>
                <a:moveTo>
                  <a:pt x="1577" y="19439"/>
                </a:moveTo>
                <a:cubicBezTo>
                  <a:pt x="1869" y="19439"/>
                  <a:pt x="2102" y="18785"/>
                  <a:pt x="2102" y="17990"/>
                </a:cubicBezTo>
                <a:lnTo>
                  <a:pt x="1049" y="17990"/>
                </a:lnTo>
                <a:cubicBezTo>
                  <a:pt x="1053" y="18796"/>
                  <a:pt x="1286" y="19439"/>
                  <a:pt x="1577" y="19439"/>
                </a:cubicBezTo>
                <a:close/>
                <a:moveTo>
                  <a:pt x="4732" y="16542"/>
                </a:moveTo>
                <a:cubicBezTo>
                  <a:pt x="4440" y="16542"/>
                  <a:pt x="4208" y="17196"/>
                  <a:pt x="4208" y="17990"/>
                </a:cubicBezTo>
                <a:lnTo>
                  <a:pt x="5260" y="17990"/>
                </a:lnTo>
                <a:cubicBezTo>
                  <a:pt x="5256" y="17184"/>
                  <a:pt x="5019" y="16542"/>
                  <a:pt x="4732" y="16542"/>
                </a:cubicBezTo>
                <a:close/>
                <a:moveTo>
                  <a:pt x="6834" y="16542"/>
                </a:moveTo>
                <a:cubicBezTo>
                  <a:pt x="6542" y="16542"/>
                  <a:pt x="6309" y="17196"/>
                  <a:pt x="6309" y="17990"/>
                </a:cubicBezTo>
                <a:lnTo>
                  <a:pt x="7362" y="17990"/>
                </a:lnTo>
                <a:cubicBezTo>
                  <a:pt x="7358" y="17184"/>
                  <a:pt x="7125" y="16542"/>
                  <a:pt x="6834" y="16542"/>
                </a:cubicBezTo>
                <a:close/>
                <a:moveTo>
                  <a:pt x="524" y="16542"/>
                </a:moveTo>
                <a:cubicBezTo>
                  <a:pt x="233" y="16542"/>
                  <a:pt x="0" y="17196"/>
                  <a:pt x="0" y="17990"/>
                </a:cubicBezTo>
                <a:lnTo>
                  <a:pt x="1053" y="17990"/>
                </a:lnTo>
                <a:cubicBezTo>
                  <a:pt x="1053" y="17184"/>
                  <a:pt x="816" y="16542"/>
                  <a:pt x="524" y="16542"/>
                </a:cubicBezTo>
                <a:close/>
                <a:moveTo>
                  <a:pt x="2626" y="16542"/>
                </a:moveTo>
                <a:cubicBezTo>
                  <a:pt x="2334" y="16542"/>
                  <a:pt x="2102" y="17196"/>
                  <a:pt x="2102" y="17990"/>
                </a:cubicBezTo>
                <a:lnTo>
                  <a:pt x="3155" y="17990"/>
                </a:lnTo>
                <a:cubicBezTo>
                  <a:pt x="3155" y="17184"/>
                  <a:pt x="2918" y="16542"/>
                  <a:pt x="2626" y="16542"/>
                </a:cubicBezTo>
                <a:close/>
                <a:moveTo>
                  <a:pt x="19448" y="5736"/>
                </a:moveTo>
                <a:cubicBezTo>
                  <a:pt x="19156" y="5736"/>
                  <a:pt x="18923" y="6390"/>
                  <a:pt x="18923" y="7184"/>
                </a:cubicBezTo>
                <a:lnTo>
                  <a:pt x="19976" y="7184"/>
                </a:lnTo>
                <a:cubicBezTo>
                  <a:pt x="19976" y="6390"/>
                  <a:pt x="19739" y="5736"/>
                  <a:pt x="19448" y="5736"/>
                </a:cubicBezTo>
                <a:close/>
                <a:moveTo>
                  <a:pt x="10474" y="9883"/>
                </a:moveTo>
                <a:cubicBezTo>
                  <a:pt x="10195" y="10070"/>
                  <a:pt x="9916" y="10257"/>
                  <a:pt x="9637" y="10432"/>
                </a:cubicBezTo>
                <a:cubicBezTo>
                  <a:pt x="9730" y="10666"/>
                  <a:pt x="9853" y="10794"/>
                  <a:pt x="9984" y="10794"/>
                </a:cubicBezTo>
                <a:cubicBezTo>
                  <a:pt x="10208" y="10806"/>
                  <a:pt x="10398" y="10420"/>
                  <a:pt x="10474" y="9883"/>
                </a:cubicBezTo>
                <a:close/>
                <a:moveTo>
                  <a:pt x="12090" y="12967"/>
                </a:moveTo>
                <a:cubicBezTo>
                  <a:pt x="12382" y="12967"/>
                  <a:pt x="12614" y="12313"/>
                  <a:pt x="12614" y="11518"/>
                </a:cubicBezTo>
                <a:lnTo>
                  <a:pt x="11561" y="11518"/>
                </a:lnTo>
                <a:cubicBezTo>
                  <a:pt x="11565" y="12313"/>
                  <a:pt x="11798" y="12967"/>
                  <a:pt x="12090" y="12967"/>
                </a:cubicBezTo>
                <a:close/>
                <a:moveTo>
                  <a:pt x="9988" y="12967"/>
                </a:moveTo>
                <a:cubicBezTo>
                  <a:pt x="10280" y="12967"/>
                  <a:pt x="10512" y="12313"/>
                  <a:pt x="10512" y="11518"/>
                </a:cubicBezTo>
                <a:lnTo>
                  <a:pt x="9460" y="11518"/>
                </a:lnTo>
                <a:cubicBezTo>
                  <a:pt x="9460" y="12313"/>
                  <a:pt x="9696" y="12967"/>
                  <a:pt x="9988" y="12967"/>
                </a:cubicBezTo>
                <a:close/>
                <a:moveTo>
                  <a:pt x="7371" y="11799"/>
                </a:moveTo>
                <a:cubicBezTo>
                  <a:pt x="7417" y="12465"/>
                  <a:pt x="7633" y="12967"/>
                  <a:pt x="7886" y="12967"/>
                </a:cubicBezTo>
                <a:cubicBezTo>
                  <a:pt x="8178" y="12967"/>
                  <a:pt x="8411" y="12313"/>
                  <a:pt x="8411" y="11518"/>
                </a:cubicBezTo>
                <a:lnTo>
                  <a:pt x="7882" y="11518"/>
                </a:lnTo>
                <a:cubicBezTo>
                  <a:pt x="7709" y="11612"/>
                  <a:pt x="7540" y="11705"/>
                  <a:pt x="7371" y="11799"/>
                </a:cubicBezTo>
                <a:close/>
                <a:moveTo>
                  <a:pt x="19693" y="1589"/>
                </a:moveTo>
                <a:cubicBezTo>
                  <a:pt x="19452" y="1811"/>
                  <a:pt x="19211" y="2044"/>
                  <a:pt x="18970" y="2278"/>
                </a:cubicBezTo>
                <a:cubicBezTo>
                  <a:pt x="18940" y="2465"/>
                  <a:pt x="18923" y="2663"/>
                  <a:pt x="18923" y="2874"/>
                </a:cubicBezTo>
                <a:lnTo>
                  <a:pt x="19976" y="2874"/>
                </a:lnTo>
                <a:cubicBezTo>
                  <a:pt x="19976" y="2313"/>
                  <a:pt x="19862" y="1834"/>
                  <a:pt x="19693" y="1589"/>
                </a:cubicBezTo>
                <a:close/>
                <a:moveTo>
                  <a:pt x="17900" y="3341"/>
                </a:moveTo>
                <a:cubicBezTo>
                  <a:pt x="17972" y="3913"/>
                  <a:pt x="18166" y="4322"/>
                  <a:pt x="18399" y="4322"/>
                </a:cubicBezTo>
                <a:cubicBezTo>
                  <a:pt x="18691" y="4322"/>
                  <a:pt x="18923" y="3668"/>
                  <a:pt x="18923" y="2874"/>
                </a:cubicBezTo>
                <a:lnTo>
                  <a:pt x="18365" y="2874"/>
                </a:lnTo>
                <a:cubicBezTo>
                  <a:pt x="18209" y="3026"/>
                  <a:pt x="18056" y="3178"/>
                  <a:pt x="17900" y="3341"/>
                </a:cubicBezTo>
                <a:close/>
                <a:moveTo>
                  <a:pt x="20501" y="4322"/>
                </a:moveTo>
                <a:cubicBezTo>
                  <a:pt x="20792" y="4322"/>
                  <a:pt x="21025" y="3668"/>
                  <a:pt x="21025" y="2874"/>
                </a:cubicBezTo>
                <a:lnTo>
                  <a:pt x="19976" y="2874"/>
                </a:lnTo>
                <a:cubicBezTo>
                  <a:pt x="19976" y="3668"/>
                  <a:pt x="20209" y="4322"/>
                  <a:pt x="20501" y="4322"/>
                </a:cubicBezTo>
                <a:close/>
                <a:moveTo>
                  <a:pt x="18399" y="12967"/>
                </a:moveTo>
                <a:cubicBezTo>
                  <a:pt x="18691" y="12967"/>
                  <a:pt x="18923" y="12313"/>
                  <a:pt x="18923" y="11518"/>
                </a:cubicBezTo>
                <a:lnTo>
                  <a:pt x="17870" y="11518"/>
                </a:lnTo>
                <a:cubicBezTo>
                  <a:pt x="17870" y="12313"/>
                  <a:pt x="18107" y="12967"/>
                  <a:pt x="18399" y="12967"/>
                </a:cubicBezTo>
                <a:close/>
                <a:moveTo>
                  <a:pt x="21596" y="10070"/>
                </a:moveTo>
                <a:cubicBezTo>
                  <a:pt x="21583" y="10070"/>
                  <a:pt x="21566" y="10058"/>
                  <a:pt x="21553" y="10058"/>
                </a:cubicBezTo>
                <a:cubicBezTo>
                  <a:pt x="21262" y="10058"/>
                  <a:pt x="21029" y="10712"/>
                  <a:pt x="21029" y="11507"/>
                </a:cubicBezTo>
                <a:lnTo>
                  <a:pt x="21600" y="11507"/>
                </a:lnTo>
                <a:lnTo>
                  <a:pt x="21600" y="10070"/>
                </a:lnTo>
                <a:close/>
                <a:moveTo>
                  <a:pt x="19448" y="10058"/>
                </a:moveTo>
                <a:cubicBezTo>
                  <a:pt x="19156" y="10058"/>
                  <a:pt x="18923" y="10712"/>
                  <a:pt x="18923" y="11507"/>
                </a:cubicBezTo>
                <a:lnTo>
                  <a:pt x="19976" y="11507"/>
                </a:lnTo>
                <a:cubicBezTo>
                  <a:pt x="19976" y="10712"/>
                  <a:pt x="19739" y="10058"/>
                  <a:pt x="19448" y="10058"/>
                </a:cubicBezTo>
                <a:close/>
                <a:moveTo>
                  <a:pt x="17346" y="10058"/>
                </a:moveTo>
                <a:cubicBezTo>
                  <a:pt x="17054" y="10058"/>
                  <a:pt x="16822" y="10712"/>
                  <a:pt x="16822" y="11507"/>
                </a:cubicBezTo>
                <a:lnTo>
                  <a:pt x="17875" y="11507"/>
                </a:lnTo>
                <a:cubicBezTo>
                  <a:pt x="17870" y="10712"/>
                  <a:pt x="17638" y="10058"/>
                  <a:pt x="17346" y="10058"/>
                </a:cubicBezTo>
                <a:close/>
                <a:moveTo>
                  <a:pt x="21025" y="2874"/>
                </a:moveTo>
                <a:lnTo>
                  <a:pt x="21596" y="2874"/>
                </a:lnTo>
                <a:lnTo>
                  <a:pt x="21596" y="1425"/>
                </a:lnTo>
                <a:cubicBezTo>
                  <a:pt x="21583" y="1425"/>
                  <a:pt x="21566" y="1414"/>
                  <a:pt x="21553" y="1414"/>
                </a:cubicBezTo>
                <a:cubicBezTo>
                  <a:pt x="21262" y="1414"/>
                  <a:pt x="21025" y="2068"/>
                  <a:pt x="21025" y="2874"/>
                </a:cubicBezTo>
                <a:close/>
                <a:moveTo>
                  <a:pt x="20501" y="12967"/>
                </a:moveTo>
                <a:cubicBezTo>
                  <a:pt x="20792" y="12967"/>
                  <a:pt x="21025" y="12313"/>
                  <a:pt x="21025" y="11518"/>
                </a:cubicBezTo>
                <a:lnTo>
                  <a:pt x="19976" y="11518"/>
                </a:lnTo>
                <a:cubicBezTo>
                  <a:pt x="19976" y="12313"/>
                  <a:pt x="20209" y="12967"/>
                  <a:pt x="20501" y="12967"/>
                </a:cubicBezTo>
                <a:close/>
                <a:moveTo>
                  <a:pt x="16293" y="12967"/>
                </a:moveTo>
                <a:cubicBezTo>
                  <a:pt x="16585" y="12967"/>
                  <a:pt x="16817" y="12313"/>
                  <a:pt x="16817" y="11518"/>
                </a:cubicBezTo>
                <a:lnTo>
                  <a:pt x="15764" y="11518"/>
                </a:lnTo>
                <a:cubicBezTo>
                  <a:pt x="15769" y="12313"/>
                  <a:pt x="16005" y="12967"/>
                  <a:pt x="16293" y="12967"/>
                </a:cubicBezTo>
                <a:close/>
                <a:moveTo>
                  <a:pt x="14191" y="12967"/>
                </a:moveTo>
                <a:cubicBezTo>
                  <a:pt x="14483" y="12967"/>
                  <a:pt x="14716" y="12313"/>
                  <a:pt x="14716" y="11518"/>
                </a:cubicBezTo>
                <a:lnTo>
                  <a:pt x="13663" y="11518"/>
                </a:lnTo>
                <a:cubicBezTo>
                  <a:pt x="13667" y="12313"/>
                  <a:pt x="13904" y="12967"/>
                  <a:pt x="14191" y="12967"/>
                </a:cubicBezTo>
                <a:close/>
                <a:moveTo>
                  <a:pt x="16293" y="8645"/>
                </a:moveTo>
                <a:cubicBezTo>
                  <a:pt x="16585" y="8645"/>
                  <a:pt x="16817" y="7990"/>
                  <a:pt x="16817" y="7196"/>
                </a:cubicBezTo>
                <a:lnTo>
                  <a:pt x="15764" y="7196"/>
                </a:lnTo>
                <a:cubicBezTo>
                  <a:pt x="15769" y="7990"/>
                  <a:pt x="16005" y="8645"/>
                  <a:pt x="16293" y="8645"/>
                </a:cubicBezTo>
                <a:close/>
                <a:moveTo>
                  <a:pt x="17346" y="7897"/>
                </a:moveTo>
                <a:cubicBezTo>
                  <a:pt x="17054" y="7897"/>
                  <a:pt x="16822" y="8551"/>
                  <a:pt x="16822" y="9346"/>
                </a:cubicBezTo>
                <a:lnTo>
                  <a:pt x="17875" y="9346"/>
                </a:lnTo>
                <a:cubicBezTo>
                  <a:pt x="17870" y="8551"/>
                  <a:pt x="17638" y="7897"/>
                  <a:pt x="17346" y="7897"/>
                </a:cubicBezTo>
                <a:close/>
                <a:moveTo>
                  <a:pt x="18399" y="8645"/>
                </a:moveTo>
                <a:cubicBezTo>
                  <a:pt x="18691" y="8645"/>
                  <a:pt x="18923" y="7990"/>
                  <a:pt x="18923" y="7196"/>
                </a:cubicBezTo>
                <a:lnTo>
                  <a:pt x="17870" y="7196"/>
                </a:lnTo>
                <a:cubicBezTo>
                  <a:pt x="17870" y="7990"/>
                  <a:pt x="18107" y="8645"/>
                  <a:pt x="18399" y="8645"/>
                </a:cubicBezTo>
                <a:close/>
                <a:moveTo>
                  <a:pt x="20501" y="8645"/>
                </a:moveTo>
                <a:cubicBezTo>
                  <a:pt x="20792" y="8645"/>
                  <a:pt x="21025" y="7990"/>
                  <a:pt x="21025" y="7196"/>
                </a:cubicBezTo>
                <a:lnTo>
                  <a:pt x="19976" y="7196"/>
                </a:lnTo>
                <a:cubicBezTo>
                  <a:pt x="19976" y="7990"/>
                  <a:pt x="20209" y="8645"/>
                  <a:pt x="20501" y="8645"/>
                </a:cubicBezTo>
                <a:close/>
                <a:moveTo>
                  <a:pt x="21596" y="5748"/>
                </a:moveTo>
                <a:cubicBezTo>
                  <a:pt x="21583" y="5748"/>
                  <a:pt x="21566" y="5736"/>
                  <a:pt x="21553" y="5736"/>
                </a:cubicBezTo>
                <a:cubicBezTo>
                  <a:pt x="21262" y="5736"/>
                  <a:pt x="21029" y="6390"/>
                  <a:pt x="21029" y="7184"/>
                </a:cubicBezTo>
                <a:lnTo>
                  <a:pt x="21600" y="7184"/>
                </a:lnTo>
                <a:lnTo>
                  <a:pt x="21600" y="5748"/>
                </a:lnTo>
                <a:close/>
                <a:moveTo>
                  <a:pt x="13675" y="7476"/>
                </a:moveTo>
                <a:cubicBezTo>
                  <a:pt x="13722" y="8142"/>
                  <a:pt x="13938" y="8645"/>
                  <a:pt x="14191" y="8645"/>
                </a:cubicBezTo>
                <a:cubicBezTo>
                  <a:pt x="14483" y="8645"/>
                  <a:pt x="14716" y="7990"/>
                  <a:pt x="14716" y="7196"/>
                </a:cubicBezTo>
                <a:lnTo>
                  <a:pt x="14001" y="7196"/>
                </a:lnTo>
                <a:cubicBezTo>
                  <a:pt x="13895" y="7290"/>
                  <a:pt x="13785" y="7383"/>
                  <a:pt x="13675" y="7476"/>
                </a:cubicBezTo>
                <a:close/>
                <a:moveTo>
                  <a:pt x="19448" y="3575"/>
                </a:moveTo>
                <a:cubicBezTo>
                  <a:pt x="19156" y="3575"/>
                  <a:pt x="18923" y="4229"/>
                  <a:pt x="18923" y="5023"/>
                </a:cubicBezTo>
                <a:lnTo>
                  <a:pt x="19976" y="5023"/>
                </a:lnTo>
                <a:cubicBezTo>
                  <a:pt x="19976" y="4229"/>
                  <a:pt x="19739" y="3575"/>
                  <a:pt x="19448" y="3575"/>
                </a:cubicBezTo>
                <a:close/>
                <a:moveTo>
                  <a:pt x="15435" y="5841"/>
                </a:moveTo>
                <a:cubicBezTo>
                  <a:pt x="15219" y="6051"/>
                  <a:pt x="15003" y="6262"/>
                  <a:pt x="14788" y="6472"/>
                </a:cubicBezTo>
                <a:cubicBezTo>
                  <a:pt x="14741" y="6682"/>
                  <a:pt x="14716" y="6927"/>
                  <a:pt x="14716" y="7196"/>
                </a:cubicBezTo>
                <a:lnTo>
                  <a:pt x="15769" y="7196"/>
                </a:lnTo>
                <a:cubicBezTo>
                  <a:pt x="15769" y="6577"/>
                  <a:pt x="15629" y="6051"/>
                  <a:pt x="15435" y="5841"/>
                </a:cubicBezTo>
                <a:close/>
                <a:moveTo>
                  <a:pt x="15244" y="7897"/>
                </a:moveTo>
                <a:cubicBezTo>
                  <a:pt x="14953" y="7897"/>
                  <a:pt x="14720" y="8551"/>
                  <a:pt x="14720" y="9346"/>
                </a:cubicBezTo>
                <a:lnTo>
                  <a:pt x="15773" y="9346"/>
                </a:lnTo>
                <a:cubicBezTo>
                  <a:pt x="15769" y="8551"/>
                  <a:pt x="15532" y="7897"/>
                  <a:pt x="15244" y="7897"/>
                </a:cubicBezTo>
                <a:close/>
                <a:moveTo>
                  <a:pt x="20501" y="6484"/>
                </a:moveTo>
                <a:cubicBezTo>
                  <a:pt x="20792" y="6484"/>
                  <a:pt x="21025" y="5829"/>
                  <a:pt x="21025" y="5035"/>
                </a:cubicBezTo>
                <a:lnTo>
                  <a:pt x="19976" y="5035"/>
                </a:lnTo>
                <a:cubicBezTo>
                  <a:pt x="19976" y="5829"/>
                  <a:pt x="20209" y="6484"/>
                  <a:pt x="20501" y="6484"/>
                </a:cubicBezTo>
                <a:close/>
                <a:moveTo>
                  <a:pt x="18399" y="6484"/>
                </a:moveTo>
                <a:cubicBezTo>
                  <a:pt x="18691" y="6484"/>
                  <a:pt x="18923" y="5829"/>
                  <a:pt x="18923" y="5035"/>
                </a:cubicBezTo>
                <a:lnTo>
                  <a:pt x="17870" y="5035"/>
                </a:lnTo>
                <a:cubicBezTo>
                  <a:pt x="17870" y="5829"/>
                  <a:pt x="18107" y="6484"/>
                  <a:pt x="18399" y="6484"/>
                </a:cubicBezTo>
                <a:close/>
                <a:moveTo>
                  <a:pt x="15244" y="10058"/>
                </a:moveTo>
                <a:cubicBezTo>
                  <a:pt x="14953" y="10058"/>
                  <a:pt x="14720" y="10712"/>
                  <a:pt x="14720" y="11507"/>
                </a:cubicBezTo>
                <a:lnTo>
                  <a:pt x="15773" y="11507"/>
                </a:lnTo>
                <a:cubicBezTo>
                  <a:pt x="15769" y="10712"/>
                  <a:pt x="15532" y="10058"/>
                  <a:pt x="15244" y="10058"/>
                </a:cubicBezTo>
                <a:close/>
                <a:moveTo>
                  <a:pt x="21596" y="3586"/>
                </a:moveTo>
                <a:cubicBezTo>
                  <a:pt x="21583" y="3586"/>
                  <a:pt x="21566" y="3575"/>
                  <a:pt x="21553" y="3575"/>
                </a:cubicBezTo>
                <a:cubicBezTo>
                  <a:pt x="21262" y="3575"/>
                  <a:pt x="21029" y="4229"/>
                  <a:pt x="21029" y="5023"/>
                </a:cubicBezTo>
                <a:lnTo>
                  <a:pt x="21600" y="5023"/>
                </a:lnTo>
                <a:lnTo>
                  <a:pt x="21600" y="3586"/>
                </a:lnTo>
                <a:close/>
                <a:moveTo>
                  <a:pt x="17346" y="5736"/>
                </a:moveTo>
                <a:cubicBezTo>
                  <a:pt x="17054" y="5736"/>
                  <a:pt x="16822" y="6390"/>
                  <a:pt x="16822" y="7184"/>
                </a:cubicBezTo>
                <a:lnTo>
                  <a:pt x="17875" y="7184"/>
                </a:lnTo>
                <a:cubicBezTo>
                  <a:pt x="17870" y="6390"/>
                  <a:pt x="17638" y="5736"/>
                  <a:pt x="17346" y="5736"/>
                </a:cubicBezTo>
                <a:close/>
                <a:moveTo>
                  <a:pt x="17553" y="3692"/>
                </a:moveTo>
                <a:cubicBezTo>
                  <a:pt x="17329" y="3925"/>
                  <a:pt x="17101" y="4147"/>
                  <a:pt x="16877" y="4381"/>
                </a:cubicBezTo>
                <a:cubicBezTo>
                  <a:pt x="16843" y="4579"/>
                  <a:pt x="16822" y="4790"/>
                  <a:pt x="16822" y="5023"/>
                </a:cubicBezTo>
                <a:lnTo>
                  <a:pt x="17875" y="5023"/>
                </a:lnTo>
                <a:cubicBezTo>
                  <a:pt x="17870" y="4427"/>
                  <a:pt x="17739" y="3913"/>
                  <a:pt x="17553" y="3692"/>
                </a:cubicBezTo>
                <a:close/>
                <a:moveTo>
                  <a:pt x="15794" y="5479"/>
                </a:moveTo>
                <a:cubicBezTo>
                  <a:pt x="15862" y="6063"/>
                  <a:pt x="16060" y="6484"/>
                  <a:pt x="16293" y="6484"/>
                </a:cubicBezTo>
                <a:cubicBezTo>
                  <a:pt x="16585" y="6484"/>
                  <a:pt x="16817" y="5829"/>
                  <a:pt x="16817" y="5035"/>
                </a:cubicBezTo>
                <a:lnTo>
                  <a:pt x="16242" y="5035"/>
                </a:lnTo>
                <a:cubicBezTo>
                  <a:pt x="16094" y="5187"/>
                  <a:pt x="15946" y="5327"/>
                  <a:pt x="15794" y="5479"/>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64E56D12-2378-1D40-A014-E92EA77FB393}"/>
              </a:ext>
            </a:extLst>
          </p:cNvPr>
          <p:cNvSpPr/>
          <p:nvPr userDrawn="1"/>
        </p:nvSpPr>
        <p:spPr>
          <a:xfrm>
            <a:off x="1" y="2346641"/>
            <a:ext cx="12191999" cy="2999651"/>
          </a:xfrm>
          <a:custGeom>
            <a:avLst/>
            <a:gdLst/>
            <a:ahLst/>
            <a:cxnLst>
              <a:cxn ang="0">
                <a:pos x="wd2" y="hd2"/>
              </a:cxn>
              <a:cxn ang="5400000">
                <a:pos x="wd2" y="hd2"/>
              </a:cxn>
              <a:cxn ang="10800000">
                <a:pos x="wd2" y="hd2"/>
              </a:cxn>
              <a:cxn ang="16200000">
                <a:pos x="wd2" y="hd2"/>
              </a:cxn>
            </a:cxnLst>
            <a:rect l="0" t="0" r="r" b="b"/>
            <a:pathLst>
              <a:path w="21600" h="21364" extrusionOk="0">
                <a:moveTo>
                  <a:pt x="2" y="21364"/>
                </a:moveTo>
                <a:lnTo>
                  <a:pt x="21600" y="21364"/>
                </a:lnTo>
                <a:lnTo>
                  <a:pt x="21600" y="16091"/>
                </a:lnTo>
                <a:cubicBezTo>
                  <a:pt x="18814" y="15059"/>
                  <a:pt x="16043" y="13214"/>
                  <a:pt x="13351" y="10112"/>
                </a:cubicBezTo>
                <a:cubicBezTo>
                  <a:pt x="11942" y="8484"/>
                  <a:pt x="10605" y="6014"/>
                  <a:pt x="9205" y="4359"/>
                </a:cubicBezTo>
                <a:cubicBezTo>
                  <a:pt x="7819" y="2713"/>
                  <a:pt x="6403" y="1546"/>
                  <a:pt x="4970" y="795"/>
                </a:cubicBezTo>
                <a:cubicBezTo>
                  <a:pt x="3297" y="-73"/>
                  <a:pt x="1660" y="-236"/>
                  <a:pt x="0" y="334"/>
                </a:cubicBezTo>
                <a:lnTo>
                  <a:pt x="0" y="21364"/>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F1C476AE-E2F5-8944-B104-CE52B5557E1C}"/>
              </a:ext>
            </a:extLst>
          </p:cNvPr>
          <p:cNvSpPr/>
          <p:nvPr userDrawn="1"/>
        </p:nvSpPr>
        <p:spPr>
          <a:xfrm>
            <a:off x="0" y="2956242"/>
            <a:ext cx="6812281" cy="2736850"/>
          </a:xfrm>
          <a:custGeom>
            <a:avLst/>
            <a:gdLst/>
            <a:ahLst/>
            <a:cxnLst>
              <a:cxn ang="0">
                <a:pos x="wd2" y="hd2"/>
              </a:cxn>
              <a:cxn ang="5400000">
                <a:pos x="wd2" y="hd2"/>
              </a:cxn>
              <a:cxn ang="10800000">
                <a:pos x="wd2" y="hd2"/>
              </a:cxn>
              <a:cxn ang="16200000">
                <a:pos x="wd2" y="hd2"/>
              </a:cxn>
            </a:cxnLst>
            <a:rect l="0" t="0" r="r" b="b"/>
            <a:pathLst>
              <a:path w="21600" h="21600" extrusionOk="0">
                <a:moveTo>
                  <a:pt x="9584" y="11086"/>
                </a:moveTo>
                <a:lnTo>
                  <a:pt x="8581" y="11086"/>
                </a:lnTo>
                <a:cubicBezTo>
                  <a:pt x="8581" y="10394"/>
                  <a:pt x="8807" y="9843"/>
                  <a:pt x="9081" y="9843"/>
                </a:cubicBezTo>
                <a:cubicBezTo>
                  <a:pt x="9354" y="9843"/>
                  <a:pt x="9584" y="10394"/>
                  <a:pt x="9584" y="11086"/>
                </a:cubicBezTo>
                <a:close/>
                <a:moveTo>
                  <a:pt x="7083" y="9843"/>
                </a:moveTo>
                <a:cubicBezTo>
                  <a:pt x="6805" y="9843"/>
                  <a:pt x="6584" y="10404"/>
                  <a:pt x="6584" y="11086"/>
                </a:cubicBezTo>
                <a:lnTo>
                  <a:pt x="7587" y="11086"/>
                </a:lnTo>
                <a:cubicBezTo>
                  <a:pt x="7583" y="10394"/>
                  <a:pt x="7357" y="9843"/>
                  <a:pt x="7083" y="9843"/>
                </a:cubicBezTo>
                <a:close/>
                <a:moveTo>
                  <a:pt x="3077" y="9843"/>
                </a:moveTo>
                <a:cubicBezTo>
                  <a:pt x="2799" y="9843"/>
                  <a:pt x="2577" y="10404"/>
                  <a:pt x="2577" y="11086"/>
                </a:cubicBezTo>
                <a:lnTo>
                  <a:pt x="3580" y="11086"/>
                </a:lnTo>
                <a:cubicBezTo>
                  <a:pt x="3576" y="10394"/>
                  <a:pt x="3354" y="9843"/>
                  <a:pt x="3077" y="9843"/>
                </a:cubicBezTo>
                <a:close/>
                <a:moveTo>
                  <a:pt x="5078" y="9843"/>
                </a:moveTo>
                <a:cubicBezTo>
                  <a:pt x="4800" y="9843"/>
                  <a:pt x="4579" y="10404"/>
                  <a:pt x="4579" y="11086"/>
                </a:cubicBezTo>
                <a:lnTo>
                  <a:pt x="5581" y="11086"/>
                </a:lnTo>
                <a:cubicBezTo>
                  <a:pt x="5581" y="10394"/>
                  <a:pt x="5356" y="9843"/>
                  <a:pt x="5078" y="9843"/>
                </a:cubicBezTo>
                <a:close/>
                <a:moveTo>
                  <a:pt x="3077" y="17250"/>
                </a:moveTo>
                <a:cubicBezTo>
                  <a:pt x="2799" y="17250"/>
                  <a:pt x="2577" y="17811"/>
                  <a:pt x="2577" y="18493"/>
                </a:cubicBezTo>
                <a:lnTo>
                  <a:pt x="3580" y="18493"/>
                </a:lnTo>
                <a:cubicBezTo>
                  <a:pt x="3576" y="17811"/>
                  <a:pt x="3354" y="17250"/>
                  <a:pt x="3077" y="17250"/>
                </a:cubicBezTo>
                <a:close/>
                <a:moveTo>
                  <a:pt x="1075" y="17250"/>
                </a:moveTo>
                <a:cubicBezTo>
                  <a:pt x="797" y="17250"/>
                  <a:pt x="576" y="17811"/>
                  <a:pt x="576" y="18493"/>
                </a:cubicBezTo>
                <a:lnTo>
                  <a:pt x="1579" y="18493"/>
                </a:lnTo>
                <a:cubicBezTo>
                  <a:pt x="1574" y="17811"/>
                  <a:pt x="1353" y="17250"/>
                  <a:pt x="1075" y="17250"/>
                </a:cubicBezTo>
                <a:close/>
                <a:moveTo>
                  <a:pt x="11086" y="9843"/>
                </a:moveTo>
                <a:cubicBezTo>
                  <a:pt x="10808" y="9843"/>
                  <a:pt x="10587" y="10404"/>
                  <a:pt x="10587" y="11086"/>
                </a:cubicBezTo>
                <a:lnTo>
                  <a:pt x="11589" y="11086"/>
                </a:lnTo>
                <a:cubicBezTo>
                  <a:pt x="11585" y="10394"/>
                  <a:pt x="11364" y="9843"/>
                  <a:pt x="11086" y="9843"/>
                </a:cubicBezTo>
                <a:close/>
                <a:moveTo>
                  <a:pt x="1075" y="9843"/>
                </a:moveTo>
                <a:cubicBezTo>
                  <a:pt x="797" y="9843"/>
                  <a:pt x="576" y="10404"/>
                  <a:pt x="576" y="11086"/>
                </a:cubicBezTo>
                <a:lnTo>
                  <a:pt x="1579" y="11086"/>
                </a:lnTo>
                <a:cubicBezTo>
                  <a:pt x="1574" y="10394"/>
                  <a:pt x="1353" y="9843"/>
                  <a:pt x="1075" y="9843"/>
                </a:cubicBezTo>
                <a:close/>
                <a:moveTo>
                  <a:pt x="5078" y="17250"/>
                </a:moveTo>
                <a:cubicBezTo>
                  <a:pt x="4800" y="17250"/>
                  <a:pt x="4579" y="17811"/>
                  <a:pt x="4579" y="18493"/>
                </a:cubicBezTo>
                <a:lnTo>
                  <a:pt x="5581" y="18493"/>
                </a:lnTo>
                <a:cubicBezTo>
                  <a:pt x="5581" y="17811"/>
                  <a:pt x="5356" y="17250"/>
                  <a:pt x="5078" y="17250"/>
                </a:cubicBezTo>
                <a:close/>
                <a:moveTo>
                  <a:pt x="14380" y="10244"/>
                </a:moveTo>
                <a:cubicBezTo>
                  <a:pt x="14231" y="10143"/>
                  <a:pt x="14078" y="10033"/>
                  <a:pt x="13929" y="9923"/>
                </a:cubicBezTo>
                <a:cubicBezTo>
                  <a:pt x="13828" y="9853"/>
                  <a:pt x="13728" y="9773"/>
                  <a:pt x="13627" y="9702"/>
                </a:cubicBezTo>
                <a:cubicBezTo>
                  <a:pt x="13703" y="10154"/>
                  <a:pt x="13881" y="10474"/>
                  <a:pt x="14090" y="10474"/>
                </a:cubicBezTo>
                <a:cubicBezTo>
                  <a:pt x="14199" y="10474"/>
                  <a:pt x="14299" y="10394"/>
                  <a:pt x="14380" y="10244"/>
                </a:cubicBezTo>
                <a:close/>
                <a:moveTo>
                  <a:pt x="13087" y="9843"/>
                </a:moveTo>
                <a:cubicBezTo>
                  <a:pt x="12809" y="9843"/>
                  <a:pt x="12588" y="10404"/>
                  <a:pt x="12588" y="11086"/>
                </a:cubicBezTo>
                <a:lnTo>
                  <a:pt x="13591" y="11086"/>
                </a:lnTo>
                <a:cubicBezTo>
                  <a:pt x="13591" y="10394"/>
                  <a:pt x="13365" y="9843"/>
                  <a:pt x="13087" y="9843"/>
                </a:cubicBezTo>
                <a:close/>
                <a:moveTo>
                  <a:pt x="14090" y="12329"/>
                </a:moveTo>
                <a:cubicBezTo>
                  <a:pt x="14368" y="12329"/>
                  <a:pt x="14589" y="11767"/>
                  <a:pt x="14589" y="11086"/>
                </a:cubicBezTo>
                <a:lnTo>
                  <a:pt x="13587" y="11086"/>
                </a:lnTo>
                <a:cubicBezTo>
                  <a:pt x="13591" y="11777"/>
                  <a:pt x="13812" y="12329"/>
                  <a:pt x="14090" y="12329"/>
                </a:cubicBezTo>
                <a:close/>
                <a:moveTo>
                  <a:pt x="16091" y="12329"/>
                </a:moveTo>
                <a:cubicBezTo>
                  <a:pt x="16289" y="12329"/>
                  <a:pt x="16458" y="12048"/>
                  <a:pt x="16538" y="11637"/>
                </a:cubicBezTo>
                <a:cubicBezTo>
                  <a:pt x="16240" y="11457"/>
                  <a:pt x="15942" y="11266"/>
                  <a:pt x="15644" y="11076"/>
                </a:cubicBezTo>
                <a:lnTo>
                  <a:pt x="15592" y="11076"/>
                </a:lnTo>
                <a:cubicBezTo>
                  <a:pt x="15592" y="11777"/>
                  <a:pt x="15817" y="12329"/>
                  <a:pt x="16091" y="12329"/>
                </a:cubicBezTo>
                <a:close/>
                <a:moveTo>
                  <a:pt x="12089" y="12329"/>
                </a:moveTo>
                <a:cubicBezTo>
                  <a:pt x="12366" y="12329"/>
                  <a:pt x="12588" y="11767"/>
                  <a:pt x="12588" y="11086"/>
                </a:cubicBezTo>
                <a:lnTo>
                  <a:pt x="11585" y="11086"/>
                </a:lnTo>
                <a:cubicBezTo>
                  <a:pt x="11585" y="11777"/>
                  <a:pt x="11811" y="12329"/>
                  <a:pt x="12089" y="12329"/>
                </a:cubicBezTo>
                <a:close/>
                <a:moveTo>
                  <a:pt x="12226" y="8580"/>
                </a:moveTo>
                <a:cubicBezTo>
                  <a:pt x="12044" y="8430"/>
                  <a:pt x="11863" y="8269"/>
                  <a:pt x="11682" y="8109"/>
                </a:cubicBezTo>
                <a:cubicBezTo>
                  <a:pt x="11774" y="8419"/>
                  <a:pt x="11919" y="8630"/>
                  <a:pt x="12089" y="8630"/>
                </a:cubicBezTo>
                <a:cubicBezTo>
                  <a:pt x="12133" y="8620"/>
                  <a:pt x="12181" y="8610"/>
                  <a:pt x="12226" y="8580"/>
                </a:cubicBezTo>
                <a:close/>
                <a:moveTo>
                  <a:pt x="0" y="12319"/>
                </a:moveTo>
                <a:cubicBezTo>
                  <a:pt x="24" y="12329"/>
                  <a:pt x="48" y="12329"/>
                  <a:pt x="72" y="12329"/>
                </a:cubicBezTo>
                <a:cubicBezTo>
                  <a:pt x="350" y="12329"/>
                  <a:pt x="572" y="11767"/>
                  <a:pt x="572" y="11086"/>
                </a:cubicBezTo>
                <a:lnTo>
                  <a:pt x="0" y="11086"/>
                </a:lnTo>
                <a:lnTo>
                  <a:pt x="0" y="12319"/>
                </a:lnTo>
                <a:close/>
                <a:moveTo>
                  <a:pt x="15592" y="11056"/>
                </a:moveTo>
                <a:cubicBezTo>
                  <a:pt x="15282" y="10855"/>
                  <a:pt x="14972" y="10655"/>
                  <a:pt x="14666" y="10444"/>
                </a:cubicBezTo>
                <a:cubicBezTo>
                  <a:pt x="14617" y="10635"/>
                  <a:pt x="14593" y="10855"/>
                  <a:pt x="14593" y="11096"/>
                </a:cubicBezTo>
                <a:lnTo>
                  <a:pt x="15596" y="11096"/>
                </a:lnTo>
                <a:cubicBezTo>
                  <a:pt x="15592" y="11076"/>
                  <a:pt x="15592" y="11066"/>
                  <a:pt x="15592" y="11056"/>
                </a:cubicBezTo>
                <a:close/>
                <a:moveTo>
                  <a:pt x="4079" y="12329"/>
                </a:moveTo>
                <a:cubicBezTo>
                  <a:pt x="4357" y="12329"/>
                  <a:pt x="4579" y="11767"/>
                  <a:pt x="4579" y="11086"/>
                </a:cubicBezTo>
                <a:lnTo>
                  <a:pt x="3576" y="11086"/>
                </a:lnTo>
                <a:cubicBezTo>
                  <a:pt x="3576" y="11777"/>
                  <a:pt x="3801" y="12329"/>
                  <a:pt x="4079" y="12329"/>
                </a:cubicBezTo>
                <a:close/>
                <a:moveTo>
                  <a:pt x="2078" y="12329"/>
                </a:moveTo>
                <a:cubicBezTo>
                  <a:pt x="2356" y="12329"/>
                  <a:pt x="2577" y="11767"/>
                  <a:pt x="2577" y="11086"/>
                </a:cubicBezTo>
                <a:lnTo>
                  <a:pt x="1574" y="11086"/>
                </a:lnTo>
                <a:cubicBezTo>
                  <a:pt x="1574" y="11777"/>
                  <a:pt x="1800" y="12329"/>
                  <a:pt x="2078" y="12329"/>
                </a:cubicBezTo>
                <a:close/>
                <a:moveTo>
                  <a:pt x="8082" y="12329"/>
                </a:moveTo>
                <a:cubicBezTo>
                  <a:pt x="8360" y="12329"/>
                  <a:pt x="8581" y="11767"/>
                  <a:pt x="8581" y="11086"/>
                </a:cubicBezTo>
                <a:lnTo>
                  <a:pt x="7579" y="11086"/>
                </a:lnTo>
                <a:cubicBezTo>
                  <a:pt x="7583" y="11777"/>
                  <a:pt x="7808" y="12329"/>
                  <a:pt x="8082" y="12329"/>
                </a:cubicBezTo>
                <a:close/>
                <a:moveTo>
                  <a:pt x="10083" y="12329"/>
                </a:moveTo>
                <a:cubicBezTo>
                  <a:pt x="10361" y="12329"/>
                  <a:pt x="10583" y="11767"/>
                  <a:pt x="10583" y="11086"/>
                </a:cubicBezTo>
                <a:lnTo>
                  <a:pt x="9584" y="11086"/>
                </a:lnTo>
                <a:cubicBezTo>
                  <a:pt x="9584" y="11777"/>
                  <a:pt x="9809" y="12329"/>
                  <a:pt x="10083" y="12329"/>
                </a:cubicBezTo>
                <a:close/>
                <a:moveTo>
                  <a:pt x="6081" y="12329"/>
                </a:moveTo>
                <a:cubicBezTo>
                  <a:pt x="6358" y="12329"/>
                  <a:pt x="6580" y="11767"/>
                  <a:pt x="6580" y="11086"/>
                </a:cubicBezTo>
                <a:lnTo>
                  <a:pt x="5577" y="11086"/>
                </a:lnTo>
                <a:cubicBezTo>
                  <a:pt x="5581" y="11777"/>
                  <a:pt x="5803" y="12329"/>
                  <a:pt x="6081" y="12329"/>
                </a:cubicBezTo>
                <a:close/>
                <a:moveTo>
                  <a:pt x="6081" y="19746"/>
                </a:moveTo>
                <a:cubicBezTo>
                  <a:pt x="6358" y="19746"/>
                  <a:pt x="6580" y="19184"/>
                  <a:pt x="6580" y="18503"/>
                </a:cubicBezTo>
                <a:lnTo>
                  <a:pt x="5577" y="18503"/>
                </a:lnTo>
                <a:cubicBezTo>
                  <a:pt x="5581" y="19184"/>
                  <a:pt x="5803" y="19746"/>
                  <a:pt x="6081" y="19746"/>
                </a:cubicBezTo>
                <a:close/>
                <a:moveTo>
                  <a:pt x="14090" y="19746"/>
                </a:moveTo>
                <a:cubicBezTo>
                  <a:pt x="14368" y="19746"/>
                  <a:pt x="14589" y="19184"/>
                  <a:pt x="14589" y="18503"/>
                </a:cubicBezTo>
                <a:lnTo>
                  <a:pt x="13587" y="18503"/>
                </a:lnTo>
                <a:cubicBezTo>
                  <a:pt x="13591" y="19184"/>
                  <a:pt x="13812" y="19746"/>
                  <a:pt x="14090" y="19746"/>
                </a:cubicBezTo>
                <a:close/>
                <a:moveTo>
                  <a:pt x="8082" y="19746"/>
                </a:moveTo>
                <a:cubicBezTo>
                  <a:pt x="8360" y="19746"/>
                  <a:pt x="8581" y="19184"/>
                  <a:pt x="8581" y="18503"/>
                </a:cubicBezTo>
                <a:lnTo>
                  <a:pt x="7579" y="18503"/>
                </a:lnTo>
                <a:cubicBezTo>
                  <a:pt x="7583" y="19184"/>
                  <a:pt x="7808" y="19746"/>
                  <a:pt x="8082" y="19746"/>
                </a:cubicBezTo>
                <a:close/>
                <a:moveTo>
                  <a:pt x="12089" y="19746"/>
                </a:moveTo>
                <a:cubicBezTo>
                  <a:pt x="12366" y="19746"/>
                  <a:pt x="12588" y="19184"/>
                  <a:pt x="12588" y="18503"/>
                </a:cubicBezTo>
                <a:lnTo>
                  <a:pt x="11585" y="18503"/>
                </a:lnTo>
                <a:cubicBezTo>
                  <a:pt x="11585" y="19184"/>
                  <a:pt x="11811" y="19746"/>
                  <a:pt x="12089" y="19746"/>
                </a:cubicBezTo>
                <a:close/>
                <a:moveTo>
                  <a:pt x="10083" y="19746"/>
                </a:moveTo>
                <a:cubicBezTo>
                  <a:pt x="10361" y="19746"/>
                  <a:pt x="10583" y="19184"/>
                  <a:pt x="10583" y="18503"/>
                </a:cubicBezTo>
                <a:lnTo>
                  <a:pt x="9584" y="18503"/>
                </a:lnTo>
                <a:cubicBezTo>
                  <a:pt x="9584" y="19184"/>
                  <a:pt x="9809" y="19746"/>
                  <a:pt x="10083" y="19746"/>
                </a:cubicBezTo>
                <a:close/>
                <a:moveTo>
                  <a:pt x="4079" y="19746"/>
                </a:moveTo>
                <a:cubicBezTo>
                  <a:pt x="4357" y="19746"/>
                  <a:pt x="4579" y="19184"/>
                  <a:pt x="4579" y="18503"/>
                </a:cubicBezTo>
                <a:lnTo>
                  <a:pt x="3576" y="18503"/>
                </a:lnTo>
                <a:cubicBezTo>
                  <a:pt x="3576" y="19184"/>
                  <a:pt x="3801" y="19746"/>
                  <a:pt x="4079" y="19746"/>
                </a:cubicBezTo>
                <a:close/>
                <a:moveTo>
                  <a:pt x="11086" y="7988"/>
                </a:moveTo>
                <a:cubicBezTo>
                  <a:pt x="10808" y="7988"/>
                  <a:pt x="10587" y="8550"/>
                  <a:pt x="10587" y="9231"/>
                </a:cubicBezTo>
                <a:lnTo>
                  <a:pt x="11589" y="9231"/>
                </a:lnTo>
                <a:cubicBezTo>
                  <a:pt x="11585" y="8540"/>
                  <a:pt x="11364" y="7988"/>
                  <a:pt x="11086" y="7988"/>
                </a:cubicBezTo>
                <a:close/>
                <a:moveTo>
                  <a:pt x="7083" y="17250"/>
                </a:moveTo>
                <a:cubicBezTo>
                  <a:pt x="6805" y="17250"/>
                  <a:pt x="6584" y="17811"/>
                  <a:pt x="6584" y="18493"/>
                </a:cubicBezTo>
                <a:lnTo>
                  <a:pt x="7587" y="18493"/>
                </a:lnTo>
                <a:cubicBezTo>
                  <a:pt x="7583" y="17811"/>
                  <a:pt x="7357" y="17250"/>
                  <a:pt x="7083" y="17250"/>
                </a:cubicBezTo>
                <a:close/>
                <a:moveTo>
                  <a:pt x="16091" y="17891"/>
                </a:moveTo>
                <a:cubicBezTo>
                  <a:pt x="16369" y="17891"/>
                  <a:pt x="16591" y="17330"/>
                  <a:pt x="16591" y="16649"/>
                </a:cubicBezTo>
                <a:lnTo>
                  <a:pt x="15588" y="16649"/>
                </a:lnTo>
                <a:cubicBezTo>
                  <a:pt x="15592" y="17330"/>
                  <a:pt x="15817" y="17891"/>
                  <a:pt x="16091" y="17891"/>
                </a:cubicBezTo>
                <a:close/>
                <a:moveTo>
                  <a:pt x="576" y="18503"/>
                </a:moveTo>
                <a:lnTo>
                  <a:pt x="0" y="18503"/>
                </a:lnTo>
                <a:lnTo>
                  <a:pt x="0" y="19736"/>
                </a:lnTo>
                <a:cubicBezTo>
                  <a:pt x="24" y="19746"/>
                  <a:pt x="48" y="19746"/>
                  <a:pt x="72" y="19746"/>
                </a:cubicBezTo>
                <a:cubicBezTo>
                  <a:pt x="350" y="19746"/>
                  <a:pt x="576" y="19184"/>
                  <a:pt x="576" y="18503"/>
                </a:cubicBezTo>
                <a:close/>
                <a:moveTo>
                  <a:pt x="20098" y="17891"/>
                </a:moveTo>
                <a:cubicBezTo>
                  <a:pt x="20376" y="17891"/>
                  <a:pt x="20597" y="17330"/>
                  <a:pt x="20597" y="16649"/>
                </a:cubicBezTo>
                <a:lnTo>
                  <a:pt x="19595" y="16649"/>
                </a:lnTo>
                <a:cubicBezTo>
                  <a:pt x="19595" y="17330"/>
                  <a:pt x="19820" y="17891"/>
                  <a:pt x="20098" y="17891"/>
                </a:cubicBezTo>
                <a:close/>
                <a:moveTo>
                  <a:pt x="2078" y="19746"/>
                </a:moveTo>
                <a:cubicBezTo>
                  <a:pt x="2356" y="19746"/>
                  <a:pt x="2577" y="19184"/>
                  <a:pt x="2577" y="18503"/>
                </a:cubicBezTo>
                <a:lnTo>
                  <a:pt x="1574" y="18503"/>
                </a:lnTo>
                <a:cubicBezTo>
                  <a:pt x="1574" y="19184"/>
                  <a:pt x="1800" y="19746"/>
                  <a:pt x="2078" y="19746"/>
                </a:cubicBezTo>
                <a:close/>
                <a:moveTo>
                  <a:pt x="18093" y="17891"/>
                </a:moveTo>
                <a:cubicBezTo>
                  <a:pt x="18370" y="17891"/>
                  <a:pt x="18592" y="17330"/>
                  <a:pt x="18592" y="16649"/>
                </a:cubicBezTo>
                <a:lnTo>
                  <a:pt x="17589" y="16649"/>
                </a:lnTo>
                <a:cubicBezTo>
                  <a:pt x="17593" y="17330"/>
                  <a:pt x="17819" y="17891"/>
                  <a:pt x="18093" y="17891"/>
                </a:cubicBezTo>
                <a:close/>
                <a:moveTo>
                  <a:pt x="14090" y="17891"/>
                </a:moveTo>
                <a:cubicBezTo>
                  <a:pt x="14368" y="17891"/>
                  <a:pt x="14589" y="17330"/>
                  <a:pt x="14589" y="16649"/>
                </a:cubicBezTo>
                <a:lnTo>
                  <a:pt x="13587" y="16649"/>
                </a:lnTo>
                <a:cubicBezTo>
                  <a:pt x="13591" y="17330"/>
                  <a:pt x="13812" y="17891"/>
                  <a:pt x="14090" y="17891"/>
                </a:cubicBezTo>
                <a:close/>
                <a:moveTo>
                  <a:pt x="13087" y="17250"/>
                </a:moveTo>
                <a:cubicBezTo>
                  <a:pt x="12809" y="17250"/>
                  <a:pt x="12588" y="17811"/>
                  <a:pt x="12588" y="18493"/>
                </a:cubicBezTo>
                <a:lnTo>
                  <a:pt x="13591" y="18493"/>
                </a:lnTo>
                <a:cubicBezTo>
                  <a:pt x="13591" y="17811"/>
                  <a:pt x="13365" y="17250"/>
                  <a:pt x="13087" y="17250"/>
                </a:cubicBezTo>
                <a:close/>
                <a:moveTo>
                  <a:pt x="9085" y="17250"/>
                </a:moveTo>
                <a:cubicBezTo>
                  <a:pt x="8807" y="17250"/>
                  <a:pt x="8585" y="17811"/>
                  <a:pt x="8585" y="18493"/>
                </a:cubicBezTo>
                <a:lnTo>
                  <a:pt x="9584" y="18493"/>
                </a:lnTo>
                <a:cubicBezTo>
                  <a:pt x="9584" y="17811"/>
                  <a:pt x="9362" y="17250"/>
                  <a:pt x="9085" y="17250"/>
                </a:cubicBezTo>
                <a:close/>
                <a:moveTo>
                  <a:pt x="11086" y="17250"/>
                </a:moveTo>
                <a:cubicBezTo>
                  <a:pt x="10808" y="17250"/>
                  <a:pt x="10587" y="17811"/>
                  <a:pt x="10587" y="18493"/>
                </a:cubicBezTo>
                <a:lnTo>
                  <a:pt x="11589" y="18493"/>
                </a:lnTo>
                <a:cubicBezTo>
                  <a:pt x="11585" y="17811"/>
                  <a:pt x="11364" y="17250"/>
                  <a:pt x="11086" y="17250"/>
                </a:cubicBezTo>
                <a:close/>
                <a:moveTo>
                  <a:pt x="17094" y="17250"/>
                </a:moveTo>
                <a:cubicBezTo>
                  <a:pt x="16816" y="17250"/>
                  <a:pt x="16595" y="17811"/>
                  <a:pt x="16595" y="18493"/>
                </a:cubicBezTo>
                <a:lnTo>
                  <a:pt x="17597" y="18493"/>
                </a:lnTo>
                <a:cubicBezTo>
                  <a:pt x="17593" y="17811"/>
                  <a:pt x="17368" y="17250"/>
                  <a:pt x="17094" y="17250"/>
                </a:cubicBezTo>
                <a:close/>
                <a:moveTo>
                  <a:pt x="21097" y="17250"/>
                </a:moveTo>
                <a:cubicBezTo>
                  <a:pt x="20819" y="17250"/>
                  <a:pt x="20597" y="17811"/>
                  <a:pt x="20597" y="18493"/>
                </a:cubicBezTo>
                <a:lnTo>
                  <a:pt x="21600" y="18493"/>
                </a:lnTo>
                <a:cubicBezTo>
                  <a:pt x="21600" y="17811"/>
                  <a:pt x="21374" y="17250"/>
                  <a:pt x="21097" y="17250"/>
                </a:cubicBezTo>
                <a:close/>
                <a:moveTo>
                  <a:pt x="19095" y="17250"/>
                </a:moveTo>
                <a:cubicBezTo>
                  <a:pt x="18817" y="17250"/>
                  <a:pt x="18596" y="17811"/>
                  <a:pt x="18596" y="18493"/>
                </a:cubicBezTo>
                <a:lnTo>
                  <a:pt x="19599" y="18493"/>
                </a:lnTo>
                <a:cubicBezTo>
                  <a:pt x="19595" y="17811"/>
                  <a:pt x="19373" y="17250"/>
                  <a:pt x="19095" y="17250"/>
                </a:cubicBezTo>
                <a:close/>
                <a:moveTo>
                  <a:pt x="18093" y="19746"/>
                </a:moveTo>
                <a:cubicBezTo>
                  <a:pt x="18370" y="19746"/>
                  <a:pt x="18592" y="19184"/>
                  <a:pt x="18592" y="18503"/>
                </a:cubicBezTo>
                <a:lnTo>
                  <a:pt x="17589" y="18503"/>
                </a:lnTo>
                <a:cubicBezTo>
                  <a:pt x="17593" y="19184"/>
                  <a:pt x="17819" y="19746"/>
                  <a:pt x="18093" y="19746"/>
                </a:cubicBezTo>
                <a:close/>
                <a:moveTo>
                  <a:pt x="20098" y="19746"/>
                </a:moveTo>
                <a:cubicBezTo>
                  <a:pt x="20376" y="19746"/>
                  <a:pt x="20597" y="19184"/>
                  <a:pt x="20597" y="18503"/>
                </a:cubicBezTo>
                <a:lnTo>
                  <a:pt x="19595" y="18503"/>
                </a:lnTo>
                <a:cubicBezTo>
                  <a:pt x="19595" y="19184"/>
                  <a:pt x="19820" y="19746"/>
                  <a:pt x="20098" y="19746"/>
                </a:cubicBezTo>
                <a:close/>
                <a:moveTo>
                  <a:pt x="16091" y="19746"/>
                </a:moveTo>
                <a:cubicBezTo>
                  <a:pt x="16369" y="19746"/>
                  <a:pt x="16591" y="19184"/>
                  <a:pt x="16591" y="18503"/>
                </a:cubicBezTo>
                <a:lnTo>
                  <a:pt x="15588" y="18503"/>
                </a:lnTo>
                <a:cubicBezTo>
                  <a:pt x="15592" y="19184"/>
                  <a:pt x="15817" y="19746"/>
                  <a:pt x="16091" y="19746"/>
                </a:cubicBezTo>
                <a:close/>
                <a:moveTo>
                  <a:pt x="15093" y="17250"/>
                </a:moveTo>
                <a:cubicBezTo>
                  <a:pt x="14815" y="17250"/>
                  <a:pt x="14593" y="17811"/>
                  <a:pt x="14593" y="18493"/>
                </a:cubicBezTo>
                <a:lnTo>
                  <a:pt x="15596" y="18493"/>
                </a:lnTo>
                <a:cubicBezTo>
                  <a:pt x="15592" y="17811"/>
                  <a:pt x="15366" y="17250"/>
                  <a:pt x="15093" y="17250"/>
                </a:cubicBezTo>
                <a:close/>
                <a:moveTo>
                  <a:pt x="5078" y="4280"/>
                </a:moveTo>
                <a:cubicBezTo>
                  <a:pt x="4800" y="4280"/>
                  <a:pt x="4579" y="4841"/>
                  <a:pt x="4579" y="5523"/>
                </a:cubicBezTo>
                <a:lnTo>
                  <a:pt x="5581" y="5523"/>
                </a:lnTo>
                <a:cubicBezTo>
                  <a:pt x="5581" y="4841"/>
                  <a:pt x="5356" y="4280"/>
                  <a:pt x="5078" y="4280"/>
                </a:cubicBezTo>
                <a:close/>
                <a:moveTo>
                  <a:pt x="6081" y="8620"/>
                </a:moveTo>
                <a:cubicBezTo>
                  <a:pt x="6358" y="8620"/>
                  <a:pt x="6580" y="8059"/>
                  <a:pt x="6580" y="7377"/>
                </a:cubicBezTo>
                <a:lnTo>
                  <a:pt x="5577" y="7377"/>
                </a:lnTo>
                <a:cubicBezTo>
                  <a:pt x="5581" y="8069"/>
                  <a:pt x="5803" y="8620"/>
                  <a:pt x="6081" y="8620"/>
                </a:cubicBezTo>
                <a:close/>
                <a:moveTo>
                  <a:pt x="3077" y="4280"/>
                </a:moveTo>
                <a:cubicBezTo>
                  <a:pt x="2799" y="4280"/>
                  <a:pt x="2577" y="4841"/>
                  <a:pt x="2577" y="5523"/>
                </a:cubicBezTo>
                <a:lnTo>
                  <a:pt x="3580" y="5523"/>
                </a:lnTo>
                <a:cubicBezTo>
                  <a:pt x="3576" y="4841"/>
                  <a:pt x="3354" y="4280"/>
                  <a:pt x="3077" y="4280"/>
                </a:cubicBezTo>
                <a:close/>
                <a:moveTo>
                  <a:pt x="0" y="6756"/>
                </a:moveTo>
                <a:cubicBezTo>
                  <a:pt x="24" y="6766"/>
                  <a:pt x="48" y="6766"/>
                  <a:pt x="72" y="6766"/>
                </a:cubicBezTo>
                <a:cubicBezTo>
                  <a:pt x="350" y="6766"/>
                  <a:pt x="572" y="6204"/>
                  <a:pt x="572" y="5523"/>
                </a:cubicBezTo>
                <a:lnTo>
                  <a:pt x="0" y="5523"/>
                </a:lnTo>
                <a:lnTo>
                  <a:pt x="0" y="6756"/>
                </a:lnTo>
                <a:close/>
                <a:moveTo>
                  <a:pt x="9085" y="7988"/>
                </a:moveTo>
                <a:cubicBezTo>
                  <a:pt x="8807" y="7988"/>
                  <a:pt x="8585" y="8550"/>
                  <a:pt x="8585" y="9231"/>
                </a:cubicBezTo>
                <a:lnTo>
                  <a:pt x="9584" y="9231"/>
                </a:lnTo>
                <a:cubicBezTo>
                  <a:pt x="9584" y="8540"/>
                  <a:pt x="9362" y="7988"/>
                  <a:pt x="9085" y="7988"/>
                </a:cubicBezTo>
                <a:close/>
                <a:moveTo>
                  <a:pt x="4079" y="6776"/>
                </a:moveTo>
                <a:cubicBezTo>
                  <a:pt x="4357" y="6776"/>
                  <a:pt x="4579" y="6214"/>
                  <a:pt x="4579" y="5533"/>
                </a:cubicBezTo>
                <a:lnTo>
                  <a:pt x="3576" y="5533"/>
                </a:lnTo>
                <a:cubicBezTo>
                  <a:pt x="3576" y="6214"/>
                  <a:pt x="3801" y="6776"/>
                  <a:pt x="4079" y="6776"/>
                </a:cubicBezTo>
                <a:close/>
                <a:moveTo>
                  <a:pt x="10083" y="8620"/>
                </a:moveTo>
                <a:cubicBezTo>
                  <a:pt x="10361" y="8620"/>
                  <a:pt x="10583" y="8059"/>
                  <a:pt x="10583" y="7377"/>
                </a:cubicBezTo>
                <a:lnTo>
                  <a:pt x="9584" y="7377"/>
                </a:lnTo>
                <a:cubicBezTo>
                  <a:pt x="9584" y="8069"/>
                  <a:pt x="9809" y="8620"/>
                  <a:pt x="10083" y="8620"/>
                </a:cubicBezTo>
                <a:close/>
                <a:moveTo>
                  <a:pt x="8082" y="8620"/>
                </a:moveTo>
                <a:cubicBezTo>
                  <a:pt x="8360" y="8620"/>
                  <a:pt x="8581" y="8059"/>
                  <a:pt x="8581" y="7377"/>
                </a:cubicBezTo>
                <a:lnTo>
                  <a:pt x="7579" y="7377"/>
                </a:lnTo>
                <a:cubicBezTo>
                  <a:pt x="7583" y="8069"/>
                  <a:pt x="7808" y="8620"/>
                  <a:pt x="8082" y="8620"/>
                </a:cubicBezTo>
                <a:close/>
                <a:moveTo>
                  <a:pt x="10595" y="7127"/>
                </a:moveTo>
                <a:cubicBezTo>
                  <a:pt x="10587" y="7207"/>
                  <a:pt x="10583" y="7297"/>
                  <a:pt x="10583" y="7387"/>
                </a:cubicBezTo>
                <a:lnTo>
                  <a:pt x="10872" y="7387"/>
                </a:lnTo>
                <a:cubicBezTo>
                  <a:pt x="10784" y="7297"/>
                  <a:pt x="10691" y="7207"/>
                  <a:pt x="10595" y="7127"/>
                </a:cubicBezTo>
                <a:close/>
                <a:moveTo>
                  <a:pt x="7723" y="4530"/>
                </a:moveTo>
                <a:cubicBezTo>
                  <a:pt x="7816" y="4771"/>
                  <a:pt x="7941" y="4911"/>
                  <a:pt x="8086" y="4911"/>
                </a:cubicBezTo>
                <a:cubicBezTo>
                  <a:pt x="8110" y="4911"/>
                  <a:pt x="8134" y="4901"/>
                  <a:pt x="8158" y="4901"/>
                </a:cubicBezTo>
                <a:cubicBezTo>
                  <a:pt x="8009" y="4781"/>
                  <a:pt x="7868" y="4651"/>
                  <a:pt x="7723" y="4530"/>
                </a:cubicBezTo>
                <a:close/>
                <a:moveTo>
                  <a:pt x="7083" y="4280"/>
                </a:moveTo>
                <a:cubicBezTo>
                  <a:pt x="6805" y="4280"/>
                  <a:pt x="6584" y="4841"/>
                  <a:pt x="6584" y="5523"/>
                </a:cubicBezTo>
                <a:lnTo>
                  <a:pt x="7587" y="5523"/>
                </a:lnTo>
                <a:cubicBezTo>
                  <a:pt x="7583" y="4841"/>
                  <a:pt x="7357" y="4280"/>
                  <a:pt x="7083" y="4280"/>
                </a:cubicBezTo>
                <a:close/>
                <a:moveTo>
                  <a:pt x="1075" y="4280"/>
                </a:moveTo>
                <a:cubicBezTo>
                  <a:pt x="797" y="4280"/>
                  <a:pt x="576" y="4841"/>
                  <a:pt x="576" y="5523"/>
                </a:cubicBezTo>
                <a:lnTo>
                  <a:pt x="1579" y="5523"/>
                </a:lnTo>
                <a:cubicBezTo>
                  <a:pt x="1574" y="4841"/>
                  <a:pt x="1353" y="4280"/>
                  <a:pt x="1075" y="4280"/>
                </a:cubicBezTo>
                <a:close/>
                <a:moveTo>
                  <a:pt x="2078" y="3067"/>
                </a:moveTo>
                <a:cubicBezTo>
                  <a:pt x="2356" y="3067"/>
                  <a:pt x="2577" y="2506"/>
                  <a:pt x="2577" y="1824"/>
                </a:cubicBezTo>
                <a:lnTo>
                  <a:pt x="1574" y="1824"/>
                </a:lnTo>
                <a:cubicBezTo>
                  <a:pt x="1574" y="2506"/>
                  <a:pt x="1800" y="3067"/>
                  <a:pt x="2078" y="3067"/>
                </a:cubicBezTo>
                <a:close/>
                <a:moveTo>
                  <a:pt x="4079" y="3067"/>
                </a:moveTo>
                <a:cubicBezTo>
                  <a:pt x="4297" y="3067"/>
                  <a:pt x="4478" y="2726"/>
                  <a:pt x="4550" y="2255"/>
                </a:cubicBezTo>
                <a:cubicBezTo>
                  <a:pt x="4309" y="2105"/>
                  <a:pt x="4071" y="1965"/>
                  <a:pt x="3830" y="1824"/>
                </a:cubicBezTo>
                <a:lnTo>
                  <a:pt x="3580" y="1824"/>
                </a:lnTo>
                <a:cubicBezTo>
                  <a:pt x="3576" y="2506"/>
                  <a:pt x="3801" y="3067"/>
                  <a:pt x="4079" y="3067"/>
                </a:cubicBezTo>
                <a:close/>
                <a:moveTo>
                  <a:pt x="6081" y="6776"/>
                </a:moveTo>
                <a:cubicBezTo>
                  <a:pt x="6358" y="6776"/>
                  <a:pt x="6580" y="6214"/>
                  <a:pt x="6580" y="5533"/>
                </a:cubicBezTo>
                <a:lnTo>
                  <a:pt x="5577" y="5533"/>
                </a:lnTo>
                <a:cubicBezTo>
                  <a:pt x="5581" y="6214"/>
                  <a:pt x="5803" y="6776"/>
                  <a:pt x="6081" y="6776"/>
                </a:cubicBezTo>
                <a:close/>
                <a:moveTo>
                  <a:pt x="72" y="3067"/>
                </a:moveTo>
                <a:cubicBezTo>
                  <a:pt x="350" y="3067"/>
                  <a:pt x="572" y="2506"/>
                  <a:pt x="572" y="1824"/>
                </a:cubicBezTo>
                <a:lnTo>
                  <a:pt x="0" y="1824"/>
                </a:lnTo>
                <a:lnTo>
                  <a:pt x="0" y="3057"/>
                </a:lnTo>
                <a:cubicBezTo>
                  <a:pt x="24" y="3057"/>
                  <a:pt x="48" y="3067"/>
                  <a:pt x="72" y="3067"/>
                </a:cubicBezTo>
                <a:close/>
                <a:moveTo>
                  <a:pt x="3576" y="1674"/>
                </a:moveTo>
                <a:cubicBezTo>
                  <a:pt x="3270" y="1503"/>
                  <a:pt x="2960" y="1333"/>
                  <a:pt x="2650" y="1173"/>
                </a:cubicBezTo>
                <a:cubicBezTo>
                  <a:pt x="2605" y="1363"/>
                  <a:pt x="2577" y="1584"/>
                  <a:pt x="2577" y="1814"/>
                </a:cubicBezTo>
                <a:lnTo>
                  <a:pt x="3580" y="1814"/>
                </a:lnTo>
                <a:cubicBezTo>
                  <a:pt x="3576" y="1774"/>
                  <a:pt x="3576" y="1724"/>
                  <a:pt x="3576" y="1674"/>
                </a:cubicBezTo>
                <a:close/>
                <a:moveTo>
                  <a:pt x="1075" y="571"/>
                </a:moveTo>
                <a:cubicBezTo>
                  <a:pt x="797" y="571"/>
                  <a:pt x="576" y="1133"/>
                  <a:pt x="576" y="1814"/>
                </a:cubicBezTo>
                <a:lnTo>
                  <a:pt x="1579" y="1814"/>
                </a:lnTo>
                <a:cubicBezTo>
                  <a:pt x="1574" y="1133"/>
                  <a:pt x="1353" y="571"/>
                  <a:pt x="1075" y="571"/>
                </a:cubicBezTo>
                <a:close/>
                <a:moveTo>
                  <a:pt x="8593" y="5292"/>
                </a:moveTo>
                <a:cubicBezTo>
                  <a:pt x="8589" y="5372"/>
                  <a:pt x="8585" y="5453"/>
                  <a:pt x="8585" y="5533"/>
                </a:cubicBezTo>
                <a:lnTo>
                  <a:pt x="8859" y="5533"/>
                </a:lnTo>
                <a:cubicBezTo>
                  <a:pt x="8770" y="5443"/>
                  <a:pt x="8682" y="5362"/>
                  <a:pt x="8593" y="5292"/>
                </a:cubicBezTo>
                <a:close/>
                <a:moveTo>
                  <a:pt x="8082" y="6776"/>
                </a:moveTo>
                <a:cubicBezTo>
                  <a:pt x="8360" y="6776"/>
                  <a:pt x="8581" y="6214"/>
                  <a:pt x="8581" y="5533"/>
                </a:cubicBezTo>
                <a:lnTo>
                  <a:pt x="7579" y="5533"/>
                </a:lnTo>
                <a:cubicBezTo>
                  <a:pt x="7583" y="6214"/>
                  <a:pt x="7808" y="6776"/>
                  <a:pt x="8082" y="6776"/>
                </a:cubicBezTo>
                <a:close/>
                <a:moveTo>
                  <a:pt x="2340" y="1022"/>
                </a:moveTo>
                <a:cubicBezTo>
                  <a:pt x="2118" y="912"/>
                  <a:pt x="1893" y="802"/>
                  <a:pt x="1671" y="702"/>
                </a:cubicBezTo>
                <a:cubicBezTo>
                  <a:pt x="1764" y="1012"/>
                  <a:pt x="1909" y="1213"/>
                  <a:pt x="2074" y="1213"/>
                </a:cubicBezTo>
                <a:cubicBezTo>
                  <a:pt x="2174" y="1213"/>
                  <a:pt x="2263" y="1143"/>
                  <a:pt x="2340" y="1022"/>
                </a:cubicBezTo>
                <a:close/>
                <a:moveTo>
                  <a:pt x="564" y="221"/>
                </a:moveTo>
                <a:cubicBezTo>
                  <a:pt x="374" y="140"/>
                  <a:pt x="189" y="70"/>
                  <a:pt x="0" y="0"/>
                </a:cubicBezTo>
                <a:lnTo>
                  <a:pt x="0" y="1193"/>
                </a:lnTo>
                <a:cubicBezTo>
                  <a:pt x="24" y="1203"/>
                  <a:pt x="48" y="1203"/>
                  <a:pt x="72" y="1203"/>
                </a:cubicBezTo>
                <a:cubicBezTo>
                  <a:pt x="314" y="1213"/>
                  <a:pt x="515" y="782"/>
                  <a:pt x="564" y="221"/>
                </a:cubicBezTo>
                <a:close/>
                <a:moveTo>
                  <a:pt x="2078" y="6776"/>
                </a:moveTo>
                <a:cubicBezTo>
                  <a:pt x="2356" y="6776"/>
                  <a:pt x="2577" y="6214"/>
                  <a:pt x="2577" y="5533"/>
                </a:cubicBezTo>
                <a:lnTo>
                  <a:pt x="1574" y="5533"/>
                </a:lnTo>
                <a:cubicBezTo>
                  <a:pt x="1574" y="6214"/>
                  <a:pt x="1800" y="6776"/>
                  <a:pt x="2078" y="6776"/>
                </a:cubicBezTo>
                <a:close/>
                <a:moveTo>
                  <a:pt x="2078" y="10474"/>
                </a:moveTo>
                <a:cubicBezTo>
                  <a:pt x="2356" y="10474"/>
                  <a:pt x="2577" y="9913"/>
                  <a:pt x="2577" y="9231"/>
                </a:cubicBezTo>
                <a:lnTo>
                  <a:pt x="1574" y="9231"/>
                </a:lnTo>
                <a:cubicBezTo>
                  <a:pt x="1574" y="9923"/>
                  <a:pt x="1800" y="10474"/>
                  <a:pt x="2078" y="10474"/>
                </a:cubicBezTo>
                <a:close/>
                <a:moveTo>
                  <a:pt x="4079" y="10474"/>
                </a:moveTo>
                <a:cubicBezTo>
                  <a:pt x="4357" y="10474"/>
                  <a:pt x="4579" y="9913"/>
                  <a:pt x="4579" y="9231"/>
                </a:cubicBezTo>
                <a:lnTo>
                  <a:pt x="3576" y="9231"/>
                </a:lnTo>
                <a:cubicBezTo>
                  <a:pt x="3576" y="9923"/>
                  <a:pt x="3801" y="10474"/>
                  <a:pt x="4079" y="10474"/>
                </a:cubicBezTo>
                <a:close/>
                <a:moveTo>
                  <a:pt x="10083" y="10474"/>
                </a:moveTo>
                <a:cubicBezTo>
                  <a:pt x="10361" y="10474"/>
                  <a:pt x="10583" y="9913"/>
                  <a:pt x="10583" y="9231"/>
                </a:cubicBezTo>
                <a:lnTo>
                  <a:pt x="9584" y="9231"/>
                </a:lnTo>
                <a:cubicBezTo>
                  <a:pt x="9584" y="9923"/>
                  <a:pt x="9809" y="10474"/>
                  <a:pt x="10083" y="10474"/>
                </a:cubicBezTo>
                <a:close/>
                <a:moveTo>
                  <a:pt x="8082" y="10474"/>
                </a:moveTo>
                <a:cubicBezTo>
                  <a:pt x="8360" y="10474"/>
                  <a:pt x="8581" y="9913"/>
                  <a:pt x="8581" y="9231"/>
                </a:cubicBezTo>
                <a:lnTo>
                  <a:pt x="7579" y="9231"/>
                </a:lnTo>
                <a:cubicBezTo>
                  <a:pt x="7583" y="9923"/>
                  <a:pt x="7808" y="10474"/>
                  <a:pt x="8082" y="10474"/>
                </a:cubicBezTo>
                <a:close/>
                <a:moveTo>
                  <a:pt x="6081" y="10474"/>
                </a:moveTo>
                <a:cubicBezTo>
                  <a:pt x="6358" y="10474"/>
                  <a:pt x="6580" y="9913"/>
                  <a:pt x="6580" y="9231"/>
                </a:cubicBezTo>
                <a:lnTo>
                  <a:pt x="5577" y="9231"/>
                </a:lnTo>
                <a:cubicBezTo>
                  <a:pt x="5581" y="9923"/>
                  <a:pt x="5803" y="10474"/>
                  <a:pt x="6081" y="10474"/>
                </a:cubicBezTo>
                <a:close/>
                <a:moveTo>
                  <a:pt x="0" y="10464"/>
                </a:moveTo>
                <a:cubicBezTo>
                  <a:pt x="24" y="10474"/>
                  <a:pt x="48" y="10474"/>
                  <a:pt x="72" y="10474"/>
                </a:cubicBezTo>
                <a:cubicBezTo>
                  <a:pt x="350" y="10474"/>
                  <a:pt x="572" y="9913"/>
                  <a:pt x="572" y="9231"/>
                </a:cubicBezTo>
                <a:lnTo>
                  <a:pt x="0" y="9231"/>
                </a:lnTo>
                <a:lnTo>
                  <a:pt x="0" y="10464"/>
                </a:lnTo>
                <a:close/>
                <a:moveTo>
                  <a:pt x="4079" y="8620"/>
                </a:moveTo>
                <a:cubicBezTo>
                  <a:pt x="4357" y="8620"/>
                  <a:pt x="4579" y="8059"/>
                  <a:pt x="4579" y="7377"/>
                </a:cubicBezTo>
                <a:lnTo>
                  <a:pt x="3576" y="7377"/>
                </a:lnTo>
                <a:cubicBezTo>
                  <a:pt x="3576" y="8069"/>
                  <a:pt x="3801" y="8620"/>
                  <a:pt x="4079" y="8620"/>
                </a:cubicBezTo>
                <a:close/>
                <a:moveTo>
                  <a:pt x="1075" y="7988"/>
                </a:moveTo>
                <a:cubicBezTo>
                  <a:pt x="797" y="7988"/>
                  <a:pt x="576" y="8550"/>
                  <a:pt x="576" y="9231"/>
                </a:cubicBezTo>
                <a:lnTo>
                  <a:pt x="1579" y="9231"/>
                </a:lnTo>
                <a:cubicBezTo>
                  <a:pt x="1574" y="8540"/>
                  <a:pt x="1353" y="7988"/>
                  <a:pt x="1075" y="7988"/>
                </a:cubicBezTo>
                <a:close/>
                <a:moveTo>
                  <a:pt x="5078" y="7988"/>
                </a:moveTo>
                <a:cubicBezTo>
                  <a:pt x="4800" y="7988"/>
                  <a:pt x="4579" y="8550"/>
                  <a:pt x="4579" y="9231"/>
                </a:cubicBezTo>
                <a:lnTo>
                  <a:pt x="5581" y="9231"/>
                </a:lnTo>
                <a:cubicBezTo>
                  <a:pt x="5581" y="8540"/>
                  <a:pt x="5356" y="7988"/>
                  <a:pt x="5078" y="7988"/>
                </a:cubicBezTo>
                <a:close/>
                <a:moveTo>
                  <a:pt x="3077" y="7988"/>
                </a:moveTo>
                <a:cubicBezTo>
                  <a:pt x="2799" y="7988"/>
                  <a:pt x="2577" y="8550"/>
                  <a:pt x="2577" y="9231"/>
                </a:cubicBezTo>
                <a:lnTo>
                  <a:pt x="3580" y="9231"/>
                </a:lnTo>
                <a:cubicBezTo>
                  <a:pt x="3576" y="8540"/>
                  <a:pt x="3354" y="7988"/>
                  <a:pt x="3077" y="7988"/>
                </a:cubicBezTo>
                <a:close/>
                <a:moveTo>
                  <a:pt x="7083" y="7988"/>
                </a:moveTo>
                <a:cubicBezTo>
                  <a:pt x="6805" y="7988"/>
                  <a:pt x="6584" y="8550"/>
                  <a:pt x="6584" y="9231"/>
                </a:cubicBezTo>
                <a:lnTo>
                  <a:pt x="7587" y="9231"/>
                </a:lnTo>
                <a:cubicBezTo>
                  <a:pt x="7583" y="8540"/>
                  <a:pt x="7357" y="7988"/>
                  <a:pt x="7083" y="7988"/>
                </a:cubicBezTo>
                <a:close/>
                <a:moveTo>
                  <a:pt x="3077" y="6134"/>
                </a:moveTo>
                <a:cubicBezTo>
                  <a:pt x="2799" y="6134"/>
                  <a:pt x="2577" y="6696"/>
                  <a:pt x="2577" y="7377"/>
                </a:cubicBezTo>
                <a:lnTo>
                  <a:pt x="3580" y="7377"/>
                </a:lnTo>
                <a:cubicBezTo>
                  <a:pt x="3576" y="6696"/>
                  <a:pt x="3354" y="6134"/>
                  <a:pt x="3077" y="6134"/>
                </a:cubicBezTo>
                <a:close/>
                <a:moveTo>
                  <a:pt x="1075" y="6134"/>
                </a:moveTo>
                <a:cubicBezTo>
                  <a:pt x="797" y="6134"/>
                  <a:pt x="576" y="6696"/>
                  <a:pt x="576" y="7377"/>
                </a:cubicBezTo>
                <a:lnTo>
                  <a:pt x="1579" y="7377"/>
                </a:lnTo>
                <a:cubicBezTo>
                  <a:pt x="1574" y="6696"/>
                  <a:pt x="1353" y="6134"/>
                  <a:pt x="1075" y="6134"/>
                </a:cubicBezTo>
                <a:close/>
                <a:moveTo>
                  <a:pt x="2078" y="8620"/>
                </a:moveTo>
                <a:cubicBezTo>
                  <a:pt x="2356" y="8620"/>
                  <a:pt x="2577" y="8059"/>
                  <a:pt x="2577" y="7377"/>
                </a:cubicBezTo>
                <a:lnTo>
                  <a:pt x="1574" y="7377"/>
                </a:lnTo>
                <a:cubicBezTo>
                  <a:pt x="1574" y="8069"/>
                  <a:pt x="1800" y="8620"/>
                  <a:pt x="2078" y="8620"/>
                </a:cubicBezTo>
                <a:close/>
                <a:moveTo>
                  <a:pt x="0" y="8610"/>
                </a:moveTo>
                <a:cubicBezTo>
                  <a:pt x="24" y="8620"/>
                  <a:pt x="48" y="8620"/>
                  <a:pt x="72" y="8620"/>
                </a:cubicBezTo>
                <a:cubicBezTo>
                  <a:pt x="350" y="8620"/>
                  <a:pt x="572" y="8059"/>
                  <a:pt x="572" y="7377"/>
                </a:cubicBezTo>
                <a:lnTo>
                  <a:pt x="0" y="7377"/>
                </a:lnTo>
                <a:lnTo>
                  <a:pt x="0" y="8610"/>
                </a:lnTo>
                <a:close/>
                <a:moveTo>
                  <a:pt x="5078" y="6134"/>
                </a:moveTo>
                <a:cubicBezTo>
                  <a:pt x="4800" y="6134"/>
                  <a:pt x="4579" y="6696"/>
                  <a:pt x="4579" y="7377"/>
                </a:cubicBezTo>
                <a:lnTo>
                  <a:pt x="5581" y="7377"/>
                </a:lnTo>
                <a:cubicBezTo>
                  <a:pt x="5581" y="6696"/>
                  <a:pt x="5356" y="6134"/>
                  <a:pt x="5078" y="6134"/>
                </a:cubicBezTo>
                <a:close/>
                <a:moveTo>
                  <a:pt x="9085" y="6134"/>
                </a:moveTo>
                <a:cubicBezTo>
                  <a:pt x="8807" y="6134"/>
                  <a:pt x="8585" y="6696"/>
                  <a:pt x="8585" y="7377"/>
                </a:cubicBezTo>
                <a:lnTo>
                  <a:pt x="9584" y="7377"/>
                </a:lnTo>
                <a:cubicBezTo>
                  <a:pt x="9584" y="6696"/>
                  <a:pt x="9362" y="6134"/>
                  <a:pt x="9085" y="6134"/>
                </a:cubicBezTo>
                <a:close/>
                <a:moveTo>
                  <a:pt x="12608" y="8901"/>
                </a:moveTo>
                <a:cubicBezTo>
                  <a:pt x="12596" y="9011"/>
                  <a:pt x="12588" y="9121"/>
                  <a:pt x="12588" y="9231"/>
                </a:cubicBezTo>
                <a:lnTo>
                  <a:pt x="13011" y="9231"/>
                </a:lnTo>
                <a:cubicBezTo>
                  <a:pt x="12878" y="9121"/>
                  <a:pt x="12741" y="9011"/>
                  <a:pt x="12608" y="8901"/>
                </a:cubicBezTo>
                <a:close/>
                <a:moveTo>
                  <a:pt x="7083" y="6134"/>
                </a:moveTo>
                <a:cubicBezTo>
                  <a:pt x="6805" y="6134"/>
                  <a:pt x="6584" y="6696"/>
                  <a:pt x="6584" y="7377"/>
                </a:cubicBezTo>
                <a:lnTo>
                  <a:pt x="7587" y="7377"/>
                </a:lnTo>
                <a:cubicBezTo>
                  <a:pt x="7583" y="6696"/>
                  <a:pt x="7357" y="6134"/>
                  <a:pt x="7083" y="6134"/>
                </a:cubicBezTo>
                <a:close/>
                <a:moveTo>
                  <a:pt x="10188" y="6746"/>
                </a:moveTo>
                <a:cubicBezTo>
                  <a:pt x="10023" y="6595"/>
                  <a:pt x="9854" y="6435"/>
                  <a:pt x="9689" y="6285"/>
                </a:cubicBezTo>
                <a:cubicBezTo>
                  <a:pt x="9781" y="6585"/>
                  <a:pt x="9922" y="6776"/>
                  <a:pt x="10087" y="6776"/>
                </a:cubicBezTo>
                <a:cubicBezTo>
                  <a:pt x="10119" y="6776"/>
                  <a:pt x="10156" y="6766"/>
                  <a:pt x="10188" y="6746"/>
                </a:cubicBezTo>
                <a:close/>
                <a:moveTo>
                  <a:pt x="12089" y="10474"/>
                </a:moveTo>
                <a:cubicBezTo>
                  <a:pt x="12366" y="10474"/>
                  <a:pt x="12588" y="9913"/>
                  <a:pt x="12588" y="9231"/>
                </a:cubicBezTo>
                <a:lnTo>
                  <a:pt x="11585" y="9231"/>
                </a:lnTo>
                <a:cubicBezTo>
                  <a:pt x="11585" y="9923"/>
                  <a:pt x="11811" y="10474"/>
                  <a:pt x="12089" y="10474"/>
                </a:cubicBezTo>
                <a:close/>
                <a:moveTo>
                  <a:pt x="6081" y="16037"/>
                </a:moveTo>
                <a:cubicBezTo>
                  <a:pt x="6358" y="16037"/>
                  <a:pt x="6580" y="15476"/>
                  <a:pt x="6580" y="14794"/>
                </a:cubicBezTo>
                <a:lnTo>
                  <a:pt x="5577" y="14794"/>
                </a:lnTo>
                <a:cubicBezTo>
                  <a:pt x="5581" y="15476"/>
                  <a:pt x="5803" y="16037"/>
                  <a:pt x="6081" y="16037"/>
                </a:cubicBezTo>
                <a:close/>
                <a:moveTo>
                  <a:pt x="6580" y="3668"/>
                </a:moveTo>
                <a:lnTo>
                  <a:pt x="6636" y="3668"/>
                </a:lnTo>
                <a:cubicBezTo>
                  <a:pt x="6616" y="3658"/>
                  <a:pt x="6600" y="3638"/>
                  <a:pt x="6580" y="3628"/>
                </a:cubicBezTo>
                <a:cubicBezTo>
                  <a:pt x="6584" y="3648"/>
                  <a:pt x="6580" y="3658"/>
                  <a:pt x="6580" y="3668"/>
                </a:cubicBezTo>
                <a:close/>
                <a:moveTo>
                  <a:pt x="16091" y="21600"/>
                </a:moveTo>
                <a:cubicBezTo>
                  <a:pt x="16369" y="21600"/>
                  <a:pt x="16591" y="21039"/>
                  <a:pt x="16591" y="20357"/>
                </a:cubicBezTo>
                <a:lnTo>
                  <a:pt x="15588" y="20357"/>
                </a:lnTo>
                <a:cubicBezTo>
                  <a:pt x="15592" y="21039"/>
                  <a:pt x="15817" y="21600"/>
                  <a:pt x="16091" y="21600"/>
                </a:cubicBezTo>
                <a:close/>
                <a:moveTo>
                  <a:pt x="12089" y="21600"/>
                </a:moveTo>
                <a:cubicBezTo>
                  <a:pt x="12366" y="21600"/>
                  <a:pt x="12588" y="21039"/>
                  <a:pt x="12588" y="20357"/>
                </a:cubicBezTo>
                <a:lnTo>
                  <a:pt x="11585" y="20357"/>
                </a:lnTo>
                <a:cubicBezTo>
                  <a:pt x="11585" y="21039"/>
                  <a:pt x="11811" y="21600"/>
                  <a:pt x="12089" y="21600"/>
                </a:cubicBezTo>
                <a:close/>
                <a:moveTo>
                  <a:pt x="20098" y="21600"/>
                </a:moveTo>
                <a:cubicBezTo>
                  <a:pt x="20376" y="21600"/>
                  <a:pt x="20597" y="21039"/>
                  <a:pt x="20597" y="20357"/>
                </a:cubicBezTo>
                <a:lnTo>
                  <a:pt x="19595" y="20357"/>
                </a:lnTo>
                <a:cubicBezTo>
                  <a:pt x="19595" y="21039"/>
                  <a:pt x="19820" y="21600"/>
                  <a:pt x="20098" y="21600"/>
                </a:cubicBezTo>
                <a:close/>
                <a:moveTo>
                  <a:pt x="18093" y="21600"/>
                </a:moveTo>
                <a:cubicBezTo>
                  <a:pt x="18370" y="21600"/>
                  <a:pt x="18592" y="21039"/>
                  <a:pt x="18592" y="20357"/>
                </a:cubicBezTo>
                <a:lnTo>
                  <a:pt x="17589" y="20357"/>
                </a:lnTo>
                <a:cubicBezTo>
                  <a:pt x="17593" y="21039"/>
                  <a:pt x="17819" y="21600"/>
                  <a:pt x="18093" y="21600"/>
                </a:cubicBezTo>
                <a:close/>
                <a:moveTo>
                  <a:pt x="8082" y="21600"/>
                </a:moveTo>
                <a:cubicBezTo>
                  <a:pt x="8360" y="21600"/>
                  <a:pt x="8581" y="21039"/>
                  <a:pt x="8581" y="20357"/>
                </a:cubicBezTo>
                <a:lnTo>
                  <a:pt x="7579" y="20357"/>
                </a:lnTo>
                <a:cubicBezTo>
                  <a:pt x="7583" y="21039"/>
                  <a:pt x="7808" y="21600"/>
                  <a:pt x="8082" y="21600"/>
                </a:cubicBezTo>
                <a:close/>
                <a:moveTo>
                  <a:pt x="4079" y="21600"/>
                </a:moveTo>
                <a:cubicBezTo>
                  <a:pt x="4357" y="21600"/>
                  <a:pt x="4579" y="21039"/>
                  <a:pt x="4579" y="20357"/>
                </a:cubicBezTo>
                <a:lnTo>
                  <a:pt x="3576" y="20357"/>
                </a:lnTo>
                <a:cubicBezTo>
                  <a:pt x="3576" y="21039"/>
                  <a:pt x="3801" y="21600"/>
                  <a:pt x="4079" y="21600"/>
                </a:cubicBezTo>
                <a:close/>
                <a:moveTo>
                  <a:pt x="2078" y="21600"/>
                </a:moveTo>
                <a:cubicBezTo>
                  <a:pt x="2356" y="21600"/>
                  <a:pt x="2577" y="21039"/>
                  <a:pt x="2577" y="20357"/>
                </a:cubicBezTo>
                <a:lnTo>
                  <a:pt x="1574" y="20357"/>
                </a:lnTo>
                <a:cubicBezTo>
                  <a:pt x="1574" y="21039"/>
                  <a:pt x="1800" y="21600"/>
                  <a:pt x="2078" y="21600"/>
                </a:cubicBezTo>
                <a:close/>
                <a:moveTo>
                  <a:pt x="21097" y="19104"/>
                </a:moveTo>
                <a:cubicBezTo>
                  <a:pt x="20819" y="19104"/>
                  <a:pt x="20597" y="19666"/>
                  <a:pt x="20597" y="20347"/>
                </a:cubicBezTo>
                <a:lnTo>
                  <a:pt x="21600" y="20347"/>
                </a:lnTo>
                <a:cubicBezTo>
                  <a:pt x="21600" y="19666"/>
                  <a:pt x="21374" y="19104"/>
                  <a:pt x="21097" y="19104"/>
                </a:cubicBezTo>
                <a:close/>
                <a:moveTo>
                  <a:pt x="6081" y="21600"/>
                </a:moveTo>
                <a:cubicBezTo>
                  <a:pt x="6358" y="21600"/>
                  <a:pt x="6580" y="21039"/>
                  <a:pt x="6580" y="20357"/>
                </a:cubicBezTo>
                <a:lnTo>
                  <a:pt x="5577" y="20357"/>
                </a:lnTo>
                <a:cubicBezTo>
                  <a:pt x="5581" y="21039"/>
                  <a:pt x="5803" y="21600"/>
                  <a:pt x="6081" y="21600"/>
                </a:cubicBezTo>
                <a:close/>
                <a:moveTo>
                  <a:pt x="10083" y="21600"/>
                </a:moveTo>
                <a:cubicBezTo>
                  <a:pt x="10361" y="21600"/>
                  <a:pt x="10583" y="21039"/>
                  <a:pt x="10583" y="20357"/>
                </a:cubicBezTo>
                <a:lnTo>
                  <a:pt x="9584" y="20357"/>
                </a:lnTo>
                <a:cubicBezTo>
                  <a:pt x="9584" y="21039"/>
                  <a:pt x="9809" y="21600"/>
                  <a:pt x="10083" y="21600"/>
                </a:cubicBezTo>
                <a:close/>
                <a:moveTo>
                  <a:pt x="17094" y="19104"/>
                </a:moveTo>
                <a:cubicBezTo>
                  <a:pt x="16816" y="19104"/>
                  <a:pt x="16595" y="19666"/>
                  <a:pt x="16595" y="20347"/>
                </a:cubicBezTo>
                <a:lnTo>
                  <a:pt x="17597" y="20347"/>
                </a:lnTo>
                <a:cubicBezTo>
                  <a:pt x="17593" y="19666"/>
                  <a:pt x="17368" y="19104"/>
                  <a:pt x="17094" y="19104"/>
                </a:cubicBezTo>
                <a:close/>
                <a:moveTo>
                  <a:pt x="7083" y="19104"/>
                </a:moveTo>
                <a:cubicBezTo>
                  <a:pt x="6805" y="19104"/>
                  <a:pt x="6584" y="19666"/>
                  <a:pt x="6584" y="20347"/>
                </a:cubicBezTo>
                <a:lnTo>
                  <a:pt x="7587" y="20347"/>
                </a:lnTo>
                <a:cubicBezTo>
                  <a:pt x="7583" y="19666"/>
                  <a:pt x="7357" y="19104"/>
                  <a:pt x="7083" y="19104"/>
                </a:cubicBezTo>
                <a:close/>
                <a:moveTo>
                  <a:pt x="5078" y="19104"/>
                </a:moveTo>
                <a:cubicBezTo>
                  <a:pt x="4800" y="19104"/>
                  <a:pt x="4579" y="19666"/>
                  <a:pt x="4579" y="20347"/>
                </a:cubicBezTo>
                <a:lnTo>
                  <a:pt x="5581" y="20347"/>
                </a:lnTo>
                <a:cubicBezTo>
                  <a:pt x="5581" y="19666"/>
                  <a:pt x="5356" y="19104"/>
                  <a:pt x="5078" y="19104"/>
                </a:cubicBezTo>
                <a:close/>
                <a:moveTo>
                  <a:pt x="3077" y="19104"/>
                </a:moveTo>
                <a:cubicBezTo>
                  <a:pt x="2799" y="19104"/>
                  <a:pt x="2577" y="19666"/>
                  <a:pt x="2577" y="20347"/>
                </a:cubicBezTo>
                <a:lnTo>
                  <a:pt x="3580" y="20347"/>
                </a:lnTo>
                <a:cubicBezTo>
                  <a:pt x="3576" y="19666"/>
                  <a:pt x="3354" y="19104"/>
                  <a:pt x="3077" y="19104"/>
                </a:cubicBezTo>
                <a:close/>
                <a:moveTo>
                  <a:pt x="9085" y="19104"/>
                </a:moveTo>
                <a:cubicBezTo>
                  <a:pt x="8807" y="19104"/>
                  <a:pt x="8585" y="19666"/>
                  <a:pt x="8585" y="20347"/>
                </a:cubicBezTo>
                <a:lnTo>
                  <a:pt x="9584" y="20347"/>
                </a:lnTo>
                <a:cubicBezTo>
                  <a:pt x="9584" y="19666"/>
                  <a:pt x="9362" y="19104"/>
                  <a:pt x="9085" y="19104"/>
                </a:cubicBezTo>
                <a:close/>
                <a:moveTo>
                  <a:pt x="1075" y="19104"/>
                </a:moveTo>
                <a:cubicBezTo>
                  <a:pt x="797" y="19104"/>
                  <a:pt x="576" y="19666"/>
                  <a:pt x="576" y="20347"/>
                </a:cubicBezTo>
                <a:lnTo>
                  <a:pt x="1579" y="20347"/>
                </a:lnTo>
                <a:cubicBezTo>
                  <a:pt x="1574" y="19666"/>
                  <a:pt x="1353" y="19104"/>
                  <a:pt x="1075" y="19104"/>
                </a:cubicBezTo>
                <a:close/>
                <a:moveTo>
                  <a:pt x="72" y="21600"/>
                </a:moveTo>
                <a:cubicBezTo>
                  <a:pt x="350" y="21600"/>
                  <a:pt x="572" y="21039"/>
                  <a:pt x="572" y="20357"/>
                </a:cubicBezTo>
                <a:lnTo>
                  <a:pt x="0" y="20357"/>
                </a:lnTo>
                <a:lnTo>
                  <a:pt x="0" y="21590"/>
                </a:lnTo>
                <a:cubicBezTo>
                  <a:pt x="24" y="21590"/>
                  <a:pt x="48" y="21600"/>
                  <a:pt x="72" y="21600"/>
                </a:cubicBezTo>
                <a:close/>
                <a:moveTo>
                  <a:pt x="15093" y="19104"/>
                </a:moveTo>
                <a:cubicBezTo>
                  <a:pt x="14815" y="19104"/>
                  <a:pt x="14593" y="19666"/>
                  <a:pt x="14593" y="20347"/>
                </a:cubicBezTo>
                <a:lnTo>
                  <a:pt x="15596" y="20347"/>
                </a:lnTo>
                <a:cubicBezTo>
                  <a:pt x="15592" y="19666"/>
                  <a:pt x="15366" y="19104"/>
                  <a:pt x="15093" y="19104"/>
                </a:cubicBezTo>
                <a:close/>
                <a:moveTo>
                  <a:pt x="19095" y="19104"/>
                </a:moveTo>
                <a:cubicBezTo>
                  <a:pt x="18817" y="19104"/>
                  <a:pt x="18596" y="19666"/>
                  <a:pt x="18596" y="20347"/>
                </a:cubicBezTo>
                <a:lnTo>
                  <a:pt x="19599" y="20347"/>
                </a:lnTo>
                <a:cubicBezTo>
                  <a:pt x="19595" y="19666"/>
                  <a:pt x="19373" y="19104"/>
                  <a:pt x="19095" y="19104"/>
                </a:cubicBezTo>
                <a:close/>
                <a:moveTo>
                  <a:pt x="13087" y="19104"/>
                </a:moveTo>
                <a:cubicBezTo>
                  <a:pt x="12809" y="19104"/>
                  <a:pt x="12588" y="19666"/>
                  <a:pt x="12588" y="20347"/>
                </a:cubicBezTo>
                <a:lnTo>
                  <a:pt x="13591" y="20347"/>
                </a:lnTo>
                <a:cubicBezTo>
                  <a:pt x="13591" y="19666"/>
                  <a:pt x="13365" y="19104"/>
                  <a:pt x="13087" y="19104"/>
                </a:cubicBezTo>
                <a:close/>
                <a:moveTo>
                  <a:pt x="11086" y="19104"/>
                </a:moveTo>
                <a:cubicBezTo>
                  <a:pt x="10808" y="19104"/>
                  <a:pt x="10587" y="19666"/>
                  <a:pt x="10587" y="20347"/>
                </a:cubicBezTo>
                <a:lnTo>
                  <a:pt x="11589" y="20347"/>
                </a:lnTo>
                <a:cubicBezTo>
                  <a:pt x="11585" y="19666"/>
                  <a:pt x="11364" y="19104"/>
                  <a:pt x="11086" y="19104"/>
                </a:cubicBezTo>
                <a:close/>
                <a:moveTo>
                  <a:pt x="14090" y="21600"/>
                </a:moveTo>
                <a:cubicBezTo>
                  <a:pt x="14368" y="21600"/>
                  <a:pt x="14589" y="21039"/>
                  <a:pt x="14589" y="20357"/>
                </a:cubicBezTo>
                <a:lnTo>
                  <a:pt x="13587" y="20357"/>
                </a:lnTo>
                <a:cubicBezTo>
                  <a:pt x="13591" y="21039"/>
                  <a:pt x="13812" y="21600"/>
                  <a:pt x="14090" y="21600"/>
                </a:cubicBezTo>
                <a:close/>
                <a:moveTo>
                  <a:pt x="13087" y="13541"/>
                </a:moveTo>
                <a:cubicBezTo>
                  <a:pt x="12809" y="13541"/>
                  <a:pt x="12588" y="14103"/>
                  <a:pt x="12588" y="14784"/>
                </a:cubicBezTo>
                <a:lnTo>
                  <a:pt x="13591" y="14784"/>
                </a:lnTo>
                <a:cubicBezTo>
                  <a:pt x="13591" y="14103"/>
                  <a:pt x="13365" y="13541"/>
                  <a:pt x="13087" y="13541"/>
                </a:cubicBezTo>
                <a:close/>
                <a:moveTo>
                  <a:pt x="9085" y="13541"/>
                </a:moveTo>
                <a:cubicBezTo>
                  <a:pt x="8807" y="13541"/>
                  <a:pt x="8585" y="14103"/>
                  <a:pt x="8585" y="14784"/>
                </a:cubicBezTo>
                <a:lnTo>
                  <a:pt x="9584" y="14784"/>
                </a:lnTo>
                <a:cubicBezTo>
                  <a:pt x="9584" y="14103"/>
                  <a:pt x="9362" y="13541"/>
                  <a:pt x="9085" y="13541"/>
                </a:cubicBezTo>
                <a:close/>
                <a:moveTo>
                  <a:pt x="11086" y="13541"/>
                </a:moveTo>
                <a:cubicBezTo>
                  <a:pt x="10808" y="13541"/>
                  <a:pt x="10587" y="14103"/>
                  <a:pt x="10587" y="14784"/>
                </a:cubicBezTo>
                <a:lnTo>
                  <a:pt x="11589" y="14784"/>
                </a:lnTo>
                <a:cubicBezTo>
                  <a:pt x="11585" y="14103"/>
                  <a:pt x="11364" y="13541"/>
                  <a:pt x="11086" y="13541"/>
                </a:cubicBezTo>
                <a:close/>
                <a:moveTo>
                  <a:pt x="5078" y="13541"/>
                </a:moveTo>
                <a:cubicBezTo>
                  <a:pt x="4800" y="13541"/>
                  <a:pt x="4579" y="14103"/>
                  <a:pt x="4579" y="14784"/>
                </a:cubicBezTo>
                <a:lnTo>
                  <a:pt x="5581" y="14784"/>
                </a:lnTo>
                <a:cubicBezTo>
                  <a:pt x="5581" y="14103"/>
                  <a:pt x="5356" y="13541"/>
                  <a:pt x="5078" y="13541"/>
                </a:cubicBezTo>
                <a:close/>
                <a:moveTo>
                  <a:pt x="7083" y="13541"/>
                </a:moveTo>
                <a:cubicBezTo>
                  <a:pt x="6805" y="13541"/>
                  <a:pt x="6584" y="14103"/>
                  <a:pt x="6584" y="14784"/>
                </a:cubicBezTo>
                <a:lnTo>
                  <a:pt x="7587" y="14784"/>
                </a:lnTo>
                <a:cubicBezTo>
                  <a:pt x="7583" y="14103"/>
                  <a:pt x="7357" y="13541"/>
                  <a:pt x="7083" y="13541"/>
                </a:cubicBezTo>
                <a:close/>
                <a:moveTo>
                  <a:pt x="20477" y="13742"/>
                </a:moveTo>
                <a:cubicBezTo>
                  <a:pt x="20191" y="13612"/>
                  <a:pt x="19905" y="13471"/>
                  <a:pt x="19619" y="13331"/>
                </a:cubicBezTo>
                <a:cubicBezTo>
                  <a:pt x="19683" y="13822"/>
                  <a:pt x="19872" y="14183"/>
                  <a:pt x="20094" y="14183"/>
                </a:cubicBezTo>
                <a:cubicBezTo>
                  <a:pt x="20251" y="14183"/>
                  <a:pt x="20388" y="14012"/>
                  <a:pt x="20477" y="13742"/>
                </a:cubicBezTo>
                <a:close/>
                <a:moveTo>
                  <a:pt x="3077" y="13541"/>
                </a:moveTo>
                <a:cubicBezTo>
                  <a:pt x="2799" y="13541"/>
                  <a:pt x="2577" y="14103"/>
                  <a:pt x="2577" y="14784"/>
                </a:cubicBezTo>
                <a:lnTo>
                  <a:pt x="3580" y="14784"/>
                </a:lnTo>
                <a:cubicBezTo>
                  <a:pt x="3576" y="14103"/>
                  <a:pt x="3354" y="13541"/>
                  <a:pt x="3077" y="13541"/>
                </a:cubicBezTo>
                <a:close/>
                <a:moveTo>
                  <a:pt x="20762" y="13872"/>
                </a:moveTo>
                <a:cubicBezTo>
                  <a:pt x="20662" y="14103"/>
                  <a:pt x="20597" y="14423"/>
                  <a:pt x="20597" y="14794"/>
                </a:cubicBezTo>
                <a:lnTo>
                  <a:pt x="21600" y="14794"/>
                </a:lnTo>
                <a:cubicBezTo>
                  <a:pt x="21600" y="14584"/>
                  <a:pt x="21580" y="14393"/>
                  <a:pt x="21544" y="14223"/>
                </a:cubicBezTo>
                <a:cubicBezTo>
                  <a:pt x="21282" y="14103"/>
                  <a:pt x="21020" y="13992"/>
                  <a:pt x="20762" y="13872"/>
                </a:cubicBezTo>
                <a:close/>
                <a:moveTo>
                  <a:pt x="19095" y="13541"/>
                </a:moveTo>
                <a:cubicBezTo>
                  <a:pt x="18817" y="13541"/>
                  <a:pt x="18596" y="14103"/>
                  <a:pt x="18596" y="14784"/>
                </a:cubicBezTo>
                <a:lnTo>
                  <a:pt x="19599" y="14784"/>
                </a:lnTo>
                <a:cubicBezTo>
                  <a:pt x="19595" y="14103"/>
                  <a:pt x="19373" y="13541"/>
                  <a:pt x="19095" y="13541"/>
                </a:cubicBezTo>
                <a:close/>
                <a:moveTo>
                  <a:pt x="17094" y="13541"/>
                </a:moveTo>
                <a:cubicBezTo>
                  <a:pt x="16816" y="13541"/>
                  <a:pt x="16595" y="14103"/>
                  <a:pt x="16595" y="14784"/>
                </a:cubicBezTo>
                <a:lnTo>
                  <a:pt x="17597" y="14784"/>
                </a:lnTo>
                <a:cubicBezTo>
                  <a:pt x="17593" y="14103"/>
                  <a:pt x="17368" y="13541"/>
                  <a:pt x="17094" y="13541"/>
                </a:cubicBezTo>
                <a:close/>
                <a:moveTo>
                  <a:pt x="15093" y="13541"/>
                </a:moveTo>
                <a:cubicBezTo>
                  <a:pt x="14815" y="13541"/>
                  <a:pt x="14593" y="14103"/>
                  <a:pt x="14593" y="14784"/>
                </a:cubicBezTo>
                <a:lnTo>
                  <a:pt x="15596" y="14784"/>
                </a:lnTo>
                <a:cubicBezTo>
                  <a:pt x="15592" y="14103"/>
                  <a:pt x="15366" y="13541"/>
                  <a:pt x="15093" y="13541"/>
                </a:cubicBezTo>
                <a:close/>
                <a:moveTo>
                  <a:pt x="2078" y="16037"/>
                </a:moveTo>
                <a:cubicBezTo>
                  <a:pt x="2356" y="16037"/>
                  <a:pt x="2577" y="15476"/>
                  <a:pt x="2577" y="14794"/>
                </a:cubicBezTo>
                <a:lnTo>
                  <a:pt x="1574" y="14794"/>
                </a:lnTo>
                <a:cubicBezTo>
                  <a:pt x="1574" y="15476"/>
                  <a:pt x="1800" y="16037"/>
                  <a:pt x="2078" y="16037"/>
                </a:cubicBezTo>
                <a:close/>
                <a:moveTo>
                  <a:pt x="12089" y="16037"/>
                </a:moveTo>
                <a:cubicBezTo>
                  <a:pt x="12366" y="16037"/>
                  <a:pt x="12588" y="15476"/>
                  <a:pt x="12588" y="14794"/>
                </a:cubicBezTo>
                <a:lnTo>
                  <a:pt x="11585" y="14794"/>
                </a:lnTo>
                <a:cubicBezTo>
                  <a:pt x="11585" y="15476"/>
                  <a:pt x="11811" y="16037"/>
                  <a:pt x="12089" y="16037"/>
                </a:cubicBezTo>
                <a:close/>
                <a:moveTo>
                  <a:pt x="14090" y="16037"/>
                </a:moveTo>
                <a:cubicBezTo>
                  <a:pt x="14368" y="16037"/>
                  <a:pt x="14589" y="15476"/>
                  <a:pt x="14589" y="14794"/>
                </a:cubicBezTo>
                <a:lnTo>
                  <a:pt x="13587" y="14794"/>
                </a:lnTo>
                <a:cubicBezTo>
                  <a:pt x="13591" y="15476"/>
                  <a:pt x="13812" y="16037"/>
                  <a:pt x="14090" y="16037"/>
                </a:cubicBezTo>
                <a:close/>
                <a:moveTo>
                  <a:pt x="16091" y="16037"/>
                </a:moveTo>
                <a:cubicBezTo>
                  <a:pt x="16369" y="16037"/>
                  <a:pt x="16591" y="15476"/>
                  <a:pt x="16591" y="14794"/>
                </a:cubicBezTo>
                <a:lnTo>
                  <a:pt x="15588" y="14794"/>
                </a:lnTo>
                <a:cubicBezTo>
                  <a:pt x="15592" y="15476"/>
                  <a:pt x="15817" y="16037"/>
                  <a:pt x="16091" y="16037"/>
                </a:cubicBezTo>
                <a:close/>
                <a:moveTo>
                  <a:pt x="10083" y="16037"/>
                </a:moveTo>
                <a:cubicBezTo>
                  <a:pt x="10361" y="16037"/>
                  <a:pt x="10583" y="15476"/>
                  <a:pt x="10583" y="14794"/>
                </a:cubicBezTo>
                <a:lnTo>
                  <a:pt x="9584" y="14794"/>
                </a:lnTo>
                <a:cubicBezTo>
                  <a:pt x="9584" y="15476"/>
                  <a:pt x="9809" y="16037"/>
                  <a:pt x="10083" y="16037"/>
                </a:cubicBezTo>
                <a:close/>
                <a:moveTo>
                  <a:pt x="18093" y="16037"/>
                </a:moveTo>
                <a:cubicBezTo>
                  <a:pt x="18370" y="16037"/>
                  <a:pt x="18592" y="15476"/>
                  <a:pt x="18592" y="14794"/>
                </a:cubicBezTo>
                <a:lnTo>
                  <a:pt x="17589" y="14794"/>
                </a:lnTo>
                <a:cubicBezTo>
                  <a:pt x="17593" y="15476"/>
                  <a:pt x="17819" y="16037"/>
                  <a:pt x="18093" y="16037"/>
                </a:cubicBezTo>
                <a:close/>
                <a:moveTo>
                  <a:pt x="0" y="16027"/>
                </a:moveTo>
                <a:cubicBezTo>
                  <a:pt x="24" y="16037"/>
                  <a:pt x="48" y="16037"/>
                  <a:pt x="72" y="16037"/>
                </a:cubicBezTo>
                <a:cubicBezTo>
                  <a:pt x="350" y="16037"/>
                  <a:pt x="572" y="15476"/>
                  <a:pt x="572" y="14794"/>
                </a:cubicBezTo>
                <a:lnTo>
                  <a:pt x="0" y="14794"/>
                </a:lnTo>
                <a:lnTo>
                  <a:pt x="0" y="16027"/>
                </a:lnTo>
                <a:close/>
                <a:moveTo>
                  <a:pt x="20098" y="16037"/>
                </a:moveTo>
                <a:cubicBezTo>
                  <a:pt x="20376" y="16037"/>
                  <a:pt x="20597" y="15476"/>
                  <a:pt x="20597" y="14794"/>
                </a:cubicBezTo>
                <a:lnTo>
                  <a:pt x="19595" y="14794"/>
                </a:lnTo>
                <a:cubicBezTo>
                  <a:pt x="19595" y="15476"/>
                  <a:pt x="19820" y="16037"/>
                  <a:pt x="20098" y="16037"/>
                </a:cubicBezTo>
                <a:close/>
                <a:moveTo>
                  <a:pt x="1075" y="13541"/>
                </a:moveTo>
                <a:cubicBezTo>
                  <a:pt x="797" y="13541"/>
                  <a:pt x="576" y="14103"/>
                  <a:pt x="576" y="14784"/>
                </a:cubicBezTo>
                <a:lnTo>
                  <a:pt x="1579" y="14784"/>
                </a:lnTo>
                <a:cubicBezTo>
                  <a:pt x="1574" y="14103"/>
                  <a:pt x="1353" y="13541"/>
                  <a:pt x="1075" y="13541"/>
                </a:cubicBezTo>
                <a:close/>
                <a:moveTo>
                  <a:pt x="8082" y="16037"/>
                </a:moveTo>
                <a:cubicBezTo>
                  <a:pt x="8360" y="16037"/>
                  <a:pt x="8581" y="15476"/>
                  <a:pt x="8581" y="14794"/>
                </a:cubicBezTo>
                <a:lnTo>
                  <a:pt x="7579" y="14794"/>
                </a:lnTo>
                <a:cubicBezTo>
                  <a:pt x="7583" y="15476"/>
                  <a:pt x="7808" y="16037"/>
                  <a:pt x="8082" y="16037"/>
                </a:cubicBezTo>
                <a:close/>
                <a:moveTo>
                  <a:pt x="4079" y="16037"/>
                </a:moveTo>
                <a:cubicBezTo>
                  <a:pt x="4357" y="16037"/>
                  <a:pt x="4579" y="15476"/>
                  <a:pt x="4579" y="14794"/>
                </a:cubicBezTo>
                <a:lnTo>
                  <a:pt x="3576" y="14794"/>
                </a:lnTo>
                <a:cubicBezTo>
                  <a:pt x="3576" y="15476"/>
                  <a:pt x="3801" y="16037"/>
                  <a:pt x="4079" y="16037"/>
                </a:cubicBezTo>
                <a:close/>
                <a:moveTo>
                  <a:pt x="15093" y="11697"/>
                </a:moveTo>
                <a:cubicBezTo>
                  <a:pt x="14815" y="11697"/>
                  <a:pt x="14593" y="12258"/>
                  <a:pt x="14593" y="12940"/>
                </a:cubicBezTo>
                <a:lnTo>
                  <a:pt x="15596" y="12940"/>
                </a:lnTo>
                <a:cubicBezTo>
                  <a:pt x="15592" y="12248"/>
                  <a:pt x="15366" y="11697"/>
                  <a:pt x="15093" y="11697"/>
                </a:cubicBezTo>
                <a:close/>
                <a:moveTo>
                  <a:pt x="17094" y="15396"/>
                </a:moveTo>
                <a:cubicBezTo>
                  <a:pt x="16816" y="15396"/>
                  <a:pt x="16595" y="15957"/>
                  <a:pt x="16595" y="16639"/>
                </a:cubicBezTo>
                <a:lnTo>
                  <a:pt x="17597" y="16639"/>
                </a:lnTo>
                <a:cubicBezTo>
                  <a:pt x="17593" y="15957"/>
                  <a:pt x="17368" y="15396"/>
                  <a:pt x="17094" y="15396"/>
                </a:cubicBezTo>
                <a:close/>
                <a:moveTo>
                  <a:pt x="19095" y="15396"/>
                </a:moveTo>
                <a:cubicBezTo>
                  <a:pt x="18817" y="15396"/>
                  <a:pt x="18596" y="15957"/>
                  <a:pt x="18596" y="16639"/>
                </a:cubicBezTo>
                <a:lnTo>
                  <a:pt x="19599" y="16639"/>
                </a:lnTo>
                <a:cubicBezTo>
                  <a:pt x="19595" y="15957"/>
                  <a:pt x="19373" y="15396"/>
                  <a:pt x="19095" y="15396"/>
                </a:cubicBezTo>
                <a:close/>
                <a:moveTo>
                  <a:pt x="15093" y="15396"/>
                </a:moveTo>
                <a:cubicBezTo>
                  <a:pt x="14815" y="15396"/>
                  <a:pt x="14593" y="15957"/>
                  <a:pt x="14593" y="16639"/>
                </a:cubicBezTo>
                <a:lnTo>
                  <a:pt x="15596" y="16639"/>
                </a:lnTo>
                <a:cubicBezTo>
                  <a:pt x="15592" y="15957"/>
                  <a:pt x="15366" y="15396"/>
                  <a:pt x="15093" y="15396"/>
                </a:cubicBezTo>
                <a:close/>
                <a:moveTo>
                  <a:pt x="11086" y="15396"/>
                </a:moveTo>
                <a:cubicBezTo>
                  <a:pt x="10808" y="15396"/>
                  <a:pt x="10587" y="15957"/>
                  <a:pt x="10587" y="16639"/>
                </a:cubicBezTo>
                <a:lnTo>
                  <a:pt x="11589" y="16639"/>
                </a:lnTo>
                <a:cubicBezTo>
                  <a:pt x="11585" y="15957"/>
                  <a:pt x="11364" y="15396"/>
                  <a:pt x="11086" y="15396"/>
                </a:cubicBezTo>
                <a:close/>
                <a:moveTo>
                  <a:pt x="13087" y="15396"/>
                </a:moveTo>
                <a:cubicBezTo>
                  <a:pt x="12809" y="15396"/>
                  <a:pt x="12588" y="15957"/>
                  <a:pt x="12588" y="16639"/>
                </a:cubicBezTo>
                <a:lnTo>
                  <a:pt x="13591" y="16639"/>
                </a:lnTo>
                <a:cubicBezTo>
                  <a:pt x="13591" y="15957"/>
                  <a:pt x="13365" y="15396"/>
                  <a:pt x="13087" y="15396"/>
                </a:cubicBezTo>
                <a:close/>
                <a:moveTo>
                  <a:pt x="9085" y="15396"/>
                </a:moveTo>
                <a:cubicBezTo>
                  <a:pt x="8807" y="15396"/>
                  <a:pt x="8585" y="15957"/>
                  <a:pt x="8585" y="16639"/>
                </a:cubicBezTo>
                <a:lnTo>
                  <a:pt x="9584" y="16639"/>
                </a:lnTo>
                <a:cubicBezTo>
                  <a:pt x="9584" y="15957"/>
                  <a:pt x="9362" y="15396"/>
                  <a:pt x="9085" y="15396"/>
                </a:cubicBezTo>
                <a:close/>
                <a:moveTo>
                  <a:pt x="7083" y="11697"/>
                </a:moveTo>
                <a:cubicBezTo>
                  <a:pt x="6805" y="11697"/>
                  <a:pt x="6584" y="12258"/>
                  <a:pt x="6584" y="12940"/>
                </a:cubicBezTo>
                <a:lnTo>
                  <a:pt x="7587" y="12940"/>
                </a:lnTo>
                <a:cubicBezTo>
                  <a:pt x="7583" y="12248"/>
                  <a:pt x="7357" y="11697"/>
                  <a:pt x="7083" y="11697"/>
                </a:cubicBezTo>
                <a:close/>
                <a:moveTo>
                  <a:pt x="5078" y="11697"/>
                </a:moveTo>
                <a:cubicBezTo>
                  <a:pt x="4800" y="11697"/>
                  <a:pt x="4579" y="12258"/>
                  <a:pt x="4579" y="12940"/>
                </a:cubicBezTo>
                <a:lnTo>
                  <a:pt x="5581" y="12940"/>
                </a:lnTo>
                <a:cubicBezTo>
                  <a:pt x="5581" y="12248"/>
                  <a:pt x="5356" y="11697"/>
                  <a:pt x="5078" y="11697"/>
                </a:cubicBezTo>
                <a:close/>
                <a:moveTo>
                  <a:pt x="3077" y="11697"/>
                </a:moveTo>
                <a:cubicBezTo>
                  <a:pt x="2799" y="11697"/>
                  <a:pt x="2577" y="12258"/>
                  <a:pt x="2577" y="12940"/>
                </a:cubicBezTo>
                <a:lnTo>
                  <a:pt x="3580" y="12940"/>
                </a:lnTo>
                <a:cubicBezTo>
                  <a:pt x="3576" y="12248"/>
                  <a:pt x="3354" y="11697"/>
                  <a:pt x="3077" y="11697"/>
                </a:cubicBezTo>
                <a:close/>
                <a:moveTo>
                  <a:pt x="1075" y="11697"/>
                </a:moveTo>
                <a:cubicBezTo>
                  <a:pt x="797" y="11697"/>
                  <a:pt x="576" y="12258"/>
                  <a:pt x="576" y="12940"/>
                </a:cubicBezTo>
                <a:lnTo>
                  <a:pt x="1579" y="12940"/>
                </a:lnTo>
                <a:cubicBezTo>
                  <a:pt x="1574" y="12248"/>
                  <a:pt x="1353" y="11697"/>
                  <a:pt x="1075" y="11697"/>
                </a:cubicBezTo>
                <a:close/>
                <a:moveTo>
                  <a:pt x="21097" y="15396"/>
                </a:moveTo>
                <a:cubicBezTo>
                  <a:pt x="20819" y="15396"/>
                  <a:pt x="20597" y="15957"/>
                  <a:pt x="20597" y="16639"/>
                </a:cubicBezTo>
                <a:lnTo>
                  <a:pt x="21600" y="16639"/>
                </a:lnTo>
                <a:cubicBezTo>
                  <a:pt x="21600" y="15957"/>
                  <a:pt x="21374" y="15396"/>
                  <a:pt x="21097" y="15396"/>
                </a:cubicBezTo>
                <a:close/>
                <a:moveTo>
                  <a:pt x="1075" y="15396"/>
                </a:moveTo>
                <a:cubicBezTo>
                  <a:pt x="797" y="15396"/>
                  <a:pt x="576" y="15957"/>
                  <a:pt x="576" y="16639"/>
                </a:cubicBezTo>
                <a:lnTo>
                  <a:pt x="1579" y="16639"/>
                </a:lnTo>
                <a:cubicBezTo>
                  <a:pt x="1574" y="15957"/>
                  <a:pt x="1353" y="15396"/>
                  <a:pt x="1075" y="15396"/>
                </a:cubicBezTo>
                <a:close/>
                <a:moveTo>
                  <a:pt x="4079" y="17891"/>
                </a:moveTo>
                <a:cubicBezTo>
                  <a:pt x="4357" y="17891"/>
                  <a:pt x="4579" y="17330"/>
                  <a:pt x="4579" y="16649"/>
                </a:cubicBezTo>
                <a:lnTo>
                  <a:pt x="3576" y="16649"/>
                </a:lnTo>
                <a:cubicBezTo>
                  <a:pt x="3576" y="17330"/>
                  <a:pt x="3801" y="17891"/>
                  <a:pt x="4079" y="17891"/>
                </a:cubicBezTo>
                <a:close/>
                <a:moveTo>
                  <a:pt x="6081" y="17891"/>
                </a:moveTo>
                <a:cubicBezTo>
                  <a:pt x="6358" y="17891"/>
                  <a:pt x="6580" y="17330"/>
                  <a:pt x="6580" y="16649"/>
                </a:cubicBezTo>
                <a:lnTo>
                  <a:pt x="5577" y="16649"/>
                </a:lnTo>
                <a:cubicBezTo>
                  <a:pt x="5581" y="17330"/>
                  <a:pt x="5803" y="17891"/>
                  <a:pt x="6081" y="17891"/>
                </a:cubicBezTo>
                <a:close/>
                <a:moveTo>
                  <a:pt x="10083" y="17891"/>
                </a:moveTo>
                <a:cubicBezTo>
                  <a:pt x="10361" y="17891"/>
                  <a:pt x="10583" y="17330"/>
                  <a:pt x="10583" y="16649"/>
                </a:cubicBezTo>
                <a:lnTo>
                  <a:pt x="9584" y="16649"/>
                </a:lnTo>
                <a:cubicBezTo>
                  <a:pt x="9584" y="17330"/>
                  <a:pt x="9809" y="17891"/>
                  <a:pt x="10083" y="17891"/>
                </a:cubicBezTo>
                <a:close/>
                <a:moveTo>
                  <a:pt x="8082" y="17891"/>
                </a:moveTo>
                <a:cubicBezTo>
                  <a:pt x="8360" y="17891"/>
                  <a:pt x="8581" y="17330"/>
                  <a:pt x="8581" y="16649"/>
                </a:cubicBezTo>
                <a:lnTo>
                  <a:pt x="7579" y="16649"/>
                </a:lnTo>
                <a:cubicBezTo>
                  <a:pt x="7583" y="17330"/>
                  <a:pt x="7808" y="17891"/>
                  <a:pt x="8082" y="17891"/>
                </a:cubicBezTo>
                <a:close/>
                <a:moveTo>
                  <a:pt x="2078" y="17891"/>
                </a:moveTo>
                <a:cubicBezTo>
                  <a:pt x="2356" y="17891"/>
                  <a:pt x="2577" y="17330"/>
                  <a:pt x="2577" y="16649"/>
                </a:cubicBezTo>
                <a:lnTo>
                  <a:pt x="1574" y="16649"/>
                </a:lnTo>
                <a:cubicBezTo>
                  <a:pt x="1574" y="17330"/>
                  <a:pt x="1800" y="17891"/>
                  <a:pt x="2078" y="17891"/>
                </a:cubicBezTo>
                <a:close/>
                <a:moveTo>
                  <a:pt x="9085" y="11697"/>
                </a:moveTo>
                <a:cubicBezTo>
                  <a:pt x="8807" y="11697"/>
                  <a:pt x="8585" y="12258"/>
                  <a:pt x="8585" y="12940"/>
                </a:cubicBezTo>
                <a:lnTo>
                  <a:pt x="9584" y="12940"/>
                </a:lnTo>
                <a:cubicBezTo>
                  <a:pt x="9584" y="12248"/>
                  <a:pt x="9362" y="11697"/>
                  <a:pt x="9085" y="11697"/>
                </a:cubicBezTo>
                <a:close/>
                <a:moveTo>
                  <a:pt x="0" y="17871"/>
                </a:moveTo>
                <a:cubicBezTo>
                  <a:pt x="24" y="17881"/>
                  <a:pt x="48" y="17881"/>
                  <a:pt x="72" y="17881"/>
                </a:cubicBezTo>
                <a:cubicBezTo>
                  <a:pt x="350" y="17881"/>
                  <a:pt x="572" y="17320"/>
                  <a:pt x="572" y="16639"/>
                </a:cubicBezTo>
                <a:lnTo>
                  <a:pt x="0" y="16639"/>
                </a:lnTo>
                <a:lnTo>
                  <a:pt x="0" y="17871"/>
                </a:lnTo>
                <a:close/>
                <a:moveTo>
                  <a:pt x="3077" y="15396"/>
                </a:moveTo>
                <a:cubicBezTo>
                  <a:pt x="2799" y="15396"/>
                  <a:pt x="2577" y="15957"/>
                  <a:pt x="2577" y="16639"/>
                </a:cubicBezTo>
                <a:lnTo>
                  <a:pt x="3580" y="16639"/>
                </a:lnTo>
                <a:cubicBezTo>
                  <a:pt x="3576" y="15957"/>
                  <a:pt x="3354" y="15396"/>
                  <a:pt x="3077" y="15396"/>
                </a:cubicBezTo>
                <a:close/>
                <a:moveTo>
                  <a:pt x="5078" y="15396"/>
                </a:moveTo>
                <a:cubicBezTo>
                  <a:pt x="4800" y="15396"/>
                  <a:pt x="4579" y="15957"/>
                  <a:pt x="4579" y="16639"/>
                </a:cubicBezTo>
                <a:lnTo>
                  <a:pt x="5581" y="16639"/>
                </a:lnTo>
                <a:cubicBezTo>
                  <a:pt x="5581" y="15957"/>
                  <a:pt x="5356" y="15396"/>
                  <a:pt x="5078" y="15396"/>
                </a:cubicBezTo>
                <a:close/>
                <a:moveTo>
                  <a:pt x="7083" y="15396"/>
                </a:moveTo>
                <a:cubicBezTo>
                  <a:pt x="6805" y="15396"/>
                  <a:pt x="6584" y="15957"/>
                  <a:pt x="6584" y="16639"/>
                </a:cubicBezTo>
                <a:lnTo>
                  <a:pt x="7587" y="16639"/>
                </a:lnTo>
                <a:cubicBezTo>
                  <a:pt x="7583" y="15957"/>
                  <a:pt x="7357" y="15396"/>
                  <a:pt x="7083" y="15396"/>
                </a:cubicBezTo>
                <a:close/>
                <a:moveTo>
                  <a:pt x="17497" y="12208"/>
                </a:moveTo>
                <a:cubicBezTo>
                  <a:pt x="17283" y="12088"/>
                  <a:pt x="17070" y="11968"/>
                  <a:pt x="16860" y="11837"/>
                </a:cubicBezTo>
                <a:cubicBezTo>
                  <a:pt x="16699" y="12048"/>
                  <a:pt x="16595" y="12459"/>
                  <a:pt x="16595" y="12940"/>
                </a:cubicBezTo>
                <a:lnTo>
                  <a:pt x="17597" y="12940"/>
                </a:lnTo>
                <a:cubicBezTo>
                  <a:pt x="17593" y="12659"/>
                  <a:pt x="17557" y="12409"/>
                  <a:pt x="17497" y="12208"/>
                </a:cubicBezTo>
                <a:close/>
                <a:moveTo>
                  <a:pt x="576" y="12940"/>
                </a:moveTo>
                <a:lnTo>
                  <a:pt x="0" y="12940"/>
                </a:lnTo>
                <a:lnTo>
                  <a:pt x="0" y="14173"/>
                </a:lnTo>
                <a:cubicBezTo>
                  <a:pt x="24" y="14183"/>
                  <a:pt x="48" y="14183"/>
                  <a:pt x="72" y="14183"/>
                </a:cubicBezTo>
                <a:cubicBezTo>
                  <a:pt x="350" y="14183"/>
                  <a:pt x="576" y="13632"/>
                  <a:pt x="576" y="12940"/>
                </a:cubicBezTo>
                <a:close/>
                <a:moveTo>
                  <a:pt x="6081" y="4921"/>
                </a:moveTo>
                <a:cubicBezTo>
                  <a:pt x="6358" y="4921"/>
                  <a:pt x="6580" y="4360"/>
                  <a:pt x="6580" y="3679"/>
                </a:cubicBezTo>
                <a:lnTo>
                  <a:pt x="5577" y="3679"/>
                </a:lnTo>
                <a:cubicBezTo>
                  <a:pt x="5581" y="4360"/>
                  <a:pt x="5803" y="4921"/>
                  <a:pt x="6081" y="4921"/>
                </a:cubicBezTo>
                <a:close/>
                <a:moveTo>
                  <a:pt x="4079" y="4921"/>
                </a:moveTo>
                <a:cubicBezTo>
                  <a:pt x="4357" y="4921"/>
                  <a:pt x="4579" y="4360"/>
                  <a:pt x="4579" y="3679"/>
                </a:cubicBezTo>
                <a:lnTo>
                  <a:pt x="3576" y="3679"/>
                </a:lnTo>
                <a:cubicBezTo>
                  <a:pt x="3576" y="4360"/>
                  <a:pt x="3801" y="4921"/>
                  <a:pt x="4079" y="4921"/>
                </a:cubicBezTo>
                <a:close/>
                <a:moveTo>
                  <a:pt x="4079" y="14183"/>
                </a:moveTo>
                <a:cubicBezTo>
                  <a:pt x="4357" y="14183"/>
                  <a:pt x="4579" y="13622"/>
                  <a:pt x="4579" y="12940"/>
                </a:cubicBezTo>
                <a:lnTo>
                  <a:pt x="3576" y="12940"/>
                </a:lnTo>
                <a:cubicBezTo>
                  <a:pt x="3576" y="13632"/>
                  <a:pt x="3801" y="14183"/>
                  <a:pt x="4079" y="14183"/>
                </a:cubicBezTo>
                <a:close/>
                <a:moveTo>
                  <a:pt x="11086" y="11697"/>
                </a:moveTo>
                <a:cubicBezTo>
                  <a:pt x="10808" y="11697"/>
                  <a:pt x="10587" y="12258"/>
                  <a:pt x="10587" y="12940"/>
                </a:cubicBezTo>
                <a:lnTo>
                  <a:pt x="11589" y="12940"/>
                </a:lnTo>
                <a:cubicBezTo>
                  <a:pt x="11585" y="12248"/>
                  <a:pt x="11364" y="11697"/>
                  <a:pt x="11086" y="11697"/>
                </a:cubicBezTo>
                <a:close/>
                <a:moveTo>
                  <a:pt x="0" y="4901"/>
                </a:moveTo>
                <a:cubicBezTo>
                  <a:pt x="24" y="4911"/>
                  <a:pt x="48" y="4911"/>
                  <a:pt x="72" y="4911"/>
                </a:cubicBezTo>
                <a:cubicBezTo>
                  <a:pt x="350" y="4911"/>
                  <a:pt x="572" y="4350"/>
                  <a:pt x="572" y="3668"/>
                </a:cubicBezTo>
                <a:lnTo>
                  <a:pt x="0" y="3668"/>
                </a:lnTo>
                <a:lnTo>
                  <a:pt x="0" y="4901"/>
                </a:lnTo>
                <a:close/>
                <a:moveTo>
                  <a:pt x="3077" y="2426"/>
                </a:moveTo>
                <a:cubicBezTo>
                  <a:pt x="2799" y="2426"/>
                  <a:pt x="2577" y="2987"/>
                  <a:pt x="2577" y="3668"/>
                </a:cubicBezTo>
                <a:lnTo>
                  <a:pt x="3580" y="3668"/>
                </a:lnTo>
                <a:cubicBezTo>
                  <a:pt x="3576" y="2987"/>
                  <a:pt x="3354" y="2426"/>
                  <a:pt x="3077" y="2426"/>
                </a:cubicBezTo>
                <a:close/>
                <a:moveTo>
                  <a:pt x="2078" y="4921"/>
                </a:moveTo>
                <a:cubicBezTo>
                  <a:pt x="2356" y="4921"/>
                  <a:pt x="2577" y="4360"/>
                  <a:pt x="2577" y="3679"/>
                </a:cubicBezTo>
                <a:lnTo>
                  <a:pt x="1574" y="3679"/>
                </a:lnTo>
                <a:cubicBezTo>
                  <a:pt x="1574" y="4360"/>
                  <a:pt x="1800" y="4921"/>
                  <a:pt x="2078" y="4921"/>
                </a:cubicBezTo>
                <a:close/>
                <a:moveTo>
                  <a:pt x="1075" y="2426"/>
                </a:moveTo>
                <a:cubicBezTo>
                  <a:pt x="797" y="2426"/>
                  <a:pt x="576" y="2987"/>
                  <a:pt x="576" y="3668"/>
                </a:cubicBezTo>
                <a:lnTo>
                  <a:pt x="1579" y="3668"/>
                </a:lnTo>
                <a:cubicBezTo>
                  <a:pt x="1574" y="2987"/>
                  <a:pt x="1353" y="2426"/>
                  <a:pt x="1075" y="2426"/>
                </a:cubicBezTo>
                <a:close/>
                <a:moveTo>
                  <a:pt x="6081" y="14183"/>
                </a:moveTo>
                <a:cubicBezTo>
                  <a:pt x="6358" y="14183"/>
                  <a:pt x="6580" y="13622"/>
                  <a:pt x="6580" y="12940"/>
                </a:cubicBezTo>
                <a:lnTo>
                  <a:pt x="5577" y="12940"/>
                </a:lnTo>
                <a:cubicBezTo>
                  <a:pt x="5581" y="13632"/>
                  <a:pt x="5803" y="14183"/>
                  <a:pt x="6081" y="14183"/>
                </a:cubicBezTo>
                <a:close/>
                <a:moveTo>
                  <a:pt x="2078" y="14183"/>
                </a:moveTo>
                <a:cubicBezTo>
                  <a:pt x="2356" y="14183"/>
                  <a:pt x="2577" y="13622"/>
                  <a:pt x="2577" y="12940"/>
                </a:cubicBezTo>
                <a:lnTo>
                  <a:pt x="1574" y="12940"/>
                </a:lnTo>
                <a:cubicBezTo>
                  <a:pt x="1574" y="13632"/>
                  <a:pt x="1800" y="14183"/>
                  <a:pt x="2078" y="14183"/>
                </a:cubicBezTo>
                <a:close/>
                <a:moveTo>
                  <a:pt x="18596" y="12810"/>
                </a:moveTo>
                <a:cubicBezTo>
                  <a:pt x="18596" y="12850"/>
                  <a:pt x="18592" y="12900"/>
                  <a:pt x="18592" y="12940"/>
                </a:cubicBezTo>
                <a:lnTo>
                  <a:pt x="18838" y="12940"/>
                </a:lnTo>
                <a:cubicBezTo>
                  <a:pt x="18761" y="12900"/>
                  <a:pt x="18681" y="12850"/>
                  <a:pt x="18596" y="12810"/>
                </a:cubicBezTo>
                <a:close/>
                <a:moveTo>
                  <a:pt x="4925" y="2486"/>
                </a:moveTo>
                <a:cubicBezTo>
                  <a:pt x="4723" y="2646"/>
                  <a:pt x="4579" y="3117"/>
                  <a:pt x="4579" y="3668"/>
                </a:cubicBezTo>
                <a:lnTo>
                  <a:pt x="5581" y="3668"/>
                </a:lnTo>
                <a:cubicBezTo>
                  <a:pt x="5581" y="3348"/>
                  <a:pt x="5529" y="3047"/>
                  <a:pt x="5448" y="2827"/>
                </a:cubicBezTo>
                <a:cubicBezTo>
                  <a:pt x="5275" y="2716"/>
                  <a:pt x="5098" y="2596"/>
                  <a:pt x="4925" y="2486"/>
                </a:cubicBezTo>
                <a:close/>
                <a:moveTo>
                  <a:pt x="13087" y="11697"/>
                </a:moveTo>
                <a:cubicBezTo>
                  <a:pt x="12809" y="11697"/>
                  <a:pt x="12588" y="12258"/>
                  <a:pt x="12588" y="12940"/>
                </a:cubicBezTo>
                <a:lnTo>
                  <a:pt x="13591" y="12940"/>
                </a:lnTo>
                <a:cubicBezTo>
                  <a:pt x="13591" y="12248"/>
                  <a:pt x="13365" y="11697"/>
                  <a:pt x="13087" y="11697"/>
                </a:cubicBezTo>
                <a:close/>
                <a:moveTo>
                  <a:pt x="8082" y="14183"/>
                </a:moveTo>
                <a:cubicBezTo>
                  <a:pt x="8360" y="14183"/>
                  <a:pt x="8581" y="13622"/>
                  <a:pt x="8581" y="12940"/>
                </a:cubicBezTo>
                <a:lnTo>
                  <a:pt x="7579" y="12940"/>
                </a:lnTo>
                <a:cubicBezTo>
                  <a:pt x="7583" y="13632"/>
                  <a:pt x="7808" y="14183"/>
                  <a:pt x="8082" y="14183"/>
                </a:cubicBezTo>
                <a:close/>
                <a:moveTo>
                  <a:pt x="18093" y="14183"/>
                </a:moveTo>
                <a:cubicBezTo>
                  <a:pt x="18370" y="14183"/>
                  <a:pt x="18592" y="13622"/>
                  <a:pt x="18592" y="12940"/>
                </a:cubicBezTo>
                <a:lnTo>
                  <a:pt x="17589" y="12940"/>
                </a:lnTo>
                <a:cubicBezTo>
                  <a:pt x="17593" y="13632"/>
                  <a:pt x="17819" y="14183"/>
                  <a:pt x="18093" y="14183"/>
                </a:cubicBezTo>
                <a:close/>
                <a:moveTo>
                  <a:pt x="12089" y="17891"/>
                </a:moveTo>
                <a:cubicBezTo>
                  <a:pt x="12366" y="17891"/>
                  <a:pt x="12588" y="17330"/>
                  <a:pt x="12588" y="16649"/>
                </a:cubicBezTo>
                <a:lnTo>
                  <a:pt x="11585" y="16649"/>
                </a:lnTo>
                <a:cubicBezTo>
                  <a:pt x="11585" y="17330"/>
                  <a:pt x="11811" y="17891"/>
                  <a:pt x="12089" y="17891"/>
                </a:cubicBezTo>
                <a:close/>
                <a:moveTo>
                  <a:pt x="12089" y="14183"/>
                </a:moveTo>
                <a:cubicBezTo>
                  <a:pt x="12366" y="14183"/>
                  <a:pt x="12588" y="13622"/>
                  <a:pt x="12588" y="12940"/>
                </a:cubicBezTo>
                <a:lnTo>
                  <a:pt x="11585" y="12940"/>
                </a:lnTo>
                <a:cubicBezTo>
                  <a:pt x="11585" y="13632"/>
                  <a:pt x="11811" y="14183"/>
                  <a:pt x="12089" y="14183"/>
                </a:cubicBezTo>
                <a:close/>
                <a:moveTo>
                  <a:pt x="10083" y="14183"/>
                </a:moveTo>
                <a:cubicBezTo>
                  <a:pt x="10361" y="14183"/>
                  <a:pt x="10583" y="13622"/>
                  <a:pt x="10583" y="12940"/>
                </a:cubicBezTo>
                <a:lnTo>
                  <a:pt x="9584" y="12940"/>
                </a:lnTo>
                <a:cubicBezTo>
                  <a:pt x="9584" y="13632"/>
                  <a:pt x="9809" y="14183"/>
                  <a:pt x="10083" y="14183"/>
                </a:cubicBezTo>
                <a:close/>
                <a:moveTo>
                  <a:pt x="16091" y="14183"/>
                </a:moveTo>
                <a:cubicBezTo>
                  <a:pt x="16369" y="14183"/>
                  <a:pt x="16591" y="13622"/>
                  <a:pt x="16591" y="12940"/>
                </a:cubicBezTo>
                <a:lnTo>
                  <a:pt x="15588" y="12940"/>
                </a:lnTo>
                <a:cubicBezTo>
                  <a:pt x="15592" y="13632"/>
                  <a:pt x="15817" y="14183"/>
                  <a:pt x="16091" y="14183"/>
                </a:cubicBezTo>
                <a:close/>
                <a:moveTo>
                  <a:pt x="14090" y="14183"/>
                </a:moveTo>
                <a:cubicBezTo>
                  <a:pt x="14368" y="14183"/>
                  <a:pt x="14589" y="13622"/>
                  <a:pt x="14589" y="12940"/>
                </a:cubicBezTo>
                <a:lnTo>
                  <a:pt x="13587" y="12940"/>
                </a:lnTo>
                <a:cubicBezTo>
                  <a:pt x="13591" y="13632"/>
                  <a:pt x="13812" y="14183"/>
                  <a:pt x="14090" y="14183"/>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EA2E72E6-4457-6B44-8879-739F4B492786}"/>
              </a:ext>
            </a:extLst>
          </p:cNvPr>
          <p:cNvSpPr/>
          <p:nvPr userDrawn="1"/>
        </p:nvSpPr>
        <p:spPr>
          <a:xfrm>
            <a:off x="292101" y="4175441"/>
            <a:ext cx="11899899" cy="2528889"/>
          </a:xfrm>
          <a:custGeom>
            <a:avLst/>
            <a:gdLst/>
            <a:ahLst/>
            <a:cxnLst>
              <a:cxn ang="0">
                <a:pos x="wd2" y="hd2"/>
              </a:cxn>
              <a:cxn ang="5400000">
                <a:pos x="wd2" y="hd2"/>
              </a:cxn>
              <a:cxn ang="10800000">
                <a:pos x="wd2" y="hd2"/>
              </a:cxn>
              <a:cxn ang="16200000">
                <a:pos x="wd2" y="hd2"/>
              </a:cxn>
            </a:cxnLst>
            <a:rect l="0" t="0" r="r" b="b"/>
            <a:pathLst>
              <a:path w="21600" h="21335" extrusionOk="0">
                <a:moveTo>
                  <a:pt x="21600" y="21335"/>
                </a:moveTo>
                <a:lnTo>
                  <a:pt x="0" y="21335"/>
                </a:lnTo>
                <a:lnTo>
                  <a:pt x="0" y="16310"/>
                </a:lnTo>
                <a:cubicBezTo>
                  <a:pt x="2607" y="15335"/>
                  <a:pt x="5207" y="13460"/>
                  <a:pt x="7722" y="10096"/>
                </a:cubicBezTo>
                <a:cubicBezTo>
                  <a:pt x="8938" y="8467"/>
                  <a:pt x="10094" y="6003"/>
                  <a:pt x="11301" y="4353"/>
                </a:cubicBezTo>
                <a:cubicBezTo>
                  <a:pt x="12499" y="2703"/>
                  <a:pt x="13722" y="1546"/>
                  <a:pt x="14961" y="796"/>
                </a:cubicBezTo>
                <a:cubicBezTo>
                  <a:pt x="16717" y="-265"/>
                  <a:pt x="18431" y="-265"/>
                  <a:pt x="20189" y="796"/>
                </a:cubicBezTo>
                <a:cubicBezTo>
                  <a:pt x="20661" y="1085"/>
                  <a:pt x="21132" y="1428"/>
                  <a:pt x="21600" y="1835"/>
                </a:cubicBezTo>
                <a:lnTo>
                  <a:pt x="21600" y="213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28BADEC1-5988-C143-A3F9-F443DDEF3BED}"/>
              </a:ext>
            </a:extLst>
          </p:cNvPr>
          <p:cNvSpPr/>
          <p:nvPr userDrawn="1"/>
        </p:nvSpPr>
        <p:spPr>
          <a:xfrm>
            <a:off x="0" y="4327842"/>
            <a:ext cx="12192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16948" y="10091"/>
                </a:moveTo>
                <a:cubicBezTo>
                  <a:pt x="15760" y="8463"/>
                  <a:pt x="14631" y="6000"/>
                  <a:pt x="13453" y="4351"/>
                </a:cubicBezTo>
                <a:cubicBezTo>
                  <a:pt x="12282" y="2701"/>
                  <a:pt x="11088" y="1534"/>
                  <a:pt x="9880" y="795"/>
                </a:cubicBezTo>
                <a:cubicBezTo>
                  <a:pt x="8165" y="-265"/>
                  <a:pt x="6494" y="-265"/>
                  <a:pt x="4778" y="795"/>
                </a:cubicBezTo>
                <a:cubicBezTo>
                  <a:pt x="3568" y="1545"/>
                  <a:pt x="2377" y="2712"/>
                  <a:pt x="1205" y="4351"/>
                </a:cubicBezTo>
                <a:cubicBezTo>
                  <a:pt x="800" y="4918"/>
                  <a:pt x="399" y="5593"/>
                  <a:pt x="0" y="6289"/>
                </a:cubicBezTo>
                <a:lnTo>
                  <a:pt x="0" y="21335"/>
                </a:lnTo>
                <a:lnTo>
                  <a:pt x="21600" y="21335"/>
                </a:lnTo>
                <a:lnTo>
                  <a:pt x="21600" y="14781"/>
                </a:lnTo>
                <a:cubicBezTo>
                  <a:pt x="20030" y="13699"/>
                  <a:pt x="18473" y="12179"/>
                  <a:pt x="16948" y="10091"/>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0A84A889-E795-B043-BE47-0F03C0E2733D}"/>
              </a:ext>
            </a:extLst>
          </p:cNvPr>
          <p:cNvSpPr/>
          <p:nvPr userDrawn="1"/>
        </p:nvSpPr>
        <p:spPr>
          <a:xfrm>
            <a:off x="5943598" y="5229542"/>
            <a:ext cx="6248402" cy="1626871"/>
          </a:xfrm>
          <a:custGeom>
            <a:avLst/>
            <a:gdLst/>
            <a:ahLst/>
            <a:cxnLst>
              <a:cxn ang="0">
                <a:pos x="wd2" y="hd2"/>
              </a:cxn>
              <a:cxn ang="5400000">
                <a:pos x="wd2" y="hd2"/>
              </a:cxn>
              <a:cxn ang="10800000">
                <a:pos x="wd2" y="hd2"/>
              </a:cxn>
              <a:cxn ang="16200000">
                <a:pos x="wd2" y="hd2"/>
              </a:cxn>
            </a:cxnLst>
            <a:rect l="0" t="0" r="r" b="b"/>
            <a:pathLst>
              <a:path w="21600" h="21600" extrusionOk="0">
                <a:moveTo>
                  <a:pt x="13100" y="17654"/>
                </a:moveTo>
                <a:lnTo>
                  <a:pt x="14194" y="17654"/>
                </a:lnTo>
                <a:cubicBezTo>
                  <a:pt x="14194" y="18818"/>
                  <a:pt x="13948" y="19745"/>
                  <a:pt x="13649" y="19745"/>
                </a:cubicBezTo>
                <a:cubicBezTo>
                  <a:pt x="13351" y="19745"/>
                  <a:pt x="13100" y="18818"/>
                  <a:pt x="13100" y="17654"/>
                </a:cubicBezTo>
                <a:close/>
                <a:moveTo>
                  <a:pt x="9281" y="19762"/>
                </a:moveTo>
                <a:cubicBezTo>
                  <a:pt x="9584" y="19762"/>
                  <a:pt x="9825" y="18818"/>
                  <a:pt x="9825" y="17671"/>
                </a:cubicBezTo>
                <a:lnTo>
                  <a:pt x="8732" y="17671"/>
                </a:lnTo>
                <a:cubicBezTo>
                  <a:pt x="8737" y="18818"/>
                  <a:pt x="8978" y="19762"/>
                  <a:pt x="9281" y="19762"/>
                </a:cubicBezTo>
                <a:close/>
                <a:moveTo>
                  <a:pt x="7099" y="19762"/>
                </a:moveTo>
                <a:cubicBezTo>
                  <a:pt x="7402" y="19762"/>
                  <a:pt x="7643" y="18818"/>
                  <a:pt x="7643" y="17671"/>
                </a:cubicBezTo>
                <a:lnTo>
                  <a:pt x="6550" y="17671"/>
                </a:lnTo>
                <a:cubicBezTo>
                  <a:pt x="6550" y="18818"/>
                  <a:pt x="6796" y="19762"/>
                  <a:pt x="7099" y="19762"/>
                </a:cubicBezTo>
                <a:close/>
                <a:moveTo>
                  <a:pt x="11463" y="19762"/>
                </a:moveTo>
                <a:cubicBezTo>
                  <a:pt x="11766" y="19762"/>
                  <a:pt x="12007" y="18818"/>
                  <a:pt x="12007" y="17671"/>
                </a:cubicBezTo>
                <a:lnTo>
                  <a:pt x="10914" y="17671"/>
                </a:lnTo>
                <a:cubicBezTo>
                  <a:pt x="10919" y="18818"/>
                  <a:pt x="11164" y="19762"/>
                  <a:pt x="11463" y="19762"/>
                </a:cubicBezTo>
                <a:close/>
                <a:moveTo>
                  <a:pt x="15831" y="19762"/>
                </a:moveTo>
                <a:cubicBezTo>
                  <a:pt x="16134" y="19762"/>
                  <a:pt x="16376" y="18818"/>
                  <a:pt x="16376" y="17671"/>
                </a:cubicBezTo>
                <a:lnTo>
                  <a:pt x="15282" y="17671"/>
                </a:lnTo>
                <a:cubicBezTo>
                  <a:pt x="15282" y="18818"/>
                  <a:pt x="15528" y="19762"/>
                  <a:pt x="15831" y="19762"/>
                </a:cubicBezTo>
                <a:close/>
                <a:moveTo>
                  <a:pt x="18013" y="19762"/>
                </a:moveTo>
                <a:cubicBezTo>
                  <a:pt x="18316" y="19762"/>
                  <a:pt x="18558" y="18818"/>
                  <a:pt x="18558" y="17671"/>
                </a:cubicBezTo>
                <a:lnTo>
                  <a:pt x="17464" y="17671"/>
                </a:lnTo>
                <a:cubicBezTo>
                  <a:pt x="17469" y="18818"/>
                  <a:pt x="17710" y="19762"/>
                  <a:pt x="18013" y="19762"/>
                </a:cubicBezTo>
                <a:close/>
                <a:moveTo>
                  <a:pt x="16920" y="18700"/>
                </a:moveTo>
                <a:cubicBezTo>
                  <a:pt x="16617" y="18700"/>
                  <a:pt x="16376" y="19644"/>
                  <a:pt x="16376" y="20791"/>
                </a:cubicBezTo>
                <a:lnTo>
                  <a:pt x="17469" y="20791"/>
                </a:lnTo>
                <a:cubicBezTo>
                  <a:pt x="17469" y="19627"/>
                  <a:pt x="17223" y="18700"/>
                  <a:pt x="16920" y="18700"/>
                </a:cubicBezTo>
                <a:close/>
                <a:moveTo>
                  <a:pt x="19102" y="18700"/>
                </a:moveTo>
                <a:cubicBezTo>
                  <a:pt x="18799" y="18700"/>
                  <a:pt x="18558" y="19644"/>
                  <a:pt x="18558" y="20791"/>
                </a:cubicBezTo>
                <a:lnTo>
                  <a:pt x="19651" y="20791"/>
                </a:lnTo>
                <a:cubicBezTo>
                  <a:pt x="19651" y="19627"/>
                  <a:pt x="19405" y="18700"/>
                  <a:pt x="19102" y="18700"/>
                </a:cubicBezTo>
                <a:close/>
                <a:moveTo>
                  <a:pt x="20195" y="19762"/>
                </a:moveTo>
                <a:cubicBezTo>
                  <a:pt x="20498" y="19762"/>
                  <a:pt x="20740" y="18818"/>
                  <a:pt x="20740" y="17671"/>
                </a:cubicBezTo>
                <a:lnTo>
                  <a:pt x="19651" y="17671"/>
                </a:lnTo>
                <a:cubicBezTo>
                  <a:pt x="19651" y="18818"/>
                  <a:pt x="19892" y="19762"/>
                  <a:pt x="20195" y="19762"/>
                </a:cubicBezTo>
                <a:close/>
                <a:moveTo>
                  <a:pt x="20740" y="20791"/>
                </a:moveTo>
                <a:lnTo>
                  <a:pt x="21596" y="20791"/>
                </a:lnTo>
                <a:lnTo>
                  <a:pt x="21596" y="19071"/>
                </a:lnTo>
                <a:cubicBezTo>
                  <a:pt x="21508" y="18835"/>
                  <a:pt x="21402" y="18700"/>
                  <a:pt x="21288" y="18700"/>
                </a:cubicBezTo>
                <a:cubicBezTo>
                  <a:pt x="20985" y="18700"/>
                  <a:pt x="20740" y="19627"/>
                  <a:pt x="20740" y="20791"/>
                </a:cubicBezTo>
                <a:close/>
                <a:moveTo>
                  <a:pt x="19102" y="15563"/>
                </a:moveTo>
                <a:cubicBezTo>
                  <a:pt x="18799" y="15563"/>
                  <a:pt x="18558" y="16508"/>
                  <a:pt x="18558" y="17654"/>
                </a:cubicBezTo>
                <a:lnTo>
                  <a:pt x="19651" y="17654"/>
                </a:lnTo>
                <a:cubicBezTo>
                  <a:pt x="19651" y="16508"/>
                  <a:pt x="19405" y="15563"/>
                  <a:pt x="19102" y="15563"/>
                </a:cubicBezTo>
                <a:close/>
                <a:moveTo>
                  <a:pt x="16920" y="15563"/>
                </a:moveTo>
                <a:cubicBezTo>
                  <a:pt x="16617" y="15563"/>
                  <a:pt x="16376" y="16508"/>
                  <a:pt x="16376" y="17654"/>
                </a:cubicBezTo>
                <a:lnTo>
                  <a:pt x="17469" y="17654"/>
                </a:lnTo>
                <a:cubicBezTo>
                  <a:pt x="17469" y="16508"/>
                  <a:pt x="17223" y="15563"/>
                  <a:pt x="16920" y="15563"/>
                </a:cubicBezTo>
                <a:close/>
                <a:moveTo>
                  <a:pt x="14738" y="15563"/>
                </a:moveTo>
                <a:cubicBezTo>
                  <a:pt x="14435" y="15563"/>
                  <a:pt x="14194" y="16508"/>
                  <a:pt x="14194" y="17654"/>
                </a:cubicBezTo>
                <a:lnTo>
                  <a:pt x="15287" y="17654"/>
                </a:lnTo>
                <a:cubicBezTo>
                  <a:pt x="15282" y="16508"/>
                  <a:pt x="15041" y="15563"/>
                  <a:pt x="14738" y="15563"/>
                </a:cubicBezTo>
                <a:close/>
                <a:moveTo>
                  <a:pt x="4368" y="17722"/>
                </a:moveTo>
                <a:cubicBezTo>
                  <a:pt x="4377" y="18852"/>
                  <a:pt x="4619" y="19762"/>
                  <a:pt x="4913" y="19762"/>
                </a:cubicBezTo>
                <a:cubicBezTo>
                  <a:pt x="5216" y="19762"/>
                  <a:pt x="5457" y="18818"/>
                  <a:pt x="5457" y="17671"/>
                </a:cubicBezTo>
                <a:lnTo>
                  <a:pt x="4443" y="17671"/>
                </a:lnTo>
                <a:cubicBezTo>
                  <a:pt x="4421" y="17688"/>
                  <a:pt x="4395" y="17705"/>
                  <a:pt x="4368" y="17722"/>
                </a:cubicBezTo>
                <a:close/>
                <a:moveTo>
                  <a:pt x="20195" y="16626"/>
                </a:moveTo>
                <a:cubicBezTo>
                  <a:pt x="20498" y="16626"/>
                  <a:pt x="20740" y="15682"/>
                  <a:pt x="20740" y="14535"/>
                </a:cubicBezTo>
                <a:lnTo>
                  <a:pt x="19651" y="14535"/>
                </a:lnTo>
                <a:cubicBezTo>
                  <a:pt x="19651" y="15682"/>
                  <a:pt x="19892" y="16626"/>
                  <a:pt x="20195" y="16626"/>
                </a:cubicBezTo>
                <a:close/>
                <a:moveTo>
                  <a:pt x="20740" y="17654"/>
                </a:moveTo>
                <a:lnTo>
                  <a:pt x="21596" y="17654"/>
                </a:lnTo>
                <a:lnTo>
                  <a:pt x="21596" y="15918"/>
                </a:lnTo>
                <a:cubicBezTo>
                  <a:pt x="21508" y="15682"/>
                  <a:pt x="21402" y="15547"/>
                  <a:pt x="21288" y="15547"/>
                </a:cubicBezTo>
                <a:cubicBezTo>
                  <a:pt x="20985" y="15563"/>
                  <a:pt x="20740" y="16508"/>
                  <a:pt x="20740" y="17654"/>
                </a:cubicBezTo>
                <a:close/>
                <a:moveTo>
                  <a:pt x="14738" y="18700"/>
                </a:moveTo>
                <a:cubicBezTo>
                  <a:pt x="14435" y="18700"/>
                  <a:pt x="14194" y="19644"/>
                  <a:pt x="14194" y="20791"/>
                </a:cubicBezTo>
                <a:lnTo>
                  <a:pt x="15287" y="20791"/>
                </a:lnTo>
                <a:cubicBezTo>
                  <a:pt x="15282" y="19627"/>
                  <a:pt x="15041" y="18700"/>
                  <a:pt x="14738" y="18700"/>
                </a:cubicBezTo>
                <a:close/>
                <a:moveTo>
                  <a:pt x="12556" y="15563"/>
                </a:moveTo>
                <a:cubicBezTo>
                  <a:pt x="12253" y="15563"/>
                  <a:pt x="12012" y="16508"/>
                  <a:pt x="12012" y="17654"/>
                </a:cubicBezTo>
                <a:lnTo>
                  <a:pt x="13105" y="17654"/>
                </a:lnTo>
                <a:cubicBezTo>
                  <a:pt x="13100" y="16508"/>
                  <a:pt x="12855" y="15563"/>
                  <a:pt x="12556" y="15563"/>
                </a:cubicBezTo>
                <a:close/>
                <a:moveTo>
                  <a:pt x="8188" y="15563"/>
                </a:moveTo>
                <a:cubicBezTo>
                  <a:pt x="7885" y="15563"/>
                  <a:pt x="7643" y="16508"/>
                  <a:pt x="7643" y="17654"/>
                </a:cubicBezTo>
                <a:lnTo>
                  <a:pt x="8737" y="17654"/>
                </a:lnTo>
                <a:cubicBezTo>
                  <a:pt x="8737" y="16508"/>
                  <a:pt x="8491" y="15563"/>
                  <a:pt x="8188" y="15563"/>
                </a:cubicBezTo>
                <a:close/>
                <a:moveTo>
                  <a:pt x="6331" y="15985"/>
                </a:moveTo>
                <a:cubicBezTo>
                  <a:pt x="6059" y="16238"/>
                  <a:pt x="5786" y="16491"/>
                  <a:pt x="5514" y="16744"/>
                </a:cubicBezTo>
                <a:cubicBezTo>
                  <a:pt x="5479" y="17030"/>
                  <a:pt x="5457" y="17334"/>
                  <a:pt x="5457" y="17671"/>
                </a:cubicBezTo>
                <a:lnTo>
                  <a:pt x="6550" y="17671"/>
                </a:lnTo>
                <a:cubicBezTo>
                  <a:pt x="6550" y="16980"/>
                  <a:pt x="6467" y="16356"/>
                  <a:pt x="6331" y="15985"/>
                </a:cubicBezTo>
                <a:close/>
                <a:moveTo>
                  <a:pt x="10374" y="15563"/>
                </a:moveTo>
                <a:cubicBezTo>
                  <a:pt x="10071" y="15563"/>
                  <a:pt x="9830" y="16508"/>
                  <a:pt x="9830" y="17654"/>
                </a:cubicBezTo>
                <a:lnTo>
                  <a:pt x="10923" y="17654"/>
                </a:lnTo>
                <a:cubicBezTo>
                  <a:pt x="10919" y="16508"/>
                  <a:pt x="10673" y="15563"/>
                  <a:pt x="10374" y="15563"/>
                </a:cubicBezTo>
                <a:close/>
                <a:moveTo>
                  <a:pt x="6006" y="18700"/>
                </a:moveTo>
                <a:cubicBezTo>
                  <a:pt x="5703" y="18700"/>
                  <a:pt x="5461" y="19644"/>
                  <a:pt x="5461" y="20791"/>
                </a:cubicBezTo>
                <a:lnTo>
                  <a:pt x="6555" y="20791"/>
                </a:lnTo>
                <a:cubicBezTo>
                  <a:pt x="6550" y="19627"/>
                  <a:pt x="6309" y="18700"/>
                  <a:pt x="6006" y="18700"/>
                </a:cubicBezTo>
                <a:close/>
                <a:moveTo>
                  <a:pt x="17508" y="21600"/>
                </a:moveTo>
                <a:lnTo>
                  <a:pt x="18514" y="21600"/>
                </a:lnTo>
                <a:cubicBezTo>
                  <a:pt x="18540" y="21347"/>
                  <a:pt x="18558" y="21077"/>
                  <a:pt x="18558" y="20791"/>
                </a:cubicBezTo>
                <a:lnTo>
                  <a:pt x="17464" y="20791"/>
                </a:lnTo>
                <a:cubicBezTo>
                  <a:pt x="17469" y="21077"/>
                  <a:pt x="17482" y="21347"/>
                  <a:pt x="17508" y="21600"/>
                </a:cubicBezTo>
                <a:close/>
                <a:moveTo>
                  <a:pt x="19690" y="21600"/>
                </a:moveTo>
                <a:lnTo>
                  <a:pt x="20696" y="21600"/>
                </a:lnTo>
                <a:cubicBezTo>
                  <a:pt x="20722" y="21347"/>
                  <a:pt x="20740" y="21077"/>
                  <a:pt x="20740" y="20791"/>
                </a:cubicBezTo>
                <a:lnTo>
                  <a:pt x="19651" y="20791"/>
                </a:lnTo>
                <a:cubicBezTo>
                  <a:pt x="19651" y="21077"/>
                  <a:pt x="19664" y="21347"/>
                  <a:pt x="19690" y="21600"/>
                </a:cubicBezTo>
                <a:close/>
                <a:moveTo>
                  <a:pt x="13144" y="21600"/>
                </a:moveTo>
                <a:lnTo>
                  <a:pt x="14150" y="21600"/>
                </a:lnTo>
                <a:cubicBezTo>
                  <a:pt x="14176" y="21347"/>
                  <a:pt x="14194" y="21077"/>
                  <a:pt x="14194" y="20791"/>
                </a:cubicBezTo>
                <a:lnTo>
                  <a:pt x="13100" y="20791"/>
                </a:lnTo>
                <a:cubicBezTo>
                  <a:pt x="13100" y="21077"/>
                  <a:pt x="13118" y="21347"/>
                  <a:pt x="13144" y="21600"/>
                </a:cubicBezTo>
                <a:close/>
                <a:moveTo>
                  <a:pt x="10962" y="21600"/>
                </a:moveTo>
                <a:lnTo>
                  <a:pt x="11968" y="21600"/>
                </a:lnTo>
                <a:cubicBezTo>
                  <a:pt x="11994" y="21347"/>
                  <a:pt x="12012" y="21077"/>
                  <a:pt x="12012" y="20791"/>
                </a:cubicBezTo>
                <a:lnTo>
                  <a:pt x="10919" y="20791"/>
                </a:lnTo>
                <a:cubicBezTo>
                  <a:pt x="10919" y="21077"/>
                  <a:pt x="10932" y="21347"/>
                  <a:pt x="10962" y="21600"/>
                </a:cubicBezTo>
                <a:close/>
                <a:moveTo>
                  <a:pt x="8776" y="21600"/>
                </a:moveTo>
                <a:lnTo>
                  <a:pt x="9781" y="21600"/>
                </a:lnTo>
                <a:cubicBezTo>
                  <a:pt x="9808" y="21347"/>
                  <a:pt x="9825" y="21077"/>
                  <a:pt x="9825" y="20791"/>
                </a:cubicBezTo>
                <a:lnTo>
                  <a:pt x="8732" y="20791"/>
                </a:lnTo>
                <a:cubicBezTo>
                  <a:pt x="8737" y="21077"/>
                  <a:pt x="8750" y="21347"/>
                  <a:pt x="8776" y="21600"/>
                </a:cubicBezTo>
                <a:close/>
                <a:moveTo>
                  <a:pt x="3214" y="18632"/>
                </a:moveTo>
                <a:cubicBezTo>
                  <a:pt x="2933" y="18835"/>
                  <a:pt x="2656" y="19054"/>
                  <a:pt x="2375" y="19239"/>
                </a:cubicBezTo>
                <a:cubicBezTo>
                  <a:pt x="2472" y="19560"/>
                  <a:pt x="2595" y="19745"/>
                  <a:pt x="2731" y="19745"/>
                </a:cubicBezTo>
                <a:cubicBezTo>
                  <a:pt x="2941" y="19762"/>
                  <a:pt x="3126" y="19307"/>
                  <a:pt x="3214" y="18632"/>
                </a:cubicBezTo>
                <a:close/>
                <a:moveTo>
                  <a:pt x="11959" y="9139"/>
                </a:moveTo>
                <a:cubicBezTo>
                  <a:pt x="11718" y="9476"/>
                  <a:pt x="11476" y="9830"/>
                  <a:pt x="11239" y="10168"/>
                </a:cubicBezTo>
                <a:cubicBezTo>
                  <a:pt x="11309" y="10286"/>
                  <a:pt x="11384" y="10353"/>
                  <a:pt x="11467" y="10353"/>
                </a:cubicBezTo>
                <a:cubicBezTo>
                  <a:pt x="11682" y="10370"/>
                  <a:pt x="11871" y="9864"/>
                  <a:pt x="11959" y="9139"/>
                </a:cubicBezTo>
                <a:close/>
                <a:moveTo>
                  <a:pt x="14115" y="6205"/>
                </a:moveTo>
                <a:cubicBezTo>
                  <a:pt x="13891" y="6492"/>
                  <a:pt x="13667" y="6778"/>
                  <a:pt x="13443" y="7082"/>
                </a:cubicBezTo>
                <a:cubicBezTo>
                  <a:pt x="13504" y="7183"/>
                  <a:pt x="13575" y="7234"/>
                  <a:pt x="13645" y="7234"/>
                </a:cubicBezTo>
                <a:cubicBezTo>
                  <a:pt x="13847" y="7234"/>
                  <a:pt x="14018" y="6812"/>
                  <a:pt x="14115" y="6205"/>
                </a:cubicBezTo>
                <a:close/>
                <a:moveTo>
                  <a:pt x="7099" y="16626"/>
                </a:moveTo>
                <a:cubicBezTo>
                  <a:pt x="7389" y="16626"/>
                  <a:pt x="7621" y="15766"/>
                  <a:pt x="7643" y="14670"/>
                </a:cubicBezTo>
                <a:cubicBezTo>
                  <a:pt x="7310" y="15024"/>
                  <a:pt x="6976" y="15361"/>
                  <a:pt x="6642" y="15682"/>
                </a:cubicBezTo>
                <a:cubicBezTo>
                  <a:pt x="6739" y="16255"/>
                  <a:pt x="6906" y="16626"/>
                  <a:pt x="7099" y="16626"/>
                </a:cubicBezTo>
                <a:close/>
                <a:moveTo>
                  <a:pt x="9790" y="12174"/>
                </a:moveTo>
                <a:cubicBezTo>
                  <a:pt x="9527" y="12528"/>
                  <a:pt x="9259" y="12866"/>
                  <a:pt x="8991" y="13186"/>
                </a:cubicBezTo>
                <a:cubicBezTo>
                  <a:pt x="9075" y="13388"/>
                  <a:pt x="9176" y="13506"/>
                  <a:pt x="9281" y="13506"/>
                </a:cubicBezTo>
                <a:cubicBezTo>
                  <a:pt x="9514" y="13489"/>
                  <a:pt x="9707" y="12950"/>
                  <a:pt x="9790" y="12174"/>
                </a:cubicBezTo>
                <a:close/>
                <a:moveTo>
                  <a:pt x="4412" y="21600"/>
                </a:moveTo>
                <a:lnTo>
                  <a:pt x="5418" y="21600"/>
                </a:lnTo>
                <a:cubicBezTo>
                  <a:pt x="5444" y="21347"/>
                  <a:pt x="5461" y="21077"/>
                  <a:pt x="5461" y="20791"/>
                </a:cubicBezTo>
                <a:lnTo>
                  <a:pt x="4368" y="20791"/>
                </a:lnTo>
                <a:cubicBezTo>
                  <a:pt x="4368" y="21077"/>
                  <a:pt x="4386" y="21347"/>
                  <a:pt x="4412" y="21600"/>
                </a:cubicBezTo>
                <a:close/>
                <a:moveTo>
                  <a:pt x="6594" y="21600"/>
                </a:moveTo>
                <a:lnTo>
                  <a:pt x="7600" y="21600"/>
                </a:lnTo>
                <a:cubicBezTo>
                  <a:pt x="7626" y="21347"/>
                  <a:pt x="7643" y="21077"/>
                  <a:pt x="7643" y="20791"/>
                </a:cubicBezTo>
                <a:lnTo>
                  <a:pt x="6550" y="20791"/>
                </a:lnTo>
                <a:cubicBezTo>
                  <a:pt x="6550" y="21077"/>
                  <a:pt x="6568" y="21347"/>
                  <a:pt x="6594" y="21600"/>
                </a:cubicBezTo>
                <a:close/>
                <a:moveTo>
                  <a:pt x="18013" y="16626"/>
                </a:moveTo>
                <a:cubicBezTo>
                  <a:pt x="18316" y="16626"/>
                  <a:pt x="18558" y="15682"/>
                  <a:pt x="18558" y="14535"/>
                </a:cubicBezTo>
                <a:lnTo>
                  <a:pt x="17464" y="14535"/>
                </a:lnTo>
                <a:cubicBezTo>
                  <a:pt x="17469" y="15682"/>
                  <a:pt x="17710" y="16626"/>
                  <a:pt x="18013" y="16626"/>
                </a:cubicBezTo>
                <a:close/>
                <a:moveTo>
                  <a:pt x="10374" y="18700"/>
                </a:moveTo>
                <a:cubicBezTo>
                  <a:pt x="10071" y="18700"/>
                  <a:pt x="9830" y="19644"/>
                  <a:pt x="9830" y="20791"/>
                </a:cubicBezTo>
                <a:lnTo>
                  <a:pt x="10923" y="20791"/>
                </a:lnTo>
                <a:cubicBezTo>
                  <a:pt x="10919" y="19627"/>
                  <a:pt x="10673" y="18700"/>
                  <a:pt x="10374" y="18700"/>
                </a:cubicBezTo>
                <a:close/>
                <a:moveTo>
                  <a:pt x="3824" y="18700"/>
                </a:moveTo>
                <a:cubicBezTo>
                  <a:pt x="3521" y="18700"/>
                  <a:pt x="3280" y="19644"/>
                  <a:pt x="3280" y="20791"/>
                </a:cubicBezTo>
                <a:lnTo>
                  <a:pt x="4373" y="20791"/>
                </a:lnTo>
                <a:cubicBezTo>
                  <a:pt x="4368" y="19627"/>
                  <a:pt x="4127" y="18700"/>
                  <a:pt x="3824" y="18700"/>
                </a:cubicBezTo>
                <a:close/>
                <a:moveTo>
                  <a:pt x="8188" y="18700"/>
                </a:moveTo>
                <a:cubicBezTo>
                  <a:pt x="7885" y="18700"/>
                  <a:pt x="7643" y="19644"/>
                  <a:pt x="7643" y="20791"/>
                </a:cubicBezTo>
                <a:lnTo>
                  <a:pt x="8737" y="20791"/>
                </a:lnTo>
                <a:cubicBezTo>
                  <a:pt x="8737" y="19627"/>
                  <a:pt x="8491" y="18700"/>
                  <a:pt x="8188" y="18700"/>
                </a:cubicBezTo>
                <a:close/>
                <a:moveTo>
                  <a:pt x="12556" y="18700"/>
                </a:moveTo>
                <a:cubicBezTo>
                  <a:pt x="12253" y="18700"/>
                  <a:pt x="12012" y="19644"/>
                  <a:pt x="12012" y="20791"/>
                </a:cubicBezTo>
                <a:lnTo>
                  <a:pt x="13105" y="20791"/>
                </a:lnTo>
                <a:cubicBezTo>
                  <a:pt x="13100" y="19627"/>
                  <a:pt x="12855" y="18700"/>
                  <a:pt x="12556" y="18700"/>
                </a:cubicBezTo>
                <a:close/>
                <a:moveTo>
                  <a:pt x="1128" y="20082"/>
                </a:moveTo>
                <a:cubicBezTo>
                  <a:pt x="1106" y="20302"/>
                  <a:pt x="1093" y="20538"/>
                  <a:pt x="1093" y="20791"/>
                </a:cubicBezTo>
                <a:lnTo>
                  <a:pt x="2186" y="20791"/>
                </a:lnTo>
                <a:cubicBezTo>
                  <a:pt x="2186" y="20285"/>
                  <a:pt x="2138" y="19830"/>
                  <a:pt x="2063" y="19459"/>
                </a:cubicBezTo>
                <a:cubicBezTo>
                  <a:pt x="1752" y="19678"/>
                  <a:pt x="1440" y="19880"/>
                  <a:pt x="1128" y="20082"/>
                </a:cubicBezTo>
                <a:close/>
                <a:moveTo>
                  <a:pt x="2230" y="21600"/>
                </a:moveTo>
                <a:lnTo>
                  <a:pt x="3236" y="21600"/>
                </a:lnTo>
                <a:cubicBezTo>
                  <a:pt x="3262" y="21347"/>
                  <a:pt x="3280" y="21077"/>
                  <a:pt x="3280" y="20791"/>
                </a:cubicBezTo>
                <a:lnTo>
                  <a:pt x="2186" y="20791"/>
                </a:lnTo>
                <a:cubicBezTo>
                  <a:pt x="2186" y="21077"/>
                  <a:pt x="2200" y="21347"/>
                  <a:pt x="2230" y="21600"/>
                </a:cubicBezTo>
                <a:close/>
                <a:moveTo>
                  <a:pt x="44" y="21600"/>
                </a:moveTo>
                <a:lnTo>
                  <a:pt x="1049" y="21600"/>
                </a:lnTo>
                <a:cubicBezTo>
                  <a:pt x="1076" y="21347"/>
                  <a:pt x="1093" y="21077"/>
                  <a:pt x="1093" y="20791"/>
                </a:cubicBezTo>
                <a:lnTo>
                  <a:pt x="0" y="20791"/>
                </a:lnTo>
                <a:cubicBezTo>
                  <a:pt x="4" y="21077"/>
                  <a:pt x="18" y="21347"/>
                  <a:pt x="44" y="21600"/>
                </a:cubicBezTo>
                <a:close/>
                <a:moveTo>
                  <a:pt x="15326" y="21600"/>
                </a:moveTo>
                <a:lnTo>
                  <a:pt x="16332" y="21600"/>
                </a:lnTo>
                <a:cubicBezTo>
                  <a:pt x="16358" y="21347"/>
                  <a:pt x="16376" y="21077"/>
                  <a:pt x="16376" y="20791"/>
                </a:cubicBezTo>
                <a:lnTo>
                  <a:pt x="15282" y="20791"/>
                </a:lnTo>
                <a:cubicBezTo>
                  <a:pt x="15282" y="21077"/>
                  <a:pt x="15300" y="21347"/>
                  <a:pt x="15326" y="21600"/>
                </a:cubicBezTo>
                <a:close/>
                <a:moveTo>
                  <a:pt x="14738" y="6171"/>
                </a:moveTo>
                <a:cubicBezTo>
                  <a:pt x="14435" y="6171"/>
                  <a:pt x="14194" y="7116"/>
                  <a:pt x="14194" y="8262"/>
                </a:cubicBezTo>
                <a:lnTo>
                  <a:pt x="15287" y="8262"/>
                </a:lnTo>
                <a:cubicBezTo>
                  <a:pt x="15282" y="7116"/>
                  <a:pt x="15041" y="6171"/>
                  <a:pt x="14738" y="6171"/>
                </a:cubicBezTo>
                <a:close/>
                <a:moveTo>
                  <a:pt x="20195" y="7234"/>
                </a:moveTo>
                <a:cubicBezTo>
                  <a:pt x="20498" y="7234"/>
                  <a:pt x="20740" y="6289"/>
                  <a:pt x="20740" y="5143"/>
                </a:cubicBezTo>
                <a:lnTo>
                  <a:pt x="19651" y="5143"/>
                </a:lnTo>
                <a:cubicBezTo>
                  <a:pt x="19651" y="6289"/>
                  <a:pt x="19892" y="7234"/>
                  <a:pt x="20195" y="7234"/>
                </a:cubicBezTo>
                <a:close/>
                <a:moveTo>
                  <a:pt x="20740" y="8262"/>
                </a:moveTo>
                <a:lnTo>
                  <a:pt x="21596" y="8262"/>
                </a:lnTo>
                <a:lnTo>
                  <a:pt x="21596" y="6542"/>
                </a:lnTo>
                <a:cubicBezTo>
                  <a:pt x="21508" y="6306"/>
                  <a:pt x="21402" y="6171"/>
                  <a:pt x="21288" y="6171"/>
                </a:cubicBezTo>
                <a:cubicBezTo>
                  <a:pt x="20985" y="6171"/>
                  <a:pt x="20740" y="7116"/>
                  <a:pt x="20740" y="8262"/>
                </a:cubicBezTo>
                <a:close/>
                <a:moveTo>
                  <a:pt x="19102" y="6171"/>
                </a:moveTo>
                <a:cubicBezTo>
                  <a:pt x="18799" y="6171"/>
                  <a:pt x="18558" y="7116"/>
                  <a:pt x="18558" y="8262"/>
                </a:cubicBezTo>
                <a:lnTo>
                  <a:pt x="19651" y="8262"/>
                </a:lnTo>
                <a:cubicBezTo>
                  <a:pt x="19651" y="7116"/>
                  <a:pt x="19405" y="6171"/>
                  <a:pt x="19102" y="6171"/>
                </a:cubicBezTo>
                <a:close/>
                <a:moveTo>
                  <a:pt x="12578" y="8262"/>
                </a:moveTo>
                <a:lnTo>
                  <a:pt x="13100" y="8262"/>
                </a:lnTo>
                <a:cubicBezTo>
                  <a:pt x="13100" y="8026"/>
                  <a:pt x="13092" y="7790"/>
                  <a:pt x="13070" y="7571"/>
                </a:cubicBezTo>
                <a:cubicBezTo>
                  <a:pt x="12907" y="7807"/>
                  <a:pt x="12740" y="8043"/>
                  <a:pt x="12578" y="8262"/>
                </a:cubicBezTo>
                <a:close/>
                <a:moveTo>
                  <a:pt x="16920" y="6171"/>
                </a:moveTo>
                <a:cubicBezTo>
                  <a:pt x="16617" y="6171"/>
                  <a:pt x="16376" y="7116"/>
                  <a:pt x="16376" y="8262"/>
                </a:cubicBezTo>
                <a:lnTo>
                  <a:pt x="17469" y="8262"/>
                </a:lnTo>
                <a:cubicBezTo>
                  <a:pt x="17469" y="7116"/>
                  <a:pt x="17223" y="6171"/>
                  <a:pt x="16920" y="6171"/>
                </a:cubicBezTo>
                <a:close/>
                <a:moveTo>
                  <a:pt x="18013" y="10370"/>
                </a:moveTo>
                <a:cubicBezTo>
                  <a:pt x="18316" y="10370"/>
                  <a:pt x="18558" y="9426"/>
                  <a:pt x="18558" y="8279"/>
                </a:cubicBezTo>
                <a:lnTo>
                  <a:pt x="17464" y="8279"/>
                </a:lnTo>
                <a:cubicBezTo>
                  <a:pt x="17469" y="9426"/>
                  <a:pt x="17710" y="10370"/>
                  <a:pt x="18013" y="10370"/>
                </a:cubicBezTo>
                <a:close/>
                <a:moveTo>
                  <a:pt x="20195" y="10370"/>
                </a:moveTo>
                <a:cubicBezTo>
                  <a:pt x="20498" y="10370"/>
                  <a:pt x="20740" y="9426"/>
                  <a:pt x="20740" y="8279"/>
                </a:cubicBezTo>
                <a:lnTo>
                  <a:pt x="19651" y="8279"/>
                </a:lnTo>
                <a:cubicBezTo>
                  <a:pt x="19651" y="9426"/>
                  <a:pt x="19892" y="10370"/>
                  <a:pt x="20195" y="10370"/>
                </a:cubicBezTo>
                <a:close/>
                <a:moveTo>
                  <a:pt x="20740" y="11399"/>
                </a:moveTo>
                <a:lnTo>
                  <a:pt x="21596" y="11399"/>
                </a:lnTo>
                <a:lnTo>
                  <a:pt x="21596" y="9662"/>
                </a:lnTo>
                <a:cubicBezTo>
                  <a:pt x="21508" y="9426"/>
                  <a:pt x="21402" y="9291"/>
                  <a:pt x="21288" y="9291"/>
                </a:cubicBezTo>
                <a:cubicBezTo>
                  <a:pt x="20985" y="9308"/>
                  <a:pt x="20740" y="10235"/>
                  <a:pt x="20740" y="11399"/>
                </a:cubicBezTo>
                <a:close/>
                <a:moveTo>
                  <a:pt x="13645" y="10370"/>
                </a:moveTo>
                <a:cubicBezTo>
                  <a:pt x="13948" y="10370"/>
                  <a:pt x="14189" y="9426"/>
                  <a:pt x="14189" y="8279"/>
                </a:cubicBezTo>
                <a:lnTo>
                  <a:pt x="13096" y="8279"/>
                </a:lnTo>
                <a:cubicBezTo>
                  <a:pt x="13100" y="9426"/>
                  <a:pt x="13346" y="10370"/>
                  <a:pt x="13645" y="10370"/>
                </a:cubicBezTo>
                <a:close/>
                <a:moveTo>
                  <a:pt x="15831" y="10370"/>
                </a:moveTo>
                <a:cubicBezTo>
                  <a:pt x="16134" y="10370"/>
                  <a:pt x="16376" y="9426"/>
                  <a:pt x="16376" y="8279"/>
                </a:cubicBezTo>
                <a:lnTo>
                  <a:pt x="15282" y="8279"/>
                </a:lnTo>
                <a:cubicBezTo>
                  <a:pt x="15282" y="9426"/>
                  <a:pt x="15528" y="10370"/>
                  <a:pt x="15831" y="10370"/>
                </a:cubicBezTo>
                <a:close/>
                <a:moveTo>
                  <a:pt x="20195" y="4097"/>
                </a:moveTo>
                <a:cubicBezTo>
                  <a:pt x="20498" y="4097"/>
                  <a:pt x="20740" y="3153"/>
                  <a:pt x="20740" y="2007"/>
                </a:cubicBezTo>
                <a:lnTo>
                  <a:pt x="19651" y="2007"/>
                </a:lnTo>
                <a:cubicBezTo>
                  <a:pt x="19651" y="3170"/>
                  <a:pt x="19892" y="4097"/>
                  <a:pt x="20195" y="4097"/>
                </a:cubicBezTo>
                <a:close/>
                <a:moveTo>
                  <a:pt x="15831" y="16626"/>
                </a:moveTo>
                <a:cubicBezTo>
                  <a:pt x="16134" y="16626"/>
                  <a:pt x="16376" y="15682"/>
                  <a:pt x="16376" y="14535"/>
                </a:cubicBezTo>
                <a:lnTo>
                  <a:pt x="15282" y="14535"/>
                </a:lnTo>
                <a:cubicBezTo>
                  <a:pt x="15282" y="15682"/>
                  <a:pt x="15528" y="16626"/>
                  <a:pt x="15831" y="16626"/>
                </a:cubicBezTo>
                <a:close/>
                <a:moveTo>
                  <a:pt x="20740" y="5143"/>
                </a:moveTo>
                <a:lnTo>
                  <a:pt x="21596" y="5143"/>
                </a:lnTo>
                <a:lnTo>
                  <a:pt x="21596" y="3406"/>
                </a:lnTo>
                <a:cubicBezTo>
                  <a:pt x="21508" y="3170"/>
                  <a:pt x="21402" y="3035"/>
                  <a:pt x="21288" y="3035"/>
                </a:cubicBezTo>
                <a:cubicBezTo>
                  <a:pt x="20985" y="3035"/>
                  <a:pt x="20740" y="3979"/>
                  <a:pt x="20740" y="5143"/>
                </a:cubicBezTo>
                <a:close/>
                <a:moveTo>
                  <a:pt x="21003" y="219"/>
                </a:moveTo>
                <a:cubicBezTo>
                  <a:pt x="20845" y="590"/>
                  <a:pt x="20744" y="1248"/>
                  <a:pt x="20744" y="2007"/>
                </a:cubicBezTo>
                <a:lnTo>
                  <a:pt x="21600" y="2007"/>
                </a:lnTo>
                <a:lnTo>
                  <a:pt x="21600" y="287"/>
                </a:lnTo>
                <a:cubicBezTo>
                  <a:pt x="21552" y="152"/>
                  <a:pt x="21499" y="67"/>
                  <a:pt x="21442" y="0"/>
                </a:cubicBezTo>
                <a:cubicBezTo>
                  <a:pt x="21293" y="67"/>
                  <a:pt x="21148" y="135"/>
                  <a:pt x="21003" y="219"/>
                </a:cubicBezTo>
                <a:close/>
                <a:moveTo>
                  <a:pt x="18562" y="1821"/>
                </a:moveTo>
                <a:cubicBezTo>
                  <a:pt x="18562" y="1889"/>
                  <a:pt x="18558" y="1939"/>
                  <a:pt x="18558" y="2007"/>
                </a:cubicBezTo>
                <a:lnTo>
                  <a:pt x="19651" y="2007"/>
                </a:lnTo>
                <a:cubicBezTo>
                  <a:pt x="19651" y="1669"/>
                  <a:pt x="19629" y="1366"/>
                  <a:pt x="19594" y="1079"/>
                </a:cubicBezTo>
                <a:cubicBezTo>
                  <a:pt x="19247" y="1315"/>
                  <a:pt x="18904" y="1551"/>
                  <a:pt x="18562" y="1821"/>
                </a:cubicBezTo>
                <a:close/>
                <a:moveTo>
                  <a:pt x="17039" y="3086"/>
                </a:moveTo>
                <a:cubicBezTo>
                  <a:pt x="16885" y="3221"/>
                  <a:pt x="16727" y="3372"/>
                  <a:pt x="16573" y="3524"/>
                </a:cubicBezTo>
                <a:cubicBezTo>
                  <a:pt x="16455" y="3912"/>
                  <a:pt x="16376" y="4485"/>
                  <a:pt x="16376" y="5143"/>
                </a:cubicBezTo>
                <a:lnTo>
                  <a:pt x="17469" y="5143"/>
                </a:lnTo>
                <a:cubicBezTo>
                  <a:pt x="17469" y="4131"/>
                  <a:pt x="17284" y="3305"/>
                  <a:pt x="17039" y="3086"/>
                </a:cubicBezTo>
                <a:close/>
                <a:moveTo>
                  <a:pt x="15019" y="5143"/>
                </a:moveTo>
                <a:lnTo>
                  <a:pt x="15287" y="5143"/>
                </a:lnTo>
                <a:cubicBezTo>
                  <a:pt x="15287" y="5042"/>
                  <a:pt x="15282" y="4957"/>
                  <a:pt x="15282" y="4856"/>
                </a:cubicBezTo>
                <a:cubicBezTo>
                  <a:pt x="15190" y="4941"/>
                  <a:pt x="15107" y="5042"/>
                  <a:pt x="15019" y="5143"/>
                </a:cubicBezTo>
                <a:close/>
                <a:moveTo>
                  <a:pt x="15831" y="7234"/>
                </a:moveTo>
                <a:cubicBezTo>
                  <a:pt x="16134" y="7234"/>
                  <a:pt x="16376" y="6289"/>
                  <a:pt x="16376" y="5143"/>
                </a:cubicBezTo>
                <a:lnTo>
                  <a:pt x="15282" y="5143"/>
                </a:lnTo>
                <a:cubicBezTo>
                  <a:pt x="15282" y="6289"/>
                  <a:pt x="15528" y="7234"/>
                  <a:pt x="15831" y="7234"/>
                </a:cubicBezTo>
                <a:close/>
                <a:moveTo>
                  <a:pt x="18013" y="7234"/>
                </a:moveTo>
                <a:cubicBezTo>
                  <a:pt x="18316" y="7234"/>
                  <a:pt x="18558" y="6289"/>
                  <a:pt x="18558" y="5143"/>
                </a:cubicBezTo>
                <a:lnTo>
                  <a:pt x="17464" y="5143"/>
                </a:lnTo>
                <a:cubicBezTo>
                  <a:pt x="17469" y="6289"/>
                  <a:pt x="17710" y="7234"/>
                  <a:pt x="18013" y="7234"/>
                </a:cubicBezTo>
                <a:close/>
                <a:moveTo>
                  <a:pt x="19102" y="3035"/>
                </a:moveTo>
                <a:cubicBezTo>
                  <a:pt x="18799" y="3035"/>
                  <a:pt x="18558" y="3979"/>
                  <a:pt x="18558" y="5126"/>
                </a:cubicBezTo>
                <a:lnTo>
                  <a:pt x="19651" y="5126"/>
                </a:lnTo>
                <a:cubicBezTo>
                  <a:pt x="19651" y="3979"/>
                  <a:pt x="19405" y="3035"/>
                  <a:pt x="19102" y="3035"/>
                </a:cubicBezTo>
                <a:close/>
                <a:moveTo>
                  <a:pt x="17495" y="2681"/>
                </a:moveTo>
                <a:cubicBezTo>
                  <a:pt x="17570" y="3507"/>
                  <a:pt x="17772" y="4097"/>
                  <a:pt x="18013" y="4097"/>
                </a:cubicBezTo>
                <a:cubicBezTo>
                  <a:pt x="18316" y="4097"/>
                  <a:pt x="18558" y="3153"/>
                  <a:pt x="18558" y="2007"/>
                </a:cubicBezTo>
                <a:lnTo>
                  <a:pt x="18316" y="2007"/>
                </a:lnTo>
                <a:cubicBezTo>
                  <a:pt x="18044" y="2226"/>
                  <a:pt x="17772" y="2445"/>
                  <a:pt x="17495" y="2681"/>
                </a:cubicBezTo>
                <a:close/>
                <a:moveTo>
                  <a:pt x="14738" y="12427"/>
                </a:moveTo>
                <a:cubicBezTo>
                  <a:pt x="14435" y="12427"/>
                  <a:pt x="14194" y="13371"/>
                  <a:pt x="14194" y="14518"/>
                </a:cubicBezTo>
                <a:lnTo>
                  <a:pt x="15287" y="14518"/>
                </a:lnTo>
                <a:cubicBezTo>
                  <a:pt x="15282" y="13371"/>
                  <a:pt x="15041" y="12427"/>
                  <a:pt x="14738" y="12427"/>
                </a:cubicBezTo>
                <a:close/>
                <a:moveTo>
                  <a:pt x="10374" y="12427"/>
                </a:moveTo>
                <a:cubicBezTo>
                  <a:pt x="10071" y="12427"/>
                  <a:pt x="9830" y="13371"/>
                  <a:pt x="9830" y="14518"/>
                </a:cubicBezTo>
                <a:lnTo>
                  <a:pt x="10923" y="14518"/>
                </a:lnTo>
                <a:cubicBezTo>
                  <a:pt x="10919" y="13371"/>
                  <a:pt x="10673" y="12427"/>
                  <a:pt x="10374" y="12427"/>
                </a:cubicBezTo>
                <a:close/>
                <a:moveTo>
                  <a:pt x="12556" y="12427"/>
                </a:moveTo>
                <a:cubicBezTo>
                  <a:pt x="12253" y="12427"/>
                  <a:pt x="12012" y="13371"/>
                  <a:pt x="12012" y="14518"/>
                </a:cubicBezTo>
                <a:lnTo>
                  <a:pt x="13105" y="14518"/>
                </a:lnTo>
                <a:cubicBezTo>
                  <a:pt x="13100" y="13371"/>
                  <a:pt x="12855" y="12427"/>
                  <a:pt x="12556" y="12427"/>
                </a:cubicBezTo>
                <a:close/>
                <a:moveTo>
                  <a:pt x="16920" y="12427"/>
                </a:moveTo>
                <a:cubicBezTo>
                  <a:pt x="16617" y="12427"/>
                  <a:pt x="16376" y="13371"/>
                  <a:pt x="16376" y="14518"/>
                </a:cubicBezTo>
                <a:lnTo>
                  <a:pt x="17469" y="14518"/>
                </a:lnTo>
                <a:cubicBezTo>
                  <a:pt x="17469" y="13371"/>
                  <a:pt x="17223" y="12427"/>
                  <a:pt x="16920" y="12427"/>
                </a:cubicBezTo>
                <a:close/>
                <a:moveTo>
                  <a:pt x="19102" y="12427"/>
                </a:moveTo>
                <a:cubicBezTo>
                  <a:pt x="18799" y="12427"/>
                  <a:pt x="18558" y="13371"/>
                  <a:pt x="18558" y="14518"/>
                </a:cubicBezTo>
                <a:lnTo>
                  <a:pt x="19651" y="14518"/>
                </a:lnTo>
                <a:cubicBezTo>
                  <a:pt x="19651" y="13371"/>
                  <a:pt x="19405" y="12427"/>
                  <a:pt x="19102" y="12427"/>
                </a:cubicBezTo>
                <a:close/>
                <a:moveTo>
                  <a:pt x="9281" y="16626"/>
                </a:moveTo>
                <a:cubicBezTo>
                  <a:pt x="9584" y="16626"/>
                  <a:pt x="9825" y="15682"/>
                  <a:pt x="9825" y="14535"/>
                </a:cubicBezTo>
                <a:lnTo>
                  <a:pt x="8732" y="14535"/>
                </a:lnTo>
                <a:cubicBezTo>
                  <a:pt x="8737" y="15682"/>
                  <a:pt x="8978" y="16626"/>
                  <a:pt x="9281" y="16626"/>
                </a:cubicBezTo>
                <a:close/>
                <a:moveTo>
                  <a:pt x="8355" y="13911"/>
                </a:moveTo>
                <a:cubicBezTo>
                  <a:pt x="8161" y="14113"/>
                  <a:pt x="7973" y="14333"/>
                  <a:pt x="7780" y="14535"/>
                </a:cubicBezTo>
                <a:lnTo>
                  <a:pt x="8737" y="14535"/>
                </a:lnTo>
                <a:cubicBezTo>
                  <a:pt x="8737" y="14181"/>
                  <a:pt x="8715" y="13844"/>
                  <a:pt x="8675" y="13557"/>
                </a:cubicBezTo>
                <a:cubicBezTo>
                  <a:pt x="8565" y="13675"/>
                  <a:pt x="8460" y="13793"/>
                  <a:pt x="8355" y="13911"/>
                </a:cubicBezTo>
                <a:close/>
                <a:moveTo>
                  <a:pt x="13645" y="16626"/>
                </a:moveTo>
                <a:cubicBezTo>
                  <a:pt x="13948" y="16626"/>
                  <a:pt x="14189" y="15682"/>
                  <a:pt x="14189" y="14535"/>
                </a:cubicBezTo>
                <a:lnTo>
                  <a:pt x="13096" y="14535"/>
                </a:lnTo>
                <a:cubicBezTo>
                  <a:pt x="13100" y="15682"/>
                  <a:pt x="13346" y="16626"/>
                  <a:pt x="13645" y="16626"/>
                </a:cubicBezTo>
                <a:close/>
                <a:moveTo>
                  <a:pt x="11463" y="16626"/>
                </a:moveTo>
                <a:cubicBezTo>
                  <a:pt x="11766" y="16626"/>
                  <a:pt x="12007" y="15682"/>
                  <a:pt x="12007" y="14535"/>
                </a:cubicBezTo>
                <a:lnTo>
                  <a:pt x="10914" y="14535"/>
                </a:lnTo>
                <a:cubicBezTo>
                  <a:pt x="10919" y="15682"/>
                  <a:pt x="11164" y="16626"/>
                  <a:pt x="11463" y="16626"/>
                </a:cubicBezTo>
                <a:close/>
                <a:moveTo>
                  <a:pt x="20740" y="14535"/>
                </a:moveTo>
                <a:lnTo>
                  <a:pt x="21596" y="14535"/>
                </a:lnTo>
                <a:lnTo>
                  <a:pt x="21596" y="12815"/>
                </a:lnTo>
                <a:cubicBezTo>
                  <a:pt x="21508" y="12579"/>
                  <a:pt x="21402" y="12444"/>
                  <a:pt x="21288" y="12444"/>
                </a:cubicBezTo>
                <a:cubicBezTo>
                  <a:pt x="20985" y="12427"/>
                  <a:pt x="20740" y="13371"/>
                  <a:pt x="20740" y="14535"/>
                </a:cubicBezTo>
                <a:close/>
                <a:moveTo>
                  <a:pt x="20195" y="13489"/>
                </a:moveTo>
                <a:cubicBezTo>
                  <a:pt x="20498" y="13489"/>
                  <a:pt x="20740" y="12545"/>
                  <a:pt x="20740" y="11399"/>
                </a:cubicBezTo>
                <a:lnTo>
                  <a:pt x="19651" y="11399"/>
                </a:lnTo>
                <a:cubicBezTo>
                  <a:pt x="19651" y="12562"/>
                  <a:pt x="19892" y="13489"/>
                  <a:pt x="20195" y="13489"/>
                </a:cubicBezTo>
                <a:close/>
                <a:moveTo>
                  <a:pt x="14738" y="9308"/>
                </a:moveTo>
                <a:cubicBezTo>
                  <a:pt x="14435" y="9308"/>
                  <a:pt x="14194" y="10252"/>
                  <a:pt x="14194" y="11399"/>
                </a:cubicBezTo>
                <a:lnTo>
                  <a:pt x="15287" y="11399"/>
                </a:lnTo>
                <a:cubicBezTo>
                  <a:pt x="15282" y="10235"/>
                  <a:pt x="15041" y="9308"/>
                  <a:pt x="14738" y="9308"/>
                </a:cubicBezTo>
                <a:close/>
                <a:moveTo>
                  <a:pt x="12556" y="9308"/>
                </a:moveTo>
                <a:cubicBezTo>
                  <a:pt x="12253" y="9308"/>
                  <a:pt x="12012" y="10252"/>
                  <a:pt x="12012" y="11399"/>
                </a:cubicBezTo>
                <a:lnTo>
                  <a:pt x="13105" y="11399"/>
                </a:lnTo>
                <a:cubicBezTo>
                  <a:pt x="13100" y="10235"/>
                  <a:pt x="12855" y="9308"/>
                  <a:pt x="12556" y="9308"/>
                </a:cubicBezTo>
                <a:close/>
                <a:moveTo>
                  <a:pt x="16920" y="9308"/>
                </a:moveTo>
                <a:cubicBezTo>
                  <a:pt x="16617" y="9308"/>
                  <a:pt x="16376" y="10252"/>
                  <a:pt x="16376" y="11399"/>
                </a:cubicBezTo>
                <a:lnTo>
                  <a:pt x="17469" y="11399"/>
                </a:lnTo>
                <a:cubicBezTo>
                  <a:pt x="17469" y="10235"/>
                  <a:pt x="17223" y="9308"/>
                  <a:pt x="16920" y="9308"/>
                </a:cubicBezTo>
                <a:close/>
                <a:moveTo>
                  <a:pt x="10361" y="11399"/>
                </a:moveTo>
                <a:lnTo>
                  <a:pt x="10919" y="11399"/>
                </a:lnTo>
                <a:cubicBezTo>
                  <a:pt x="10919" y="11146"/>
                  <a:pt x="10905" y="10893"/>
                  <a:pt x="10883" y="10674"/>
                </a:cubicBezTo>
                <a:cubicBezTo>
                  <a:pt x="10708" y="10910"/>
                  <a:pt x="10537" y="11163"/>
                  <a:pt x="10361" y="11399"/>
                </a:cubicBezTo>
                <a:close/>
                <a:moveTo>
                  <a:pt x="11463" y="13489"/>
                </a:moveTo>
                <a:cubicBezTo>
                  <a:pt x="11766" y="13489"/>
                  <a:pt x="12007" y="12545"/>
                  <a:pt x="12007" y="11399"/>
                </a:cubicBezTo>
                <a:lnTo>
                  <a:pt x="10914" y="11399"/>
                </a:lnTo>
                <a:cubicBezTo>
                  <a:pt x="10919" y="12562"/>
                  <a:pt x="11164" y="13489"/>
                  <a:pt x="11463" y="13489"/>
                </a:cubicBezTo>
                <a:close/>
                <a:moveTo>
                  <a:pt x="15831" y="13489"/>
                </a:moveTo>
                <a:cubicBezTo>
                  <a:pt x="16134" y="13489"/>
                  <a:pt x="16376" y="12545"/>
                  <a:pt x="16376" y="11399"/>
                </a:cubicBezTo>
                <a:lnTo>
                  <a:pt x="15282" y="11399"/>
                </a:lnTo>
                <a:cubicBezTo>
                  <a:pt x="15282" y="12562"/>
                  <a:pt x="15528" y="13489"/>
                  <a:pt x="15831" y="13489"/>
                </a:cubicBezTo>
                <a:close/>
                <a:moveTo>
                  <a:pt x="18013" y="13489"/>
                </a:moveTo>
                <a:cubicBezTo>
                  <a:pt x="18316" y="13489"/>
                  <a:pt x="18558" y="12545"/>
                  <a:pt x="18558" y="11399"/>
                </a:cubicBezTo>
                <a:lnTo>
                  <a:pt x="17464" y="11399"/>
                </a:lnTo>
                <a:cubicBezTo>
                  <a:pt x="17469" y="12562"/>
                  <a:pt x="17710" y="13489"/>
                  <a:pt x="18013" y="13489"/>
                </a:cubicBezTo>
                <a:close/>
                <a:moveTo>
                  <a:pt x="19102" y="9308"/>
                </a:moveTo>
                <a:cubicBezTo>
                  <a:pt x="18799" y="9308"/>
                  <a:pt x="18558" y="10252"/>
                  <a:pt x="18558" y="11399"/>
                </a:cubicBezTo>
                <a:lnTo>
                  <a:pt x="19651" y="11399"/>
                </a:lnTo>
                <a:cubicBezTo>
                  <a:pt x="19651" y="10235"/>
                  <a:pt x="19405" y="9308"/>
                  <a:pt x="19102" y="9308"/>
                </a:cubicBezTo>
                <a:close/>
                <a:moveTo>
                  <a:pt x="13645" y="13489"/>
                </a:moveTo>
                <a:cubicBezTo>
                  <a:pt x="13948" y="13489"/>
                  <a:pt x="14189" y="12545"/>
                  <a:pt x="14189" y="11399"/>
                </a:cubicBezTo>
                <a:lnTo>
                  <a:pt x="13096" y="11399"/>
                </a:lnTo>
                <a:cubicBezTo>
                  <a:pt x="13100" y="12562"/>
                  <a:pt x="13346" y="13489"/>
                  <a:pt x="13645" y="13489"/>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945487"/>
            <a:ext cx="6728049" cy="1144163"/>
          </a:xfrm>
        </p:spPr>
        <p:txBody>
          <a:bodyPr anchor="ct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lvl1pPr>
              <a:defRPr>
                <a:solidFill>
                  <a:schemeClr val="bg2"/>
                </a:solidFill>
              </a:defRPr>
            </a:lvl1pPr>
          </a:lstStyle>
          <a:p>
            <a:r>
              <a:rPr lang="en-US"/>
              <a:t>Date</a:t>
            </a:r>
            <a:endParaRPr lang="en-US" dirty="0">
              <a:solidFill>
                <a:schemeClr val="bg2"/>
              </a:solidFill>
            </a:endParaRP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lvl1pPr>
              <a:defRPr>
                <a:solidFill>
                  <a:schemeClr val="bg2"/>
                </a:solidFill>
              </a:defRPr>
            </a:lvl1pPr>
          </a:lstStyle>
          <a:p>
            <a:r>
              <a:rPr lang="en-US"/>
              <a:t>Your Footer Here</a:t>
            </a:r>
            <a:endParaRPr lang="en-US">
              <a:solidFill>
                <a:schemeClr val="bg2"/>
              </a:solidFill>
            </a:endParaRP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bg2"/>
                </a:solidFill>
              </a:defRPr>
            </a:lvl1pPr>
          </a:lstStyle>
          <a:p>
            <a:fld id="{672B7600-67E3-4D97-B453-880E2742B982}" type="slidenum">
              <a:rPr lang="en-US" smtClean="0"/>
              <a:pPr/>
              <a:t>‹#›</a:t>
            </a:fld>
            <a:endParaRPr lang="en-US"/>
          </a:p>
        </p:txBody>
      </p:sp>
      <p:sp>
        <p:nvSpPr>
          <p:cNvPr id="22" name="Title 1">
            <a:extLst>
              <a:ext uri="{FF2B5EF4-FFF2-40B4-BE49-F238E27FC236}">
                <a16:creationId xmlns:a16="http://schemas.microsoft.com/office/drawing/2014/main" id="{7E7402D8-9A56-214F-AEF3-C44D9172301F}"/>
              </a:ext>
            </a:extLst>
          </p:cNvPr>
          <p:cNvSpPr>
            <a:spLocks noGrp="1"/>
          </p:cNvSpPr>
          <p:nvPr>
            <p:ph type="ctrTitle"/>
          </p:nvPr>
        </p:nvSpPr>
        <p:spPr>
          <a:xfrm>
            <a:off x="824248" y="540914"/>
            <a:ext cx="10560676" cy="1584100"/>
          </a:xfrm>
        </p:spPr>
        <p:txBody>
          <a:bodyPr anchor="ctr"/>
          <a:lstStyle>
            <a:lvl1pPr algn="ctr">
              <a:defRPr sz="6000"/>
            </a:lvl1pPr>
          </a:lstStyle>
          <a:p>
            <a:r>
              <a:rPr lang="en-US" dirty="0"/>
              <a:t>Click to edit Master title style</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tx2"/>
        </a:solidFill>
        <a:effectLst/>
      </p:bgPr>
    </p:bg>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EA8EAD4B-19BC-594D-9479-762F827F2697}"/>
              </a:ext>
            </a:extLst>
          </p:cNvPr>
          <p:cNvSpPr/>
          <p:nvPr userDrawn="1"/>
        </p:nvSpPr>
        <p:spPr>
          <a:xfrm>
            <a:off x="0" y="3070541"/>
            <a:ext cx="6169658" cy="2626362"/>
          </a:xfrm>
          <a:custGeom>
            <a:avLst/>
            <a:gdLst/>
            <a:ahLst/>
            <a:cxnLst>
              <a:cxn ang="0">
                <a:pos x="wd2" y="hd2"/>
              </a:cxn>
              <a:cxn ang="5400000">
                <a:pos x="wd2" y="hd2"/>
              </a:cxn>
              <a:cxn ang="10800000">
                <a:pos x="wd2" y="hd2"/>
              </a:cxn>
              <a:cxn ang="16200000">
                <a:pos x="wd2" y="hd2"/>
              </a:cxn>
            </a:cxnLst>
            <a:rect l="0" t="0" r="r" b="b"/>
            <a:pathLst>
              <a:path w="21600" h="21600" extrusionOk="0">
                <a:moveTo>
                  <a:pt x="1698" y="10643"/>
                </a:moveTo>
                <a:lnTo>
                  <a:pt x="591" y="10643"/>
                </a:lnTo>
                <a:cubicBezTo>
                  <a:pt x="591" y="9923"/>
                  <a:pt x="840" y="9348"/>
                  <a:pt x="1143" y="9348"/>
                </a:cubicBezTo>
                <a:cubicBezTo>
                  <a:pt x="1445" y="9348"/>
                  <a:pt x="1698" y="9923"/>
                  <a:pt x="1698" y="10643"/>
                </a:cubicBezTo>
                <a:close/>
                <a:moveTo>
                  <a:pt x="4" y="11938"/>
                </a:moveTo>
                <a:cubicBezTo>
                  <a:pt x="18" y="11938"/>
                  <a:pt x="31" y="11938"/>
                  <a:pt x="44" y="11938"/>
                </a:cubicBezTo>
                <a:cubicBezTo>
                  <a:pt x="351" y="11938"/>
                  <a:pt x="596" y="11354"/>
                  <a:pt x="596" y="10643"/>
                </a:cubicBezTo>
                <a:lnTo>
                  <a:pt x="4" y="10643"/>
                </a:lnTo>
                <a:lnTo>
                  <a:pt x="4" y="11938"/>
                </a:lnTo>
                <a:close/>
                <a:moveTo>
                  <a:pt x="4460" y="11938"/>
                </a:moveTo>
                <a:cubicBezTo>
                  <a:pt x="4766" y="11938"/>
                  <a:pt x="5011" y="11354"/>
                  <a:pt x="5011" y="10643"/>
                </a:cubicBezTo>
                <a:lnTo>
                  <a:pt x="3904" y="10643"/>
                </a:lnTo>
                <a:cubicBezTo>
                  <a:pt x="3908" y="11364"/>
                  <a:pt x="4157" y="11938"/>
                  <a:pt x="4460" y="11938"/>
                </a:cubicBezTo>
                <a:close/>
                <a:moveTo>
                  <a:pt x="2250" y="11938"/>
                </a:moveTo>
                <a:cubicBezTo>
                  <a:pt x="2557" y="11938"/>
                  <a:pt x="2801" y="11354"/>
                  <a:pt x="2801" y="10643"/>
                </a:cubicBezTo>
                <a:lnTo>
                  <a:pt x="1698" y="10643"/>
                </a:lnTo>
                <a:cubicBezTo>
                  <a:pt x="1698" y="11364"/>
                  <a:pt x="1947" y="11938"/>
                  <a:pt x="2250" y="11938"/>
                </a:cubicBezTo>
                <a:close/>
                <a:moveTo>
                  <a:pt x="3357" y="9348"/>
                </a:moveTo>
                <a:cubicBezTo>
                  <a:pt x="3050" y="9348"/>
                  <a:pt x="2806" y="9933"/>
                  <a:pt x="2806" y="10643"/>
                </a:cubicBezTo>
                <a:lnTo>
                  <a:pt x="3913" y="10643"/>
                </a:lnTo>
                <a:cubicBezTo>
                  <a:pt x="3908" y="9923"/>
                  <a:pt x="3664" y="9348"/>
                  <a:pt x="3357" y="9348"/>
                </a:cubicBezTo>
                <a:close/>
                <a:moveTo>
                  <a:pt x="9991" y="9348"/>
                </a:moveTo>
                <a:cubicBezTo>
                  <a:pt x="9684" y="9348"/>
                  <a:pt x="9439" y="9933"/>
                  <a:pt x="9439" y="10643"/>
                </a:cubicBezTo>
                <a:lnTo>
                  <a:pt x="10547" y="10643"/>
                </a:lnTo>
                <a:cubicBezTo>
                  <a:pt x="10542" y="9923"/>
                  <a:pt x="10293" y="9348"/>
                  <a:pt x="9991" y="9348"/>
                </a:cubicBezTo>
                <a:close/>
                <a:moveTo>
                  <a:pt x="5567" y="9348"/>
                </a:moveTo>
                <a:cubicBezTo>
                  <a:pt x="5260" y="9348"/>
                  <a:pt x="5015" y="9933"/>
                  <a:pt x="5015" y="10643"/>
                </a:cubicBezTo>
                <a:lnTo>
                  <a:pt x="6123" y="10643"/>
                </a:lnTo>
                <a:cubicBezTo>
                  <a:pt x="6118" y="9923"/>
                  <a:pt x="5874" y="9348"/>
                  <a:pt x="5567" y="9348"/>
                </a:cubicBezTo>
                <a:close/>
                <a:moveTo>
                  <a:pt x="12201" y="9348"/>
                </a:moveTo>
                <a:cubicBezTo>
                  <a:pt x="11894" y="9348"/>
                  <a:pt x="11649" y="9933"/>
                  <a:pt x="11649" y="10643"/>
                </a:cubicBezTo>
                <a:lnTo>
                  <a:pt x="12756" y="10643"/>
                </a:lnTo>
                <a:cubicBezTo>
                  <a:pt x="12752" y="9923"/>
                  <a:pt x="12503" y="9348"/>
                  <a:pt x="12201" y="9348"/>
                </a:cubicBezTo>
                <a:close/>
                <a:moveTo>
                  <a:pt x="7777" y="9348"/>
                </a:moveTo>
                <a:cubicBezTo>
                  <a:pt x="7470" y="9348"/>
                  <a:pt x="7225" y="9933"/>
                  <a:pt x="7225" y="10643"/>
                </a:cubicBezTo>
                <a:lnTo>
                  <a:pt x="8332" y="10643"/>
                </a:lnTo>
                <a:cubicBezTo>
                  <a:pt x="8332" y="9923"/>
                  <a:pt x="8083" y="9348"/>
                  <a:pt x="7777" y="9348"/>
                </a:cubicBezTo>
                <a:close/>
                <a:moveTo>
                  <a:pt x="5567" y="7416"/>
                </a:moveTo>
                <a:cubicBezTo>
                  <a:pt x="5260" y="7416"/>
                  <a:pt x="5015" y="8001"/>
                  <a:pt x="5015" y="8711"/>
                </a:cubicBezTo>
                <a:lnTo>
                  <a:pt x="6123" y="8711"/>
                </a:lnTo>
                <a:cubicBezTo>
                  <a:pt x="6118" y="7990"/>
                  <a:pt x="5874" y="7416"/>
                  <a:pt x="5567" y="7416"/>
                </a:cubicBezTo>
                <a:close/>
                <a:moveTo>
                  <a:pt x="11245" y="8032"/>
                </a:moveTo>
                <a:cubicBezTo>
                  <a:pt x="11045" y="7875"/>
                  <a:pt x="10844" y="7708"/>
                  <a:pt x="10644" y="7541"/>
                </a:cubicBezTo>
                <a:cubicBezTo>
                  <a:pt x="10747" y="7865"/>
                  <a:pt x="10907" y="8084"/>
                  <a:pt x="11093" y="8084"/>
                </a:cubicBezTo>
                <a:cubicBezTo>
                  <a:pt x="11147" y="8074"/>
                  <a:pt x="11196" y="8063"/>
                  <a:pt x="11245" y="8032"/>
                </a:cubicBezTo>
                <a:close/>
                <a:moveTo>
                  <a:pt x="9991" y="7416"/>
                </a:moveTo>
                <a:cubicBezTo>
                  <a:pt x="9684" y="7416"/>
                  <a:pt x="9439" y="8001"/>
                  <a:pt x="9439" y="8711"/>
                </a:cubicBezTo>
                <a:lnTo>
                  <a:pt x="10547" y="8711"/>
                </a:lnTo>
                <a:cubicBezTo>
                  <a:pt x="10542" y="7990"/>
                  <a:pt x="10293" y="7416"/>
                  <a:pt x="9991" y="7416"/>
                </a:cubicBezTo>
                <a:close/>
                <a:moveTo>
                  <a:pt x="7777" y="7416"/>
                </a:moveTo>
                <a:cubicBezTo>
                  <a:pt x="7470" y="7416"/>
                  <a:pt x="7225" y="8001"/>
                  <a:pt x="7225" y="8711"/>
                </a:cubicBezTo>
                <a:lnTo>
                  <a:pt x="8332" y="8711"/>
                </a:lnTo>
                <a:cubicBezTo>
                  <a:pt x="8332" y="7990"/>
                  <a:pt x="8083" y="7416"/>
                  <a:pt x="7777" y="7416"/>
                </a:cubicBezTo>
                <a:close/>
                <a:moveTo>
                  <a:pt x="13628" y="9766"/>
                </a:moveTo>
                <a:cubicBezTo>
                  <a:pt x="13463" y="9662"/>
                  <a:pt x="13294" y="9547"/>
                  <a:pt x="13130" y="9432"/>
                </a:cubicBezTo>
                <a:cubicBezTo>
                  <a:pt x="13019" y="9359"/>
                  <a:pt x="12908" y="9275"/>
                  <a:pt x="12796" y="9202"/>
                </a:cubicBezTo>
                <a:cubicBezTo>
                  <a:pt x="12881" y="9672"/>
                  <a:pt x="13076" y="10006"/>
                  <a:pt x="13308" y="10006"/>
                </a:cubicBezTo>
                <a:cubicBezTo>
                  <a:pt x="13423" y="10006"/>
                  <a:pt x="13534" y="9923"/>
                  <a:pt x="13628" y="9766"/>
                </a:cubicBezTo>
                <a:close/>
                <a:moveTo>
                  <a:pt x="11093" y="11938"/>
                </a:moveTo>
                <a:cubicBezTo>
                  <a:pt x="11400" y="11938"/>
                  <a:pt x="11645" y="11354"/>
                  <a:pt x="11645" y="10643"/>
                </a:cubicBezTo>
                <a:lnTo>
                  <a:pt x="10538" y="10643"/>
                </a:lnTo>
                <a:cubicBezTo>
                  <a:pt x="10542" y="11364"/>
                  <a:pt x="10787" y="11938"/>
                  <a:pt x="11093" y="11938"/>
                </a:cubicBezTo>
                <a:close/>
                <a:moveTo>
                  <a:pt x="6674" y="11938"/>
                </a:moveTo>
                <a:cubicBezTo>
                  <a:pt x="6981" y="11938"/>
                  <a:pt x="7225" y="11354"/>
                  <a:pt x="7225" y="10643"/>
                </a:cubicBezTo>
                <a:lnTo>
                  <a:pt x="6118" y="10643"/>
                </a:lnTo>
                <a:cubicBezTo>
                  <a:pt x="6118" y="11364"/>
                  <a:pt x="6367" y="11938"/>
                  <a:pt x="6674" y="11938"/>
                </a:cubicBezTo>
                <a:close/>
                <a:moveTo>
                  <a:pt x="8884" y="11938"/>
                </a:moveTo>
                <a:cubicBezTo>
                  <a:pt x="9190" y="11938"/>
                  <a:pt x="9435" y="11354"/>
                  <a:pt x="9435" y="10643"/>
                </a:cubicBezTo>
                <a:lnTo>
                  <a:pt x="8328" y="10643"/>
                </a:lnTo>
                <a:cubicBezTo>
                  <a:pt x="8332" y="11364"/>
                  <a:pt x="8577" y="11938"/>
                  <a:pt x="8884" y="11938"/>
                </a:cubicBezTo>
                <a:close/>
                <a:moveTo>
                  <a:pt x="15517" y="11938"/>
                </a:moveTo>
                <a:cubicBezTo>
                  <a:pt x="15735" y="11938"/>
                  <a:pt x="15922" y="11646"/>
                  <a:pt x="16011" y="11218"/>
                </a:cubicBezTo>
                <a:cubicBezTo>
                  <a:pt x="15682" y="11030"/>
                  <a:pt x="15353" y="10831"/>
                  <a:pt x="15024" y="10633"/>
                </a:cubicBezTo>
                <a:lnTo>
                  <a:pt x="14966" y="10633"/>
                </a:lnTo>
                <a:cubicBezTo>
                  <a:pt x="14962" y="11364"/>
                  <a:pt x="15211" y="11938"/>
                  <a:pt x="15517" y="11938"/>
                </a:cubicBezTo>
                <a:close/>
                <a:moveTo>
                  <a:pt x="13303" y="11938"/>
                </a:moveTo>
                <a:cubicBezTo>
                  <a:pt x="13610" y="11938"/>
                  <a:pt x="13855" y="11354"/>
                  <a:pt x="13855" y="10643"/>
                </a:cubicBezTo>
                <a:lnTo>
                  <a:pt x="12747" y="10643"/>
                </a:lnTo>
                <a:cubicBezTo>
                  <a:pt x="12752" y="11364"/>
                  <a:pt x="13001" y="11938"/>
                  <a:pt x="13303" y="11938"/>
                </a:cubicBezTo>
                <a:close/>
                <a:moveTo>
                  <a:pt x="14962" y="10612"/>
                </a:moveTo>
                <a:cubicBezTo>
                  <a:pt x="14619" y="10403"/>
                  <a:pt x="14277" y="10194"/>
                  <a:pt x="13939" y="9975"/>
                </a:cubicBezTo>
                <a:cubicBezTo>
                  <a:pt x="13886" y="10173"/>
                  <a:pt x="13859" y="10403"/>
                  <a:pt x="13859" y="10654"/>
                </a:cubicBezTo>
                <a:lnTo>
                  <a:pt x="14966" y="10654"/>
                </a:lnTo>
                <a:cubicBezTo>
                  <a:pt x="14962" y="10633"/>
                  <a:pt x="14962" y="10622"/>
                  <a:pt x="14962" y="10612"/>
                </a:cubicBezTo>
                <a:close/>
                <a:moveTo>
                  <a:pt x="15517" y="19668"/>
                </a:moveTo>
                <a:cubicBezTo>
                  <a:pt x="15824" y="19668"/>
                  <a:pt x="16069" y="19083"/>
                  <a:pt x="16069" y="18373"/>
                </a:cubicBezTo>
                <a:lnTo>
                  <a:pt x="14962" y="18373"/>
                </a:lnTo>
                <a:cubicBezTo>
                  <a:pt x="14962" y="19083"/>
                  <a:pt x="15211" y="19668"/>
                  <a:pt x="15517" y="19668"/>
                </a:cubicBezTo>
                <a:close/>
                <a:moveTo>
                  <a:pt x="13303" y="19668"/>
                </a:moveTo>
                <a:cubicBezTo>
                  <a:pt x="13610" y="19668"/>
                  <a:pt x="13855" y="19083"/>
                  <a:pt x="13855" y="18373"/>
                </a:cubicBezTo>
                <a:lnTo>
                  <a:pt x="12747" y="18373"/>
                </a:lnTo>
                <a:cubicBezTo>
                  <a:pt x="12752" y="19083"/>
                  <a:pt x="13001" y="19668"/>
                  <a:pt x="13303" y="19668"/>
                </a:cubicBezTo>
                <a:close/>
                <a:moveTo>
                  <a:pt x="17727" y="19668"/>
                </a:moveTo>
                <a:cubicBezTo>
                  <a:pt x="18034" y="19668"/>
                  <a:pt x="18279" y="19083"/>
                  <a:pt x="18279" y="18373"/>
                </a:cubicBezTo>
                <a:lnTo>
                  <a:pt x="17172" y="18373"/>
                </a:lnTo>
                <a:cubicBezTo>
                  <a:pt x="17176" y="19083"/>
                  <a:pt x="17421" y="19668"/>
                  <a:pt x="17727" y="19668"/>
                </a:cubicBezTo>
                <a:close/>
                <a:moveTo>
                  <a:pt x="11093" y="19668"/>
                </a:moveTo>
                <a:cubicBezTo>
                  <a:pt x="11400" y="19668"/>
                  <a:pt x="11645" y="19083"/>
                  <a:pt x="11645" y="18373"/>
                </a:cubicBezTo>
                <a:lnTo>
                  <a:pt x="10538" y="18373"/>
                </a:lnTo>
                <a:cubicBezTo>
                  <a:pt x="10542" y="19083"/>
                  <a:pt x="10787" y="19668"/>
                  <a:pt x="11093" y="19668"/>
                </a:cubicBezTo>
                <a:close/>
                <a:moveTo>
                  <a:pt x="6674" y="19668"/>
                </a:moveTo>
                <a:cubicBezTo>
                  <a:pt x="6981" y="19668"/>
                  <a:pt x="7225" y="19083"/>
                  <a:pt x="7225" y="18373"/>
                </a:cubicBezTo>
                <a:lnTo>
                  <a:pt x="6118" y="18373"/>
                </a:lnTo>
                <a:cubicBezTo>
                  <a:pt x="6118" y="19083"/>
                  <a:pt x="6367" y="19668"/>
                  <a:pt x="6674" y="19668"/>
                </a:cubicBezTo>
                <a:close/>
                <a:moveTo>
                  <a:pt x="2250" y="19668"/>
                </a:moveTo>
                <a:cubicBezTo>
                  <a:pt x="2557" y="19668"/>
                  <a:pt x="2801" y="19083"/>
                  <a:pt x="2801" y="18373"/>
                </a:cubicBezTo>
                <a:lnTo>
                  <a:pt x="1698" y="18373"/>
                </a:lnTo>
                <a:cubicBezTo>
                  <a:pt x="1698" y="19083"/>
                  <a:pt x="1947" y="19668"/>
                  <a:pt x="2250" y="19668"/>
                </a:cubicBezTo>
                <a:close/>
                <a:moveTo>
                  <a:pt x="4460" y="19668"/>
                </a:moveTo>
                <a:cubicBezTo>
                  <a:pt x="4766" y="19668"/>
                  <a:pt x="5011" y="19083"/>
                  <a:pt x="5011" y="18373"/>
                </a:cubicBezTo>
                <a:lnTo>
                  <a:pt x="3904" y="18373"/>
                </a:lnTo>
                <a:cubicBezTo>
                  <a:pt x="3908" y="19083"/>
                  <a:pt x="4157" y="19668"/>
                  <a:pt x="4460" y="19668"/>
                </a:cubicBezTo>
                <a:close/>
                <a:moveTo>
                  <a:pt x="8884" y="19668"/>
                </a:moveTo>
                <a:cubicBezTo>
                  <a:pt x="9190" y="19668"/>
                  <a:pt x="9435" y="19083"/>
                  <a:pt x="9435" y="18373"/>
                </a:cubicBezTo>
                <a:lnTo>
                  <a:pt x="8328" y="18373"/>
                </a:lnTo>
                <a:cubicBezTo>
                  <a:pt x="8332" y="19083"/>
                  <a:pt x="8577" y="19668"/>
                  <a:pt x="8884" y="19668"/>
                </a:cubicBezTo>
                <a:close/>
                <a:moveTo>
                  <a:pt x="19937" y="19668"/>
                </a:moveTo>
                <a:cubicBezTo>
                  <a:pt x="20244" y="19668"/>
                  <a:pt x="20488" y="19083"/>
                  <a:pt x="20488" y="18373"/>
                </a:cubicBezTo>
                <a:lnTo>
                  <a:pt x="19381" y="18373"/>
                </a:lnTo>
                <a:cubicBezTo>
                  <a:pt x="19386" y="19083"/>
                  <a:pt x="19630" y="19668"/>
                  <a:pt x="19937" y="19668"/>
                </a:cubicBezTo>
                <a:close/>
                <a:moveTo>
                  <a:pt x="1147" y="17067"/>
                </a:moveTo>
                <a:cubicBezTo>
                  <a:pt x="840" y="17067"/>
                  <a:pt x="596" y="17652"/>
                  <a:pt x="596" y="18362"/>
                </a:cubicBezTo>
                <a:lnTo>
                  <a:pt x="1703" y="18362"/>
                </a:lnTo>
                <a:cubicBezTo>
                  <a:pt x="1698" y="17652"/>
                  <a:pt x="1449" y="17067"/>
                  <a:pt x="1147" y="17067"/>
                </a:cubicBezTo>
                <a:close/>
                <a:moveTo>
                  <a:pt x="9991" y="17067"/>
                </a:moveTo>
                <a:cubicBezTo>
                  <a:pt x="9684" y="17067"/>
                  <a:pt x="9439" y="17652"/>
                  <a:pt x="9439" y="18362"/>
                </a:cubicBezTo>
                <a:lnTo>
                  <a:pt x="10547" y="18362"/>
                </a:lnTo>
                <a:cubicBezTo>
                  <a:pt x="10542" y="17652"/>
                  <a:pt x="10293" y="17067"/>
                  <a:pt x="9991" y="17067"/>
                </a:cubicBezTo>
                <a:close/>
                <a:moveTo>
                  <a:pt x="5567" y="17067"/>
                </a:moveTo>
                <a:cubicBezTo>
                  <a:pt x="5260" y="17067"/>
                  <a:pt x="5015" y="17652"/>
                  <a:pt x="5015" y="18362"/>
                </a:cubicBezTo>
                <a:lnTo>
                  <a:pt x="6123" y="18362"/>
                </a:lnTo>
                <a:cubicBezTo>
                  <a:pt x="6118" y="17652"/>
                  <a:pt x="5874" y="17067"/>
                  <a:pt x="5567" y="17067"/>
                </a:cubicBezTo>
                <a:close/>
                <a:moveTo>
                  <a:pt x="7777" y="17067"/>
                </a:moveTo>
                <a:cubicBezTo>
                  <a:pt x="7470" y="17067"/>
                  <a:pt x="7225" y="17652"/>
                  <a:pt x="7225" y="18362"/>
                </a:cubicBezTo>
                <a:lnTo>
                  <a:pt x="8332" y="18362"/>
                </a:lnTo>
                <a:cubicBezTo>
                  <a:pt x="8332" y="17652"/>
                  <a:pt x="8083" y="17067"/>
                  <a:pt x="7777" y="17067"/>
                </a:cubicBezTo>
                <a:close/>
                <a:moveTo>
                  <a:pt x="3357" y="17067"/>
                </a:moveTo>
                <a:cubicBezTo>
                  <a:pt x="3050" y="17067"/>
                  <a:pt x="2806" y="17652"/>
                  <a:pt x="2806" y="18362"/>
                </a:cubicBezTo>
                <a:lnTo>
                  <a:pt x="3913" y="18362"/>
                </a:lnTo>
                <a:cubicBezTo>
                  <a:pt x="3908" y="17652"/>
                  <a:pt x="3664" y="17067"/>
                  <a:pt x="3357" y="17067"/>
                </a:cubicBezTo>
                <a:close/>
                <a:moveTo>
                  <a:pt x="21044" y="17067"/>
                </a:moveTo>
                <a:cubicBezTo>
                  <a:pt x="20737" y="17067"/>
                  <a:pt x="20493" y="17652"/>
                  <a:pt x="20493" y="18362"/>
                </a:cubicBezTo>
                <a:lnTo>
                  <a:pt x="21600" y="18362"/>
                </a:lnTo>
                <a:cubicBezTo>
                  <a:pt x="21596" y="17652"/>
                  <a:pt x="21347" y="17067"/>
                  <a:pt x="21044" y="17067"/>
                </a:cubicBezTo>
                <a:close/>
                <a:moveTo>
                  <a:pt x="16620" y="17067"/>
                </a:moveTo>
                <a:cubicBezTo>
                  <a:pt x="16313" y="17067"/>
                  <a:pt x="16069" y="17652"/>
                  <a:pt x="16069" y="18362"/>
                </a:cubicBezTo>
                <a:lnTo>
                  <a:pt x="17176" y="18362"/>
                </a:lnTo>
                <a:cubicBezTo>
                  <a:pt x="17176" y="17652"/>
                  <a:pt x="16927" y="17067"/>
                  <a:pt x="16620" y="17067"/>
                </a:cubicBezTo>
                <a:close/>
                <a:moveTo>
                  <a:pt x="18830" y="17067"/>
                </a:moveTo>
                <a:cubicBezTo>
                  <a:pt x="18523" y="17067"/>
                  <a:pt x="18279" y="17652"/>
                  <a:pt x="18279" y="18362"/>
                </a:cubicBezTo>
                <a:lnTo>
                  <a:pt x="19386" y="18362"/>
                </a:lnTo>
                <a:cubicBezTo>
                  <a:pt x="19386" y="17652"/>
                  <a:pt x="19137" y="17067"/>
                  <a:pt x="18830" y="17067"/>
                </a:cubicBezTo>
                <a:close/>
                <a:moveTo>
                  <a:pt x="14410" y="17067"/>
                </a:moveTo>
                <a:cubicBezTo>
                  <a:pt x="14104" y="17067"/>
                  <a:pt x="13859" y="17652"/>
                  <a:pt x="13859" y="18362"/>
                </a:cubicBezTo>
                <a:lnTo>
                  <a:pt x="14966" y="18362"/>
                </a:lnTo>
                <a:cubicBezTo>
                  <a:pt x="14962" y="17652"/>
                  <a:pt x="14717" y="17067"/>
                  <a:pt x="14410" y="17067"/>
                </a:cubicBezTo>
                <a:close/>
                <a:moveTo>
                  <a:pt x="12201" y="17067"/>
                </a:moveTo>
                <a:cubicBezTo>
                  <a:pt x="11894" y="17067"/>
                  <a:pt x="11649" y="17652"/>
                  <a:pt x="11649" y="18362"/>
                </a:cubicBezTo>
                <a:lnTo>
                  <a:pt x="12756" y="18362"/>
                </a:lnTo>
                <a:cubicBezTo>
                  <a:pt x="12752" y="17652"/>
                  <a:pt x="12503" y="17067"/>
                  <a:pt x="12201" y="17067"/>
                </a:cubicBezTo>
                <a:close/>
                <a:moveTo>
                  <a:pt x="1147" y="1619"/>
                </a:moveTo>
                <a:cubicBezTo>
                  <a:pt x="840" y="1619"/>
                  <a:pt x="596" y="2204"/>
                  <a:pt x="596" y="2914"/>
                </a:cubicBezTo>
                <a:lnTo>
                  <a:pt x="1703" y="2914"/>
                </a:lnTo>
                <a:cubicBezTo>
                  <a:pt x="1698" y="2204"/>
                  <a:pt x="1449" y="1619"/>
                  <a:pt x="1147" y="1619"/>
                </a:cubicBezTo>
                <a:close/>
                <a:moveTo>
                  <a:pt x="3357" y="7416"/>
                </a:moveTo>
                <a:cubicBezTo>
                  <a:pt x="3050" y="7416"/>
                  <a:pt x="2806" y="8001"/>
                  <a:pt x="2806" y="8711"/>
                </a:cubicBezTo>
                <a:lnTo>
                  <a:pt x="3913" y="8711"/>
                </a:lnTo>
                <a:cubicBezTo>
                  <a:pt x="3908" y="7990"/>
                  <a:pt x="3664" y="7416"/>
                  <a:pt x="3357" y="7416"/>
                </a:cubicBezTo>
                <a:close/>
                <a:moveTo>
                  <a:pt x="2250" y="6152"/>
                </a:moveTo>
                <a:cubicBezTo>
                  <a:pt x="2557" y="6152"/>
                  <a:pt x="2801" y="5567"/>
                  <a:pt x="2801" y="4857"/>
                </a:cubicBezTo>
                <a:lnTo>
                  <a:pt x="1698" y="4857"/>
                </a:lnTo>
                <a:cubicBezTo>
                  <a:pt x="1698" y="5567"/>
                  <a:pt x="1947" y="6152"/>
                  <a:pt x="2250" y="6152"/>
                </a:cubicBezTo>
                <a:close/>
                <a:moveTo>
                  <a:pt x="6674" y="6152"/>
                </a:moveTo>
                <a:cubicBezTo>
                  <a:pt x="6981" y="6152"/>
                  <a:pt x="7225" y="5567"/>
                  <a:pt x="7225" y="4857"/>
                </a:cubicBezTo>
                <a:lnTo>
                  <a:pt x="6118" y="4857"/>
                </a:lnTo>
                <a:cubicBezTo>
                  <a:pt x="6118" y="5567"/>
                  <a:pt x="6367" y="6152"/>
                  <a:pt x="6674" y="6152"/>
                </a:cubicBezTo>
                <a:close/>
                <a:moveTo>
                  <a:pt x="4" y="6142"/>
                </a:moveTo>
                <a:cubicBezTo>
                  <a:pt x="18" y="6142"/>
                  <a:pt x="31" y="6142"/>
                  <a:pt x="44" y="6142"/>
                </a:cubicBezTo>
                <a:cubicBezTo>
                  <a:pt x="351" y="6142"/>
                  <a:pt x="596" y="5557"/>
                  <a:pt x="596" y="4846"/>
                </a:cubicBezTo>
                <a:lnTo>
                  <a:pt x="4" y="4846"/>
                </a:lnTo>
                <a:lnTo>
                  <a:pt x="4" y="6142"/>
                </a:lnTo>
                <a:close/>
                <a:moveTo>
                  <a:pt x="4460" y="6152"/>
                </a:moveTo>
                <a:cubicBezTo>
                  <a:pt x="4766" y="6152"/>
                  <a:pt x="5011" y="5567"/>
                  <a:pt x="5011" y="4857"/>
                </a:cubicBezTo>
                <a:lnTo>
                  <a:pt x="3904" y="4857"/>
                </a:lnTo>
                <a:cubicBezTo>
                  <a:pt x="3908" y="5567"/>
                  <a:pt x="4157" y="6152"/>
                  <a:pt x="4460" y="6152"/>
                </a:cubicBezTo>
                <a:close/>
                <a:moveTo>
                  <a:pt x="1147" y="3551"/>
                </a:moveTo>
                <a:cubicBezTo>
                  <a:pt x="840" y="3551"/>
                  <a:pt x="596" y="4136"/>
                  <a:pt x="596" y="4846"/>
                </a:cubicBezTo>
                <a:lnTo>
                  <a:pt x="1703" y="4846"/>
                </a:lnTo>
                <a:cubicBezTo>
                  <a:pt x="1698" y="4136"/>
                  <a:pt x="1449" y="3551"/>
                  <a:pt x="1147" y="3551"/>
                </a:cubicBezTo>
                <a:close/>
                <a:moveTo>
                  <a:pt x="9448" y="6518"/>
                </a:moveTo>
                <a:cubicBezTo>
                  <a:pt x="9439" y="6601"/>
                  <a:pt x="9435" y="6695"/>
                  <a:pt x="9435" y="6789"/>
                </a:cubicBezTo>
                <a:lnTo>
                  <a:pt x="9755" y="6789"/>
                </a:lnTo>
                <a:cubicBezTo>
                  <a:pt x="9653" y="6695"/>
                  <a:pt x="9551" y="6601"/>
                  <a:pt x="9448" y="6518"/>
                </a:cubicBezTo>
                <a:close/>
                <a:moveTo>
                  <a:pt x="5567" y="3551"/>
                </a:moveTo>
                <a:cubicBezTo>
                  <a:pt x="5260" y="3551"/>
                  <a:pt x="5015" y="4136"/>
                  <a:pt x="5015" y="4846"/>
                </a:cubicBezTo>
                <a:lnTo>
                  <a:pt x="6123" y="4846"/>
                </a:lnTo>
                <a:cubicBezTo>
                  <a:pt x="6118" y="4136"/>
                  <a:pt x="5874" y="3551"/>
                  <a:pt x="5567" y="3551"/>
                </a:cubicBezTo>
                <a:close/>
                <a:moveTo>
                  <a:pt x="3357" y="3551"/>
                </a:moveTo>
                <a:cubicBezTo>
                  <a:pt x="3050" y="3551"/>
                  <a:pt x="2806" y="4136"/>
                  <a:pt x="2806" y="4846"/>
                </a:cubicBezTo>
                <a:lnTo>
                  <a:pt x="3913" y="4846"/>
                </a:lnTo>
                <a:cubicBezTo>
                  <a:pt x="3908" y="4136"/>
                  <a:pt x="3664" y="3551"/>
                  <a:pt x="3357" y="3551"/>
                </a:cubicBezTo>
                <a:close/>
                <a:moveTo>
                  <a:pt x="6274" y="3812"/>
                </a:moveTo>
                <a:cubicBezTo>
                  <a:pt x="6376" y="4063"/>
                  <a:pt x="6514" y="4209"/>
                  <a:pt x="6674" y="4209"/>
                </a:cubicBezTo>
                <a:cubicBezTo>
                  <a:pt x="6701" y="4209"/>
                  <a:pt x="6727" y="4199"/>
                  <a:pt x="6754" y="4199"/>
                </a:cubicBezTo>
                <a:cubicBezTo>
                  <a:pt x="6594" y="4074"/>
                  <a:pt x="6434" y="3938"/>
                  <a:pt x="6274" y="3812"/>
                </a:cubicBezTo>
                <a:close/>
                <a:moveTo>
                  <a:pt x="2250" y="2287"/>
                </a:moveTo>
                <a:cubicBezTo>
                  <a:pt x="2490" y="2287"/>
                  <a:pt x="2690" y="1932"/>
                  <a:pt x="2770" y="1441"/>
                </a:cubicBezTo>
                <a:cubicBezTo>
                  <a:pt x="2503" y="1285"/>
                  <a:pt x="2241" y="1138"/>
                  <a:pt x="1974" y="992"/>
                </a:cubicBezTo>
                <a:lnTo>
                  <a:pt x="1698" y="992"/>
                </a:lnTo>
                <a:cubicBezTo>
                  <a:pt x="1698" y="1703"/>
                  <a:pt x="1947" y="2287"/>
                  <a:pt x="2250" y="2287"/>
                </a:cubicBezTo>
                <a:close/>
                <a:moveTo>
                  <a:pt x="1694" y="836"/>
                </a:moveTo>
                <a:cubicBezTo>
                  <a:pt x="1356" y="658"/>
                  <a:pt x="1014" y="480"/>
                  <a:pt x="671" y="313"/>
                </a:cubicBezTo>
                <a:cubicBezTo>
                  <a:pt x="622" y="512"/>
                  <a:pt x="591" y="742"/>
                  <a:pt x="591" y="982"/>
                </a:cubicBezTo>
                <a:lnTo>
                  <a:pt x="1698" y="982"/>
                </a:lnTo>
                <a:cubicBezTo>
                  <a:pt x="1698" y="940"/>
                  <a:pt x="1698" y="888"/>
                  <a:pt x="1694" y="836"/>
                </a:cubicBezTo>
                <a:close/>
                <a:moveTo>
                  <a:pt x="40" y="2287"/>
                </a:moveTo>
                <a:cubicBezTo>
                  <a:pt x="347" y="2287"/>
                  <a:pt x="591" y="1703"/>
                  <a:pt x="591" y="992"/>
                </a:cubicBezTo>
                <a:lnTo>
                  <a:pt x="0" y="992"/>
                </a:lnTo>
                <a:lnTo>
                  <a:pt x="0" y="2287"/>
                </a:lnTo>
                <a:cubicBezTo>
                  <a:pt x="13" y="2287"/>
                  <a:pt x="27" y="2287"/>
                  <a:pt x="40" y="2287"/>
                </a:cubicBezTo>
                <a:close/>
                <a:moveTo>
                  <a:pt x="2250" y="4220"/>
                </a:moveTo>
                <a:cubicBezTo>
                  <a:pt x="2557" y="4220"/>
                  <a:pt x="2801" y="3635"/>
                  <a:pt x="2801" y="2925"/>
                </a:cubicBezTo>
                <a:lnTo>
                  <a:pt x="1698" y="2925"/>
                </a:lnTo>
                <a:cubicBezTo>
                  <a:pt x="1698" y="3635"/>
                  <a:pt x="1947" y="4220"/>
                  <a:pt x="2250" y="4220"/>
                </a:cubicBezTo>
                <a:close/>
                <a:moveTo>
                  <a:pt x="333" y="157"/>
                </a:moveTo>
                <a:cubicBezTo>
                  <a:pt x="222" y="104"/>
                  <a:pt x="111" y="52"/>
                  <a:pt x="4" y="0"/>
                </a:cubicBezTo>
                <a:lnTo>
                  <a:pt x="4" y="345"/>
                </a:lnTo>
                <a:cubicBezTo>
                  <a:pt x="18" y="345"/>
                  <a:pt x="31" y="355"/>
                  <a:pt x="44" y="355"/>
                </a:cubicBezTo>
                <a:cubicBezTo>
                  <a:pt x="147" y="355"/>
                  <a:pt x="249" y="282"/>
                  <a:pt x="333" y="157"/>
                </a:cubicBezTo>
                <a:close/>
                <a:moveTo>
                  <a:pt x="4460" y="4220"/>
                </a:moveTo>
                <a:cubicBezTo>
                  <a:pt x="4766" y="4220"/>
                  <a:pt x="5011" y="3635"/>
                  <a:pt x="5011" y="2925"/>
                </a:cubicBezTo>
                <a:lnTo>
                  <a:pt x="3904" y="2925"/>
                </a:lnTo>
                <a:cubicBezTo>
                  <a:pt x="3908" y="3635"/>
                  <a:pt x="4157" y="4220"/>
                  <a:pt x="4460" y="4220"/>
                </a:cubicBezTo>
                <a:close/>
                <a:moveTo>
                  <a:pt x="591" y="18373"/>
                </a:moveTo>
                <a:lnTo>
                  <a:pt x="0" y="18373"/>
                </a:lnTo>
                <a:lnTo>
                  <a:pt x="0" y="19657"/>
                </a:lnTo>
                <a:cubicBezTo>
                  <a:pt x="13" y="19657"/>
                  <a:pt x="27" y="19657"/>
                  <a:pt x="40" y="19657"/>
                </a:cubicBezTo>
                <a:cubicBezTo>
                  <a:pt x="347" y="19668"/>
                  <a:pt x="591" y="19083"/>
                  <a:pt x="591" y="18373"/>
                </a:cubicBezTo>
                <a:close/>
                <a:moveTo>
                  <a:pt x="5015" y="2872"/>
                </a:moveTo>
                <a:cubicBezTo>
                  <a:pt x="5015" y="2883"/>
                  <a:pt x="5015" y="2904"/>
                  <a:pt x="5015" y="2914"/>
                </a:cubicBezTo>
                <a:lnTo>
                  <a:pt x="5078" y="2914"/>
                </a:lnTo>
                <a:cubicBezTo>
                  <a:pt x="5055" y="2904"/>
                  <a:pt x="5038" y="2883"/>
                  <a:pt x="5015" y="2872"/>
                </a:cubicBezTo>
                <a:close/>
                <a:moveTo>
                  <a:pt x="3762" y="2037"/>
                </a:moveTo>
                <a:cubicBezTo>
                  <a:pt x="3570" y="1911"/>
                  <a:pt x="3379" y="1797"/>
                  <a:pt x="3184" y="1682"/>
                </a:cubicBezTo>
                <a:cubicBezTo>
                  <a:pt x="2961" y="1849"/>
                  <a:pt x="2801" y="2340"/>
                  <a:pt x="2801" y="2914"/>
                </a:cubicBezTo>
                <a:lnTo>
                  <a:pt x="3908" y="2914"/>
                </a:lnTo>
                <a:cubicBezTo>
                  <a:pt x="3908" y="2580"/>
                  <a:pt x="3855" y="2267"/>
                  <a:pt x="3762" y="2037"/>
                </a:cubicBezTo>
                <a:close/>
                <a:moveTo>
                  <a:pt x="7234" y="4606"/>
                </a:moveTo>
                <a:cubicBezTo>
                  <a:pt x="7230" y="4690"/>
                  <a:pt x="7225" y="4773"/>
                  <a:pt x="7225" y="4857"/>
                </a:cubicBezTo>
                <a:lnTo>
                  <a:pt x="7528" y="4857"/>
                </a:lnTo>
                <a:cubicBezTo>
                  <a:pt x="7430" y="4763"/>
                  <a:pt x="7332" y="4679"/>
                  <a:pt x="7234" y="4606"/>
                </a:cubicBezTo>
                <a:close/>
                <a:moveTo>
                  <a:pt x="11093" y="10006"/>
                </a:moveTo>
                <a:cubicBezTo>
                  <a:pt x="11400" y="10006"/>
                  <a:pt x="11645" y="9421"/>
                  <a:pt x="11645" y="8711"/>
                </a:cubicBezTo>
                <a:lnTo>
                  <a:pt x="10538" y="8711"/>
                </a:lnTo>
                <a:cubicBezTo>
                  <a:pt x="10542" y="9432"/>
                  <a:pt x="10787" y="10006"/>
                  <a:pt x="11093" y="10006"/>
                </a:cubicBezTo>
                <a:close/>
                <a:moveTo>
                  <a:pt x="8884" y="10006"/>
                </a:moveTo>
                <a:cubicBezTo>
                  <a:pt x="9190" y="10006"/>
                  <a:pt x="9435" y="9421"/>
                  <a:pt x="9435" y="8711"/>
                </a:cubicBezTo>
                <a:lnTo>
                  <a:pt x="8328" y="8711"/>
                </a:lnTo>
                <a:cubicBezTo>
                  <a:pt x="8332" y="9432"/>
                  <a:pt x="8577" y="10006"/>
                  <a:pt x="8884" y="10006"/>
                </a:cubicBezTo>
                <a:close/>
                <a:moveTo>
                  <a:pt x="6674" y="10006"/>
                </a:moveTo>
                <a:cubicBezTo>
                  <a:pt x="6981" y="10006"/>
                  <a:pt x="7225" y="9421"/>
                  <a:pt x="7225" y="8711"/>
                </a:cubicBezTo>
                <a:lnTo>
                  <a:pt x="6118" y="8711"/>
                </a:lnTo>
                <a:cubicBezTo>
                  <a:pt x="6118" y="9432"/>
                  <a:pt x="6367" y="10006"/>
                  <a:pt x="6674" y="10006"/>
                </a:cubicBezTo>
                <a:close/>
                <a:moveTo>
                  <a:pt x="11667" y="8366"/>
                </a:moveTo>
                <a:cubicBezTo>
                  <a:pt x="11654" y="8481"/>
                  <a:pt x="11645" y="8596"/>
                  <a:pt x="11645" y="8711"/>
                </a:cubicBezTo>
                <a:lnTo>
                  <a:pt x="12112" y="8711"/>
                </a:lnTo>
                <a:cubicBezTo>
                  <a:pt x="11965" y="8596"/>
                  <a:pt x="11818" y="8481"/>
                  <a:pt x="11667" y="8366"/>
                </a:cubicBezTo>
                <a:close/>
                <a:moveTo>
                  <a:pt x="8999" y="6121"/>
                </a:moveTo>
                <a:cubicBezTo>
                  <a:pt x="8817" y="5964"/>
                  <a:pt x="8630" y="5797"/>
                  <a:pt x="8448" y="5640"/>
                </a:cubicBezTo>
                <a:cubicBezTo>
                  <a:pt x="8550" y="5954"/>
                  <a:pt x="8706" y="6152"/>
                  <a:pt x="8888" y="6152"/>
                </a:cubicBezTo>
                <a:cubicBezTo>
                  <a:pt x="8924" y="6152"/>
                  <a:pt x="8959" y="6142"/>
                  <a:pt x="8999" y="6121"/>
                </a:cubicBezTo>
                <a:close/>
                <a:moveTo>
                  <a:pt x="4460" y="10006"/>
                </a:moveTo>
                <a:cubicBezTo>
                  <a:pt x="4766" y="10006"/>
                  <a:pt x="5011" y="9421"/>
                  <a:pt x="5011" y="8711"/>
                </a:cubicBezTo>
                <a:lnTo>
                  <a:pt x="3904" y="8711"/>
                </a:lnTo>
                <a:cubicBezTo>
                  <a:pt x="3908" y="9432"/>
                  <a:pt x="4157" y="10006"/>
                  <a:pt x="4460" y="10006"/>
                </a:cubicBezTo>
                <a:close/>
                <a:moveTo>
                  <a:pt x="1147" y="7416"/>
                </a:moveTo>
                <a:cubicBezTo>
                  <a:pt x="840" y="7416"/>
                  <a:pt x="596" y="8001"/>
                  <a:pt x="596" y="8711"/>
                </a:cubicBezTo>
                <a:lnTo>
                  <a:pt x="1703" y="8711"/>
                </a:lnTo>
                <a:cubicBezTo>
                  <a:pt x="1698" y="7990"/>
                  <a:pt x="1449" y="7416"/>
                  <a:pt x="1147" y="7416"/>
                </a:cubicBezTo>
                <a:close/>
                <a:moveTo>
                  <a:pt x="4" y="10006"/>
                </a:moveTo>
                <a:cubicBezTo>
                  <a:pt x="18" y="10006"/>
                  <a:pt x="31" y="10006"/>
                  <a:pt x="44" y="10006"/>
                </a:cubicBezTo>
                <a:cubicBezTo>
                  <a:pt x="351" y="10006"/>
                  <a:pt x="596" y="9421"/>
                  <a:pt x="596" y="8711"/>
                </a:cubicBezTo>
                <a:lnTo>
                  <a:pt x="4" y="8711"/>
                </a:lnTo>
                <a:lnTo>
                  <a:pt x="4" y="10006"/>
                </a:lnTo>
                <a:close/>
                <a:moveTo>
                  <a:pt x="2250" y="10006"/>
                </a:moveTo>
                <a:cubicBezTo>
                  <a:pt x="2557" y="10006"/>
                  <a:pt x="2801" y="9421"/>
                  <a:pt x="2801" y="8711"/>
                </a:cubicBezTo>
                <a:lnTo>
                  <a:pt x="1698" y="8711"/>
                </a:lnTo>
                <a:cubicBezTo>
                  <a:pt x="1698" y="9432"/>
                  <a:pt x="1947" y="10006"/>
                  <a:pt x="2250" y="10006"/>
                </a:cubicBezTo>
                <a:close/>
                <a:moveTo>
                  <a:pt x="4460" y="8074"/>
                </a:moveTo>
                <a:cubicBezTo>
                  <a:pt x="4766" y="8074"/>
                  <a:pt x="5011" y="7489"/>
                  <a:pt x="5011" y="6779"/>
                </a:cubicBezTo>
                <a:lnTo>
                  <a:pt x="3904" y="6779"/>
                </a:lnTo>
                <a:cubicBezTo>
                  <a:pt x="3908" y="7499"/>
                  <a:pt x="4157" y="8074"/>
                  <a:pt x="4460" y="8074"/>
                </a:cubicBezTo>
                <a:close/>
                <a:moveTo>
                  <a:pt x="8884" y="8074"/>
                </a:moveTo>
                <a:cubicBezTo>
                  <a:pt x="9190" y="8074"/>
                  <a:pt x="9435" y="7489"/>
                  <a:pt x="9435" y="6779"/>
                </a:cubicBezTo>
                <a:lnTo>
                  <a:pt x="8328" y="6779"/>
                </a:lnTo>
                <a:cubicBezTo>
                  <a:pt x="8332" y="7499"/>
                  <a:pt x="8577" y="8074"/>
                  <a:pt x="8884" y="8074"/>
                </a:cubicBezTo>
                <a:close/>
                <a:moveTo>
                  <a:pt x="4" y="8074"/>
                </a:moveTo>
                <a:cubicBezTo>
                  <a:pt x="18" y="8074"/>
                  <a:pt x="31" y="8074"/>
                  <a:pt x="44" y="8074"/>
                </a:cubicBezTo>
                <a:cubicBezTo>
                  <a:pt x="351" y="8074"/>
                  <a:pt x="596" y="7489"/>
                  <a:pt x="596" y="6779"/>
                </a:cubicBezTo>
                <a:lnTo>
                  <a:pt x="4" y="6779"/>
                </a:lnTo>
                <a:lnTo>
                  <a:pt x="4" y="8074"/>
                </a:lnTo>
                <a:close/>
                <a:moveTo>
                  <a:pt x="7777" y="5484"/>
                </a:moveTo>
                <a:cubicBezTo>
                  <a:pt x="7470" y="5484"/>
                  <a:pt x="7225" y="6068"/>
                  <a:pt x="7225" y="6779"/>
                </a:cubicBezTo>
                <a:lnTo>
                  <a:pt x="8332" y="6779"/>
                </a:lnTo>
                <a:cubicBezTo>
                  <a:pt x="8332" y="6068"/>
                  <a:pt x="8083" y="5484"/>
                  <a:pt x="7777" y="5484"/>
                </a:cubicBezTo>
                <a:close/>
                <a:moveTo>
                  <a:pt x="6674" y="8074"/>
                </a:moveTo>
                <a:cubicBezTo>
                  <a:pt x="6981" y="8074"/>
                  <a:pt x="7225" y="7489"/>
                  <a:pt x="7225" y="6779"/>
                </a:cubicBezTo>
                <a:lnTo>
                  <a:pt x="6118" y="6779"/>
                </a:lnTo>
                <a:cubicBezTo>
                  <a:pt x="6118" y="7499"/>
                  <a:pt x="6367" y="8074"/>
                  <a:pt x="6674" y="8074"/>
                </a:cubicBezTo>
                <a:close/>
                <a:moveTo>
                  <a:pt x="2250" y="8074"/>
                </a:moveTo>
                <a:cubicBezTo>
                  <a:pt x="2557" y="8074"/>
                  <a:pt x="2801" y="7489"/>
                  <a:pt x="2801" y="6779"/>
                </a:cubicBezTo>
                <a:lnTo>
                  <a:pt x="1698" y="6779"/>
                </a:lnTo>
                <a:cubicBezTo>
                  <a:pt x="1698" y="7499"/>
                  <a:pt x="1947" y="8074"/>
                  <a:pt x="2250" y="8074"/>
                </a:cubicBezTo>
                <a:close/>
                <a:moveTo>
                  <a:pt x="5567" y="5484"/>
                </a:moveTo>
                <a:cubicBezTo>
                  <a:pt x="5260" y="5484"/>
                  <a:pt x="5015" y="6068"/>
                  <a:pt x="5015" y="6779"/>
                </a:cubicBezTo>
                <a:lnTo>
                  <a:pt x="6123" y="6779"/>
                </a:lnTo>
                <a:cubicBezTo>
                  <a:pt x="6118" y="6068"/>
                  <a:pt x="5874" y="5484"/>
                  <a:pt x="5567" y="5484"/>
                </a:cubicBezTo>
                <a:close/>
                <a:moveTo>
                  <a:pt x="3357" y="5484"/>
                </a:moveTo>
                <a:cubicBezTo>
                  <a:pt x="3050" y="5484"/>
                  <a:pt x="2806" y="6068"/>
                  <a:pt x="2806" y="6779"/>
                </a:cubicBezTo>
                <a:lnTo>
                  <a:pt x="3913" y="6779"/>
                </a:lnTo>
                <a:cubicBezTo>
                  <a:pt x="3908" y="6068"/>
                  <a:pt x="3664" y="5484"/>
                  <a:pt x="3357" y="5484"/>
                </a:cubicBezTo>
                <a:close/>
                <a:moveTo>
                  <a:pt x="1147" y="5484"/>
                </a:moveTo>
                <a:cubicBezTo>
                  <a:pt x="840" y="5484"/>
                  <a:pt x="596" y="6068"/>
                  <a:pt x="596" y="6779"/>
                </a:cubicBezTo>
                <a:lnTo>
                  <a:pt x="1703" y="6779"/>
                </a:lnTo>
                <a:cubicBezTo>
                  <a:pt x="1698" y="6068"/>
                  <a:pt x="1449" y="5484"/>
                  <a:pt x="1147" y="5484"/>
                </a:cubicBezTo>
                <a:close/>
                <a:moveTo>
                  <a:pt x="40" y="4220"/>
                </a:moveTo>
                <a:cubicBezTo>
                  <a:pt x="347" y="4220"/>
                  <a:pt x="591" y="3635"/>
                  <a:pt x="591" y="2925"/>
                </a:cubicBezTo>
                <a:lnTo>
                  <a:pt x="0" y="2925"/>
                </a:lnTo>
                <a:lnTo>
                  <a:pt x="0" y="4220"/>
                </a:lnTo>
                <a:cubicBezTo>
                  <a:pt x="13" y="4209"/>
                  <a:pt x="27" y="4220"/>
                  <a:pt x="40" y="4220"/>
                </a:cubicBezTo>
                <a:close/>
                <a:moveTo>
                  <a:pt x="11093" y="21600"/>
                </a:moveTo>
                <a:cubicBezTo>
                  <a:pt x="11400" y="21600"/>
                  <a:pt x="11645" y="21015"/>
                  <a:pt x="11645" y="20305"/>
                </a:cubicBezTo>
                <a:lnTo>
                  <a:pt x="10538" y="20305"/>
                </a:lnTo>
                <a:cubicBezTo>
                  <a:pt x="10542" y="21015"/>
                  <a:pt x="10787" y="21600"/>
                  <a:pt x="11093" y="21600"/>
                </a:cubicBezTo>
                <a:close/>
                <a:moveTo>
                  <a:pt x="8884" y="21600"/>
                </a:moveTo>
                <a:cubicBezTo>
                  <a:pt x="9190" y="21600"/>
                  <a:pt x="9435" y="21015"/>
                  <a:pt x="9435" y="20305"/>
                </a:cubicBezTo>
                <a:lnTo>
                  <a:pt x="8328" y="20305"/>
                </a:lnTo>
                <a:cubicBezTo>
                  <a:pt x="8332" y="21015"/>
                  <a:pt x="8577" y="21600"/>
                  <a:pt x="8884" y="21600"/>
                </a:cubicBezTo>
                <a:close/>
                <a:moveTo>
                  <a:pt x="19937" y="17735"/>
                </a:moveTo>
                <a:cubicBezTo>
                  <a:pt x="20244" y="17735"/>
                  <a:pt x="20488" y="17150"/>
                  <a:pt x="20488" y="16440"/>
                </a:cubicBezTo>
                <a:lnTo>
                  <a:pt x="19381" y="16440"/>
                </a:lnTo>
                <a:cubicBezTo>
                  <a:pt x="19386" y="17150"/>
                  <a:pt x="19630" y="17735"/>
                  <a:pt x="19937" y="17735"/>
                </a:cubicBezTo>
                <a:close/>
                <a:moveTo>
                  <a:pt x="13303" y="21600"/>
                </a:moveTo>
                <a:cubicBezTo>
                  <a:pt x="13610" y="21600"/>
                  <a:pt x="13855" y="21015"/>
                  <a:pt x="13855" y="20305"/>
                </a:cubicBezTo>
                <a:lnTo>
                  <a:pt x="12747" y="20305"/>
                </a:lnTo>
                <a:cubicBezTo>
                  <a:pt x="12752" y="21015"/>
                  <a:pt x="13001" y="21600"/>
                  <a:pt x="13303" y="21600"/>
                </a:cubicBezTo>
                <a:close/>
                <a:moveTo>
                  <a:pt x="15517" y="21600"/>
                </a:moveTo>
                <a:cubicBezTo>
                  <a:pt x="15824" y="21600"/>
                  <a:pt x="16069" y="21015"/>
                  <a:pt x="16069" y="20305"/>
                </a:cubicBezTo>
                <a:lnTo>
                  <a:pt x="14962" y="20305"/>
                </a:lnTo>
                <a:cubicBezTo>
                  <a:pt x="14962" y="21015"/>
                  <a:pt x="15211" y="21600"/>
                  <a:pt x="15517" y="21600"/>
                </a:cubicBezTo>
                <a:close/>
                <a:moveTo>
                  <a:pt x="19937" y="15803"/>
                </a:moveTo>
                <a:cubicBezTo>
                  <a:pt x="20244" y="15803"/>
                  <a:pt x="20488" y="15218"/>
                  <a:pt x="20488" y="14508"/>
                </a:cubicBezTo>
                <a:lnTo>
                  <a:pt x="19381" y="14508"/>
                </a:lnTo>
                <a:cubicBezTo>
                  <a:pt x="19386" y="15218"/>
                  <a:pt x="19630" y="15803"/>
                  <a:pt x="19937" y="15803"/>
                </a:cubicBezTo>
                <a:close/>
                <a:moveTo>
                  <a:pt x="4460" y="21600"/>
                </a:moveTo>
                <a:cubicBezTo>
                  <a:pt x="4766" y="21600"/>
                  <a:pt x="5011" y="21015"/>
                  <a:pt x="5011" y="20305"/>
                </a:cubicBezTo>
                <a:lnTo>
                  <a:pt x="3904" y="20305"/>
                </a:lnTo>
                <a:cubicBezTo>
                  <a:pt x="3908" y="21015"/>
                  <a:pt x="4157" y="21600"/>
                  <a:pt x="4460" y="21600"/>
                </a:cubicBezTo>
                <a:close/>
                <a:moveTo>
                  <a:pt x="40" y="21600"/>
                </a:moveTo>
                <a:cubicBezTo>
                  <a:pt x="347" y="21600"/>
                  <a:pt x="591" y="21015"/>
                  <a:pt x="591" y="20305"/>
                </a:cubicBezTo>
                <a:lnTo>
                  <a:pt x="0" y="20305"/>
                </a:lnTo>
                <a:lnTo>
                  <a:pt x="0" y="21600"/>
                </a:lnTo>
                <a:cubicBezTo>
                  <a:pt x="13" y="21590"/>
                  <a:pt x="27" y="21600"/>
                  <a:pt x="40" y="21600"/>
                </a:cubicBezTo>
                <a:close/>
                <a:moveTo>
                  <a:pt x="2250" y="21600"/>
                </a:moveTo>
                <a:cubicBezTo>
                  <a:pt x="2557" y="21600"/>
                  <a:pt x="2801" y="21015"/>
                  <a:pt x="2801" y="20305"/>
                </a:cubicBezTo>
                <a:lnTo>
                  <a:pt x="1698" y="20305"/>
                </a:lnTo>
                <a:cubicBezTo>
                  <a:pt x="1698" y="21015"/>
                  <a:pt x="1947" y="21600"/>
                  <a:pt x="2250" y="21600"/>
                </a:cubicBezTo>
                <a:close/>
                <a:moveTo>
                  <a:pt x="19937" y="21600"/>
                </a:moveTo>
                <a:cubicBezTo>
                  <a:pt x="20244" y="21600"/>
                  <a:pt x="20488" y="21015"/>
                  <a:pt x="20488" y="20305"/>
                </a:cubicBezTo>
                <a:lnTo>
                  <a:pt x="19381" y="20305"/>
                </a:lnTo>
                <a:cubicBezTo>
                  <a:pt x="19386" y="21015"/>
                  <a:pt x="19630" y="21600"/>
                  <a:pt x="19937" y="21600"/>
                </a:cubicBezTo>
                <a:close/>
                <a:moveTo>
                  <a:pt x="14410" y="18999"/>
                </a:moveTo>
                <a:cubicBezTo>
                  <a:pt x="14104" y="18999"/>
                  <a:pt x="13859" y="19584"/>
                  <a:pt x="13859" y="20294"/>
                </a:cubicBezTo>
                <a:lnTo>
                  <a:pt x="14966" y="20294"/>
                </a:lnTo>
                <a:cubicBezTo>
                  <a:pt x="14962" y="19584"/>
                  <a:pt x="14717" y="18999"/>
                  <a:pt x="14410" y="18999"/>
                </a:cubicBezTo>
                <a:close/>
                <a:moveTo>
                  <a:pt x="9991" y="18999"/>
                </a:moveTo>
                <a:cubicBezTo>
                  <a:pt x="9684" y="18999"/>
                  <a:pt x="9439" y="19584"/>
                  <a:pt x="9439" y="20294"/>
                </a:cubicBezTo>
                <a:lnTo>
                  <a:pt x="10547" y="20294"/>
                </a:lnTo>
                <a:cubicBezTo>
                  <a:pt x="10542" y="19584"/>
                  <a:pt x="10293" y="18999"/>
                  <a:pt x="9991" y="18999"/>
                </a:cubicBezTo>
                <a:close/>
                <a:moveTo>
                  <a:pt x="12201" y="18999"/>
                </a:moveTo>
                <a:cubicBezTo>
                  <a:pt x="11894" y="18999"/>
                  <a:pt x="11649" y="19584"/>
                  <a:pt x="11649" y="20294"/>
                </a:cubicBezTo>
                <a:lnTo>
                  <a:pt x="12756" y="20294"/>
                </a:lnTo>
                <a:cubicBezTo>
                  <a:pt x="12752" y="19584"/>
                  <a:pt x="12503" y="18999"/>
                  <a:pt x="12201" y="18999"/>
                </a:cubicBezTo>
                <a:close/>
                <a:moveTo>
                  <a:pt x="7777" y="18999"/>
                </a:moveTo>
                <a:cubicBezTo>
                  <a:pt x="7470" y="18999"/>
                  <a:pt x="7225" y="19584"/>
                  <a:pt x="7225" y="20294"/>
                </a:cubicBezTo>
                <a:lnTo>
                  <a:pt x="8332" y="20294"/>
                </a:lnTo>
                <a:cubicBezTo>
                  <a:pt x="8332" y="19584"/>
                  <a:pt x="8083" y="18999"/>
                  <a:pt x="7777" y="18999"/>
                </a:cubicBezTo>
                <a:close/>
                <a:moveTo>
                  <a:pt x="21044" y="18999"/>
                </a:moveTo>
                <a:cubicBezTo>
                  <a:pt x="20737" y="18999"/>
                  <a:pt x="20493" y="19584"/>
                  <a:pt x="20493" y="20294"/>
                </a:cubicBezTo>
                <a:lnTo>
                  <a:pt x="21600" y="20294"/>
                </a:lnTo>
                <a:cubicBezTo>
                  <a:pt x="21596" y="19584"/>
                  <a:pt x="21347" y="18999"/>
                  <a:pt x="21044" y="18999"/>
                </a:cubicBezTo>
                <a:close/>
                <a:moveTo>
                  <a:pt x="16620" y="18999"/>
                </a:moveTo>
                <a:cubicBezTo>
                  <a:pt x="16313" y="18999"/>
                  <a:pt x="16069" y="19584"/>
                  <a:pt x="16069" y="20294"/>
                </a:cubicBezTo>
                <a:lnTo>
                  <a:pt x="17176" y="20294"/>
                </a:lnTo>
                <a:cubicBezTo>
                  <a:pt x="17176" y="19584"/>
                  <a:pt x="16927" y="18999"/>
                  <a:pt x="16620" y="18999"/>
                </a:cubicBezTo>
                <a:close/>
                <a:moveTo>
                  <a:pt x="17727" y="21600"/>
                </a:moveTo>
                <a:cubicBezTo>
                  <a:pt x="18034" y="21600"/>
                  <a:pt x="18279" y="21015"/>
                  <a:pt x="18279" y="20305"/>
                </a:cubicBezTo>
                <a:lnTo>
                  <a:pt x="17172" y="20305"/>
                </a:lnTo>
                <a:cubicBezTo>
                  <a:pt x="17176" y="21015"/>
                  <a:pt x="17421" y="21600"/>
                  <a:pt x="17727" y="21600"/>
                </a:cubicBezTo>
                <a:close/>
                <a:moveTo>
                  <a:pt x="17727" y="15803"/>
                </a:moveTo>
                <a:cubicBezTo>
                  <a:pt x="18034" y="15803"/>
                  <a:pt x="18279" y="15218"/>
                  <a:pt x="18279" y="14508"/>
                </a:cubicBezTo>
                <a:lnTo>
                  <a:pt x="17172" y="14508"/>
                </a:lnTo>
                <a:cubicBezTo>
                  <a:pt x="17176" y="15218"/>
                  <a:pt x="17421" y="15803"/>
                  <a:pt x="17727" y="15803"/>
                </a:cubicBezTo>
                <a:close/>
                <a:moveTo>
                  <a:pt x="18830" y="18999"/>
                </a:moveTo>
                <a:cubicBezTo>
                  <a:pt x="18523" y="18999"/>
                  <a:pt x="18279" y="19584"/>
                  <a:pt x="18279" y="20294"/>
                </a:cubicBezTo>
                <a:lnTo>
                  <a:pt x="19386" y="20294"/>
                </a:lnTo>
                <a:cubicBezTo>
                  <a:pt x="19386" y="19584"/>
                  <a:pt x="19137" y="18999"/>
                  <a:pt x="18830" y="18999"/>
                </a:cubicBezTo>
                <a:close/>
                <a:moveTo>
                  <a:pt x="5567" y="18999"/>
                </a:moveTo>
                <a:cubicBezTo>
                  <a:pt x="5260" y="18999"/>
                  <a:pt x="5015" y="19584"/>
                  <a:pt x="5015" y="20294"/>
                </a:cubicBezTo>
                <a:lnTo>
                  <a:pt x="6123" y="20294"/>
                </a:lnTo>
                <a:cubicBezTo>
                  <a:pt x="6118" y="19584"/>
                  <a:pt x="5874" y="18999"/>
                  <a:pt x="5567" y="18999"/>
                </a:cubicBezTo>
                <a:close/>
                <a:moveTo>
                  <a:pt x="5567" y="13202"/>
                </a:moveTo>
                <a:cubicBezTo>
                  <a:pt x="5260" y="13202"/>
                  <a:pt x="5015" y="13787"/>
                  <a:pt x="5015" y="14497"/>
                </a:cubicBezTo>
                <a:lnTo>
                  <a:pt x="6123" y="14497"/>
                </a:lnTo>
                <a:cubicBezTo>
                  <a:pt x="6118" y="13787"/>
                  <a:pt x="5874" y="13202"/>
                  <a:pt x="5567" y="13202"/>
                </a:cubicBezTo>
                <a:close/>
                <a:moveTo>
                  <a:pt x="9991" y="13202"/>
                </a:moveTo>
                <a:cubicBezTo>
                  <a:pt x="9684" y="13202"/>
                  <a:pt x="9439" y="13787"/>
                  <a:pt x="9439" y="14497"/>
                </a:cubicBezTo>
                <a:lnTo>
                  <a:pt x="10547" y="14497"/>
                </a:lnTo>
                <a:cubicBezTo>
                  <a:pt x="10542" y="13787"/>
                  <a:pt x="10293" y="13202"/>
                  <a:pt x="9991" y="13202"/>
                </a:cubicBezTo>
                <a:close/>
                <a:moveTo>
                  <a:pt x="14410" y="13202"/>
                </a:moveTo>
                <a:cubicBezTo>
                  <a:pt x="14104" y="13202"/>
                  <a:pt x="13859" y="13787"/>
                  <a:pt x="13859" y="14497"/>
                </a:cubicBezTo>
                <a:lnTo>
                  <a:pt x="14966" y="14497"/>
                </a:lnTo>
                <a:cubicBezTo>
                  <a:pt x="14962" y="13787"/>
                  <a:pt x="14717" y="13202"/>
                  <a:pt x="14410" y="13202"/>
                </a:cubicBezTo>
                <a:close/>
                <a:moveTo>
                  <a:pt x="7777" y="13202"/>
                </a:moveTo>
                <a:cubicBezTo>
                  <a:pt x="7470" y="13202"/>
                  <a:pt x="7225" y="13787"/>
                  <a:pt x="7225" y="14497"/>
                </a:cubicBezTo>
                <a:lnTo>
                  <a:pt x="8332" y="14497"/>
                </a:lnTo>
                <a:cubicBezTo>
                  <a:pt x="8332" y="13787"/>
                  <a:pt x="8083" y="13202"/>
                  <a:pt x="7777" y="13202"/>
                </a:cubicBezTo>
                <a:close/>
                <a:moveTo>
                  <a:pt x="12201" y="13202"/>
                </a:moveTo>
                <a:cubicBezTo>
                  <a:pt x="11894" y="13202"/>
                  <a:pt x="11649" y="13787"/>
                  <a:pt x="11649" y="14497"/>
                </a:cubicBezTo>
                <a:lnTo>
                  <a:pt x="12756" y="14497"/>
                </a:lnTo>
                <a:cubicBezTo>
                  <a:pt x="12752" y="13787"/>
                  <a:pt x="12503" y="13202"/>
                  <a:pt x="12201" y="13202"/>
                </a:cubicBezTo>
                <a:close/>
                <a:moveTo>
                  <a:pt x="20671" y="13547"/>
                </a:moveTo>
                <a:cubicBezTo>
                  <a:pt x="20560" y="13787"/>
                  <a:pt x="20488" y="14121"/>
                  <a:pt x="20488" y="14508"/>
                </a:cubicBezTo>
                <a:lnTo>
                  <a:pt x="21596" y="14508"/>
                </a:lnTo>
                <a:cubicBezTo>
                  <a:pt x="21596" y="14289"/>
                  <a:pt x="21573" y="14090"/>
                  <a:pt x="21533" y="13913"/>
                </a:cubicBezTo>
                <a:cubicBezTo>
                  <a:pt x="21244" y="13787"/>
                  <a:pt x="20960" y="13672"/>
                  <a:pt x="20671" y="13547"/>
                </a:cubicBezTo>
                <a:close/>
                <a:moveTo>
                  <a:pt x="20359" y="13411"/>
                </a:moveTo>
                <a:cubicBezTo>
                  <a:pt x="20044" y="13275"/>
                  <a:pt x="19728" y="13129"/>
                  <a:pt x="19412" y="12983"/>
                </a:cubicBezTo>
                <a:cubicBezTo>
                  <a:pt x="19484" y="13495"/>
                  <a:pt x="19693" y="13871"/>
                  <a:pt x="19937" y="13871"/>
                </a:cubicBezTo>
                <a:cubicBezTo>
                  <a:pt x="20106" y="13871"/>
                  <a:pt x="20257" y="13693"/>
                  <a:pt x="20359" y="13411"/>
                </a:cubicBezTo>
                <a:close/>
                <a:moveTo>
                  <a:pt x="16620" y="13202"/>
                </a:moveTo>
                <a:cubicBezTo>
                  <a:pt x="16313" y="13202"/>
                  <a:pt x="16069" y="13787"/>
                  <a:pt x="16069" y="14497"/>
                </a:cubicBezTo>
                <a:lnTo>
                  <a:pt x="17176" y="14497"/>
                </a:lnTo>
                <a:cubicBezTo>
                  <a:pt x="17176" y="13787"/>
                  <a:pt x="16927" y="13202"/>
                  <a:pt x="16620" y="13202"/>
                </a:cubicBezTo>
                <a:close/>
                <a:moveTo>
                  <a:pt x="18830" y="13202"/>
                </a:moveTo>
                <a:cubicBezTo>
                  <a:pt x="18523" y="13202"/>
                  <a:pt x="18279" y="13787"/>
                  <a:pt x="18279" y="14497"/>
                </a:cubicBezTo>
                <a:lnTo>
                  <a:pt x="19386" y="14497"/>
                </a:lnTo>
                <a:cubicBezTo>
                  <a:pt x="19386" y="13787"/>
                  <a:pt x="19137" y="13202"/>
                  <a:pt x="18830" y="13202"/>
                </a:cubicBezTo>
                <a:close/>
                <a:moveTo>
                  <a:pt x="6674" y="15803"/>
                </a:moveTo>
                <a:cubicBezTo>
                  <a:pt x="6981" y="15803"/>
                  <a:pt x="7225" y="15218"/>
                  <a:pt x="7225" y="14508"/>
                </a:cubicBezTo>
                <a:lnTo>
                  <a:pt x="6118" y="14508"/>
                </a:lnTo>
                <a:cubicBezTo>
                  <a:pt x="6118" y="15218"/>
                  <a:pt x="6367" y="15803"/>
                  <a:pt x="6674" y="15803"/>
                </a:cubicBezTo>
                <a:close/>
                <a:moveTo>
                  <a:pt x="15517" y="15803"/>
                </a:moveTo>
                <a:cubicBezTo>
                  <a:pt x="15824" y="15803"/>
                  <a:pt x="16069" y="15218"/>
                  <a:pt x="16069" y="14508"/>
                </a:cubicBezTo>
                <a:lnTo>
                  <a:pt x="14962" y="14508"/>
                </a:lnTo>
                <a:cubicBezTo>
                  <a:pt x="14962" y="15218"/>
                  <a:pt x="15211" y="15803"/>
                  <a:pt x="15517" y="15803"/>
                </a:cubicBezTo>
                <a:close/>
                <a:moveTo>
                  <a:pt x="8884" y="15803"/>
                </a:moveTo>
                <a:cubicBezTo>
                  <a:pt x="9190" y="15803"/>
                  <a:pt x="9435" y="15218"/>
                  <a:pt x="9435" y="14508"/>
                </a:cubicBezTo>
                <a:lnTo>
                  <a:pt x="8328" y="14508"/>
                </a:lnTo>
                <a:cubicBezTo>
                  <a:pt x="8332" y="15218"/>
                  <a:pt x="8577" y="15803"/>
                  <a:pt x="8884" y="15803"/>
                </a:cubicBezTo>
                <a:close/>
                <a:moveTo>
                  <a:pt x="11093" y="15803"/>
                </a:moveTo>
                <a:cubicBezTo>
                  <a:pt x="11400" y="15803"/>
                  <a:pt x="11645" y="15218"/>
                  <a:pt x="11645" y="14508"/>
                </a:cubicBezTo>
                <a:lnTo>
                  <a:pt x="10538" y="14508"/>
                </a:lnTo>
                <a:cubicBezTo>
                  <a:pt x="10542" y="15218"/>
                  <a:pt x="10787" y="15803"/>
                  <a:pt x="11093" y="15803"/>
                </a:cubicBezTo>
                <a:close/>
                <a:moveTo>
                  <a:pt x="13303" y="15803"/>
                </a:moveTo>
                <a:cubicBezTo>
                  <a:pt x="13610" y="15803"/>
                  <a:pt x="13855" y="15218"/>
                  <a:pt x="13855" y="14508"/>
                </a:cubicBezTo>
                <a:lnTo>
                  <a:pt x="12747" y="14508"/>
                </a:lnTo>
                <a:cubicBezTo>
                  <a:pt x="12752" y="15218"/>
                  <a:pt x="13001" y="15803"/>
                  <a:pt x="13303" y="15803"/>
                </a:cubicBezTo>
                <a:close/>
                <a:moveTo>
                  <a:pt x="4460" y="15803"/>
                </a:moveTo>
                <a:cubicBezTo>
                  <a:pt x="4766" y="15803"/>
                  <a:pt x="5011" y="15218"/>
                  <a:pt x="5011" y="14508"/>
                </a:cubicBezTo>
                <a:lnTo>
                  <a:pt x="3904" y="14508"/>
                </a:lnTo>
                <a:cubicBezTo>
                  <a:pt x="3908" y="15218"/>
                  <a:pt x="4157" y="15803"/>
                  <a:pt x="4460" y="15803"/>
                </a:cubicBezTo>
                <a:close/>
                <a:moveTo>
                  <a:pt x="4" y="15803"/>
                </a:moveTo>
                <a:cubicBezTo>
                  <a:pt x="18" y="15803"/>
                  <a:pt x="31" y="15803"/>
                  <a:pt x="44" y="15803"/>
                </a:cubicBezTo>
                <a:cubicBezTo>
                  <a:pt x="351" y="15803"/>
                  <a:pt x="596" y="15218"/>
                  <a:pt x="596" y="14508"/>
                </a:cubicBezTo>
                <a:lnTo>
                  <a:pt x="4" y="14508"/>
                </a:lnTo>
                <a:lnTo>
                  <a:pt x="4" y="15803"/>
                </a:lnTo>
                <a:close/>
                <a:moveTo>
                  <a:pt x="3357" y="13202"/>
                </a:moveTo>
                <a:cubicBezTo>
                  <a:pt x="3050" y="13202"/>
                  <a:pt x="2806" y="13787"/>
                  <a:pt x="2806" y="14497"/>
                </a:cubicBezTo>
                <a:lnTo>
                  <a:pt x="3913" y="14497"/>
                </a:lnTo>
                <a:cubicBezTo>
                  <a:pt x="3908" y="13787"/>
                  <a:pt x="3664" y="13202"/>
                  <a:pt x="3357" y="13202"/>
                </a:cubicBezTo>
                <a:close/>
                <a:moveTo>
                  <a:pt x="1147" y="13202"/>
                </a:moveTo>
                <a:cubicBezTo>
                  <a:pt x="840" y="13202"/>
                  <a:pt x="596" y="13787"/>
                  <a:pt x="596" y="14497"/>
                </a:cubicBezTo>
                <a:lnTo>
                  <a:pt x="1703" y="14497"/>
                </a:lnTo>
                <a:cubicBezTo>
                  <a:pt x="1698" y="13787"/>
                  <a:pt x="1449" y="13202"/>
                  <a:pt x="1147" y="13202"/>
                </a:cubicBezTo>
                <a:close/>
                <a:moveTo>
                  <a:pt x="2250" y="15803"/>
                </a:moveTo>
                <a:cubicBezTo>
                  <a:pt x="2557" y="15803"/>
                  <a:pt x="2801" y="15218"/>
                  <a:pt x="2801" y="14508"/>
                </a:cubicBezTo>
                <a:lnTo>
                  <a:pt x="1698" y="14508"/>
                </a:lnTo>
                <a:cubicBezTo>
                  <a:pt x="1698" y="15218"/>
                  <a:pt x="1947" y="15803"/>
                  <a:pt x="2250" y="15803"/>
                </a:cubicBezTo>
                <a:close/>
                <a:moveTo>
                  <a:pt x="6674" y="21600"/>
                </a:moveTo>
                <a:cubicBezTo>
                  <a:pt x="6981" y="21600"/>
                  <a:pt x="7225" y="21015"/>
                  <a:pt x="7225" y="20305"/>
                </a:cubicBezTo>
                <a:lnTo>
                  <a:pt x="6118" y="20305"/>
                </a:lnTo>
                <a:cubicBezTo>
                  <a:pt x="6118" y="21015"/>
                  <a:pt x="6367" y="21600"/>
                  <a:pt x="6674" y="21600"/>
                </a:cubicBezTo>
                <a:close/>
                <a:moveTo>
                  <a:pt x="1147" y="15135"/>
                </a:moveTo>
                <a:cubicBezTo>
                  <a:pt x="840" y="15135"/>
                  <a:pt x="596" y="15720"/>
                  <a:pt x="596" y="16430"/>
                </a:cubicBezTo>
                <a:lnTo>
                  <a:pt x="1703" y="16430"/>
                </a:lnTo>
                <a:cubicBezTo>
                  <a:pt x="1698" y="15720"/>
                  <a:pt x="1449" y="15135"/>
                  <a:pt x="1147" y="15135"/>
                </a:cubicBezTo>
                <a:close/>
                <a:moveTo>
                  <a:pt x="7777" y="15135"/>
                </a:moveTo>
                <a:cubicBezTo>
                  <a:pt x="7470" y="15135"/>
                  <a:pt x="7225" y="15720"/>
                  <a:pt x="7225" y="16430"/>
                </a:cubicBezTo>
                <a:lnTo>
                  <a:pt x="8332" y="16430"/>
                </a:lnTo>
                <a:cubicBezTo>
                  <a:pt x="8332" y="15720"/>
                  <a:pt x="8083" y="15135"/>
                  <a:pt x="7777" y="15135"/>
                </a:cubicBezTo>
                <a:close/>
                <a:moveTo>
                  <a:pt x="3357" y="15135"/>
                </a:moveTo>
                <a:cubicBezTo>
                  <a:pt x="3050" y="15135"/>
                  <a:pt x="2806" y="15720"/>
                  <a:pt x="2806" y="16430"/>
                </a:cubicBezTo>
                <a:lnTo>
                  <a:pt x="3913" y="16430"/>
                </a:lnTo>
                <a:cubicBezTo>
                  <a:pt x="3908" y="15720"/>
                  <a:pt x="3664" y="15135"/>
                  <a:pt x="3357" y="15135"/>
                </a:cubicBezTo>
                <a:close/>
                <a:moveTo>
                  <a:pt x="9991" y="15135"/>
                </a:moveTo>
                <a:cubicBezTo>
                  <a:pt x="9684" y="15135"/>
                  <a:pt x="9439" y="15720"/>
                  <a:pt x="9439" y="16430"/>
                </a:cubicBezTo>
                <a:lnTo>
                  <a:pt x="10547" y="16430"/>
                </a:lnTo>
                <a:cubicBezTo>
                  <a:pt x="10542" y="15720"/>
                  <a:pt x="10293" y="15135"/>
                  <a:pt x="9991" y="15135"/>
                </a:cubicBezTo>
                <a:close/>
                <a:moveTo>
                  <a:pt x="5567" y="15135"/>
                </a:moveTo>
                <a:cubicBezTo>
                  <a:pt x="5260" y="15135"/>
                  <a:pt x="5015" y="15720"/>
                  <a:pt x="5015" y="16430"/>
                </a:cubicBezTo>
                <a:lnTo>
                  <a:pt x="6123" y="16430"/>
                </a:lnTo>
                <a:cubicBezTo>
                  <a:pt x="6118" y="15720"/>
                  <a:pt x="5874" y="15135"/>
                  <a:pt x="5567" y="15135"/>
                </a:cubicBezTo>
                <a:close/>
                <a:moveTo>
                  <a:pt x="18830" y="15135"/>
                </a:moveTo>
                <a:cubicBezTo>
                  <a:pt x="18523" y="15135"/>
                  <a:pt x="18279" y="15720"/>
                  <a:pt x="18279" y="16430"/>
                </a:cubicBezTo>
                <a:lnTo>
                  <a:pt x="19386" y="16430"/>
                </a:lnTo>
                <a:cubicBezTo>
                  <a:pt x="19386" y="15720"/>
                  <a:pt x="19137" y="15135"/>
                  <a:pt x="18830" y="15135"/>
                </a:cubicBezTo>
                <a:close/>
                <a:moveTo>
                  <a:pt x="12201" y="15135"/>
                </a:moveTo>
                <a:cubicBezTo>
                  <a:pt x="11894" y="15135"/>
                  <a:pt x="11649" y="15720"/>
                  <a:pt x="11649" y="16430"/>
                </a:cubicBezTo>
                <a:lnTo>
                  <a:pt x="12756" y="16430"/>
                </a:lnTo>
                <a:cubicBezTo>
                  <a:pt x="12752" y="15720"/>
                  <a:pt x="12503" y="15135"/>
                  <a:pt x="12201" y="15135"/>
                </a:cubicBezTo>
                <a:close/>
                <a:moveTo>
                  <a:pt x="16620" y="15135"/>
                </a:moveTo>
                <a:cubicBezTo>
                  <a:pt x="16313" y="15135"/>
                  <a:pt x="16069" y="15720"/>
                  <a:pt x="16069" y="16430"/>
                </a:cubicBezTo>
                <a:lnTo>
                  <a:pt x="17176" y="16430"/>
                </a:lnTo>
                <a:cubicBezTo>
                  <a:pt x="17176" y="15720"/>
                  <a:pt x="16927" y="15135"/>
                  <a:pt x="16620" y="15135"/>
                </a:cubicBezTo>
                <a:close/>
                <a:moveTo>
                  <a:pt x="14410" y="15135"/>
                </a:moveTo>
                <a:cubicBezTo>
                  <a:pt x="14104" y="15135"/>
                  <a:pt x="13859" y="15720"/>
                  <a:pt x="13859" y="16430"/>
                </a:cubicBezTo>
                <a:lnTo>
                  <a:pt x="14966" y="16430"/>
                </a:lnTo>
                <a:cubicBezTo>
                  <a:pt x="14962" y="15720"/>
                  <a:pt x="14717" y="15135"/>
                  <a:pt x="14410" y="15135"/>
                </a:cubicBezTo>
                <a:close/>
                <a:moveTo>
                  <a:pt x="15517" y="17735"/>
                </a:moveTo>
                <a:cubicBezTo>
                  <a:pt x="15824" y="17735"/>
                  <a:pt x="16069" y="17150"/>
                  <a:pt x="16069" y="16440"/>
                </a:cubicBezTo>
                <a:lnTo>
                  <a:pt x="14962" y="16440"/>
                </a:lnTo>
                <a:cubicBezTo>
                  <a:pt x="14962" y="17150"/>
                  <a:pt x="15211" y="17735"/>
                  <a:pt x="15517" y="17735"/>
                </a:cubicBezTo>
                <a:close/>
                <a:moveTo>
                  <a:pt x="4" y="17735"/>
                </a:moveTo>
                <a:cubicBezTo>
                  <a:pt x="18" y="17735"/>
                  <a:pt x="31" y="17735"/>
                  <a:pt x="44" y="17735"/>
                </a:cubicBezTo>
                <a:cubicBezTo>
                  <a:pt x="351" y="17735"/>
                  <a:pt x="596" y="17150"/>
                  <a:pt x="596" y="16440"/>
                </a:cubicBezTo>
                <a:lnTo>
                  <a:pt x="4" y="16440"/>
                </a:lnTo>
                <a:lnTo>
                  <a:pt x="4" y="17735"/>
                </a:lnTo>
                <a:close/>
                <a:moveTo>
                  <a:pt x="13303" y="17735"/>
                </a:moveTo>
                <a:cubicBezTo>
                  <a:pt x="13610" y="17735"/>
                  <a:pt x="13855" y="17150"/>
                  <a:pt x="13855" y="16440"/>
                </a:cubicBezTo>
                <a:lnTo>
                  <a:pt x="12747" y="16440"/>
                </a:lnTo>
                <a:cubicBezTo>
                  <a:pt x="12752" y="17150"/>
                  <a:pt x="13001" y="17735"/>
                  <a:pt x="13303" y="17735"/>
                </a:cubicBezTo>
                <a:close/>
                <a:moveTo>
                  <a:pt x="21044" y="15135"/>
                </a:moveTo>
                <a:cubicBezTo>
                  <a:pt x="20737" y="15135"/>
                  <a:pt x="20493" y="15720"/>
                  <a:pt x="20493" y="16430"/>
                </a:cubicBezTo>
                <a:lnTo>
                  <a:pt x="21600" y="16430"/>
                </a:lnTo>
                <a:cubicBezTo>
                  <a:pt x="21596" y="15720"/>
                  <a:pt x="21347" y="15135"/>
                  <a:pt x="21044" y="15135"/>
                </a:cubicBezTo>
                <a:close/>
                <a:moveTo>
                  <a:pt x="17727" y="17735"/>
                </a:moveTo>
                <a:cubicBezTo>
                  <a:pt x="18034" y="17735"/>
                  <a:pt x="18279" y="17150"/>
                  <a:pt x="18279" y="16440"/>
                </a:cubicBezTo>
                <a:lnTo>
                  <a:pt x="17172" y="16440"/>
                </a:lnTo>
                <a:cubicBezTo>
                  <a:pt x="17176" y="17150"/>
                  <a:pt x="17421" y="17735"/>
                  <a:pt x="17727" y="17735"/>
                </a:cubicBezTo>
                <a:close/>
                <a:moveTo>
                  <a:pt x="11093" y="17735"/>
                </a:moveTo>
                <a:cubicBezTo>
                  <a:pt x="11400" y="17735"/>
                  <a:pt x="11645" y="17150"/>
                  <a:pt x="11645" y="16440"/>
                </a:cubicBezTo>
                <a:lnTo>
                  <a:pt x="10538" y="16440"/>
                </a:lnTo>
                <a:cubicBezTo>
                  <a:pt x="10542" y="17150"/>
                  <a:pt x="10787" y="17735"/>
                  <a:pt x="11093" y="17735"/>
                </a:cubicBezTo>
                <a:close/>
                <a:moveTo>
                  <a:pt x="4460" y="17735"/>
                </a:moveTo>
                <a:cubicBezTo>
                  <a:pt x="4766" y="17735"/>
                  <a:pt x="5011" y="17150"/>
                  <a:pt x="5011" y="16440"/>
                </a:cubicBezTo>
                <a:lnTo>
                  <a:pt x="3904" y="16440"/>
                </a:lnTo>
                <a:cubicBezTo>
                  <a:pt x="3908" y="17150"/>
                  <a:pt x="4157" y="17735"/>
                  <a:pt x="4460" y="17735"/>
                </a:cubicBezTo>
                <a:close/>
                <a:moveTo>
                  <a:pt x="2250" y="17735"/>
                </a:moveTo>
                <a:cubicBezTo>
                  <a:pt x="2557" y="17735"/>
                  <a:pt x="2801" y="17150"/>
                  <a:pt x="2801" y="16440"/>
                </a:cubicBezTo>
                <a:lnTo>
                  <a:pt x="1698" y="16440"/>
                </a:lnTo>
                <a:cubicBezTo>
                  <a:pt x="1698" y="17150"/>
                  <a:pt x="1947" y="17735"/>
                  <a:pt x="2250" y="17735"/>
                </a:cubicBezTo>
                <a:close/>
                <a:moveTo>
                  <a:pt x="8884" y="17735"/>
                </a:moveTo>
                <a:cubicBezTo>
                  <a:pt x="9190" y="17735"/>
                  <a:pt x="9435" y="17150"/>
                  <a:pt x="9435" y="16440"/>
                </a:cubicBezTo>
                <a:lnTo>
                  <a:pt x="8328" y="16440"/>
                </a:lnTo>
                <a:cubicBezTo>
                  <a:pt x="8332" y="17150"/>
                  <a:pt x="8577" y="17735"/>
                  <a:pt x="8884" y="17735"/>
                </a:cubicBezTo>
                <a:close/>
                <a:moveTo>
                  <a:pt x="6674" y="17735"/>
                </a:moveTo>
                <a:cubicBezTo>
                  <a:pt x="6981" y="17735"/>
                  <a:pt x="7225" y="17150"/>
                  <a:pt x="7225" y="16440"/>
                </a:cubicBezTo>
                <a:lnTo>
                  <a:pt x="6118" y="16440"/>
                </a:lnTo>
                <a:cubicBezTo>
                  <a:pt x="6118" y="17150"/>
                  <a:pt x="6367" y="17735"/>
                  <a:pt x="6674" y="17735"/>
                </a:cubicBezTo>
                <a:close/>
                <a:moveTo>
                  <a:pt x="1147" y="18999"/>
                </a:moveTo>
                <a:cubicBezTo>
                  <a:pt x="840" y="18999"/>
                  <a:pt x="596" y="19584"/>
                  <a:pt x="596" y="20294"/>
                </a:cubicBezTo>
                <a:lnTo>
                  <a:pt x="1703" y="20294"/>
                </a:lnTo>
                <a:cubicBezTo>
                  <a:pt x="1698" y="19584"/>
                  <a:pt x="1449" y="18999"/>
                  <a:pt x="1147" y="18999"/>
                </a:cubicBezTo>
                <a:close/>
                <a:moveTo>
                  <a:pt x="11093" y="13871"/>
                </a:moveTo>
                <a:cubicBezTo>
                  <a:pt x="11400" y="13871"/>
                  <a:pt x="11645" y="13286"/>
                  <a:pt x="11645" y="12576"/>
                </a:cubicBezTo>
                <a:lnTo>
                  <a:pt x="10538" y="12576"/>
                </a:lnTo>
                <a:cubicBezTo>
                  <a:pt x="10542" y="13296"/>
                  <a:pt x="10787" y="13871"/>
                  <a:pt x="11093" y="13871"/>
                </a:cubicBezTo>
                <a:close/>
                <a:moveTo>
                  <a:pt x="15517" y="13871"/>
                </a:moveTo>
                <a:cubicBezTo>
                  <a:pt x="15824" y="13871"/>
                  <a:pt x="16069" y="13286"/>
                  <a:pt x="16069" y="12576"/>
                </a:cubicBezTo>
                <a:lnTo>
                  <a:pt x="14962" y="12576"/>
                </a:lnTo>
                <a:cubicBezTo>
                  <a:pt x="14962" y="13296"/>
                  <a:pt x="15211" y="13871"/>
                  <a:pt x="15517" y="13871"/>
                </a:cubicBezTo>
                <a:close/>
                <a:moveTo>
                  <a:pt x="8884" y="13871"/>
                </a:moveTo>
                <a:cubicBezTo>
                  <a:pt x="9190" y="13871"/>
                  <a:pt x="9435" y="13286"/>
                  <a:pt x="9435" y="12576"/>
                </a:cubicBezTo>
                <a:lnTo>
                  <a:pt x="8328" y="12576"/>
                </a:lnTo>
                <a:cubicBezTo>
                  <a:pt x="8332" y="13296"/>
                  <a:pt x="8577" y="13871"/>
                  <a:pt x="8884" y="13871"/>
                </a:cubicBezTo>
                <a:close/>
                <a:moveTo>
                  <a:pt x="13303" y="13871"/>
                </a:moveTo>
                <a:cubicBezTo>
                  <a:pt x="13610" y="13871"/>
                  <a:pt x="13855" y="13286"/>
                  <a:pt x="13855" y="12576"/>
                </a:cubicBezTo>
                <a:lnTo>
                  <a:pt x="12747" y="12576"/>
                </a:lnTo>
                <a:cubicBezTo>
                  <a:pt x="12752" y="13296"/>
                  <a:pt x="13001" y="13871"/>
                  <a:pt x="13303" y="13871"/>
                </a:cubicBezTo>
                <a:close/>
                <a:moveTo>
                  <a:pt x="6674" y="13871"/>
                </a:moveTo>
                <a:cubicBezTo>
                  <a:pt x="6981" y="13871"/>
                  <a:pt x="7225" y="13286"/>
                  <a:pt x="7225" y="12576"/>
                </a:cubicBezTo>
                <a:lnTo>
                  <a:pt x="6118" y="12576"/>
                </a:lnTo>
                <a:cubicBezTo>
                  <a:pt x="6118" y="13296"/>
                  <a:pt x="6367" y="13871"/>
                  <a:pt x="6674" y="13871"/>
                </a:cubicBezTo>
                <a:close/>
                <a:moveTo>
                  <a:pt x="4460" y="13871"/>
                </a:moveTo>
                <a:cubicBezTo>
                  <a:pt x="4766" y="13871"/>
                  <a:pt x="5011" y="13286"/>
                  <a:pt x="5011" y="12576"/>
                </a:cubicBezTo>
                <a:lnTo>
                  <a:pt x="3904" y="12576"/>
                </a:lnTo>
                <a:cubicBezTo>
                  <a:pt x="3908" y="13296"/>
                  <a:pt x="4157" y="13871"/>
                  <a:pt x="4460" y="13871"/>
                </a:cubicBezTo>
                <a:close/>
                <a:moveTo>
                  <a:pt x="1147" y="11280"/>
                </a:moveTo>
                <a:cubicBezTo>
                  <a:pt x="840" y="11280"/>
                  <a:pt x="596" y="11865"/>
                  <a:pt x="596" y="12576"/>
                </a:cubicBezTo>
                <a:lnTo>
                  <a:pt x="1703" y="12576"/>
                </a:lnTo>
                <a:cubicBezTo>
                  <a:pt x="1698" y="11855"/>
                  <a:pt x="1449" y="11280"/>
                  <a:pt x="1147" y="11280"/>
                </a:cubicBezTo>
                <a:close/>
                <a:moveTo>
                  <a:pt x="591" y="12576"/>
                </a:moveTo>
                <a:lnTo>
                  <a:pt x="0" y="12576"/>
                </a:lnTo>
                <a:lnTo>
                  <a:pt x="0" y="13871"/>
                </a:lnTo>
                <a:cubicBezTo>
                  <a:pt x="13" y="13871"/>
                  <a:pt x="27" y="13871"/>
                  <a:pt x="40" y="13871"/>
                </a:cubicBezTo>
                <a:cubicBezTo>
                  <a:pt x="347" y="13871"/>
                  <a:pt x="591" y="13296"/>
                  <a:pt x="591" y="12576"/>
                </a:cubicBezTo>
                <a:close/>
                <a:moveTo>
                  <a:pt x="2250" y="13871"/>
                </a:moveTo>
                <a:cubicBezTo>
                  <a:pt x="2557" y="13871"/>
                  <a:pt x="2801" y="13286"/>
                  <a:pt x="2801" y="12576"/>
                </a:cubicBezTo>
                <a:lnTo>
                  <a:pt x="1698" y="12576"/>
                </a:lnTo>
                <a:cubicBezTo>
                  <a:pt x="1698" y="13296"/>
                  <a:pt x="1947" y="13871"/>
                  <a:pt x="2250" y="13871"/>
                </a:cubicBezTo>
                <a:close/>
                <a:moveTo>
                  <a:pt x="3357" y="18999"/>
                </a:moveTo>
                <a:cubicBezTo>
                  <a:pt x="3050" y="18999"/>
                  <a:pt x="2806" y="19584"/>
                  <a:pt x="2806" y="20294"/>
                </a:cubicBezTo>
                <a:lnTo>
                  <a:pt x="3913" y="20294"/>
                </a:lnTo>
                <a:cubicBezTo>
                  <a:pt x="3908" y="19584"/>
                  <a:pt x="3664" y="18999"/>
                  <a:pt x="3357" y="18999"/>
                </a:cubicBezTo>
                <a:close/>
                <a:moveTo>
                  <a:pt x="7777" y="11280"/>
                </a:moveTo>
                <a:cubicBezTo>
                  <a:pt x="7470" y="11280"/>
                  <a:pt x="7225" y="11865"/>
                  <a:pt x="7225" y="12576"/>
                </a:cubicBezTo>
                <a:lnTo>
                  <a:pt x="8332" y="12576"/>
                </a:lnTo>
                <a:cubicBezTo>
                  <a:pt x="8332" y="11855"/>
                  <a:pt x="8083" y="11280"/>
                  <a:pt x="7777" y="11280"/>
                </a:cubicBezTo>
                <a:close/>
                <a:moveTo>
                  <a:pt x="17727" y="13871"/>
                </a:moveTo>
                <a:cubicBezTo>
                  <a:pt x="18034" y="13871"/>
                  <a:pt x="18279" y="13286"/>
                  <a:pt x="18279" y="12576"/>
                </a:cubicBezTo>
                <a:lnTo>
                  <a:pt x="17172" y="12576"/>
                </a:lnTo>
                <a:cubicBezTo>
                  <a:pt x="17176" y="13296"/>
                  <a:pt x="17421" y="13871"/>
                  <a:pt x="17727" y="13871"/>
                </a:cubicBezTo>
                <a:close/>
                <a:moveTo>
                  <a:pt x="5567" y="11280"/>
                </a:moveTo>
                <a:cubicBezTo>
                  <a:pt x="5260" y="11280"/>
                  <a:pt x="5015" y="11865"/>
                  <a:pt x="5015" y="12576"/>
                </a:cubicBezTo>
                <a:lnTo>
                  <a:pt x="6123" y="12576"/>
                </a:lnTo>
                <a:cubicBezTo>
                  <a:pt x="6118" y="11855"/>
                  <a:pt x="5874" y="11280"/>
                  <a:pt x="5567" y="11280"/>
                </a:cubicBezTo>
                <a:close/>
                <a:moveTo>
                  <a:pt x="3357" y="11280"/>
                </a:moveTo>
                <a:cubicBezTo>
                  <a:pt x="3050" y="11280"/>
                  <a:pt x="2806" y="11865"/>
                  <a:pt x="2806" y="12576"/>
                </a:cubicBezTo>
                <a:lnTo>
                  <a:pt x="3913" y="12576"/>
                </a:lnTo>
                <a:cubicBezTo>
                  <a:pt x="3908" y="11855"/>
                  <a:pt x="3664" y="11280"/>
                  <a:pt x="3357" y="11280"/>
                </a:cubicBezTo>
                <a:close/>
                <a:moveTo>
                  <a:pt x="9991" y="11280"/>
                </a:moveTo>
                <a:cubicBezTo>
                  <a:pt x="9684" y="11280"/>
                  <a:pt x="9439" y="11865"/>
                  <a:pt x="9439" y="12576"/>
                </a:cubicBezTo>
                <a:lnTo>
                  <a:pt x="10547" y="12576"/>
                </a:lnTo>
                <a:cubicBezTo>
                  <a:pt x="10542" y="11855"/>
                  <a:pt x="10293" y="11280"/>
                  <a:pt x="9991" y="11280"/>
                </a:cubicBezTo>
                <a:close/>
                <a:moveTo>
                  <a:pt x="12201" y="11280"/>
                </a:moveTo>
                <a:cubicBezTo>
                  <a:pt x="11894" y="11280"/>
                  <a:pt x="11649" y="11865"/>
                  <a:pt x="11649" y="12576"/>
                </a:cubicBezTo>
                <a:lnTo>
                  <a:pt x="12756" y="12576"/>
                </a:lnTo>
                <a:cubicBezTo>
                  <a:pt x="12752" y="11855"/>
                  <a:pt x="12503" y="11280"/>
                  <a:pt x="12201" y="11280"/>
                </a:cubicBezTo>
                <a:close/>
                <a:moveTo>
                  <a:pt x="18283" y="12440"/>
                </a:moveTo>
                <a:cubicBezTo>
                  <a:pt x="18283" y="12482"/>
                  <a:pt x="18279" y="12534"/>
                  <a:pt x="18279" y="12576"/>
                </a:cubicBezTo>
                <a:lnTo>
                  <a:pt x="18550" y="12576"/>
                </a:lnTo>
                <a:cubicBezTo>
                  <a:pt x="18461" y="12534"/>
                  <a:pt x="18372" y="12482"/>
                  <a:pt x="18283" y="12440"/>
                </a:cubicBezTo>
                <a:close/>
                <a:moveTo>
                  <a:pt x="17069" y="11813"/>
                </a:moveTo>
                <a:cubicBezTo>
                  <a:pt x="16834" y="11688"/>
                  <a:pt x="16598" y="11562"/>
                  <a:pt x="16367" y="11427"/>
                </a:cubicBezTo>
                <a:cubicBezTo>
                  <a:pt x="16189" y="11646"/>
                  <a:pt x="16073" y="12074"/>
                  <a:pt x="16073" y="12576"/>
                </a:cubicBezTo>
                <a:lnTo>
                  <a:pt x="17180" y="12576"/>
                </a:lnTo>
                <a:cubicBezTo>
                  <a:pt x="17176" y="12283"/>
                  <a:pt x="17136" y="12022"/>
                  <a:pt x="17069" y="11813"/>
                </a:cubicBezTo>
                <a:close/>
                <a:moveTo>
                  <a:pt x="14410" y="11280"/>
                </a:moveTo>
                <a:cubicBezTo>
                  <a:pt x="14104" y="11280"/>
                  <a:pt x="13859" y="11865"/>
                  <a:pt x="13859" y="12576"/>
                </a:cubicBezTo>
                <a:lnTo>
                  <a:pt x="14966" y="12576"/>
                </a:lnTo>
                <a:cubicBezTo>
                  <a:pt x="14962" y="11855"/>
                  <a:pt x="14717" y="11280"/>
                  <a:pt x="14410" y="1128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624CF9E7-13A1-BF4A-9EC2-F202B0A3351B}"/>
              </a:ext>
            </a:extLst>
          </p:cNvPr>
          <p:cNvSpPr/>
          <p:nvPr userDrawn="1"/>
        </p:nvSpPr>
        <p:spPr>
          <a:xfrm>
            <a:off x="382271" y="4126014"/>
            <a:ext cx="11809729" cy="2528889"/>
          </a:xfrm>
          <a:custGeom>
            <a:avLst/>
            <a:gdLst/>
            <a:ahLst/>
            <a:cxnLst>
              <a:cxn ang="0">
                <a:pos x="wd2" y="hd2"/>
              </a:cxn>
              <a:cxn ang="5400000">
                <a:pos x="wd2" y="hd2"/>
              </a:cxn>
              <a:cxn ang="10800000">
                <a:pos x="wd2" y="hd2"/>
              </a:cxn>
              <a:cxn ang="16200000">
                <a:pos x="wd2" y="hd2"/>
              </a:cxn>
            </a:cxnLst>
            <a:rect l="0" t="0" r="r" b="b"/>
            <a:pathLst>
              <a:path w="21600" h="21335" extrusionOk="0">
                <a:moveTo>
                  <a:pt x="21600" y="1610"/>
                </a:moveTo>
                <a:cubicBezTo>
                  <a:pt x="21214" y="1299"/>
                  <a:pt x="20827" y="1021"/>
                  <a:pt x="20436" y="796"/>
                </a:cubicBezTo>
                <a:cubicBezTo>
                  <a:pt x="18657" y="-265"/>
                  <a:pt x="16924" y="-265"/>
                  <a:pt x="15145" y="796"/>
                </a:cubicBezTo>
                <a:cubicBezTo>
                  <a:pt x="13891" y="1546"/>
                  <a:pt x="12655" y="2714"/>
                  <a:pt x="11440" y="4353"/>
                </a:cubicBezTo>
                <a:cubicBezTo>
                  <a:pt x="10216" y="6014"/>
                  <a:pt x="9047" y="8478"/>
                  <a:pt x="7816" y="10096"/>
                </a:cubicBezTo>
                <a:cubicBezTo>
                  <a:pt x="5268" y="13460"/>
                  <a:pt x="2639" y="15335"/>
                  <a:pt x="0" y="16310"/>
                </a:cubicBezTo>
                <a:lnTo>
                  <a:pt x="0" y="21335"/>
                </a:lnTo>
                <a:lnTo>
                  <a:pt x="21600" y="21335"/>
                </a:lnTo>
                <a:lnTo>
                  <a:pt x="21600" y="161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1E98F303-711F-2F46-BF10-8266C82DAB2F}"/>
              </a:ext>
            </a:extLst>
          </p:cNvPr>
          <p:cNvSpPr/>
          <p:nvPr userDrawn="1"/>
        </p:nvSpPr>
        <p:spPr>
          <a:xfrm>
            <a:off x="0" y="4327842"/>
            <a:ext cx="12192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17205" y="10091"/>
                </a:moveTo>
                <a:cubicBezTo>
                  <a:pt x="16018" y="8463"/>
                  <a:pt x="14889" y="6000"/>
                  <a:pt x="13711" y="4351"/>
                </a:cubicBezTo>
                <a:cubicBezTo>
                  <a:pt x="12542" y="2701"/>
                  <a:pt x="11348" y="1545"/>
                  <a:pt x="10138" y="795"/>
                </a:cubicBezTo>
                <a:cubicBezTo>
                  <a:pt x="8422" y="-265"/>
                  <a:pt x="6751" y="-265"/>
                  <a:pt x="5035" y="795"/>
                </a:cubicBezTo>
                <a:cubicBezTo>
                  <a:pt x="3826" y="1545"/>
                  <a:pt x="2634" y="2712"/>
                  <a:pt x="1463" y="4351"/>
                </a:cubicBezTo>
                <a:cubicBezTo>
                  <a:pt x="970" y="5047"/>
                  <a:pt x="484" y="5882"/>
                  <a:pt x="0" y="6739"/>
                </a:cubicBezTo>
                <a:lnTo>
                  <a:pt x="0" y="21335"/>
                </a:lnTo>
                <a:lnTo>
                  <a:pt x="21600" y="21335"/>
                </a:lnTo>
                <a:lnTo>
                  <a:pt x="21600" y="14599"/>
                </a:lnTo>
                <a:cubicBezTo>
                  <a:pt x="20117" y="13528"/>
                  <a:pt x="18648" y="12061"/>
                  <a:pt x="17205" y="10091"/>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C262A4BC-019E-8643-BE5F-3938627625C8}"/>
              </a:ext>
            </a:extLst>
          </p:cNvPr>
          <p:cNvSpPr/>
          <p:nvPr userDrawn="1"/>
        </p:nvSpPr>
        <p:spPr>
          <a:xfrm>
            <a:off x="6304277" y="5312409"/>
            <a:ext cx="5887723" cy="1545591"/>
          </a:xfrm>
          <a:custGeom>
            <a:avLst/>
            <a:gdLst/>
            <a:ahLst/>
            <a:cxnLst>
              <a:cxn ang="0">
                <a:pos x="wd2" y="hd2"/>
              </a:cxn>
              <a:cxn ang="5400000">
                <a:pos x="wd2" y="hd2"/>
              </a:cxn>
              <a:cxn ang="10800000">
                <a:pos x="wd2" y="hd2"/>
              </a:cxn>
              <a:cxn ang="16200000">
                <a:pos x="wd2" y="hd2"/>
              </a:cxn>
            </a:cxnLst>
            <a:rect l="0" t="0" r="r" b="b"/>
            <a:pathLst>
              <a:path w="21600" h="21600" extrusionOk="0">
                <a:moveTo>
                  <a:pt x="18534" y="17447"/>
                </a:moveTo>
                <a:lnTo>
                  <a:pt x="19694" y="17447"/>
                </a:lnTo>
                <a:cubicBezTo>
                  <a:pt x="19694" y="18671"/>
                  <a:pt x="19433" y="19648"/>
                  <a:pt x="19117" y="19648"/>
                </a:cubicBezTo>
                <a:cubicBezTo>
                  <a:pt x="18800" y="19648"/>
                  <a:pt x="18534" y="18671"/>
                  <a:pt x="18534" y="17447"/>
                </a:cubicBezTo>
                <a:close/>
                <a:moveTo>
                  <a:pt x="14481" y="19665"/>
                </a:moveTo>
                <a:cubicBezTo>
                  <a:pt x="14802" y="19665"/>
                  <a:pt x="15058" y="18671"/>
                  <a:pt x="15058" y="17465"/>
                </a:cubicBezTo>
                <a:lnTo>
                  <a:pt x="13903" y="17465"/>
                </a:lnTo>
                <a:cubicBezTo>
                  <a:pt x="13903" y="18671"/>
                  <a:pt x="14159" y="19665"/>
                  <a:pt x="14481" y="19665"/>
                </a:cubicBezTo>
                <a:close/>
                <a:moveTo>
                  <a:pt x="16796" y="19665"/>
                </a:moveTo>
                <a:cubicBezTo>
                  <a:pt x="17118" y="19665"/>
                  <a:pt x="17374" y="18671"/>
                  <a:pt x="17374" y="17465"/>
                </a:cubicBezTo>
                <a:lnTo>
                  <a:pt x="16214" y="17465"/>
                </a:lnTo>
                <a:cubicBezTo>
                  <a:pt x="16219" y="18671"/>
                  <a:pt x="16480" y="19665"/>
                  <a:pt x="16796" y="19665"/>
                </a:cubicBezTo>
                <a:close/>
                <a:moveTo>
                  <a:pt x="20272" y="15246"/>
                </a:moveTo>
                <a:cubicBezTo>
                  <a:pt x="19951" y="15246"/>
                  <a:pt x="19694" y="16240"/>
                  <a:pt x="19694" y="17447"/>
                </a:cubicBezTo>
                <a:lnTo>
                  <a:pt x="20855" y="17447"/>
                </a:lnTo>
                <a:cubicBezTo>
                  <a:pt x="20850" y="16240"/>
                  <a:pt x="20594" y="15246"/>
                  <a:pt x="20272" y="15246"/>
                </a:cubicBezTo>
                <a:close/>
                <a:moveTo>
                  <a:pt x="21432" y="19665"/>
                </a:moveTo>
                <a:cubicBezTo>
                  <a:pt x="21488" y="19665"/>
                  <a:pt x="21544" y="19630"/>
                  <a:pt x="21600" y="19577"/>
                </a:cubicBezTo>
                <a:lnTo>
                  <a:pt x="21600" y="17465"/>
                </a:lnTo>
                <a:lnTo>
                  <a:pt x="20855" y="17465"/>
                </a:lnTo>
                <a:cubicBezTo>
                  <a:pt x="20850" y="18671"/>
                  <a:pt x="21111" y="19665"/>
                  <a:pt x="21432" y="19665"/>
                </a:cubicBezTo>
                <a:close/>
                <a:moveTo>
                  <a:pt x="11005" y="15246"/>
                </a:moveTo>
                <a:cubicBezTo>
                  <a:pt x="10684" y="15246"/>
                  <a:pt x="10427" y="16240"/>
                  <a:pt x="10427" y="17447"/>
                </a:cubicBezTo>
                <a:lnTo>
                  <a:pt x="11587" y="17447"/>
                </a:lnTo>
                <a:cubicBezTo>
                  <a:pt x="11583" y="16240"/>
                  <a:pt x="11326" y="15246"/>
                  <a:pt x="11005" y="15246"/>
                </a:cubicBezTo>
                <a:close/>
                <a:moveTo>
                  <a:pt x="13321" y="15246"/>
                </a:moveTo>
                <a:cubicBezTo>
                  <a:pt x="12999" y="15246"/>
                  <a:pt x="12743" y="16240"/>
                  <a:pt x="12743" y="17447"/>
                </a:cubicBezTo>
                <a:lnTo>
                  <a:pt x="13903" y="17447"/>
                </a:lnTo>
                <a:cubicBezTo>
                  <a:pt x="13903" y="16240"/>
                  <a:pt x="13642" y="15246"/>
                  <a:pt x="13321" y="15246"/>
                </a:cubicBezTo>
                <a:close/>
                <a:moveTo>
                  <a:pt x="14481" y="16364"/>
                </a:moveTo>
                <a:cubicBezTo>
                  <a:pt x="14802" y="16364"/>
                  <a:pt x="15058" y="15370"/>
                  <a:pt x="15058" y="14163"/>
                </a:cubicBezTo>
                <a:lnTo>
                  <a:pt x="13903" y="14163"/>
                </a:lnTo>
                <a:cubicBezTo>
                  <a:pt x="13903" y="15370"/>
                  <a:pt x="14159" y="16364"/>
                  <a:pt x="14481" y="16364"/>
                </a:cubicBezTo>
                <a:close/>
                <a:moveTo>
                  <a:pt x="17957" y="15246"/>
                </a:moveTo>
                <a:cubicBezTo>
                  <a:pt x="17635" y="15246"/>
                  <a:pt x="17379" y="16240"/>
                  <a:pt x="17379" y="17447"/>
                </a:cubicBezTo>
                <a:lnTo>
                  <a:pt x="18539" y="17447"/>
                </a:lnTo>
                <a:cubicBezTo>
                  <a:pt x="18534" y="16240"/>
                  <a:pt x="18273" y="15246"/>
                  <a:pt x="17957" y="15246"/>
                </a:cubicBezTo>
                <a:close/>
                <a:moveTo>
                  <a:pt x="8107" y="14305"/>
                </a:moveTo>
                <a:cubicBezTo>
                  <a:pt x="7753" y="14678"/>
                  <a:pt x="7399" y="15033"/>
                  <a:pt x="7045" y="15370"/>
                </a:cubicBezTo>
                <a:cubicBezTo>
                  <a:pt x="7147" y="15974"/>
                  <a:pt x="7324" y="16364"/>
                  <a:pt x="7529" y="16364"/>
                </a:cubicBezTo>
                <a:cubicBezTo>
                  <a:pt x="7837" y="16364"/>
                  <a:pt x="8088" y="15459"/>
                  <a:pt x="8107" y="14305"/>
                </a:cubicBezTo>
                <a:close/>
                <a:moveTo>
                  <a:pt x="19112" y="16364"/>
                </a:moveTo>
                <a:cubicBezTo>
                  <a:pt x="19433" y="16364"/>
                  <a:pt x="19690" y="15370"/>
                  <a:pt x="19690" y="14163"/>
                </a:cubicBezTo>
                <a:lnTo>
                  <a:pt x="18530" y="14163"/>
                </a:lnTo>
                <a:cubicBezTo>
                  <a:pt x="18534" y="15370"/>
                  <a:pt x="18795" y="16364"/>
                  <a:pt x="19112" y="16364"/>
                </a:cubicBezTo>
                <a:close/>
                <a:moveTo>
                  <a:pt x="8689" y="15246"/>
                </a:moveTo>
                <a:cubicBezTo>
                  <a:pt x="8368" y="15246"/>
                  <a:pt x="8112" y="16240"/>
                  <a:pt x="8112" y="17447"/>
                </a:cubicBezTo>
                <a:lnTo>
                  <a:pt x="9272" y="17447"/>
                </a:lnTo>
                <a:cubicBezTo>
                  <a:pt x="9267" y="16240"/>
                  <a:pt x="9011" y="15246"/>
                  <a:pt x="8689" y="15246"/>
                </a:cubicBezTo>
                <a:close/>
                <a:moveTo>
                  <a:pt x="21432" y="16364"/>
                </a:moveTo>
                <a:cubicBezTo>
                  <a:pt x="21488" y="16364"/>
                  <a:pt x="21544" y="16329"/>
                  <a:pt x="21600" y="16275"/>
                </a:cubicBezTo>
                <a:lnTo>
                  <a:pt x="21600" y="14163"/>
                </a:lnTo>
                <a:lnTo>
                  <a:pt x="20855" y="14163"/>
                </a:lnTo>
                <a:cubicBezTo>
                  <a:pt x="20850" y="15370"/>
                  <a:pt x="21111" y="16364"/>
                  <a:pt x="21432" y="16364"/>
                </a:cubicBezTo>
                <a:close/>
                <a:moveTo>
                  <a:pt x="16796" y="16364"/>
                </a:moveTo>
                <a:cubicBezTo>
                  <a:pt x="17118" y="16364"/>
                  <a:pt x="17374" y="15370"/>
                  <a:pt x="17374" y="14163"/>
                </a:cubicBezTo>
                <a:lnTo>
                  <a:pt x="16214" y="14163"/>
                </a:lnTo>
                <a:cubicBezTo>
                  <a:pt x="16219" y="15370"/>
                  <a:pt x="16480" y="16364"/>
                  <a:pt x="16796" y="16364"/>
                </a:cubicBezTo>
                <a:close/>
                <a:moveTo>
                  <a:pt x="9850" y="19665"/>
                </a:moveTo>
                <a:cubicBezTo>
                  <a:pt x="10171" y="19665"/>
                  <a:pt x="10427" y="18671"/>
                  <a:pt x="10427" y="17465"/>
                </a:cubicBezTo>
                <a:lnTo>
                  <a:pt x="9267" y="17465"/>
                </a:lnTo>
                <a:cubicBezTo>
                  <a:pt x="9267" y="18671"/>
                  <a:pt x="9528" y="19665"/>
                  <a:pt x="9850" y="19665"/>
                </a:cubicBezTo>
                <a:close/>
                <a:moveTo>
                  <a:pt x="12165" y="19665"/>
                </a:moveTo>
                <a:cubicBezTo>
                  <a:pt x="12487" y="19665"/>
                  <a:pt x="12743" y="18671"/>
                  <a:pt x="12743" y="17465"/>
                </a:cubicBezTo>
                <a:lnTo>
                  <a:pt x="11583" y="17465"/>
                </a:lnTo>
                <a:cubicBezTo>
                  <a:pt x="11583" y="18671"/>
                  <a:pt x="11844" y="19665"/>
                  <a:pt x="12165" y="19665"/>
                </a:cubicBezTo>
                <a:close/>
                <a:moveTo>
                  <a:pt x="7529" y="19665"/>
                </a:moveTo>
                <a:cubicBezTo>
                  <a:pt x="7851" y="19665"/>
                  <a:pt x="8107" y="18671"/>
                  <a:pt x="8107" y="17465"/>
                </a:cubicBezTo>
                <a:lnTo>
                  <a:pt x="6947" y="17465"/>
                </a:lnTo>
                <a:cubicBezTo>
                  <a:pt x="6951" y="18671"/>
                  <a:pt x="7212" y="19665"/>
                  <a:pt x="7529" y="19665"/>
                </a:cubicBezTo>
                <a:close/>
                <a:moveTo>
                  <a:pt x="4636" y="17518"/>
                </a:moveTo>
                <a:cubicBezTo>
                  <a:pt x="4645" y="18707"/>
                  <a:pt x="4901" y="19665"/>
                  <a:pt x="5214" y="19665"/>
                </a:cubicBezTo>
                <a:cubicBezTo>
                  <a:pt x="5535" y="19665"/>
                  <a:pt x="5791" y="18671"/>
                  <a:pt x="5791" y="17465"/>
                </a:cubicBezTo>
                <a:lnTo>
                  <a:pt x="4715" y="17465"/>
                </a:lnTo>
                <a:cubicBezTo>
                  <a:pt x="4692" y="17482"/>
                  <a:pt x="4664" y="17500"/>
                  <a:pt x="4636" y="17518"/>
                </a:cubicBezTo>
                <a:close/>
                <a:moveTo>
                  <a:pt x="6719" y="15690"/>
                </a:moveTo>
                <a:cubicBezTo>
                  <a:pt x="6430" y="15956"/>
                  <a:pt x="6141" y="16222"/>
                  <a:pt x="5852" y="16488"/>
                </a:cubicBezTo>
                <a:cubicBezTo>
                  <a:pt x="5815" y="16790"/>
                  <a:pt x="5791" y="17110"/>
                  <a:pt x="5791" y="17465"/>
                </a:cubicBezTo>
                <a:lnTo>
                  <a:pt x="6951" y="17465"/>
                </a:lnTo>
                <a:cubicBezTo>
                  <a:pt x="6951" y="16737"/>
                  <a:pt x="6858" y="16080"/>
                  <a:pt x="6719" y="15690"/>
                </a:cubicBezTo>
                <a:close/>
                <a:moveTo>
                  <a:pt x="15641" y="15246"/>
                </a:moveTo>
                <a:cubicBezTo>
                  <a:pt x="15319" y="15246"/>
                  <a:pt x="15063" y="16240"/>
                  <a:pt x="15063" y="17447"/>
                </a:cubicBezTo>
                <a:lnTo>
                  <a:pt x="16223" y="17447"/>
                </a:lnTo>
                <a:cubicBezTo>
                  <a:pt x="16219" y="16240"/>
                  <a:pt x="15958" y="15246"/>
                  <a:pt x="15641" y="15246"/>
                </a:cubicBezTo>
                <a:close/>
                <a:moveTo>
                  <a:pt x="9314" y="21600"/>
                </a:moveTo>
                <a:lnTo>
                  <a:pt x="10381" y="21600"/>
                </a:lnTo>
                <a:cubicBezTo>
                  <a:pt x="10409" y="21334"/>
                  <a:pt x="10427" y="21050"/>
                  <a:pt x="10427" y="20748"/>
                </a:cubicBezTo>
                <a:lnTo>
                  <a:pt x="9267" y="20748"/>
                </a:lnTo>
                <a:cubicBezTo>
                  <a:pt x="9267" y="21050"/>
                  <a:pt x="9286" y="21334"/>
                  <a:pt x="9314" y="21600"/>
                </a:cubicBezTo>
                <a:close/>
                <a:moveTo>
                  <a:pt x="6998" y="21600"/>
                </a:moveTo>
                <a:lnTo>
                  <a:pt x="8065" y="21600"/>
                </a:lnTo>
                <a:cubicBezTo>
                  <a:pt x="8093" y="21334"/>
                  <a:pt x="8112" y="21050"/>
                  <a:pt x="8112" y="20748"/>
                </a:cubicBezTo>
                <a:lnTo>
                  <a:pt x="6951" y="20748"/>
                </a:lnTo>
                <a:cubicBezTo>
                  <a:pt x="6951" y="21050"/>
                  <a:pt x="6965" y="21334"/>
                  <a:pt x="6998" y="21600"/>
                </a:cubicBezTo>
                <a:close/>
                <a:moveTo>
                  <a:pt x="4678" y="21600"/>
                </a:moveTo>
                <a:lnTo>
                  <a:pt x="5745" y="21600"/>
                </a:lnTo>
                <a:cubicBezTo>
                  <a:pt x="5773" y="21334"/>
                  <a:pt x="5791" y="21050"/>
                  <a:pt x="5791" y="20748"/>
                </a:cubicBezTo>
                <a:lnTo>
                  <a:pt x="4631" y="20748"/>
                </a:lnTo>
                <a:cubicBezTo>
                  <a:pt x="4636" y="21050"/>
                  <a:pt x="4650" y="21334"/>
                  <a:pt x="4678" y="21600"/>
                </a:cubicBezTo>
                <a:close/>
                <a:moveTo>
                  <a:pt x="2362" y="21600"/>
                </a:moveTo>
                <a:lnTo>
                  <a:pt x="3429" y="21600"/>
                </a:lnTo>
                <a:cubicBezTo>
                  <a:pt x="3457" y="21334"/>
                  <a:pt x="3476" y="21050"/>
                  <a:pt x="3476" y="20748"/>
                </a:cubicBezTo>
                <a:lnTo>
                  <a:pt x="2316" y="20748"/>
                </a:lnTo>
                <a:cubicBezTo>
                  <a:pt x="2320" y="21050"/>
                  <a:pt x="2334" y="21334"/>
                  <a:pt x="2362" y="21600"/>
                </a:cubicBezTo>
                <a:close/>
                <a:moveTo>
                  <a:pt x="21595" y="20748"/>
                </a:moveTo>
                <a:lnTo>
                  <a:pt x="20850" y="20748"/>
                </a:lnTo>
                <a:cubicBezTo>
                  <a:pt x="20850" y="21050"/>
                  <a:pt x="20864" y="21334"/>
                  <a:pt x="20896" y="21600"/>
                </a:cubicBezTo>
                <a:lnTo>
                  <a:pt x="21595" y="21600"/>
                </a:lnTo>
                <a:lnTo>
                  <a:pt x="21595" y="20748"/>
                </a:lnTo>
                <a:close/>
                <a:moveTo>
                  <a:pt x="11629" y="21600"/>
                </a:moveTo>
                <a:lnTo>
                  <a:pt x="12696" y="21600"/>
                </a:lnTo>
                <a:cubicBezTo>
                  <a:pt x="12724" y="21334"/>
                  <a:pt x="12743" y="21050"/>
                  <a:pt x="12743" y="20748"/>
                </a:cubicBezTo>
                <a:lnTo>
                  <a:pt x="11583" y="20748"/>
                </a:lnTo>
                <a:cubicBezTo>
                  <a:pt x="11583" y="21050"/>
                  <a:pt x="11601" y="21334"/>
                  <a:pt x="11629" y="21600"/>
                </a:cubicBezTo>
                <a:close/>
                <a:moveTo>
                  <a:pt x="18581" y="21600"/>
                </a:moveTo>
                <a:lnTo>
                  <a:pt x="19648" y="21600"/>
                </a:lnTo>
                <a:cubicBezTo>
                  <a:pt x="19676" y="21334"/>
                  <a:pt x="19694" y="21050"/>
                  <a:pt x="19694" y="20748"/>
                </a:cubicBezTo>
                <a:lnTo>
                  <a:pt x="18534" y="20748"/>
                </a:lnTo>
                <a:cubicBezTo>
                  <a:pt x="18534" y="21050"/>
                  <a:pt x="18553" y="21334"/>
                  <a:pt x="18581" y="21600"/>
                </a:cubicBezTo>
                <a:close/>
                <a:moveTo>
                  <a:pt x="16265" y="21600"/>
                </a:moveTo>
                <a:lnTo>
                  <a:pt x="17332" y="21600"/>
                </a:lnTo>
                <a:cubicBezTo>
                  <a:pt x="17360" y="21334"/>
                  <a:pt x="17379" y="21050"/>
                  <a:pt x="17379" y="20748"/>
                </a:cubicBezTo>
                <a:lnTo>
                  <a:pt x="16219" y="20748"/>
                </a:lnTo>
                <a:cubicBezTo>
                  <a:pt x="16219" y="21050"/>
                  <a:pt x="16233" y="21334"/>
                  <a:pt x="16265" y="21600"/>
                </a:cubicBezTo>
                <a:close/>
                <a:moveTo>
                  <a:pt x="13945" y="21600"/>
                </a:moveTo>
                <a:lnTo>
                  <a:pt x="15012" y="21600"/>
                </a:lnTo>
                <a:cubicBezTo>
                  <a:pt x="15040" y="21334"/>
                  <a:pt x="15058" y="21050"/>
                  <a:pt x="15058" y="20748"/>
                </a:cubicBezTo>
                <a:lnTo>
                  <a:pt x="13903" y="20748"/>
                </a:lnTo>
                <a:cubicBezTo>
                  <a:pt x="13903" y="21050"/>
                  <a:pt x="13917" y="21334"/>
                  <a:pt x="13945" y="21600"/>
                </a:cubicBezTo>
                <a:close/>
                <a:moveTo>
                  <a:pt x="47" y="21600"/>
                </a:moveTo>
                <a:lnTo>
                  <a:pt x="1114" y="21600"/>
                </a:lnTo>
                <a:cubicBezTo>
                  <a:pt x="1142" y="21334"/>
                  <a:pt x="1160" y="21050"/>
                  <a:pt x="1160" y="20748"/>
                </a:cubicBezTo>
                <a:lnTo>
                  <a:pt x="0" y="20748"/>
                </a:lnTo>
                <a:cubicBezTo>
                  <a:pt x="0" y="21050"/>
                  <a:pt x="19" y="21334"/>
                  <a:pt x="47" y="21600"/>
                </a:cubicBezTo>
                <a:close/>
                <a:moveTo>
                  <a:pt x="13321" y="18547"/>
                </a:moveTo>
                <a:cubicBezTo>
                  <a:pt x="12999" y="18547"/>
                  <a:pt x="12743" y="19541"/>
                  <a:pt x="12743" y="20748"/>
                </a:cubicBezTo>
                <a:lnTo>
                  <a:pt x="13903" y="20748"/>
                </a:lnTo>
                <a:cubicBezTo>
                  <a:pt x="13903" y="19523"/>
                  <a:pt x="13642" y="18547"/>
                  <a:pt x="13321" y="18547"/>
                </a:cubicBezTo>
                <a:close/>
                <a:moveTo>
                  <a:pt x="17957" y="18547"/>
                </a:moveTo>
                <a:cubicBezTo>
                  <a:pt x="17635" y="18547"/>
                  <a:pt x="17379" y="19541"/>
                  <a:pt x="17379" y="20748"/>
                </a:cubicBezTo>
                <a:lnTo>
                  <a:pt x="18539" y="20748"/>
                </a:lnTo>
                <a:cubicBezTo>
                  <a:pt x="18534" y="19523"/>
                  <a:pt x="18273" y="18547"/>
                  <a:pt x="17957" y="18547"/>
                </a:cubicBezTo>
                <a:close/>
                <a:moveTo>
                  <a:pt x="15641" y="18547"/>
                </a:moveTo>
                <a:cubicBezTo>
                  <a:pt x="15319" y="18547"/>
                  <a:pt x="15063" y="19541"/>
                  <a:pt x="15063" y="20748"/>
                </a:cubicBezTo>
                <a:lnTo>
                  <a:pt x="16223" y="20748"/>
                </a:lnTo>
                <a:cubicBezTo>
                  <a:pt x="16219" y="19523"/>
                  <a:pt x="15958" y="18547"/>
                  <a:pt x="15641" y="18547"/>
                </a:cubicBezTo>
                <a:close/>
                <a:moveTo>
                  <a:pt x="1193" y="20003"/>
                </a:moveTo>
                <a:cubicBezTo>
                  <a:pt x="1169" y="20233"/>
                  <a:pt x="1155" y="20482"/>
                  <a:pt x="1155" y="20748"/>
                </a:cubicBezTo>
                <a:lnTo>
                  <a:pt x="2316" y="20748"/>
                </a:lnTo>
                <a:cubicBezTo>
                  <a:pt x="2316" y="20216"/>
                  <a:pt x="2264" y="19736"/>
                  <a:pt x="2185" y="19346"/>
                </a:cubicBezTo>
                <a:cubicBezTo>
                  <a:pt x="1854" y="19577"/>
                  <a:pt x="1524" y="19790"/>
                  <a:pt x="1193" y="20003"/>
                </a:cubicBezTo>
                <a:close/>
                <a:moveTo>
                  <a:pt x="20272" y="18547"/>
                </a:moveTo>
                <a:cubicBezTo>
                  <a:pt x="19951" y="18547"/>
                  <a:pt x="19694" y="19541"/>
                  <a:pt x="19694" y="20748"/>
                </a:cubicBezTo>
                <a:lnTo>
                  <a:pt x="20855" y="20748"/>
                </a:lnTo>
                <a:cubicBezTo>
                  <a:pt x="20850" y="19523"/>
                  <a:pt x="20594" y="18547"/>
                  <a:pt x="20272" y="18547"/>
                </a:cubicBezTo>
                <a:close/>
                <a:moveTo>
                  <a:pt x="6374" y="18547"/>
                </a:moveTo>
                <a:cubicBezTo>
                  <a:pt x="6052" y="18547"/>
                  <a:pt x="5796" y="19541"/>
                  <a:pt x="5796" y="20748"/>
                </a:cubicBezTo>
                <a:lnTo>
                  <a:pt x="6956" y="20748"/>
                </a:lnTo>
                <a:cubicBezTo>
                  <a:pt x="6951" y="19523"/>
                  <a:pt x="6691" y="18547"/>
                  <a:pt x="6374" y="18547"/>
                </a:cubicBezTo>
                <a:close/>
                <a:moveTo>
                  <a:pt x="11005" y="18547"/>
                </a:moveTo>
                <a:cubicBezTo>
                  <a:pt x="10684" y="18547"/>
                  <a:pt x="10427" y="19541"/>
                  <a:pt x="10427" y="20748"/>
                </a:cubicBezTo>
                <a:lnTo>
                  <a:pt x="11587" y="20748"/>
                </a:lnTo>
                <a:cubicBezTo>
                  <a:pt x="11583" y="19523"/>
                  <a:pt x="11326" y="18547"/>
                  <a:pt x="11005" y="18547"/>
                </a:cubicBezTo>
                <a:close/>
                <a:moveTo>
                  <a:pt x="8689" y="18547"/>
                </a:moveTo>
                <a:cubicBezTo>
                  <a:pt x="8368" y="18547"/>
                  <a:pt x="8112" y="19541"/>
                  <a:pt x="8112" y="20748"/>
                </a:cubicBezTo>
                <a:lnTo>
                  <a:pt x="9272" y="20748"/>
                </a:lnTo>
                <a:cubicBezTo>
                  <a:pt x="9267" y="19523"/>
                  <a:pt x="9011" y="18547"/>
                  <a:pt x="8689" y="18547"/>
                </a:cubicBezTo>
                <a:close/>
                <a:moveTo>
                  <a:pt x="4053" y="18547"/>
                </a:moveTo>
                <a:cubicBezTo>
                  <a:pt x="3732" y="18547"/>
                  <a:pt x="3476" y="19541"/>
                  <a:pt x="3476" y="20748"/>
                </a:cubicBezTo>
                <a:lnTo>
                  <a:pt x="4636" y="20748"/>
                </a:lnTo>
                <a:cubicBezTo>
                  <a:pt x="4636" y="19523"/>
                  <a:pt x="4375" y="18547"/>
                  <a:pt x="4053" y="18547"/>
                </a:cubicBezTo>
                <a:close/>
                <a:moveTo>
                  <a:pt x="21432" y="6478"/>
                </a:moveTo>
                <a:cubicBezTo>
                  <a:pt x="21488" y="6478"/>
                  <a:pt x="21544" y="6443"/>
                  <a:pt x="21600" y="6389"/>
                </a:cubicBezTo>
                <a:lnTo>
                  <a:pt x="21600" y="4277"/>
                </a:lnTo>
                <a:lnTo>
                  <a:pt x="20855" y="4277"/>
                </a:lnTo>
                <a:cubicBezTo>
                  <a:pt x="20850" y="5484"/>
                  <a:pt x="21111" y="6478"/>
                  <a:pt x="21432" y="6478"/>
                </a:cubicBezTo>
                <a:close/>
                <a:moveTo>
                  <a:pt x="15641" y="5360"/>
                </a:moveTo>
                <a:cubicBezTo>
                  <a:pt x="15319" y="5360"/>
                  <a:pt x="15063" y="6354"/>
                  <a:pt x="15063" y="7561"/>
                </a:cubicBezTo>
                <a:lnTo>
                  <a:pt x="16223" y="7561"/>
                </a:lnTo>
                <a:cubicBezTo>
                  <a:pt x="16219" y="6354"/>
                  <a:pt x="15958" y="5360"/>
                  <a:pt x="15641" y="5360"/>
                </a:cubicBezTo>
                <a:close/>
                <a:moveTo>
                  <a:pt x="20272" y="5360"/>
                </a:moveTo>
                <a:cubicBezTo>
                  <a:pt x="19951" y="5360"/>
                  <a:pt x="19694" y="6354"/>
                  <a:pt x="19694" y="7561"/>
                </a:cubicBezTo>
                <a:lnTo>
                  <a:pt x="20855" y="7561"/>
                </a:lnTo>
                <a:cubicBezTo>
                  <a:pt x="20850" y="6354"/>
                  <a:pt x="20594" y="5360"/>
                  <a:pt x="20272" y="5360"/>
                </a:cubicBezTo>
                <a:close/>
                <a:moveTo>
                  <a:pt x="14979" y="5396"/>
                </a:moveTo>
                <a:cubicBezTo>
                  <a:pt x="14742" y="5697"/>
                  <a:pt x="14504" y="5999"/>
                  <a:pt x="14266" y="6318"/>
                </a:cubicBezTo>
                <a:cubicBezTo>
                  <a:pt x="14332" y="6425"/>
                  <a:pt x="14406" y="6478"/>
                  <a:pt x="14481" y="6478"/>
                </a:cubicBezTo>
                <a:cubicBezTo>
                  <a:pt x="14690" y="6478"/>
                  <a:pt x="14877" y="6035"/>
                  <a:pt x="14979" y="5396"/>
                </a:cubicBezTo>
                <a:close/>
                <a:moveTo>
                  <a:pt x="17957" y="5360"/>
                </a:moveTo>
                <a:cubicBezTo>
                  <a:pt x="17635" y="5360"/>
                  <a:pt x="17379" y="6354"/>
                  <a:pt x="17379" y="7561"/>
                </a:cubicBezTo>
                <a:lnTo>
                  <a:pt x="18539" y="7561"/>
                </a:lnTo>
                <a:cubicBezTo>
                  <a:pt x="18534" y="6354"/>
                  <a:pt x="18273" y="5360"/>
                  <a:pt x="17957" y="5360"/>
                </a:cubicBezTo>
                <a:close/>
                <a:moveTo>
                  <a:pt x="16796" y="9779"/>
                </a:moveTo>
                <a:cubicBezTo>
                  <a:pt x="17118" y="9779"/>
                  <a:pt x="17374" y="8786"/>
                  <a:pt x="17374" y="7579"/>
                </a:cubicBezTo>
                <a:lnTo>
                  <a:pt x="16214" y="7579"/>
                </a:lnTo>
                <a:cubicBezTo>
                  <a:pt x="16219" y="8786"/>
                  <a:pt x="16480" y="9779"/>
                  <a:pt x="16796" y="9779"/>
                </a:cubicBezTo>
                <a:close/>
                <a:moveTo>
                  <a:pt x="19112" y="9779"/>
                </a:moveTo>
                <a:cubicBezTo>
                  <a:pt x="19433" y="9779"/>
                  <a:pt x="19690" y="8786"/>
                  <a:pt x="19690" y="7579"/>
                </a:cubicBezTo>
                <a:lnTo>
                  <a:pt x="18530" y="7579"/>
                </a:lnTo>
                <a:cubicBezTo>
                  <a:pt x="18534" y="8786"/>
                  <a:pt x="18795" y="9779"/>
                  <a:pt x="19112" y="9779"/>
                </a:cubicBezTo>
                <a:close/>
                <a:moveTo>
                  <a:pt x="14481" y="9779"/>
                </a:moveTo>
                <a:cubicBezTo>
                  <a:pt x="14802" y="9779"/>
                  <a:pt x="15058" y="8786"/>
                  <a:pt x="15058" y="7579"/>
                </a:cubicBezTo>
                <a:lnTo>
                  <a:pt x="13903" y="7579"/>
                </a:lnTo>
                <a:cubicBezTo>
                  <a:pt x="13903" y="8786"/>
                  <a:pt x="14159" y="9779"/>
                  <a:pt x="14481" y="9779"/>
                </a:cubicBezTo>
                <a:close/>
                <a:moveTo>
                  <a:pt x="13349" y="7561"/>
                </a:moveTo>
                <a:lnTo>
                  <a:pt x="13903" y="7561"/>
                </a:lnTo>
                <a:cubicBezTo>
                  <a:pt x="13903" y="7312"/>
                  <a:pt x="13894" y="7064"/>
                  <a:pt x="13870" y="6833"/>
                </a:cubicBezTo>
                <a:cubicBezTo>
                  <a:pt x="13693" y="7082"/>
                  <a:pt x="13521" y="7330"/>
                  <a:pt x="13349" y="7561"/>
                </a:cubicBezTo>
                <a:close/>
                <a:moveTo>
                  <a:pt x="19694" y="781"/>
                </a:moveTo>
                <a:cubicBezTo>
                  <a:pt x="19694" y="852"/>
                  <a:pt x="19690" y="905"/>
                  <a:pt x="19690" y="976"/>
                </a:cubicBezTo>
                <a:lnTo>
                  <a:pt x="20850" y="976"/>
                </a:lnTo>
                <a:cubicBezTo>
                  <a:pt x="20850" y="621"/>
                  <a:pt x="20827" y="302"/>
                  <a:pt x="20789" y="0"/>
                </a:cubicBezTo>
                <a:cubicBezTo>
                  <a:pt x="20426" y="248"/>
                  <a:pt x="20058" y="497"/>
                  <a:pt x="19694" y="781"/>
                </a:cubicBezTo>
                <a:close/>
                <a:moveTo>
                  <a:pt x="21432" y="9779"/>
                </a:moveTo>
                <a:cubicBezTo>
                  <a:pt x="21488" y="9779"/>
                  <a:pt x="21544" y="9744"/>
                  <a:pt x="21600" y="9691"/>
                </a:cubicBezTo>
                <a:lnTo>
                  <a:pt x="21600" y="7579"/>
                </a:lnTo>
                <a:lnTo>
                  <a:pt x="20855" y="7579"/>
                </a:lnTo>
                <a:cubicBezTo>
                  <a:pt x="20850" y="8786"/>
                  <a:pt x="21111" y="9779"/>
                  <a:pt x="21432" y="9779"/>
                </a:cubicBezTo>
                <a:close/>
                <a:moveTo>
                  <a:pt x="19112" y="6478"/>
                </a:moveTo>
                <a:cubicBezTo>
                  <a:pt x="19433" y="6478"/>
                  <a:pt x="19690" y="5484"/>
                  <a:pt x="19690" y="4277"/>
                </a:cubicBezTo>
                <a:lnTo>
                  <a:pt x="18530" y="4277"/>
                </a:lnTo>
                <a:cubicBezTo>
                  <a:pt x="18534" y="5484"/>
                  <a:pt x="18795" y="6478"/>
                  <a:pt x="19112" y="6478"/>
                </a:cubicBezTo>
                <a:close/>
                <a:moveTo>
                  <a:pt x="18567" y="1686"/>
                </a:moveTo>
                <a:cubicBezTo>
                  <a:pt x="18646" y="2556"/>
                  <a:pt x="18860" y="3177"/>
                  <a:pt x="19117" y="3177"/>
                </a:cubicBezTo>
                <a:cubicBezTo>
                  <a:pt x="19438" y="3177"/>
                  <a:pt x="19694" y="2183"/>
                  <a:pt x="19694" y="976"/>
                </a:cubicBezTo>
                <a:lnTo>
                  <a:pt x="19438" y="976"/>
                </a:lnTo>
                <a:cubicBezTo>
                  <a:pt x="19145" y="1207"/>
                  <a:pt x="18856" y="1438"/>
                  <a:pt x="18567" y="1686"/>
                </a:cubicBezTo>
                <a:close/>
                <a:moveTo>
                  <a:pt x="3411" y="18476"/>
                </a:moveTo>
                <a:cubicBezTo>
                  <a:pt x="3112" y="18689"/>
                  <a:pt x="2819" y="18920"/>
                  <a:pt x="2521" y="19115"/>
                </a:cubicBezTo>
                <a:cubicBezTo>
                  <a:pt x="2623" y="19452"/>
                  <a:pt x="2754" y="19648"/>
                  <a:pt x="2898" y="19648"/>
                </a:cubicBezTo>
                <a:cubicBezTo>
                  <a:pt x="3122" y="19665"/>
                  <a:pt x="3313" y="19186"/>
                  <a:pt x="3411" y="18476"/>
                </a:cubicBezTo>
                <a:close/>
                <a:moveTo>
                  <a:pt x="21432" y="3177"/>
                </a:moveTo>
                <a:cubicBezTo>
                  <a:pt x="21488" y="3177"/>
                  <a:pt x="21544" y="3141"/>
                  <a:pt x="21600" y="3088"/>
                </a:cubicBezTo>
                <a:lnTo>
                  <a:pt x="21600" y="976"/>
                </a:lnTo>
                <a:lnTo>
                  <a:pt x="20855" y="976"/>
                </a:lnTo>
                <a:cubicBezTo>
                  <a:pt x="20850" y="2201"/>
                  <a:pt x="21111" y="3177"/>
                  <a:pt x="21432" y="3177"/>
                </a:cubicBezTo>
                <a:close/>
                <a:moveTo>
                  <a:pt x="15934" y="4277"/>
                </a:moveTo>
                <a:lnTo>
                  <a:pt x="16219" y="4277"/>
                </a:lnTo>
                <a:cubicBezTo>
                  <a:pt x="16219" y="4171"/>
                  <a:pt x="16214" y="4082"/>
                  <a:pt x="16214" y="3976"/>
                </a:cubicBezTo>
                <a:cubicBezTo>
                  <a:pt x="16121" y="4064"/>
                  <a:pt x="16028" y="4171"/>
                  <a:pt x="15934" y="4277"/>
                </a:cubicBezTo>
                <a:close/>
                <a:moveTo>
                  <a:pt x="20272" y="2059"/>
                </a:moveTo>
                <a:cubicBezTo>
                  <a:pt x="19951" y="2059"/>
                  <a:pt x="19694" y="3053"/>
                  <a:pt x="19694" y="4260"/>
                </a:cubicBezTo>
                <a:lnTo>
                  <a:pt x="20855" y="4260"/>
                </a:lnTo>
                <a:cubicBezTo>
                  <a:pt x="20850" y="3053"/>
                  <a:pt x="20594" y="2059"/>
                  <a:pt x="20272" y="2059"/>
                </a:cubicBezTo>
                <a:close/>
                <a:moveTo>
                  <a:pt x="16796" y="6478"/>
                </a:moveTo>
                <a:cubicBezTo>
                  <a:pt x="17118" y="6478"/>
                  <a:pt x="17374" y="5484"/>
                  <a:pt x="17374" y="4277"/>
                </a:cubicBezTo>
                <a:lnTo>
                  <a:pt x="16214" y="4277"/>
                </a:lnTo>
                <a:cubicBezTo>
                  <a:pt x="16219" y="5484"/>
                  <a:pt x="16480" y="6478"/>
                  <a:pt x="16796" y="6478"/>
                </a:cubicBezTo>
                <a:close/>
                <a:moveTo>
                  <a:pt x="18082" y="2112"/>
                </a:moveTo>
                <a:cubicBezTo>
                  <a:pt x="17919" y="2254"/>
                  <a:pt x="17752" y="2414"/>
                  <a:pt x="17588" y="2574"/>
                </a:cubicBezTo>
                <a:cubicBezTo>
                  <a:pt x="17463" y="2982"/>
                  <a:pt x="17379" y="3585"/>
                  <a:pt x="17379" y="4277"/>
                </a:cubicBezTo>
                <a:lnTo>
                  <a:pt x="18539" y="4277"/>
                </a:lnTo>
                <a:cubicBezTo>
                  <a:pt x="18534" y="3212"/>
                  <a:pt x="18339" y="2343"/>
                  <a:pt x="18082" y="2112"/>
                </a:cubicBezTo>
                <a:close/>
                <a:moveTo>
                  <a:pt x="15641" y="8661"/>
                </a:moveTo>
                <a:cubicBezTo>
                  <a:pt x="15319" y="8661"/>
                  <a:pt x="15063" y="9655"/>
                  <a:pt x="15063" y="10862"/>
                </a:cubicBezTo>
                <a:lnTo>
                  <a:pt x="16223" y="10862"/>
                </a:lnTo>
                <a:cubicBezTo>
                  <a:pt x="16219" y="9637"/>
                  <a:pt x="15958" y="8661"/>
                  <a:pt x="15641" y="8661"/>
                </a:cubicBezTo>
                <a:close/>
                <a:moveTo>
                  <a:pt x="15641" y="11945"/>
                </a:moveTo>
                <a:cubicBezTo>
                  <a:pt x="15319" y="11945"/>
                  <a:pt x="15063" y="12939"/>
                  <a:pt x="15063" y="14146"/>
                </a:cubicBezTo>
                <a:lnTo>
                  <a:pt x="16223" y="14146"/>
                </a:lnTo>
                <a:cubicBezTo>
                  <a:pt x="16219" y="12939"/>
                  <a:pt x="15958" y="11945"/>
                  <a:pt x="15641" y="11945"/>
                </a:cubicBezTo>
                <a:close/>
                <a:moveTo>
                  <a:pt x="20272" y="11945"/>
                </a:moveTo>
                <a:cubicBezTo>
                  <a:pt x="19951" y="11945"/>
                  <a:pt x="19694" y="12939"/>
                  <a:pt x="19694" y="14146"/>
                </a:cubicBezTo>
                <a:lnTo>
                  <a:pt x="20855" y="14146"/>
                </a:lnTo>
                <a:cubicBezTo>
                  <a:pt x="20850" y="12939"/>
                  <a:pt x="20594" y="11945"/>
                  <a:pt x="20272" y="11945"/>
                </a:cubicBezTo>
                <a:close/>
                <a:moveTo>
                  <a:pt x="21432" y="13063"/>
                </a:moveTo>
                <a:cubicBezTo>
                  <a:pt x="21488" y="13063"/>
                  <a:pt x="21544" y="13027"/>
                  <a:pt x="21600" y="12974"/>
                </a:cubicBezTo>
                <a:lnTo>
                  <a:pt x="21600" y="10862"/>
                </a:lnTo>
                <a:lnTo>
                  <a:pt x="20855" y="10862"/>
                </a:lnTo>
                <a:cubicBezTo>
                  <a:pt x="20850" y="12087"/>
                  <a:pt x="21111" y="13063"/>
                  <a:pt x="21432" y="13063"/>
                </a:cubicBezTo>
                <a:close/>
                <a:moveTo>
                  <a:pt x="10385" y="11679"/>
                </a:moveTo>
                <a:cubicBezTo>
                  <a:pt x="10106" y="12051"/>
                  <a:pt x="9822" y="12406"/>
                  <a:pt x="9537" y="12743"/>
                </a:cubicBezTo>
                <a:cubicBezTo>
                  <a:pt x="9626" y="12956"/>
                  <a:pt x="9733" y="13081"/>
                  <a:pt x="9845" y="13081"/>
                </a:cubicBezTo>
                <a:cubicBezTo>
                  <a:pt x="10092" y="13063"/>
                  <a:pt x="10301" y="12495"/>
                  <a:pt x="10385" y="11679"/>
                </a:cubicBezTo>
                <a:close/>
                <a:moveTo>
                  <a:pt x="17957" y="11945"/>
                </a:moveTo>
                <a:cubicBezTo>
                  <a:pt x="17635" y="11945"/>
                  <a:pt x="17379" y="12939"/>
                  <a:pt x="17379" y="14146"/>
                </a:cubicBezTo>
                <a:lnTo>
                  <a:pt x="18539" y="14146"/>
                </a:lnTo>
                <a:cubicBezTo>
                  <a:pt x="18534" y="12939"/>
                  <a:pt x="18273" y="11945"/>
                  <a:pt x="17957" y="11945"/>
                </a:cubicBezTo>
                <a:close/>
                <a:moveTo>
                  <a:pt x="12692" y="8484"/>
                </a:moveTo>
                <a:cubicBezTo>
                  <a:pt x="12435" y="8839"/>
                  <a:pt x="12179" y="9212"/>
                  <a:pt x="11928" y="9566"/>
                </a:cubicBezTo>
                <a:cubicBezTo>
                  <a:pt x="12002" y="9691"/>
                  <a:pt x="12081" y="9762"/>
                  <a:pt x="12170" y="9762"/>
                </a:cubicBezTo>
                <a:cubicBezTo>
                  <a:pt x="12398" y="9779"/>
                  <a:pt x="12598" y="9247"/>
                  <a:pt x="12692" y="8484"/>
                </a:cubicBezTo>
                <a:close/>
                <a:moveTo>
                  <a:pt x="8866" y="13507"/>
                </a:moveTo>
                <a:cubicBezTo>
                  <a:pt x="8661" y="13720"/>
                  <a:pt x="8461" y="13950"/>
                  <a:pt x="8256" y="14163"/>
                </a:cubicBezTo>
                <a:lnTo>
                  <a:pt x="9272" y="14163"/>
                </a:lnTo>
                <a:cubicBezTo>
                  <a:pt x="9272" y="13791"/>
                  <a:pt x="9248" y="13436"/>
                  <a:pt x="9207" y="13134"/>
                </a:cubicBezTo>
                <a:cubicBezTo>
                  <a:pt x="9090" y="13258"/>
                  <a:pt x="8978" y="13382"/>
                  <a:pt x="8866" y="13507"/>
                </a:cubicBezTo>
                <a:close/>
                <a:moveTo>
                  <a:pt x="11005" y="11945"/>
                </a:moveTo>
                <a:cubicBezTo>
                  <a:pt x="10684" y="11945"/>
                  <a:pt x="10427" y="12939"/>
                  <a:pt x="10427" y="14146"/>
                </a:cubicBezTo>
                <a:lnTo>
                  <a:pt x="11587" y="14146"/>
                </a:lnTo>
                <a:cubicBezTo>
                  <a:pt x="11583" y="12939"/>
                  <a:pt x="11326" y="11945"/>
                  <a:pt x="11005" y="11945"/>
                </a:cubicBezTo>
                <a:close/>
                <a:moveTo>
                  <a:pt x="13321" y="11945"/>
                </a:moveTo>
                <a:cubicBezTo>
                  <a:pt x="12999" y="11945"/>
                  <a:pt x="12743" y="12939"/>
                  <a:pt x="12743" y="14146"/>
                </a:cubicBezTo>
                <a:lnTo>
                  <a:pt x="13903" y="14146"/>
                </a:lnTo>
                <a:cubicBezTo>
                  <a:pt x="13903" y="12939"/>
                  <a:pt x="13642" y="11945"/>
                  <a:pt x="13321" y="11945"/>
                </a:cubicBezTo>
                <a:close/>
                <a:moveTo>
                  <a:pt x="9850" y="16364"/>
                </a:moveTo>
                <a:cubicBezTo>
                  <a:pt x="10171" y="16364"/>
                  <a:pt x="10427" y="15370"/>
                  <a:pt x="10427" y="14163"/>
                </a:cubicBezTo>
                <a:lnTo>
                  <a:pt x="9267" y="14163"/>
                </a:lnTo>
                <a:cubicBezTo>
                  <a:pt x="9267" y="15370"/>
                  <a:pt x="9528" y="16364"/>
                  <a:pt x="9850" y="16364"/>
                </a:cubicBezTo>
                <a:close/>
                <a:moveTo>
                  <a:pt x="12165" y="16364"/>
                </a:moveTo>
                <a:cubicBezTo>
                  <a:pt x="12487" y="16364"/>
                  <a:pt x="12743" y="15370"/>
                  <a:pt x="12743" y="14163"/>
                </a:cubicBezTo>
                <a:lnTo>
                  <a:pt x="11583" y="14163"/>
                </a:lnTo>
                <a:cubicBezTo>
                  <a:pt x="11583" y="15370"/>
                  <a:pt x="11844" y="16364"/>
                  <a:pt x="12165" y="16364"/>
                </a:cubicBezTo>
                <a:close/>
                <a:moveTo>
                  <a:pt x="17957" y="8661"/>
                </a:moveTo>
                <a:cubicBezTo>
                  <a:pt x="17635" y="8661"/>
                  <a:pt x="17379" y="9655"/>
                  <a:pt x="17379" y="10862"/>
                </a:cubicBezTo>
                <a:lnTo>
                  <a:pt x="18539" y="10862"/>
                </a:lnTo>
                <a:cubicBezTo>
                  <a:pt x="18534" y="9637"/>
                  <a:pt x="18273" y="8661"/>
                  <a:pt x="17957" y="8661"/>
                </a:cubicBezTo>
                <a:close/>
                <a:moveTo>
                  <a:pt x="20272" y="8661"/>
                </a:moveTo>
                <a:cubicBezTo>
                  <a:pt x="19951" y="8661"/>
                  <a:pt x="19694" y="9655"/>
                  <a:pt x="19694" y="10862"/>
                </a:cubicBezTo>
                <a:lnTo>
                  <a:pt x="20855" y="10862"/>
                </a:lnTo>
                <a:cubicBezTo>
                  <a:pt x="20850" y="9637"/>
                  <a:pt x="20594" y="8661"/>
                  <a:pt x="20272" y="8661"/>
                </a:cubicBezTo>
                <a:close/>
                <a:moveTo>
                  <a:pt x="13321" y="8661"/>
                </a:moveTo>
                <a:cubicBezTo>
                  <a:pt x="12999" y="8661"/>
                  <a:pt x="12743" y="9655"/>
                  <a:pt x="12743" y="10862"/>
                </a:cubicBezTo>
                <a:lnTo>
                  <a:pt x="13903" y="10862"/>
                </a:lnTo>
                <a:cubicBezTo>
                  <a:pt x="13903" y="9637"/>
                  <a:pt x="13642" y="8661"/>
                  <a:pt x="13321" y="8661"/>
                </a:cubicBezTo>
                <a:close/>
                <a:moveTo>
                  <a:pt x="16796" y="13063"/>
                </a:moveTo>
                <a:cubicBezTo>
                  <a:pt x="17118" y="13063"/>
                  <a:pt x="17374" y="12069"/>
                  <a:pt x="17374" y="10862"/>
                </a:cubicBezTo>
                <a:lnTo>
                  <a:pt x="16214" y="10862"/>
                </a:lnTo>
                <a:cubicBezTo>
                  <a:pt x="16219" y="12087"/>
                  <a:pt x="16480" y="13063"/>
                  <a:pt x="16796" y="13063"/>
                </a:cubicBezTo>
                <a:close/>
                <a:moveTo>
                  <a:pt x="14481" y="13063"/>
                </a:moveTo>
                <a:cubicBezTo>
                  <a:pt x="14802" y="13063"/>
                  <a:pt x="15058" y="12069"/>
                  <a:pt x="15058" y="10862"/>
                </a:cubicBezTo>
                <a:lnTo>
                  <a:pt x="13903" y="10862"/>
                </a:lnTo>
                <a:cubicBezTo>
                  <a:pt x="13903" y="12087"/>
                  <a:pt x="14159" y="13063"/>
                  <a:pt x="14481" y="13063"/>
                </a:cubicBezTo>
                <a:close/>
                <a:moveTo>
                  <a:pt x="19112" y="13063"/>
                </a:moveTo>
                <a:cubicBezTo>
                  <a:pt x="19433" y="13063"/>
                  <a:pt x="19690" y="12069"/>
                  <a:pt x="19690" y="10862"/>
                </a:cubicBezTo>
                <a:lnTo>
                  <a:pt x="18530" y="10862"/>
                </a:lnTo>
                <a:cubicBezTo>
                  <a:pt x="18534" y="12087"/>
                  <a:pt x="18795" y="13063"/>
                  <a:pt x="19112" y="13063"/>
                </a:cubicBezTo>
                <a:close/>
                <a:moveTo>
                  <a:pt x="12165" y="13063"/>
                </a:moveTo>
                <a:cubicBezTo>
                  <a:pt x="12487" y="13063"/>
                  <a:pt x="12743" y="12069"/>
                  <a:pt x="12743" y="10862"/>
                </a:cubicBezTo>
                <a:lnTo>
                  <a:pt x="11583" y="10862"/>
                </a:lnTo>
                <a:cubicBezTo>
                  <a:pt x="11583" y="12087"/>
                  <a:pt x="11844" y="13063"/>
                  <a:pt x="12165" y="13063"/>
                </a:cubicBezTo>
                <a:close/>
                <a:moveTo>
                  <a:pt x="10991" y="10862"/>
                </a:moveTo>
                <a:lnTo>
                  <a:pt x="11583" y="10862"/>
                </a:lnTo>
                <a:cubicBezTo>
                  <a:pt x="11583" y="10596"/>
                  <a:pt x="11569" y="10330"/>
                  <a:pt x="11545" y="10099"/>
                </a:cubicBezTo>
                <a:cubicBezTo>
                  <a:pt x="11364" y="10347"/>
                  <a:pt x="11177" y="10614"/>
                  <a:pt x="10991" y="10862"/>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2362200" y="399597"/>
            <a:ext cx="6291943" cy="1908174"/>
          </a:xfrm>
        </p:spPr>
        <p:txBody>
          <a:bodyPr anchor="b"/>
          <a:lstStyle>
            <a:lvl1pPr algn="ctr">
              <a:defRPr sz="6000">
                <a:solidFill>
                  <a:schemeClr val="bg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2362630" y="2466750"/>
            <a:ext cx="6301659" cy="1060222"/>
          </a:xfrm>
        </p:spPr>
        <p:txBody>
          <a:bodyP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bg2"/>
                </a:solidFill>
              </a:defRPr>
            </a:lvl1pPr>
          </a:lstStyle>
          <a:p>
            <a:r>
              <a:rPr lang="en-US"/>
              <a:t>Date</a:t>
            </a:r>
            <a:endParaRPr lang="en-US">
              <a:solidFill>
                <a:schemeClr val="bg2"/>
              </a:solidFill>
            </a:endParaRP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lvl1pPr>
              <a:defRPr>
                <a:solidFill>
                  <a:schemeClr val="bg2"/>
                </a:solidFill>
              </a:defRPr>
            </a:lvl1pPr>
          </a:lstStyle>
          <a:p>
            <a:r>
              <a:rPr lang="en-US"/>
              <a:t>Your Footer Here</a:t>
            </a:r>
            <a:endParaRPr lang="en-US">
              <a:solidFill>
                <a:schemeClr val="bg2"/>
              </a:solidFill>
            </a:endParaRP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lvl1pPr>
              <a:defRPr>
                <a:solidFill>
                  <a:schemeClr val="bg2"/>
                </a:solidFill>
              </a:defRPr>
            </a:lvl1pPr>
          </a:lstStyle>
          <a:p>
            <a:fld id="{672B7600-67E3-4D97-B453-880E2742B982}" type="slidenum">
              <a:rPr lang="en-US" smtClean="0"/>
              <a:pPr/>
              <a:t>‹#›</a:t>
            </a:fld>
            <a:endParaRPr lang="en-US"/>
          </a:p>
        </p:txBody>
      </p:sp>
      <p:sp>
        <p:nvSpPr>
          <p:cNvPr id="25" name="Freeform 24">
            <a:extLst>
              <a:ext uri="{FF2B5EF4-FFF2-40B4-BE49-F238E27FC236}">
                <a16:creationId xmlns:a16="http://schemas.microsoft.com/office/drawing/2014/main" id="{96E2FB96-07D0-B34B-9EF7-BF99F25F65F9}"/>
              </a:ext>
            </a:extLst>
          </p:cNvPr>
          <p:cNvSpPr>
            <a:spLocks noGrp="1"/>
          </p:cNvSpPr>
          <p:nvPr>
            <p:ph type="pic" sz="quarter" idx="13"/>
          </p:nvPr>
        </p:nvSpPr>
        <p:spPr>
          <a:xfrm>
            <a:off x="9368494" y="2350610"/>
            <a:ext cx="2036332" cy="1814492"/>
          </a:xfrm>
          <a:custGeom>
            <a:avLst/>
            <a:gdLst>
              <a:gd name="connsiteX0" fmla="*/ 1018166 w 2036332"/>
              <a:gd name="connsiteY0" fmla="*/ 0 h 1814492"/>
              <a:gd name="connsiteX1" fmla="*/ 2036332 w 2036332"/>
              <a:gd name="connsiteY1" fmla="*/ 1018166 h 1814492"/>
              <a:gd name="connsiteX2" fmla="*/ 1665814 w 2036332"/>
              <a:gd name="connsiteY2" fmla="*/ 1803833 h 1814492"/>
              <a:gd name="connsiteX3" fmla="*/ 1651559 w 2036332"/>
              <a:gd name="connsiteY3" fmla="*/ 1814492 h 1814492"/>
              <a:gd name="connsiteX4" fmla="*/ 1461525 w 2036332"/>
              <a:gd name="connsiteY4" fmla="*/ 1799015 h 1814492"/>
              <a:gd name="connsiteX5" fmla="*/ 380542 w 2036332"/>
              <a:gd name="connsiteY5" fmla="*/ 1781329 h 1814492"/>
              <a:gd name="connsiteX6" fmla="*/ 347538 w 2036332"/>
              <a:gd name="connsiteY6" fmla="*/ 1782947 h 1814492"/>
              <a:gd name="connsiteX7" fmla="*/ 298214 w 2036332"/>
              <a:gd name="connsiteY7" fmla="*/ 1738118 h 1814492"/>
              <a:gd name="connsiteX8" fmla="*/ 0 w 2036332"/>
              <a:gd name="connsiteY8" fmla="*/ 1018166 h 1814492"/>
              <a:gd name="connsiteX9" fmla="*/ 1018166 w 2036332"/>
              <a:gd name="connsiteY9" fmla="*/ 0 h 1814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332" h="1814492">
                <a:moveTo>
                  <a:pt x="1018166" y="0"/>
                </a:moveTo>
                <a:cubicBezTo>
                  <a:pt x="1580484" y="0"/>
                  <a:pt x="2036332" y="455848"/>
                  <a:pt x="2036332" y="1018166"/>
                </a:cubicBezTo>
                <a:cubicBezTo>
                  <a:pt x="2036332" y="1334470"/>
                  <a:pt x="1892099" y="1617086"/>
                  <a:pt x="1665814" y="1803833"/>
                </a:cubicBezTo>
                <a:lnTo>
                  <a:pt x="1651559" y="1814492"/>
                </a:lnTo>
                <a:lnTo>
                  <a:pt x="1461525" y="1799015"/>
                </a:lnTo>
                <a:cubicBezTo>
                  <a:pt x="1100313" y="1775434"/>
                  <a:pt x="740870" y="1769539"/>
                  <a:pt x="380542" y="1781329"/>
                </a:cubicBezTo>
                <a:lnTo>
                  <a:pt x="347538" y="1782947"/>
                </a:lnTo>
                <a:lnTo>
                  <a:pt x="298214" y="1738118"/>
                </a:lnTo>
                <a:cubicBezTo>
                  <a:pt x="113962" y="1553867"/>
                  <a:pt x="0" y="1299325"/>
                  <a:pt x="0" y="1018166"/>
                </a:cubicBezTo>
                <a:cubicBezTo>
                  <a:pt x="0" y="455848"/>
                  <a:pt x="455848" y="0"/>
                  <a:pt x="1018166" y="0"/>
                </a:cubicBezTo>
                <a:close/>
              </a:path>
            </a:pathLst>
          </a:custGeom>
          <a:solidFill>
            <a:schemeClr val="accent5"/>
          </a:solidFill>
        </p:spPr>
        <p:txBody>
          <a:bodyPr wrap="square" anchor="ctr">
            <a:noAutofit/>
          </a:bodyPr>
          <a:lstStyle>
            <a:lvl1pPr marL="0" indent="3175" algn="ctr">
              <a:buNone/>
              <a:defRPr sz="1400" b="1">
                <a:solidFill>
                  <a:schemeClr val="bg2"/>
                </a:solidFill>
              </a:defRPr>
            </a:lvl1pPr>
          </a:lstStyle>
          <a:p>
            <a:endParaRPr lang="en-US" dirty="0"/>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527948" y="4335232"/>
            <a:ext cx="1701800" cy="274999"/>
          </a:xfrm>
          <a:noFill/>
        </p:spPr>
        <p:txBody>
          <a:bodyPr anchor="ctr">
            <a:noAutofit/>
          </a:bodyPr>
          <a:lstStyle>
            <a:lvl1pPr marL="0" indent="0" algn="ctr">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527948" y="4618059"/>
            <a:ext cx="1701800" cy="274999"/>
          </a:xfrm>
          <a:noFill/>
        </p:spPr>
        <p:txBody>
          <a:bodyPr anchor="ctr">
            <a:noAutofit/>
          </a:bodyPr>
          <a:lstStyle>
            <a:lvl1pPr marL="0" indent="0" algn="ctr">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527948" y="4900885"/>
            <a:ext cx="1701800" cy="274999"/>
          </a:xfrm>
          <a:noFill/>
        </p:spPr>
        <p:txBody>
          <a:bodyPr anchor="ctr">
            <a:noAutofit/>
          </a:bodyPr>
          <a:lstStyle>
            <a:lvl1pPr marL="0" indent="0" algn="ctr">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555453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557508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854204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856259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77" name="Shape">
            <a:extLst>
              <a:ext uri="{FF2B5EF4-FFF2-40B4-BE49-F238E27FC236}">
                <a16:creationId xmlns:a16="http://schemas.microsoft.com/office/drawing/2014/main" id="{931AE5A3-AA20-784D-BD40-7E7D5A6D1CBB}"/>
              </a:ext>
            </a:extLst>
          </p:cNvPr>
          <p:cNvSpPr/>
          <p:nvPr userDrawn="1"/>
        </p:nvSpPr>
        <p:spPr>
          <a:xfrm>
            <a:off x="0" y="5345430"/>
            <a:ext cx="6017261" cy="1512570"/>
          </a:xfrm>
          <a:custGeom>
            <a:avLst/>
            <a:gdLst/>
            <a:ahLst/>
            <a:cxnLst>
              <a:cxn ang="0">
                <a:pos x="wd2" y="hd2"/>
              </a:cxn>
              <a:cxn ang="5400000">
                <a:pos x="wd2" y="hd2"/>
              </a:cxn>
              <a:cxn ang="10800000">
                <a:pos x="wd2" y="hd2"/>
              </a:cxn>
              <a:cxn ang="16200000">
                <a:pos x="wd2" y="hd2"/>
              </a:cxn>
            </a:cxnLst>
            <a:rect l="0" t="0" r="r" b="b"/>
            <a:pathLst>
              <a:path w="21600" h="21600" extrusionOk="0">
                <a:moveTo>
                  <a:pt x="8375" y="19714"/>
                </a:moveTo>
                <a:lnTo>
                  <a:pt x="9510" y="19714"/>
                </a:lnTo>
                <a:cubicBezTo>
                  <a:pt x="9510" y="20512"/>
                  <a:pt x="9410" y="21201"/>
                  <a:pt x="9255" y="21600"/>
                </a:cubicBezTo>
                <a:lnTo>
                  <a:pt x="8635" y="21600"/>
                </a:lnTo>
                <a:cubicBezTo>
                  <a:pt x="8480" y="21183"/>
                  <a:pt x="8375" y="20494"/>
                  <a:pt x="8375" y="19714"/>
                </a:cubicBezTo>
                <a:close/>
                <a:moveTo>
                  <a:pt x="4098" y="21600"/>
                </a:moveTo>
                <a:lnTo>
                  <a:pt x="4718" y="21600"/>
                </a:lnTo>
                <a:cubicBezTo>
                  <a:pt x="4873" y="21201"/>
                  <a:pt x="4974" y="20512"/>
                  <a:pt x="4974" y="19714"/>
                </a:cubicBezTo>
                <a:lnTo>
                  <a:pt x="3839" y="19714"/>
                </a:lnTo>
                <a:cubicBezTo>
                  <a:pt x="3843" y="20494"/>
                  <a:pt x="3943" y="21183"/>
                  <a:pt x="4098" y="21600"/>
                </a:cubicBezTo>
                <a:close/>
                <a:moveTo>
                  <a:pt x="10900" y="21600"/>
                </a:moveTo>
                <a:lnTo>
                  <a:pt x="11520" y="21600"/>
                </a:lnTo>
                <a:cubicBezTo>
                  <a:pt x="11675" y="21201"/>
                  <a:pt x="11776" y="20512"/>
                  <a:pt x="11776" y="19714"/>
                </a:cubicBezTo>
                <a:lnTo>
                  <a:pt x="10640" y="19714"/>
                </a:lnTo>
                <a:cubicBezTo>
                  <a:pt x="10640" y="20494"/>
                  <a:pt x="10745" y="21183"/>
                  <a:pt x="10900" y="21600"/>
                </a:cubicBezTo>
                <a:close/>
                <a:moveTo>
                  <a:pt x="6364" y="21600"/>
                </a:moveTo>
                <a:lnTo>
                  <a:pt x="6984" y="21600"/>
                </a:lnTo>
                <a:cubicBezTo>
                  <a:pt x="7139" y="21201"/>
                  <a:pt x="7240" y="20512"/>
                  <a:pt x="7240" y="19714"/>
                </a:cubicBezTo>
                <a:lnTo>
                  <a:pt x="6104" y="19714"/>
                </a:lnTo>
                <a:cubicBezTo>
                  <a:pt x="6109" y="20494"/>
                  <a:pt x="6209" y="21183"/>
                  <a:pt x="6364" y="21600"/>
                </a:cubicBezTo>
                <a:close/>
                <a:moveTo>
                  <a:pt x="13166" y="21600"/>
                </a:moveTo>
                <a:lnTo>
                  <a:pt x="13786" y="21600"/>
                </a:lnTo>
                <a:cubicBezTo>
                  <a:pt x="13941" y="21201"/>
                  <a:pt x="14041" y="20512"/>
                  <a:pt x="14041" y="19714"/>
                </a:cubicBezTo>
                <a:lnTo>
                  <a:pt x="12906" y="19714"/>
                </a:lnTo>
                <a:cubicBezTo>
                  <a:pt x="12911" y="20494"/>
                  <a:pt x="13011" y="21183"/>
                  <a:pt x="13166" y="21600"/>
                </a:cubicBezTo>
                <a:close/>
                <a:moveTo>
                  <a:pt x="17698" y="21600"/>
                </a:moveTo>
                <a:lnTo>
                  <a:pt x="18318" y="21600"/>
                </a:lnTo>
                <a:cubicBezTo>
                  <a:pt x="18454" y="21237"/>
                  <a:pt x="18550" y="20657"/>
                  <a:pt x="18573" y="19986"/>
                </a:cubicBezTo>
                <a:cubicBezTo>
                  <a:pt x="18427" y="19895"/>
                  <a:pt x="18281" y="19805"/>
                  <a:pt x="18135" y="19714"/>
                </a:cubicBezTo>
                <a:lnTo>
                  <a:pt x="17447" y="19714"/>
                </a:lnTo>
                <a:cubicBezTo>
                  <a:pt x="17442" y="20494"/>
                  <a:pt x="17547" y="21183"/>
                  <a:pt x="17698" y="21600"/>
                </a:cubicBezTo>
                <a:close/>
                <a:moveTo>
                  <a:pt x="17433" y="19260"/>
                </a:moveTo>
                <a:cubicBezTo>
                  <a:pt x="17087" y="19043"/>
                  <a:pt x="16736" y="18807"/>
                  <a:pt x="16389" y="18553"/>
                </a:cubicBezTo>
                <a:cubicBezTo>
                  <a:pt x="16339" y="18880"/>
                  <a:pt x="16312" y="19279"/>
                  <a:pt x="16312" y="19696"/>
                </a:cubicBezTo>
                <a:lnTo>
                  <a:pt x="17447" y="19696"/>
                </a:lnTo>
                <a:cubicBezTo>
                  <a:pt x="17442" y="19551"/>
                  <a:pt x="17438" y="19406"/>
                  <a:pt x="17433" y="19260"/>
                </a:cubicBezTo>
                <a:close/>
                <a:moveTo>
                  <a:pt x="15432" y="21600"/>
                </a:moveTo>
                <a:lnTo>
                  <a:pt x="16052" y="21600"/>
                </a:lnTo>
                <a:cubicBezTo>
                  <a:pt x="16207" y="21201"/>
                  <a:pt x="16307" y="20512"/>
                  <a:pt x="16307" y="19714"/>
                </a:cubicBezTo>
                <a:lnTo>
                  <a:pt x="15177" y="19714"/>
                </a:lnTo>
                <a:cubicBezTo>
                  <a:pt x="15177" y="20494"/>
                  <a:pt x="15277" y="21183"/>
                  <a:pt x="15432" y="21600"/>
                </a:cubicBezTo>
                <a:close/>
                <a:moveTo>
                  <a:pt x="12341" y="17447"/>
                </a:moveTo>
                <a:cubicBezTo>
                  <a:pt x="12026" y="17447"/>
                  <a:pt x="11776" y="18462"/>
                  <a:pt x="11776" y="19696"/>
                </a:cubicBezTo>
                <a:lnTo>
                  <a:pt x="12911" y="19696"/>
                </a:lnTo>
                <a:cubicBezTo>
                  <a:pt x="12911" y="18462"/>
                  <a:pt x="12655" y="17447"/>
                  <a:pt x="12341" y="17447"/>
                </a:cubicBezTo>
                <a:close/>
                <a:moveTo>
                  <a:pt x="5544" y="17447"/>
                </a:moveTo>
                <a:cubicBezTo>
                  <a:pt x="5229" y="17447"/>
                  <a:pt x="4978" y="18462"/>
                  <a:pt x="4978" y="19696"/>
                </a:cubicBezTo>
                <a:lnTo>
                  <a:pt x="6113" y="19696"/>
                </a:lnTo>
                <a:cubicBezTo>
                  <a:pt x="6109" y="18462"/>
                  <a:pt x="5854" y="17447"/>
                  <a:pt x="5544" y="17447"/>
                </a:cubicBezTo>
                <a:close/>
                <a:moveTo>
                  <a:pt x="1833" y="21600"/>
                </a:moveTo>
                <a:lnTo>
                  <a:pt x="2453" y="21600"/>
                </a:lnTo>
                <a:cubicBezTo>
                  <a:pt x="2608" y="21201"/>
                  <a:pt x="2708" y="20512"/>
                  <a:pt x="2708" y="19714"/>
                </a:cubicBezTo>
                <a:lnTo>
                  <a:pt x="1573" y="19714"/>
                </a:lnTo>
                <a:cubicBezTo>
                  <a:pt x="1577" y="20494"/>
                  <a:pt x="1678" y="21183"/>
                  <a:pt x="1833" y="21600"/>
                </a:cubicBezTo>
                <a:close/>
                <a:moveTo>
                  <a:pt x="10075" y="17447"/>
                </a:moveTo>
                <a:cubicBezTo>
                  <a:pt x="9761" y="17447"/>
                  <a:pt x="9510" y="18462"/>
                  <a:pt x="9510" y="19696"/>
                </a:cubicBezTo>
                <a:lnTo>
                  <a:pt x="10645" y="19696"/>
                </a:lnTo>
                <a:cubicBezTo>
                  <a:pt x="10640" y="18462"/>
                  <a:pt x="10390" y="17447"/>
                  <a:pt x="10075" y="17447"/>
                </a:cubicBezTo>
                <a:close/>
                <a:moveTo>
                  <a:pt x="11584" y="14690"/>
                </a:moveTo>
                <a:cubicBezTo>
                  <a:pt x="11283" y="14418"/>
                  <a:pt x="10982" y="14128"/>
                  <a:pt x="10681" y="13838"/>
                </a:cubicBezTo>
                <a:cubicBezTo>
                  <a:pt x="10764" y="14672"/>
                  <a:pt x="10969" y="15271"/>
                  <a:pt x="11210" y="15271"/>
                </a:cubicBezTo>
                <a:cubicBezTo>
                  <a:pt x="11352" y="15252"/>
                  <a:pt x="11484" y="15035"/>
                  <a:pt x="11584" y="14690"/>
                </a:cubicBezTo>
                <a:close/>
                <a:moveTo>
                  <a:pt x="7809" y="17447"/>
                </a:moveTo>
                <a:cubicBezTo>
                  <a:pt x="7495" y="17447"/>
                  <a:pt x="7244" y="18462"/>
                  <a:pt x="7244" y="19696"/>
                </a:cubicBezTo>
                <a:lnTo>
                  <a:pt x="8379" y="19696"/>
                </a:lnTo>
                <a:cubicBezTo>
                  <a:pt x="8375" y="18462"/>
                  <a:pt x="8124" y="17447"/>
                  <a:pt x="7809" y="17447"/>
                </a:cubicBezTo>
                <a:close/>
                <a:moveTo>
                  <a:pt x="5" y="21600"/>
                </a:moveTo>
                <a:lnTo>
                  <a:pt x="187" y="21600"/>
                </a:lnTo>
                <a:cubicBezTo>
                  <a:pt x="342" y="21201"/>
                  <a:pt x="442" y="20512"/>
                  <a:pt x="442" y="19714"/>
                </a:cubicBezTo>
                <a:lnTo>
                  <a:pt x="5" y="19714"/>
                </a:lnTo>
                <a:lnTo>
                  <a:pt x="5" y="21600"/>
                </a:lnTo>
                <a:close/>
                <a:moveTo>
                  <a:pt x="1008" y="17447"/>
                </a:moveTo>
                <a:cubicBezTo>
                  <a:pt x="693" y="17447"/>
                  <a:pt x="442" y="18462"/>
                  <a:pt x="442" y="19696"/>
                </a:cubicBezTo>
                <a:lnTo>
                  <a:pt x="1577" y="19696"/>
                </a:lnTo>
                <a:cubicBezTo>
                  <a:pt x="1577" y="18462"/>
                  <a:pt x="1322" y="17447"/>
                  <a:pt x="1008" y="17447"/>
                </a:cubicBezTo>
                <a:close/>
                <a:moveTo>
                  <a:pt x="3273" y="17447"/>
                </a:moveTo>
                <a:cubicBezTo>
                  <a:pt x="2959" y="17447"/>
                  <a:pt x="2708" y="18462"/>
                  <a:pt x="2708" y="19696"/>
                </a:cubicBezTo>
                <a:lnTo>
                  <a:pt x="3843" y="19696"/>
                </a:lnTo>
                <a:cubicBezTo>
                  <a:pt x="3843" y="18462"/>
                  <a:pt x="3588" y="17447"/>
                  <a:pt x="3273" y="17447"/>
                </a:cubicBezTo>
                <a:close/>
                <a:moveTo>
                  <a:pt x="1523" y="2013"/>
                </a:moveTo>
                <a:cubicBezTo>
                  <a:pt x="1263" y="1650"/>
                  <a:pt x="1003" y="1288"/>
                  <a:pt x="743" y="943"/>
                </a:cubicBezTo>
                <a:cubicBezTo>
                  <a:pt x="565" y="1324"/>
                  <a:pt x="442" y="2068"/>
                  <a:pt x="442" y="2938"/>
                </a:cubicBezTo>
                <a:lnTo>
                  <a:pt x="1577" y="2938"/>
                </a:lnTo>
                <a:cubicBezTo>
                  <a:pt x="1577" y="2612"/>
                  <a:pt x="1559" y="2303"/>
                  <a:pt x="1523" y="2013"/>
                </a:cubicBezTo>
                <a:close/>
                <a:moveTo>
                  <a:pt x="13476" y="18608"/>
                </a:moveTo>
                <a:cubicBezTo>
                  <a:pt x="13750" y="18608"/>
                  <a:pt x="13978" y="17828"/>
                  <a:pt x="14032" y="16794"/>
                </a:cubicBezTo>
                <a:cubicBezTo>
                  <a:pt x="13850" y="16649"/>
                  <a:pt x="13668" y="16504"/>
                  <a:pt x="13481" y="16341"/>
                </a:cubicBezTo>
                <a:lnTo>
                  <a:pt x="12911" y="16341"/>
                </a:lnTo>
                <a:cubicBezTo>
                  <a:pt x="12911" y="17592"/>
                  <a:pt x="13162" y="18608"/>
                  <a:pt x="13476" y="18608"/>
                </a:cubicBezTo>
                <a:close/>
                <a:moveTo>
                  <a:pt x="6674" y="18608"/>
                </a:moveTo>
                <a:cubicBezTo>
                  <a:pt x="6989" y="18608"/>
                  <a:pt x="7240" y="17592"/>
                  <a:pt x="7240" y="16359"/>
                </a:cubicBezTo>
                <a:lnTo>
                  <a:pt x="6104" y="16359"/>
                </a:lnTo>
                <a:cubicBezTo>
                  <a:pt x="6109" y="17592"/>
                  <a:pt x="6364" y="18608"/>
                  <a:pt x="6674" y="18608"/>
                </a:cubicBezTo>
                <a:close/>
                <a:moveTo>
                  <a:pt x="12897" y="15851"/>
                </a:moveTo>
                <a:cubicBezTo>
                  <a:pt x="12564" y="15561"/>
                  <a:pt x="12231" y="15271"/>
                  <a:pt x="11899" y="14962"/>
                </a:cubicBezTo>
                <a:cubicBezTo>
                  <a:pt x="11826" y="15343"/>
                  <a:pt x="11780" y="15815"/>
                  <a:pt x="11780" y="16341"/>
                </a:cubicBezTo>
                <a:lnTo>
                  <a:pt x="12915" y="16341"/>
                </a:lnTo>
                <a:cubicBezTo>
                  <a:pt x="12911" y="16177"/>
                  <a:pt x="12906" y="16014"/>
                  <a:pt x="12897" y="15851"/>
                </a:cubicBezTo>
                <a:close/>
                <a:moveTo>
                  <a:pt x="8945" y="18608"/>
                </a:moveTo>
                <a:cubicBezTo>
                  <a:pt x="9259" y="18608"/>
                  <a:pt x="9510" y="17592"/>
                  <a:pt x="9510" y="16359"/>
                </a:cubicBezTo>
                <a:lnTo>
                  <a:pt x="8375" y="16359"/>
                </a:lnTo>
                <a:cubicBezTo>
                  <a:pt x="8375" y="17592"/>
                  <a:pt x="8630" y="18608"/>
                  <a:pt x="8945" y="18608"/>
                </a:cubicBezTo>
                <a:close/>
                <a:moveTo>
                  <a:pt x="442" y="2938"/>
                </a:moveTo>
                <a:lnTo>
                  <a:pt x="5" y="2938"/>
                </a:lnTo>
                <a:lnTo>
                  <a:pt x="5" y="5132"/>
                </a:lnTo>
                <a:cubicBezTo>
                  <a:pt x="255" y="4897"/>
                  <a:pt x="442" y="4008"/>
                  <a:pt x="442" y="2938"/>
                </a:cubicBezTo>
                <a:close/>
                <a:moveTo>
                  <a:pt x="392" y="490"/>
                </a:moveTo>
                <a:cubicBezTo>
                  <a:pt x="260" y="326"/>
                  <a:pt x="132" y="163"/>
                  <a:pt x="0" y="0"/>
                </a:cubicBezTo>
                <a:lnTo>
                  <a:pt x="0" y="1777"/>
                </a:lnTo>
                <a:cubicBezTo>
                  <a:pt x="178" y="1632"/>
                  <a:pt x="324" y="1143"/>
                  <a:pt x="392" y="490"/>
                </a:cubicBezTo>
                <a:close/>
                <a:moveTo>
                  <a:pt x="10075" y="14092"/>
                </a:moveTo>
                <a:cubicBezTo>
                  <a:pt x="9761" y="14092"/>
                  <a:pt x="9510" y="15107"/>
                  <a:pt x="9510" y="16341"/>
                </a:cubicBezTo>
                <a:lnTo>
                  <a:pt x="10645" y="16341"/>
                </a:lnTo>
                <a:cubicBezTo>
                  <a:pt x="10640" y="15107"/>
                  <a:pt x="10390" y="14092"/>
                  <a:pt x="10075" y="14092"/>
                </a:cubicBezTo>
                <a:close/>
                <a:moveTo>
                  <a:pt x="2143" y="5205"/>
                </a:moveTo>
                <a:cubicBezTo>
                  <a:pt x="2393" y="5205"/>
                  <a:pt x="2603" y="4570"/>
                  <a:pt x="2681" y="3682"/>
                </a:cubicBezTo>
                <a:cubicBezTo>
                  <a:pt x="2512" y="3446"/>
                  <a:pt x="2348" y="3192"/>
                  <a:pt x="2179" y="2956"/>
                </a:cubicBezTo>
                <a:lnTo>
                  <a:pt x="1577" y="2956"/>
                </a:lnTo>
                <a:cubicBezTo>
                  <a:pt x="1577" y="4189"/>
                  <a:pt x="1828" y="5205"/>
                  <a:pt x="2143" y="5205"/>
                </a:cubicBezTo>
                <a:close/>
                <a:moveTo>
                  <a:pt x="14611" y="17447"/>
                </a:moveTo>
                <a:cubicBezTo>
                  <a:pt x="14297" y="17447"/>
                  <a:pt x="14046" y="18462"/>
                  <a:pt x="14046" y="19696"/>
                </a:cubicBezTo>
                <a:lnTo>
                  <a:pt x="15181" y="19696"/>
                </a:lnTo>
                <a:cubicBezTo>
                  <a:pt x="15177" y="18462"/>
                  <a:pt x="14921" y="17447"/>
                  <a:pt x="14611" y="17447"/>
                </a:cubicBezTo>
                <a:close/>
                <a:moveTo>
                  <a:pt x="4408" y="18608"/>
                </a:moveTo>
                <a:cubicBezTo>
                  <a:pt x="4723" y="18608"/>
                  <a:pt x="4974" y="17592"/>
                  <a:pt x="4974" y="16359"/>
                </a:cubicBezTo>
                <a:lnTo>
                  <a:pt x="3839" y="16359"/>
                </a:lnTo>
                <a:cubicBezTo>
                  <a:pt x="3843" y="17592"/>
                  <a:pt x="4094" y="18608"/>
                  <a:pt x="4408" y="18608"/>
                </a:cubicBezTo>
                <a:close/>
                <a:moveTo>
                  <a:pt x="5544" y="14092"/>
                </a:moveTo>
                <a:cubicBezTo>
                  <a:pt x="5229" y="14092"/>
                  <a:pt x="4978" y="15107"/>
                  <a:pt x="4978" y="16341"/>
                </a:cubicBezTo>
                <a:lnTo>
                  <a:pt x="6113" y="16341"/>
                </a:lnTo>
                <a:cubicBezTo>
                  <a:pt x="6109" y="15107"/>
                  <a:pt x="5854" y="14092"/>
                  <a:pt x="5544" y="14092"/>
                </a:cubicBezTo>
                <a:close/>
                <a:moveTo>
                  <a:pt x="7809" y="14092"/>
                </a:moveTo>
                <a:cubicBezTo>
                  <a:pt x="7495" y="14092"/>
                  <a:pt x="7244" y="15107"/>
                  <a:pt x="7244" y="16341"/>
                </a:cubicBezTo>
                <a:lnTo>
                  <a:pt x="8379" y="16341"/>
                </a:lnTo>
                <a:cubicBezTo>
                  <a:pt x="8375" y="15107"/>
                  <a:pt x="8124" y="14092"/>
                  <a:pt x="7809" y="14092"/>
                </a:cubicBezTo>
                <a:close/>
                <a:moveTo>
                  <a:pt x="3273" y="14092"/>
                </a:moveTo>
                <a:cubicBezTo>
                  <a:pt x="2959" y="14092"/>
                  <a:pt x="2708" y="15107"/>
                  <a:pt x="2708" y="16341"/>
                </a:cubicBezTo>
                <a:lnTo>
                  <a:pt x="3843" y="16341"/>
                </a:lnTo>
                <a:cubicBezTo>
                  <a:pt x="3843" y="15107"/>
                  <a:pt x="3588" y="14092"/>
                  <a:pt x="3273" y="14092"/>
                </a:cubicBezTo>
                <a:close/>
                <a:moveTo>
                  <a:pt x="2143" y="18608"/>
                </a:moveTo>
                <a:cubicBezTo>
                  <a:pt x="2457" y="18608"/>
                  <a:pt x="2708" y="17592"/>
                  <a:pt x="2708" y="16359"/>
                </a:cubicBezTo>
                <a:lnTo>
                  <a:pt x="1573" y="16359"/>
                </a:lnTo>
                <a:cubicBezTo>
                  <a:pt x="1577" y="17592"/>
                  <a:pt x="1828" y="18608"/>
                  <a:pt x="2143" y="18608"/>
                </a:cubicBezTo>
                <a:close/>
                <a:moveTo>
                  <a:pt x="1008" y="14092"/>
                </a:moveTo>
                <a:cubicBezTo>
                  <a:pt x="693" y="14092"/>
                  <a:pt x="442" y="15107"/>
                  <a:pt x="442" y="16341"/>
                </a:cubicBezTo>
                <a:lnTo>
                  <a:pt x="1577" y="16341"/>
                </a:lnTo>
                <a:cubicBezTo>
                  <a:pt x="1577" y="15107"/>
                  <a:pt x="1322" y="14092"/>
                  <a:pt x="1008" y="14092"/>
                </a:cubicBezTo>
                <a:close/>
                <a:moveTo>
                  <a:pt x="5" y="18553"/>
                </a:moveTo>
                <a:cubicBezTo>
                  <a:pt x="255" y="18317"/>
                  <a:pt x="442" y="17429"/>
                  <a:pt x="442" y="16359"/>
                </a:cubicBezTo>
                <a:lnTo>
                  <a:pt x="5" y="16359"/>
                </a:lnTo>
                <a:lnTo>
                  <a:pt x="5" y="18553"/>
                </a:lnTo>
                <a:close/>
                <a:moveTo>
                  <a:pt x="11210" y="18608"/>
                </a:moveTo>
                <a:cubicBezTo>
                  <a:pt x="11525" y="18608"/>
                  <a:pt x="11776" y="17592"/>
                  <a:pt x="11776" y="16359"/>
                </a:cubicBezTo>
                <a:lnTo>
                  <a:pt x="10640" y="16359"/>
                </a:lnTo>
                <a:cubicBezTo>
                  <a:pt x="10640" y="17592"/>
                  <a:pt x="10896" y="18608"/>
                  <a:pt x="11210" y="18608"/>
                </a:cubicBezTo>
                <a:close/>
                <a:moveTo>
                  <a:pt x="4408" y="11897"/>
                </a:moveTo>
                <a:cubicBezTo>
                  <a:pt x="4723" y="11897"/>
                  <a:pt x="4974" y="10882"/>
                  <a:pt x="4974" y="9648"/>
                </a:cubicBezTo>
                <a:lnTo>
                  <a:pt x="3839" y="9648"/>
                </a:lnTo>
                <a:cubicBezTo>
                  <a:pt x="3843" y="10900"/>
                  <a:pt x="4094" y="11897"/>
                  <a:pt x="4408" y="11897"/>
                </a:cubicBezTo>
                <a:close/>
                <a:moveTo>
                  <a:pt x="5" y="11843"/>
                </a:moveTo>
                <a:cubicBezTo>
                  <a:pt x="255" y="11607"/>
                  <a:pt x="442" y="10718"/>
                  <a:pt x="442" y="9648"/>
                </a:cubicBezTo>
                <a:lnTo>
                  <a:pt x="5" y="9648"/>
                </a:lnTo>
                <a:lnTo>
                  <a:pt x="5" y="11843"/>
                </a:lnTo>
                <a:close/>
                <a:moveTo>
                  <a:pt x="2143" y="11897"/>
                </a:moveTo>
                <a:cubicBezTo>
                  <a:pt x="2457" y="11897"/>
                  <a:pt x="2708" y="10882"/>
                  <a:pt x="2708" y="9648"/>
                </a:cubicBezTo>
                <a:lnTo>
                  <a:pt x="1573" y="9648"/>
                </a:lnTo>
                <a:cubicBezTo>
                  <a:pt x="1577" y="10900"/>
                  <a:pt x="1828" y="11897"/>
                  <a:pt x="2143" y="11897"/>
                </a:cubicBezTo>
                <a:close/>
                <a:moveTo>
                  <a:pt x="1008" y="7400"/>
                </a:moveTo>
                <a:cubicBezTo>
                  <a:pt x="693" y="7400"/>
                  <a:pt x="442" y="8415"/>
                  <a:pt x="442" y="9648"/>
                </a:cubicBezTo>
                <a:lnTo>
                  <a:pt x="1577" y="9648"/>
                </a:lnTo>
                <a:cubicBezTo>
                  <a:pt x="1577" y="8397"/>
                  <a:pt x="1322" y="7400"/>
                  <a:pt x="1008" y="7400"/>
                </a:cubicBezTo>
                <a:close/>
                <a:moveTo>
                  <a:pt x="8128" y="11136"/>
                </a:moveTo>
                <a:cubicBezTo>
                  <a:pt x="8060" y="11063"/>
                  <a:pt x="7987" y="10972"/>
                  <a:pt x="7919" y="10900"/>
                </a:cubicBezTo>
                <a:cubicBezTo>
                  <a:pt x="7873" y="10845"/>
                  <a:pt x="7832" y="10791"/>
                  <a:pt x="7787" y="10737"/>
                </a:cubicBezTo>
                <a:cubicBezTo>
                  <a:pt x="7486" y="10773"/>
                  <a:pt x="7240" y="11770"/>
                  <a:pt x="7240" y="12985"/>
                </a:cubicBezTo>
                <a:lnTo>
                  <a:pt x="8375" y="12985"/>
                </a:lnTo>
                <a:cubicBezTo>
                  <a:pt x="8375" y="12224"/>
                  <a:pt x="8279" y="11553"/>
                  <a:pt x="8128" y="11136"/>
                </a:cubicBezTo>
                <a:close/>
                <a:moveTo>
                  <a:pt x="3273" y="10755"/>
                </a:moveTo>
                <a:cubicBezTo>
                  <a:pt x="2959" y="10755"/>
                  <a:pt x="2708" y="11770"/>
                  <a:pt x="2708" y="13004"/>
                </a:cubicBezTo>
                <a:lnTo>
                  <a:pt x="3843" y="13004"/>
                </a:lnTo>
                <a:cubicBezTo>
                  <a:pt x="3843" y="11752"/>
                  <a:pt x="3588" y="10755"/>
                  <a:pt x="3273" y="10755"/>
                </a:cubicBezTo>
                <a:close/>
                <a:moveTo>
                  <a:pt x="5544" y="10755"/>
                </a:moveTo>
                <a:cubicBezTo>
                  <a:pt x="5229" y="10755"/>
                  <a:pt x="4978" y="11770"/>
                  <a:pt x="4978" y="13004"/>
                </a:cubicBezTo>
                <a:lnTo>
                  <a:pt x="6113" y="13004"/>
                </a:lnTo>
                <a:cubicBezTo>
                  <a:pt x="6109" y="11752"/>
                  <a:pt x="5854" y="10755"/>
                  <a:pt x="5544" y="10755"/>
                </a:cubicBezTo>
                <a:close/>
                <a:moveTo>
                  <a:pt x="3273" y="7400"/>
                </a:moveTo>
                <a:cubicBezTo>
                  <a:pt x="2959" y="7400"/>
                  <a:pt x="2708" y="8415"/>
                  <a:pt x="2708" y="9648"/>
                </a:cubicBezTo>
                <a:lnTo>
                  <a:pt x="3843" y="9648"/>
                </a:lnTo>
                <a:cubicBezTo>
                  <a:pt x="3843" y="8397"/>
                  <a:pt x="3588" y="7400"/>
                  <a:pt x="3273" y="7400"/>
                </a:cubicBezTo>
                <a:close/>
                <a:moveTo>
                  <a:pt x="9510" y="13004"/>
                </a:moveTo>
                <a:lnTo>
                  <a:pt x="9861" y="13004"/>
                </a:lnTo>
                <a:cubicBezTo>
                  <a:pt x="9747" y="12895"/>
                  <a:pt x="9633" y="12768"/>
                  <a:pt x="9519" y="12641"/>
                </a:cubicBezTo>
                <a:cubicBezTo>
                  <a:pt x="9514" y="12768"/>
                  <a:pt x="9510" y="12877"/>
                  <a:pt x="9510" y="13004"/>
                </a:cubicBezTo>
                <a:close/>
                <a:moveTo>
                  <a:pt x="5334" y="7545"/>
                </a:moveTo>
                <a:cubicBezTo>
                  <a:pt x="5124" y="7871"/>
                  <a:pt x="4974" y="8687"/>
                  <a:pt x="4974" y="9648"/>
                </a:cubicBezTo>
                <a:lnTo>
                  <a:pt x="6109" y="9648"/>
                </a:lnTo>
                <a:cubicBezTo>
                  <a:pt x="6109" y="9231"/>
                  <a:pt x="6082" y="8850"/>
                  <a:pt x="6031" y="8524"/>
                </a:cubicBezTo>
                <a:cubicBezTo>
                  <a:pt x="5799" y="8197"/>
                  <a:pt x="5566" y="7889"/>
                  <a:pt x="5334" y="7545"/>
                </a:cubicBezTo>
                <a:close/>
                <a:moveTo>
                  <a:pt x="3054" y="4226"/>
                </a:moveTo>
                <a:cubicBezTo>
                  <a:pt x="2849" y="4570"/>
                  <a:pt x="2708" y="5368"/>
                  <a:pt x="2708" y="6293"/>
                </a:cubicBezTo>
                <a:lnTo>
                  <a:pt x="3843" y="6293"/>
                </a:lnTo>
                <a:cubicBezTo>
                  <a:pt x="3843" y="5930"/>
                  <a:pt x="3820" y="5586"/>
                  <a:pt x="3784" y="5296"/>
                </a:cubicBezTo>
                <a:cubicBezTo>
                  <a:pt x="3538" y="4933"/>
                  <a:pt x="3296" y="4570"/>
                  <a:pt x="3054" y="4226"/>
                </a:cubicBezTo>
                <a:close/>
                <a:moveTo>
                  <a:pt x="16024" y="18317"/>
                </a:moveTo>
                <a:cubicBezTo>
                  <a:pt x="15783" y="18154"/>
                  <a:pt x="15546" y="17973"/>
                  <a:pt x="15304" y="17791"/>
                </a:cubicBezTo>
                <a:cubicBezTo>
                  <a:pt x="15409" y="18299"/>
                  <a:pt x="15564" y="18608"/>
                  <a:pt x="15742" y="18608"/>
                </a:cubicBezTo>
                <a:cubicBezTo>
                  <a:pt x="15847" y="18608"/>
                  <a:pt x="15942" y="18499"/>
                  <a:pt x="16024" y="18317"/>
                </a:cubicBezTo>
                <a:close/>
                <a:moveTo>
                  <a:pt x="20980" y="21600"/>
                </a:moveTo>
                <a:lnTo>
                  <a:pt x="21600" y="21600"/>
                </a:lnTo>
                <a:cubicBezTo>
                  <a:pt x="21418" y="21509"/>
                  <a:pt x="21231" y="21419"/>
                  <a:pt x="21048" y="21328"/>
                </a:cubicBezTo>
                <a:cubicBezTo>
                  <a:pt x="21021" y="21400"/>
                  <a:pt x="21003" y="21491"/>
                  <a:pt x="20980" y="21600"/>
                </a:cubicBezTo>
                <a:close/>
                <a:moveTo>
                  <a:pt x="1008" y="4044"/>
                </a:moveTo>
                <a:cubicBezTo>
                  <a:pt x="693" y="4044"/>
                  <a:pt x="442" y="5060"/>
                  <a:pt x="442" y="6293"/>
                </a:cubicBezTo>
                <a:lnTo>
                  <a:pt x="1577" y="6293"/>
                </a:lnTo>
                <a:cubicBezTo>
                  <a:pt x="1577" y="5042"/>
                  <a:pt x="1322" y="4044"/>
                  <a:pt x="1008" y="4044"/>
                </a:cubicBezTo>
                <a:close/>
                <a:moveTo>
                  <a:pt x="6109" y="9648"/>
                </a:moveTo>
                <a:cubicBezTo>
                  <a:pt x="6109" y="10900"/>
                  <a:pt x="6364" y="11897"/>
                  <a:pt x="6674" y="11897"/>
                </a:cubicBezTo>
                <a:cubicBezTo>
                  <a:pt x="6948" y="11897"/>
                  <a:pt x="7180" y="11117"/>
                  <a:pt x="7230" y="10084"/>
                </a:cubicBezTo>
                <a:cubicBezTo>
                  <a:pt x="7112" y="9939"/>
                  <a:pt x="6998" y="9793"/>
                  <a:pt x="6879" y="9648"/>
                </a:cubicBezTo>
                <a:lnTo>
                  <a:pt x="6109" y="9648"/>
                </a:lnTo>
                <a:close/>
                <a:moveTo>
                  <a:pt x="5" y="8488"/>
                </a:moveTo>
                <a:cubicBezTo>
                  <a:pt x="255" y="8252"/>
                  <a:pt x="442" y="7363"/>
                  <a:pt x="442" y="6293"/>
                </a:cubicBezTo>
                <a:lnTo>
                  <a:pt x="5" y="6293"/>
                </a:lnTo>
                <a:lnTo>
                  <a:pt x="5" y="8488"/>
                </a:lnTo>
                <a:close/>
                <a:moveTo>
                  <a:pt x="2143" y="8542"/>
                </a:moveTo>
                <a:cubicBezTo>
                  <a:pt x="2457" y="8542"/>
                  <a:pt x="2708" y="7526"/>
                  <a:pt x="2708" y="6293"/>
                </a:cubicBezTo>
                <a:lnTo>
                  <a:pt x="1573" y="6293"/>
                </a:lnTo>
                <a:cubicBezTo>
                  <a:pt x="1577" y="7545"/>
                  <a:pt x="1828" y="8542"/>
                  <a:pt x="2143" y="8542"/>
                </a:cubicBezTo>
                <a:close/>
                <a:moveTo>
                  <a:pt x="3843" y="6293"/>
                </a:moveTo>
                <a:cubicBezTo>
                  <a:pt x="3843" y="7545"/>
                  <a:pt x="4098" y="8542"/>
                  <a:pt x="4408" y="8542"/>
                </a:cubicBezTo>
                <a:cubicBezTo>
                  <a:pt x="4659" y="8542"/>
                  <a:pt x="4873" y="7889"/>
                  <a:pt x="4946" y="6982"/>
                </a:cubicBezTo>
                <a:cubicBezTo>
                  <a:pt x="4787" y="6747"/>
                  <a:pt x="4623" y="6511"/>
                  <a:pt x="4463" y="6275"/>
                </a:cubicBezTo>
                <a:lnTo>
                  <a:pt x="3843" y="6275"/>
                </a:lnTo>
                <a:close/>
                <a:moveTo>
                  <a:pt x="10075" y="20802"/>
                </a:moveTo>
                <a:cubicBezTo>
                  <a:pt x="9902" y="20802"/>
                  <a:pt x="9751" y="21110"/>
                  <a:pt x="9647" y="21582"/>
                </a:cubicBezTo>
                <a:lnTo>
                  <a:pt x="10508" y="21582"/>
                </a:lnTo>
                <a:cubicBezTo>
                  <a:pt x="10403" y="21110"/>
                  <a:pt x="10248" y="20802"/>
                  <a:pt x="10075" y="20802"/>
                </a:cubicBezTo>
                <a:close/>
                <a:moveTo>
                  <a:pt x="5544" y="20802"/>
                </a:moveTo>
                <a:cubicBezTo>
                  <a:pt x="5370" y="20802"/>
                  <a:pt x="5220" y="21110"/>
                  <a:pt x="5115" y="21582"/>
                </a:cubicBezTo>
                <a:lnTo>
                  <a:pt x="5977" y="21582"/>
                </a:lnTo>
                <a:cubicBezTo>
                  <a:pt x="5867" y="21110"/>
                  <a:pt x="5712" y="20802"/>
                  <a:pt x="5544" y="20802"/>
                </a:cubicBezTo>
                <a:close/>
                <a:moveTo>
                  <a:pt x="7809" y="20802"/>
                </a:moveTo>
                <a:cubicBezTo>
                  <a:pt x="7636" y="20802"/>
                  <a:pt x="7486" y="21110"/>
                  <a:pt x="7381" y="21582"/>
                </a:cubicBezTo>
                <a:lnTo>
                  <a:pt x="8242" y="21582"/>
                </a:lnTo>
                <a:cubicBezTo>
                  <a:pt x="8133" y="21110"/>
                  <a:pt x="7983" y="20802"/>
                  <a:pt x="7809" y="20802"/>
                </a:cubicBezTo>
                <a:close/>
                <a:moveTo>
                  <a:pt x="12341" y="20802"/>
                </a:moveTo>
                <a:cubicBezTo>
                  <a:pt x="12168" y="20802"/>
                  <a:pt x="12017" y="21110"/>
                  <a:pt x="11912" y="21582"/>
                </a:cubicBezTo>
                <a:lnTo>
                  <a:pt x="12774" y="21582"/>
                </a:lnTo>
                <a:cubicBezTo>
                  <a:pt x="12669" y="21110"/>
                  <a:pt x="12514" y="20802"/>
                  <a:pt x="12341" y="20802"/>
                </a:cubicBezTo>
                <a:close/>
                <a:moveTo>
                  <a:pt x="1008" y="20802"/>
                </a:moveTo>
                <a:cubicBezTo>
                  <a:pt x="834" y="20802"/>
                  <a:pt x="684" y="21110"/>
                  <a:pt x="579" y="21582"/>
                </a:cubicBezTo>
                <a:lnTo>
                  <a:pt x="1441" y="21582"/>
                </a:lnTo>
                <a:cubicBezTo>
                  <a:pt x="1336" y="21110"/>
                  <a:pt x="1181" y="20802"/>
                  <a:pt x="1008" y="20802"/>
                </a:cubicBezTo>
                <a:close/>
                <a:moveTo>
                  <a:pt x="20711" y="21165"/>
                </a:moveTo>
                <a:cubicBezTo>
                  <a:pt x="20396" y="21002"/>
                  <a:pt x="20077" y="20838"/>
                  <a:pt x="19763" y="20657"/>
                </a:cubicBezTo>
                <a:cubicBezTo>
                  <a:pt x="19808" y="21038"/>
                  <a:pt x="19877" y="21364"/>
                  <a:pt x="19968" y="21600"/>
                </a:cubicBezTo>
                <a:lnTo>
                  <a:pt x="20588" y="21600"/>
                </a:lnTo>
                <a:cubicBezTo>
                  <a:pt x="20634" y="21473"/>
                  <a:pt x="20675" y="21328"/>
                  <a:pt x="20711" y="21165"/>
                </a:cubicBezTo>
                <a:close/>
                <a:moveTo>
                  <a:pt x="3273" y="20802"/>
                </a:moveTo>
                <a:cubicBezTo>
                  <a:pt x="3100" y="20802"/>
                  <a:pt x="2950" y="21110"/>
                  <a:pt x="2845" y="21582"/>
                </a:cubicBezTo>
                <a:lnTo>
                  <a:pt x="3706" y="21582"/>
                </a:lnTo>
                <a:cubicBezTo>
                  <a:pt x="3602" y="21110"/>
                  <a:pt x="3447" y="20802"/>
                  <a:pt x="3273" y="20802"/>
                </a:cubicBezTo>
                <a:close/>
                <a:moveTo>
                  <a:pt x="14611" y="20802"/>
                </a:moveTo>
                <a:cubicBezTo>
                  <a:pt x="14438" y="20802"/>
                  <a:pt x="14288" y="21110"/>
                  <a:pt x="14183" y="21582"/>
                </a:cubicBezTo>
                <a:lnTo>
                  <a:pt x="15044" y="21582"/>
                </a:lnTo>
                <a:cubicBezTo>
                  <a:pt x="14935" y="21110"/>
                  <a:pt x="14780" y="20802"/>
                  <a:pt x="14611" y="20802"/>
                </a:cubicBezTo>
                <a:close/>
                <a:moveTo>
                  <a:pt x="2143" y="15252"/>
                </a:moveTo>
                <a:cubicBezTo>
                  <a:pt x="2457" y="15252"/>
                  <a:pt x="2708" y="14237"/>
                  <a:pt x="2708" y="13004"/>
                </a:cubicBezTo>
                <a:lnTo>
                  <a:pt x="1573" y="13004"/>
                </a:lnTo>
                <a:cubicBezTo>
                  <a:pt x="1577" y="14255"/>
                  <a:pt x="1828" y="15252"/>
                  <a:pt x="2143" y="15252"/>
                </a:cubicBezTo>
                <a:close/>
                <a:moveTo>
                  <a:pt x="4408" y="15252"/>
                </a:moveTo>
                <a:cubicBezTo>
                  <a:pt x="4723" y="15252"/>
                  <a:pt x="4974" y="14237"/>
                  <a:pt x="4974" y="13004"/>
                </a:cubicBezTo>
                <a:lnTo>
                  <a:pt x="3839" y="13004"/>
                </a:lnTo>
                <a:cubicBezTo>
                  <a:pt x="3843" y="14255"/>
                  <a:pt x="4094" y="15252"/>
                  <a:pt x="4408" y="15252"/>
                </a:cubicBezTo>
                <a:close/>
                <a:moveTo>
                  <a:pt x="1008" y="10755"/>
                </a:moveTo>
                <a:cubicBezTo>
                  <a:pt x="693" y="10755"/>
                  <a:pt x="442" y="11770"/>
                  <a:pt x="442" y="13004"/>
                </a:cubicBezTo>
                <a:lnTo>
                  <a:pt x="1577" y="13004"/>
                </a:lnTo>
                <a:cubicBezTo>
                  <a:pt x="1577" y="11752"/>
                  <a:pt x="1322" y="10755"/>
                  <a:pt x="1008" y="10755"/>
                </a:cubicBezTo>
                <a:close/>
                <a:moveTo>
                  <a:pt x="5" y="15198"/>
                </a:moveTo>
                <a:cubicBezTo>
                  <a:pt x="255" y="14962"/>
                  <a:pt x="442" y="14074"/>
                  <a:pt x="442" y="13004"/>
                </a:cubicBezTo>
                <a:lnTo>
                  <a:pt x="5" y="13004"/>
                </a:lnTo>
                <a:lnTo>
                  <a:pt x="5" y="15198"/>
                </a:lnTo>
                <a:close/>
                <a:moveTo>
                  <a:pt x="16877" y="20802"/>
                </a:moveTo>
                <a:cubicBezTo>
                  <a:pt x="16704" y="20802"/>
                  <a:pt x="16553" y="21110"/>
                  <a:pt x="16448" y="21582"/>
                </a:cubicBezTo>
                <a:lnTo>
                  <a:pt x="17310" y="21582"/>
                </a:lnTo>
                <a:cubicBezTo>
                  <a:pt x="17201" y="21110"/>
                  <a:pt x="17050" y="20802"/>
                  <a:pt x="16877" y="20802"/>
                </a:cubicBezTo>
                <a:close/>
                <a:moveTo>
                  <a:pt x="6674" y="15252"/>
                </a:moveTo>
                <a:cubicBezTo>
                  <a:pt x="6989" y="15252"/>
                  <a:pt x="7240" y="14237"/>
                  <a:pt x="7240" y="13004"/>
                </a:cubicBezTo>
                <a:lnTo>
                  <a:pt x="6104" y="13004"/>
                </a:lnTo>
                <a:cubicBezTo>
                  <a:pt x="6109" y="14255"/>
                  <a:pt x="6364" y="15252"/>
                  <a:pt x="6674" y="15252"/>
                </a:cubicBezTo>
                <a:close/>
                <a:moveTo>
                  <a:pt x="19143" y="20802"/>
                </a:moveTo>
                <a:cubicBezTo>
                  <a:pt x="18970" y="20802"/>
                  <a:pt x="18819" y="21110"/>
                  <a:pt x="18714" y="21582"/>
                </a:cubicBezTo>
                <a:lnTo>
                  <a:pt x="19576" y="21582"/>
                </a:lnTo>
                <a:cubicBezTo>
                  <a:pt x="19471" y="21110"/>
                  <a:pt x="19316" y="20802"/>
                  <a:pt x="19143" y="20802"/>
                </a:cubicBezTo>
                <a:close/>
                <a:moveTo>
                  <a:pt x="8945" y="15252"/>
                </a:moveTo>
                <a:cubicBezTo>
                  <a:pt x="9259" y="15252"/>
                  <a:pt x="9510" y="14237"/>
                  <a:pt x="9510" y="13004"/>
                </a:cubicBezTo>
                <a:lnTo>
                  <a:pt x="8375" y="13004"/>
                </a:lnTo>
                <a:cubicBezTo>
                  <a:pt x="8375" y="14255"/>
                  <a:pt x="8630" y="15252"/>
                  <a:pt x="8945" y="15252"/>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2"/>
                </a:solidFill>
              </a:defRPr>
            </a:lvl1pPr>
          </a:lstStyle>
          <a:p>
            <a:r>
              <a:rPr lang="en-US"/>
              <a:t>Date</a:t>
            </a:r>
            <a:endParaRPr lang="en-US" dirty="0">
              <a:solidFill>
                <a:schemeClr val="tx2"/>
              </a:solidFill>
            </a:endParaRP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2"/>
                </a:solidFill>
              </a:defRPr>
            </a:lvl1pPr>
          </a:lstStyle>
          <a:p>
            <a:r>
              <a:rPr lang="en-US"/>
              <a:t>Your Footer Here</a:t>
            </a:r>
            <a:endParaRPr lang="en-US">
              <a:solidFill>
                <a:schemeClr val="tx2"/>
              </a:solidFill>
            </a:endParaRP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2"/>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FD2917B-2853-4208-8FE6-72388B0C5BA7}"/>
              </a:ext>
            </a:extLst>
          </p:cNvPr>
          <p:cNvSpPr>
            <a:spLocks noGrp="1"/>
          </p:cNvSpPr>
          <p:nvPr>
            <p:ph type="body" idx="1"/>
          </p:nvPr>
        </p:nvSpPr>
        <p:spPr>
          <a:xfrm>
            <a:off x="831850" y="4945063"/>
            <a:ext cx="6727825" cy="1144587"/>
          </a:xfrm>
        </p:spPr>
        <p:txBody>
          <a:bodyPr/>
          <a:lstStyle/>
          <a:p>
            <a:r>
              <a:rPr lang="en-US" dirty="0"/>
              <a:t>A Free Presentation Template</a:t>
            </a:r>
          </a:p>
        </p:txBody>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824248" y="540914"/>
            <a:ext cx="10560676" cy="1584100"/>
          </a:xfrm>
        </p:spPr>
        <p:txBody>
          <a:bodyPr/>
          <a:lstStyle/>
          <a:p>
            <a:r>
              <a:rPr lang="en-US" dirty="0"/>
              <a:t>Title of your Presentation</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3586634"/>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3537207"/>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945063"/>
            <a:ext cx="6727825" cy="1144587"/>
          </a:xfrm>
        </p:spPr>
        <p:txBody>
          <a:bodyPr/>
          <a:lstStyle/>
          <a:p>
            <a:r>
              <a:rPr lang="en-US" dirty="0"/>
              <a:t>Here goes the subtitle of your section</a:t>
            </a:r>
          </a:p>
        </p:txBody>
      </p:sp>
      <p:sp>
        <p:nvSpPr>
          <p:cNvPr id="4" name="Title 3">
            <a:extLst>
              <a:ext uri="{FF2B5EF4-FFF2-40B4-BE49-F238E27FC236}">
                <a16:creationId xmlns:a16="http://schemas.microsoft.com/office/drawing/2014/main" id="{8284E382-9EF1-4EBC-8F04-8C4130B8A40A}"/>
              </a:ext>
            </a:extLst>
          </p:cNvPr>
          <p:cNvSpPr>
            <a:spLocks noGrp="1"/>
          </p:cNvSpPr>
          <p:nvPr>
            <p:ph type="ctrTitle"/>
          </p:nvPr>
        </p:nvSpPr>
        <p:spPr>
          <a:xfrm>
            <a:off x="824248" y="540914"/>
            <a:ext cx="10560676" cy="1584100"/>
          </a:xfrm>
        </p:spPr>
        <p:txBody>
          <a:bodyPr/>
          <a:lstStyle/>
          <a:p>
            <a:r>
              <a:rPr lang="en-US" dirty="0"/>
              <a:t>Title of your Section</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945487"/>
            <a:ext cx="6728049" cy="1144163"/>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
        <p:nvSpPr>
          <p:cNvPr id="4" name="Title 3">
            <a:extLst>
              <a:ext uri="{FF2B5EF4-FFF2-40B4-BE49-F238E27FC236}">
                <a16:creationId xmlns:a16="http://schemas.microsoft.com/office/drawing/2014/main" id="{8284E382-9EF1-4EBC-8F04-8C4130B8A40A}"/>
              </a:ext>
            </a:extLst>
          </p:cNvPr>
          <p:cNvSpPr>
            <a:spLocks noGrp="1"/>
          </p:cNvSpPr>
          <p:nvPr>
            <p:ph type="ctrTitle"/>
          </p:nvPr>
        </p:nvSpPr>
        <p:spPr>
          <a:xfrm>
            <a:off x="824248" y="540914"/>
            <a:ext cx="10560676" cy="1584100"/>
          </a:xfrm>
        </p:spPr>
        <p:txBody>
          <a:bodyPr/>
          <a:lstStyle/>
          <a:p>
            <a:r>
              <a:rPr lang="en-US" dirty="0"/>
              <a:t>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10" name="Picture Placeholder 9">
            <a:extLst>
              <a:ext uri="{FF2B5EF4-FFF2-40B4-BE49-F238E27FC236}">
                <a16:creationId xmlns:a16="http://schemas.microsoft.com/office/drawing/2014/main" id="{14B133DB-59DB-425F-BD49-BA3B458DB2A4}"/>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838200" y="365125"/>
            <a:ext cx="10515600" cy="1325563"/>
          </a:xfrm>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a:xfrm>
            <a:off x="838199" y="3709150"/>
            <a:ext cx="10515600" cy="1325880"/>
          </a:xfrm>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a:xfrm>
            <a:off x="5575087" y="6124726"/>
            <a:ext cx="2394180" cy="564999"/>
          </a:xfrm>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a:xfrm>
            <a:off x="8562597" y="6124726"/>
            <a:ext cx="2394180" cy="564999"/>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uscany">
      <a:dk1>
        <a:srgbClr val="38516E"/>
      </a:dk1>
      <a:lt1>
        <a:srgbClr val="F0F0F5"/>
      </a:lt1>
      <a:dk2>
        <a:srgbClr val="38516E"/>
      </a:dk2>
      <a:lt2>
        <a:srgbClr val="F0F0F5"/>
      </a:lt2>
      <a:accent1>
        <a:srgbClr val="F8B394"/>
      </a:accent1>
      <a:accent2>
        <a:srgbClr val="F29376"/>
      </a:accent2>
      <a:accent3>
        <a:srgbClr val="E17974"/>
      </a:accent3>
      <a:accent4>
        <a:srgbClr val="CF535A"/>
      </a:accent4>
      <a:accent5>
        <a:srgbClr val="B83944"/>
      </a:accent5>
      <a:accent6>
        <a:srgbClr val="89242C"/>
      </a:accent6>
      <a:hlink>
        <a:srgbClr val="F8B394"/>
      </a:hlink>
      <a:folHlink>
        <a:srgbClr val="CF535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2_T_PGO_Tuscany-16x9.pptx" id="{D8473AEE-1C67-4B30-A719-11A4F36D8397}" vid="{00776A8E-C5AA-457F-92D7-30BF98434AE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2_T_PGO_Tuscany-16x9.pptx" id="{D8473AEE-1C67-4B30-A719-11A4F36D8397}" vid="{E05F87A1-B23C-414D-9F4A-596C584D321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362</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Tuscany</dc:title>
  <dc:creator>PresentationGO.com</dc:creator>
  <dc:description>© Copyright PresentationGo.com</dc:description>
  <dcterms:created xsi:type="dcterms:W3CDTF">2019-11-21T05:02:10Z</dcterms:created>
  <dcterms:modified xsi:type="dcterms:W3CDTF">2020-12-02T17:07:45Z</dcterms:modified>
  <cp:category>Templates</cp:category>
</cp:coreProperties>
</file>