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692" autoAdjust="0"/>
    <p:restoredTop sz="96308" autoAdjust="0"/>
  </p:normalViewPr>
  <p:slideViewPr>
    <p:cSldViewPr snapToGrid="0">
      <p:cViewPr>
        <p:scale>
          <a:sx n="100" d="100"/>
          <a:sy n="100" d="100"/>
        </p:scale>
        <p:origin x="3354"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12/2/2020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0662DBA0-BA57-8943-A10A-D30A922E724D}"/>
              </a:ext>
            </a:extLst>
          </p:cNvPr>
          <p:cNvSpPr/>
          <p:nvPr userDrawn="1"/>
        </p:nvSpPr>
        <p:spPr>
          <a:xfrm>
            <a:off x="0" y="2549842"/>
            <a:ext cx="9144000" cy="2530158"/>
          </a:xfrm>
          <a:custGeom>
            <a:avLst/>
            <a:gdLst/>
            <a:ahLst/>
            <a:cxnLst>
              <a:cxn ang="0">
                <a:pos x="wd2" y="hd2"/>
              </a:cxn>
              <a:cxn ang="5400000">
                <a:pos x="wd2" y="hd2"/>
              </a:cxn>
              <a:cxn ang="10800000">
                <a:pos x="wd2" y="hd2"/>
              </a:cxn>
              <a:cxn ang="16200000">
                <a:pos x="wd2" y="hd2"/>
              </a:cxn>
            </a:cxnLst>
            <a:rect l="0" t="0" r="r" b="b"/>
            <a:pathLst>
              <a:path w="21600" h="21335" extrusionOk="0">
                <a:moveTo>
                  <a:pt x="3" y="21335"/>
                </a:moveTo>
                <a:lnTo>
                  <a:pt x="21600" y="21335"/>
                </a:lnTo>
                <a:lnTo>
                  <a:pt x="21600" y="8109"/>
                </a:lnTo>
                <a:cubicBezTo>
                  <a:pt x="20605" y="6814"/>
                  <a:pt x="19618" y="5421"/>
                  <a:pt x="18605" y="4351"/>
                </a:cubicBezTo>
                <a:cubicBezTo>
                  <a:pt x="17040" y="2701"/>
                  <a:pt x="15441" y="1545"/>
                  <a:pt x="13822" y="795"/>
                </a:cubicBezTo>
                <a:cubicBezTo>
                  <a:pt x="11526" y="-265"/>
                  <a:pt x="9289" y="-265"/>
                  <a:pt x="6992" y="795"/>
                </a:cubicBezTo>
                <a:cubicBezTo>
                  <a:pt x="5373" y="1545"/>
                  <a:pt x="3778" y="2712"/>
                  <a:pt x="2210" y="4351"/>
                </a:cubicBezTo>
                <a:cubicBezTo>
                  <a:pt x="1463" y="5132"/>
                  <a:pt x="732" y="6096"/>
                  <a:pt x="0" y="7071"/>
                </a:cubicBezTo>
                <a:lnTo>
                  <a:pt x="0" y="21335"/>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403E0544-8791-464F-ACCC-B0F9EDF01AF2}"/>
              </a:ext>
            </a:extLst>
          </p:cNvPr>
          <p:cNvSpPr/>
          <p:nvPr userDrawn="1"/>
        </p:nvSpPr>
        <p:spPr>
          <a:xfrm>
            <a:off x="4419600" y="2956241"/>
            <a:ext cx="4724400" cy="1713231"/>
          </a:xfrm>
          <a:custGeom>
            <a:avLst/>
            <a:gdLst/>
            <a:ahLst/>
            <a:cxnLst>
              <a:cxn ang="0">
                <a:pos x="wd2" y="hd2"/>
              </a:cxn>
              <a:cxn ang="5400000">
                <a:pos x="wd2" y="hd2"/>
              </a:cxn>
              <a:cxn ang="10800000">
                <a:pos x="wd2" y="hd2"/>
              </a:cxn>
              <a:cxn ang="16200000">
                <a:pos x="wd2" y="hd2"/>
              </a:cxn>
            </a:cxnLst>
            <a:rect l="0" t="0" r="r" b="b"/>
            <a:pathLst>
              <a:path w="21600" h="21600" extrusionOk="0">
                <a:moveTo>
                  <a:pt x="12954" y="10728"/>
                </a:moveTo>
                <a:lnTo>
                  <a:pt x="14396" y="10728"/>
                </a:lnTo>
                <a:cubicBezTo>
                  <a:pt x="14396" y="11833"/>
                  <a:pt x="14072" y="12713"/>
                  <a:pt x="13678" y="12713"/>
                </a:cubicBezTo>
                <a:cubicBezTo>
                  <a:pt x="13284" y="12713"/>
                  <a:pt x="12954" y="11833"/>
                  <a:pt x="12954" y="10728"/>
                </a:cubicBezTo>
                <a:close/>
                <a:moveTo>
                  <a:pt x="10800" y="12713"/>
                </a:moveTo>
                <a:cubicBezTo>
                  <a:pt x="11200" y="12713"/>
                  <a:pt x="11518" y="11817"/>
                  <a:pt x="11518" y="10728"/>
                </a:cubicBezTo>
                <a:lnTo>
                  <a:pt x="10076" y="10728"/>
                </a:lnTo>
                <a:cubicBezTo>
                  <a:pt x="10076" y="11833"/>
                  <a:pt x="10400" y="12713"/>
                  <a:pt x="10800" y="12713"/>
                </a:cubicBezTo>
                <a:close/>
                <a:moveTo>
                  <a:pt x="7916" y="12713"/>
                </a:moveTo>
                <a:cubicBezTo>
                  <a:pt x="8316" y="12713"/>
                  <a:pt x="8634" y="11817"/>
                  <a:pt x="8634" y="10728"/>
                </a:cubicBezTo>
                <a:lnTo>
                  <a:pt x="7192" y="10728"/>
                </a:lnTo>
                <a:cubicBezTo>
                  <a:pt x="7198" y="11833"/>
                  <a:pt x="7522" y="12713"/>
                  <a:pt x="7916" y="12713"/>
                </a:cubicBezTo>
                <a:close/>
                <a:moveTo>
                  <a:pt x="4326" y="10968"/>
                </a:moveTo>
                <a:cubicBezTo>
                  <a:pt x="4366" y="11961"/>
                  <a:pt x="4673" y="12729"/>
                  <a:pt x="5038" y="12729"/>
                </a:cubicBezTo>
                <a:cubicBezTo>
                  <a:pt x="5438" y="12729"/>
                  <a:pt x="5756" y="11833"/>
                  <a:pt x="5756" y="10744"/>
                </a:cubicBezTo>
                <a:lnTo>
                  <a:pt x="4882" y="10744"/>
                </a:lnTo>
                <a:cubicBezTo>
                  <a:pt x="4696" y="10808"/>
                  <a:pt x="4511" y="10888"/>
                  <a:pt x="4326" y="10968"/>
                </a:cubicBezTo>
                <a:close/>
                <a:moveTo>
                  <a:pt x="17998" y="8742"/>
                </a:moveTo>
                <a:cubicBezTo>
                  <a:pt x="17599" y="8742"/>
                  <a:pt x="17280" y="9639"/>
                  <a:pt x="17280" y="10728"/>
                </a:cubicBezTo>
                <a:lnTo>
                  <a:pt x="18722" y="10728"/>
                </a:lnTo>
                <a:cubicBezTo>
                  <a:pt x="18716" y="9623"/>
                  <a:pt x="18392" y="8742"/>
                  <a:pt x="17998" y="8742"/>
                </a:cubicBezTo>
                <a:close/>
                <a:moveTo>
                  <a:pt x="15114" y="8742"/>
                </a:moveTo>
                <a:cubicBezTo>
                  <a:pt x="14715" y="8742"/>
                  <a:pt x="14396" y="9639"/>
                  <a:pt x="14396" y="10728"/>
                </a:cubicBezTo>
                <a:lnTo>
                  <a:pt x="15838" y="10728"/>
                </a:lnTo>
                <a:cubicBezTo>
                  <a:pt x="15838" y="9623"/>
                  <a:pt x="15514" y="8742"/>
                  <a:pt x="15114" y="8742"/>
                </a:cubicBezTo>
                <a:close/>
                <a:moveTo>
                  <a:pt x="11535" y="7333"/>
                </a:moveTo>
                <a:cubicBezTo>
                  <a:pt x="11524" y="7478"/>
                  <a:pt x="11518" y="7622"/>
                  <a:pt x="11518" y="7766"/>
                </a:cubicBezTo>
                <a:lnTo>
                  <a:pt x="12960" y="7766"/>
                </a:lnTo>
                <a:cubicBezTo>
                  <a:pt x="12960" y="7301"/>
                  <a:pt x="12902" y="6885"/>
                  <a:pt x="12809" y="6549"/>
                </a:cubicBezTo>
                <a:cubicBezTo>
                  <a:pt x="12381" y="6821"/>
                  <a:pt x="11958" y="7077"/>
                  <a:pt x="11535" y="7333"/>
                </a:cubicBezTo>
                <a:close/>
                <a:moveTo>
                  <a:pt x="16556" y="12713"/>
                </a:moveTo>
                <a:cubicBezTo>
                  <a:pt x="16956" y="12713"/>
                  <a:pt x="17274" y="11817"/>
                  <a:pt x="17274" y="10728"/>
                </a:cubicBezTo>
                <a:lnTo>
                  <a:pt x="15832" y="10728"/>
                </a:lnTo>
                <a:cubicBezTo>
                  <a:pt x="15838" y="11833"/>
                  <a:pt x="16157" y="12713"/>
                  <a:pt x="16556" y="12713"/>
                </a:cubicBezTo>
                <a:close/>
                <a:moveTo>
                  <a:pt x="19434" y="12713"/>
                </a:moveTo>
                <a:cubicBezTo>
                  <a:pt x="19834" y="12713"/>
                  <a:pt x="20152" y="11817"/>
                  <a:pt x="20152" y="10728"/>
                </a:cubicBezTo>
                <a:lnTo>
                  <a:pt x="18710" y="10728"/>
                </a:lnTo>
                <a:cubicBezTo>
                  <a:pt x="18716" y="11833"/>
                  <a:pt x="19040" y="12713"/>
                  <a:pt x="19434" y="12713"/>
                </a:cubicBezTo>
                <a:close/>
                <a:moveTo>
                  <a:pt x="20876" y="8742"/>
                </a:moveTo>
                <a:cubicBezTo>
                  <a:pt x="20477" y="8742"/>
                  <a:pt x="20158" y="9639"/>
                  <a:pt x="20158" y="10728"/>
                </a:cubicBezTo>
                <a:lnTo>
                  <a:pt x="21600" y="10728"/>
                </a:lnTo>
                <a:cubicBezTo>
                  <a:pt x="21594" y="9623"/>
                  <a:pt x="21270" y="8742"/>
                  <a:pt x="20876" y="8742"/>
                </a:cubicBezTo>
                <a:close/>
                <a:moveTo>
                  <a:pt x="13678" y="9767"/>
                </a:moveTo>
                <a:cubicBezTo>
                  <a:pt x="14078" y="9767"/>
                  <a:pt x="14396" y="8871"/>
                  <a:pt x="14396" y="7782"/>
                </a:cubicBezTo>
                <a:lnTo>
                  <a:pt x="12954" y="7782"/>
                </a:lnTo>
                <a:cubicBezTo>
                  <a:pt x="12954" y="8871"/>
                  <a:pt x="13279" y="9767"/>
                  <a:pt x="13678" y="9767"/>
                </a:cubicBezTo>
                <a:close/>
                <a:moveTo>
                  <a:pt x="19434" y="9767"/>
                </a:moveTo>
                <a:cubicBezTo>
                  <a:pt x="19834" y="9767"/>
                  <a:pt x="20152" y="8871"/>
                  <a:pt x="20152" y="7782"/>
                </a:cubicBezTo>
                <a:lnTo>
                  <a:pt x="18710" y="7782"/>
                </a:lnTo>
                <a:cubicBezTo>
                  <a:pt x="18716" y="8871"/>
                  <a:pt x="19040" y="9767"/>
                  <a:pt x="19434" y="9767"/>
                </a:cubicBezTo>
                <a:close/>
                <a:moveTo>
                  <a:pt x="16556" y="9767"/>
                </a:moveTo>
                <a:cubicBezTo>
                  <a:pt x="16956" y="9767"/>
                  <a:pt x="17274" y="8871"/>
                  <a:pt x="17274" y="7782"/>
                </a:cubicBezTo>
                <a:lnTo>
                  <a:pt x="15832" y="7782"/>
                </a:lnTo>
                <a:cubicBezTo>
                  <a:pt x="15838" y="8871"/>
                  <a:pt x="16157" y="9767"/>
                  <a:pt x="16556" y="9767"/>
                </a:cubicBezTo>
                <a:close/>
                <a:moveTo>
                  <a:pt x="10094" y="8166"/>
                </a:moveTo>
                <a:cubicBezTo>
                  <a:pt x="10157" y="9079"/>
                  <a:pt x="10453" y="9767"/>
                  <a:pt x="10800" y="9767"/>
                </a:cubicBezTo>
                <a:cubicBezTo>
                  <a:pt x="11200" y="9767"/>
                  <a:pt x="11518" y="8871"/>
                  <a:pt x="11518" y="7782"/>
                </a:cubicBezTo>
                <a:lnTo>
                  <a:pt x="10794" y="7782"/>
                </a:lnTo>
                <a:cubicBezTo>
                  <a:pt x="10557" y="7910"/>
                  <a:pt x="10325" y="8038"/>
                  <a:pt x="10094" y="8166"/>
                </a:cubicBezTo>
                <a:close/>
                <a:moveTo>
                  <a:pt x="15114" y="5780"/>
                </a:moveTo>
                <a:cubicBezTo>
                  <a:pt x="14715" y="5780"/>
                  <a:pt x="14396" y="6677"/>
                  <a:pt x="14396" y="7766"/>
                </a:cubicBezTo>
                <a:lnTo>
                  <a:pt x="15838" y="7766"/>
                </a:lnTo>
                <a:cubicBezTo>
                  <a:pt x="15838" y="6677"/>
                  <a:pt x="15514" y="5780"/>
                  <a:pt x="15114" y="5780"/>
                </a:cubicBezTo>
                <a:close/>
                <a:moveTo>
                  <a:pt x="8472" y="9031"/>
                </a:moveTo>
                <a:cubicBezTo>
                  <a:pt x="8171" y="9191"/>
                  <a:pt x="7864" y="9335"/>
                  <a:pt x="7557" y="9495"/>
                </a:cubicBezTo>
                <a:cubicBezTo>
                  <a:pt x="7661" y="9655"/>
                  <a:pt x="7783" y="9751"/>
                  <a:pt x="7916" y="9751"/>
                </a:cubicBezTo>
                <a:cubicBezTo>
                  <a:pt x="8142" y="9767"/>
                  <a:pt x="8339" y="9479"/>
                  <a:pt x="8472" y="9031"/>
                </a:cubicBezTo>
                <a:close/>
                <a:moveTo>
                  <a:pt x="17998" y="5780"/>
                </a:moveTo>
                <a:cubicBezTo>
                  <a:pt x="17599" y="5780"/>
                  <a:pt x="17280" y="6677"/>
                  <a:pt x="17280" y="7766"/>
                </a:cubicBezTo>
                <a:lnTo>
                  <a:pt x="18722" y="7766"/>
                </a:lnTo>
                <a:cubicBezTo>
                  <a:pt x="18716" y="6677"/>
                  <a:pt x="18392" y="5780"/>
                  <a:pt x="17998" y="5780"/>
                </a:cubicBezTo>
                <a:close/>
                <a:moveTo>
                  <a:pt x="20876" y="5780"/>
                </a:moveTo>
                <a:cubicBezTo>
                  <a:pt x="20477" y="5780"/>
                  <a:pt x="20158" y="6677"/>
                  <a:pt x="20158" y="7766"/>
                </a:cubicBezTo>
                <a:lnTo>
                  <a:pt x="21600" y="7766"/>
                </a:lnTo>
                <a:cubicBezTo>
                  <a:pt x="21594" y="6677"/>
                  <a:pt x="21270" y="5780"/>
                  <a:pt x="20876" y="5780"/>
                </a:cubicBezTo>
                <a:close/>
                <a:moveTo>
                  <a:pt x="5774" y="10344"/>
                </a:moveTo>
                <a:cubicBezTo>
                  <a:pt x="5762" y="10472"/>
                  <a:pt x="5762" y="10600"/>
                  <a:pt x="5762" y="10728"/>
                </a:cubicBezTo>
                <a:lnTo>
                  <a:pt x="7204" y="10728"/>
                </a:lnTo>
                <a:cubicBezTo>
                  <a:pt x="7204" y="10360"/>
                  <a:pt x="7169" y="10023"/>
                  <a:pt x="7105" y="9719"/>
                </a:cubicBezTo>
                <a:cubicBezTo>
                  <a:pt x="6660" y="9943"/>
                  <a:pt x="6214" y="10136"/>
                  <a:pt x="5774" y="10344"/>
                </a:cubicBezTo>
                <a:close/>
                <a:moveTo>
                  <a:pt x="15114" y="11705"/>
                </a:moveTo>
                <a:cubicBezTo>
                  <a:pt x="14715" y="11705"/>
                  <a:pt x="14396" y="12601"/>
                  <a:pt x="14396" y="13690"/>
                </a:cubicBezTo>
                <a:lnTo>
                  <a:pt x="15838" y="13690"/>
                </a:lnTo>
                <a:cubicBezTo>
                  <a:pt x="15838" y="12585"/>
                  <a:pt x="15514" y="11705"/>
                  <a:pt x="15114" y="11705"/>
                </a:cubicBezTo>
                <a:close/>
                <a:moveTo>
                  <a:pt x="20876" y="11705"/>
                </a:moveTo>
                <a:cubicBezTo>
                  <a:pt x="20477" y="11705"/>
                  <a:pt x="20158" y="12601"/>
                  <a:pt x="20158" y="13690"/>
                </a:cubicBezTo>
                <a:lnTo>
                  <a:pt x="21600" y="13690"/>
                </a:lnTo>
                <a:cubicBezTo>
                  <a:pt x="21594" y="12585"/>
                  <a:pt x="21270" y="11705"/>
                  <a:pt x="20876" y="11705"/>
                </a:cubicBezTo>
                <a:close/>
                <a:moveTo>
                  <a:pt x="17998" y="11705"/>
                </a:moveTo>
                <a:cubicBezTo>
                  <a:pt x="17599" y="11705"/>
                  <a:pt x="17280" y="12601"/>
                  <a:pt x="17280" y="13690"/>
                </a:cubicBezTo>
                <a:lnTo>
                  <a:pt x="18722" y="13690"/>
                </a:lnTo>
                <a:cubicBezTo>
                  <a:pt x="18716" y="12585"/>
                  <a:pt x="18392" y="11705"/>
                  <a:pt x="17998" y="11705"/>
                </a:cubicBezTo>
                <a:close/>
                <a:moveTo>
                  <a:pt x="19434" y="15676"/>
                </a:moveTo>
                <a:cubicBezTo>
                  <a:pt x="19834" y="15676"/>
                  <a:pt x="20152" y="14779"/>
                  <a:pt x="20152" y="13690"/>
                </a:cubicBezTo>
                <a:lnTo>
                  <a:pt x="18710" y="13690"/>
                </a:lnTo>
                <a:cubicBezTo>
                  <a:pt x="18716" y="14795"/>
                  <a:pt x="19040" y="15676"/>
                  <a:pt x="19434" y="15676"/>
                </a:cubicBezTo>
                <a:close/>
                <a:moveTo>
                  <a:pt x="12236" y="11705"/>
                </a:moveTo>
                <a:cubicBezTo>
                  <a:pt x="11837" y="11705"/>
                  <a:pt x="11518" y="12601"/>
                  <a:pt x="11518" y="13690"/>
                </a:cubicBezTo>
                <a:lnTo>
                  <a:pt x="12960" y="13690"/>
                </a:lnTo>
                <a:cubicBezTo>
                  <a:pt x="12954" y="12585"/>
                  <a:pt x="12636" y="11705"/>
                  <a:pt x="12236" y="11705"/>
                </a:cubicBezTo>
                <a:close/>
                <a:moveTo>
                  <a:pt x="6480" y="11705"/>
                </a:moveTo>
                <a:cubicBezTo>
                  <a:pt x="6080" y="11705"/>
                  <a:pt x="5762" y="12601"/>
                  <a:pt x="5762" y="13690"/>
                </a:cubicBezTo>
                <a:lnTo>
                  <a:pt x="7204" y="13690"/>
                </a:lnTo>
                <a:cubicBezTo>
                  <a:pt x="7198" y="12585"/>
                  <a:pt x="6874" y="11705"/>
                  <a:pt x="6480" y="11705"/>
                </a:cubicBezTo>
                <a:close/>
                <a:moveTo>
                  <a:pt x="3596" y="11705"/>
                </a:moveTo>
                <a:cubicBezTo>
                  <a:pt x="3197" y="11705"/>
                  <a:pt x="2878" y="12601"/>
                  <a:pt x="2878" y="13690"/>
                </a:cubicBezTo>
                <a:lnTo>
                  <a:pt x="4320" y="13690"/>
                </a:lnTo>
                <a:cubicBezTo>
                  <a:pt x="4320" y="12585"/>
                  <a:pt x="3996" y="11705"/>
                  <a:pt x="3596" y="11705"/>
                </a:cubicBezTo>
                <a:close/>
                <a:moveTo>
                  <a:pt x="9358" y="11705"/>
                </a:moveTo>
                <a:cubicBezTo>
                  <a:pt x="8958" y="11705"/>
                  <a:pt x="8640" y="12601"/>
                  <a:pt x="8640" y="13690"/>
                </a:cubicBezTo>
                <a:lnTo>
                  <a:pt x="10082" y="13690"/>
                </a:lnTo>
                <a:cubicBezTo>
                  <a:pt x="10076" y="12585"/>
                  <a:pt x="9758" y="11705"/>
                  <a:pt x="9358" y="11705"/>
                </a:cubicBezTo>
                <a:close/>
                <a:moveTo>
                  <a:pt x="12236" y="8742"/>
                </a:moveTo>
                <a:cubicBezTo>
                  <a:pt x="11837" y="8742"/>
                  <a:pt x="11518" y="9639"/>
                  <a:pt x="11518" y="10728"/>
                </a:cubicBezTo>
                <a:lnTo>
                  <a:pt x="12960" y="10728"/>
                </a:lnTo>
                <a:cubicBezTo>
                  <a:pt x="12954" y="9623"/>
                  <a:pt x="12636" y="8742"/>
                  <a:pt x="12236" y="8742"/>
                </a:cubicBezTo>
                <a:close/>
                <a:moveTo>
                  <a:pt x="16556" y="15676"/>
                </a:moveTo>
                <a:cubicBezTo>
                  <a:pt x="16956" y="15676"/>
                  <a:pt x="17274" y="14779"/>
                  <a:pt x="17274" y="13690"/>
                </a:cubicBezTo>
                <a:lnTo>
                  <a:pt x="15832" y="13690"/>
                </a:lnTo>
                <a:cubicBezTo>
                  <a:pt x="15838" y="14795"/>
                  <a:pt x="16157" y="15676"/>
                  <a:pt x="16556" y="15676"/>
                </a:cubicBezTo>
                <a:close/>
                <a:moveTo>
                  <a:pt x="2160" y="15676"/>
                </a:moveTo>
                <a:cubicBezTo>
                  <a:pt x="2560" y="15676"/>
                  <a:pt x="2878" y="14779"/>
                  <a:pt x="2878" y="13690"/>
                </a:cubicBezTo>
                <a:lnTo>
                  <a:pt x="1436" y="13690"/>
                </a:lnTo>
                <a:cubicBezTo>
                  <a:pt x="1442" y="14795"/>
                  <a:pt x="1760" y="15676"/>
                  <a:pt x="2160" y="15676"/>
                </a:cubicBezTo>
                <a:close/>
                <a:moveTo>
                  <a:pt x="2809" y="11561"/>
                </a:moveTo>
                <a:cubicBezTo>
                  <a:pt x="2409" y="11721"/>
                  <a:pt x="2009" y="11865"/>
                  <a:pt x="1604" y="12009"/>
                </a:cubicBezTo>
                <a:cubicBezTo>
                  <a:pt x="1737" y="12441"/>
                  <a:pt x="1934" y="12713"/>
                  <a:pt x="2154" y="12713"/>
                </a:cubicBezTo>
                <a:cubicBezTo>
                  <a:pt x="2450" y="12713"/>
                  <a:pt x="2699" y="12249"/>
                  <a:pt x="2809" y="11561"/>
                </a:cubicBezTo>
                <a:close/>
                <a:moveTo>
                  <a:pt x="20876" y="17613"/>
                </a:moveTo>
                <a:cubicBezTo>
                  <a:pt x="20477" y="17613"/>
                  <a:pt x="20158" y="18510"/>
                  <a:pt x="20158" y="19599"/>
                </a:cubicBezTo>
                <a:lnTo>
                  <a:pt x="21600" y="19599"/>
                </a:lnTo>
                <a:cubicBezTo>
                  <a:pt x="21594" y="18510"/>
                  <a:pt x="21270" y="17613"/>
                  <a:pt x="20876" y="17613"/>
                </a:cubicBezTo>
                <a:close/>
                <a:moveTo>
                  <a:pt x="13678" y="15676"/>
                </a:moveTo>
                <a:cubicBezTo>
                  <a:pt x="14078" y="15676"/>
                  <a:pt x="14396" y="14779"/>
                  <a:pt x="14396" y="13690"/>
                </a:cubicBezTo>
                <a:lnTo>
                  <a:pt x="12954" y="13690"/>
                </a:lnTo>
                <a:cubicBezTo>
                  <a:pt x="12954" y="14795"/>
                  <a:pt x="13279" y="15676"/>
                  <a:pt x="13678" y="15676"/>
                </a:cubicBezTo>
                <a:close/>
                <a:moveTo>
                  <a:pt x="9358" y="8742"/>
                </a:moveTo>
                <a:cubicBezTo>
                  <a:pt x="8958" y="8742"/>
                  <a:pt x="8640" y="9639"/>
                  <a:pt x="8640" y="10728"/>
                </a:cubicBezTo>
                <a:lnTo>
                  <a:pt x="10082" y="10728"/>
                </a:lnTo>
                <a:cubicBezTo>
                  <a:pt x="10076" y="9623"/>
                  <a:pt x="9758" y="8742"/>
                  <a:pt x="9358" y="8742"/>
                </a:cubicBezTo>
                <a:close/>
                <a:moveTo>
                  <a:pt x="10800" y="15676"/>
                </a:moveTo>
                <a:cubicBezTo>
                  <a:pt x="11200" y="15676"/>
                  <a:pt x="11518" y="14779"/>
                  <a:pt x="11518" y="13690"/>
                </a:cubicBezTo>
                <a:lnTo>
                  <a:pt x="10076" y="13690"/>
                </a:lnTo>
                <a:cubicBezTo>
                  <a:pt x="10076" y="14795"/>
                  <a:pt x="10400" y="15676"/>
                  <a:pt x="10800" y="15676"/>
                </a:cubicBezTo>
                <a:close/>
                <a:moveTo>
                  <a:pt x="5038" y="15676"/>
                </a:moveTo>
                <a:cubicBezTo>
                  <a:pt x="5438" y="15676"/>
                  <a:pt x="5756" y="14779"/>
                  <a:pt x="5756" y="13690"/>
                </a:cubicBezTo>
                <a:lnTo>
                  <a:pt x="4314" y="13690"/>
                </a:lnTo>
                <a:cubicBezTo>
                  <a:pt x="4320" y="14795"/>
                  <a:pt x="4639" y="15676"/>
                  <a:pt x="5038" y="15676"/>
                </a:cubicBezTo>
                <a:close/>
                <a:moveTo>
                  <a:pt x="7916" y="15676"/>
                </a:moveTo>
                <a:cubicBezTo>
                  <a:pt x="8316" y="15676"/>
                  <a:pt x="8634" y="14779"/>
                  <a:pt x="8634" y="13690"/>
                </a:cubicBezTo>
                <a:lnTo>
                  <a:pt x="7192" y="13690"/>
                </a:lnTo>
                <a:cubicBezTo>
                  <a:pt x="7198" y="14795"/>
                  <a:pt x="7522" y="15676"/>
                  <a:pt x="7916" y="15676"/>
                </a:cubicBezTo>
                <a:close/>
                <a:moveTo>
                  <a:pt x="1181" y="12153"/>
                </a:moveTo>
                <a:cubicBezTo>
                  <a:pt x="834" y="12265"/>
                  <a:pt x="492" y="12393"/>
                  <a:pt x="145" y="12505"/>
                </a:cubicBezTo>
                <a:cubicBezTo>
                  <a:pt x="58" y="12842"/>
                  <a:pt x="0" y="13242"/>
                  <a:pt x="0" y="13690"/>
                </a:cubicBezTo>
                <a:lnTo>
                  <a:pt x="1442" y="13690"/>
                </a:lnTo>
                <a:cubicBezTo>
                  <a:pt x="1442" y="13082"/>
                  <a:pt x="1338" y="12521"/>
                  <a:pt x="1181" y="12153"/>
                </a:cubicBezTo>
                <a:close/>
                <a:moveTo>
                  <a:pt x="16556" y="21600"/>
                </a:moveTo>
                <a:cubicBezTo>
                  <a:pt x="16956" y="21600"/>
                  <a:pt x="17274" y="20703"/>
                  <a:pt x="17274" y="19615"/>
                </a:cubicBezTo>
                <a:lnTo>
                  <a:pt x="15832" y="19615"/>
                </a:lnTo>
                <a:cubicBezTo>
                  <a:pt x="15838" y="20703"/>
                  <a:pt x="16157" y="21600"/>
                  <a:pt x="16556" y="21600"/>
                </a:cubicBezTo>
                <a:close/>
                <a:moveTo>
                  <a:pt x="13678" y="21600"/>
                </a:moveTo>
                <a:cubicBezTo>
                  <a:pt x="14078" y="21600"/>
                  <a:pt x="14396" y="20703"/>
                  <a:pt x="14396" y="19615"/>
                </a:cubicBezTo>
                <a:lnTo>
                  <a:pt x="12954" y="19615"/>
                </a:lnTo>
                <a:cubicBezTo>
                  <a:pt x="12954" y="20703"/>
                  <a:pt x="13279" y="21600"/>
                  <a:pt x="13678" y="21600"/>
                </a:cubicBezTo>
                <a:close/>
                <a:moveTo>
                  <a:pt x="10800" y="21600"/>
                </a:moveTo>
                <a:cubicBezTo>
                  <a:pt x="11200" y="21600"/>
                  <a:pt x="11518" y="20703"/>
                  <a:pt x="11518" y="19615"/>
                </a:cubicBezTo>
                <a:lnTo>
                  <a:pt x="10076" y="19615"/>
                </a:lnTo>
                <a:cubicBezTo>
                  <a:pt x="10076" y="20703"/>
                  <a:pt x="10400" y="21600"/>
                  <a:pt x="10800" y="21600"/>
                </a:cubicBezTo>
                <a:close/>
                <a:moveTo>
                  <a:pt x="7916" y="21600"/>
                </a:moveTo>
                <a:cubicBezTo>
                  <a:pt x="8316" y="21600"/>
                  <a:pt x="8634" y="20703"/>
                  <a:pt x="8634" y="19615"/>
                </a:cubicBezTo>
                <a:lnTo>
                  <a:pt x="7192" y="19615"/>
                </a:lnTo>
                <a:cubicBezTo>
                  <a:pt x="7198" y="20703"/>
                  <a:pt x="7522" y="21600"/>
                  <a:pt x="7916" y="21600"/>
                </a:cubicBezTo>
                <a:close/>
                <a:moveTo>
                  <a:pt x="5038" y="18638"/>
                </a:moveTo>
                <a:cubicBezTo>
                  <a:pt x="5438" y="18638"/>
                  <a:pt x="5756" y="17741"/>
                  <a:pt x="5756" y="16652"/>
                </a:cubicBezTo>
                <a:lnTo>
                  <a:pt x="4314" y="16652"/>
                </a:lnTo>
                <a:cubicBezTo>
                  <a:pt x="4320" y="17757"/>
                  <a:pt x="4639" y="18638"/>
                  <a:pt x="5038" y="18638"/>
                </a:cubicBezTo>
                <a:close/>
                <a:moveTo>
                  <a:pt x="5038" y="21600"/>
                </a:moveTo>
                <a:cubicBezTo>
                  <a:pt x="5438" y="21600"/>
                  <a:pt x="5756" y="20703"/>
                  <a:pt x="5756" y="19615"/>
                </a:cubicBezTo>
                <a:lnTo>
                  <a:pt x="4314" y="19615"/>
                </a:lnTo>
                <a:cubicBezTo>
                  <a:pt x="4320" y="20703"/>
                  <a:pt x="4639" y="21600"/>
                  <a:pt x="5038" y="21600"/>
                </a:cubicBezTo>
                <a:close/>
                <a:moveTo>
                  <a:pt x="7916" y="18638"/>
                </a:moveTo>
                <a:cubicBezTo>
                  <a:pt x="8316" y="18638"/>
                  <a:pt x="8634" y="17741"/>
                  <a:pt x="8634" y="16652"/>
                </a:cubicBezTo>
                <a:lnTo>
                  <a:pt x="7192" y="16652"/>
                </a:lnTo>
                <a:cubicBezTo>
                  <a:pt x="7198" y="17757"/>
                  <a:pt x="7522" y="18638"/>
                  <a:pt x="7916" y="18638"/>
                </a:cubicBezTo>
                <a:close/>
                <a:moveTo>
                  <a:pt x="19434" y="21600"/>
                </a:moveTo>
                <a:cubicBezTo>
                  <a:pt x="19834" y="21600"/>
                  <a:pt x="20152" y="20703"/>
                  <a:pt x="20152" y="19615"/>
                </a:cubicBezTo>
                <a:lnTo>
                  <a:pt x="18710" y="19615"/>
                </a:lnTo>
                <a:cubicBezTo>
                  <a:pt x="18716" y="20703"/>
                  <a:pt x="19040" y="21600"/>
                  <a:pt x="19434" y="21600"/>
                </a:cubicBezTo>
                <a:close/>
                <a:moveTo>
                  <a:pt x="2160" y="18638"/>
                </a:moveTo>
                <a:cubicBezTo>
                  <a:pt x="2560" y="18638"/>
                  <a:pt x="2878" y="17741"/>
                  <a:pt x="2878" y="16652"/>
                </a:cubicBezTo>
                <a:lnTo>
                  <a:pt x="1436" y="16652"/>
                </a:lnTo>
                <a:cubicBezTo>
                  <a:pt x="1442" y="17757"/>
                  <a:pt x="1760" y="18638"/>
                  <a:pt x="2160" y="18638"/>
                </a:cubicBezTo>
                <a:close/>
                <a:moveTo>
                  <a:pt x="12236" y="17613"/>
                </a:moveTo>
                <a:cubicBezTo>
                  <a:pt x="11837" y="17613"/>
                  <a:pt x="11518" y="18510"/>
                  <a:pt x="11518" y="19599"/>
                </a:cubicBezTo>
                <a:lnTo>
                  <a:pt x="12960" y="19599"/>
                </a:lnTo>
                <a:cubicBezTo>
                  <a:pt x="12954" y="18510"/>
                  <a:pt x="12636" y="17613"/>
                  <a:pt x="12236" y="17613"/>
                </a:cubicBezTo>
                <a:close/>
                <a:moveTo>
                  <a:pt x="10800" y="18638"/>
                </a:moveTo>
                <a:cubicBezTo>
                  <a:pt x="11200" y="18638"/>
                  <a:pt x="11518" y="17741"/>
                  <a:pt x="11518" y="16652"/>
                </a:cubicBezTo>
                <a:lnTo>
                  <a:pt x="10076" y="16652"/>
                </a:lnTo>
                <a:cubicBezTo>
                  <a:pt x="10076" y="17757"/>
                  <a:pt x="10400" y="18638"/>
                  <a:pt x="10800" y="18638"/>
                </a:cubicBezTo>
                <a:close/>
                <a:moveTo>
                  <a:pt x="9358" y="17613"/>
                </a:moveTo>
                <a:cubicBezTo>
                  <a:pt x="8958" y="17613"/>
                  <a:pt x="8640" y="18510"/>
                  <a:pt x="8640" y="19599"/>
                </a:cubicBezTo>
                <a:lnTo>
                  <a:pt x="10082" y="19599"/>
                </a:lnTo>
                <a:cubicBezTo>
                  <a:pt x="10076" y="18510"/>
                  <a:pt x="9758" y="17613"/>
                  <a:pt x="9358" y="17613"/>
                </a:cubicBezTo>
                <a:close/>
                <a:moveTo>
                  <a:pt x="15114" y="17613"/>
                </a:moveTo>
                <a:cubicBezTo>
                  <a:pt x="14715" y="17613"/>
                  <a:pt x="14396" y="18510"/>
                  <a:pt x="14396" y="19599"/>
                </a:cubicBezTo>
                <a:lnTo>
                  <a:pt x="15838" y="19599"/>
                </a:lnTo>
                <a:cubicBezTo>
                  <a:pt x="15838" y="18510"/>
                  <a:pt x="15514" y="17613"/>
                  <a:pt x="15114" y="17613"/>
                </a:cubicBezTo>
                <a:close/>
                <a:moveTo>
                  <a:pt x="17998" y="17613"/>
                </a:moveTo>
                <a:cubicBezTo>
                  <a:pt x="17599" y="17613"/>
                  <a:pt x="17280" y="18510"/>
                  <a:pt x="17280" y="19599"/>
                </a:cubicBezTo>
                <a:lnTo>
                  <a:pt x="18722" y="19599"/>
                </a:lnTo>
                <a:cubicBezTo>
                  <a:pt x="18716" y="18510"/>
                  <a:pt x="18392" y="17613"/>
                  <a:pt x="17998" y="17613"/>
                </a:cubicBezTo>
                <a:close/>
                <a:moveTo>
                  <a:pt x="2160" y="21600"/>
                </a:moveTo>
                <a:cubicBezTo>
                  <a:pt x="2560" y="21600"/>
                  <a:pt x="2878" y="20703"/>
                  <a:pt x="2878" y="19615"/>
                </a:cubicBezTo>
                <a:lnTo>
                  <a:pt x="1436" y="19615"/>
                </a:lnTo>
                <a:cubicBezTo>
                  <a:pt x="1442" y="20703"/>
                  <a:pt x="1760" y="21600"/>
                  <a:pt x="2160" y="21600"/>
                </a:cubicBezTo>
                <a:close/>
                <a:moveTo>
                  <a:pt x="718" y="17613"/>
                </a:moveTo>
                <a:cubicBezTo>
                  <a:pt x="318" y="17613"/>
                  <a:pt x="0" y="18510"/>
                  <a:pt x="0" y="19599"/>
                </a:cubicBezTo>
                <a:lnTo>
                  <a:pt x="1442" y="19599"/>
                </a:lnTo>
                <a:cubicBezTo>
                  <a:pt x="1442" y="18510"/>
                  <a:pt x="1118" y="17613"/>
                  <a:pt x="718" y="17613"/>
                </a:cubicBezTo>
                <a:close/>
                <a:moveTo>
                  <a:pt x="6480" y="17613"/>
                </a:moveTo>
                <a:cubicBezTo>
                  <a:pt x="6080" y="17613"/>
                  <a:pt x="5762" y="18510"/>
                  <a:pt x="5762" y="19599"/>
                </a:cubicBezTo>
                <a:lnTo>
                  <a:pt x="7204" y="19599"/>
                </a:lnTo>
                <a:cubicBezTo>
                  <a:pt x="7198" y="18510"/>
                  <a:pt x="6874" y="17613"/>
                  <a:pt x="6480" y="17613"/>
                </a:cubicBezTo>
                <a:close/>
                <a:moveTo>
                  <a:pt x="3596" y="17613"/>
                </a:moveTo>
                <a:cubicBezTo>
                  <a:pt x="3197" y="17613"/>
                  <a:pt x="2878" y="18510"/>
                  <a:pt x="2878" y="19599"/>
                </a:cubicBezTo>
                <a:lnTo>
                  <a:pt x="4320" y="19599"/>
                </a:lnTo>
                <a:cubicBezTo>
                  <a:pt x="4320" y="18510"/>
                  <a:pt x="3996" y="17613"/>
                  <a:pt x="3596" y="17613"/>
                </a:cubicBezTo>
                <a:close/>
                <a:moveTo>
                  <a:pt x="6480" y="14667"/>
                </a:moveTo>
                <a:cubicBezTo>
                  <a:pt x="6080" y="14667"/>
                  <a:pt x="5762" y="15564"/>
                  <a:pt x="5762" y="16652"/>
                </a:cubicBezTo>
                <a:lnTo>
                  <a:pt x="7204" y="16652"/>
                </a:lnTo>
                <a:cubicBezTo>
                  <a:pt x="7198" y="15548"/>
                  <a:pt x="6874" y="14667"/>
                  <a:pt x="6480" y="14667"/>
                </a:cubicBezTo>
                <a:close/>
                <a:moveTo>
                  <a:pt x="16556" y="6805"/>
                </a:moveTo>
                <a:cubicBezTo>
                  <a:pt x="16956" y="6805"/>
                  <a:pt x="17274" y="5908"/>
                  <a:pt x="17274" y="4820"/>
                </a:cubicBezTo>
                <a:lnTo>
                  <a:pt x="15832" y="4820"/>
                </a:lnTo>
                <a:cubicBezTo>
                  <a:pt x="15838" y="5908"/>
                  <a:pt x="16157" y="6805"/>
                  <a:pt x="16556" y="6805"/>
                </a:cubicBezTo>
                <a:close/>
                <a:moveTo>
                  <a:pt x="21137" y="0"/>
                </a:moveTo>
                <a:cubicBezTo>
                  <a:pt x="20841" y="288"/>
                  <a:pt x="20546" y="576"/>
                  <a:pt x="20251" y="865"/>
                </a:cubicBezTo>
                <a:cubicBezTo>
                  <a:pt x="20187" y="1153"/>
                  <a:pt x="20152" y="1489"/>
                  <a:pt x="20152" y="1857"/>
                </a:cubicBezTo>
                <a:lnTo>
                  <a:pt x="21594" y="1857"/>
                </a:lnTo>
                <a:cubicBezTo>
                  <a:pt x="21594" y="1009"/>
                  <a:pt x="21403" y="288"/>
                  <a:pt x="21137" y="0"/>
                </a:cubicBezTo>
                <a:close/>
                <a:moveTo>
                  <a:pt x="18728" y="2242"/>
                </a:moveTo>
                <a:cubicBezTo>
                  <a:pt x="18791" y="3154"/>
                  <a:pt x="19087" y="3843"/>
                  <a:pt x="19434" y="3843"/>
                </a:cubicBezTo>
                <a:cubicBezTo>
                  <a:pt x="19834" y="3843"/>
                  <a:pt x="20152" y="2946"/>
                  <a:pt x="20152" y="1857"/>
                </a:cubicBezTo>
                <a:lnTo>
                  <a:pt x="19174" y="1857"/>
                </a:lnTo>
                <a:cubicBezTo>
                  <a:pt x="19029" y="1985"/>
                  <a:pt x="18878" y="2114"/>
                  <a:pt x="18728" y="2242"/>
                </a:cubicBezTo>
                <a:close/>
                <a:moveTo>
                  <a:pt x="3596" y="14667"/>
                </a:moveTo>
                <a:cubicBezTo>
                  <a:pt x="3197" y="14667"/>
                  <a:pt x="2878" y="15564"/>
                  <a:pt x="2878" y="16652"/>
                </a:cubicBezTo>
                <a:lnTo>
                  <a:pt x="4320" y="16652"/>
                </a:lnTo>
                <a:cubicBezTo>
                  <a:pt x="4320" y="15548"/>
                  <a:pt x="3996" y="14667"/>
                  <a:pt x="3596" y="14667"/>
                </a:cubicBezTo>
                <a:close/>
                <a:moveTo>
                  <a:pt x="718" y="14667"/>
                </a:moveTo>
                <a:cubicBezTo>
                  <a:pt x="318" y="14667"/>
                  <a:pt x="0" y="15564"/>
                  <a:pt x="0" y="16652"/>
                </a:cubicBezTo>
                <a:lnTo>
                  <a:pt x="1442" y="16652"/>
                </a:lnTo>
                <a:cubicBezTo>
                  <a:pt x="1442" y="15548"/>
                  <a:pt x="1118" y="14667"/>
                  <a:pt x="718" y="14667"/>
                </a:cubicBezTo>
                <a:close/>
                <a:moveTo>
                  <a:pt x="19434" y="6805"/>
                </a:moveTo>
                <a:cubicBezTo>
                  <a:pt x="19834" y="6805"/>
                  <a:pt x="20152" y="5908"/>
                  <a:pt x="20152" y="4820"/>
                </a:cubicBezTo>
                <a:lnTo>
                  <a:pt x="18710" y="4820"/>
                </a:lnTo>
                <a:cubicBezTo>
                  <a:pt x="18716" y="5908"/>
                  <a:pt x="19040" y="6805"/>
                  <a:pt x="19434" y="6805"/>
                </a:cubicBezTo>
                <a:close/>
                <a:moveTo>
                  <a:pt x="15826" y="4499"/>
                </a:moveTo>
                <a:cubicBezTo>
                  <a:pt x="15682" y="4611"/>
                  <a:pt x="15537" y="4707"/>
                  <a:pt x="15392" y="4820"/>
                </a:cubicBezTo>
                <a:lnTo>
                  <a:pt x="15838" y="4820"/>
                </a:lnTo>
                <a:cubicBezTo>
                  <a:pt x="15838" y="4707"/>
                  <a:pt x="15832" y="4595"/>
                  <a:pt x="15826" y="4499"/>
                </a:cubicBezTo>
                <a:close/>
                <a:moveTo>
                  <a:pt x="18021" y="2818"/>
                </a:moveTo>
                <a:cubicBezTo>
                  <a:pt x="17963" y="2866"/>
                  <a:pt x="17911" y="2914"/>
                  <a:pt x="17853" y="2962"/>
                </a:cubicBezTo>
                <a:cubicBezTo>
                  <a:pt x="17766" y="3026"/>
                  <a:pt x="17674" y="3106"/>
                  <a:pt x="17587" y="3170"/>
                </a:cubicBezTo>
                <a:cubicBezTo>
                  <a:pt x="17396" y="3523"/>
                  <a:pt x="17274" y="4131"/>
                  <a:pt x="17274" y="4820"/>
                </a:cubicBezTo>
                <a:lnTo>
                  <a:pt x="18716" y="4820"/>
                </a:lnTo>
                <a:cubicBezTo>
                  <a:pt x="18716" y="3731"/>
                  <a:pt x="18409" y="2866"/>
                  <a:pt x="18021" y="2818"/>
                </a:cubicBezTo>
                <a:close/>
                <a:moveTo>
                  <a:pt x="20876" y="2818"/>
                </a:moveTo>
                <a:cubicBezTo>
                  <a:pt x="20477" y="2818"/>
                  <a:pt x="20158" y="3715"/>
                  <a:pt x="20158" y="4804"/>
                </a:cubicBezTo>
                <a:lnTo>
                  <a:pt x="21600" y="4804"/>
                </a:lnTo>
                <a:cubicBezTo>
                  <a:pt x="21594" y="3715"/>
                  <a:pt x="21270" y="2818"/>
                  <a:pt x="20876" y="2818"/>
                </a:cubicBezTo>
                <a:close/>
                <a:moveTo>
                  <a:pt x="9358" y="14667"/>
                </a:moveTo>
                <a:cubicBezTo>
                  <a:pt x="8958" y="14667"/>
                  <a:pt x="8640" y="15564"/>
                  <a:pt x="8640" y="16652"/>
                </a:cubicBezTo>
                <a:lnTo>
                  <a:pt x="10082" y="16652"/>
                </a:lnTo>
                <a:cubicBezTo>
                  <a:pt x="10076" y="15548"/>
                  <a:pt x="9758" y="14667"/>
                  <a:pt x="9358" y="14667"/>
                </a:cubicBezTo>
                <a:close/>
                <a:moveTo>
                  <a:pt x="17998" y="14667"/>
                </a:moveTo>
                <a:cubicBezTo>
                  <a:pt x="17599" y="14667"/>
                  <a:pt x="17280" y="15564"/>
                  <a:pt x="17280" y="16652"/>
                </a:cubicBezTo>
                <a:lnTo>
                  <a:pt x="18722" y="16652"/>
                </a:lnTo>
                <a:cubicBezTo>
                  <a:pt x="18716" y="15548"/>
                  <a:pt x="18392" y="14667"/>
                  <a:pt x="17998" y="14667"/>
                </a:cubicBezTo>
                <a:close/>
                <a:moveTo>
                  <a:pt x="19434" y="18638"/>
                </a:moveTo>
                <a:cubicBezTo>
                  <a:pt x="19834" y="18638"/>
                  <a:pt x="20152" y="17741"/>
                  <a:pt x="20152" y="16652"/>
                </a:cubicBezTo>
                <a:lnTo>
                  <a:pt x="18710" y="16652"/>
                </a:lnTo>
                <a:cubicBezTo>
                  <a:pt x="18716" y="17757"/>
                  <a:pt x="19040" y="18638"/>
                  <a:pt x="19434" y="18638"/>
                </a:cubicBezTo>
                <a:close/>
                <a:moveTo>
                  <a:pt x="20876" y="14667"/>
                </a:moveTo>
                <a:cubicBezTo>
                  <a:pt x="20477" y="14667"/>
                  <a:pt x="20158" y="15564"/>
                  <a:pt x="20158" y="16652"/>
                </a:cubicBezTo>
                <a:lnTo>
                  <a:pt x="21600" y="16652"/>
                </a:lnTo>
                <a:cubicBezTo>
                  <a:pt x="21594" y="15548"/>
                  <a:pt x="21270" y="14667"/>
                  <a:pt x="20876" y="14667"/>
                </a:cubicBezTo>
                <a:close/>
                <a:moveTo>
                  <a:pt x="16556" y="18638"/>
                </a:moveTo>
                <a:cubicBezTo>
                  <a:pt x="16956" y="18638"/>
                  <a:pt x="17274" y="17741"/>
                  <a:pt x="17274" y="16652"/>
                </a:cubicBezTo>
                <a:lnTo>
                  <a:pt x="15832" y="16652"/>
                </a:lnTo>
                <a:cubicBezTo>
                  <a:pt x="15838" y="17757"/>
                  <a:pt x="16157" y="18638"/>
                  <a:pt x="16556" y="18638"/>
                </a:cubicBezTo>
                <a:close/>
                <a:moveTo>
                  <a:pt x="12236" y="14667"/>
                </a:moveTo>
                <a:cubicBezTo>
                  <a:pt x="11837" y="14667"/>
                  <a:pt x="11518" y="15564"/>
                  <a:pt x="11518" y="16652"/>
                </a:cubicBezTo>
                <a:lnTo>
                  <a:pt x="12960" y="16652"/>
                </a:lnTo>
                <a:cubicBezTo>
                  <a:pt x="12954" y="15548"/>
                  <a:pt x="12636" y="14667"/>
                  <a:pt x="12236" y="14667"/>
                </a:cubicBezTo>
                <a:close/>
                <a:moveTo>
                  <a:pt x="13678" y="18638"/>
                </a:moveTo>
                <a:cubicBezTo>
                  <a:pt x="14078" y="18638"/>
                  <a:pt x="14396" y="17741"/>
                  <a:pt x="14396" y="16652"/>
                </a:cubicBezTo>
                <a:lnTo>
                  <a:pt x="12954" y="16652"/>
                </a:lnTo>
                <a:cubicBezTo>
                  <a:pt x="12954" y="17757"/>
                  <a:pt x="13279" y="18638"/>
                  <a:pt x="13678" y="18638"/>
                </a:cubicBezTo>
                <a:close/>
                <a:moveTo>
                  <a:pt x="15114" y="14667"/>
                </a:moveTo>
                <a:cubicBezTo>
                  <a:pt x="14715" y="14667"/>
                  <a:pt x="14396" y="15564"/>
                  <a:pt x="14396" y="16652"/>
                </a:cubicBezTo>
                <a:lnTo>
                  <a:pt x="15838" y="16652"/>
                </a:lnTo>
                <a:cubicBezTo>
                  <a:pt x="15838" y="15548"/>
                  <a:pt x="15514" y="14667"/>
                  <a:pt x="15114" y="14667"/>
                </a:cubicBezTo>
                <a:close/>
                <a:moveTo>
                  <a:pt x="14344" y="5540"/>
                </a:moveTo>
                <a:cubicBezTo>
                  <a:pt x="13962" y="5796"/>
                  <a:pt x="13580" y="6052"/>
                  <a:pt x="13197" y="6293"/>
                </a:cubicBezTo>
                <a:cubicBezTo>
                  <a:pt x="13325" y="6613"/>
                  <a:pt x="13493" y="6789"/>
                  <a:pt x="13672" y="6789"/>
                </a:cubicBezTo>
                <a:cubicBezTo>
                  <a:pt x="13979" y="6805"/>
                  <a:pt x="14240" y="6277"/>
                  <a:pt x="14344" y="5540"/>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9F5FE3E0-B62E-DF45-A7E7-F08744A520F5}"/>
              </a:ext>
            </a:extLst>
          </p:cNvPr>
          <p:cNvSpPr/>
          <p:nvPr userDrawn="1"/>
        </p:nvSpPr>
        <p:spPr>
          <a:xfrm>
            <a:off x="0" y="2346641"/>
            <a:ext cx="9149082" cy="2997202"/>
          </a:xfrm>
          <a:custGeom>
            <a:avLst/>
            <a:gdLst/>
            <a:ahLst/>
            <a:cxnLst>
              <a:cxn ang="0">
                <a:pos x="wd2" y="hd2"/>
              </a:cxn>
              <a:cxn ang="5400000">
                <a:pos x="wd2" y="hd2"/>
              </a:cxn>
              <a:cxn ang="10800000">
                <a:pos x="wd2" y="hd2"/>
              </a:cxn>
              <a:cxn ang="16200000">
                <a:pos x="wd2" y="hd2"/>
              </a:cxn>
            </a:cxnLst>
            <a:rect l="0" t="0" r="r" b="b"/>
            <a:pathLst>
              <a:path w="21600" h="21600" extrusionOk="0">
                <a:moveTo>
                  <a:pt x="3" y="21600"/>
                </a:moveTo>
                <a:lnTo>
                  <a:pt x="21600" y="21600"/>
                </a:lnTo>
                <a:lnTo>
                  <a:pt x="21600" y="14745"/>
                </a:lnTo>
                <a:cubicBezTo>
                  <a:pt x="19267" y="13665"/>
                  <a:pt x="16959" y="12191"/>
                  <a:pt x="14689" y="10214"/>
                </a:cubicBezTo>
                <a:cubicBezTo>
                  <a:pt x="12803" y="8567"/>
                  <a:pt x="11013" y="6068"/>
                  <a:pt x="9139" y="4393"/>
                </a:cubicBezTo>
                <a:cubicBezTo>
                  <a:pt x="7283" y="2727"/>
                  <a:pt x="5388" y="1547"/>
                  <a:pt x="3469" y="787"/>
                </a:cubicBezTo>
                <a:cubicBezTo>
                  <a:pt x="2303" y="329"/>
                  <a:pt x="1151" y="64"/>
                  <a:pt x="0" y="0"/>
                </a:cubicBez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B0309572-0114-2C45-8A22-EF1837F25EA3}"/>
              </a:ext>
            </a:extLst>
          </p:cNvPr>
          <p:cNvSpPr/>
          <p:nvPr userDrawn="1"/>
        </p:nvSpPr>
        <p:spPr>
          <a:xfrm>
            <a:off x="0" y="3222941"/>
            <a:ext cx="5463542" cy="2472691"/>
          </a:xfrm>
          <a:custGeom>
            <a:avLst/>
            <a:gdLst/>
            <a:ahLst/>
            <a:cxnLst>
              <a:cxn ang="0">
                <a:pos x="wd2" y="hd2"/>
              </a:cxn>
              <a:cxn ang="5400000">
                <a:pos x="wd2" y="hd2"/>
              </a:cxn>
              <a:cxn ang="10800000">
                <a:pos x="wd2" y="hd2"/>
              </a:cxn>
              <a:cxn ang="16200000">
                <a:pos x="wd2" y="hd2"/>
              </a:cxn>
            </a:cxnLst>
            <a:rect l="0" t="0" r="r" b="b"/>
            <a:pathLst>
              <a:path w="21600" h="21600" extrusionOk="0">
                <a:moveTo>
                  <a:pt x="12236" y="9286"/>
                </a:moveTo>
                <a:cubicBezTo>
                  <a:pt x="11975" y="9286"/>
                  <a:pt x="11754" y="8931"/>
                  <a:pt x="11659" y="8431"/>
                </a:cubicBezTo>
                <a:cubicBezTo>
                  <a:pt x="11784" y="8509"/>
                  <a:pt x="11910" y="8598"/>
                  <a:pt x="12035" y="8675"/>
                </a:cubicBezTo>
                <a:cubicBezTo>
                  <a:pt x="12221" y="8798"/>
                  <a:pt x="12412" y="8908"/>
                  <a:pt x="12597" y="9030"/>
                </a:cubicBezTo>
                <a:cubicBezTo>
                  <a:pt x="12497" y="9197"/>
                  <a:pt x="12372" y="9286"/>
                  <a:pt x="12236" y="9286"/>
                </a:cubicBezTo>
                <a:close/>
                <a:moveTo>
                  <a:pt x="10986" y="8587"/>
                </a:moveTo>
                <a:cubicBezTo>
                  <a:pt x="10639" y="8587"/>
                  <a:pt x="10363" y="9208"/>
                  <a:pt x="10363" y="9962"/>
                </a:cubicBezTo>
                <a:lnTo>
                  <a:pt x="11613" y="9962"/>
                </a:lnTo>
                <a:cubicBezTo>
                  <a:pt x="11613" y="9197"/>
                  <a:pt x="11332" y="8587"/>
                  <a:pt x="10986" y="8587"/>
                </a:cubicBezTo>
                <a:close/>
                <a:moveTo>
                  <a:pt x="999" y="16785"/>
                </a:moveTo>
                <a:cubicBezTo>
                  <a:pt x="653" y="16785"/>
                  <a:pt x="377" y="17406"/>
                  <a:pt x="377" y="18161"/>
                </a:cubicBezTo>
                <a:lnTo>
                  <a:pt x="1627" y="18161"/>
                </a:lnTo>
                <a:cubicBezTo>
                  <a:pt x="1627" y="17406"/>
                  <a:pt x="1346" y="16785"/>
                  <a:pt x="999" y="16785"/>
                </a:cubicBezTo>
                <a:close/>
                <a:moveTo>
                  <a:pt x="8490" y="8587"/>
                </a:moveTo>
                <a:cubicBezTo>
                  <a:pt x="8144" y="8587"/>
                  <a:pt x="7868" y="9208"/>
                  <a:pt x="7868" y="9962"/>
                </a:cubicBezTo>
                <a:lnTo>
                  <a:pt x="9118" y="9962"/>
                </a:lnTo>
                <a:cubicBezTo>
                  <a:pt x="9113" y="9197"/>
                  <a:pt x="8837" y="8587"/>
                  <a:pt x="8490" y="8587"/>
                </a:cubicBezTo>
                <a:close/>
                <a:moveTo>
                  <a:pt x="12236" y="11338"/>
                </a:moveTo>
                <a:cubicBezTo>
                  <a:pt x="12582" y="11338"/>
                  <a:pt x="12859" y="10717"/>
                  <a:pt x="12859" y="9962"/>
                </a:cubicBezTo>
                <a:lnTo>
                  <a:pt x="11608" y="9962"/>
                </a:lnTo>
                <a:cubicBezTo>
                  <a:pt x="11613" y="10728"/>
                  <a:pt x="11890" y="11338"/>
                  <a:pt x="12236" y="11338"/>
                </a:cubicBezTo>
                <a:close/>
                <a:moveTo>
                  <a:pt x="5995" y="16785"/>
                </a:moveTo>
                <a:cubicBezTo>
                  <a:pt x="5649" y="16785"/>
                  <a:pt x="5372" y="17406"/>
                  <a:pt x="5372" y="18161"/>
                </a:cubicBezTo>
                <a:lnTo>
                  <a:pt x="6618" y="18161"/>
                </a:lnTo>
                <a:cubicBezTo>
                  <a:pt x="6618" y="17406"/>
                  <a:pt x="6341" y="16785"/>
                  <a:pt x="5995" y="16785"/>
                </a:cubicBezTo>
                <a:close/>
                <a:moveTo>
                  <a:pt x="3500" y="16785"/>
                </a:moveTo>
                <a:cubicBezTo>
                  <a:pt x="3153" y="16785"/>
                  <a:pt x="2877" y="17406"/>
                  <a:pt x="2877" y="18161"/>
                </a:cubicBezTo>
                <a:lnTo>
                  <a:pt x="4127" y="18161"/>
                </a:lnTo>
                <a:cubicBezTo>
                  <a:pt x="4122" y="17406"/>
                  <a:pt x="3841" y="16785"/>
                  <a:pt x="3500" y="16785"/>
                </a:cubicBezTo>
                <a:close/>
                <a:moveTo>
                  <a:pt x="2249" y="11338"/>
                </a:moveTo>
                <a:cubicBezTo>
                  <a:pt x="2596" y="11338"/>
                  <a:pt x="2872" y="10717"/>
                  <a:pt x="2872" y="9962"/>
                </a:cubicBezTo>
                <a:lnTo>
                  <a:pt x="1622" y="9962"/>
                </a:lnTo>
                <a:cubicBezTo>
                  <a:pt x="1627" y="10728"/>
                  <a:pt x="1903" y="11338"/>
                  <a:pt x="2249" y="11338"/>
                </a:cubicBezTo>
                <a:close/>
                <a:moveTo>
                  <a:pt x="7240" y="11338"/>
                </a:moveTo>
                <a:cubicBezTo>
                  <a:pt x="7587" y="11338"/>
                  <a:pt x="7863" y="10717"/>
                  <a:pt x="7863" y="9962"/>
                </a:cubicBezTo>
                <a:lnTo>
                  <a:pt x="6618" y="9962"/>
                </a:lnTo>
                <a:cubicBezTo>
                  <a:pt x="6618" y="10728"/>
                  <a:pt x="6899" y="11338"/>
                  <a:pt x="7240" y="11338"/>
                </a:cubicBezTo>
                <a:close/>
                <a:moveTo>
                  <a:pt x="10986" y="16785"/>
                </a:moveTo>
                <a:cubicBezTo>
                  <a:pt x="10639" y="16785"/>
                  <a:pt x="10363" y="17406"/>
                  <a:pt x="10363" y="18161"/>
                </a:cubicBezTo>
                <a:lnTo>
                  <a:pt x="11613" y="18161"/>
                </a:lnTo>
                <a:cubicBezTo>
                  <a:pt x="11613" y="17406"/>
                  <a:pt x="11332" y="16785"/>
                  <a:pt x="10986" y="16785"/>
                </a:cubicBezTo>
                <a:close/>
                <a:moveTo>
                  <a:pt x="4745" y="11338"/>
                </a:moveTo>
                <a:cubicBezTo>
                  <a:pt x="5091" y="11338"/>
                  <a:pt x="5367" y="10717"/>
                  <a:pt x="5367" y="9962"/>
                </a:cubicBezTo>
                <a:lnTo>
                  <a:pt x="4117" y="9962"/>
                </a:lnTo>
                <a:cubicBezTo>
                  <a:pt x="4122" y="10728"/>
                  <a:pt x="4403" y="11338"/>
                  <a:pt x="4745" y="11338"/>
                </a:cubicBezTo>
                <a:close/>
                <a:moveTo>
                  <a:pt x="9741" y="11338"/>
                </a:moveTo>
                <a:cubicBezTo>
                  <a:pt x="10087" y="11338"/>
                  <a:pt x="10363" y="10717"/>
                  <a:pt x="10363" y="9962"/>
                </a:cubicBezTo>
                <a:lnTo>
                  <a:pt x="9113" y="9962"/>
                </a:lnTo>
                <a:cubicBezTo>
                  <a:pt x="9113" y="10728"/>
                  <a:pt x="9394" y="11338"/>
                  <a:pt x="9741" y="11338"/>
                </a:cubicBezTo>
                <a:close/>
                <a:moveTo>
                  <a:pt x="0" y="11227"/>
                </a:moveTo>
                <a:cubicBezTo>
                  <a:pt x="221" y="11016"/>
                  <a:pt x="377" y="10528"/>
                  <a:pt x="377" y="9962"/>
                </a:cubicBezTo>
                <a:lnTo>
                  <a:pt x="0" y="9962"/>
                </a:lnTo>
                <a:lnTo>
                  <a:pt x="0" y="11227"/>
                </a:lnTo>
                <a:close/>
                <a:moveTo>
                  <a:pt x="3500" y="8587"/>
                </a:moveTo>
                <a:cubicBezTo>
                  <a:pt x="3153" y="8587"/>
                  <a:pt x="2877" y="9208"/>
                  <a:pt x="2877" y="9962"/>
                </a:cubicBezTo>
                <a:lnTo>
                  <a:pt x="4127" y="9962"/>
                </a:lnTo>
                <a:cubicBezTo>
                  <a:pt x="4122" y="9197"/>
                  <a:pt x="3841" y="8587"/>
                  <a:pt x="3500" y="8587"/>
                </a:cubicBezTo>
                <a:close/>
                <a:moveTo>
                  <a:pt x="5995" y="8587"/>
                </a:moveTo>
                <a:cubicBezTo>
                  <a:pt x="5649" y="8587"/>
                  <a:pt x="5372" y="9208"/>
                  <a:pt x="5372" y="9962"/>
                </a:cubicBezTo>
                <a:lnTo>
                  <a:pt x="6618" y="9962"/>
                </a:lnTo>
                <a:cubicBezTo>
                  <a:pt x="6618" y="9197"/>
                  <a:pt x="6341" y="8587"/>
                  <a:pt x="5995" y="8587"/>
                </a:cubicBezTo>
                <a:close/>
                <a:moveTo>
                  <a:pt x="999" y="8587"/>
                </a:moveTo>
                <a:cubicBezTo>
                  <a:pt x="653" y="8587"/>
                  <a:pt x="377" y="9208"/>
                  <a:pt x="377" y="9962"/>
                </a:cubicBezTo>
                <a:lnTo>
                  <a:pt x="1627" y="9962"/>
                </a:lnTo>
                <a:cubicBezTo>
                  <a:pt x="1627" y="9197"/>
                  <a:pt x="1346" y="8587"/>
                  <a:pt x="999" y="8587"/>
                </a:cubicBezTo>
                <a:close/>
                <a:moveTo>
                  <a:pt x="12236" y="17495"/>
                </a:moveTo>
                <a:cubicBezTo>
                  <a:pt x="12582" y="17495"/>
                  <a:pt x="12859" y="16874"/>
                  <a:pt x="12859" y="16120"/>
                </a:cubicBezTo>
                <a:lnTo>
                  <a:pt x="11608" y="16120"/>
                </a:lnTo>
                <a:cubicBezTo>
                  <a:pt x="11613" y="16874"/>
                  <a:pt x="11890" y="17495"/>
                  <a:pt x="12236" y="17495"/>
                </a:cubicBezTo>
                <a:close/>
                <a:moveTo>
                  <a:pt x="13486" y="16785"/>
                </a:moveTo>
                <a:cubicBezTo>
                  <a:pt x="13140" y="16785"/>
                  <a:pt x="12864" y="17406"/>
                  <a:pt x="12864" y="18161"/>
                </a:cubicBezTo>
                <a:lnTo>
                  <a:pt x="14114" y="18161"/>
                </a:lnTo>
                <a:cubicBezTo>
                  <a:pt x="14109" y="17406"/>
                  <a:pt x="13828" y="16785"/>
                  <a:pt x="13486" y="16785"/>
                </a:cubicBezTo>
                <a:close/>
                <a:moveTo>
                  <a:pt x="9741" y="19548"/>
                </a:moveTo>
                <a:cubicBezTo>
                  <a:pt x="10087" y="19548"/>
                  <a:pt x="10363" y="18926"/>
                  <a:pt x="10363" y="18172"/>
                </a:cubicBezTo>
                <a:lnTo>
                  <a:pt x="9113" y="18172"/>
                </a:lnTo>
                <a:cubicBezTo>
                  <a:pt x="9113" y="18926"/>
                  <a:pt x="9394" y="19548"/>
                  <a:pt x="9741" y="19548"/>
                </a:cubicBezTo>
                <a:close/>
                <a:moveTo>
                  <a:pt x="377" y="18161"/>
                </a:moveTo>
                <a:lnTo>
                  <a:pt x="0" y="18161"/>
                </a:lnTo>
                <a:lnTo>
                  <a:pt x="0" y="19426"/>
                </a:lnTo>
                <a:cubicBezTo>
                  <a:pt x="221" y="19226"/>
                  <a:pt x="377" y="18738"/>
                  <a:pt x="377" y="18161"/>
                </a:cubicBezTo>
                <a:close/>
                <a:moveTo>
                  <a:pt x="7240" y="19548"/>
                </a:moveTo>
                <a:cubicBezTo>
                  <a:pt x="7587" y="19548"/>
                  <a:pt x="7863" y="18926"/>
                  <a:pt x="7863" y="18172"/>
                </a:cubicBezTo>
                <a:lnTo>
                  <a:pt x="6618" y="18172"/>
                </a:lnTo>
                <a:cubicBezTo>
                  <a:pt x="6618" y="18926"/>
                  <a:pt x="6899" y="19548"/>
                  <a:pt x="7240" y="19548"/>
                </a:cubicBezTo>
                <a:close/>
                <a:moveTo>
                  <a:pt x="4745" y="19548"/>
                </a:moveTo>
                <a:cubicBezTo>
                  <a:pt x="5091" y="19548"/>
                  <a:pt x="5367" y="18926"/>
                  <a:pt x="5367" y="18172"/>
                </a:cubicBezTo>
                <a:lnTo>
                  <a:pt x="4117" y="18172"/>
                </a:lnTo>
                <a:cubicBezTo>
                  <a:pt x="4122" y="18926"/>
                  <a:pt x="4403" y="19548"/>
                  <a:pt x="4745" y="19548"/>
                </a:cubicBezTo>
                <a:close/>
                <a:moveTo>
                  <a:pt x="14731" y="17495"/>
                </a:moveTo>
                <a:cubicBezTo>
                  <a:pt x="15078" y="17495"/>
                  <a:pt x="15354" y="16874"/>
                  <a:pt x="15354" y="16120"/>
                </a:cubicBezTo>
                <a:lnTo>
                  <a:pt x="14104" y="16120"/>
                </a:lnTo>
                <a:cubicBezTo>
                  <a:pt x="14109" y="16874"/>
                  <a:pt x="14390" y="17495"/>
                  <a:pt x="14731" y="17495"/>
                </a:cubicBezTo>
                <a:close/>
                <a:moveTo>
                  <a:pt x="17227" y="17495"/>
                </a:moveTo>
                <a:cubicBezTo>
                  <a:pt x="17573" y="17495"/>
                  <a:pt x="17849" y="16874"/>
                  <a:pt x="17849" y="16120"/>
                </a:cubicBezTo>
                <a:lnTo>
                  <a:pt x="16599" y="16120"/>
                </a:lnTo>
                <a:cubicBezTo>
                  <a:pt x="16604" y="16874"/>
                  <a:pt x="16885" y="17495"/>
                  <a:pt x="17227" y="17495"/>
                </a:cubicBezTo>
                <a:close/>
                <a:moveTo>
                  <a:pt x="19727" y="17495"/>
                </a:moveTo>
                <a:cubicBezTo>
                  <a:pt x="20074" y="17495"/>
                  <a:pt x="20350" y="16874"/>
                  <a:pt x="20350" y="16120"/>
                </a:cubicBezTo>
                <a:lnTo>
                  <a:pt x="19100" y="16120"/>
                </a:lnTo>
                <a:cubicBezTo>
                  <a:pt x="19100" y="16874"/>
                  <a:pt x="19381" y="17495"/>
                  <a:pt x="19727" y="17495"/>
                </a:cubicBezTo>
                <a:close/>
                <a:moveTo>
                  <a:pt x="2249" y="19548"/>
                </a:moveTo>
                <a:cubicBezTo>
                  <a:pt x="2596" y="19548"/>
                  <a:pt x="2872" y="18926"/>
                  <a:pt x="2872" y="18172"/>
                </a:cubicBezTo>
                <a:lnTo>
                  <a:pt x="1622" y="18172"/>
                </a:lnTo>
                <a:cubicBezTo>
                  <a:pt x="1627" y="18926"/>
                  <a:pt x="1903" y="19548"/>
                  <a:pt x="2249" y="19548"/>
                </a:cubicBezTo>
                <a:close/>
                <a:moveTo>
                  <a:pt x="18477" y="16785"/>
                </a:moveTo>
                <a:cubicBezTo>
                  <a:pt x="18131" y="16785"/>
                  <a:pt x="17854" y="17406"/>
                  <a:pt x="17854" y="18161"/>
                </a:cubicBezTo>
                <a:lnTo>
                  <a:pt x="19105" y="18161"/>
                </a:lnTo>
                <a:cubicBezTo>
                  <a:pt x="19100" y="17406"/>
                  <a:pt x="18823" y="16785"/>
                  <a:pt x="18477" y="16785"/>
                </a:cubicBezTo>
                <a:close/>
                <a:moveTo>
                  <a:pt x="12236" y="19548"/>
                </a:moveTo>
                <a:cubicBezTo>
                  <a:pt x="12582" y="19548"/>
                  <a:pt x="12859" y="18926"/>
                  <a:pt x="12859" y="18172"/>
                </a:cubicBezTo>
                <a:lnTo>
                  <a:pt x="11608" y="18172"/>
                </a:lnTo>
                <a:cubicBezTo>
                  <a:pt x="11613" y="18926"/>
                  <a:pt x="11890" y="19548"/>
                  <a:pt x="12236" y="19548"/>
                </a:cubicBezTo>
                <a:close/>
                <a:moveTo>
                  <a:pt x="20972" y="16785"/>
                </a:moveTo>
                <a:cubicBezTo>
                  <a:pt x="20626" y="16785"/>
                  <a:pt x="20350" y="17406"/>
                  <a:pt x="20350" y="18161"/>
                </a:cubicBezTo>
                <a:lnTo>
                  <a:pt x="21600" y="18161"/>
                </a:lnTo>
                <a:cubicBezTo>
                  <a:pt x="21600" y="17406"/>
                  <a:pt x="21319" y="16785"/>
                  <a:pt x="20972" y="16785"/>
                </a:cubicBezTo>
                <a:close/>
                <a:moveTo>
                  <a:pt x="15982" y="16785"/>
                </a:moveTo>
                <a:cubicBezTo>
                  <a:pt x="15635" y="16785"/>
                  <a:pt x="15359" y="17406"/>
                  <a:pt x="15359" y="18161"/>
                </a:cubicBezTo>
                <a:lnTo>
                  <a:pt x="16609" y="18161"/>
                </a:lnTo>
                <a:cubicBezTo>
                  <a:pt x="16604" y="17406"/>
                  <a:pt x="16323" y="16785"/>
                  <a:pt x="15982" y="16785"/>
                </a:cubicBezTo>
                <a:close/>
                <a:moveTo>
                  <a:pt x="19727" y="19548"/>
                </a:moveTo>
                <a:cubicBezTo>
                  <a:pt x="20074" y="19548"/>
                  <a:pt x="20350" y="18926"/>
                  <a:pt x="20350" y="18172"/>
                </a:cubicBezTo>
                <a:lnTo>
                  <a:pt x="19100" y="18172"/>
                </a:lnTo>
                <a:cubicBezTo>
                  <a:pt x="19100" y="18926"/>
                  <a:pt x="19381" y="19548"/>
                  <a:pt x="19727" y="19548"/>
                </a:cubicBezTo>
                <a:close/>
                <a:moveTo>
                  <a:pt x="14731" y="19548"/>
                </a:moveTo>
                <a:cubicBezTo>
                  <a:pt x="15078" y="19548"/>
                  <a:pt x="15354" y="18926"/>
                  <a:pt x="15354" y="18172"/>
                </a:cubicBezTo>
                <a:lnTo>
                  <a:pt x="14104" y="18172"/>
                </a:lnTo>
                <a:cubicBezTo>
                  <a:pt x="14109" y="18926"/>
                  <a:pt x="14390" y="19548"/>
                  <a:pt x="14731" y="19548"/>
                </a:cubicBezTo>
                <a:close/>
                <a:moveTo>
                  <a:pt x="17227" y="19548"/>
                </a:moveTo>
                <a:cubicBezTo>
                  <a:pt x="17573" y="19548"/>
                  <a:pt x="17849" y="18926"/>
                  <a:pt x="17849" y="18172"/>
                </a:cubicBezTo>
                <a:lnTo>
                  <a:pt x="16599" y="18172"/>
                </a:lnTo>
                <a:cubicBezTo>
                  <a:pt x="16604" y="18926"/>
                  <a:pt x="16885" y="19548"/>
                  <a:pt x="17227" y="19548"/>
                </a:cubicBezTo>
                <a:close/>
                <a:moveTo>
                  <a:pt x="8490" y="16785"/>
                </a:moveTo>
                <a:cubicBezTo>
                  <a:pt x="8144" y="16785"/>
                  <a:pt x="7868" y="17406"/>
                  <a:pt x="7868" y="18161"/>
                </a:cubicBezTo>
                <a:lnTo>
                  <a:pt x="9118" y="18161"/>
                </a:lnTo>
                <a:cubicBezTo>
                  <a:pt x="9113" y="17406"/>
                  <a:pt x="8837" y="16785"/>
                  <a:pt x="8490" y="16785"/>
                </a:cubicBezTo>
                <a:close/>
                <a:moveTo>
                  <a:pt x="999" y="2430"/>
                </a:moveTo>
                <a:cubicBezTo>
                  <a:pt x="653" y="2430"/>
                  <a:pt x="377" y="3051"/>
                  <a:pt x="377" y="3805"/>
                </a:cubicBezTo>
                <a:lnTo>
                  <a:pt x="1627" y="3805"/>
                </a:lnTo>
                <a:cubicBezTo>
                  <a:pt x="1627" y="3051"/>
                  <a:pt x="1346" y="2430"/>
                  <a:pt x="999" y="2430"/>
                </a:cubicBezTo>
                <a:close/>
                <a:moveTo>
                  <a:pt x="4298" y="2707"/>
                </a:moveTo>
                <a:cubicBezTo>
                  <a:pt x="4413" y="2973"/>
                  <a:pt x="4569" y="3129"/>
                  <a:pt x="4750" y="3129"/>
                </a:cubicBezTo>
                <a:cubicBezTo>
                  <a:pt x="4780" y="3129"/>
                  <a:pt x="4810" y="3117"/>
                  <a:pt x="4840" y="3117"/>
                </a:cubicBezTo>
                <a:cubicBezTo>
                  <a:pt x="4654" y="2984"/>
                  <a:pt x="4479" y="2840"/>
                  <a:pt x="4298" y="2707"/>
                </a:cubicBezTo>
                <a:close/>
                <a:moveTo>
                  <a:pt x="2249" y="5192"/>
                </a:moveTo>
                <a:cubicBezTo>
                  <a:pt x="2596" y="5192"/>
                  <a:pt x="2872" y="4571"/>
                  <a:pt x="2872" y="3816"/>
                </a:cubicBezTo>
                <a:lnTo>
                  <a:pt x="1622" y="3816"/>
                </a:lnTo>
                <a:cubicBezTo>
                  <a:pt x="1627" y="4571"/>
                  <a:pt x="1903" y="5192"/>
                  <a:pt x="2249" y="5192"/>
                </a:cubicBezTo>
                <a:close/>
                <a:moveTo>
                  <a:pt x="0" y="5070"/>
                </a:moveTo>
                <a:cubicBezTo>
                  <a:pt x="221" y="4859"/>
                  <a:pt x="377" y="4371"/>
                  <a:pt x="377" y="3805"/>
                </a:cubicBezTo>
                <a:lnTo>
                  <a:pt x="0" y="3805"/>
                </a:lnTo>
                <a:lnTo>
                  <a:pt x="0" y="5070"/>
                </a:lnTo>
                <a:close/>
                <a:moveTo>
                  <a:pt x="3500" y="2430"/>
                </a:moveTo>
                <a:cubicBezTo>
                  <a:pt x="3153" y="2430"/>
                  <a:pt x="2877" y="3051"/>
                  <a:pt x="2877" y="3805"/>
                </a:cubicBezTo>
                <a:lnTo>
                  <a:pt x="4127" y="3805"/>
                </a:lnTo>
                <a:cubicBezTo>
                  <a:pt x="4122" y="3051"/>
                  <a:pt x="3841" y="2430"/>
                  <a:pt x="3500" y="2430"/>
                </a:cubicBezTo>
                <a:close/>
                <a:moveTo>
                  <a:pt x="4745" y="7233"/>
                </a:moveTo>
                <a:cubicBezTo>
                  <a:pt x="5091" y="7233"/>
                  <a:pt x="5367" y="6612"/>
                  <a:pt x="5367" y="5858"/>
                </a:cubicBezTo>
                <a:lnTo>
                  <a:pt x="4117" y="5858"/>
                </a:lnTo>
                <a:cubicBezTo>
                  <a:pt x="4122" y="6623"/>
                  <a:pt x="4403" y="7233"/>
                  <a:pt x="4745" y="7233"/>
                </a:cubicBezTo>
                <a:close/>
                <a:moveTo>
                  <a:pt x="7240" y="7233"/>
                </a:moveTo>
                <a:cubicBezTo>
                  <a:pt x="7587" y="7233"/>
                  <a:pt x="7863" y="6612"/>
                  <a:pt x="7863" y="5858"/>
                </a:cubicBezTo>
                <a:lnTo>
                  <a:pt x="6618" y="5858"/>
                </a:lnTo>
                <a:cubicBezTo>
                  <a:pt x="6618" y="6623"/>
                  <a:pt x="6899" y="7233"/>
                  <a:pt x="7240" y="7233"/>
                </a:cubicBezTo>
                <a:close/>
                <a:moveTo>
                  <a:pt x="0" y="7122"/>
                </a:moveTo>
                <a:cubicBezTo>
                  <a:pt x="221" y="6912"/>
                  <a:pt x="377" y="6423"/>
                  <a:pt x="377" y="5858"/>
                </a:cubicBezTo>
                <a:lnTo>
                  <a:pt x="0" y="5858"/>
                </a:lnTo>
                <a:lnTo>
                  <a:pt x="0" y="7122"/>
                </a:lnTo>
                <a:close/>
                <a:moveTo>
                  <a:pt x="7878" y="5569"/>
                </a:moveTo>
                <a:cubicBezTo>
                  <a:pt x="7868" y="5658"/>
                  <a:pt x="7863" y="5758"/>
                  <a:pt x="7863" y="5858"/>
                </a:cubicBezTo>
                <a:lnTo>
                  <a:pt x="8224" y="5858"/>
                </a:lnTo>
                <a:cubicBezTo>
                  <a:pt x="8114" y="5769"/>
                  <a:pt x="7998" y="5669"/>
                  <a:pt x="7878" y="5569"/>
                </a:cubicBezTo>
                <a:close/>
                <a:moveTo>
                  <a:pt x="2877" y="1708"/>
                </a:moveTo>
                <a:cubicBezTo>
                  <a:pt x="2877" y="1720"/>
                  <a:pt x="2877" y="1742"/>
                  <a:pt x="2877" y="1753"/>
                </a:cubicBezTo>
                <a:lnTo>
                  <a:pt x="2947" y="1753"/>
                </a:lnTo>
                <a:cubicBezTo>
                  <a:pt x="2922" y="1742"/>
                  <a:pt x="2897" y="1720"/>
                  <a:pt x="2877" y="1708"/>
                </a:cubicBezTo>
                <a:close/>
                <a:moveTo>
                  <a:pt x="1461" y="821"/>
                </a:moveTo>
                <a:cubicBezTo>
                  <a:pt x="1245" y="688"/>
                  <a:pt x="1029" y="566"/>
                  <a:pt x="808" y="444"/>
                </a:cubicBezTo>
                <a:cubicBezTo>
                  <a:pt x="557" y="621"/>
                  <a:pt x="377" y="1143"/>
                  <a:pt x="377" y="1753"/>
                </a:cubicBezTo>
                <a:lnTo>
                  <a:pt x="1627" y="1753"/>
                </a:lnTo>
                <a:cubicBezTo>
                  <a:pt x="1627" y="1398"/>
                  <a:pt x="1562" y="1065"/>
                  <a:pt x="1461" y="821"/>
                </a:cubicBezTo>
                <a:close/>
                <a:moveTo>
                  <a:pt x="4745" y="5192"/>
                </a:moveTo>
                <a:cubicBezTo>
                  <a:pt x="5091" y="5192"/>
                  <a:pt x="5367" y="4571"/>
                  <a:pt x="5367" y="3816"/>
                </a:cubicBezTo>
                <a:lnTo>
                  <a:pt x="4117" y="3816"/>
                </a:lnTo>
                <a:cubicBezTo>
                  <a:pt x="4122" y="4571"/>
                  <a:pt x="4403" y="5192"/>
                  <a:pt x="4745" y="5192"/>
                </a:cubicBezTo>
                <a:close/>
                <a:moveTo>
                  <a:pt x="336" y="178"/>
                </a:moveTo>
                <a:cubicBezTo>
                  <a:pt x="226" y="111"/>
                  <a:pt x="110" y="55"/>
                  <a:pt x="0" y="0"/>
                </a:cubicBezTo>
                <a:lnTo>
                  <a:pt x="0" y="976"/>
                </a:lnTo>
                <a:cubicBezTo>
                  <a:pt x="156" y="821"/>
                  <a:pt x="281" y="533"/>
                  <a:pt x="336" y="178"/>
                </a:cubicBezTo>
                <a:close/>
                <a:moveTo>
                  <a:pt x="2249" y="3140"/>
                </a:moveTo>
                <a:cubicBezTo>
                  <a:pt x="2596" y="3140"/>
                  <a:pt x="2872" y="2518"/>
                  <a:pt x="2872" y="1764"/>
                </a:cubicBezTo>
                <a:lnTo>
                  <a:pt x="1622" y="1764"/>
                </a:lnTo>
                <a:cubicBezTo>
                  <a:pt x="1627" y="2518"/>
                  <a:pt x="1903" y="3140"/>
                  <a:pt x="2249" y="3140"/>
                </a:cubicBezTo>
                <a:close/>
                <a:moveTo>
                  <a:pt x="5382" y="3550"/>
                </a:moveTo>
                <a:cubicBezTo>
                  <a:pt x="5377" y="3639"/>
                  <a:pt x="5372" y="3728"/>
                  <a:pt x="5372" y="3816"/>
                </a:cubicBezTo>
                <a:lnTo>
                  <a:pt x="5714" y="3816"/>
                </a:lnTo>
                <a:cubicBezTo>
                  <a:pt x="5603" y="3716"/>
                  <a:pt x="5493" y="3628"/>
                  <a:pt x="5382" y="3550"/>
                </a:cubicBezTo>
                <a:close/>
                <a:moveTo>
                  <a:pt x="377" y="1753"/>
                </a:moveTo>
                <a:lnTo>
                  <a:pt x="0" y="1753"/>
                </a:lnTo>
                <a:lnTo>
                  <a:pt x="0" y="3018"/>
                </a:lnTo>
                <a:cubicBezTo>
                  <a:pt x="221" y="2818"/>
                  <a:pt x="377" y="2330"/>
                  <a:pt x="377" y="1753"/>
                </a:cubicBezTo>
                <a:close/>
                <a:moveTo>
                  <a:pt x="9911" y="7189"/>
                </a:moveTo>
                <a:cubicBezTo>
                  <a:pt x="9685" y="7022"/>
                  <a:pt x="9459" y="6845"/>
                  <a:pt x="9233" y="6667"/>
                </a:cubicBezTo>
                <a:cubicBezTo>
                  <a:pt x="9349" y="7011"/>
                  <a:pt x="9530" y="7244"/>
                  <a:pt x="9741" y="7244"/>
                </a:cubicBezTo>
                <a:cubicBezTo>
                  <a:pt x="9796" y="7233"/>
                  <a:pt x="9856" y="7222"/>
                  <a:pt x="9911" y="7189"/>
                </a:cubicBezTo>
                <a:close/>
                <a:moveTo>
                  <a:pt x="5995" y="6534"/>
                </a:moveTo>
                <a:cubicBezTo>
                  <a:pt x="5649" y="6534"/>
                  <a:pt x="5372" y="7156"/>
                  <a:pt x="5372" y="7910"/>
                </a:cubicBezTo>
                <a:lnTo>
                  <a:pt x="6618" y="7910"/>
                </a:lnTo>
                <a:cubicBezTo>
                  <a:pt x="6618" y="7145"/>
                  <a:pt x="6341" y="6534"/>
                  <a:pt x="5995" y="6534"/>
                </a:cubicBezTo>
                <a:close/>
                <a:moveTo>
                  <a:pt x="999" y="6534"/>
                </a:moveTo>
                <a:cubicBezTo>
                  <a:pt x="653" y="6534"/>
                  <a:pt x="377" y="7156"/>
                  <a:pt x="377" y="7910"/>
                </a:cubicBezTo>
                <a:lnTo>
                  <a:pt x="1627" y="7910"/>
                </a:lnTo>
                <a:cubicBezTo>
                  <a:pt x="1627" y="7145"/>
                  <a:pt x="1346" y="6534"/>
                  <a:pt x="999" y="6534"/>
                </a:cubicBezTo>
                <a:close/>
                <a:moveTo>
                  <a:pt x="2249" y="9286"/>
                </a:moveTo>
                <a:cubicBezTo>
                  <a:pt x="2596" y="9286"/>
                  <a:pt x="2872" y="8664"/>
                  <a:pt x="2872" y="7910"/>
                </a:cubicBezTo>
                <a:lnTo>
                  <a:pt x="1622" y="7910"/>
                </a:lnTo>
                <a:cubicBezTo>
                  <a:pt x="1627" y="8675"/>
                  <a:pt x="1903" y="9286"/>
                  <a:pt x="2249" y="9286"/>
                </a:cubicBezTo>
                <a:close/>
                <a:moveTo>
                  <a:pt x="999" y="4482"/>
                </a:moveTo>
                <a:cubicBezTo>
                  <a:pt x="653" y="4482"/>
                  <a:pt x="377" y="5103"/>
                  <a:pt x="377" y="5858"/>
                </a:cubicBezTo>
                <a:lnTo>
                  <a:pt x="1627" y="5858"/>
                </a:lnTo>
                <a:cubicBezTo>
                  <a:pt x="1627" y="5092"/>
                  <a:pt x="1346" y="4482"/>
                  <a:pt x="999" y="4482"/>
                </a:cubicBezTo>
                <a:close/>
                <a:moveTo>
                  <a:pt x="3500" y="6534"/>
                </a:moveTo>
                <a:cubicBezTo>
                  <a:pt x="3153" y="6534"/>
                  <a:pt x="2877" y="7156"/>
                  <a:pt x="2877" y="7910"/>
                </a:cubicBezTo>
                <a:lnTo>
                  <a:pt x="4127" y="7910"/>
                </a:lnTo>
                <a:cubicBezTo>
                  <a:pt x="4122" y="7145"/>
                  <a:pt x="3841" y="6534"/>
                  <a:pt x="3500" y="6534"/>
                </a:cubicBezTo>
                <a:close/>
                <a:moveTo>
                  <a:pt x="14109" y="9918"/>
                </a:moveTo>
                <a:cubicBezTo>
                  <a:pt x="13722" y="9696"/>
                  <a:pt x="13336" y="9474"/>
                  <a:pt x="12954" y="9241"/>
                </a:cubicBezTo>
                <a:cubicBezTo>
                  <a:pt x="12894" y="9452"/>
                  <a:pt x="12864" y="9696"/>
                  <a:pt x="12864" y="9962"/>
                </a:cubicBezTo>
                <a:lnTo>
                  <a:pt x="14114" y="9962"/>
                </a:lnTo>
                <a:cubicBezTo>
                  <a:pt x="14109" y="9951"/>
                  <a:pt x="14109" y="9940"/>
                  <a:pt x="14109" y="9918"/>
                </a:cubicBezTo>
                <a:close/>
                <a:moveTo>
                  <a:pt x="14731" y="11338"/>
                </a:moveTo>
                <a:cubicBezTo>
                  <a:pt x="14977" y="11338"/>
                  <a:pt x="15188" y="11027"/>
                  <a:pt x="15289" y="10573"/>
                </a:cubicBezTo>
                <a:cubicBezTo>
                  <a:pt x="14917" y="10373"/>
                  <a:pt x="14546" y="10162"/>
                  <a:pt x="14174" y="9951"/>
                </a:cubicBezTo>
                <a:lnTo>
                  <a:pt x="14109" y="9951"/>
                </a:lnTo>
                <a:cubicBezTo>
                  <a:pt x="14109" y="10728"/>
                  <a:pt x="14390" y="11338"/>
                  <a:pt x="14731" y="11338"/>
                </a:cubicBezTo>
                <a:close/>
                <a:moveTo>
                  <a:pt x="8490" y="6534"/>
                </a:moveTo>
                <a:cubicBezTo>
                  <a:pt x="8144" y="6534"/>
                  <a:pt x="7868" y="7156"/>
                  <a:pt x="7868" y="7910"/>
                </a:cubicBezTo>
                <a:lnTo>
                  <a:pt x="9118" y="7910"/>
                </a:lnTo>
                <a:cubicBezTo>
                  <a:pt x="9113" y="7145"/>
                  <a:pt x="8837" y="6534"/>
                  <a:pt x="8490" y="6534"/>
                </a:cubicBezTo>
                <a:close/>
                <a:moveTo>
                  <a:pt x="0" y="9175"/>
                </a:moveTo>
                <a:cubicBezTo>
                  <a:pt x="221" y="8964"/>
                  <a:pt x="377" y="8476"/>
                  <a:pt x="377" y="7910"/>
                </a:cubicBezTo>
                <a:lnTo>
                  <a:pt x="0" y="7910"/>
                </a:lnTo>
                <a:lnTo>
                  <a:pt x="0" y="9175"/>
                </a:lnTo>
                <a:close/>
                <a:moveTo>
                  <a:pt x="7371" y="5159"/>
                </a:moveTo>
                <a:cubicBezTo>
                  <a:pt x="7165" y="4992"/>
                  <a:pt x="6954" y="4815"/>
                  <a:pt x="6748" y="4648"/>
                </a:cubicBezTo>
                <a:cubicBezTo>
                  <a:pt x="6864" y="4981"/>
                  <a:pt x="7039" y="5192"/>
                  <a:pt x="7245" y="5192"/>
                </a:cubicBezTo>
                <a:cubicBezTo>
                  <a:pt x="7285" y="5192"/>
                  <a:pt x="7331" y="5181"/>
                  <a:pt x="7371" y="5159"/>
                </a:cubicBezTo>
                <a:close/>
                <a:moveTo>
                  <a:pt x="5995" y="4482"/>
                </a:moveTo>
                <a:cubicBezTo>
                  <a:pt x="5649" y="4482"/>
                  <a:pt x="5372" y="5103"/>
                  <a:pt x="5372" y="5858"/>
                </a:cubicBezTo>
                <a:lnTo>
                  <a:pt x="6618" y="5858"/>
                </a:lnTo>
                <a:cubicBezTo>
                  <a:pt x="6618" y="5092"/>
                  <a:pt x="6341" y="4482"/>
                  <a:pt x="5995" y="4482"/>
                </a:cubicBezTo>
                <a:close/>
                <a:moveTo>
                  <a:pt x="3500" y="4482"/>
                </a:moveTo>
                <a:cubicBezTo>
                  <a:pt x="3153" y="4482"/>
                  <a:pt x="2877" y="5103"/>
                  <a:pt x="2877" y="5858"/>
                </a:cubicBezTo>
                <a:lnTo>
                  <a:pt x="4127" y="5858"/>
                </a:lnTo>
                <a:cubicBezTo>
                  <a:pt x="4122" y="5092"/>
                  <a:pt x="3841" y="4482"/>
                  <a:pt x="3500" y="4482"/>
                </a:cubicBezTo>
                <a:close/>
                <a:moveTo>
                  <a:pt x="7240" y="9286"/>
                </a:moveTo>
                <a:cubicBezTo>
                  <a:pt x="7587" y="9286"/>
                  <a:pt x="7863" y="8664"/>
                  <a:pt x="7863" y="7910"/>
                </a:cubicBezTo>
                <a:lnTo>
                  <a:pt x="6618" y="7910"/>
                </a:lnTo>
                <a:cubicBezTo>
                  <a:pt x="6618" y="8675"/>
                  <a:pt x="6899" y="9286"/>
                  <a:pt x="7240" y="9286"/>
                </a:cubicBezTo>
                <a:close/>
                <a:moveTo>
                  <a:pt x="4745" y="9286"/>
                </a:moveTo>
                <a:cubicBezTo>
                  <a:pt x="5091" y="9286"/>
                  <a:pt x="5367" y="8664"/>
                  <a:pt x="5367" y="7910"/>
                </a:cubicBezTo>
                <a:lnTo>
                  <a:pt x="4117" y="7910"/>
                </a:lnTo>
                <a:cubicBezTo>
                  <a:pt x="4122" y="8675"/>
                  <a:pt x="4403" y="9286"/>
                  <a:pt x="4745" y="9286"/>
                </a:cubicBezTo>
                <a:close/>
                <a:moveTo>
                  <a:pt x="10388" y="7544"/>
                </a:moveTo>
                <a:cubicBezTo>
                  <a:pt x="10373" y="7666"/>
                  <a:pt x="10363" y="7788"/>
                  <a:pt x="10363" y="7910"/>
                </a:cubicBezTo>
                <a:lnTo>
                  <a:pt x="10890" y="7910"/>
                </a:lnTo>
                <a:cubicBezTo>
                  <a:pt x="10725" y="7788"/>
                  <a:pt x="10554" y="7666"/>
                  <a:pt x="10388" y="7544"/>
                </a:cubicBezTo>
                <a:close/>
                <a:moveTo>
                  <a:pt x="9741" y="9286"/>
                </a:moveTo>
                <a:cubicBezTo>
                  <a:pt x="10087" y="9286"/>
                  <a:pt x="10363" y="8664"/>
                  <a:pt x="10363" y="7910"/>
                </a:cubicBezTo>
                <a:lnTo>
                  <a:pt x="9113" y="7910"/>
                </a:lnTo>
                <a:cubicBezTo>
                  <a:pt x="9113" y="8675"/>
                  <a:pt x="9394" y="9286"/>
                  <a:pt x="9741" y="9286"/>
                </a:cubicBezTo>
                <a:close/>
                <a:moveTo>
                  <a:pt x="2249" y="7233"/>
                </a:moveTo>
                <a:cubicBezTo>
                  <a:pt x="2596" y="7233"/>
                  <a:pt x="2872" y="6612"/>
                  <a:pt x="2872" y="5858"/>
                </a:cubicBezTo>
                <a:lnTo>
                  <a:pt x="1622" y="5858"/>
                </a:lnTo>
                <a:cubicBezTo>
                  <a:pt x="1627" y="6623"/>
                  <a:pt x="1903" y="7233"/>
                  <a:pt x="2249" y="7233"/>
                </a:cubicBezTo>
                <a:close/>
                <a:moveTo>
                  <a:pt x="12236" y="21600"/>
                </a:moveTo>
                <a:cubicBezTo>
                  <a:pt x="12582" y="21600"/>
                  <a:pt x="12859" y="20979"/>
                  <a:pt x="12859" y="20224"/>
                </a:cubicBezTo>
                <a:lnTo>
                  <a:pt x="11608" y="20224"/>
                </a:lnTo>
                <a:cubicBezTo>
                  <a:pt x="11613" y="20979"/>
                  <a:pt x="11890" y="21600"/>
                  <a:pt x="12236" y="21600"/>
                </a:cubicBezTo>
                <a:close/>
                <a:moveTo>
                  <a:pt x="7240" y="21600"/>
                </a:moveTo>
                <a:cubicBezTo>
                  <a:pt x="7587" y="21600"/>
                  <a:pt x="7863" y="20979"/>
                  <a:pt x="7863" y="20224"/>
                </a:cubicBezTo>
                <a:lnTo>
                  <a:pt x="6618" y="20224"/>
                </a:lnTo>
                <a:cubicBezTo>
                  <a:pt x="6618" y="20979"/>
                  <a:pt x="6899" y="21600"/>
                  <a:pt x="7240" y="21600"/>
                </a:cubicBezTo>
                <a:close/>
                <a:moveTo>
                  <a:pt x="2249" y="21600"/>
                </a:moveTo>
                <a:cubicBezTo>
                  <a:pt x="2596" y="21600"/>
                  <a:pt x="2872" y="20979"/>
                  <a:pt x="2872" y="20224"/>
                </a:cubicBezTo>
                <a:lnTo>
                  <a:pt x="1622" y="20224"/>
                </a:lnTo>
                <a:cubicBezTo>
                  <a:pt x="1627" y="20979"/>
                  <a:pt x="1903" y="21600"/>
                  <a:pt x="2249" y="21600"/>
                </a:cubicBezTo>
                <a:close/>
                <a:moveTo>
                  <a:pt x="9741" y="21600"/>
                </a:moveTo>
                <a:cubicBezTo>
                  <a:pt x="10087" y="21600"/>
                  <a:pt x="10363" y="20979"/>
                  <a:pt x="10363" y="20224"/>
                </a:cubicBezTo>
                <a:lnTo>
                  <a:pt x="9113" y="20224"/>
                </a:lnTo>
                <a:cubicBezTo>
                  <a:pt x="9113" y="20979"/>
                  <a:pt x="9394" y="21600"/>
                  <a:pt x="9741" y="21600"/>
                </a:cubicBezTo>
                <a:close/>
                <a:moveTo>
                  <a:pt x="4745" y="21600"/>
                </a:moveTo>
                <a:cubicBezTo>
                  <a:pt x="5091" y="21600"/>
                  <a:pt x="5367" y="20979"/>
                  <a:pt x="5367" y="20224"/>
                </a:cubicBezTo>
                <a:lnTo>
                  <a:pt x="4117" y="20224"/>
                </a:lnTo>
                <a:cubicBezTo>
                  <a:pt x="4122" y="20979"/>
                  <a:pt x="4403" y="21600"/>
                  <a:pt x="4745" y="21600"/>
                </a:cubicBezTo>
                <a:close/>
                <a:moveTo>
                  <a:pt x="14731" y="15443"/>
                </a:moveTo>
                <a:cubicBezTo>
                  <a:pt x="15078" y="15443"/>
                  <a:pt x="15354" y="14822"/>
                  <a:pt x="15354" y="14067"/>
                </a:cubicBezTo>
                <a:lnTo>
                  <a:pt x="14104" y="14067"/>
                </a:lnTo>
                <a:cubicBezTo>
                  <a:pt x="14109" y="14822"/>
                  <a:pt x="14390" y="15443"/>
                  <a:pt x="14731" y="15443"/>
                </a:cubicBezTo>
                <a:close/>
                <a:moveTo>
                  <a:pt x="9741" y="17495"/>
                </a:moveTo>
                <a:cubicBezTo>
                  <a:pt x="10087" y="17495"/>
                  <a:pt x="10363" y="16874"/>
                  <a:pt x="10363" y="16120"/>
                </a:cubicBezTo>
                <a:lnTo>
                  <a:pt x="9113" y="16120"/>
                </a:lnTo>
                <a:cubicBezTo>
                  <a:pt x="9113" y="16874"/>
                  <a:pt x="9394" y="17495"/>
                  <a:pt x="9741" y="17495"/>
                </a:cubicBezTo>
                <a:close/>
                <a:moveTo>
                  <a:pt x="19727" y="15443"/>
                </a:moveTo>
                <a:cubicBezTo>
                  <a:pt x="20074" y="15443"/>
                  <a:pt x="20350" y="14822"/>
                  <a:pt x="20350" y="14067"/>
                </a:cubicBezTo>
                <a:lnTo>
                  <a:pt x="19100" y="14067"/>
                </a:lnTo>
                <a:cubicBezTo>
                  <a:pt x="19100" y="14822"/>
                  <a:pt x="19381" y="15443"/>
                  <a:pt x="19727" y="15443"/>
                </a:cubicBezTo>
                <a:close/>
                <a:moveTo>
                  <a:pt x="377" y="20213"/>
                </a:moveTo>
                <a:lnTo>
                  <a:pt x="0" y="20213"/>
                </a:lnTo>
                <a:lnTo>
                  <a:pt x="0" y="21478"/>
                </a:lnTo>
                <a:cubicBezTo>
                  <a:pt x="221" y="21278"/>
                  <a:pt x="377" y="20790"/>
                  <a:pt x="377" y="20213"/>
                </a:cubicBezTo>
                <a:close/>
                <a:moveTo>
                  <a:pt x="15982" y="18838"/>
                </a:moveTo>
                <a:cubicBezTo>
                  <a:pt x="15635" y="18838"/>
                  <a:pt x="15359" y="19459"/>
                  <a:pt x="15359" y="20213"/>
                </a:cubicBezTo>
                <a:lnTo>
                  <a:pt x="16609" y="20213"/>
                </a:lnTo>
                <a:cubicBezTo>
                  <a:pt x="16604" y="19459"/>
                  <a:pt x="16323" y="18838"/>
                  <a:pt x="15982" y="18838"/>
                </a:cubicBezTo>
                <a:close/>
                <a:moveTo>
                  <a:pt x="13486" y="18838"/>
                </a:moveTo>
                <a:cubicBezTo>
                  <a:pt x="13140" y="18838"/>
                  <a:pt x="12864" y="19459"/>
                  <a:pt x="12864" y="20213"/>
                </a:cubicBezTo>
                <a:lnTo>
                  <a:pt x="14114" y="20213"/>
                </a:lnTo>
                <a:cubicBezTo>
                  <a:pt x="14109" y="19459"/>
                  <a:pt x="13828" y="18838"/>
                  <a:pt x="13486" y="18838"/>
                </a:cubicBezTo>
                <a:close/>
                <a:moveTo>
                  <a:pt x="14731" y="21600"/>
                </a:moveTo>
                <a:cubicBezTo>
                  <a:pt x="15078" y="21600"/>
                  <a:pt x="15354" y="20979"/>
                  <a:pt x="15354" y="20224"/>
                </a:cubicBezTo>
                <a:lnTo>
                  <a:pt x="14104" y="20224"/>
                </a:lnTo>
                <a:cubicBezTo>
                  <a:pt x="14109" y="20979"/>
                  <a:pt x="14390" y="21600"/>
                  <a:pt x="14731" y="21600"/>
                </a:cubicBezTo>
                <a:close/>
                <a:moveTo>
                  <a:pt x="10986" y="18838"/>
                </a:moveTo>
                <a:cubicBezTo>
                  <a:pt x="10639" y="18838"/>
                  <a:pt x="10363" y="19459"/>
                  <a:pt x="10363" y="20213"/>
                </a:cubicBezTo>
                <a:lnTo>
                  <a:pt x="11613" y="20213"/>
                </a:lnTo>
                <a:cubicBezTo>
                  <a:pt x="11613" y="19459"/>
                  <a:pt x="11332" y="18838"/>
                  <a:pt x="10986" y="18838"/>
                </a:cubicBezTo>
                <a:close/>
                <a:moveTo>
                  <a:pt x="17227" y="21600"/>
                </a:moveTo>
                <a:cubicBezTo>
                  <a:pt x="17573" y="21600"/>
                  <a:pt x="17849" y="20979"/>
                  <a:pt x="17849" y="20224"/>
                </a:cubicBezTo>
                <a:lnTo>
                  <a:pt x="16599" y="20224"/>
                </a:lnTo>
                <a:cubicBezTo>
                  <a:pt x="16604" y="20979"/>
                  <a:pt x="16885" y="21600"/>
                  <a:pt x="17227" y="21600"/>
                </a:cubicBezTo>
                <a:close/>
                <a:moveTo>
                  <a:pt x="19727" y="21600"/>
                </a:moveTo>
                <a:cubicBezTo>
                  <a:pt x="20074" y="21600"/>
                  <a:pt x="20350" y="20979"/>
                  <a:pt x="20350" y="20224"/>
                </a:cubicBezTo>
                <a:lnTo>
                  <a:pt x="19100" y="20224"/>
                </a:lnTo>
                <a:cubicBezTo>
                  <a:pt x="19100" y="20979"/>
                  <a:pt x="19381" y="21600"/>
                  <a:pt x="19727" y="21600"/>
                </a:cubicBezTo>
                <a:close/>
                <a:moveTo>
                  <a:pt x="20972" y="18838"/>
                </a:moveTo>
                <a:cubicBezTo>
                  <a:pt x="20626" y="18838"/>
                  <a:pt x="20350" y="19459"/>
                  <a:pt x="20350" y="20213"/>
                </a:cubicBezTo>
                <a:lnTo>
                  <a:pt x="21600" y="20213"/>
                </a:lnTo>
                <a:cubicBezTo>
                  <a:pt x="21600" y="19459"/>
                  <a:pt x="21319" y="18838"/>
                  <a:pt x="20972" y="18838"/>
                </a:cubicBezTo>
                <a:close/>
                <a:moveTo>
                  <a:pt x="18477" y="18838"/>
                </a:moveTo>
                <a:cubicBezTo>
                  <a:pt x="18131" y="18838"/>
                  <a:pt x="17854" y="19459"/>
                  <a:pt x="17854" y="20213"/>
                </a:cubicBezTo>
                <a:lnTo>
                  <a:pt x="19105" y="20213"/>
                </a:lnTo>
                <a:cubicBezTo>
                  <a:pt x="19100" y="19459"/>
                  <a:pt x="18823" y="18838"/>
                  <a:pt x="18477" y="18838"/>
                </a:cubicBezTo>
                <a:close/>
                <a:moveTo>
                  <a:pt x="15982" y="12680"/>
                </a:moveTo>
                <a:cubicBezTo>
                  <a:pt x="15635" y="12680"/>
                  <a:pt x="15359" y="13302"/>
                  <a:pt x="15359" y="14056"/>
                </a:cubicBezTo>
                <a:lnTo>
                  <a:pt x="16609" y="14056"/>
                </a:lnTo>
                <a:cubicBezTo>
                  <a:pt x="16604" y="13302"/>
                  <a:pt x="16323" y="12680"/>
                  <a:pt x="15982" y="12680"/>
                </a:cubicBezTo>
                <a:close/>
                <a:moveTo>
                  <a:pt x="10986" y="12680"/>
                </a:moveTo>
                <a:cubicBezTo>
                  <a:pt x="10639" y="12680"/>
                  <a:pt x="10363" y="13302"/>
                  <a:pt x="10363" y="14056"/>
                </a:cubicBezTo>
                <a:lnTo>
                  <a:pt x="11613" y="14056"/>
                </a:lnTo>
                <a:cubicBezTo>
                  <a:pt x="11613" y="13302"/>
                  <a:pt x="11332" y="12680"/>
                  <a:pt x="10986" y="12680"/>
                </a:cubicBezTo>
                <a:close/>
                <a:moveTo>
                  <a:pt x="13486" y="12680"/>
                </a:moveTo>
                <a:cubicBezTo>
                  <a:pt x="13140" y="12680"/>
                  <a:pt x="12864" y="13302"/>
                  <a:pt x="12864" y="14056"/>
                </a:cubicBezTo>
                <a:lnTo>
                  <a:pt x="14114" y="14056"/>
                </a:lnTo>
                <a:cubicBezTo>
                  <a:pt x="14109" y="13302"/>
                  <a:pt x="13828" y="12680"/>
                  <a:pt x="13486" y="12680"/>
                </a:cubicBezTo>
                <a:close/>
                <a:moveTo>
                  <a:pt x="8490" y="12680"/>
                </a:moveTo>
                <a:cubicBezTo>
                  <a:pt x="8144" y="12680"/>
                  <a:pt x="7868" y="13302"/>
                  <a:pt x="7868" y="14056"/>
                </a:cubicBezTo>
                <a:lnTo>
                  <a:pt x="9118" y="14056"/>
                </a:lnTo>
                <a:cubicBezTo>
                  <a:pt x="9113" y="13302"/>
                  <a:pt x="8837" y="12680"/>
                  <a:pt x="8490" y="12680"/>
                </a:cubicBezTo>
                <a:close/>
                <a:moveTo>
                  <a:pt x="20556" y="13047"/>
                </a:moveTo>
                <a:cubicBezTo>
                  <a:pt x="20430" y="13302"/>
                  <a:pt x="20350" y="13657"/>
                  <a:pt x="20350" y="14067"/>
                </a:cubicBezTo>
                <a:lnTo>
                  <a:pt x="21600" y="14067"/>
                </a:lnTo>
                <a:cubicBezTo>
                  <a:pt x="21600" y="13834"/>
                  <a:pt x="21575" y="13623"/>
                  <a:pt x="21530" y="13435"/>
                </a:cubicBezTo>
                <a:cubicBezTo>
                  <a:pt x="21203" y="13302"/>
                  <a:pt x="20877" y="13180"/>
                  <a:pt x="20556" y="13047"/>
                </a:cubicBezTo>
                <a:close/>
                <a:moveTo>
                  <a:pt x="18477" y="12680"/>
                </a:moveTo>
                <a:cubicBezTo>
                  <a:pt x="18131" y="12680"/>
                  <a:pt x="17854" y="13302"/>
                  <a:pt x="17854" y="14056"/>
                </a:cubicBezTo>
                <a:lnTo>
                  <a:pt x="19105" y="14056"/>
                </a:lnTo>
                <a:cubicBezTo>
                  <a:pt x="19100" y="13302"/>
                  <a:pt x="18823" y="12680"/>
                  <a:pt x="18477" y="12680"/>
                </a:cubicBezTo>
                <a:close/>
                <a:moveTo>
                  <a:pt x="20199" y="12902"/>
                </a:moveTo>
                <a:cubicBezTo>
                  <a:pt x="19843" y="12758"/>
                  <a:pt x="19486" y="12603"/>
                  <a:pt x="19130" y="12447"/>
                </a:cubicBezTo>
                <a:cubicBezTo>
                  <a:pt x="19210" y="12991"/>
                  <a:pt x="19446" y="13390"/>
                  <a:pt x="19722" y="13390"/>
                </a:cubicBezTo>
                <a:cubicBezTo>
                  <a:pt x="19918" y="13390"/>
                  <a:pt x="20089" y="13202"/>
                  <a:pt x="20199" y="12902"/>
                </a:cubicBezTo>
                <a:close/>
                <a:moveTo>
                  <a:pt x="5995" y="12680"/>
                </a:moveTo>
                <a:cubicBezTo>
                  <a:pt x="5649" y="12680"/>
                  <a:pt x="5372" y="13302"/>
                  <a:pt x="5372" y="14056"/>
                </a:cubicBezTo>
                <a:lnTo>
                  <a:pt x="6618" y="14056"/>
                </a:lnTo>
                <a:cubicBezTo>
                  <a:pt x="6618" y="13302"/>
                  <a:pt x="6341" y="12680"/>
                  <a:pt x="5995" y="12680"/>
                </a:cubicBezTo>
                <a:close/>
                <a:moveTo>
                  <a:pt x="0" y="15332"/>
                </a:moveTo>
                <a:cubicBezTo>
                  <a:pt x="221" y="15121"/>
                  <a:pt x="377" y="14633"/>
                  <a:pt x="377" y="14067"/>
                </a:cubicBezTo>
                <a:lnTo>
                  <a:pt x="0" y="14067"/>
                </a:lnTo>
                <a:lnTo>
                  <a:pt x="0" y="15332"/>
                </a:lnTo>
                <a:close/>
                <a:moveTo>
                  <a:pt x="4745" y="15443"/>
                </a:moveTo>
                <a:cubicBezTo>
                  <a:pt x="5091" y="15443"/>
                  <a:pt x="5367" y="14822"/>
                  <a:pt x="5367" y="14067"/>
                </a:cubicBezTo>
                <a:lnTo>
                  <a:pt x="4117" y="14067"/>
                </a:lnTo>
                <a:cubicBezTo>
                  <a:pt x="4122" y="14822"/>
                  <a:pt x="4403" y="15443"/>
                  <a:pt x="4745" y="15443"/>
                </a:cubicBezTo>
                <a:close/>
                <a:moveTo>
                  <a:pt x="7240" y="15443"/>
                </a:moveTo>
                <a:cubicBezTo>
                  <a:pt x="7587" y="15443"/>
                  <a:pt x="7863" y="14822"/>
                  <a:pt x="7863" y="14067"/>
                </a:cubicBezTo>
                <a:lnTo>
                  <a:pt x="6618" y="14067"/>
                </a:lnTo>
                <a:cubicBezTo>
                  <a:pt x="6618" y="14822"/>
                  <a:pt x="6899" y="15443"/>
                  <a:pt x="7240" y="15443"/>
                </a:cubicBezTo>
                <a:close/>
                <a:moveTo>
                  <a:pt x="9741" y="15443"/>
                </a:moveTo>
                <a:cubicBezTo>
                  <a:pt x="10087" y="15443"/>
                  <a:pt x="10363" y="14822"/>
                  <a:pt x="10363" y="14067"/>
                </a:cubicBezTo>
                <a:lnTo>
                  <a:pt x="9113" y="14067"/>
                </a:lnTo>
                <a:cubicBezTo>
                  <a:pt x="9113" y="14822"/>
                  <a:pt x="9394" y="15443"/>
                  <a:pt x="9741" y="15443"/>
                </a:cubicBezTo>
                <a:close/>
                <a:moveTo>
                  <a:pt x="3500" y="12680"/>
                </a:moveTo>
                <a:cubicBezTo>
                  <a:pt x="3153" y="12680"/>
                  <a:pt x="2877" y="13302"/>
                  <a:pt x="2877" y="14056"/>
                </a:cubicBezTo>
                <a:lnTo>
                  <a:pt x="4127" y="14056"/>
                </a:lnTo>
                <a:cubicBezTo>
                  <a:pt x="4122" y="13302"/>
                  <a:pt x="3841" y="12680"/>
                  <a:pt x="3500" y="12680"/>
                </a:cubicBezTo>
                <a:close/>
                <a:moveTo>
                  <a:pt x="999" y="12680"/>
                </a:moveTo>
                <a:cubicBezTo>
                  <a:pt x="653" y="12680"/>
                  <a:pt x="377" y="13302"/>
                  <a:pt x="377" y="14056"/>
                </a:cubicBezTo>
                <a:lnTo>
                  <a:pt x="1627" y="14056"/>
                </a:lnTo>
                <a:cubicBezTo>
                  <a:pt x="1627" y="13302"/>
                  <a:pt x="1346" y="12680"/>
                  <a:pt x="999" y="12680"/>
                </a:cubicBezTo>
                <a:close/>
                <a:moveTo>
                  <a:pt x="12236" y="15443"/>
                </a:moveTo>
                <a:cubicBezTo>
                  <a:pt x="12582" y="15443"/>
                  <a:pt x="12859" y="14822"/>
                  <a:pt x="12859" y="14067"/>
                </a:cubicBezTo>
                <a:lnTo>
                  <a:pt x="11608" y="14067"/>
                </a:lnTo>
                <a:cubicBezTo>
                  <a:pt x="11613" y="14822"/>
                  <a:pt x="11890" y="15443"/>
                  <a:pt x="12236" y="15443"/>
                </a:cubicBezTo>
                <a:close/>
                <a:moveTo>
                  <a:pt x="2249" y="15443"/>
                </a:moveTo>
                <a:cubicBezTo>
                  <a:pt x="2596" y="15443"/>
                  <a:pt x="2872" y="14822"/>
                  <a:pt x="2872" y="14067"/>
                </a:cubicBezTo>
                <a:lnTo>
                  <a:pt x="1622" y="14067"/>
                </a:lnTo>
                <a:cubicBezTo>
                  <a:pt x="1627" y="14822"/>
                  <a:pt x="1903" y="15443"/>
                  <a:pt x="2249" y="15443"/>
                </a:cubicBezTo>
                <a:close/>
                <a:moveTo>
                  <a:pt x="17227" y="15443"/>
                </a:moveTo>
                <a:cubicBezTo>
                  <a:pt x="17573" y="15443"/>
                  <a:pt x="17849" y="14822"/>
                  <a:pt x="17849" y="14067"/>
                </a:cubicBezTo>
                <a:lnTo>
                  <a:pt x="16599" y="14067"/>
                </a:lnTo>
                <a:cubicBezTo>
                  <a:pt x="16604" y="14822"/>
                  <a:pt x="16885" y="15443"/>
                  <a:pt x="17227" y="15443"/>
                </a:cubicBezTo>
                <a:close/>
                <a:moveTo>
                  <a:pt x="13486" y="14733"/>
                </a:moveTo>
                <a:cubicBezTo>
                  <a:pt x="13140" y="14733"/>
                  <a:pt x="12864" y="15354"/>
                  <a:pt x="12864" y="16108"/>
                </a:cubicBezTo>
                <a:lnTo>
                  <a:pt x="14114" y="16108"/>
                </a:lnTo>
                <a:cubicBezTo>
                  <a:pt x="14109" y="15354"/>
                  <a:pt x="13828" y="14733"/>
                  <a:pt x="13486" y="14733"/>
                </a:cubicBezTo>
                <a:close/>
                <a:moveTo>
                  <a:pt x="18477" y="14733"/>
                </a:moveTo>
                <a:cubicBezTo>
                  <a:pt x="18131" y="14733"/>
                  <a:pt x="17854" y="15354"/>
                  <a:pt x="17854" y="16108"/>
                </a:cubicBezTo>
                <a:lnTo>
                  <a:pt x="19105" y="16108"/>
                </a:lnTo>
                <a:cubicBezTo>
                  <a:pt x="19100" y="15354"/>
                  <a:pt x="18823" y="14733"/>
                  <a:pt x="18477" y="14733"/>
                </a:cubicBezTo>
                <a:close/>
                <a:moveTo>
                  <a:pt x="15982" y="14733"/>
                </a:moveTo>
                <a:cubicBezTo>
                  <a:pt x="15635" y="14733"/>
                  <a:pt x="15359" y="15354"/>
                  <a:pt x="15359" y="16108"/>
                </a:cubicBezTo>
                <a:lnTo>
                  <a:pt x="16609" y="16108"/>
                </a:lnTo>
                <a:cubicBezTo>
                  <a:pt x="16604" y="15354"/>
                  <a:pt x="16323" y="14733"/>
                  <a:pt x="15982" y="14733"/>
                </a:cubicBezTo>
                <a:close/>
                <a:moveTo>
                  <a:pt x="5995" y="10628"/>
                </a:moveTo>
                <a:cubicBezTo>
                  <a:pt x="5649" y="10628"/>
                  <a:pt x="5372" y="11249"/>
                  <a:pt x="5372" y="12004"/>
                </a:cubicBezTo>
                <a:lnTo>
                  <a:pt x="6618" y="12004"/>
                </a:lnTo>
                <a:cubicBezTo>
                  <a:pt x="6618" y="11249"/>
                  <a:pt x="6341" y="10628"/>
                  <a:pt x="5995" y="10628"/>
                </a:cubicBezTo>
                <a:close/>
                <a:moveTo>
                  <a:pt x="10986" y="14733"/>
                </a:moveTo>
                <a:cubicBezTo>
                  <a:pt x="10639" y="14733"/>
                  <a:pt x="10363" y="15354"/>
                  <a:pt x="10363" y="16108"/>
                </a:cubicBezTo>
                <a:lnTo>
                  <a:pt x="11613" y="16108"/>
                </a:lnTo>
                <a:cubicBezTo>
                  <a:pt x="11613" y="15354"/>
                  <a:pt x="11332" y="14733"/>
                  <a:pt x="10986" y="14733"/>
                </a:cubicBezTo>
                <a:close/>
                <a:moveTo>
                  <a:pt x="20972" y="14733"/>
                </a:moveTo>
                <a:cubicBezTo>
                  <a:pt x="20626" y="14733"/>
                  <a:pt x="20350" y="15354"/>
                  <a:pt x="20350" y="16108"/>
                </a:cubicBezTo>
                <a:lnTo>
                  <a:pt x="21600" y="16108"/>
                </a:lnTo>
                <a:cubicBezTo>
                  <a:pt x="21600" y="15354"/>
                  <a:pt x="21319" y="14733"/>
                  <a:pt x="20972" y="14733"/>
                </a:cubicBezTo>
                <a:close/>
                <a:moveTo>
                  <a:pt x="3500" y="10628"/>
                </a:moveTo>
                <a:cubicBezTo>
                  <a:pt x="3153" y="10628"/>
                  <a:pt x="2877" y="11249"/>
                  <a:pt x="2877" y="12004"/>
                </a:cubicBezTo>
                <a:lnTo>
                  <a:pt x="4127" y="12004"/>
                </a:lnTo>
                <a:cubicBezTo>
                  <a:pt x="4122" y="11249"/>
                  <a:pt x="3841" y="10628"/>
                  <a:pt x="3500" y="10628"/>
                </a:cubicBezTo>
                <a:close/>
                <a:moveTo>
                  <a:pt x="999" y="10628"/>
                </a:moveTo>
                <a:cubicBezTo>
                  <a:pt x="653" y="10628"/>
                  <a:pt x="377" y="11249"/>
                  <a:pt x="377" y="12004"/>
                </a:cubicBezTo>
                <a:lnTo>
                  <a:pt x="1627" y="12004"/>
                </a:lnTo>
                <a:cubicBezTo>
                  <a:pt x="1627" y="11249"/>
                  <a:pt x="1346" y="10628"/>
                  <a:pt x="999" y="10628"/>
                </a:cubicBezTo>
                <a:close/>
                <a:moveTo>
                  <a:pt x="8490" y="14733"/>
                </a:moveTo>
                <a:cubicBezTo>
                  <a:pt x="8144" y="14733"/>
                  <a:pt x="7868" y="15354"/>
                  <a:pt x="7868" y="16108"/>
                </a:cubicBezTo>
                <a:lnTo>
                  <a:pt x="9118" y="16108"/>
                </a:lnTo>
                <a:cubicBezTo>
                  <a:pt x="9113" y="15354"/>
                  <a:pt x="8837" y="14733"/>
                  <a:pt x="8490" y="14733"/>
                </a:cubicBezTo>
                <a:close/>
                <a:moveTo>
                  <a:pt x="2249" y="17495"/>
                </a:moveTo>
                <a:cubicBezTo>
                  <a:pt x="2596" y="17495"/>
                  <a:pt x="2872" y="16874"/>
                  <a:pt x="2872" y="16120"/>
                </a:cubicBezTo>
                <a:lnTo>
                  <a:pt x="1622" y="16120"/>
                </a:lnTo>
                <a:cubicBezTo>
                  <a:pt x="1627" y="16874"/>
                  <a:pt x="1903" y="17495"/>
                  <a:pt x="2249" y="17495"/>
                </a:cubicBezTo>
                <a:close/>
                <a:moveTo>
                  <a:pt x="5995" y="14733"/>
                </a:moveTo>
                <a:cubicBezTo>
                  <a:pt x="5649" y="14733"/>
                  <a:pt x="5372" y="15354"/>
                  <a:pt x="5372" y="16108"/>
                </a:cubicBezTo>
                <a:lnTo>
                  <a:pt x="6618" y="16108"/>
                </a:lnTo>
                <a:cubicBezTo>
                  <a:pt x="6618" y="15354"/>
                  <a:pt x="6341" y="14733"/>
                  <a:pt x="5995" y="14733"/>
                </a:cubicBezTo>
                <a:close/>
                <a:moveTo>
                  <a:pt x="7240" y="17495"/>
                </a:moveTo>
                <a:cubicBezTo>
                  <a:pt x="7587" y="17495"/>
                  <a:pt x="7863" y="16874"/>
                  <a:pt x="7863" y="16120"/>
                </a:cubicBezTo>
                <a:lnTo>
                  <a:pt x="6618" y="16120"/>
                </a:lnTo>
                <a:cubicBezTo>
                  <a:pt x="6618" y="16874"/>
                  <a:pt x="6899" y="17495"/>
                  <a:pt x="7240" y="17495"/>
                </a:cubicBezTo>
                <a:close/>
                <a:moveTo>
                  <a:pt x="4745" y="17495"/>
                </a:moveTo>
                <a:cubicBezTo>
                  <a:pt x="5091" y="17495"/>
                  <a:pt x="5367" y="16874"/>
                  <a:pt x="5367" y="16120"/>
                </a:cubicBezTo>
                <a:lnTo>
                  <a:pt x="4117" y="16120"/>
                </a:lnTo>
                <a:cubicBezTo>
                  <a:pt x="4122" y="16874"/>
                  <a:pt x="4403" y="17495"/>
                  <a:pt x="4745" y="17495"/>
                </a:cubicBezTo>
                <a:close/>
                <a:moveTo>
                  <a:pt x="8490" y="18838"/>
                </a:moveTo>
                <a:cubicBezTo>
                  <a:pt x="8144" y="18838"/>
                  <a:pt x="7868" y="19459"/>
                  <a:pt x="7868" y="20213"/>
                </a:cubicBezTo>
                <a:lnTo>
                  <a:pt x="9118" y="20213"/>
                </a:lnTo>
                <a:cubicBezTo>
                  <a:pt x="9113" y="19459"/>
                  <a:pt x="8837" y="18838"/>
                  <a:pt x="8490" y="18838"/>
                </a:cubicBezTo>
                <a:close/>
                <a:moveTo>
                  <a:pt x="3500" y="14733"/>
                </a:moveTo>
                <a:cubicBezTo>
                  <a:pt x="3153" y="14733"/>
                  <a:pt x="2877" y="15354"/>
                  <a:pt x="2877" y="16108"/>
                </a:cubicBezTo>
                <a:lnTo>
                  <a:pt x="4127" y="16108"/>
                </a:lnTo>
                <a:cubicBezTo>
                  <a:pt x="4122" y="15354"/>
                  <a:pt x="3841" y="14733"/>
                  <a:pt x="3500" y="14733"/>
                </a:cubicBezTo>
                <a:close/>
                <a:moveTo>
                  <a:pt x="999" y="14733"/>
                </a:moveTo>
                <a:cubicBezTo>
                  <a:pt x="653" y="14733"/>
                  <a:pt x="377" y="15354"/>
                  <a:pt x="377" y="16108"/>
                </a:cubicBezTo>
                <a:lnTo>
                  <a:pt x="1627" y="16108"/>
                </a:lnTo>
                <a:cubicBezTo>
                  <a:pt x="1627" y="15354"/>
                  <a:pt x="1346" y="14733"/>
                  <a:pt x="999" y="14733"/>
                </a:cubicBezTo>
                <a:close/>
                <a:moveTo>
                  <a:pt x="0" y="17384"/>
                </a:moveTo>
                <a:cubicBezTo>
                  <a:pt x="221" y="17173"/>
                  <a:pt x="377" y="16685"/>
                  <a:pt x="377" y="16120"/>
                </a:cubicBezTo>
                <a:lnTo>
                  <a:pt x="0" y="16120"/>
                </a:lnTo>
                <a:lnTo>
                  <a:pt x="0" y="17384"/>
                </a:lnTo>
                <a:close/>
                <a:moveTo>
                  <a:pt x="2249" y="13390"/>
                </a:moveTo>
                <a:cubicBezTo>
                  <a:pt x="2596" y="13390"/>
                  <a:pt x="2872" y="12769"/>
                  <a:pt x="2872" y="12015"/>
                </a:cubicBezTo>
                <a:lnTo>
                  <a:pt x="1622" y="12015"/>
                </a:lnTo>
                <a:cubicBezTo>
                  <a:pt x="1627" y="12769"/>
                  <a:pt x="1903" y="13390"/>
                  <a:pt x="2249" y="13390"/>
                </a:cubicBezTo>
                <a:close/>
                <a:moveTo>
                  <a:pt x="4745" y="13390"/>
                </a:moveTo>
                <a:cubicBezTo>
                  <a:pt x="5091" y="13390"/>
                  <a:pt x="5367" y="12769"/>
                  <a:pt x="5367" y="12015"/>
                </a:cubicBezTo>
                <a:lnTo>
                  <a:pt x="4117" y="12015"/>
                </a:lnTo>
                <a:cubicBezTo>
                  <a:pt x="4122" y="12769"/>
                  <a:pt x="4403" y="13390"/>
                  <a:pt x="4745" y="13390"/>
                </a:cubicBezTo>
                <a:close/>
                <a:moveTo>
                  <a:pt x="377" y="12015"/>
                </a:moveTo>
                <a:lnTo>
                  <a:pt x="0" y="12015"/>
                </a:lnTo>
                <a:lnTo>
                  <a:pt x="0" y="13280"/>
                </a:lnTo>
                <a:cubicBezTo>
                  <a:pt x="221" y="13069"/>
                  <a:pt x="377" y="12581"/>
                  <a:pt x="377" y="12015"/>
                </a:cubicBezTo>
                <a:close/>
                <a:moveTo>
                  <a:pt x="7240" y="13390"/>
                </a:moveTo>
                <a:cubicBezTo>
                  <a:pt x="7587" y="13390"/>
                  <a:pt x="7863" y="12769"/>
                  <a:pt x="7863" y="12015"/>
                </a:cubicBezTo>
                <a:lnTo>
                  <a:pt x="6618" y="12015"/>
                </a:lnTo>
                <a:cubicBezTo>
                  <a:pt x="6618" y="12769"/>
                  <a:pt x="6899" y="13390"/>
                  <a:pt x="7240" y="13390"/>
                </a:cubicBezTo>
                <a:close/>
                <a:moveTo>
                  <a:pt x="999" y="18838"/>
                </a:moveTo>
                <a:cubicBezTo>
                  <a:pt x="653" y="18838"/>
                  <a:pt x="377" y="19459"/>
                  <a:pt x="377" y="20213"/>
                </a:cubicBezTo>
                <a:lnTo>
                  <a:pt x="1627" y="20213"/>
                </a:lnTo>
                <a:cubicBezTo>
                  <a:pt x="1627" y="19459"/>
                  <a:pt x="1346" y="18838"/>
                  <a:pt x="999" y="18838"/>
                </a:cubicBezTo>
                <a:close/>
                <a:moveTo>
                  <a:pt x="5995" y="18838"/>
                </a:moveTo>
                <a:cubicBezTo>
                  <a:pt x="5649" y="18838"/>
                  <a:pt x="5372" y="19459"/>
                  <a:pt x="5372" y="20213"/>
                </a:cubicBezTo>
                <a:lnTo>
                  <a:pt x="6618" y="20213"/>
                </a:lnTo>
                <a:cubicBezTo>
                  <a:pt x="6618" y="19459"/>
                  <a:pt x="6341" y="18838"/>
                  <a:pt x="5995" y="18838"/>
                </a:cubicBezTo>
                <a:close/>
                <a:moveTo>
                  <a:pt x="9741" y="13390"/>
                </a:moveTo>
                <a:cubicBezTo>
                  <a:pt x="10087" y="13390"/>
                  <a:pt x="10363" y="12769"/>
                  <a:pt x="10363" y="12015"/>
                </a:cubicBezTo>
                <a:lnTo>
                  <a:pt x="9113" y="12015"/>
                </a:lnTo>
                <a:cubicBezTo>
                  <a:pt x="9113" y="12769"/>
                  <a:pt x="9394" y="13390"/>
                  <a:pt x="9741" y="13390"/>
                </a:cubicBezTo>
                <a:close/>
                <a:moveTo>
                  <a:pt x="3500" y="18838"/>
                </a:moveTo>
                <a:cubicBezTo>
                  <a:pt x="3153" y="18838"/>
                  <a:pt x="2877" y="19459"/>
                  <a:pt x="2877" y="20213"/>
                </a:cubicBezTo>
                <a:lnTo>
                  <a:pt x="4127" y="20213"/>
                </a:lnTo>
                <a:cubicBezTo>
                  <a:pt x="4122" y="19459"/>
                  <a:pt x="3841" y="18838"/>
                  <a:pt x="3500" y="18838"/>
                </a:cubicBezTo>
                <a:close/>
                <a:moveTo>
                  <a:pt x="17227" y="13390"/>
                </a:moveTo>
                <a:cubicBezTo>
                  <a:pt x="17573" y="13390"/>
                  <a:pt x="17849" y="12769"/>
                  <a:pt x="17849" y="12015"/>
                </a:cubicBezTo>
                <a:lnTo>
                  <a:pt x="16599" y="12015"/>
                </a:lnTo>
                <a:cubicBezTo>
                  <a:pt x="16604" y="12769"/>
                  <a:pt x="16885" y="13390"/>
                  <a:pt x="17227" y="13390"/>
                </a:cubicBezTo>
                <a:close/>
                <a:moveTo>
                  <a:pt x="13486" y="10628"/>
                </a:moveTo>
                <a:cubicBezTo>
                  <a:pt x="13140" y="10628"/>
                  <a:pt x="12864" y="11249"/>
                  <a:pt x="12864" y="12004"/>
                </a:cubicBezTo>
                <a:lnTo>
                  <a:pt x="14114" y="12004"/>
                </a:lnTo>
                <a:cubicBezTo>
                  <a:pt x="14109" y="11249"/>
                  <a:pt x="13828" y="10628"/>
                  <a:pt x="13486" y="10628"/>
                </a:cubicBezTo>
                <a:close/>
                <a:moveTo>
                  <a:pt x="10986" y="10628"/>
                </a:moveTo>
                <a:cubicBezTo>
                  <a:pt x="10639" y="10628"/>
                  <a:pt x="10363" y="11249"/>
                  <a:pt x="10363" y="12004"/>
                </a:cubicBezTo>
                <a:lnTo>
                  <a:pt x="11613" y="12004"/>
                </a:lnTo>
                <a:cubicBezTo>
                  <a:pt x="11613" y="11249"/>
                  <a:pt x="11332" y="10628"/>
                  <a:pt x="10986" y="10628"/>
                </a:cubicBezTo>
                <a:close/>
                <a:moveTo>
                  <a:pt x="16484" y="11205"/>
                </a:moveTo>
                <a:cubicBezTo>
                  <a:pt x="16218" y="11072"/>
                  <a:pt x="15951" y="10939"/>
                  <a:pt x="15690" y="10794"/>
                </a:cubicBezTo>
                <a:cubicBezTo>
                  <a:pt x="15490" y="11027"/>
                  <a:pt x="15359" y="11482"/>
                  <a:pt x="15359" y="12015"/>
                </a:cubicBezTo>
                <a:lnTo>
                  <a:pt x="16609" y="12015"/>
                </a:lnTo>
                <a:cubicBezTo>
                  <a:pt x="16604" y="11704"/>
                  <a:pt x="16559" y="11427"/>
                  <a:pt x="16484" y="11205"/>
                </a:cubicBezTo>
                <a:close/>
                <a:moveTo>
                  <a:pt x="12236" y="13390"/>
                </a:moveTo>
                <a:cubicBezTo>
                  <a:pt x="12582" y="13390"/>
                  <a:pt x="12859" y="12769"/>
                  <a:pt x="12859" y="12015"/>
                </a:cubicBezTo>
                <a:lnTo>
                  <a:pt x="11608" y="12015"/>
                </a:lnTo>
                <a:cubicBezTo>
                  <a:pt x="11613" y="12769"/>
                  <a:pt x="11890" y="13390"/>
                  <a:pt x="12236" y="13390"/>
                </a:cubicBezTo>
                <a:close/>
                <a:moveTo>
                  <a:pt x="14731" y="13390"/>
                </a:moveTo>
                <a:cubicBezTo>
                  <a:pt x="15078" y="13390"/>
                  <a:pt x="15354" y="12769"/>
                  <a:pt x="15354" y="12015"/>
                </a:cubicBezTo>
                <a:lnTo>
                  <a:pt x="14104" y="12015"/>
                </a:lnTo>
                <a:cubicBezTo>
                  <a:pt x="14109" y="12769"/>
                  <a:pt x="14390" y="13390"/>
                  <a:pt x="14731" y="13390"/>
                </a:cubicBezTo>
                <a:close/>
                <a:moveTo>
                  <a:pt x="17854" y="11871"/>
                </a:moveTo>
                <a:cubicBezTo>
                  <a:pt x="17854" y="11915"/>
                  <a:pt x="17849" y="11970"/>
                  <a:pt x="17849" y="12015"/>
                </a:cubicBezTo>
                <a:lnTo>
                  <a:pt x="18156" y="12015"/>
                </a:lnTo>
                <a:cubicBezTo>
                  <a:pt x="18060" y="11970"/>
                  <a:pt x="17960" y="11915"/>
                  <a:pt x="17854" y="11871"/>
                </a:cubicBezTo>
                <a:close/>
                <a:moveTo>
                  <a:pt x="8490" y="10628"/>
                </a:moveTo>
                <a:cubicBezTo>
                  <a:pt x="8144" y="10628"/>
                  <a:pt x="7868" y="11249"/>
                  <a:pt x="7868" y="12004"/>
                </a:cubicBezTo>
                <a:lnTo>
                  <a:pt x="9118" y="12004"/>
                </a:lnTo>
                <a:cubicBezTo>
                  <a:pt x="9113" y="11249"/>
                  <a:pt x="8837" y="10628"/>
                  <a:pt x="8490" y="10628"/>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33BE727D-5FB1-FB44-8BD3-0CA69F4D24D7}"/>
              </a:ext>
            </a:extLst>
          </p:cNvPr>
          <p:cNvSpPr/>
          <p:nvPr userDrawn="1"/>
        </p:nvSpPr>
        <p:spPr>
          <a:xfrm>
            <a:off x="1" y="4175441"/>
            <a:ext cx="9143999" cy="2530159"/>
          </a:xfrm>
          <a:custGeom>
            <a:avLst/>
            <a:gdLst/>
            <a:ahLst/>
            <a:cxnLst>
              <a:cxn ang="0">
                <a:pos x="wd2" y="hd2"/>
              </a:cxn>
              <a:cxn ang="5400000">
                <a:pos x="wd2" y="hd2"/>
              </a:cxn>
              <a:cxn ang="10800000">
                <a:pos x="wd2" y="hd2"/>
              </a:cxn>
              <a:cxn ang="16200000">
                <a:pos x="wd2" y="hd2"/>
              </a:cxn>
            </a:cxnLst>
            <a:rect l="0" t="0" r="r" b="b"/>
            <a:pathLst>
              <a:path w="21600" h="21452" extrusionOk="0">
                <a:moveTo>
                  <a:pt x="0" y="21452"/>
                </a:moveTo>
                <a:lnTo>
                  <a:pt x="21600" y="21452"/>
                </a:lnTo>
                <a:lnTo>
                  <a:pt x="21600" y="89"/>
                </a:lnTo>
                <a:cubicBezTo>
                  <a:pt x="20089" y="-148"/>
                  <a:pt x="18586" y="89"/>
                  <a:pt x="17057" y="800"/>
                </a:cubicBezTo>
                <a:cubicBezTo>
                  <a:pt x="15438" y="1553"/>
                  <a:pt x="13842" y="2727"/>
                  <a:pt x="12274" y="4374"/>
                </a:cubicBezTo>
                <a:cubicBezTo>
                  <a:pt x="10694" y="6043"/>
                  <a:pt x="9185" y="8520"/>
                  <a:pt x="7596" y="10146"/>
                </a:cubicBezTo>
                <a:cubicBezTo>
                  <a:pt x="5110" y="12698"/>
                  <a:pt x="2564" y="14399"/>
                  <a:pt x="0" y="15497"/>
                </a:cubicBezTo>
                <a:lnTo>
                  <a:pt x="0" y="2145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CBA17AEE-C22E-9941-9495-1F0783C570CC}"/>
              </a:ext>
            </a:extLst>
          </p:cNvPr>
          <p:cNvSpPr/>
          <p:nvPr userDrawn="1"/>
        </p:nvSpPr>
        <p:spPr>
          <a:xfrm>
            <a:off x="1" y="4327842"/>
            <a:ext cx="9144000" cy="2530158"/>
          </a:xfrm>
          <a:custGeom>
            <a:avLst/>
            <a:gdLst/>
            <a:ahLst/>
            <a:cxnLst>
              <a:cxn ang="0">
                <a:pos x="wd2" y="hd2"/>
              </a:cxn>
              <a:cxn ang="5400000">
                <a:pos x="wd2" y="hd2"/>
              </a:cxn>
              <a:cxn ang="10800000">
                <a:pos x="wd2" y="hd2"/>
              </a:cxn>
              <a:cxn ang="16200000">
                <a:pos x="wd2" y="hd2"/>
              </a:cxn>
            </a:cxnLst>
            <a:rect l="0" t="0" r="r" b="b"/>
            <a:pathLst>
              <a:path w="21600" h="21335" extrusionOk="0">
                <a:moveTo>
                  <a:pt x="19504" y="10091"/>
                </a:moveTo>
                <a:cubicBezTo>
                  <a:pt x="17915" y="8463"/>
                  <a:pt x="16403" y="6000"/>
                  <a:pt x="14826" y="4351"/>
                </a:cubicBezTo>
                <a:cubicBezTo>
                  <a:pt x="13260" y="2701"/>
                  <a:pt x="11662" y="1545"/>
                  <a:pt x="10043" y="795"/>
                </a:cubicBezTo>
                <a:cubicBezTo>
                  <a:pt x="7746" y="-265"/>
                  <a:pt x="5509" y="-265"/>
                  <a:pt x="3212" y="795"/>
                </a:cubicBezTo>
                <a:cubicBezTo>
                  <a:pt x="2129" y="1299"/>
                  <a:pt x="1059" y="1984"/>
                  <a:pt x="0" y="2873"/>
                </a:cubicBezTo>
                <a:lnTo>
                  <a:pt x="0" y="21335"/>
                </a:lnTo>
                <a:lnTo>
                  <a:pt x="21600" y="21335"/>
                </a:lnTo>
                <a:lnTo>
                  <a:pt x="21600" y="12040"/>
                </a:lnTo>
                <a:cubicBezTo>
                  <a:pt x="20898" y="11440"/>
                  <a:pt x="20197" y="10797"/>
                  <a:pt x="19504" y="10091"/>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0CFC8B78-7742-2747-A8C2-387A6D1DAE6C}"/>
              </a:ext>
            </a:extLst>
          </p:cNvPr>
          <p:cNvSpPr/>
          <p:nvPr userDrawn="1"/>
        </p:nvSpPr>
        <p:spPr>
          <a:xfrm>
            <a:off x="2910839" y="5229860"/>
            <a:ext cx="6233161" cy="1628140"/>
          </a:xfrm>
          <a:custGeom>
            <a:avLst/>
            <a:gdLst/>
            <a:ahLst/>
            <a:cxnLst>
              <a:cxn ang="0">
                <a:pos x="wd2" y="hd2"/>
              </a:cxn>
              <a:cxn ang="5400000">
                <a:pos x="wd2" y="hd2"/>
              </a:cxn>
              <a:cxn ang="10800000">
                <a:pos x="wd2" y="hd2"/>
              </a:cxn>
              <a:cxn ang="16200000">
                <a:pos x="wd2" y="hd2"/>
              </a:cxn>
            </a:cxnLst>
            <a:rect l="0" t="0" r="r" b="b"/>
            <a:pathLst>
              <a:path w="21600" h="21600" extrusionOk="0">
                <a:moveTo>
                  <a:pt x="10941" y="17657"/>
                </a:moveTo>
                <a:lnTo>
                  <a:pt x="12037" y="17657"/>
                </a:lnTo>
                <a:cubicBezTo>
                  <a:pt x="12037" y="18820"/>
                  <a:pt x="11790" y="19747"/>
                  <a:pt x="11491" y="19747"/>
                </a:cubicBezTo>
                <a:cubicBezTo>
                  <a:pt x="11192" y="19747"/>
                  <a:pt x="10941" y="18820"/>
                  <a:pt x="10941" y="17657"/>
                </a:cubicBezTo>
                <a:close/>
                <a:moveTo>
                  <a:pt x="13678" y="19764"/>
                </a:moveTo>
                <a:cubicBezTo>
                  <a:pt x="13982" y="19764"/>
                  <a:pt x="14224" y="18820"/>
                  <a:pt x="14224" y="17674"/>
                </a:cubicBezTo>
                <a:lnTo>
                  <a:pt x="13128" y="17674"/>
                </a:lnTo>
                <a:cubicBezTo>
                  <a:pt x="13133" y="18820"/>
                  <a:pt x="13375" y="19764"/>
                  <a:pt x="13678" y="19764"/>
                </a:cubicBezTo>
                <a:close/>
                <a:moveTo>
                  <a:pt x="9304" y="19764"/>
                </a:moveTo>
                <a:cubicBezTo>
                  <a:pt x="9607" y="19764"/>
                  <a:pt x="9849" y="18820"/>
                  <a:pt x="9849" y="17674"/>
                </a:cubicBezTo>
                <a:lnTo>
                  <a:pt x="8754" y="17674"/>
                </a:lnTo>
                <a:cubicBezTo>
                  <a:pt x="8754" y="18820"/>
                  <a:pt x="9000" y="19764"/>
                  <a:pt x="9304" y="19764"/>
                </a:cubicBezTo>
                <a:close/>
                <a:moveTo>
                  <a:pt x="15866" y="19764"/>
                </a:moveTo>
                <a:cubicBezTo>
                  <a:pt x="16169" y="19764"/>
                  <a:pt x="16411" y="18820"/>
                  <a:pt x="16411" y="17674"/>
                </a:cubicBezTo>
                <a:lnTo>
                  <a:pt x="15315" y="17674"/>
                </a:lnTo>
                <a:cubicBezTo>
                  <a:pt x="15320" y="18820"/>
                  <a:pt x="15566" y="19764"/>
                  <a:pt x="15866" y="19764"/>
                </a:cubicBezTo>
                <a:close/>
                <a:moveTo>
                  <a:pt x="7112" y="19764"/>
                </a:moveTo>
                <a:cubicBezTo>
                  <a:pt x="7416" y="19764"/>
                  <a:pt x="7658" y="18820"/>
                  <a:pt x="7658" y="17674"/>
                </a:cubicBezTo>
                <a:lnTo>
                  <a:pt x="6562" y="17674"/>
                </a:lnTo>
                <a:cubicBezTo>
                  <a:pt x="6566" y="18820"/>
                  <a:pt x="6813" y="19764"/>
                  <a:pt x="7112" y="19764"/>
                </a:cubicBezTo>
                <a:close/>
                <a:moveTo>
                  <a:pt x="3222" y="18635"/>
                </a:moveTo>
                <a:cubicBezTo>
                  <a:pt x="2940" y="18837"/>
                  <a:pt x="2663" y="19056"/>
                  <a:pt x="2381" y="19241"/>
                </a:cubicBezTo>
                <a:cubicBezTo>
                  <a:pt x="2478" y="19561"/>
                  <a:pt x="2601" y="19747"/>
                  <a:pt x="2737" y="19747"/>
                </a:cubicBezTo>
                <a:cubicBezTo>
                  <a:pt x="2949" y="19764"/>
                  <a:pt x="3129" y="19309"/>
                  <a:pt x="3222" y="18635"/>
                </a:cubicBezTo>
                <a:close/>
                <a:moveTo>
                  <a:pt x="18053" y="19764"/>
                </a:moveTo>
                <a:cubicBezTo>
                  <a:pt x="18356" y="19764"/>
                  <a:pt x="18599" y="18820"/>
                  <a:pt x="18599" y="17674"/>
                </a:cubicBezTo>
                <a:lnTo>
                  <a:pt x="17503" y="17674"/>
                </a:lnTo>
                <a:cubicBezTo>
                  <a:pt x="17507" y="18820"/>
                  <a:pt x="17754" y="19764"/>
                  <a:pt x="18053" y="19764"/>
                </a:cubicBezTo>
                <a:close/>
                <a:moveTo>
                  <a:pt x="11988" y="9149"/>
                </a:moveTo>
                <a:cubicBezTo>
                  <a:pt x="11746" y="9486"/>
                  <a:pt x="11504" y="9840"/>
                  <a:pt x="11267" y="10177"/>
                </a:cubicBezTo>
                <a:cubicBezTo>
                  <a:pt x="11337" y="10295"/>
                  <a:pt x="11412" y="10362"/>
                  <a:pt x="11495" y="10362"/>
                </a:cubicBezTo>
                <a:cubicBezTo>
                  <a:pt x="11711" y="10379"/>
                  <a:pt x="11900" y="9873"/>
                  <a:pt x="11988" y="9149"/>
                </a:cubicBezTo>
                <a:close/>
                <a:moveTo>
                  <a:pt x="7112" y="16630"/>
                </a:moveTo>
                <a:cubicBezTo>
                  <a:pt x="7402" y="16630"/>
                  <a:pt x="7636" y="15770"/>
                  <a:pt x="7658" y="14675"/>
                </a:cubicBezTo>
                <a:cubicBezTo>
                  <a:pt x="7323" y="15029"/>
                  <a:pt x="6989" y="15366"/>
                  <a:pt x="6654" y="15686"/>
                </a:cubicBezTo>
                <a:cubicBezTo>
                  <a:pt x="6756" y="16259"/>
                  <a:pt x="6923" y="16630"/>
                  <a:pt x="7112" y="16630"/>
                </a:cubicBezTo>
                <a:close/>
                <a:moveTo>
                  <a:pt x="20244" y="19764"/>
                </a:moveTo>
                <a:cubicBezTo>
                  <a:pt x="20548" y="19764"/>
                  <a:pt x="20790" y="18820"/>
                  <a:pt x="20790" y="17674"/>
                </a:cubicBezTo>
                <a:lnTo>
                  <a:pt x="19694" y="17674"/>
                </a:lnTo>
                <a:cubicBezTo>
                  <a:pt x="19694" y="18820"/>
                  <a:pt x="19941" y="19764"/>
                  <a:pt x="20244" y="19764"/>
                </a:cubicBezTo>
                <a:close/>
                <a:moveTo>
                  <a:pt x="9810" y="12165"/>
                </a:moveTo>
                <a:cubicBezTo>
                  <a:pt x="9546" y="12519"/>
                  <a:pt x="9277" y="12856"/>
                  <a:pt x="9009" y="13176"/>
                </a:cubicBezTo>
                <a:cubicBezTo>
                  <a:pt x="9092" y="13378"/>
                  <a:pt x="9194" y="13496"/>
                  <a:pt x="9299" y="13496"/>
                </a:cubicBezTo>
                <a:cubicBezTo>
                  <a:pt x="9533" y="13496"/>
                  <a:pt x="9731" y="12957"/>
                  <a:pt x="9810" y="12165"/>
                </a:cubicBezTo>
                <a:close/>
                <a:moveTo>
                  <a:pt x="16961" y="15568"/>
                </a:moveTo>
                <a:cubicBezTo>
                  <a:pt x="16658" y="15568"/>
                  <a:pt x="16416" y="16512"/>
                  <a:pt x="16416" y="17657"/>
                </a:cubicBezTo>
                <a:lnTo>
                  <a:pt x="17511" y="17657"/>
                </a:lnTo>
                <a:cubicBezTo>
                  <a:pt x="17507" y="16512"/>
                  <a:pt x="17265" y="15568"/>
                  <a:pt x="16961" y="15568"/>
                </a:cubicBezTo>
                <a:close/>
                <a:moveTo>
                  <a:pt x="19149" y="15568"/>
                </a:moveTo>
                <a:cubicBezTo>
                  <a:pt x="18845" y="15568"/>
                  <a:pt x="18603" y="16512"/>
                  <a:pt x="18603" y="17657"/>
                </a:cubicBezTo>
                <a:lnTo>
                  <a:pt x="19699" y="17657"/>
                </a:lnTo>
                <a:cubicBezTo>
                  <a:pt x="19694" y="16512"/>
                  <a:pt x="19452" y="15568"/>
                  <a:pt x="19149" y="15568"/>
                </a:cubicBezTo>
                <a:close/>
                <a:moveTo>
                  <a:pt x="20244" y="16630"/>
                </a:moveTo>
                <a:cubicBezTo>
                  <a:pt x="20548" y="16630"/>
                  <a:pt x="20790" y="15686"/>
                  <a:pt x="20790" y="14540"/>
                </a:cubicBezTo>
                <a:lnTo>
                  <a:pt x="19694" y="14540"/>
                </a:lnTo>
                <a:cubicBezTo>
                  <a:pt x="19694" y="15686"/>
                  <a:pt x="19941" y="16630"/>
                  <a:pt x="20244" y="16630"/>
                </a:cubicBezTo>
                <a:close/>
                <a:moveTo>
                  <a:pt x="18053" y="16630"/>
                </a:moveTo>
                <a:cubicBezTo>
                  <a:pt x="18356" y="16630"/>
                  <a:pt x="18599" y="15686"/>
                  <a:pt x="18599" y="14540"/>
                </a:cubicBezTo>
                <a:lnTo>
                  <a:pt x="17503" y="14540"/>
                </a:lnTo>
                <a:cubicBezTo>
                  <a:pt x="17507" y="15686"/>
                  <a:pt x="17754" y="16630"/>
                  <a:pt x="18053" y="16630"/>
                </a:cubicBezTo>
                <a:close/>
                <a:moveTo>
                  <a:pt x="14774" y="15568"/>
                </a:moveTo>
                <a:cubicBezTo>
                  <a:pt x="14470" y="15568"/>
                  <a:pt x="14228" y="16512"/>
                  <a:pt x="14228" y="17657"/>
                </a:cubicBezTo>
                <a:lnTo>
                  <a:pt x="15324" y="17657"/>
                </a:lnTo>
                <a:cubicBezTo>
                  <a:pt x="15320" y="16512"/>
                  <a:pt x="15073" y="15568"/>
                  <a:pt x="14774" y="15568"/>
                </a:cubicBezTo>
                <a:close/>
                <a:moveTo>
                  <a:pt x="21336" y="15568"/>
                </a:moveTo>
                <a:cubicBezTo>
                  <a:pt x="21032" y="15568"/>
                  <a:pt x="20790" y="16512"/>
                  <a:pt x="20790" y="17657"/>
                </a:cubicBezTo>
                <a:lnTo>
                  <a:pt x="21600" y="17657"/>
                </a:lnTo>
                <a:lnTo>
                  <a:pt x="21600" y="15821"/>
                </a:lnTo>
                <a:cubicBezTo>
                  <a:pt x="21521" y="15669"/>
                  <a:pt x="21433" y="15568"/>
                  <a:pt x="21336" y="15568"/>
                </a:cubicBezTo>
                <a:close/>
                <a:moveTo>
                  <a:pt x="6346" y="15989"/>
                </a:moveTo>
                <a:cubicBezTo>
                  <a:pt x="6073" y="16242"/>
                  <a:pt x="5800" y="16495"/>
                  <a:pt x="5528" y="16748"/>
                </a:cubicBezTo>
                <a:cubicBezTo>
                  <a:pt x="5492" y="17034"/>
                  <a:pt x="5470" y="17337"/>
                  <a:pt x="5470" y="17674"/>
                </a:cubicBezTo>
                <a:lnTo>
                  <a:pt x="6566" y="17674"/>
                </a:lnTo>
                <a:cubicBezTo>
                  <a:pt x="6566" y="16967"/>
                  <a:pt x="6478" y="16360"/>
                  <a:pt x="6346" y="15989"/>
                </a:cubicBezTo>
                <a:close/>
                <a:moveTo>
                  <a:pt x="8208" y="15568"/>
                </a:moveTo>
                <a:cubicBezTo>
                  <a:pt x="7904" y="15568"/>
                  <a:pt x="7662" y="16512"/>
                  <a:pt x="7662" y="17657"/>
                </a:cubicBezTo>
                <a:lnTo>
                  <a:pt x="8758" y="17657"/>
                </a:lnTo>
                <a:cubicBezTo>
                  <a:pt x="8754" y="16512"/>
                  <a:pt x="8511" y="15568"/>
                  <a:pt x="8208" y="15568"/>
                </a:cubicBezTo>
                <a:close/>
                <a:moveTo>
                  <a:pt x="12582" y="15568"/>
                </a:moveTo>
                <a:cubicBezTo>
                  <a:pt x="12279" y="15568"/>
                  <a:pt x="12037" y="16512"/>
                  <a:pt x="12037" y="17657"/>
                </a:cubicBezTo>
                <a:lnTo>
                  <a:pt x="13133" y="17657"/>
                </a:lnTo>
                <a:cubicBezTo>
                  <a:pt x="13133" y="16512"/>
                  <a:pt x="12886" y="15568"/>
                  <a:pt x="12582" y="15568"/>
                </a:cubicBezTo>
                <a:close/>
                <a:moveTo>
                  <a:pt x="10395" y="15568"/>
                </a:moveTo>
                <a:cubicBezTo>
                  <a:pt x="10091" y="15568"/>
                  <a:pt x="9849" y="16512"/>
                  <a:pt x="9849" y="17657"/>
                </a:cubicBezTo>
                <a:lnTo>
                  <a:pt x="10945" y="17657"/>
                </a:lnTo>
                <a:cubicBezTo>
                  <a:pt x="10941" y="16512"/>
                  <a:pt x="10699" y="15568"/>
                  <a:pt x="10395" y="15568"/>
                </a:cubicBezTo>
                <a:close/>
                <a:moveTo>
                  <a:pt x="4379" y="17725"/>
                </a:moveTo>
                <a:cubicBezTo>
                  <a:pt x="4388" y="18854"/>
                  <a:pt x="4630" y="19763"/>
                  <a:pt x="4925" y="19763"/>
                </a:cubicBezTo>
                <a:cubicBezTo>
                  <a:pt x="5228" y="19763"/>
                  <a:pt x="5470" y="18820"/>
                  <a:pt x="5470" y="17674"/>
                </a:cubicBezTo>
                <a:lnTo>
                  <a:pt x="4458" y="17674"/>
                </a:lnTo>
                <a:cubicBezTo>
                  <a:pt x="4432" y="17691"/>
                  <a:pt x="4405" y="17708"/>
                  <a:pt x="4379" y="17725"/>
                </a:cubicBezTo>
                <a:close/>
                <a:moveTo>
                  <a:pt x="6610" y="21600"/>
                </a:moveTo>
                <a:lnTo>
                  <a:pt x="7618" y="21600"/>
                </a:lnTo>
                <a:cubicBezTo>
                  <a:pt x="7644" y="21347"/>
                  <a:pt x="7662" y="21078"/>
                  <a:pt x="7662" y="20791"/>
                </a:cubicBezTo>
                <a:lnTo>
                  <a:pt x="6566" y="20791"/>
                </a:lnTo>
                <a:cubicBezTo>
                  <a:pt x="6566" y="21078"/>
                  <a:pt x="6584" y="21347"/>
                  <a:pt x="6610" y="21600"/>
                </a:cubicBezTo>
                <a:close/>
                <a:moveTo>
                  <a:pt x="8798" y="21600"/>
                </a:moveTo>
                <a:lnTo>
                  <a:pt x="9805" y="21600"/>
                </a:lnTo>
                <a:cubicBezTo>
                  <a:pt x="9832" y="21347"/>
                  <a:pt x="9849" y="21078"/>
                  <a:pt x="9849" y="20791"/>
                </a:cubicBezTo>
                <a:lnTo>
                  <a:pt x="8754" y="20791"/>
                </a:lnTo>
                <a:cubicBezTo>
                  <a:pt x="8754" y="21078"/>
                  <a:pt x="8771" y="21347"/>
                  <a:pt x="8798" y="21600"/>
                </a:cubicBezTo>
                <a:close/>
                <a:moveTo>
                  <a:pt x="4423" y="21600"/>
                </a:moveTo>
                <a:lnTo>
                  <a:pt x="5431" y="21600"/>
                </a:lnTo>
                <a:cubicBezTo>
                  <a:pt x="5457" y="21347"/>
                  <a:pt x="5475" y="21078"/>
                  <a:pt x="5475" y="20791"/>
                </a:cubicBezTo>
                <a:lnTo>
                  <a:pt x="4379" y="20791"/>
                </a:lnTo>
                <a:cubicBezTo>
                  <a:pt x="4379" y="21078"/>
                  <a:pt x="4392" y="21347"/>
                  <a:pt x="4423" y="21600"/>
                </a:cubicBezTo>
                <a:close/>
                <a:moveTo>
                  <a:pt x="44" y="21600"/>
                </a:moveTo>
                <a:lnTo>
                  <a:pt x="1052" y="21600"/>
                </a:lnTo>
                <a:cubicBezTo>
                  <a:pt x="1078" y="21347"/>
                  <a:pt x="1096" y="21078"/>
                  <a:pt x="1096" y="20791"/>
                </a:cubicBezTo>
                <a:lnTo>
                  <a:pt x="0" y="20791"/>
                </a:lnTo>
                <a:cubicBezTo>
                  <a:pt x="0" y="21078"/>
                  <a:pt x="18" y="21347"/>
                  <a:pt x="44" y="21600"/>
                </a:cubicBezTo>
                <a:close/>
                <a:moveTo>
                  <a:pt x="2231" y="21600"/>
                </a:moveTo>
                <a:lnTo>
                  <a:pt x="3239" y="21600"/>
                </a:lnTo>
                <a:cubicBezTo>
                  <a:pt x="3266" y="21347"/>
                  <a:pt x="3283" y="21078"/>
                  <a:pt x="3283" y="20791"/>
                </a:cubicBezTo>
                <a:lnTo>
                  <a:pt x="2187" y="20791"/>
                </a:lnTo>
                <a:cubicBezTo>
                  <a:pt x="2192" y="21078"/>
                  <a:pt x="2205" y="21347"/>
                  <a:pt x="2231" y="21600"/>
                </a:cubicBezTo>
                <a:close/>
                <a:moveTo>
                  <a:pt x="10985" y="21600"/>
                </a:moveTo>
                <a:lnTo>
                  <a:pt x="11993" y="21600"/>
                </a:lnTo>
                <a:cubicBezTo>
                  <a:pt x="12019" y="21347"/>
                  <a:pt x="12037" y="21078"/>
                  <a:pt x="12037" y="20791"/>
                </a:cubicBezTo>
                <a:lnTo>
                  <a:pt x="10941" y="20791"/>
                </a:lnTo>
                <a:cubicBezTo>
                  <a:pt x="10941" y="21078"/>
                  <a:pt x="10958" y="21347"/>
                  <a:pt x="10985" y="21600"/>
                </a:cubicBezTo>
                <a:close/>
                <a:moveTo>
                  <a:pt x="14149" y="6217"/>
                </a:moveTo>
                <a:cubicBezTo>
                  <a:pt x="13925" y="6504"/>
                  <a:pt x="13700" y="6790"/>
                  <a:pt x="13476" y="7093"/>
                </a:cubicBezTo>
                <a:cubicBezTo>
                  <a:pt x="13537" y="7194"/>
                  <a:pt x="13608" y="7245"/>
                  <a:pt x="13678" y="7245"/>
                </a:cubicBezTo>
                <a:cubicBezTo>
                  <a:pt x="13876" y="7245"/>
                  <a:pt x="14052" y="6824"/>
                  <a:pt x="14149" y="6217"/>
                </a:cubicBezTo>
                <a:close/>
                <a:moveTo>
                  <a:pt x="13172" y="21600"/>
                </a:moveTo>
                <a:lnTo>
                  <a:pt x="14184" y="21600"/>
                </a:lnTo>
                <a:cubicBezTo>
                  <a:pt x="14211" y="21347"/>
                  <a:pt x="14228" y="21078"/>
                  <a:pt x="14228" y="20791"/>
                </a:cubicBezTo>
                <a:lnTo>
                  <a:pt x="13133" y="20791"/>
                </a:lnTo>
                <a:cubicBezTo>
                  <a:pt x="13133" y="21078"/>
                  <a:pt x="13146" y="21347"/>
                  <a:pt x="13172" y="21600"/>
                </a:cubicBezTo>
                <a:close/>
                <a:moveTo>
                  <a:pt x="17551" y="21600"/>
                </a:moveTo>
                <a:lnTo>
                  <a:pt x="18559" y="21600"/>
                </a:lnTo>
                <a:cubicBezTo>
                  <a:pt x="18585" y="21347"/>
                  <a:pt x="18603" y="21078"/>
                  <a:pt x="18603" y="20791"/>
                </a:cubicBezTo>
                <a:lnTo>
                  <a:pt x="17507" y="20791"/>
                </a:lnTo>
                <a:cubicBezTo>
                  <a:pt x="17507" y="21078"/>
                  <a:pt x="17525" y="21347"/>
                  <a:pt x="17551" y="21600"/>
                </a:cubicBezTo>
                <a:close/>
                <a:moveTo>
                  <a:pt x="15364" y="21600"/>
                </a:moveTo>
                <a:lnTo>
                  <a:pt x="16372" y="21600"/>
                </a:lnTo>
                <a:cubicBezTo>
                  <a:pt x="16398" y="21347"/>
                  <a:pt x="16416" y="21078"/>
                  <a:pt x="16416" y="20791"/>
                </a:cubicBezTo>
                <a:lnTo>
                  <a:pt x="15320" y="20791"/>
                </a:lnTo>
                <a:cubicBezTo>
                  <a:pt x="15320" y="21078"/>
                  <a:pt x="15333" y="21347"/>
                  <a:pt x="15364" y="21600"/>
                </a:cubicBezTo>
                <a:close/>
                <a:moveTo>
                  <a:pt x="19738" y="21600"/>
                </a:moveTo>
                <a:lnTo>
                  <a:pt x="20746" y="21600"/>
                </a:lnTo>
                <a:cubicBezTo>
                  <a:pt x="20773" y="21347"/>
                  <a:pt x="20790" y="21078"/>
                  <a:pt x="20790" y="20791"/>
                </a:cubicBezTo>
                <a:lnTo>
                  <a:pt x="19694" y="20791"/>
                </a:lnTo>
                <a:cubicBezTo>
                  <a:pt x="19694" y="21078"/>
                  <a:pt x="19712" y="21347"/>
                  <a:pt x="19738" y="21600"/>
                </a:cubicBezTo>
                <a:close/>
                <a:moveTo>
                  <a:pt x="19149" y="18702"/>
                </a:moveTo>
                <a:cubicBezTo>
                  <a:pt x="18845" y="18702"/>
                  <a:pt x="18603" y="19646"/>
                  <a:pt x="18603" y="20791"/>
                </a:cubicBezTo>
                <a:lnTo>
                  <a:pt x="19699" y="20791"/>
                </a:lnTo>
                <a:cubicBezTo>
                  <a:pt x="19694" y="19629"/>
                  <a:pt x="19452" y="18702"/>
                  <a:pt x="19149" y="18702"/>
                </a:cubicBezTo>
                <a:close/>
                <a:moveTo>
                  <a:pt x="3833" y="18702"/>
                </a:moveTo>
                <a:cubicBezTo>
                  <a:pt x="3530" y="18702"/>
                  <a:pt x="3288" y="19646"/>
                  <a:pt x="3288" y="20791"/>
                </a:cubicBezTo>
                <a:lnTo>
                  <a:pt x="4383" y="20791"/>
                </a:lnTo>
                <a:cubicBezTo>
                  <a:pt x="4379" y="19629"/>
                  <a:pt x="4133" y="18702"/>
                  <a:pt x="3833" y="18702"/>
                </a:cubicBezTo>
                <a:close/>
                <a:moveTo>
                  <a:pt x="16961" y="18702"/>
                </a:moveTo>
                <a:cubicBezTo>
                  <a:pt x="16658" y="18702"/>
                  <a:pt x="16416" y="19646"/>
                  <a:pt x="16416" y="20791"/>
                </a:cubicBezTo>
                <a:lnTo>
                  <a:pt x="17511" y="20791"/>
                </a:lnTo>
                <a:cubicBezTo>
                  <a:pt x="17507" y="19629"/>
                  <a:pt x="17265" y="18702"/>
                  <a:pt x="16961" y="18702"/>
                </a:cubicBezTo>
                <a:close/>
                <a:moveTo>
                  <a:pt x="21336" y="18702"/>
                </a:moveTo>
                <a:cubicBezTo>
                  <a:pt x="21032" y="18702"/>
                  <a:pt x="20790" y="19646"/>
                  <a:pt x="20790" y="20791"/>
                </a:cubicBezTo>
                <a:lnTo>
                  <a:pt x="21600" y="20791"/>
                </a:lnTo>
                <a:lnTo>
                  <a:pt x="21600" y="18955"/>
                </a:lnTo>
                <a:cubicBezTo>
                  <a:pt x="21521" y="18786"/>
                  <a:pt x="21433" y="18702"/>
                  <a:pt x="21336" y="18702"/>
                </a:cubicBezTo>
                <a:close/>
                <a:moveTo>
                  <a:pt x="14774" y="18702"/>
                </a:moveTo>
                <a:cubicBezTo>
                  <a:pt x="14470" y="18702"/>
                  <a:pt x="14228" y="19646"/>
                  <a:pt x="14228" y="20791"/>
                </a:cubicBezTo>
                <a:lnTo>
                  <a:pt x="15324" y="20791"/>
                </a:lnTo>
                <a:cubicBezTo>
                  <a:pt x="15320" y="19629"/>
                  <a:pt x="15073" y="18702"/>
                  <a:pt x="14774" y="18702"/>
                </a:cubicBezTo>
                <a:close/>
                <a:moveTo>
                  <a:pt x="8208" y="18702"/>
                </a:moveTo>
                <a:cubicBezTo>
                  <a:pt x="7904" y="18702"/>
                  <a:pt x="7662" y="19646"/>
                  <a:pt x="7662" y="20791"/>
                </a:cubicBezTo>
                <a:lnTo>
                  <a:pt x="8758" y="20791"/>
                </a:lnTo>
                <a:cubicBezTo>
                  <a:pt x="8754" y="19629"/>
                  <a:pt x="8511" y="18702"/>
                  <a:pt x="8208" y="18702"/>
                </a:cubicBezTo>
                <a:close/>
                <a:moveTo>
                  <a:pt x="6021" y="18702"/>
                </a:moveTo>
                <a:cubicBezTo>
                  <a:pt x="5717" y="18702"/>
                  <a:pt x="5475" y="19646"/>
                  <a:pt x="5475" y="20791"/>
                </a:cubicBezTo>
                <a:lnTo>
                  <a:pt x="6571" y="20791"/>
                </a:lnTo>
                <a:cubicBezTo>
                  <a:pt x="6566" y="19629"/>
                  <a:pt x="6320" y="18702"/>
                  <a:pt x="6021" y="18702"/>
                </a:cubicBezTo>
                <a:close/>
                <a:moveTo>
                  <a:pt x="10395" y="18702"/>
                </a:moveTo>
                <a:cubicBezTo>
                  <a:pt x="10091" y="18702"/>
                  <a:pt x="9849" y="19646"/>
                  <a:pt x="9849" y="20791"/>
                </a:cubicBezTo>
                <a:lnTo>
                  <a:pt x="10945" y="20791"/>
                </a:lnTo>
                <a:cubicBezTo>
                  <a:pt x="10941" y="19629"/>
                  <a:pt x="10699" y="18702"/>
                  <a:pt x="10395" y="18702"/>
                </a:cubicBezTo>
                <a:close/>
                <a:moveTo>
                  <a:pt x="12582" y="18702"/>
                </a:moveTo>
                <a:cubicBezTo>
                  <a:pt x="12279" y="18702"/>
                  <a:pt x="12037" y="19646"/>
                  <a:pt x="12037" y="20791"/>
                </a:cubicBezTo>
                <a:lnTo>
                  <a:pt x="13133" y="20791"/>
                </a:lnTo>
                <a:cubicBezTo>
                  <a:pt x="13133" y="19629"/>
                  <a:pt x="12886" y="18702"/>
                  <a:pt x="12582" y="18702"/>
                </a:cubicBezTo>
                <a:close/>
                <a:moveTo>
                  <a:pt x="1131" y="20084"/>
                </a:moveTo>
                <a:cubicBezTo>
                  <a:pt x="1109" y="20303"/>
                  <a:pt x="1096" y="20539"/>
                  <a:pt x="1096" y="20791"/>
                </a:cubicBezTo>
                <a:lnTo>
                  <a:pt x="2192" y="20791"/>
                </a:lnTo>
                <a:cubicBezTo>
                  <a:pt x="2192" y="20286"/>
                  <a:pt x="2143" y="19831"/>
                  <a:pt x="2068" y="19460"/>
                </a:cubicBezTo>
                <a:cubicBezTo>
                  <a:pt x="1756" y="19679"/>
                  <a:pt x="1444" y="19881"/>
                  <a:pt x="1131" y="20084"/>
                </a:cubicBezTo>
                <a:close/>
                <a:moveTo>
                  <a:pt x="16961" y="6183"/>
                </a:moveTo>
                <a:cubicBezTo>
                  <a:pt x="16658" y="6183"/>
                  <a:pt x="16416" y="7127"/>
                  <a:pt x="16416" y="8273"/>
                </a:cubicBezTo>
                <a:lnTo>
                  <a:pt x="17511" y="8273"/>
                </a:lnTo>
                <a:cubicBezTo>
                  <a:pt x="17507" y="7127"/>
                  <a:pt x="17265" y="6183"/>
                  <a:pt x="16961" y="6183"/>
                </a:cubicBezTo>
                <a:close/>
                <a:moveTo>
                  <a:pt x="14774" y="6183"/>
                </a:moveTo>
                <a:cubicBezTo>
                  <a:pt x="14470" y="6183"/>
                  <a:pt x="14228" y="7127"/>
                  <a:pt x="14228" y="8273"/>
                </a:cubicBezTo>
                <a:lnTo>
                  <a:pt x="15324" y="8273"/>
                </a:lnTo>
                <a:cubicBezTo>
                  <a:pt x="15320" y="7127"/>
                  <a:pt x="15073" y="6183"/>
                  <a:pt x="14774" y="6183"/>
                </a:cubicBezTo>
                <a:close/>
                <a:moveTo>
                  <a:pt x="19149" y="6183"/>
                </a:moveTo>
                <a:cubicBezTo>
                  <a:pt x="18845" y="6183"/>
                  <a:pt x="18603" y="7127"/>
                  <a:pt x="18603" y="8273"/>
                </a:cubicBezTo>
                <a:lnTo>
                  <a:pt x="19699" y="8273"/>
                </a:lnTo>
                <a:cubicBezTo>
                  <a:pt x="19694" y="7127"/>
                  <a:pt x="19452" y="6183"/>
                  <a:pt x="19149" y="6183"/>
                </a:cubicBezTo>
                <a:close/>
                <a:moveTo>
                  <a:pt x="21336" y="6183"/>
                </a:moveTo>
                <a:cubicBezTo>
                  <a:pt x="21032" y="6183"/>
                  <a:pt x="20790" y="7127"/>
                  <a:pt x="20790" y="8273"/>
                </a:cubicBezTo>
                <a:lnTo>
                  <a:pt x="21600" y="8273"/>
                </a:lnTo>
                <a:lnTo>
                  <a:pt x="21600" y="6436"/>
                </a:lnTo>
                <a:cubicBezTo>
                  <a:pt x="21521" y="6285"/>
                  <a:pt x="21433" y="6183"/>
                  <a:pt x="21336" y="6183"/>
                </a:cubicBezTo>
                <a:close/>
                <a:moveTo>
                  <a:pt x="12609" y="8273"/>
                </a:moveTo>
                <a:lnTo>
                  <a:pt x="13133" y="8273"/>
                </a:lnTo>
                <a:cubicBezTo>
                  <a:pt x="13133" y="8037"/>
                  <a:pt x="13124" y="7801"/>
                  <a:pt x="13102" y="7599"/>
                </a:cubicBezTo>
                <a:cubicBezTo>
                  <a:pt x="12934" y="7818"/>
                  <a:pt x="12772" y="8054"/>
                  <a:pt x="12609" y="8273"/>
                </a:cubicBezTo>
                <a:close/>
                <a:moveTo>
                  <a:pt x="18053" y="10379"/>
                </a:moveTo>
                <a:cubicBezTo>
                  <a:pt x="18356" y="10379"/>
                  <a:pt x="18599" y="9435"/>
                  <a:pt x="18599" y="8290"/>
                </a:cubicBezTo>
                <a:lnTo>
                  <a:pt x="17503" y="8290"/>
                </a:lnTo>
                <a:cubicBezTo>
                  <a:pt x="17507" y="9435"/>
                  <a:pt x="17754" y="10379"/>
                  <a:pt x="18053" y="10379"/>
                </a:cubicBezTo>
                <a:close/>
                <a:moveTo>
                  <a:pt x="20244" y="7245"/>
                </a:moveTo>
                <a:cubicBezTo>
                  <a:pt x="20548" y="7245"/>
                  <a:pt x="20790" y="6301"/>
                  <a:pt x="20790" y="5156"/>
                </a:cubicBezTo>
                <a:lnTo>
                  <a:pt x="19694" y="5156"/>
                </a:lnTo>
                <a:cubicBezTo>
                  <a:pt x="19694" y="6301"/>
                  <a:pt x="19941" y="7245"/>
                  <a:pt x="20244" y="7245"/>
                </a:cubicBezTo>
                <a:close/>
                <a:moveTo>
                  <a:pt x="20244" y="10379"/>
                </a:moveTo>
                <a:cubicBezTo>
                  <a:pt x="20548" y="10379"/>
                  <a:pt x="20790" y="9435"/>
                  <a:pt x="20790" y="8290"/>
                </a:cubicBezTo>
                <a:lnTo>
                  <a:pt x="19694" y="8290"/>
                </a:lnTo>
                <a:cubicBezTo>
                  <a:pt x="19694" y="9435"/>
                  <a:pt x="19941" y="10379"/>
                  <a:pt x="20244" y="10379"/>
                </a:cubicBezTo>
                <a:close/>
                <a:moveTo>
                  <a:pt x="15866" y="10379"/>
                </a:moveTo>
                <a:cubicBezTo>
                  <a:pt x="16169" y="10379"/>
                  <a:pt x="16411" y="9435"/>
                  <a:pt x="16411" y="8290"/>
                </a:cubicBezTo>
                <a:lnTo>
                  <a:pt x="15315" y="8290"/>
                </a:lnTo>
                <a:cubicBezTo>
                  <a:pt x="15320" y="9435"/>
                  <a:pt x="15566" y="10379"/>
                  <a:pt x="15866" y="10379"/>
                </a:cubicBezTo>
                <a:close/>
                <a:moveTo>
                  <a:pt x="13678" y="10379"/>
                </a:moveTo>
                <a:cubicBezTo>
                  <a:pt x="13982" y="10379"/>
                  <a:pt x="14224" y="9435"/>
                  <a:pt x="14224" y="8290"/>
                </a:cubicBezTo>
                <a:lnTo>
                  <a:pt x="13128" y="8290"/>
                </a:lnTo>
                <a:cubicBezTo>
                  <a:pt x="13133" y="9435"/>
                  <a:pt x="13375" y="10379"/>
                  <a:pt x="13678" y="10379"/>
                </a:cubicBezTo>
                <a:close/>
                <a:moveTo>
                  <a:pt x="17080" y="3100"/>
                </a:moveTo>
                <a:cubicBezTo>
                  <a:pt x="16926" y="3235"/>
                  <a:pt x="16768" y="3387"/>
                  <a:pt x="16614" y="3538"/>
                </a:cubicBezTo>
                <a:cubicBezTo>
                  <a:pt x="16495" y="3926"/>
                  <a:pt x="16416" y="4499"/>
                  <a:pt x="16416" y="5156"/>
                </a:cubicBezTo>
                <a:lnTo>
                  <a:pt x="17511" y="5156"/>
                </a:lnTo>
                <a:cubicBezTo>
                  <a:pt x="17507" y="4145"/>
                  <a:pt x="17322" y="3302"/>
                  <a:pt x="17080" y="3100"/>
                </a:cubicBezTo>
                <a:close/>
                <a:moveTo>
                  <a:pt x="15866" y="16630"/>
                </a:moveTo>
                <a:cubicBezTo>
                  <a:pt x="16169" y="16630"/>
                  <a:pt x="16411" y="15686"/>
                  <a:pt x="16411" y="14540"/>
                </a:cubicBezTo>
                <a:lnTo>
                  <a:pt x="15315" y="14540"/>
                </a:lnTo>
                <a:cubicBezTo>
                  <a:pt x="15320" y="15686"/>
                  <a:pt x="15566" y="16630"/>
                  <a:pt x="15866" y="16630"/>
                </a:cubicBezTo>
                <a:close/>
                <a:moveTo>
                  <a:pt x="18053" y="7245"/>
                </a:moveTo>
                <a:cubicBezTo>
                  <a:pt x="18356" y="7245"/>
                  <a:pt x="18599" y="6301"/>
                  <a:pt x="18599" y="5156"/>
                </a:cubicBezTo>
                <a:lnTo>
                  <a:pt x="17503" y="5156"/>
                </a:lnTo>
                <a:cubicBezTo>
                  <a:pt x="17507" y="6301"/>
                  <a:pt x="17754" y="7245"/>
                  <a:pt x="18053" y="7245"/>
                </a:cubicBezTo>
                <a:close/>
                <a:moveTo>
                  <a:pt x="17538" y="2696"/>
                </a:moveTo>
                <a:cubicBezTo>
                  <a:pt x="17613" y="3521"/>
                  <a:pt x="17815" y="4111"/>
                  <a:pt x="18057" y="4111"/>
                </a:cubicBezTo>
                <a:cubicBezTo>
                  <a:pt x="18361" y="4111"/>
                  <a:pt x="18603" y="3168"/>
                  <a:pt x="18603" y="2022"/>
                </a:cubicBezTo>
                <a:lnTo>
                  <a:pt x="18361" y="2022"/>
                </a:lnTo>
                <a:cubicBezTo>
                  <a:pt x="18084" y="2241"/>
                  <a:pt x="17811" y="2460"/>
                  <a:pt x="17538" y="2696"/>
                </a:cubicBezTo>
                <a:close/>
                <a:moveTo>
                  <a:pt x="18603" y="1837"/>
                </a:moveTo>
                <a:cubicBezTo>
                  <a:pt x="18603" y="1904"/>
                  <a:pt x="18599" y="1954"/>
                  <a:pt x="18599" y="2022"/>
                </a:cubicBezTo>
                <a:lnTo>
                  <a:pt x="19694" y="2022"/>
                </a:lnTo>
                <a:cubicBezTo>
                  <a:pt x="19694" y="1685"/>
                  <a:pt x="19672" y="1382"/>
                  <a:pt x="19637" y="1095"/>
                </a:cubicBezTo>
                <a:cubicBezTo>
                  <a:pt x="19294" y="1331"/>
                  <a:pt x="18951" y="1567"/>
                  <a:pt x="18603" y="1837"/>
                </a:cubicBezTo>
                <a:close/>
                <a:moveTo>
                  <a:pt x="21486" y="0"/>
                </a:moveTo>
                <a:cubicBezTo>
                  <a:pt x="21340" y="67"/>
                  <a:pt x="21195" y="152"/>
                  <a:pt x="21050" y="236"/>
                </a:cubicBezTo>
                <a:cubicBezTo>
                  <a:pt x="20891" y="607"/>
                  <a:pt x="20790" y="1264"/>
                  <a:pt x="20790" y="2022"/>
                </a:cubicBezTo>
                <a:lnTo>
                  <a:pt x="21600" y="2022"/>
                </a:lnTo>
                <a:lnTo>
                  <a:pt x="21600" y="185"/>
                </a:lnTo>
                <a:cubicBezTo>
                  <a:pt x="21565" y="118"/>
                  <a:pt x="21525" y="51"/>
                  <a:pt x="21486" y="0"/>
                </a:cubicBezTo>
                <a:close/>
                <a:moveTo>
                  <a:pt x="20244" y="4111"/>
                </a:moveTo>
                <a:cubicBezTo>
                  <a:pt x="20548" y="4111"/>
                  <a:pt x="20790" y="3168"/>
                  <a:pt x="20790" y="2022"/>
                </a:cubicBezTo>
                <a:lnTo>
                  <a:pt x="19694" y="2022"/>
                </a:lnTo>
                <a:cubicBezTo>
                  <a:pt x="19694" y="3184"/>
                  <a:pt x="19941" y="4111"/>
                  <a:pt x="20244" y="4111"/>
                </a:cubicBezTo>
                <a:close/>
                <a:moveTo>
                  <a:pt x="15051" y="5156"/>
                </a:moveTo>
                <a:lnTo>
                  <a:pt x="15320" y="5156"/>
                </a:lnTo>
                <a:cubicBezTo>
                  <a:pt x="15320" y="5055"/>
                  <a:pt x="15315" y="4970"/>
                  <a:pt x="15315" y="4869"/>
                </a:cubicBezTo>
                <a:cubicBezTo>
                  <a:pt x="15227" y="4954"/>
                  <a:pt x="15139" y="5055"/>
                  <a:pt x="15051" y="5156"/>
                </a:cubicBezTo>
                <a:close/>
                <a:moveTo>
                  <a:pt x="15866" y="7245"/>
                </a:moveTo>
                <a:cubicBezTo>
                  <a:pt x="16169" y="7245"/>
                  <a:pt x="16411" y="6301"/>
                  <a:pt x="16411" y="5156"/>
                </a:cubicBezTo>
                <a:lnTo>
                  <a:pt x="15315" y="5156"/>
                </a:lnTo>
                <a:cubicBezTo>
                  <a:pt x="15320" y="6301"/>
                  <a:pt x="15566" y="7245"/>
                  <a:pt x="15866" y="7245"/>
                </a:cubicBezTo>
                <a:close/>
                <a:moveTo>
                  <a:pt x="19149" y="3050"/>
                </a:moveTo>
                <a:cubicBezTo>
                  <a:pt x="18845" y="3050"/>
                  <a:pt x="18603" y="3993"/>
                  <a:pt x="18603" y="5139"/>
                </a:cubicBezTo>
                <a:lnTo>
                  <a:pt x="19699" y="5139"/>
                </a:lnTo>
                <a:cubicBezTo>
                  <a:pt x="19694" y="3993"/>
                  <a:pt x="19452" y="3050"/>
                  <a:pt x="19149" y="3050"/>
                </a:cubicBezTo>
                <a:close/>
                <a:moveTo>
                  <a:pt x="21336" y="9317"/>
                </a:moveTo>
                <a:cubicBezTo>
                  <a:pt x="21032" y="9317"/>
                  <a:pt x="20790" y="10261"/>
                  <a:pt x="20790" y="11407"/>
                </a:cubicBezTo>
                <a:lnTo>
                  <a:pt x="21600" y="11407"/>
                </a:lnTo>
                <a:lnTo>
                  <a:pt x="21600" y="9570"/>
                </a:lnTo>
                <a:cubicBezTo>
                  <a:pt x="21521" y="9402"/>
                  <a:pt x="21433" y="9317"/>
                  <a:pt x="21336" y="9317"/>
                </a:cubicBezTo>
                <a:close/>
                <a:moveTo>
                  <a:pt x="21336" y="3050"/>
                </a:moveTo>
                <a:cubicBezTo>
                  <a:pt x="21032" y="3050"/>
                  <a:pt x="20790" y="3993"/>
                  <a:pt x="20790" y="5139"/>
                </a:cubicBezTo>
                <a:lnTo>
                  <a:pt x="21600" y="5139"/>
                </a:lnTo>
                <a:lnTo>
                  <a:pt x="21600" y="3302"/>
                </a:lnTo>
                <a:cubicBezTo>
                  <a:pt x="21521" y="3151"/>
                  <a:pt x="21433" y="3050"/>
                  <a:pt x="21336" y="3050"/>
                </a:cubicBezTo>
                <a:close/>
                <a:moveTo>
                  <a:pt x="14774" y="12434"/>
                </a:moveTo>
                <a:cubicBezTo>
                  <a:pt x="14470" y="12434"/>
                  <a:pt x="14228" y="13378"/>
                  <a:pt x="14228" y="14524"/>
                </a:cubicBezTo>
                <a:lnTo>
                  <a:pt x="15324" y="14524"/>
                </a:lnTo>
                <a:cubicBezTo>
                  <a:pt x="15320" y="13378"/>
                  <a:pt x="15073" y="12434"/>
                  <a:pt x="14774" y="12434"/>
                </a:cubicBezTo>
                <a:close/>
                <a:moveTo>
                  <a:pt x="10395" y="12434"/>
                </a:moveTo>
                <a:cubicBezTo>
                  <a:pt x="10091" y="12434"/>
                  <a:pt x="9849" y="13378"/>
                  <a:pt x="9849" y="14524"/>
                </a:cubicBezTo>
                <a:lnTo>
                  <a:pt x="10945" y="14524"/>
                </a:lnTo>
                <a:cubicBezTo>
                  <a:pt x="10941" y="13378"/>
                  <a:pt x="10699" y="12434"/>
                  <a:pt x="10395" y="12434"/>
                </a:cubicBezTo>
                <a:close/>
                <a:moveTo>
                  <a:pt x="21336" y="12434"/>
                </a:moveTo>
                <a:cubicBezTo>
                  <a:pt x="21032" y="12434"/>
                  <a:pt x="20790" y="13378"/>
                  <a:pt x="20790" y="14524"/>
                </a:cubicBezTo>
                <a:lnTo>
                  <a:pt x="21600" y="14524"/>
                </a:lnTo>
                <a:lnTo>
                  <a:pt x="21600" y="12687"/>
                </a:lnTo>
                <a:cubicBezTo>
                  <a:pt x="21521" y="12535"/>
                  <a:pt x="21433" y="12434"/>
                  <a:pt x="21336" y="12434"/>
                </a:cubicBezTo>
                <a:close/>
                <a:moveTo>
                  <a:pt x="16961" y="12434"/>
                </a:moveTo>
                <a:cubicBezTo>
                  <a:pt x="16658" y="12434"/>
                  <a:pt x="16416" y="13378"/>
                  <a:pt x="16416" y="14524"/>
                </a:cubicBezTo>
                <a:lnTo>
                  <a:pt x="17511" y="14524"/>
                </a:lnTo>
                <a:cubicBezTo>
                  <a:pt x="17507" y="13378"/>
                  <a:pt x="17265" y="12434"/>
                  <a:pt x="16961" y="12434"/>
                </a:cubicBezTo>
                <a:close/>
                <a:moveTo>
                  <a:pt x="19149" y="12434"/>
                </a:moveTo>
                <a:cubicBezTo>
                  <a:pt x="18845" y="12434"/>
                  <a:pt x="18603" y="13378"/>
                  <a:pt x="18603" y="14524"/>
                </a:cubicBezTo>
                <a:lnTo>
                  <a:pt x="19699" y="14524"/>
                </a:lnTo>
                <a:cubicBezTo>
                  <a:pt x="19694" y="13378"/>
                  <a:pt x="19452" y="12434"/>
                  <a:pt x="19149" y="12434"/>
                </a:cubicBezTo>
                <a:close/>
                <a:moveTo>
                  <a:pt x="12582" y="12434"/>
                </a:moveTo>
                <a:cubicBezTo>
                  <a:pt x="12279" y="12434"/>
                  <a:pt x="12037" y="13378"/>
                  <a:pt x="12037" y="14524"/>
                </a:cubicBezTo>
                <a:lnTo>
                  <a:pt x="13133" y="14524"/>
                </a:lnTo>
                <a:cubicBezTo>
                  <a:pt x="13133" y="13378"/>
                  <a:pt x="12886" y="12434"/>
                  <a:pt x="12582" y="12434"/>
                </a:cubicBezTo>
                <a:close/>
                <a:moveTo>
                  <a:pt x="11491" y="16630"/>
                </a:moveTo>
                <a:cubicBezTo>
                  <a:pt x="11795" y="16630"/>
                  <a:pt x="12037" y="15686"/>
                  <a:pt x="12037" y="14540"/>
                </a:cubicBezTo>
                <a:lnTo>
                  <a:pt x="10941" y="14540"/>
                </a:lnTo>
                <a:cubicBezTo>
                  <a:pt x="10941" y="15686"/>
                  <a:pt x="11187" y="16630"/>
                  <a:pt x="11491" y="16630"/>
                </a:cubicBezTo>
                <a:close/>
                <a:moveTo>
                  <a:pt x="13678" y="16630"/>
                </a:moveTo>
                <a:cubicBezTo>
                  <a:pt x="13982" y="16630"/>
                  <a:pt x="14224" y="15686"/>
                  <a:pt x="14224" y="14540"/>
                </a:cubicBezTo>
                <a:lnTo>
                  <a:pt x="13128" y="14540"/>
                </a:lnTo>
                <a:cubicBezTo>
                  <a:pt x="13133" y="15686"/>
                  <a:pt x="13375" y="16630"/>
                  <a:pt x="13678" y="16630"/>
                </a:cubicBezTo>
                <a:close/>
                <a:moveTo>
                  <a:pt x="19149" y="9317"/>
                </a:moveTo>
                <a:cubicBezTo>
                  <a:pt x="18845" y="9317"/>
                  <a:pt x="18603" y="10261"/>
                  <a:pt x="18603" y="11407"/>
                </a:cubicBezTo>
                <a:lnTo>
                  <a:pt x="19699" y="11407"/>
                </a:lnTo>
                <a:cubicBezTo>
                  <a:pt x="19694" y="10244"/>
                  <a:pt x="19452" y="9317"/>
                  <a:pt x="19149" y="9317"/>
                </a:cubicBezTo>
                <a:close/>
                <a:moveTo>
                  <a:pt x="9304" y="16630"/>
                </a:moveTo>
                <a:cubicBezTo>
                  <a:pt x="9607" y="16630"/>
                  <a:pt x="9849" y="15686"/>
                  <a:pt x="9849" y="14540"/>
                </a:cubicBezTo>
                <a:lnTo>
                  <a:pt x="8754" y="14540"/>
                </a:lnTo>
                <a:cubicBezTo>
                  <a:pt x="8754" y="15686"/>
                  <a:pt x="9000" y="16630"/>
                  <a:pt x="9304" y="16630"/>
                </a:cubicBezTo>
                <a:close/>
                <a:moveTo>
                  <a:pt x="8375" y="13917"/>
                </a:moveTo>
                <a:cubicBezTo>
                  <a:pt x="8181" y="14119"/>
                  <a:pt x="7992" y="14338"/>
                  <a:pt x="7799" y="14540"/>
                </a:cubicBezTo>
                <a:lnTo>
                  <a:pt x="8758" y="14540"/>
                </a:lnTo>
                <a:cubicBezTo>
                  <a:pt x="8758" y="14187"/>
                  <a:pt x="8736" y="13850"/>
                  <a:pt x="8696" y="13563"/>
                </a:cubicBezTo>
                <a:cubicBezTo>
                  <a:pt x="8586" y="13681"/>
                  <a:pt x="8481" y="13799"/>
                  <a:pt x="8375" y="13917"/>
                </a:cubicBezTo>
                <a:close/>
                <a:moveTo>
                  <a:pt x="12582" y="9317"/>
                </a:moveTo>
                <a:cubicBezTo>
                  <a:pt x="12279" y="9317"/>
                  <a:pt x="12037" y="10261"/>
                  <a:pt x="12037" y="11407"/>
                </a:cubicBezTo>
                <a:lnTo>
                  <a:pt x="13133" y="11407"/>
                </a:lnTo>
                <a:cubicBezTo>
                  <a:pt x="13133" y="10244"/>
                  <a:pt x="12886" y="9317"/>
                  <a:pt x="12582" y="9317"/>
                </a:cubicBezTo>
                <a:close/>
                <a:moveTo>
                  <a:pt x="14774" y="9317"/>
                </a:moveTo>
                <a:cubicBezTo>
                  <a:pt x="14470" y="9317"/>
                  <a:pt x="14228" y="10261"/>
                  <a:pt x="14228" y="11407"/>
                </a:cubicBezTo>
                <a:lnTo>
                  <a:pt x="15324" y="11407"/>
                </a:lnTo>
                <a:cubicBezTo>
                  <a:pt x="15320" y="10244"/>
                  <a:pt x="15073" y="9317"/>
                  <a:pt x="14774" y="9317"/>
                </a:cubicBezTo>
                <a:close/>
                <a:moveTo>
                  <a:pt x="10386" y="11407"/>
                </a:moveTo>
                <a:lnTo>
                  <a:pt x="10945" y="11407"/>
                </a:lnTo>
                <a:cubicBezTo>
                  <a:pt x="10945" y="11154"/>
                  <a:pt x="10932" y="10901"/>
                  <a:pt x="10910" y="10682"/>
                </a:cubicBezTo>
                <a:cubicBezTo>
                  <a:pt x="10734" y="10918"/>
                  <a:pt x="10558" y="11171"/>
                  <a:pt x="10386" y="11407"/>
                </a:cubicBezTo>
                <a:close/>
                <a:moveTo>
                  <a:pt x="16961" y="9317"/>
                </a:moveTo>
                <a:cubicBezTo>
                  <a:pt x="16658" y="9317"/>
                  <a:pt x="16416" y="10261"/>
                  <a:pt x="16416" y="11407"/>
                </a:cubicBezTo>
                <a:lnTo>
                  <a:pt x="17511" y="11407"/>
                </a:lnTo>
                <a:cubicBezTo>
                  <a:pt x="17507" y="10244"/>
                  <a:pt x="17265" y="9317"/>
                  <a:pt x="16961" y="9317"/>
                </a:cubicBezTo>
                <a:close/>
                <a:moveTo>
                  <a:pt x="13678" y="13496"/>
                </a:moveTo>
                <a:cubicBezTo>
                  <a:pt x="13982" y="13496"/>
                  <a:pt x="14224" y="12552"/>
                  <a:pt x="14224" y="11407"/>
                </a:cubicBezTo>
                <a:lnTo>
                  <a:pt x="13128" y="11407"/>
                </a:lnTo>
                <a:cubicBezTo>
                  <a:pt x="13133" y="12569"/>
                  <a:pt x="13375" y="13496"/>
                  <a:pt x="13678" y="13496"/>
                </a:cubicBezTo>
                <a:close/>
                <a:moveTo>
                  <a:pt x="15866" y="13496"/>
                </a:moveTo>
                <a:cubicBezTo>
                  <a:pt x="16169" y="13496"/>
                  <a:pt x="16411" y="12552"/>
                  <a:pt x="16411" y="11407"/>
                </a:cubicBezTo>
                <a:lnTo>
                  <a:pt x="15315" y="11407"/>
                </a:lnTo>
                <a:cubicBezTo>
                  <a:pt x="15320" y="12569"/>
                  <a:pt x="15566" y="13496"/>
                  <a:pt x="15866" y="13496"/>
                </a:cubicBezTo>
                <a:close/>
                <a:moveTo>
                  <a:pt x="18053" y="13496"/>
                </a:moveTo>
                <a:cubicBezTo>
                  <a:pt x="18356" y="13496"/>
                  <a:pt x="18599" y="12552"/>
                  <a:pt x="18599" y="11407"/>
                </a:cubicBezTo>
                <a:lnTo>
                  <a:pt x="17503" y="11407"/>
                </a:lnTo>
                <a:cubicBezTo>
                  <a:pt x="17507" y="12569"/>
                  <a:pt x="17754" y="13496"/>
                  <a:pt x="18053" y="13496"/>
                </a:cubicBezTo>
                <a:close/>
                <a:moveTo>
                  <a:pt x="11491" y="13496"/>
                </a:moveTo>
                <a:cubicBezTo>
                  <a:pt x="11795" y="13496"/>
                  <a:pt x="12037" y="12552"/>
                  <a:pt x="12037" y="11407"/>
                </a:cubicBezTo>
                <a:lnTo>
                  <a:pt x="10941" y="11407"/>
                </a:lnTo>
                <a:cubicBezTo>
                  <a:pt x="10941" y="12569"/>
                  <a:pt x="11187" y="13496"/>
                  <a:pt x="11491" y="13496"/>
                </a:cubicBezTo>
                <a:close/>
                <a:moveTo>
                  <a:pt x="20244" y="13496"/>
                </a:moveTo>
                <a:cubicBezTo>
                  <a:pt x="20548" y="13496"/>
                  <a:pt x="20790" y="12552"/>
                  <a:pt x="20790" y="11407"/>
                </a:cubicBezTo>
                <a:lnTo>
                  <a:pt x="19694" y="11407"/>
                </a:lnTo>
                <a:cubicBezTo>
                  <a:pt x="19694" y="12569"/>
                  <a:pt x="19941" y="13496"/>
                  <a:pt x="20244" y="13496"/>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98643" y="339047"/>
            <a:ext cx="7777537" cy="1941816"/>
          </a:xfrm>
          <a:prstGeom prst="rect">
            <a:avLst/>
          </a:prstGeom>
        </p:spPr>
        <p:txBody>
          <a:bodyPr anchor="ctr"/>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19018" y="4705563"/>
            <a:ext cx="5134510" cy="1281701"/>
          </a:xfrm>
          <a:prstGeom prst="rect">
            <a:avLst/>
          </a:prstGeom>
        </p:spPr>
        <p:txBody>
          <a:bodyPr anchor="ctr"/>
          <a:lstStyle>
            <a:lvl1pPr marL="0" indent="0" algn="ctr">
              <a:buNone/>
              <a:defRPr sz="24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lvl1pPr>
              <a:defRPr>
                <a:solidFill>
                  <a:schemeClr val="bg2"/>
                </a:solidFill>
              </a:defRPr>
            </a:lvl1pPr>
          </a:lstStyle>
          <a:p>
            <a:r>
              <a:rPr lang="en-US"/>
              <a:t>Date</a:t>
            </a:r>
            <a:endParaRPr lang="en-US" dirty="0"/>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2"/>
                </a:solidFill>
              </a:defRPr>
            </a:lvl1p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2"/>
                </a:solidFill>
              </a:defRPr>
            </a:lvl1pPr>
          </a:lstStyle>
          <a:p>
            <a:fld id="{E1D938BB-204F-405F-99D0-29E0C28153FC}" type="slidenum">
              <a:rPr lang="en-US" smtClean="0"/>
              <a:pPr/>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tx2"/>
        </a:solid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00127C3E-21D9-744A-97B2-F6EDB97C8E9F}"/>
              </a:ext>
            </a:extLst>
          </p:cNvPr>
          <p:cNvSpPr/>
          <p:nvPr userDrawn="1"/>
        </p:nvSpPr>
        <p:spPr>
          <a:xfrm>
            <a:off x="3845560" y="5864542"/>
            <a:ext cx="5298440" cy="993457"/>
          </a:xfrm>
          <a:custGeom>
            <a:avLst/>
            <a:gdLst/>
            <a:ahLst/>
            <a:cxnLst>
              <a:cxn ang="0">
                <a:pos x="wd2" y="hd2"/>
              </a:cxn>
              <a:cxn ang="5400000">
                <a:pos x="wd2" y="hd2"/>
              </a:cxn>
              <a:cxn ang="10800000">
                <a:pos x="wd2" y="hd2"/>
              </a:cxn>
              <a:cxn ang="16200000">
                <a:pos x="wd2" y="hd2"/>
              </a:cxn>
            </a:cxnLst>
            <a:rect l="0" t="0" r="r" b="b"/>
            <a:pathLst>
              <a:path w="21600" h="21225" extrusionOk="0">
                <a:moveTo>
                  <a:pt x="21600" y="21225"/>
                </a:moveTo>
                <a:lnTo>
                  <a:pt x="21600" y="224"/>
                </a:lnTo>
                <a:cubicBezTo>
                  <a:pt x="18991" y="-375"/>
                  <a:pt x="16397" y="224"/>
                  <a:pt x="13756" y="2022"/>
                </a:cubicBezTo>
                <a:cubicBezTo>
                  <a:pt x="10960" y="3929"/>
                  <a:pt x="8206" y="6898"/>
                  <a:pt x="5498" y="11065"/>
                </a:cubicBezTo>
                <a:cubicBezTo>
                  <a:pt x="3635" y="13952"/>
                  <a:pt x="1833" y="17766"/>
                  <a:pt x="0" y="21225"/>
                </a:cubicBezTo>
                <a:lnTo>
                  <a:pt x="21600" y="2122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19706B96-604C-ED46-A347-42E572F3694A}"/>
              </a:ext>
            </a:extLst>
          </p:cNvPr>
          <p:cNvSpPr/>
          <p:nvPr userDrawn="1"/>
        </p:nvSpPr>
        <p:spPr>
          <a:xfrm>
            <a:off x="-2539" y="5318442"/>
            <a:ext cx="9003031" cy="1539558"/>
          </a:xfrm>
          <a:custGeom>
            <a:avLst/>
            <a:gdLst/>
            <a:ahLst/>
            <a:cxnLst>
              <a:cxn ang="0">
                <a:pos x="wd2" y="hd2"/>
              </a:cxn>
              <a:cxn ang="5400000">
                <a:pos x="wd2" y="hd2"/>
              </a:cxn>
              <a:cxn ang="10800000">
                <a:pos x="wd2" y="hd2"/>
              </a:cxn>
              <a:cxn ang="16200000">
                <a:pos x="wd2" y="hd2"/>
              </a:cxn>
            </a:cxnLst>
            <a:rect l="0" t="0" r="r" b="b"/>
            <a:pathLst>
              <a:path w="21600" h="21168" extrusionOk="0">
                <a:moveTo>
                  <a:pt x="19117" y="16453"/>
                </a:moveTo>
                <a:cubicBezTo>
                  <a:pt x="17928" y="13799"/>
                  <a:pt x="16801" y="9783"/>
                  <a:pt x="15622" y="7094"/>
                </a:cubicBezTo>
                <a:cubicBezTo>
                  <a:pt x="14452" y="4405"/>
                  <a:pt x="13260" y="2519"/>
                  <a:pt x="12051" y="1297"/>
                </a:cubicBezTo>
                <a:cubicBezTo>
                  <a:pt x="10335" y="-432"/>
                  <a:pt x="8663" y="-432"/>
                  <a:pt x="6950" y="1297"/>
                </a:cubicBezTo>
                <a:cubicBezTo>
                  <a:pt x="5741" y="2519"/>
                  <a:pt x="4549" y="4422"/>
                  <a:pt x="3379" y="7094"/>
                </a:cubicBezTo>
                <a:cubicBezTo>
                  <a:pt x="2236" y="9713"/>
                  <a:pt x="1146" y="13555"/>
                  <a:pt x="0" y="16191"/>
                </a:cubicBezTo>
                <a:lnTo>
                  <a:pt x="0" y="21168"/>
                </a:lnTo>
                <a:lnTo>
                  <a:pt x="21600" y="21168"/>
                </a:lnTo>
                <a:cubicBezTo>
                  <a:pt x="20765" y="19823"/>
                  <a:pt x="19936" y="18269"/>
                  <a:pt x="19117" y="16453"/>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3D25E932-1D66-854C-999A-A80A9F7127EB}"/>
              </a:ext>
            </a:extLst>
          </p:cNvPr>
          <p:cNvSpPr/>
          <p:nvPr userDrawn="1"/>
        </p:nvSpPr>
        <p:spPr>
          <a:xfrm>
            <a:off x="0" y="5326377"/>
            <a:ext cx="6082031" cy="1531623"/>
          </a:xfrm>
          <a:custGeom>
            <a:avLst/>
            <a:gdLst/>
            <a:ahLst/>
            <a:cxnLst>
              <a:cxn ang="0">
                <a:pos x="wd2" y="hd2"/>
              </a:cxn>
              <a:cxn ang="5400000">
                <a:pos x="wd2" y="hd2"/>
              </a:cxn>
              <a:cxn ang="10800000">
                <a:pos x="wd2" y="hd2"/>
              </a:cxn>
              <a:cxn ang="16200000">
                <a:pos x="wd2" y="hd2"/>
              </a:cxn>
            </a:cxnLst>
            <a:rect l="0" t="0" r="r" b="b"/>
            <a:pathLst>
              <a:path w="21600" h="21600" extrusionOk="0">
                <a:moveTo>
                  <a:pt x="12999" y="19737"/>
                </a:moveTo>
                <a:lnTo>
                  <a:pt x="11880" y="19737"/>
                </a:lnTo>
                <a:cubicBezTo>
                  <a:pt x="11880" y="18501"/>
                  <a:pt x="12133" y="17516"/>
                  <a:pt x="12440" y="17516"/>
                </a:cubicBezTo>
                <a:cubicBezTo>
                  <a:pt x="12746" y="17516"/>
                  <a:pt x="12999" y="18501"/>
                  <a:pt x="12999" y="19737"/>
                </a:cubicBezTo>
                <a:close/>
                <a:moveTo>
                  <a:pt x="11010" y="21600"/>
                </a:moveTo>
                <a:lnTo>
                  <a:pt x="11623" y="21600"/>
                </a:lnTo>
                <a:cubicBezTo>
                  <a:pt x="11776" y="21206"/>
                  <a:pt x="11876" y="20525"/>
                  <a:pt x="11876" y="19737"/>
                </a:cubicBezTo>
                <a:lnTo>
                  <a:pt x="10753" y="19737"/>
                </a:lnTo>
                <a:cubicBezTo>
                  <a:pt x="10757" y="20525"/>
                  <a:pt x="10856" y="21206"/>
                  <a:pt x="11010" y="21600"/>
                </a:cubicBezTo>
                <a:close/>
                <a:moveTo>
                  <a:pt x="11691" y="14776"/>
                </a:moveTo>
                <a:cubicBezTo>
                  <a:pt x="11393" y="14507"/>
                  <a:pt x="11095" y="14221"/>
                  <a:pt x="10798" y="13934"/>
                </a:cubicBezTo>
                <a:cubicBezTo>
                  <a:pt x="10879" y="14758"/>
                  <a:pt x="11082" y="15349"/>
                  <a:pt x="11321" y="15349"/>
                </a:cubicBezTo>
                <a:cubicBezTo>
                  <a:pt x="11461" y="15349"/>
                  <a:pt x="11592" y="15134"/>
                  <a:pt x="11691" y="14776"/>
                </a:cubicBezTo>
                <a:close/>
                <a:moveTo>
                  <a:pt x="8768" y="21600"/>
                </a:moveTo>
                <a:lnTo>
                  <a:pt x="9381" y="21600"/>
                </a:lnTo>
                <a:cubicBezTo>
                  <a:pt x="9535" y="21206"/>
                  <a:pt x="9634" y="20525"/>
                  <a:pt x="9634" y="19737"/>
                </a:cubicBezTo>
                <a:lnTo>
                  <a:pt x="8511" y="19737"/>
                </a:lnTo>
                <a:cubicBezTo>
                  <a:pt x="8516" y="20525"/>
                  <a:pt x="8615" y="21206"/>
                  <a:pt x="8768" y="21600"/>
                </a:cubicBezTo>
                <a:close/>
                <a:moveTo>
                  <a:pt x="17473" y="19307"/>
                </a:moveTo>
                <a:cubicBezTo>
                  <a:pt x="17130" y="19093"/>
                  <a:pt x="16783" y="18860"/>
                  <a:pt x="16440" y="18609"/>
                </a:cubicBezTo>
                <a:cubicBezTo>
                  <a:pt x="16391" y="18931"/>
                  <a:pt x="16363" y="19325"/>
                  <a:pt x="16363" y="19737"/>
                </a:cubicBezTo>
                <a:lnTo>
                  <a:pt x="17487" y="19737"/>
                </a:lnTo>
                <a:cubicBezTo>
                  <a:pt x="17487" y="19594"/>
                  <a:pt x="17482" y="19451"/>
                  <a:pt x="17473" y="19307"/>
                </a:cubicBezTo>
                <a:close/>
                <a:moveTo>
                  <a:pt x="17739" y="21600"/>
                </a:moveTo>
                <a:lnTo>
                  <a:pt x="18353" y="21600"/>
                </a:lnTo>
                <a:cubicBezTo>
                  <a:pt x="18488" y="21242"/>
                  <a:pt x="18583" y="20669"/>
                  <a:pt x="18601" y="20006"/>
                </a:cubicBezTo>
                <a:cubicBezTo>
                  <a:pt x="18456" y="19916"/>
                  <a:pt x="18312" y="19827"/>
                  <a:pt x="18168" y="19737"/>
                </a:cubicBezTo>
                <a:lnTo>
                  <a:pt x="17487" y="19737"/>
                </a:lnTo>
                <a:cubicBezTo>
                  <a:pt x="17487" y="20525"/>
                  <a:pt x="17586" y="21206"/>
                  <a:pt x="17739" y="21600"/>
                </a:cubicBezTo>
                <a:close/>
                <a:moveTo>
                  <a:pt x="13251" y="21600"/>
                </a:moveTo>
                <a:lnTo>
                  <a:pt x="13865" y="21600"/>
                </a:lnTo>
                <a:cubicBezTo>
                  <a:pt x="14018" y="21206"/>
                  <a:pt x="14117" y="20525"/>
                  <a:pt x="14117" y="19737"/>
                </a:cubicBezTo>
                <a:lnTo>
                  <a:pt x="12994" y="19737"/>
                </a:lnTo>
                <a:cubicBezTo>
                  <a:pt x="12999" y="20525"/>
                  <a:pt x="13103" y="21206"/>
                  <a:pt x="13251" y="21600"/>
                </a:cubicBezTo>
                <a:close/>
                <a:moveTo>
                  <a:pt x="15498" y="21600"/>
                </a:moveTo>
                <a:lnTo>
                  <a:pt x="16111" y="21600"/>
                </a:lnTo>
                <a:cubicBezTo>
                  <a:pt x="16264" y="21206"/>
                  <a:pt x="16363" y="20525"/>
                  <a:pt x="16363" y="19737"/>
                </a:cubicBezTo>
                <a:lnTo>
                  <a:pt x="15240" y="19737"/>
                </a:lnTo>
                <a:cubicBezTo>
                  <a:pt x="15240" y="20525"/>
                  <a:pt x="15344" y="21206"/>
                  <a:pt x="15498" y="21600"/>
                </a:cubicBezTo>
                <a:close/>
                <a:moveTo>
                  <a:pt x="6526" y="21600"/>
                </a:moveTo>
                <a:lnTo>
                  <a:pt x="7140" y="21600"/>
                </a:lnTo>
                <a:cubicBezTo>
                  <a:pt x="7293" y="21206"/>
                  <a:pt x="7392" y="20525"/>
                  <a:pt x="7392" y="19737"/>
                </a:cubicBezTo>
                <a:lnTo>
                  <a:pt x="6269" y="19737"/>
                </a:lnTo>
                <a:cubicBezTo>
                  <a:pt x="6269" y="20525"/>
                  <a:pt x="6373" y="21206"/>
                  <a:pt x="6526" y="21600"/>
                </a:cubicBezTo>
                <a:close/>
                <a:moveTo>
                  <a:pt x="7952" y="17516"/>
                </a:moveTo>
                <a:cubicBezTo>
                  <a:pt x="7641" y="17516"/>
                  <a:pt x="7392" y="18519"/>
                  <a:pt x="7392" y="19737"/>
                </a:cubicBezTo>
                <a:lnTo>
                  <a:pt x="8516" y="19737"/>
                </a:lnTo>
                <a:cubicBezTo>
                  <a:pt x="8516" y="18501"/>
                  <a:pt x="8263" y="17516"/>
                  <a:pt x="7952" y="17516"/>
                </a:cubicBezTo>
                <a:close/>
                <a:moveTo>
                  <a:pt x="5710" y="17516"/>
                </a:moveTo>
                <a:cubicBezTo>
                  <a:pt x="5399" y="17516"/>
                  <a:pt x="5151" y="18519"/>
                  <a:pt x="5151" y="19737"/>
                </a:cubicBezTo>
                <a:lnTo>
                  <a:pt x="6274" y="19737"/>
                </a:lnTo>
                <a:cubicBezTo>
                  <a:pt x="6269" y="18501"/>
                  <a:pt x="6021" y="17516"/>
                  <a:pt x="5710" y="17516"/>
                </a:cubicBezTo>
                <a:close/>
                <a:moveTo>
                  <a:pt x="2039" y="21600"/>
                </a:moveTo>
                <a:lnTo>
                  <a:pt x="2652" y="21600"/>
                </a:lnTo>
                <a:cubicBezTo>
                  <a:pt x="2805" y="21206"/>
                  <a:pt x="2905" y="20525"/>
                  <a:pt x="2905" y="19737"/>
                </a:cubicBezTo>
                <a:lnTo>
                  <a:pt x="1782" y="19737"/>
                </a:lnTo>
                <a:cubicBezTo>
                  <a:pt x="1786" y="20525"/>
                  <a:pt x="1885" y="21206"/>
                  <a:pt x="2039" y="21600"/>
                </a:cubicBezTo>
                <a:close/>
                <a:moveTo>
                  <a:pt x="10198" y="17516"/>
                </a:moveTo>
                <a:cubicBezTo>
                  <a:pt x="9887" y="17516"/>
                  <a:pt x="9639" y="18519"/>
                  <a:pt x="9639" y="19737"/>
                </a:cubicBezTo>
                <a:lnTo>
                  <a:pt x="10762" y="19737"/>
                </a:lnTo>
                <a:cubicBezTo>
                  <a:pt x="10757" y="18501"/>
                  <a:pt x="10505" y="17516"/>
                  <a:pt x="10198" y="17516"/>
                </a:cubicBezTo>
                <a:close/>
                <a:moveTo>
                  <a:pt x="3468" y="17516"/>
                </a:moveTo>
                <a:cubicBezTo>
                  <a:pt x="3157" y="17516"/>
                  <a:pt x="2909" y="18519"/>
                  <a:pt x="2909" y="19737"/>
                </a:cubicBezTo>
                <a:lnTo>
                  <a:pt x="4032" y="19737"/>
                </a:lnTo>
                <a:cubicBezTo>
                  <a:pt x="4028" y="18501"/>
                  <a:pt x="3780" y="17516"/>
                  <a:pt x="3468" y="17516"/>
                </a:cubicBezTo>
                <a:close/>
                <a:moveTo>
                  <a:pt x="0" y="21600"/>
                </a:moveTo>
                <a:lnTo>
                  <a:pt x="410" y="21600"/>
                </a:lnTo>
                <a:cubicBezTo>
                  <a:pt x="564" y="21206"/>
                  <a:pt x="663" y="20525"/>
                  <a:pt x="663" y="19737"/>
                </a:cubicBezTo>
                <a:lnTo>
                  <a:pt x="0" y="19737"/>
                </a:lnTo>
                <a:lnTo>
                  <a:pt x="0" y="21600"/>
                </a:lnTo>
                <a:close/>
                <a:moveTo>
                  <a:pt x="1227" y="17516"/>
                </a:moveTo>
                <a:cubicBezTo>
                  <a:pt x="916" y="17516"/>
                  <a:pt x="668" y="18519"/>
                  <a:pt x="668" y="19737"/>
                </a:cubicBezTo>
                <a:lnTo>
                  <a:pt x="1791" y="19737"/>
                </a:lnTo>
                <a:cubicBezTo>
                  <a:pt x="1786" y="18501"/>
                  <a:pt x="1534" y="17516"/>
                  <a:pt x="1227" y="17516"/>
                </a:cubicBezTo>
                <a:close/>
                <a:moveTo>
                  <a:pt x="4285" y="21600"/>
                </a:moveTo>
                <a:lnTo>
                  <a:pt x="4898" y="21600"/>
                </a:lnTo>
                <a:cubicBezTo>
                  <a:pt x="5052" y="21206"/>
                  <a:pt x="5151" y="20525"/>
                  <a:pt x="5151" y="19737"/>
                </a:cubicBezTo>
                <a:lnTo>
                  <a:pt x="4028" y="19737"/>
                </a:lnTo>
                <a:cubicBezTo>
                  <a:pt x="4028" y="20525"/>
                  <a:pt x="4131" y="21206"/>
                  <a:pt x="4285" y="21600"/>
                </a:cubicBezTo>
                <a:close/>
                <a:moveTo>
                  <a:pt x="12985" y="15940"/>
                </a:moveTo>
                <a:cubicBezTo>
                  <a:pt x="12656" y="15654"/>
                  <a:pt x="12327" y="15367"/>
                  <a:pt x="11997" y="15063"/>
                </a:cubicBezTo>
                <a:cubicBezTo>
                  <a:pt x="11925" y="15439"/>
                  <a:pt x="11880" y="15904"/>
                  <a:pt x="11880" y="16424"/>
                </a:cubicBezTo>
                <a:lnTo>
                  <a:pt x="13003" y="16424"/>
                </a:lnTo>
                <a:cubicBezTo>
                  <a:pt x="12999" y="16263"/>
                  <a:pt x="12994" y="16101"/>
                  <a:pt x="12985" y="15940"/>
                </a:cubicBezTo>
                <a:close/>
                <a:moveTo>
                  <a:pt x="13558" y="18663"/>
                </a:moveTo>
                <a:cubicBezTo>
                  <a:pt x="13829" y="18663"/>
                  <a:pt x="14054" y="17893"/>
                  <a:pt x="14108" y="16872"/>
                </a:cubicBezTo>
                <a:cubicBezTo>
                  <a:pt x="13928" y="16728"/>
                  <a:pt x="13748" y="16585"/>
                  <a:pt x="13563" y="16424"/>
                </a:cubicBezTo>
                <a:lnTo>
                  <a:pt x="12999" y="16424"/>
                </a:lnTo>
                <a:cubicBezTo>
                  <a:pt x="12999" y="17660"/>
                  <a:pt x="13251" y="18663"/>
                  <a:pt x="13558" y="18663"/>
                </a:cubicBezTo>
                <a:close/>
                <a:moveTo>
                  <a:pt x="618" y="770"/>
                </a:moveTo>
                <a:cubicBezTo>
                  <a:pt x="415" y="502"/>
                  <a:pt x="207" y="251"/>
                  <a:pt x="0" y="0"/>
                </a:cubicBezTo>
                <a:lnTo>
                  <a:pt x="0" y="2060"/>
                </a:lnTo>
                <a:cubicBezTo>
                  <a:pt x="32" y="2078"/>
                  <a:pt x="68" y="2096"/>
                  <a:pt x="104" y="2096"/>
                </a:cubicBezTo>
                <a:cubicBezTo>
                  <a:pt x="334" y="2096"/>
                  <a:pt x="532" y="1540"/>
                  <a:pt x="618" y="770"/>
                </a:cubicBezTo>
                <a:close/>
                <a:moveTo>
                  <a:pt x="10198" y="14203"/>
                </a:moveTo>
                <a:cubicBezTo>
                  <a:pt x="9887" y="14203"/>
                  <a:pt x="9639" y="15206"/>
                  <a:pt x="9639" y="16424"/>
                </a:cubicBezTo>
                <a:lnTo>
                  <a:pt x="10762" y="16424"/>
                </a:lnTo>
                <a:cubicBezTo>
                  <a:pt x="10757" y="15206"/>
                  <a:pt x="10505" y="14203"/>
                  <a:pt x="10198" y="14203"/>
                </a:cubicBezTo>
                <a:close/>
                <a:moveTo>
                  <a:pt x="11316" y="18663"/>
                </a:moveTo>
                <a:cubicBezTo>
                  <a:pt x="11628" y="18663"/>
                  <a:pt x="11876" y="17660"/>
                  <a:pt x="11876" y="16442"/>
                </a:cubicBezTo>
                <a:lnTo>
                  <a:pt x="10753" y="16442"/>
                </a:lnTo>
                <a:cubicBezTo>
                  <a:pt x="10757" y="17660"/>
                  <a:pt x="11010" y="18663"/>
                  <a:pt x="11316" y="18663"/>
                </a:cubicBezTo>
                <a:close/>
                <a:moveTo>
                  <a:pt x="1736" y="2275"/>
                </a:moveTo>
                <a:cubicBezTo>
                  <a:pt x="1479" y="1916"/>
                  <a:pt x="1222" y="1558"/>
                  <a:pt x="965" y="1218"/>
                </a:cubicBezTo>
                <a:cubicBezTo>
                  <a:pt x="789" y="1594"/>
                  <a:pt x="668" y="2328"/>
                  <a:pt x="668" y="3188"/>
                </a:cubicBezTo>
                <a:lnTo>
                  <a:pt x="1791" y="3188"/>
                </a:lnTo>
                <a:cubicBezTo>
                  <a:pt x="1786" y="2848"/>
                  <a:pt x="1768" y="2543"/>
                  <a:pt x="1736" y="2275"/>
                </a:cubicBezTo>
                <a:close/>
                <a:moveTo>
                  <a:pt x="104" y="5409"/>
                </a:moveTo>
                <a:cubicBezTo>
                  <a:pt x="415" y="5409"/>
                  <a:pt x="663" y="4406"/>
                  <a:pt x="663" y="3188"/>
                </a:cubicBezTo>
                <a:lnTo>
                  <a:pt x="0" y="3188"/>
                </a:lnTo>
                <a:lnTo>
                  <a:pt x="0" y="5373"/>
                </a:lnTo>
                <a:cubicBezTo>
                  <a:pt x="36" y="5391"/>
                  <a:pt x="68" y="5409"/>
                  <a:pt x="104" y="5409"/>
                </a:cubicBezTo>
                <a:close/>
                <a:moveTo>
                  <a:pt x="2345" y="5409"/>
                </a:moveTo>
                <a:cubicBezTo>
                  <a:pt x="2593" y="5409"/>
                  <a:pt x="2801" y="4782"/>
                  <a:pt x="2878" y="3904"/>
                </a:cubicBezTo>
                <a:cubicBezTo>
                  <a:pt x="2711" y="3672"/>
                  <a:pt x="2548" y="3421"/>
                  <a:pt x="2381" y="3188"/>
                </a:cubicBezTo>
                <a:lnTo>
                  <a:pt x="1786" y="3188"/>
                </a:lnTo>
                <a:cubicBezTo>
                  <a:pt x="1786" y="4406"/>
                  <a:pt x="2039" y="5409"/>
                  <a:pt x="2345" y="5409"/>
                </a:cubicBezTo>
                <a:close/>
                <a:moveTo>
                  <a:pt x="9075" y="18663"/>
                </a:moveTo>
                <a:cubicBezTo>
                  <a:pt x="9386" y="18663"/>
                  <a:pt x="9634" y="17660"/>
                  <a:pt x="9634" y="16442"/>
                </a:cubicBezTo>
                <a:lnTo>
                  <a:pt x="8511" y="16442"/>
                </a:lnTo>
                <a:cubicBezTo>
                  <a:pt x="8516" y="17660"/>
                  <a:pt x="8764" y="18663"/>
                  <a:pt x="9075" y="18663"/>
                </a:cubicBezTo>
                <a:close/>
                <a:moveTo>
                  <a:pt x="5710" y="14203"/>
                </a:moveTo>
                <a:cubicBezTo>
                  <a:pt x="5399" y="14203"/>
                  <a:pt x="5151" y="15206"/>
                  <a:pt x="5151" y="16424"/>
                </a:cubicBezTo>
                <a:lnTo>
                  <a:pt x="6274" y="16424"/>
                </a:lnTo>
                <a:cubicBezTo>
                  <a:pt x="6269" y="15206"/>
                  <a:pt x="6021" y="14203"/>
                  <a:pt x="5710" y="14203"/>
                </a:cubicBezTo>
                <a:close/>
                <a:moveTo>
                  <a:pt x="1227" y="14203"/>
                </a:moveTo>
                <a:cubicBezTo>
                  <a:pt x="916" y="14203"/>
                  <a:pt x="668" y="15206"/>
                  <a:pt x="668" y="16424"/>
                </a:cubicBezTo>
                <a:lnTo>
                  <a:pt x="1791" y="16424"/>
                </a:lnTo>
                <a:cubicBezTo>
                  <a:pt x="1786" y="15206"/>
                  <a:pt x="1534" y="14203"/>
                  <a:pt x="1227" y="14203"/>
                </a:cubicBezTo>
                <a:close/>
                <a:moveTo>
                  <a:pt x="3468" y="14203"/>
                </a:moveTo>
                <a:cubicBezTo>
                  <a:pt x="3157" y="14203"/>
                  <a:pt x="2909" y="15206"/>
                  <a:pt x="2909" y="16424"/>
                </a:cubicBezTo>
                <a:lnTo>
                  <a:pt x="4032" y="16424"/>
                </a:lnTo>
                <a:cubicBezTo>
                  <a:pt x="4028" y="15206"/>
                  <a:pt x="3780" y="14203"/>
                  <a:pt x="3468" y="14203"/>
                </a:cubicBezTo>
                <a:close/>
                <a:moveTo>
                  <a:pt x="6833" y="18663"/>
                </a:moveTo>
                <a:cubicBezTo>
                  <a:pt x="7144" y="18663"/>
                  <a:pt x="7392" y="17660"/>
                  <a:pt x="7392" y="16442"/>
                </a:cubicBezTo>
                <a:lnTo>
                  <a:pt x="6269" y="16442"/>
                </a:lnTo>
                <a:cubicBezTo>
                  <a:pt x="6269" y="17660"/>
                  <a:pt x="6522" y="18663"/>
                  <a:pt x="6833" y="18663"/>
                </a:cubicBezTo>
                <a:close/>
                <a:moveTo>
                  <a:pt x="7952" y="14203"/>
                </a:moveTo>
                <a:cubicBezTo>
                  <a:pt x="7641" y="14203"/>
                  <a:pt x="7392" y="15206"/>
                  <a:pt x="7392" y="16424"/>
                </a:cubicBezTo>
                <a:lnTo>
                  <a:pt x="8516" y="16424"/>
                </a:lnTo>
                <a:cubicBezTo>
                  <a:pt x="8516" y="15206"/>
                  <a:pt x="8263" y="14203"/>
                  <a:pt x="7952" y="14203"/>
                </a:cubicBezTo>
                <a:close/>
                <a:moveTo>
                  <a:pt x="4592" y="18663"/>
                </a:moveTo>
                <a:cubicBezTo>
                  <a:pt x="4903" y="18663"/>
                  <a:pt x="5151" y="17660"/>
                  <a:pt x="5151" y="16442"/>
                </a:cubicBezTo>
                <a:lnTo>
                  <a:pt x="4028" y="16442"/>
                </a:lnTo>
                <a:cubicBezTo>
                  <a:pt x="4028" y="17660"/>
                  <a:pt x="4280" y="18663"/>
                  <a:pt x="4592" y="18663"/>
                </a:cubicBezTo>
                <a:close/>
                <a:moveTo>
                  <a:pt x="2345" y="18663"/>
                </a:moveTo>
                <a:cubicBezTo>
                  <a:pt x="2657" y="18663"/>
                  <a:pt x="2905" y="17660"/>
                  <a:pt x="2905" y="16442"/>
                </a:cubicBezTo>
                <a:lnTo>
                  <a:pt x="1782" y="16442"/>
                </a:lnTo>
                <a:cubicBezTo>
                  <a:pt x="1786" y="17660"/>
                  <a:pt x="2039" y="18663"/>
                  <a:pt x="2345" y="18663"/>
                </a:cubicBezTo>
                <a:close/>
                <a:moveTo>
                  <a:pt x="0" y="18609"/>
                </a:moveTo>
                <a:cubicBezTo>
                  <a:pt x="32" y="18627"/>
                  <a:pt x="68" y="18645"/>
                  <a:pt x="104" y="18645"/>
                </a:cubicBezTo>
                <a:cubicBezTo>
                  <a:pt x="415" y="18645"/>
                  <a:pt x="663" y="17642"/>
                  <a:pt x="663" y="16424"/>
                </a:cubicBezTo>
                <a:lnTo>
                  <a:pt x="0" y="16424"/>
                </a:lnTo>
                <a:lnTo>
                  <a:pt x="0" y="18609"/>
                </a:lnTo>
                <a:close/>
                <a:moveTo>
                  <a:pt x="10198" y="20830"/>
                </a:moveTo>
                <a:cubicBezTo>
                  <a:pt x="10026" y="20830"/>
                  <a:pt x="9878" y="21134"/>
                  <a:pt x="9774" y="21600"/>
                </a:cubicBezTo>
                <a:lnTo>
                  <a:pt x="10626" y="21600"/>
                </a:lnTo>
                <a:cubicBezTo>
                  <a:pt x="10518" y="21134"/>
                  <a:pt x="10365" y="20830"/>
                  <a:pt x="10198" y="20830"/>
                </a:cubicBezTo>
                <a:close/>
                <a:moveTo>
                  <a:pt x="3468" y="10890"/>
                </a:moveTo>
                <a:cubicBezTo>
                  <a:pt x="3157" y="10890"/>
                  <a:pt x="2909" y="11893"/>
                  <a:pt x="2909" y="13110"/>
                </a:cubicBezTo>
                <a:lnTo>
                  <a:pt x="4032" y="13110"/>
                </a:lnTo>
                <a:cubicBezTo>
                  <a:pt x="4028" y="11893"/>
                  <a:pt x="3780" y="10890"/>
                  <a:pt x="3468" y="10890"/>
                </a:cubicBezTo>
                <a:close/>
                <a:moveTo>
                  <a:pt x="0" y="12000"/>
                </a:moveTo>
                <a:cubicBezTo>
                  <a:pt x="32" y="12018"/>
                  <a:pt x="68" y="12036"/>
                  <a:pt x="104" y="12036"/>
                </a:cubicBezTo>
                <a:cubicBezTo>
                  <a:pt x="415" y="12036"/>
                  <a:pt x="663" y="11033"/>
                  <a:pt x="663" y="9815"/>
                </a:cubicBezTo>
                <a:lnTo>
                  <a:pt x="0" y="9815"/>
                </a:lnTo>
                <a:lnTo>
                  <a:pt x="0" y="12000"/>
                </a:lnTo>
                <a:close/>
                <a:moveTo>
                  <a:pt x="2345" y="12036"/>
                </a:moveTo>
                <a:cubicBezTo>
                  <a:pt x="2657" y="12036"/>
                  <a:pt x="2905" y="11033"/>
                  <a:pt x="2905" y="9815"/>
                </a:cubicBezTo>
                <a:lnTo>
                  <a:pt x="1782" y="9815"/>
                </a:lnTo>
                <a:cubicBezTo>
                  <a:pt x="1786" y="11033"/>
                  <a:pt x="2039" y="12036"/>
                  <a:pt x="2345" y="12036"/>
                </a:cubicBezTo>
                <a:close/>
                <a:moveTo>
                  <a:pt x="3468" y="7576"/>
                </a:moveTo>
                <a:cubicBezTo>
                  <a:pt x="3157" y="7576"/>
                  <a:pt x="2909" y="8579"/>
                  <a:pt x="2909" y="9797"/>
                </a:cubicBezTo>
                <a:lnTo>
                  <a:pt x="4032" y="9797"/>
                </a:lnTo>
                <a:cubicBezTo>
                  <a:pt x="4028" y="8579"/>
                  <a:pt x="3780" y="7576"/>
                  <a:pt x="3468" y="7576"/>
                </a:cubicBezTo>
                <a:close/>
                <a:moveTo>
                  <a:pt x="1227" y="7576"/>
                </a:moveTo>
                <a:cubicBezTo>
                  <a:pt x="916" y="7576"/>
                  <a:pt x="668" y="8579"/>
                  <a:pt x="668" y="9797"/>
                </a:cubicBezTo>
                <a:lnTo>
                  <a:pt x="1791" y="9797"/>
                </a:lnTo>
                <a:cubicBezTo>
                  <a:pt x="1786" y="8579"/>
                  <a:pt x="1534" y="7576"/>
                  <a:pt x="1227" y="7576"/>
                </a:cubicBezTo>
                <a:close/>
                <a:moveTo>
                  <a:pt x="9634" y="13110"/>
                </a:moveTo>
                <a:lnTo>
                  <a:pt x="9981" y="13110"/>
                </a:lnTo>
                <a:cubicBezTo>
                  <a:pt x="9869" y="13003"/>
                  <a:pt x="9756" y="12878"/>
                  <a:pt x="9643" y="12752"/>
                </a:cubicBezTo>
                <a:cubicBezTo>
                  <a:pt x="9639" y="12878"/>
                  <a:pt x="9634" y="13003"/>
                  <a:pt x="9634" y="13110"/>
                </a:cubicBezTo>
                <a:close/>
                <a:moveTo>
                  <a:pt x="5710" y="10890"/>
                </a:moveTo>
                <a:cubicBezTo>
                  <a:pt x="5399" y="10890"/>
                  <a:pt x="5151" y="11893"/>
                  <a:pt x="5151" y="13110"/>
                </a:cubicBezTo>
                <a:lnTo>
                  <a:pt x="6274" y="13110"/>
                </a:lnTo>
                <a:cubicBezTo>
                  <a:pt x="6269" y="11893"/>
                  <a:pt x="6021" y="10890"/>
                  <a:pt x="5710" y="10890"/>
                </a:cubicBezTo>
                <a:close/>
                <a:moveTo>
                  <a:pt x="8272" y="11284"/>
                </a:moveTo>
                <a:cubicBezTo>
                  <a:pt x="8204" y="11212"/>
                  <a:pt x="8132" y="11122"/>
                  <a:pt x="8064" y="11051"/>
                </a:cubicBezTo>
                <a:cubicBezTo>
                  <a:pt x="8019" y="10997"/>
                  <a:pt x="7979" y="10943"/>
                  <a:pt x="7934" y="10890"/>
                </a:cubicBezTo>
                <a:cubicBezTo>
                  <a:pt x="7636" y="10925"/>
                  <a:pt x="7392" y="11910"/>
                  <a:pt x="7392" y="13110"/>
                </a:cubicBezTo>
                <a:lnTo>
                  <a:pt x="8516" y="13110"/>
                </a:lnTo>
                <a:cubicBezTo>
                  <a:pt x="8516" y="12358"/>
                  <a:pt x="8416" y="11678"/>
                  <a:pt x="8272" y="11284"/>
                </a:cubicBezTo>
                <a:close/>
                <a:moveTo>
                  <a:pt x="4592" y="12036"/>
                </a:moveTo>
                <a:cubicBezTo>
                  <a:pt x="4903" y="12036"/>
                  <a:pt x="5151" y="11033"/>
                  <a:pt x="5151" y="9815"/>
                </a:cubicBezTo>
                <a:lnTo>
                  <a:pt x="4028" y="9815"/>
                </a:lnTo>
                <a:cubicBezTo>
                  <a:pt x="4028" y="11033"/>
                  <a:pt x="4280" y="12036"/>
                  <a:pt x="4592" y="12036"/>
                </a:cubicBezTo>
                <a:close/>
                <a:moveTo>
                  <a:pt x="1227" y="4263"/>
                </a:moveTo>
                <a:cubicBezTo>
                  <a:pt x="916" y="4263"/>
                  <a:pt x="668" y="5266"/>
                  <a:pt x="668" y="6484"/>
                </a:cubicBezTo>
                <a:lnTo>
                  <a:pt x="1791" y="6484"/>
                </a:lnTo>
                <a:cubicBezTo>
                  <a:pt x="1786" y="5266"/>
                  <a:pt x="1534" y="4263"/>
                  <a:pt x="1227" y="4263"/>
                </a:cubicBezTo>
                <a:close/>
                <a:moveTo>
                  <a:pt x="5507" y="7737"/>
                </a:moveTo>
                <a:cubicBezTo>
                  <a:pt x="5300" y="8060"/>
                  <a:pt x="5151" y="8866"/>
                  <a:pt x="5151" y="9815"/>
                </a:cubicBezTo>
                <a:lnTo>
                  <a:pt x="6274" y="9815"/>
                </a:lnTo>
                <a:cubicBezTo>
                  <a:pt x="6274" y="9403"/>
                  <a:pt x="6247" y="9027"/>
                  <a:pt x="6197" y="8704"/>
                </a:cubicBezTo>
                <a:cubicBezTo>
                  <a:pt x="5967" y="8382"/>
                  <a:pt x="5737" y="8060"/>
                  <a:pt x="5507" y="7737"/>
                </a:cubicBezTo>
                <a:close/>
                <a:moveTo>
                  <a:pt x="4028" y="6501"/>
                </a:moveTo>
                <a:cubicBezTo>
                  <a:pt x="4028" y="7737"/>
                  <a:pt x="4280" y="8722"/>
                  <a:pt x="4587" y="8722"/>
                </a:cubicBezTo>
                <a:cubicBezTo>
                  <a:pt x="4835" y="8722"/>
                  <a:pt x="5047" y="8078"/>
                  <a:pt x="5119" y="7182"/>
                </a:cubicBezTo>
                <a:cubicBezTo>
                  <a:pt x="4961" y="6949"/>
                  <a:pt x="4799" y="6716"/>
                  <a:pt x="4641" y="6484"/>
                </a:cubicBezTo>
                <a:lnTo>
                  <a:pt x="4028" y="6484"/>
                </a:lnTo>
                <a:close/>
                <a:moveTo>
                  <a:pt x="20987" y="21600"/>
                </a:moveTo>
                <a:lnTo>
                  <a:pt x="21600" y="21600"/>
                </a:lnTo>
                <a:cubicBezTo>
                  <a:pt x="21420" y="21510"/>
                  <a:pt x="21235" y="21421"/>
                  <a:pt x="21054" y="21331"/>
                </a:cubicBezTo>
                <a:cubicBezTo>
                  <a:pt x="21027" y="21421"/>
                  <a:pt x="21005" y="21510"/>
                  <a:pt x="20987" y="21600"/>
                </a:cubicBezTo>
                <a:close/>
                <a:moveTo>
                  <a:pt x="3247" y="4442"/>
                </a:moveTo>
                <a:cubicBezTo>
                  <a:pt x="3044" y="4782"/>
                  <a:pt x="2905" y="5570"/>
                  <a:pt x="2905" y="6484"/>
                </a:cubicBezTo>
                <a:lnTo>
                  <a:pt x="4028" y="6484"/>
                </a:lnTo>
                <a:cubicBezTo>
                  <a:pt x="4028" y="6125"/>
                  <a:pt x="4005" y="5785"/>
                  <a:pt x="3969" y="5499"/>
                </a:cubicBezTo>
                <a:cubicBezTo>
                  <a:pt x="3730" y="5158"/>
                  <a:pt x="3491" y="4800"/>
                  <a:pt x="3247" y="4442"/>
                </a:cubicBezTo>
                <a:close/>
                <a:moveTo>
                  <a:pt x="6269" y="9797"/>
                </a:moveTo>
                <a:cubicBezTo>
                  <a:pt x="6269" y="11033"/>
                  <a:pt x="6522" y="12018"/>
                  <a:pt x="6829" y="12018"/>
                </a:cubicBezTo>
                <a:cubicBezTo>
                  <a:pt x="7099" y="12018"/>
                  <a:pt x="7329" y="11248"/>
                  <a:pt x="7379" y="10227"/>
                </a:cubicBezTo>
                <a:cubicBezTo>
                  <a:pt x="7262" y="10084"/>
                  <a:pt x="7149" y="9940"/>
                  <a:pt x="7032" y="9797"/>
                </a:cubicBezTo>
                <a:lnTo>
                  <a:pt x="6269" y="9797"/>
                </a:lnTo>
                <a:close/>
                <a:moveTo>
                  <a:pt x="14681" y="17516"/>
                </a:moveTo>
                <a:cubicBezTo>
                  <a:pt x="14370" y="17516"/>
                  <a:pt x="14122" y="18519"/>
                  <a:pt x="14122" y="19737"/>
                </a:cubicBezTo>
                <a:lnTo>
                  <a:pt x="15245" y="19737"/>
                </a:lnTo>
                <a:cubicBezTo>
                  <a:pt x="15240" y="18501"/>
                  <a:pt x="14992" y="17516"/>
                  <a:pt x="14681" y="17516"/>
                </a:cubicBezTo>
                <a:close/>
                <a:moveTo>
                  <a:pt x="2345" y="8722"/>
                </a:moveTo>
                <a:cubicBezTo>
                  <a:pt x="2657" y="8722"/>
                  <a:pt x="2905" y="7719"/>
                  <a:pt x="2905" y="6501"/>
                </a:cubicBezTo>
                <a:lnTo>
                  <a:pt x="1782" y="6501"/>
                </a:lnTo>
                <a:cubicBezTo>
                  <a:pt x="1786" y="7719"/>
                  <a:pt x="2039" y="8722"/>
                  <a:pt x="2345" y="8722"/>
                </a:cubicBezTo>
                <a:close/>
                <a:moveTo>
                  <a:pt x="0" y="8687"/>
                </a:moveTo>
                <a:cubicBezTo>
                  <a:pt x="32" y="8704"/>
                  <a:pt x="68" y="8722"/>
                  <a:pt x="104" y="8722"/>
                </a:cubicBezTo>
                <a:cubicBezTo>
                  <a:pt x="415" y="8722"/>
                  <a:pt x="663" y="7719"/>
                  <a:pt x="663" y="6501"/>
                </a:cubicBezTo>
                <a:lnTo>
                  <a:pt x="0" y="6501"/>
                </a:lnTo>
                <a:lnTo>
                  <a:pt x="0" y="8687"/>
                </a:lnTo>
                <a:close/>
                <a:moveTo>
                  <a:pt x="3468" y="20830"/>
                </a:moveTo>
                <a:cubicBezTo>
                  <a:pt x="3297" y="20830"/>
                  <a:pt x="3148" y="21134"/>
                  <a:pt x="3044" y="21600"/>
                </a:cubicBezTo>
                <a:lnTo>
                  <a:pt x="3897" y="21600"/>
                </a:lnTo>
                <a:cubicBezTo>
                  <a:pt x="3789" y="21134"/>
                  <a:pt x="3640" y="20830"/>
                  <a:pt x="3468" y="20830"/>
                </a:cubicBezTo>
                <a:close/>
                <a:moveTo>
                  <a:pt x="5710" y="20830"/>
                </a:moveTo>
                <a:cubicBezTo>
                  <a:pt x="5539" y="20830"/>
                  <a:pt x="5390" y="21134"/>
                  <a:pt x="5286" y="21600"/>
                </a:cubicBezTo>
                <a:lnTo>
                  <a:pt x="6139" y="21600"/>
                </a:lnTo>
                <a:cubicBezTo>
                  <a:pt x="6035" y="21134"/>
                  <a:pt x="5881" y="20830"/>
                  <a:pt x="5710" y="20830"/>
                </a:cubicBezTo>
                <a:close/>
                <a:moveTo>
                  <a:pt x="7952" y="20830"/>
                </a:moveTo>
                <a:cubicBezTo>
                  <a:pt x="7780" y="20830"/>
                  <a:pt x="7631" y="21134"/>
                  <a:pt x="7528" y="21600"/>
                </a:cubicBezTo>
                <a:lnTo>
                  <a:pt x="8380" y="21600"/>
                </a:lnTo>
                <a:cubicBezTo>
                  <a:pt x="8276" y="21134"/>
                  <a:pt x="8123" y="20830"/>
                  <a:pt x="7952" y="20830"/>
                </a:cubicBezTo>
                <a:close/>
                <a:moveTo>
                  <a:pt x="12440" y="20830"/>
                </a:moveTo>
                <a:cubicBezTo>
                  <a:pt x="12268" y="20830"/>
                  <a:pt x="12119" y="21134"/>
                  <a:pt x="12016" y="21600"/>
                </a:cubicBezTo>
                <a:lnTo>
                  <a:pt x="12868" y="21600"/>
                </a:lnTo>
                <a:cubicBezTo>
                  <a:pt x="12760" y="21134"/>
                  <a:pt x="12611" y="20830"/>
                  <a:pt x="12440" y="20830"/>
                </a:cubicBezTo>
                <a:close/>
                <a:moveTo>
                  <a:pt x="16079" y="18358"/>
                </a:moveTo>
                <a:cubicBezTo>
                  <a:pt x="15840" y="18197"/>
                  <a:pt x="15606" y="18018"/>
                  <a:pt x="15367" y="17839"/>
                </a:cubicBezTo>
                <a:cubicBezTo>
                  <a:pt x="15470" y="18340"/>
                  <a:pt x="15624" y="18645"/>
                  <a:pt x="15800" y="18645"/>
                </a:cubicBezTo>
                <a:cubicBezTo>
                  <a:pt x="15903" y="18663"/>
                  <a:pt x="15998" y="18555"/>
                  <a:pt x="16079" y="18358"/>
                </a:cubicBezTo>
                <a:close/>
                <a:moveTo>
                  <a:pt x="1227" y="20830"/>
                </a:moveTo>
                <a:cubicBezTo>
                  <a:pt x="1055" y="20830"/>
                  <a:pt x="907" y="21134"/>
                  <a:pt x="803" y="21600"/>
                </a:cubicBezTo>
                <a:lnTo>
                  <a:pt x="1655" y="21600"/>
                </a:lnTo>
                <a:cubicBezTo>
                  <a:pt x="1547" y="21134"/>
                  <a:pt x="1394" y="20830"/>
                  <a:pt x="1227" y="20830"/>
                </a:cubicBezTo>
                <a:close/>
                <a:moveTo>
                  <a:pt x="1227" y="10890"/>
                </a:moveTo>
                <a:cubicBezTo>
                  <a:pt x="916" y="10890"/>
                  <a:pt x="668" y="11893"/>
                  <a:pt x="668" y="13110"/>
                </a:cubicBezTo>
                <a:lnTo>
                  <a:pt x="1791" y="13110"/>
                </a:lnTo>
                <a:cubicBezTo>
                  <a:pt x="1786" y="11893"/>
                  <a:pt x="1534" y="10890"/>
                  <a:pt x="1227" y="10890"/>
                </a:cubicBezTo>
                <a:close/>
                <a:moveTo>
                  <a:pt x="20716" y="21170"/>
                </a:moveTo>
                <a:cubicBezTo>
                  <a:pt x="20405" y="21009"/>
                  <a:pt x="20089" y="20848"/>
                  <a:pt x="19778" y="20669"/>
                </a:cubicBezTo>
                <a:cubicBezTo>
                  <a:pt x="19823" y="21045"/>
                  <a:pt x="19891" y="21367"/>
                  <a:pt x="19981" y="21600"/>
                </a:cubicBezTo>
                <a:lnTo>
                  <a:pt x="20594" y="21600"/>
                </a:lnTo>
                <a:cubicBezTo>
                  <a:pt x="20639" y="21475"/>
                  <a:pt x="20680" y="21331"/>
                  <a:pt x="20716" y="21170"/>
                </a:cubicBezTo>
                <a:close/>
                <a:moveTo>
                  <a:pt x="14681" y="20830"/>
                </a:moveTo>
                <a:cubicBezTo>
                  <a:pt x="14510" y="20830"/>
                  <a:pt x="14361" y="21134"/>
                  <a:pt x="14257" y="21600"/>
                </a:cubicBezTo>
                <a:lnTo>
                  <a:pt x="15110" y="21600"/>
                </a:lnTo>
                <a:cubicBezTo>
                  <a:pt x="15006" y="21134"/>
                  <a:pt x="14853" y="20830"/>
                  <a:pt x="14681" y="20830"/>
                </a:cubicBezTo>
                <a:close/>
                <a:moveTo>
                  <a:pt x="4592" y="15349"/>
                </a:moveTo>
                <a:cubicBezTo>
                  <a:pt x="4903" y="15349"/>
                  <a:pt x="5151" y="14346"/>
                  <a:pt x="5151" y="13128"/>
                </a:cubicBezTo>
                <a:lnTo>
                  <a:pt x="4028" y="13128"/>
                </a:lnTo>
                <a:cubicBezTo>
                  <a:pt x="4028" y="14346"/>
                  <a:pt x="4280" y="15349"/>
                  <a:pt x="4592" y="15349"/>
                </a:cubicBezTo>
                <a:close/>
                <a:moveTo>
                  <a:pt x="2345" y="15349"/>
                </a:moveTo>
                <a:cubicBezTo>
                  <a:pt x="2657" y="15349"/>
                  <a:pt x="2905" y="14346"/>
                  <a:pt x="2905" y="13128"/>
                </a:cubicBezTo>
                <a:lnTo>
                  <a:pt x="1782" y="13128"/>
                </a:lnTo>
                <a:cubicBezTo>
                  <a:pt x="1786" y="14346"/>
                  <a:pt x="2039" y="15349"/>
                  <a:pt x="2345" y="15349"/>
                </a:cubicBezTo>
                <a:close/>
                <a:moveTo>
                  <a:pt x="0" y="15296"/>
                </a:moveTo>
                <a:cubicBezTo>
                  <a:pt x="32" y="15313"/>
                  <a:pt x="68" y="15331"/>
                  <a:pt x="104" y="15331"/>
                </a:cubicBezTo>
                <a:cubicBezTo>
                  <a:pt x="415" y="15331"/>
                  <a:pt x="663" y="14328"/>
                  <a:pt x="663" y="13110"/>
                </a:cubicBezTo>
                <a:lnTo>
                  <a:pt x="0" y="13110"/>
                </a:lnTo>
                <a:lnTo>
                  <a:pt x="0" y="15296"/>
                </a:lnTo>
                <a:close/>
                <a:moveTo>
                  <a:pt x="16923" y="20830"/>
                </a:moveTo>
                <a:cubicBezTo>
                  <a:pt x="16751" y="20830"/>
                  <a:pt x="16603" y="21134"/>
                  <a:pt x="16499" y="21600"/>
                </a:cubicBezTo>
                <a:lnTo>
                  <a:pt x="17351" y="21600"/>
                </a:lnTo>
                <a:cubicBezTo>
                  <a:pt x="17248" y="21134"/>
                  <a:pt x="17094" y="20830"/>
                  <a:pt x="16923" y="20830"/>
                </a:cubicBezTo>
                <a:close/>
                <a:moveTo>
                  <a:pt x="6833" y="15349"/>
                </a:moveTo>
                <a:cubicBezTo>
                  <a:pt x="7144" y="15349"/>
                  <a:pt x="7392" y="14346"/>
                  <a:pt x="7392" y="13128"/>
                </a:cubicBezTo>
                <a:lnTo>
                  <a:pt x="6269" y="13128"/>
                </a:lnTo>
                <a:cubicBezTo>
                  <a:pt x="6269" y="14346"/>
                  <a:pt x="6522" y="15349"/>
                  <a:pt x="6833" y="15349"/>
                </a:cubicBezTo>
                <a:close/>
                <a:moveTo>
                  <a:pt x="19169" y="20830"/>
                </a:moveTo>
                <a:cubicBezTo>
                  <a:pt x="18998" y="20830"/>
                  <a:pt x="18849" y="21134"/>
                  <a:pt x="18745" y="21600"/>
                </a:cubicBezTo>
                <a:lnTo>
                  <a:pt x="19597" y="21600"/>
                </a:lnTo>
                <a:cubicBezTo>
                  <a:pt x="19489" y="21134"/>
                  <a:pt x="19336" y="20830"/>
                  <a:pt x="19169" y="20830"/>
                </a:cubicBezTo>
                <a:close/>
                <a:moveTo>
                  <a:pt x="9075" y="15349"/>
                </a:moveTo>
                <a:cubicBezTo>
                  <a:pt x="9386" y="15349"/>
                  <a:pt x="9634" y="14346"/>
                  <a:pt x="9634" y="13128"/>
                </a:cubicBezTo>
                <a:lnTo>
                  <a:pt x="8511" y="13128"/>
                </a:lnTo>
                <a:cubicBezTo>
                  <a:pt x="8516" y="14346"/>
                  <a:pt x="8764" y="15349"/>
                  <a:pt x="9075" y="15349"/>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lvl1pPr>
              <a:defRPr>
                <a:solidFill>
                  <a:schemeClr val="bg2"/>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3596767"/>
          </a:xfrm>
          <a:prstGeom prst="rect">
            <a:avLst/>
          </a:prstGeom>
        </p:spPr>
        <p:txBody>
          <a:bodyPr/>
          <a:lstStyle>
            <a:lvl1pPr>
              <a:defRPr>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AC95ECD3-37D9-6143-9E40-4A57123DC86D}"/>
              </a:ext>
            </a:extLst>
          </p:cNvPr>
          <p:cNvSpPr/>
          <p:nvPr userDrawn="1"/>
        </p:nvSpPr>
        <p:spPr>
          <a:xfrm>
            <a:off x="3303271" y="4495482"/>
            <a:ext cx="5840729" cy="2151380"/>
          </a:xfrm>
          <a:custGeom>
            <a:avLst/>
            <a:gdLst/>
            <a:ahLst/>
            <a:cxnLst>
              <a:cxn ang="0">
                <a:pos x="wd2" y="hd2"/>
              </a:cxn>
              <a:cxn ang="5400000">
                <a:pos x="wd2" y="hd2"/>
              </a:cxn>
              <a:cxn ang="10800000">
                <a:pos x="wd2" y="hd2"/>
              </a:cxn>
              <a:cxn ang="16200000">
                <a:pos x="wd2" y="hd2"/>
              </a:cxn>
            </a:cxnLst>
            <a:rect l="0" t="0" r="r" b="b"/>
            <a:pathLst>
              <a:path w="21600" h="21600" extrusionOk="0">
                <a:moveTo>
                  <a:pt x="3504" y="15301"/>
                </a:moveTo>
                <a:lnTo>
                  <a:pt x="4673" y="15301"/>
                </a:lnTo>
                <a:cubicBezTo>
                  <a:pt x="4673" y="16181"/>
                  <a:pt x="4410" y="16882"/>
                  <a:pt x="4091" y="16882"/>
                </a:cubicBezTo>
                <a:cubicBezTo>
                  <a:pt x="3771" y="16882"/>
                  <a:pt x="3504" y="16168"/>
                  <a:pt x="3504" y="15301"/>
                </a:cubicBezTo>
                <a:close/>
                <a:moveTo>
                  <a:pt x="8759" y="16882"/>
                </a:moveTo>
                <a:cubicBezTo>
                  <a:pt x="9083" y="16882"/>
                  <a:pt x="9342" y="16168"/>
                  <a:pt x="9342" y="15301"/>
                </a:cubicBezTo>
                <a:lnTo>
                  <a:pt x="8172" y="15301"/>
                </a:lnTo>
                <a:cubicBezTo>
                  <a:pt x="8172" y="16168"/>
                  <a:pt x="8435" y="16882"/>
                  <a:pt x="8759" y="16882"/>
                </a:cubicBezTo>
                <a:close/>
                <a:moveTo>
                  <a:pt x="6425" y="16882"/>
                </a:moveTo>
                <a:cubicBezTo>
                  <a:pt x="6749" y="16882"/>
                  <a:pt x="7007" y="16168"/>
                  <a:pt x="7007" y="15301"/>
                </a:cubicBezTo>
                <a:lnTo>
                  <a:pt x="5838" y="15301"/>
                </a:lnTo>
                <a:cubicBezTo>
                  <a:pt x="5838" y="16168"/>
                  <a:pt x="6101" y="16882"/>
                  <a:pt x="6425" y="16882"/>
                </a:cubicBezTo>
                <a:close/>
                <a:moveTo>
                  <a:pt x="1752" y="16882"/>
                </a:moveTo>
                <a:cubicBezTo>
                  <a:pt x="2076" y="16882"/>
                  <a:pt x="2334" y="16168"/>
                  <a:pt x="2334" y="15301"/>
                </a:cubicBezTo>
                <a:lnTo>
                  <a:pt x="1165" y="15301"/>
                </a:lnTo>
                <a:cubicBezTo>
                  <a:pt x="1169" y="16168"/>
                  <a:pt x="1428" y="16882"/>
                  <a:pt x="1752" y="16882"/>
                </a:cubicBezTo>
                <a:close/>
                <a:moveTo>
                  <a:pt x="2283" y="13605"/>
                </a:moveTo>
                <a:cubicBezTo>
                  <a:pt x="1959" y="13733"/>
                  <a:pt x="1634" y="13847"/>
                  <a:pt x="1306" y="13962"/>
                </a:cubicBezTo>
                <a:cubicBezTo>
                  <a:pt x="1414" y="14307"/>
                  <a:pt x="1573" y="14523"/>
                  <a:pt x="1752" y="14523"/>
                </a:cubicBezTo>
                <a:cubicBezTo>
                  <a:pt x="1987" y="14523"/>
                  <a:pt x="2189" y="14141"/>
                  <a:pt x="2283" y="13605"/>
                </a:cubicBezTo>
                <a:close/>
                <a:moveTo>
                  <a:pt x="958" y="14077"/>
                </a:moveTo>
                <a:cubicBezTo>
                  <a:pt x="676" y="14166"/>
                  <a:pt x="399" y="14268"/>
                  <a:pt x="117" y="14357"/>
                </a:cubicBezTo>
                <a:cubicBezTo>
                  <a:pt x="47" y="14625"/>
                  <a:pt x="0" y="14944"/>
                  <a:pt x="0" y="15301"/>
                </a:cubicBezTo>
                <a:lnTo>
                  <a:pt x="1169" y="15301"/>
                </a:lnTo>
                <a:cubicBezTo>
                  <a:pt x="1169" y="14804"/>
                  <a:pt x="1085" y="14370"/>
                  <a:pt x="958" y="14077"/>
                </a:cubicBezTo>
                <a:close/>
                <a:moveTo>
                  <a:pt x="11094" y="16882"/>
                </a:moveTo>
                <a:cubicBezTo>
                  <a:pt x="11418" y="16882"/>
                  <a:pt x="11676" y="16168"/>
                  <a:pt x="11676" y="15301"/>
                </a:cubicBezTo>
                <a:lnTo>
                  <a:pt x="10506" y="15301"/>
                </a:lnTo>
                <a:cubicBezTo>
                  <a:pt x="10511" y="16168"/>
                  <a:pt x="10769" y="16882"/>
                  <a:pt x="11094" y="16882"/>
                </a:cubicBezTo>
                <a:close/>
                <a:moveTo>
                  <a:pt x="18101" y="16882"/>
                </a:moveTo>
                <a:cubicBezTo>
                  <a:pt x="18425" y="16882"/>
                  <a:pt x="18683" y="16168"/>
                  <a:pt x="18683" y="15301"/>
                </a:cubicBezTo>
                <a:lnTo>
                  <a:pt x="17514" y="15301"/>
                </a:lnTo>
                <a:cubicBezTo>
                  <a:pt x="17514" y="16168"/>
                  <a:pt x="17777" y="16882"/>
                  <a:pt x="18101" y="16882"/>
                </a:cubicBezTo>
                <a:close/>
                <a:moveTo>
                  <a:pt x="20435" y="16882"/>
                </a:moveTo>
                <a:cubicBezTo>
                  <a:pt x="20759" y="16882"/>
                  <a:pt x="21018" y="16168"/>
                  <a:pt x="21018" y="15301"/>
                </a:cubicBezTo>
                <a:lnTo>
                  <a:pt x="19848" y="15301"/>
                </a:lnTo>
                <a:cubicBezTo>
                  <a:pt x="19853" y="16168"/>
                  <a:pt x="20111" y="16882"/>
                  <a:pt x="20435" y="16882"/>
                </a:cubicBezTo>
                <a:close/>
                <a:moveTo>
                  <a:pt x="21600" y="13707"/>
                </a:moveTo>
                <a:cubicBezTo>
                  <a:pt x="21276" y="13707"/>
                  <a:pt x="21018" y="14421"/>
                  <a:pt x="21018" y="15288"/>
                </a:cubicBezTo>
                <a:lnTo>
                  <a:pt x="21600" y="15288"/>
                </a:lnTo>
                <a:lnTo>
                  <a:pt x="21600" y="13707"/>
                </a:lnTo>
                <a:close/>
                <a:moveTo>
                  <a:pt x="15762" y="16882"/>
                </a:moveTo>
                <a:cubicBezTo>
                  <a:pt x="16086" y="16882"/>
                  <a:pt x="16344" y="16168"/>
                  <a:pt x="16344" y="15301"/>
                </a:cubicBezTo>
                <a:lnTo>
                  <a:pt x="15180" y="15301"/>
                </a:lnTo>
                <a:cubicBezTo>
                  <a:pt x="15180" y="16168"/>
                  <a:pt x="15443" y="16882"/>
                  <a:pt x="15762" y="16882"/>
                </a:cubicBezTo>
                <a:close/>
                <a:moveTo>
                  <a:pt x="13428" y="16882"/>
                </a:moveTo>
                <a:cubicBezTo>
                  <a:pt x="13752" y="16882"/>
                  <a:pt x="14010" y="16168"/>
                  <a:pt x="14010" y="15301"/>
                </a:cubicBezTo>
                <a:lnTo>
                  <a:pt x="12841" y="15301"/>
                </a:lnTo>
                <a:cubicBezTo>
                  <a:pt x="12845" y="16168"/>
                  <a:pt x="13108" y="16882"/>
                  <a:pt x="13428" y="16882"/>
                </a:cubicBezTo>
                <a:close/>
                <a:moveTo>
                  <a:pt x="6425" y="14523"/>
                </a:moveTo>
                <a:cubicBezTo>
                  <a:pt x="6749" y="14523"/>
                  <a:pt x="7007" y="13809"/>
                  <a:pt x="7007" y="12942"/>
                </a:cubicBezTo>
                <a:lnTo>
                  <a:pt x="5838" y="12942"/>
                </a:lnTo>
                <a:cubicBezTo>
                  <a:pt x="5838" y="13809"/>
                  <a:pt x="6101" y="14523"/>
                  <a:pt x="6425" y="14523"/>
                </a:cubicBezTo>
                <a:close/>
                <a:moveTo>
                  <a:pt x="7590" y="11348"/>
                </a:moveTo>
                <a:cubicBezTo>
                  <a:pt x="7266" y="11348"/>
                  <a:pt x="7007" y="12062"/>
                  <a:pt x="7007" y="12929"/>
                </a:cubicBezTo>
                <a:lnTo>
                  <a:pt x="8177" y="12929"/>
                </a:lnTo>
                <a:cubicBezTo>
                  <a:pt x="8172" y="12062"/>
                  <a:pt x="7914" y="11348"/>
                  <a:pt x="7590" y="11348"/>
                </a:cubicBezTo>
                <a:close/>
                <a:moveTo>
                  <a:pt x="15762" y="14523"/>
                </a:moveTo>
                <a:cubicBezTo>
                  <a:pt x="16086" y="14523"/>
                  <a:pt x="16344" y="13809"/>
                  <a:pt x="16344" y="12942"/>
                </a:cubicBezTo>
                <a:lnTo>
                  <a:pt x="15180" y="12942"/>
                </a:lnTo>
                <a:cubicBezTo>
                  <a:pt x="15180" y="13809"/>
                  <a:pt x="15443" y="14523"/>
                  <a:pt x="15762" y="14523"/>
                </a:cubicBezTo>
                <a:close/>
                <a:moveTo>
                  <a:pt x="13428" y="14523"/>
                </a:moveTo>
                <a:cubicBezTo>
                  <a:pt x="13752" y="14523"/>
                  <a:pt x="14010" y="13809"/>
                  <a:pt x="14010" y="12942"/>
                </a:cubicBezTo>
                <a:lnTo>
                  <a:pt x="12841" y="12942"/>
                </a:lnTo>
                <a:cubicBezTo>
                  <a:pt x="12845" y="13809"/>
                  <a:pt x="13108" y="14523"/>
                  <a:pt x="13428" y="14523"/>
                </a:cubicBezTo>
                <a:close/>
                <a:moveTo>
                  <a:pt x="3508" y="13121"/>
                </a:moveTo>
                <a:cubicBezTo>
                  <a:pt x="3541" y="13911"/>
                  <a:pt x="3790" y="14523"/>
                  <a:pt x="4086" y="14523"/>
                </a:cubicBezTo>
                <a:cubicBezTo>
                  <a:pt x="4410" y="14523"/>
                  <a:pt x="4668" y="13809"/>
                  <a:pt x="4668" y="12942"/>
                </a:cubicBezTo>
                <a:lnTo>
                  <a:pt x="3959" y="12942"/>
                </a:lnTo>
                <a:cubicBezTo>
                  <a:pt x="3809" y="13006"/>
                  <a:pt x="3659" y="13070"/>
                  <a:pt x="3508" y="13121"/>
                </a:cubicBezTo>
                <a:close/>
                <a:moveTo>
                  <a:pt x="11094" y="14523"/>
                </a:moveTo>
                <a:cubicBezTo>
                  <a:pt x="11418" y="14523"/>
                  <a:pt x="11676" y="13809"/>
                  <a:pt x="11676" y="12942"/>
                </a:cubicBezTo>
                <a:lnTo>
                  <a:pt x="10506" y="12942"/>
                </a:lnTo>
                <a:cubicBezTo>
                  <a:pt x="10511" y="13809"/>
                  <a:pt x="10769" y="14523"/>
                  <a:pt x="11094" y="14523"/>
                </a:cubicBezTo>
                <a:close/>
                <a:moveTo>
                  <a:pt x="8759" y="14523"/>
                </a:moveTo>
                <a:cubicBezTo>
                  <a:pt x="9083" y="14523"/>
                  <a:pt x="9342" y="13809"/>
                  <a:pt x="9342" y="12942"/>
                </a:cubicBezTo>
                <a:lnTo>
                  <a:pt x="8172" y="12942"/>
                </a:lnTo>
                <a:cubicBezTo>
                  <a:pt x="8172" y="13809"/>
                  <a:pt x="8435" y="14523"/>
                  <a:pt x="8759" y="14523"/>
                </a:cubicBezTo>
                <a:close/>
                <a:moveTo>
                  <a:pt x="20435" y="14523"/>
                </a:moveTo>
                <a:cubicBezTo>
                  <a:pt x="20759" y="14523"/>
                  <a:pt x="21018" y="13809"/>
                  <a:pt x="21018" y="12942"/>
                </a:cubicBezTo>
                <a:lnTo>
                  <a:pt x="19848" y="12942"/>
                </a:lnTo>
                <a:cubicBezTo>
                  <a:pt x="19853" y="13809"/>
                  <a:pt x="20111" y="14523"/>
                  <a:pt x="20435" y="14523"/>
                </a:cubicBezTo>
                <a:close/>
                <a:moveTo>
                  <a:pt x="9924" y="11348"/>
                </a:moveTo>
                <a:cubicBezTo>
                  <a:pt x="9600" y="11348"/>
                  <a:pt x="9342" y="12062"/>
                  <a:pt x="9342" y="12929"/>
                </a:cubicBezTo>
                <a:lnTo>
                  <a:pt x="10511" y="12929"/>
                </a:lnTo>
                <a:cubicBezTo>
                  <a:pt x="10511" y="12062"/>
                  <a:pt x="10248" y="11348"/>
                  <a:pt x="9924" y="11348"/>
                </a:cubicBezTo>
                <a:close/>
                <a:moveTo>
                  <a:pt x="14597" y="11348"/>
                </a:moveTo>
                <a:cubicBezTo>
                  <a:pt x="14273" y="11348"/>
                  <a:pt x="14015" y="12062"/>
                  <a:pt x="14015" y="12929"/>
                </a:cubicBezTo>
                <a:lnTo>
                  <a:pt x="15184" y="12929"/>
                </a:lnTo>
                <a:cubicBezTo>
                  <a:pt x="15180" y="12062"/>
                  <a:pt x="14917" y="11348"/>
                  <a:pt x="14597" y="11348"/>
                </a:cubicBezTo>
                <a:close/>
                <a:moveTo>
                  <a:pt x="16932" y="11348"/>
                </a:moveTo>
                <a:cubicBezTo>
                  <a:pt x="16607" y="11348"/>
                  <a:pt x="16349" y="12062"/>
                  <a:pt x="16349" y="12929"/>
                </a:cubicBezTo>
                <a:lnTo>
                  <a:pt x="17519" y="12929"/>
                </a:lnTo>
                <a:cubicBezTo>
                  <a:pt x="17514" y="12062"/>
                  <a:pt x="17256" y="11348"/>
                  <a:pt x="16932" y="11348"/>
                </a:cubicBezTo>
                <a:close/>
                <a:moveTo>
                  <a:pt x="12263" y="11348"/>
                </a:moveTo>
                <a:cubicBezTo>
                  <a:pt x="11939" y="11348"/>
                  <a:pt x="11681" y="12062"/>
                  <a:pt x="11681" y="12929"/>
                </a:cubicBezTo>
                <a:lnTo>
                  <a:pt x="12850" y="12929"/>
                </a:lnTo>
                <a:cubicBezTo>
                  <a:pt x="12845" y="12062"/>
                  <a:pt x="12582" y="11348"/>
                  <a:pt x="12263" y="11348"/>
                </a:cubicBezTo>
                <a:close/>
                <a:moveTo>
                  <a:pt x="19266" y="11348"/>
                </a:moveTo>
                <a:cubicBezTo>
                  <a:pt x="18942" y="11348"/>
                  <a:pt x="18683" y="12062"/>
                  <a:pt x="18683" y="12929"/>
                </a:cubicBezTo>
                <a:lnTo>
                  <a:pt x="19853" y="12929"/>
                </a:lnTo>
                <a:cubicBezTo>
                  <a:pt x="19853" y="12062"/>
                  <a:pt x="19590" y="11348"/>
                  <a:pt x="19266" y="11348"/>
                </a:cubicBezTo>
                <a:close/>
                <a:moveTo>
                  <a:pt x="21600" y="11348"/>
                </a:moveTo>
                <a:cubicBezTo>
                  <a:pt x="21276" y="11348"/>
                  <a:pt x="21018" y="12062"/>
                  <a:pt x="21018" y="12929"/>
                </a:cubicBezTo>
                <a:lnTo>
                  <a:pt x="21600" y="12929"/>
                </a:lnTo>
                <a:lnTo>
                  <a:pt x="21600" y="11348"/>
                </a:lnTo>
                <a:close/>
                <a:moveTo>
                  <a:pt x="19266" y="13707"/>
                </a:moveTo>
                <a:cubicBezTo>
                  <a:pt x="18942" y="13707"/>
                  <a:pt x="18683" y="14421"/>
                  <a:pt x="18683" y="15288"/>
                </a:cubicBezTo>
                <a:lnTo>
                  <a:pt x="19853" y="15288"/>
                </a:lnTo>
                <a:cubicBezTo>
                  <a:pt x="19853" y="14421"/>
                  <a:pt x="19590" y="13707"/>
                  <a:pt x="19266" y="13707"/>
                </a:cubicBezTo>
                <a:close/>
                <a:moveTo>
                  <a:pt x="18101" y="14523"/>
                </a:moveTo>
                <a:cubicBezTo>
                  <a:pt x="18425" y="14523"/>
                  <a:pt x="18683" y="13809"/>
                  <a:pt x="18683" y="12942"/>
                </a:cubicBezTo>
                <a:lnTo>
                  <a:pt x="17514" y="12942"/>
                </a:lnTo>
                <a:cubicBezTo>
                  <a:pt x="17514" y="13809"/>
                  <a:pt x="17777" y="14523"/>
                  <a:pt x="18101" y="14523"/>
                </a:cubicBezTo>
                <a:close/>
                <a:moveTo>
                  <a:pt x="582" y="18425"/>
                </a:moveTo>
                <a:cubicBezTo>
                  <a:pt x="258" y="18425"/>
                  <a:pt x="0" y="19139"/>
                  <a:pt x="0" y="20006"/>
                </a:cubicBezTo>
                <a:lnTo>
                  <a:pt x="1169" y="20006"/>
                </a:lnTo>
                <a:cubicBezTo>
                  <a:pt x="1169" y="19139"/>
                  <a:pt x="906" y="18425"/>
                  <a:pt x="582" y="18425"/>
                </a:cubicBezTo>
                <a:close/>
                <a:moveTo>
                  <a:pt x="1752" y="21600"/>
                </a:moveTo>
                <a:cubicBezTo>
                  <a:pt x="2076" y="21600"/>
                  <a:pt x="2334" y="20886"/>
                  <a:pt x="2334" y="20019"/>
                </a:cubicBezTo>
                <a:lnTo>
                  <a:pt x="1165" y="20019"/>
                </a:lnTo>
                <a:cubicBezTo>
                  <a:pt x="1169" y="20886"/>
                  <a:pt x="1428" y="21600"/>
                  <a:pt x="1752" y="21600"/>
                </a:cubicBezTo>
                <a:close/>
                <a:moveTo>
                  <a:pt x="4086" y="21600"/>
                </a:moveTo>
                <a:cubicBezTo>
                  <a:pt x="4410" y="21600"/>
                  <a:pt x="4668" y="20886"/>
                  <a:pt x="4668" y="20019"/>
                </a:cubicBezTo>
                <a:lnTo>
                  <a:pt x="3499" y="20019"/>
                </a:lnTo>
                <a:cubicBezTo>
                  <a:pt x="3504" y="20886"/>
                  <a:pt x="3767" y="21600"/>
                  <a:pt x="4086" y="21600"/>
                </a:cubicBezTo>
                <a:close/>
                <a:moveTo>
                  <a:pt x="2921" y="18425"/>
                </a:moveTo>
                <a:cubicBezTo>
                  <a:pt x="2597" y="18425"/>
                  <a:pt x="2339" y="19139"/>
                  <a:pt x="2339" y="20006"/>
                </a:cubicBezTo>
                <a:lnTo>
                  <a:pt x="3508" y="20006"/>
                </a:lnTo>
                <a:cubicBezTo>
                  <a:pt x="3504" y="19139"/>
                  <a:pt x="3241" y="18425"/>
                  <a:pt x="2921" y="18425"/>
                </a:cubicBezTo>
                <a:close/>
                <a:moveTo>
                  <a:pt x="6425" y="21600"/>
                </a:moveTo>
                <a:cubicBezTo>
                  <a:pt x="6749" y="21600"/>
                  <a:pt x="7007" y="20886"/>
                  <a:pt x="7007" y="20019"/>
                </a:cubicBezTo>
                <a:lnTo>
                  <a:pt x="5838" y="20019"/>
                </a:lnTo>
                <a:cubicBezTo>
                  <a:pt x="5838" y="20886"/>
                  <a:pt x="6101" y="21600"/>
                  <a:pt x="6425" y="21600"/>
                </a:cubicBezTo>
                <a:close/>
                <a:moveTo>
                  <a:pt x="16932" y="13707"/>
                </a:moveTo>
                <a:cubicBezTo>
                  <a:pt x="16607" y="13707"/>
                  <a:pt x="16349" y="14421"/>
                  <a:pt x="16349" y="15288"/>
                </a:cubicBezTo>
                <a:lnTo>
                  <a:pt x="17519" y="15288"/>
                </a:lnTo>
                <a:cubicBezTo>
                  <a:pt x="17514" y="14421"/>
                  <a:pt x="17256" y="13707"/>
                  <a:pt x="16932" y="13707"/>
                </a:cubicBezTo>
                <a:close/>
                <a:moveTo>
                  <a:pt x="18101" y="21600"/>
                </a:moveTo>
                <a:cubicBezTo>
                  <a:pt x="18425" y="21600"/>
                  <a:pt x="18683" y="20886"/>
                  <a:pt x="18683" y="20019"/>
                </a:cubicBezTo>
                <a:lnTo>
                  <a:pt x="17514" y="20019"/>
                </a:lnTo>
                <a:cubicBezTo>
                  <a:pt x="17514" y="20886"/>
                  <a:pt x="17777" y="21600"/>
                  <a:pt x="18101" y="21600"/>
                </a:cubicBezTo>
                <a:close/>
                <a:moveTo>
                  <a:pt x="15762" y="21600"/>
                </a:moveTo>
                <a:cubicBezTo>
                  <a:pt x="16086" y="21600"/>
                  <a:pt x="16344" y="20886"/>
                  <a:pt x="16344" y="20019"/>
                </a:cubicBezTo>
                <a:lnTo>
                  <a:pt x="15180" y="20019"/>
                </a:lnTo>
                <a:cubicBezTo>
                  <a:pt x="15180" y="20886"/>
                  <a:pt x="15443" y="21600"/>
                  <a:pt x="15762" y="21600"/>
                </a:cubicBezTo>
                <a:close/>
                <a:moveTo>
                  <a:pt x="7590" y="18425"/>
                </a:moveTo>
                <a:cubicBezTo>
                  <a:pt x="7266" y="18425"/>
                  <a:pt x="7007" y="19139"/>
                  <a:pt x="7007" y="20006"/>
                </a:cubicBezTo>
                <a:lnTo>
                  <a:pt x="8177" y="20006"/>
                </a:lnTo>
                <a:cubicBezTo>
                  <a:pt x="8172" y="19139"/>
                  <a:pt x="7914" y="18425"/>
                  <a:pt x="7590" y="18425"/>
                </a:cubicBezTo>
                <a:close/>
                <a:moveTo>
                  <a:pt x="20435" y="21600"/>
                </a:moveTo>
                <a:cubicBezTo>
                  <a:pt x="20759" y="21600"/>
                  <a:pt x="21018" y="20886"/>
                  <a:pt x="21018" y="20019"/>
                </a:cubicBezTo>
                <a:lnTo>
                  <a:pt x="19848" y="20019"/>
                </a:lnTo>
                <a:cubicBezTo>
                  <a:pt x="19853" y="20886"/>
                  <a:pt x="20111" y="21600"/>
                  <a:pt x="20435" y="21600"/>
                </a:cubicBezTo>
                <a:close/>
                <a:moveTo>
                  <a:pt x="13428" y="21600"/>
                </a:moveTo>
                <a:cubicBezTo>
                  <a:pt x="13752" y="21600"/>
                  <a:pt x="14010" y="20886"/>
                  <a:pt x="14010" y="20019"/>
                </a:cubicBezTo>
                <a:lnTo>
                  <a:pt x="12841" y="20019"/>
                </a:lnTo>
                <a:cubicBezTo>
                  <a:pt x="12845" y="20886"/>
                  <a:pt x="13108" y="21600"/>
                  <a:pt x="13428" y="21600"/>
                </a:cubicBezTo>
                <a:close/>
                <a:moveTo>
                  <a:pt x="8759" y="21600"/>
                </a:moveTo>
                <a:cubicBezTo>
                  <a:pt x="9083" y="21600"/>
                  <a:pt x="9342" y="20886"/>
                  <a:pt x="9342" y="20019"/>
                </a:cubicBezTo>
                <a:lnTo>
                  <a:pt x="8172" y="20019"/>
                </a:lnTo>
                <a:cubicBezTo>
                  <a:pt x="8172" y="20886"/>
                  <a:pt x="8435" y="21600"/>
                  <a:pt x="8759" y="21600"/>
                </a:cubicBezTo>
                <a:close/>
                <a:moveTo>
                  <a:pt x="11094" y="21600"/>
                </a:moveTo>
                <a:cubicBezTo>
                  <a:pt x="11418" y="21600"/>
                  <a:pt x="11676" y="20886"/>
                  <a:pt x="11676" y="20019"/>
                </a:cubicBezTo>
                <a:lnTo>
                  <a:pt x="10506" y="20019"/>
                </a:lnTo>
                <a:cubicBezTo>
                  <a:pt x="10511" y="20886"/>
                  <a:pt x="10769" y="21600"/>
                  <a:pt x="11094" y="21600"/>
                </a:cubicBezTo>
                <a:close/>
                <a:moveTo>
                  <a:pt x="5256" y="18425"/>
                </a:moveTo>
                <a:cubicBezTo>
                  <a:pt x="4932" y="18425"/>
                  <a:pt x="4673" y="19139"/>
                  <a:pt x="4673" y="20006"/>
                </a:cubicBezTo>
                <a:lnTo>
                  <a:pt x="5843" y="20006"/>
                </a:lnTo>
                <a:cubicBezTo>
                  <a:pt x="5838" y="19139"/>
                  <a:pt x="5580" y="18425"/>
                  <a:pt x="5256" y="18425"/>
                </a:cubicBezTo>
                <a:close/>
                <a:moveTo>
                  <a:pt x="9924" y="13707"/>
                </a:moveTo>
                <a:cubicBezTo>
                  <a:pt x="9600" y="13707"/>
                  <a:pt x="9342" y="14421"/>
                  <a:pt x="9342" y="15288"/>
                </a:cubicBezTo>
                <a:lnTo>
                  <a:pt x="10511" y="15288"/>
                </a:lnTo>
                <a:cubicBezTo>
                  <a:pt x="10511" y="14421"/>
                  <a:pt x="10248" y="13707"/>
                  <a:pt x="9924" y="13707"/>
                </a:cubicBezTo>
                <a:close/>
                <a:moveTo>
                  <a:pt x="7590" y="13707"/>
                </a:moveTo>
                <a:cubicBezTo>
                  <a:pt x="7266" y="13707"/>
                  <a:pt x="7007" y="14421"/>
                  <a:pt x="7007" y="15288"/>
                </a:cubicBezTo>
                <a:lnTo>
                  <a:pt x="8177" y="15288"/>
                </a:lnTo>
                <a:cubicBezTo>
                  <a:pt x="8172" y="14421"/>
                  <a:pt x="7914" y="13707"/>
                  <a:pt x="7590" y="13707"/>
                </a:cubicBezTo>
                <a:close/>
                <a:moveTo>
                  <a:pt x="9924" y="18425"/>
                </a:moveTo>
                <a:cubicBezTo>
                  <a:pt x="9600" y="18425"/>
                  <a:pt x="9342" y="19139"/>
                  <a:pt x="9342" y="20006"/>
                </a:cubicBezTo>
                <a:lnTo>
                  <a:pt x="10511" y="20006"/>
                </a:lnTo>
                <a:cubicBezTo>
                  <a:pt x="10511" y="19139"/>
                  <a:pt x="10248" y="18425"/>
                  <a:pt x="9924" y="18425"/>
                </a:cubicBezTo>
                <a:close/>
                <a:moveTo>
                  <a:pt x="12263" y="13707"/>
                </a:moveTo>
                <a:cubicBezTo>
                  <a:pt x="11939" y="13707"/>
                  <a:pt x="11681" y="14421"/>
                  <a:pt x="11681" y="15288"/>
                </a:cubicBezTo>
                <a:lnTo>
                  <a:pt x="12850" y="15288"/>
                </a:lnTo>
                <a:cubicBezTo>
                  <a:pt x="12845" y="14421"/>
                  <a:pt x="12582" y="13707"/>
                  <a:pt x="12263" y="13707"/>
                </a:cubicBezTo>
                <a:close/>
                <a:moveTo>
                  <a:pt x="2921" y="13707"/>
                </a:moveTo>
                <a:cubicBezTo>
                  <a:pt x="2597" y="13707"/>
                  <a:pt x="2339" y="14421"/>
                  <a:pt x="2339" y="15288"/>
                </a:cubicBezTo>
                <a:lnTo>
                  <a:pt x="3508" y="15288"/>
                </a:lnTo>
                <a:cubicBezTo>
                  <a:pt x="3504" y="14421"/>
                  <a:pt x="3241" y="13707"/>
                  <a:pt x="2921" y="13707"/>
                </a:cubicBezTo>
                <a:close/>
                <a:moveTo>
                  <a:pt x="14597" y="13707"/>
                </a:moveTo>
                <a:cubicBezTo>
                  <a:pt x="14273" y="13707"/>
                  <a:pt x="14015" y="14421"/>
                  <a:pt x="14015" y="15288"/>
                </a:cubicBezTo>
                <a:lnTo>
                  <a:pt x="15184" y="15288"/>
                </a:lnTo>
                <a:cubicBezTo>
                  <a:pt x="15180" y="14421"/>
                  <a:pt x="14917" y="13707"/>
                  <a:pt x="14597" y="13707"/>
                </a:cubicBezTo>
                <a:close/>
                <a:moveTo>
                  <a:pt x="5256" y="13707"/>
                </a:moveTo>
                <a:cubicBezTo>
                  <a:pt x="4932" y="13707"/>
                  <a:pt x="4673" y="14421"/>
                  <a:pt x="4673" y="15288"/>
                </a:cubicBezTo>
                <a:lnTo>
                  <a:pt x="5843" y="15288"/>
                </a:lnTo>
                <a:cubicBezTo>
                  <a:pt x="5838" y="14421"/>
                  <a:pt x="5580" y="13707"/>
                  <a:pt x="5256" y="13707"/>
                </a:cubicBezTo>
                <a:close/>
                <a:moveTo>
                  <a:pt x="14597" y="18425"/>
                </a:moveTo>
                <a:cubicBezTo>
                  <a:pt x="14273" y="18425"/>
                  <a:pt x="14015" y="19139"/>
                  <a:pt x="14015" y="20006"/>
                </a:cubicBezTo>
                <a:lnTo>
                  <a:pt x="15184" y="20006"/>
                </a:lnTo>
                <a:cubicBezTo>
                  <a:pt x="15180" y="19139"/>
                  <a:pt x="14917" y="18425"/>
                  <a:pt x="14597" y="18425"/>
                </a:cubicBezTo>
                <a:close/>
                <a:moveTo>
                  <a:pt x="12263" y="18425"/>
                </a:moveTo>
                <a:cubicBezTo>
                  <a:pt x="11939" y="18425"/>
                  <a:pt x="11681" y="19139"/>
                  <a:pt x="11681" y="20006"/>
                </a:cubicBezTo>
                <a:lnTo>
                  <a:pt x="12850" y="20006"/>
                </a:lnTo>
                <a:cubicBezTo>
                  <a:pt x="12845" y="19139"/>
                  <a:pt x="12582" y="18425"/>
                  <a:pt x="12263" y="18425"/>
                </a:cubicBezTo>
                <a:close/>
                <a:moveTo>
                  <a:pt x="21600" y="18425"/>
                </a:moveTo>
                <a:cubicBezTo>
                  <a:pt x="21276" y="18425"/>
                  <a:pt x="21018" y="19139"/>
                  <a:pt x="21018" y="20006"/>
                </a:cubicBezTo>
                <a:lnTo>
                  <a:pt x="21600" y="20006"/>
                </a:lnTo>
                <a:lnTo>
                  <a:pt x="21600" y="18425"/>
                </a:lnTo>
                <a:close/>
                <a:moveTo>
                  <a:pt x="16932" y="18425"/>
                </a:moveTo>
                <a:cubicBezTo>
                  <a:pt x="16607" y="18425"/>
                  <a:pt x="16349" y="19139"/>
                  <a:pt x="16349" y="20006"/>
                </a:cubicBezTo>
                <a:lnTo>
                  <a:pt x="17519" y="20006"/>
                </a:lnTo>
                <a:cubicBezTo>
                  <a:pt x="17514" y="19139"/>
                  <a:pt x="17256" y="18425"/>
                  <a:pt x="16932" y="18425"/>
                </a:cubicBezTo>
                <a:close/>
                <a:moveTo>
                  <a:pt x="19266" y="18425"/>
                </a:moveTo>
                <a:cubicBezTo>
                  <a:pt x="18942" y="18425"/>
                  <a:pt x="18683" y="19139"/>
                  <a:pt x="18683" y="20006"/>
                </a:cubicBezTo>
                <a:lnTo>
                  <a:pt x="19853" y="20006"/>
                </a:lnTo>
                <a:cubicBezTo>
                  <a:pt x="19853" y="19139"/>
                  <a:pt x="19590" y="18425"/>
                  <a:pt x="19266" y="18425"/>
                </a:cubicBezTo>
                <a:close/>
                <a:moveTo>
                  <a:pt x="582" y="16066"/>
                </a:moveTo>
                <a:cubicBezTo>
                  <a:pt x="258" y="16066"/>
                  <a:pt x="0" y="16780"/>
                  <a:pt x="0" y="17647"/>
                </a:cubicBezTo>
                <a:lnTo>
                  <a:pt x="1169" y="17647"/>
                </a:lnTo>
                <a:cubicBezTo>
                  <a:pt x="1169" y="16780"/>
                  <a:pt x="906" y="16066"/>
                  <a:pt x="582" y="16066"/>
                </a:cubicBezTo>
                <a:close/>
                <a:moveTo>
                  <a:pt x="20435" y="19241"/>
                </a:moveTo>
                <a:cubicBezTo>
                  <a:pt x="20759" y="19241"/>
                  <a:pt x="21018" y="18527"/>
                  <a:pt x="21018" y="17660"/>
                </a:cubicBezTo>
                <a:lnTo>
                  <a:pt x="19848" y="17660"/>
                </a:lnTo>
                <a:cubicBezTo>
                  <a:pt x="19853" y="18527"/>
                  <a:pt x="20111" y="19241"/>
                  <a:pt x="20435" y="19241"/>
                </a:cubicBezTo>
                <a:close/>
                <a:moveTo>
                  <a:pt x="19881" y="1658"/>
                </a:moveTo>
                <a:cubicBezTo>
                  <a:pt x="19961" y="2282"/>
                  <a:pt x="20177" y="2729"/>
                  <a:pt x="20435" y="2729"/>
                </a:cubicBezTo>
                <a:cubicBezTo>
                  <a:pt x="20759" y="2729"/>
                  <a:pt x="21018" y="2015"/>
                  <a:pt x="21018" y="1148"/>
                </a:cubicBezTo>
                <a:lnTo>
                  <a:pt x="20398" y="1148"/>
                </a:lnTo>
                <a:cubicBezTo>
                  <a:pt x="20224" y="1313"/>
                  <a:pt x="20055" y="1492"/>
                  <a:pt x="19881" y="1658"/>
                </a:cubicBezTo>
                <a:close/>
                <a:moveTo>
                  <a:pt x="21069" y="497"/>
                </a:moveTo>
                <a:cubicBezTo>
                  <a:pt x="21036" y="701"/>
                  <a:pt x="21018" y="918"/>
                  <a:pt x="21018" y="1148"/>
                </a:cubicBezTo>
                <a:lnTo>
                  <a:pt x="21600" y="1148"/>
                </a:lnTo>
                <a:lnTo>
                  <a:pt x="21600" y="0"/>
                </a:lnTo>
                <a:cubicBezTo>
                  <a:pt x="21426" y="166"/>
                  <a:pt x="21248" y="332"/>
                  <a:pt x="21069" y="497"/>
                </a:cubicBezTo>
                <a:close/>
                <a:moveTo>
                  <a:pt x="11094" y="19241"/>
                </a:moveTo>
                <a:cubicBezTo>
                  <a:pt x="11418" y="19241"/>
                  <a:pt x="11676" y="18527"/>
                  <a:pt x="11676" y="17660"/>
                </a:cubicBezTo>
                <a:lnTo>
                  <a:pt x="10506" y="17660"/>
                </a:lnTo>
                <a:cubicBezTo>
                  <a:pt x="10511" y="18527"/>
                  <a:pt x="10769" y="19241"/>
                  <a:pt x="11094" y="19241"/>
                </a:cubicBezTo>
                <a:close/>
                <a:moveTo>
                  <a:pt x="15762" y="19241"/>
                </a:moveTo>
                <a:cubicBezTo>
                  <a:pt x="16086" y="19241"/>
                  <a:pt x="16344" y="18527"/>
                  <a:pt x="16344" y="17660"/>
                </a:cubicBezTo>
                <a:lnTo>
                  <a:pt x="15180" y="17660"/>
                </a:lnTo>
                <a:cubicBezTo>
                  <a:pt x="15180" y="18527"/>
                  <a:pt x="15443" y="19241"/>
                  <a:pt x="15762" y="19241"/>
                </a:cubicBezTo>
                <a:close/>
                <a:moveTo>
                  <a:pt x="13428" y="19241"/>
                </a:moveTo>
                <a:cubicBezTo>
                  <a:pt x="13752" y="19241"/>
                  <a:pt x="14010" y="18527"/>
                  <a:pt x="14010" y="17660"/>
                </a:cubicBezTo>
                <a:lnTo>
                  <a:pt x="12841" y="17660"/>
                </a:lnTo>
                <a:cubicBezTo>
                  <a:pt x="12845" y="18527"/>
                  <a:pt x="13108" y="19241"/>
                  <a:pt x="13428" y="19241"/>
                </a:cubicBezTo>
                <a:close/>
                <a:moveTo>
                  <a:pt x="18101" y="19241"/>
                </a:moveTo>
                <a:cubicBezTo>
                  <a:pt x="18425" y="19241"/>
                  <a:pt x="18683" y="18527"/>
                  <a:pt x="18683" y="17660"/>
                </a:cubicBezTo>
                <a:lnTo>
                  <a:pt x="17514" y="17660"/>
                </a:lnTo>
                <a:cubicBezTo>
                  <a:pt x="17514" y="18527"/>
                  <a:pt x="17777" y="19241"/>
                  <a:pt x="18101" y="19241"/>
                </a:cubicBezTo>
                <a:close/>
                <a:moveTo>
                  <a:pt x="21600" y="6643"/>
                </a:moveTo>
                <a:cubicBezTo>
                  <a:pt x="21276" y="6643"/>
                  <a:pt x="21018" y="7357"/>
                  <a:pt x="21018" y="8224"/>
                </a:cubicBezTo>
                <a:lnTo>
                  <a:pt x="21600" y="8224"/>
                </a:lnTo>
                <a:lnTo>
                  <a:pt x="21600" y="6643"/>
                </a:lnTo>
                <a:close/>
                <a:moveTo>
                  <a:pt x="15762" y="9805"/>
                </a:moveTo>
                <a:cubicBezTo>
                  <a:pt x="16086" y="9805"/>
                  <a:pt x="16344" y="9091"/>
                  <a:pt x="16344" y="8224"/>
                </a:cubicBezTo>
                <a:lnTo>
                  <a:pt x="15180" y="8224"/>
                </a:lnTo>
                <a:cubicBezTo>
                  <a:pt x="15180" y="9091"/>
                  <a:pt x="15443" y="9805"/>
                  <a:pt x="15762" y="9805"/>
                </a:cubicBezTo>
                <a:close/>
                <a:moveTo>
                  <a:pt x="14621" y="6643"/>
                </a:moveTo>
                <a:cubicBezTo>
                  <a:pt x="14574" y="6681"/>
                  <a:pt x="14532" y="6720"/>
                  <a:pt x="14485" y="6758"/>
                </a:cubicBezTo>
                <a:cubicBezTo>
                  <a:pt x="14414" y="6809"/>
                  <a:pt x="14339" y="6873"/>
                  <a:pt x="14268" y="6924"/>
                </a:cubicBezTo>
                <a:cubicBezTo>
                  <a:pt x="14114" y="7204"/>
                  <a:pt x="14015" y="7689"/>
                  <a:pt x="14015" y="8237"/>
                </a:cubicBezTo>
                <a:lnTo>
                  <a:pt x="15184" y="8237"/>
                </a:lnTo>
                <a:cubicBezTo>
                  <a:pt x="15180" y="7370"/>
                  <a:pt x="14931" y="6669"/>
                  <a:pt x="14621" y="6643"/>
                </a:cubicBezTo>
                <a:close/>
                <a:moveTo>
                  <a:pt x="20435" y="9805"/>
                </a:moveTo>
                <a:cubicBezTo>
                  <a:pt x="20759" y="9805"/>
                  <a:pt x="21018" y="9091"/>
                  <a:pt x="21018" y="8224"/>
                </a:cubicBezTo>
                <a:lnTo>
                  <a:pt x="19848" y="8224"/>
                </a:lnTo>
                <a:cubicBezTo>
                  <a:pt x="19853" y="9091"/>
                  <a:pt x="20111" y="9805"/>
                  <a:pt x="20435" y="9805"/>
                </a:cubicBezTo>
                <a:close/>
                <a:moveTo>
                  <a:pt x="12484" y="8224"/>
                </a:moveTo>
                <a:lnTo>
                  <a:pt x="12845" y="8224"/>
                </a:lnTo>
                <a:cubicBezTo>
                  <a:pt x="12845" y="8135"/>
                  <a:pt x="12841" y="8059"/>
                  <a:pt x="12836" y="7969"/>
                </a:cubicBezTo>
                <a:cubicBezTo>
                  <a:pt x="12719" y="8059"/>
                  <a:pt x="12601" y="8135"/>
                  <a:pt x="12484" y="8224"/>
                </a:cubicBezTo>
                <a:close/>
                <a:moveTo>
                  <a:pt x="13428" y="9805"/>
                </a:moveTo>
                <a:cubicBezTo>
                  <a:pt x="13752" y="9805"/>
                  <a:pt x="14010" y="9091"/>
                  <a:pt x="14010" y="8224"/>
                </a:cubicBezTo>
                <a:lnTo>
                  <a:pt x="12841" y="8224"/>
                </a:lnTo>
                <a:cubicBezTo>
                  <a:pt x="12845" y="9091"/>
                  <a:pt x="13108" y="9805"/>
                  <a:pt x="13428" y="9805"/>
                </a:cubicBezTo>
                <a:close/>
                <a:moveTo>
                  <a:pt x="18101" y="9805"/>
                </a:moveTo>
                <a:cubicBezTo>
                  <a:pt x="18425" y="9805"/>
                  <a:pt x="18683" y="9091"/>
                  <a:pt x="18683" y="8224"/>
                </a:cubicBezTo>
                <a:lnTo>
                  <a:pt x="17514" y="8224"/>
                </a:lnTo>
                <a:cubicBezTo>
                  <a:pt x="17514" y="9091"/>
                  <a:pt x="17777" y="9805"/>
                  <a:pt x="18101" y="9805"/>
                </a:cubicBezTo>
                <a:close/>
                <a:moveTo>
                  <a:pt x="16932" y="16066"/>
                </a:moveTo>
                <a:cubicBezTo>
                  <a:pt x="16607" y="16066"/>
                  <a:pt x="16349" y="16780"/>
                  <a:pt x="16349" y="17647"/>
                </a:cubicBezTo>
                <a:lnTo>
                  <a:pt x="17519" y="17647"/>
                </a:lnTo>
                <a:cubicBezTo>
                  <a:pt x="17514" y="16780"/>
                  <a:pt x="17256" y="16066"/>
                  <a:pt x="16932" y="16066"/>
                </a:cubicBezTo>
                <a:close/>
                <a:moveTo>
                  <a:pt x="14597" y="16066"/>
                </a:moveTo>
                <a:cubicBezTo>
                  <a:pt x="14273" y="16066"/>
                  <a:pt x="14015" y="16780"/>
                  <a:pt x="14015" y="17647"/>
                </a:cubicBezTo>
                <a:lnTo>
                  <a:pt x="15184" y="17647"/>
                </a:lnTo>
                <a:cubicBezTo>
                  <a:pt x="15180" y="16780"/>
                  <a:pt x="14917" y="16066"/>
                  <a:pt x="14597" y="16066"/>
                </a:cubicBezTo>
                <a:close/>
                <a:moveTo>
                  <a:pt x="12263" y="16066"/>
                </a:moveTo>
                <a:cubicBezTo>
                  <a:pt x="11939" y="16066"/>
                  <a:pt x="11681" y="16780"/>
                  <a:pt x="11681" y="17647"/>
                </a:cubicBezTo>
                <a:lnTo>
                  <a:pt x="12850" y="17647"/>
                </a:lnTo>
                <a:cubicBezTo>
                  <a:pt x="12845" y="16780"/>
                  <a:pt x="12582" y="16066"/>
                  <a:pt x="12263" y="16066"/>
                </a:cubicBezTo>
                <a:close/>
                <a:moveTo>
                  <a:pt x="19266" y="16066"/>
                </a:moveTo>
                <a:cubicBezTo>
                  <a:pt x="18942" y="16066"/>
                  <a:pt x="18683" y="16780"/>
                  <a:pt x="18683" y="17647"/>
                </a:cubicBezTo>
                <a:lnTo>
                  <a:pt x="19853" y="17647"/>
                </a:lnTo>
                <a:cubicBezTo>
                  <a:pt x="19853" y="16780"/>
                  <a:pt x="19590" y="16066"/>
                  <a:pt x="19266" y="16066"/>
                </a:cubicBezTo>
                <a:close/>
                <a:moveTo>
                  <a:pt x="21018" y="17647"/>
                </a:moveTo>
                <a:lnTo>
                  <a:pt x="21600" y="17647"/>
                </a:lnTo>
                <a:lnTo>
                  <a:pt x="21600" y="16066"/>
                </a:lnTo>
                <a:cubicBezTo>
                  <a:pt x="21281" y="16066"/>
                  <a:pt x="21018" y="16780"/>
                  <a:pt x="21018" y="17647"/>
                </a:cubicBezTo>
                <a:close/>
                <a:moveTo>
                  <a:pt x="9924" y="16066"/>
                </a:moveTo>
                <a:cubicBezTo>
                  <a:pt x="9600" y="16066"/>
                  <a:pt x="9342" y="16780"/>
                  <a:pt x="9342" y="17647"/>
                </a:cubicBezTo>
                <a:lnTo>
                  <a:pt x="10511" y="17647"/>
                </a:lnTo>
                <a:cubicBezTo>
                  <a:pt x="10511" y="16780"/>
                  <a:pt x="10248" y="16066"/>
                  <a:pt x="9924" y="16066"/>
                </a:cubicBezTo>
                <a:close/>
                <a:moveTo>
                  <a:pt x="7590" y="16066"/>
                </a:moveTo>
                <a:cubicBezTo>
                  <a:pt x="7266" y="16066"/>
                  <a:pt x="7007" y="16780"/>
                  <a:pt x="7007" y="17647"/>
                </a:cubicBezTo>
                <a:lnTo>
                  <a:pt x="8177" y="17647"/>
                </a:lnTo>
                <a:cubicBezTo>
                  <a:pt x="8172" y="16780"/>
                  <a:pt x="7914" y="16066"/>
                  <a:pt x="7590" y="16066"/>
                </a:cubicBezTo>
                <a:close/>
                <a:moveTo>
                  <a:pt x="4086" y="19241"/>
                </a:moveTo>
                <a:cubicBezTo>
                  <a:pt x="4410" y="19241"/>
                  <a:pt x="4668" y="18527"/>
                  <a:pt x="4668" y="17660"/>
                </a:cubicBezTo>
                <a:lnTo>
                  <a:pt x="3499" y="17660"/>
                </a:lnTo>
                <a:cubicBezTo>
                  <a:pt x="3504" y="18527"/>
                  <a:pt x="3767" y="19241"/>
                  <a:pt x="4086" y="19241"/>
                </a:cubicBezTo>
                <a:close/>
                <a:moveTo>
                  <a:pt x="6425" y="19241"/>
                </a:moveTo>
                <a:cubicBezTo>
                  <a:pt x="6749" y="19241"/>
                  <a:pt x="7007" y="18527"/>
                  <a:pt x="7007" y="17660"/>
                </a:cubicBezTo>
                <a:lnTo>
                  <a:pt x="5838" y="17660"/>
                </a:lnTo>
                <a:cubicBezTo>
                  <a:pt x="5838" y="18527"/>
                  <a:pt x="6101" y="19241"/>
                  <a:pt x="6425" y="19241"/>
                </a:cubicBezTo>
                <a:close/>
                <a:moveTo>
                  <a:pt x="1752" y="19241"/>
                </a:moveTo>
                <a:cubicBezTo>
                  <a:pt x="2076" y="19241"/>
                  <a:pt x="2334" y="18527"/>
                  <a:pt x="2334" y="17660"/>
                </a:cubicBezTo>
                <a:lnTo>
                  <a:pt x="1165" y="17660"/>
                </a:lnTo>
                <a:cubicBezTo>
                  <a:pt x="1169" y="18527"/>
                  <a:pt x="1428" y="19241"/>
                  <a:pt x="1752" y="19241"/>
                </a:cubicBezTo>
                <a:close/>
                <a:moveTo>
                  <a:pt x="8759" y="19241"/>
                </a:moveTo>
                <a:cubicBezTo>
                  <a:pt x="9083" y="19241"/>
                  <a:pt x="9342" y="18527"/>
                  <a:pt x="9342" y="17660"/>
                </a:cubicBezTo>
                <a:lnTo>
                  <a:pt x="8172" y="17660"/>
                </a:lnTo>
                <a:cubicBezTo>
                  <a:pt x="8172" y="18527"/>
                  <a:pt x="8435" y="19241"/>
                  <a:pt x="8759" y="19241"/>
                </a:cubicBezTo>
                <a:close/>
                <a:moveTo>
                  <a:pt x="2921" y="16066"/>
                </a:moveTo>
                <a:cubicBezTo>
                  <a:pt x="2597" y="16066"/>
                  <a:pt x="2339" y="16780"/>
                  <a:pt x="2339" y="17647"/>
                </a:cubicBezTo>
                <a:lnTo>
                  <a:pt x="3508" y="17647"/>
                </a:lnTo>
                <a:cubicBezTo>
                  <a:pt x="3504" y="16780"/>
                  <a:pt x="3241" y="16066"/>
                  <a:pt x="2921" y="16066"/>
                </a:cubicBezTo>
                <a:close/>
                <a:moveTo>
                  <a:pt x="5256" y="16066"/>
                </a:moveTo>
                <a:cubicBezTo>
                  <a:pt x="4932" y="16066"/>
                  <a:pt x="4673" y="16780"/>
                  <a:pt x="4673" y="17647"/>
                </a:cubicBezTo>
                <a:lnTo>
                  <a:pt x="5843" y="17647"/>
                </a:lnTo>
                <a:cubicBezTo>
                  <a:pt x="5838" y="16780"/>
                  <a:pt x="5580" y="16066"/>
                  <a:pt x="5256" y="16066"/>
                </a:cubicBezTo>
                <a:close/>
                <a:moveTo>
                  <a:pt x="20435" y="12164"/>
                </a:moveTo>
                <a:cubicBezTo>
                  <a:pt x="20759" y="12164"/>
                  <a:pt x="21018" y="11450"/>
                  <a:pt x="21018" y="10583"/>
                </a:cubicBezTo>
                <a:lnTo>
                  <a:pt x="19848" y="10583"/>
                </a:lnTo>
                <a:cubicBezTo>
                  <a:pt x="19853" y="11450"/>
                  <a:pt x="20111" y="12164"/>
                  <a:pt x="20435" y="12164"/>
                </a:cubicBezTo>
                <a:close/>
                <a:moveTo>
                  <a:pt x="13428" y="12164"/>
                </a:moveTo>
                <a:cubicBezTo>
                  <a:pt x="13752" y="12164"/>
                  <a:pt x="14010" y="11450"/>
                  <a:pt x="14010" y="10583"/>
                </a:cubicBezTo>
                <a:lnTo>
                  <a:pt x="12841" y="10583"/>
                </a:lnTo>
                <a:cubicBezTo>
                  <a:pt x="12845" y="11450"/>
                  <a:pt x="13108" y="12164"/>
                  <a:pt x="13428" y="12164"/>
                </a:cubicBezTo>
                <a:close/>
                <a:moveTo>
                  <a:pt x="15762" y="12164"/>
                </a:moveTo>
                <a:cubicBezTo>
                  <a:pt x="16086" y="12164"/>
                  <a:pt x="16344" y="11450"/>
                  <a:pt x="16344" y="10583"/>
                </a:cubicBezTo>
                <a:lnTo>
                  <a:pt x="15180" y="10583"/>
                </a:lnTo>
                <a:cubicBezTo>
                  <a:pt x="15180" y="11450"/>
                  <a:pt x="15443" y="12164"/>
                  <a:pt x="15762" y="12164"/>
                </a:cubicBezTo>
                <a:close/>
                <a:moveTo>
                  <a:pt x="18101" y="12164"/>
                </a:moveTo>
                <a:cubicBezTo>
                  <a:pt x="18425" y="12164"/>
                  <a:pt x="18683" y="11450"/>
                  <a:pt x="18683" y="10583"/>
                </a:cubicBezTo>
                <a:lnTo>
                  <a:pt x="17514" y="10583"/>
                </a:lnTo>
                <a:cubicBezTo>
                  <a:pt x="17514" y="11450"/>
                  <a:pt x="17777" y="12164"/>
                  <a:pt x="18101" y="12164"/>
                </a:cubicBezTo>
                <a:close/>
                <a:moveTo>
                  <a:pt x="11094" y="12164"/>
                </a:moveTo>
                <a:cubicBezTo>
                  <a:pt x="11418" y="12164"/>
                  <a:pt x="11676" y="11450"/>
                  <a:pt x="11676" y="10583"/>
                </a:cubicBezTo>
                <a:lnTo>
                  <a:pt x="10506" y="10583"/>
                </a:lnTo>
                <a:cubicBezTo>
                  <a:pt x="10511" y="11450"/>
                  <a:pt x="10769" y="12164"/>
                  <a:pt x="11094" y="12164"/>
                </a:cubicBezTo>
                <a:close/>
                <a:moveTo>
                  <a:pt x="4683" y="12623"/>
                </a:moveTo>
                <a:cubicBezTo>
                  <a:pt x="4673" y="12725"/>
                  <a:pt x="4673" y="12827"/>
                  <a:pt x="4673" y="12929"/>
                </a:cubicBezTo>
                <a:lnTo>
                  <a:pt x="5843" y="12929"/>
                </a:lnTo>
                <a:cubicBezTo>
                  <a:pt x="5843" y="12636"/>
                  <a:pt x="5814" y="12368"/>
                  <a:pt x="5763" y="12126"/>
                </a:cubicBezTo>
                <a:cubicBezTo>
                  <a:pt x="5401" y="12305"/>
                  <a:pt x="5040" y="12470"/>
                  <a:pt x="4683" y="12623"/>
                </a:cubicBezTo>
                <a:close/>
                <a:moveTo>
                  <a:pt x="9356" y="10226"/>
                </a:moveTo>
                <a:cubicBezTo>
                  <a:pt x="9346" y="10341"/>
                  <a:pt x="9342" y="10456"/>
                  <a:pt x="9342" y="10570"/>
                </a:cubicBezTo>
                <a:lnTo>
                  <a:pt x="10511" y="10570"/>
                </a:lnTo>
                <a:cubicBezTo>
                  <a:pt x="10511" y="10201"/>
                  <a:pt x="10464" y="9869"/>
                  <a:pt x="10389" y="9601"/>
                </a:cubicBezTo>
                <a:cubicBezTo>
                  <a:pt x="10041" y="9818"/>
                  <a:pt x="9699" y="10035"/>
                  <a:pt x="9356" y="10226"/>
                </a:cubicBezTo>
                <a:close/>
                <a:moveTo>
                  <a:pt x="8186" y="10902"/>
                </a:moveTo>
                <a:cubicBezTo>
                  <a:pt x="8238" y="11629"/>
                  <a:pt x="8477" y="12177"/>
                  <a:pt x="8759" y="12177"/>
                </a:cubicBezTo>
                <a:cubicBezTo>
                  <a:pt x="9083" y="12177"/>
                  <a:pt x="9342" y="11463"/>
                  <a:pt x="9342" y="10596"/>
                </a:cubicBezTo>
                <a:lnTo>
                  <a:pt x="8755" y="10596"/>
                </a:lnTo>
                <a:cubicBezTo>
                  <a:pt x="8562" y="10685"/>
                  <a:pt x="8374" y="10787"/>
                  <a:pt x="8186" y="10902"/>
                </a:cubicBezTo>
                <a:close/>
                <a:moveTo>
                  <a:pt x="12263" y="8989"/>
                </a:moveTo>
                <a:cubicBezTo>
                  <a:pt x="11939" y="8989"/>
                  <a:pt x="11681" y="9703"/>
                  <a:pt x="11681" y="10570"/>
                </a:cubicBezTo>
                <a:lnTo>
                  <a:pt x="12850" y="10570"/>
                </a:lnTo>
                <a:cubicBezTo>
                  <a:pt x="12845" y="9703"/>
                  <a:pt x="12582" y="8989"/>
                  <a:pt x="12263" y="8989"/>
                </a:cubicBezTo>
                <a:close/>
                <a:moveTo>
                  <a:pt x="19266" y="6643"/>
                </a:moveTo>
                <a:cubicBezTo>
                  <a:pt x="18942" y="6643"/>
                  <a:pt x="18683" y="7357"/>
                  <a:pt x="18683" y="8224"/>
                </a:cubicBezTo>
                <a:lnTo>
                  <a:pt x="19853" y="8224"/>
                </a:lnTo>
                <a:cubicBezTo>
                  <a:pt x="19853" y="7345"/>
                  <a:pt x="19590" y="6643"/>
                  <a:pt x="19266" y="6643"/>
                </a:cubicBezTo>
                <a:close/>
                <a:moveTo>
                  <a:pt x="14597" y="8989"/>
                </a:moveTo>
                <a:cubicBezTo>
                  <a:pt x="14273" y="8989"/>
                  <a:pt x="14015" y="9703"/>
                  <a:pt x="14015" y="10570"/>
                </a:cubicBezTo>
                <a:lnTo>
                  <a:pt x="15184" y="10570"/>
                </a:lnTo>
                <a:cubicBezTo>
                  <a:pt x="15180" y="9703"/>
                  <a:pt x="14917" y="8989"/>
                  <a:pt x="14597" y="8989"/>
                </a:cubicBezTo>
                <a:close/>
                <a:moveTo>
                  <a:pt x="6871" y="11591"/>
                </a:moveTo>
                <a:cubicBezTo>
                  <a:pt x="6627" y="11718"/>
                  <a:pt x="6378" y="11833"/>
                  <a:pt x="6129" y="11960"/>
                </a:cubicBezTo>
                <a:cubicBezTo>
                  <a:pt x="6214" y="12088"/>
                  <a:pt x="6312" y="12164"/>
                  <a:pt x="6420" y="12164"/>
                </a:cubicBezTo>
                <a:cubicBezTo>
                  <a:pt x="6604" y="12164"/>
                  <a:pt x="6768" y="11935"/>
                  <a:pt x="6871" y="11591"/>
                </a:cubicBezTo>
                <a:close/>
                <a:moveTo>
                  <a:pt x="16932" y="8989"/>
                </a:moveTo>
                <a:cubicBezTo>
                  <a:pt x="16607" y="8989"/>
                  <a:pt x="16349" y="9703"/>
                  <a:pt x="16349" y="10570"/>
                </a:cubicBezTo>
                <a:lnTo>
                  <a:pt x="17519" y="10570"/>
                </a:lnTo>
                <a:cubicBezTo>
                  <a:pt x="17514" y="9703"/>
                  <a:pt x="17256" y="8989"/>
                  <a:pt x="16932" y="8989"/>
                </a:cubicBezTo>
                <a:close/>
                <a:moveTo>
                  <a:pt x="19266" y="8989"/>
                </a:moveTo>
                <a:cubicBezTo>
                  <a:pt x="18942" y="8989"/>
                  <a:pt x="18683" y="9703"/>
                  <a:pt x="18683" y="10570"/>
                </a:cubicBezTo>
                <a:lnTo>
                  <a:pt x="19853" y="10570"/>
                </a:lnTo>
                <a:cubicBezTo>
                  <a:pt x="19853" y="9703"/>
                  <a:pt x="19590" y="8989"/>
                  <a:pt x="19266" y="8989"/>
                </a:cubicBezTo>
                <a:close/>
                <a:moveTo>
                  <a:pt x="21600" y="8989"/>
                </a:moveTo>
                <a:cubicBezTo>
                  <a:pt x="21276" y="8989"/>
                  <a:pt x="21018" y="9703"/>
                  <a:pt x="21018" y="10570"/>
                </a:cubicBezTo>
                <a:lnTo>
                  <a:pt x="21600" y="10570"/>
                </a:lnTo>
                <a:lnTo>
                  <a:pt x="21600" y="8989"/>
                </a:lnTo>
                <a:close/>
                <a:moveTo>
                  <a:pt x="18101" y="7447"/>
                </a:moveTo>
                <a:cubicBezTo>
                  <a:pt x="18425" y="7447"/>
                  <a:pt x="18683" y="6732"/>
                  <a:pt x="18683" y="5865"/>
                </a:cubicBezTo>
                <a:lnTo>
                  <a:pt x="17514" y="5865"/>
                </a:lnTo>
                <a:cubicBezTo>
                  <a:pt x="17514" y="6745"/>
                  <a:pt x="17777" y="7447"/>
                  <a:pt x="18101" y="7447"/>
                </a:cubicBezTo>
                <a:close/>
                <a:moveTo>
                  <a:pt x="15189" y="6171"/>
                </a:moveTo>
                <a:cubicBezTo>
                  <a:pt x="15241" y="6898"/>
                  <a:pt x="15480" y="7447"/>
                  <a:pt x="15762" y="7447"/>
                </a:cubicBezTo>
                <a:cubicBezTo>
                  <a:pt x="16086" y="7447"/>
                  <a:pt x="16344" y="6732"/>
                  <a:pt x="16344" y="5865"/>
                </a:cubicBezTo>
                <a:lnTo>
                  <a:pt x="15551" y="5865"/>
                </a:lnTo>
                <a:cubicBezTo>
                  <a:pt x="15433" y="5967"/>
                  <a:pt x="15311" y="6069"/>
                  <a:pt x="15189" y="6171"/>
                </a:cubicBezTo>
                <a:close/>
                <a:moveTo>
                  <a:pt x="20435" y="7447"/>
                </a:moveTo>
                <a:cubicBezTo>
                  <a:pt x="20759" y="7447"/>
                  <a:pt x="21018" y="6732"/>
                  <a:pt x="21018" y="5865"/>
                </a:cubicBezTo>
                <a:lnTo>
                  <a:pt x="19848" y="5865"/>
                </a:lnTo>
                <a:cubicBezTo>
                  <a:pt x="19853" y="6745"/>
                  <a:pt x="20111" y="7447"/>
                  <a:pt x="20435" y="7447"/>
                </a:cubicBezTo>
                <a:close/>
                <a:moveTo>
                  <a:pt x="16932" y="6643"/>
                </a:moveTo>
                <a:cubicBezTo>
                  <a:pt x="16607" y="6643"/>
                  <a:pt x="16349" y="7357"/>
                  <a:pt x="16349" y="8224"/>
                </a:cubicBezTo>
                <a:lnTo>
                  <a:pt x="17519" y="8224"/>
                </a:lnTo>
                <a:cubicBezTo>
                  <a:pt x="17514" y="7345"/>
                  <a:pt x="17256" y="6643"/>
                  <a:pt x="16932" y="6643"/>
                </a:cubicBezTo>
                <a:close/>
                <a:moveTo>
                  <a:pt x="17148" y="4386"/>
                </a:moveTo>
                <a:cubicBezTo>
                  <a:pt x="16908" y="4616"/>
                  <a:pt x="16668" y="4845"/>
                  <a:pt x="16429" y="5075"/>
                </a:cubicBezTo>
                <a:cubicBezTo>
                  <a:pt x="16377" y="5304"/>
                  <a:pt x="16349" y="5572"/>
                  <a:pt x="16349" y="5865"/>
                </a:cubicBezTo>
                <a:lnTo>
                  <a:pt x="17519" y="5865"/>
                </a:lnTo>
                <a:cubicBezTo>
                  <a:pt x="17514" y="5190"/>
                  <a:pt x="17364" y="4629"/>
                  <a:pt x="17148" y="4386"/>
                </a:cubicBezTo>
                <a:close/>
                <a:moveTo>
                  <a:pt x="21600" y="4284"/>
                </a:moveTo>
                <a:cubicBezTo>
                  <a:pt x="21276" y="4284"/>
                  <a:pt x="21018" y="4998"/>
                  <a:pt x="21018" y="5865"/>
                </a:cubicBezTo>
                <a:lnTo>
                  <a:pt x="21600" y="5865"/>
                </a:lnTo>
                <a:lnTo>
                  <a:pt x="21600" y="4284"/>
                </a:lnTo>
                <a:close/>
                <a:moveTo>
                  <a:pt x="19496" y="2053"/>
                </a:moveTo>
                <a:cubicBezTo>
                  <a:pt x="19247" y="2308"/>
                  <a:pt x="18993" y="2550"/>
                  <a:pt x="18744" y="2805"/>
                </a:cubicBezTo>
                <a:cubicBezTo>
                  <a:pt x="18707" y="3022"/>
                  <a:pt x="18683" y="3251"/>
                  <a:pt x="18683" y="3506"/>
                </a:cubicBezTo>
                <a:lnTo>
                  <a:pt x="19853" y="3506"/>
                </a:lnTo>
                <a:cubicBezTo>
                  <a:pt x="19853" y="2856"/>
                  <a:pt x="19703" y="2282"/>
                  <a:pt x="19496" y="2053"/>
                </a:cubicBezTo>
                <a:close/>
                <a:moveTo>
                  <a:pt x="19266" y="4284"/>
                </a:moveTo>
                <a:cubicBezTo>
                  <a:pt x="18942" y="4284"/>
                  <a:pt x="18683" y="4998"/>
                  <a:pt x="18683" y="5865"/>
                </a:cubicBezTo>
                <a:lnTo>
                  <a:pt x="19853" y="5865"/>
                </a:lnTo>
                <a:cubicBezTo>
                  <a:pt x="19853" y="4986"/>
                  <a:pt x="19590" y="4284"/>
                  <a:pt x="19266" y="4284"/>
                </a:cubicBezTo>
                <a:close/>
                <a:moveTo>
                  <a:pt x="20435" y="5088"/>
                </a:moveTo>
                <a:cubicBezTo>
                  <a:pt x="20759" y="5088"/>
                  <a:pt x="21018" y="4374"/>
                  <a:pt x="21018" y="3506"/>
                </a:cubicBezTo>
                <a:lnTo>
                  <a:pt x="19848" y="3506"/>
                </a:lnTo>
                <a:cubicBezTo>
                  <a:pt x="19853" y="4386"/>
                  <a:pt x="20111" y="5088"/>
                  <a:pt x="20435" y="5088"/>
                </a:cubicBezTo>
                <a:close/>
                <a:moveTo>
                  <a:pt x="17547" y="4004"/>
                </a:moveTo>
                <a:cubicBezTo>
                  <a:pt x="17622" y="4641"/>
                  <a:pt x="17843" y="5100"/>
                  <a:pt x="18101" y="5100"/>
                </a:cubicBezTo>
                <a:cubicBezTo>
                  <a:pt x="18425" y="5100"/>
                  <a:pt x="18683" y="4386"/>
                  <a:pt x="18683" y="3519"/>
                </a:cubicBezTo>
                <a:lnTo>
                  <a:pt x="18045" y="3519"/>
                </a:lnTo>
                <a:cubicBezTo>
                  <a:pt x="17876" y="3672"/>
                  <a:pt x="17711" y="3838"/>
                  <a:pt x="17547" y="4004"/>
                </a:cubicBezTo>
                <a:close/>
                <a:moveTo>
                  <a:pt x="21018" y="3506"/>
                </a:moveTo>
                <a:lnTo>
                  <a:pt x="21600" y="3506"/>
                </a:lnTo>
                <a:lnTo>
                  <a:pt x="21600" y="1925"/>
                </a:lnTo>
                <a:cubicBezTo>
                  <a:pt x="21281" y="1925"/>
                  <a:pt x="21018" y="2627"/>
                  <a:pt x="21018" y="3506"/>
                </a:cubicBezTo>
                <a:close/>
                <a:moveTo>
                  <a:pt x="11638" y="8798"/>
                </a:moveTo>
                <a:cubicBezTo>
                  <a:pt x="11328" y="9002"/>
                  <a:pt x="11018" y="9206"/>
                  <a:pt x="10708" y="9397"/>
                </a:cubicBezTo>
                <a:cubicBezTo>
                  <a:pt x="10812" y="9652"/>
                  <a:pt x="10948" y="9793"/>
                  <a:pt x="11094" y="9793"/>
                </a:cubicBezTo>
                <a:cubicBezTo>
                  <a:pt x="11342" y="9805"/>
                  <a:pt x="11549" y="9385"/>
                  <a:pt x="11638" y="8798"/>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1C56FE17-8AE1-CF48-A4B3-D9574787E878}"/>
              </a:ext>
            </a:extLst>
          </p:cNvPr>
          <p:cNvSpPr/>
          <p:nvPr userDrawn="1"/>
        </p:nvSpPr>
        <p:spPr>
          <a:xfrm>
            <a:off x="-11429" y="5297487"/>
            <a:ext cx="8709660" cy="1560513"/>
          </a:xfrm>
          <a:custGeom>
            <a:avLst/>
            <a:gdLst/>
            <a:ahLst/>
            <a:cxnLst>
              <a:cxn ang="0">
                <a:pos x="wd2" y="hd2"/>
              </a:cxn>
              <a:cxn ang="5400000">
                <a:pos x="wd2" y="hd2"/>
              </a:cxn>
              <a:cxn ang="10800000">
                <a:pos x="wd2" y="hd2"/>
              </a:cxn>
              <a:cxn ang="16200000">
                <a:pos x="wd2" y="hd2"/>
              </a:cxn>
            </a:cxnLst>
            <a:rect l="0" t="0" r="r" b="b"/>
            <a:pathLst>
              <a:path w="21600" h="21098" extrusionOk="0">
                <a:moveTo>
                  <a:pt x="20715" y="19192"/>
                </a:moveTo>
                <a:cubicBezTo>
                  <a:pt x="19339" y="16101"/>
                  <a:pt x="18035" y="11414"/>
                  <a:pt x="16671" y="8272"/>
                </a:cubicBezTo>
                <a:cubicBezTo>
                  <a:pt x="15317" y="5147"/>
                  <a:pt x="13937" y="2932"/>
                  <a:pt x="12535" y="1507"/>
                </a:cubicBezTo>
                <a:cubicBezTo>
                  <a:pt x="10551" y="-502"/>
                  <a:pt x="8614" y="-502"/>
                  <a:pt x="6630" y="1507"/>
                </a:cubicBezTo>
                <a:cubicBezTo>
                  <a:pt x="5231" y="2932"/>
                  <a:pt x="3849" y="5147"/>
                  <a:pt x="2494" y="8272"/>
                </a:cubicBezTo>
                <a:cubicBezTo>
                  <a:pt x="1650" y="10229"/>
                  <a:pt x="828" y="12753"/>
                  <a:pt x="0" y="15140"/>
                </a:cubicBezTo>
                <a:lnTo>
                  <a:pt x="0" y="21098"/>
                </a:lnTo>
                <a:lnTo>
                  <a:pt x="21600" y="21098"/>
                </a:lnTo>
                <a:cubicBezTo>
                  <a:pt x="21304" y="20480"/>
                  <a:pt x="21008" y="19862"/>
                  <a:pt x="20715" y="19192"/>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12319E5F-28B0-714B-B92A-1C3FD5F49816}"/>
              </a:ext>
            </a:extLst>
          </p:cNvPr>
          <p:cNvSpPr/>
          <p:nvPr userDrawn="1"/>
        </p:nvSpPr>
        <p:spPr>
          <a:xfrm>
            <a:off x="4420870" y="6082981"/>
            <a:ext cx="4723130" cy="775019"/>
          </a:xfrm>
          <a:custGeom>
            <a:avLst/>
            <a:gdLst/>
            <a:ahLst/>
            <a:cxnLst>
              <a:cxn ang="0">
                <a:pos x="wd2" y="hd2"/>
              </a:cxn>
              <a:cxn ang="5400000">
                <a:pos x="wd2" y="hd2"/>
              </a:cxn>
              <a:cxn ang="10800000">
                <a:pos x="wd2" y="hd2"/>
              </a:cxn>
              <a:cxn ang="16200000">
                <a:pos x="wd2" y="hd2"/>
              </a:cxn>
            </a:cxnLst>
            <a:rect l="0" t="0" r="r" b="b"/>
            <a:pathLst>
              <a:path w="21600" h="21124" extrusionOk="0">
                <a:moveTo>
                  <a:pt x="21600" y="21124"/>
                </a:moveTo>
                <a:lnTo>
                  <a:pt x="21600" y="286"/>
                </a:lnTo>
                <a:cubicBezTo>
                  <a:pt x="18667" y="-476"/>
                  <a:pt x="15752" y="286"/>
                  <a:pt x="12784" y="2570"/>
                </a:cubicBezTo>
                <a:cubicBezTo>
                  <a:pt x="9642" y="4993"/>
                  <a:pt x="6546" y="8766"/>
                  <a:pt x="3503" y="14062"/>
                </a:cubicBezTo>
                <a:cubicBezTo>
                  <a:pt x="2322" y="16139"/>
                  <a:pt x="1158" y="18597"/>
                  <a:pt x="0" y="21124"/>
                </a:cubicBezTo>
                <a:lnTo>
                  <a:pt x="21600" y="21124"/>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B31F0DAA-63BE-E54D-A83E-57040567CCB4}"/>
              </a:ext>
            </a:extLst>
          </p:cNvPr>
          <p:cNvSpPr/>
          <p:nvPr userDrawn="1"/>
        </p:nvSpPr>
        <p:spPr>
          <a:xfrm>
            <a:off x="0" y="5533383"/>
            <a:ext cx="6186172" cy="1324617"/>
          </a:xfrm>
          <a:custGeom>
            <a:avLst/>
            <a:gdLst/>
            <a:ahLst/>
            <a:cxnLst>
              <a:cxn ang="0">
                <a:pos x="wd2" y="hd2"/>
              </a:cxn>
              <a:cxn ang="5400000">
                <a:pos x="wd2" y="hd2"/>
              </a:cxn>
              <a:cxn ang="10800000">
                <a:pos x="wd2" y="hd2"/>
              </a:cxn>
              <a:cxn ang="16200000">
                <a:pos x="wd2" y="hd2"/>
              </a:cxn>
            </a:cxnLst>
            <a:rect l="0" t="0" r="r" b="b"/>
            <a:pathLst>
              <a:path w="21600" h="21415" extrusionOk="0">
                <a:moveTo>
                  <a:pt x="19962" y="19341"/>
                </a:moveTo>
                <a:cubicBezTo>
                  <a:pt x="17616" y="16220"/>
                  <a:pt x="15386" y="11498"/>
                  <a:pt x="13057" y="8336"/>
                </a:cubicBezTo>
                <a:cubicBezTo>
                  <a:pt x="10747" y="5174"/>
                  <a:pt x="8388" y="2956"/>
                  <a:pt x="5998" y="1519"/>
                </a:cubicBezTo>
                <a:cubicBezTo>
                  <a:pt x="3979" y="308"/>
                  <a:pt x="1992" y="-185"/>
                  <a:pt x="0" y="61"/>
                </a:cubicBezTo>
                <a:lnTo>
                  <a:pt x="0" y="21415"/>
                </a:lnTo>
                <a:lnTo>
                  <a:pt x="21600" y="21415"/>
                </a:lnTo>
                <a:cubicBezTo>
                  <a:pt x="21056" y="20737"/>
                  <a:pt x="20507" y="20060"/>
                  <a:pt x="19962" y="19341"/>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3340735"/>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tx2"/>
        </a:solidFill>
        <a:effectLst/>
      </p:bgPr>
    </p:b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13AB0AB2-CA01-9146-B853-A2A4EFA74D71}"/>
              </a:ext>
            </a:extLst>
          </p:cNvPr>
          <p:cNvSpPr/>
          <p:nvPr userDrawn="1"/>
        </p:nvSpPr>
        <p:spPr>
          <a:xfrm>
            <a:off x="0" y="2549842"/>
            <a:ext cx="9144000" cy="2530158"/>
          </a:xfrm>
          <a:custGeom>
            <a:avLst/>
            <a:gdLst/>
            <a:ahLst/>
            <a:cxnLst>
              <a:cxn ang="0">
                <a:pos x="wd2" y="hd2"/>
              </a:cxn>
              <a:cxn ang="5400000">
                <a:pos x="wd2" y="hd2"/>
              </a:cxn>
              <a:cxn ang="10800000">
                <a:pos x="wd2" y="hd2"/>
              </a:cxn>
              <a:cxn ang="16200000">
                <a:pos x="wd2" y="hd2"/>
              </a:cxn>
            </a:cxnLst>
            <a:rect l="0" t="0" r="r" b="b"/>
            <a:pathLst>
              <a:path w="21600" h="21335" extrusionOk="0">
                <a:moveTo>
                  <a:pt x="3" y="21335"/>
                </a:moveTo>
                <a:lnTo>
                  <a:pt x="21600" y="21335"/>
                </a:lnTo>
                <a:lnTo>
                  <a:pt x="21600" y="8109"/>
                </a:lnTo>
                <a:cubicBezTo>
                  <a:pt x="20605" y="6814"/>
                  <a:pt x="19618" y="5421"/>
                  <a:pt x="18605" y="4351"/>
                </a:cubicBezTo>
                <a:cubicBezTo>
                  <a:pt x="17040" y="2701"/>
                  <a:pt x="15441" y="1545"/>
                  <a:pt x="13822" y="795"/>
                </a:cubicBezTo>
                <a:cubicBezTo>
                  <a:pt x="11526" y="-265"/>
                  <a:pt x="9289" y="-265"/>
                  <a:pt x="6992" y="795"/>
                </a:cubicBezTo>
                <a:cubicBezTo>
                  <a:pt x="5373" y="1545"/>
                  <a:pt x="3778" y="2712"/>
                  <a:pt x="2210" y="4351"/>
                </a:cubicBezTo>
                <a:cubicBezTo>
                  <a:pt x="1463" y="5132"/>
                  <a:pt x="732" y="6096"/>
                  <a:pt x="0" y="7071"/>
                </a:cubicBezTo>
                <a:lnTo>
                  <a:pt x="0" y="21335"/>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C94ECDD1-2479-674A-AF44-799326049A97}"/>
              </a:ext>
            </a:extLst>
          </p:cNvPr>
          <p:cNvSpPr/>
          <p:nvPr userDrawn="1"/>
        </p:nvSpPr>
        <p:spPr>
          <a:xfrm>
            <a:off x="4419600" y="2956241"/>
            <a:ext cx="4724400" cy="1713231"/>
          </a:xfrm>
          <a:custGeom>
            <a:avLst/>
            <a:gdLst/>
            <a:ahLst/>
            <a:cxnLst>
              <a:cxn ang="0">
                <a:pos x="wd2" y="hd2"/>
              </a:cxn>
              <a:cxn ang="5400000">
                <a:pos x="wd2" y="hd2"/>
              </a:cxn>
              <a:cxn ang="10800000">
                <a:pos x="wd2" y="hd2"/>
              </a:cxn>
              <a:cxn ang="16200000">
                <a:pos x="wd2" y="hd2"/>
              </a:cxn>
            </a:cxnLst>
            <a:rect l="0" t="0" r="r" b="b"/>
            <a:pathLst>
              <a:path w="21600" h="21600" extrusionOk="0">
                <a:moveTo>
                  <a:pt x="12954" y="10728"/>
                </a:moveTo>
                <a:lnTo>
                  <a:pt x="14396" y="10728"/>
                </a:lnTo>
                <a:cubicBezTo>
                  <a:pt x="14396" y="11833"/>
                  <a:pt x="14072" y="12713"/>
                  <a:pt x="13678" y="12713"/>
                </a:cubicBezTo>
                <a:cubicBezTo>
                  <a:pt x="13284" y="12713"/>
                  <a:pt x="12954" y="11833"/>
                  <a:pt x="12954" y="10728"/>
                </a:cubicBezTo>
                <a:close/>
                <a:moveTo>
                  <a:pt x="10800" y="12713"/>
                </a:moveTo>
                <a:cubicBezTo>
                  <a:pt x="11200" y="12713"/>
                  <a:pt x="11518" y="11817"/>
                  <a:pt x="11518" y="10728"/>
                </a:cubicBezTo>
                <a:lnTo>
                  <a:pt x="10076" y="10728"/>
                </a:lnTo>
                <a:cubicBezTo>
                  <a:pt x="10076" y="11833"/>
                  <a:pt x="10400" y="12713"/>
                  <a:pt x="10800" y="12713"/>
                </a:cubicBezTo>
                <a:close/>
                <a:moveTo>
                  <a:pt x="7916" y="12713"/>
                </a:moveTo>
                <a:cubicBezTo>
                  <a:pt x="8316" y="12713"/>
                  <a:pt x="8634" y="11817"/>
                  <a:pt x="8634" y="10728"/>
                </a:cubicBezTo>
                <a:lnTo>
                  <a:pt x="7192" y="10728"/>
                </a:lnTo>
                <a:cubicBezTo>
                  <a:pt x="7198" y="11833"/>
                  <a:pt x="7522" y="12713"/>
                  <a:pt x="7916" y="12713"/>
                </a:cubicBezTo>
                <a:close/>
                <a:moveTo>
                  <a:pt x="4326" y="10968"/>
                </a:moveTo>
                <a:cubicBezTo>
                  <a:pt x="4366" y="11961"/>
                  <a:pt x="4673" y="12729"/>
                  <a:pt x="5038" y="12729"/>
                </a:cubicBezTo>
                <a:cubicBezTo>
                  <a:pt x="5438" y="12729"/>
                  <a:pt x="5756" y="11833"/>
                  <a:pt x="5756" y="10744"/>
                </a:cubicBezTo>
                <a:lnTo>
                  <a:pt x="4882" y="10744"/>
                </a:lnTo>
                <a:cubicBezTo>
                  <a:pt x="4696" y="10808"/>
                  <a:pt x="4511" y="10888"/>
                  <a:pt x="4326" y="10968"/>
                </a:cubicBezTo>
                <a:close/>
                <a:moveTo>
                  <a:pt x="17998" y="8742"/>
                </a:moveTo>
                <a:cubicBezTo>
                  <a:pt x="17599" y="8742"/>
                  <a:pt x="17280" y="9639"/>
                  <a:pt x="17280" y="10728"/>
                </a:cubicBezTo>
                <a:lnTo>
                  <a:pt x="18722" y="10728"/>
                </a:lnTo>
                <a:cubicBezTo>
                  <a:pt x="18716" y="9623"/>
                  <a:pt x="18392" y="8742"/>
                  <a:pt x="17998" y="8742"/>
                </a:cubicBezTo>
                <a:close/>
                <a:moveTo>
                  <a:pt x="15114" y="8742"/>
                </a:moveTo>
                <a:cubicBezTo>
                  <a:pt x="14715" y="8742"/>
                  <a:pt x="14396" y="9639"/>
                  <a:pt x="14396" y="10728"/>
                </a:cubicBezTo>
                <a:lnTo>
                  <a:pt x="15838" y="10728"/>
                </a:lnTo>
                <a:cubicBezTo>
                  <a:pt x="15838" y="9623"/>
                  <a:pt x="15514" y="8742"/>
                  <a:pt x="15114" y="8742"/>
                </a:cubicBezTo>
                <a:close/>
                <a:moveTo>
                  <a:pt x="11535" y="7333"/>
                </a:moveTo>
                <a:cubicBezTo>
                  <a:pt x="11524" y="7478"/>
                  <a:pt x="11518" y="7622"/>
                  <a:pt x="11518" y="7766"/>
                </a:cubicBezTo>
                <a:lnTo>
                  <a:pt x="12960" y="7766"/>
                </a:lnTo>
                <a:cubicBezTo>
                  <a:pt x="12960" y="7301"/>
                  <a:pt x="12902" y="6885"/>
                  <a:pt x="12809" y="6549"/>
                </a:cubicBezTo>
                <a:cubicBezTo>
                  <a:pt x="12381" y="6821"/>
                  <a:pt x="11958" y="7077"/>
                  <a:pt x="11535" y="7333"/>
                </a:cubicBezTo>
                <a:close/>
                <a:moveTo>
                  <a:pt x="16556" y="12713"/>
                </a:moveTo>
                <a:cubicBezTo>
                  <a:pt x="16956" y="12713"/>
                  <a:pt x="17274" y="11817"/>
                  <a:pt x="17274" y="10728"/>
                </a:cubicBezTo>
                <a:lnTo>
                  <a:pt x="15832" y="10728"/>
                </a:lnTo>
                <a:cubicBezTo>
                  <a:pt x="15838" y="11833"/>
                  <a:pt x="16157" y="12713"/>
                  <a:pt x="16556" y="12713"/>
                </a:cubicBezTo>
                <a:close/>
                <a:moveTo>
                  <a:pt x="19434" y="12713"/>
                </a:moveTo>
                <a:cubicBezTo>
                  <a:pt x="19834" y="12713"/>
                  <a:pt x="20152" y="11817"/>
                  <a:pt x="20152" y="10728"/>
                </a:cubicBezTo>
                <a:lnTo>
                  <a:pt x="18710" y="10728"/>
                </a:lnTo>
                <a:cubicBezTo>
                  <a:pt x="18716" y="11833"/>
                  <a:pt x="19040" y="12713"/>
                  <a:pt x="19434" y="12713"/>
                </a:cubicBezTo>
                <a:close/>
                <a:moveTo>
                  <a:pt x="20876" y="8742"/>
                </a:moveTo>
                <a:cubicBezTo>
                  <a:pt x="20477" y="8742"/>
                  <a:pt x="20158" y="9639"/>
                  <a:pt x="20158" y="10728"/>
                </a:cubicBezTo>
                <a:lnTo>
                  <a:pt x="21600" y="10728"/>
                </a:lnTo>
                <a:cubicBezTo>
                  <a:pt x="21594" y="9623"/>
                  <a:pt x="21270" y="8742"/>
                  <a:pt x="20876" y="8742"/>
                </a:cubicBezTo>
                <a:close/>
                <a:moveTo>
                  <a:pt x="13678" y="9767"/>
                </a:moveTo>
                <a:cubicBezTo>
                  <a:pt x="14078" y="9767"/>
                  <a:pt x="14396" y="8871"/>
                  <a:pt x="14396" y="7782"/>
                </a:cubicBezTo>
                <a:lnTo>
                  <a:pt x="12954" y="7782"/>
                </a:lnTo>
                <a:cubicBezTo>
                  <a:pt x="12954" y="8871"/>
                  <a:pt x="13279" y="9767"/>
                  <a:pt x="13678" y="9767"/>
                </a:cubicBezTo>
                <a:close/>
                <a:moveTo>
                  <a:pt x="19434" y="9767"/>
                </a:moveTo>
                <a:cubicBezTo>
                  <a:pt x="19834" y="9767"/>
                  <a:pt x="20152" y="8871"/>
                  <a:pt x="20152" y="7782"/>
                </a:cubicBezTo>
                <a:lnTo>
                  <a:pt x="18710" y="7782"/>
                </a:lnTo>
                <a:cubicBezTo>
                  <a:pt x="18716" y="8871"/>
                  <a:pt x="19040" y="9767"/>
                  <a:pt x="19434" y="9767"/>
                </a:cubicBezTo>
                <a:close/>
                <a:moveTo>
                  <a:pt x="16556" y="9767"/>
                </a:moveTo>
                <a:cubicBezTo>
                  <a:pt x="16956" y="9767"/>
                  <a:pt x="17274" y="8871"/>
                  <a:pt x="17274" y="7782"/>
                </a:cubicBezTo>
                <a:lnTo>
                  <a:pt x="15832" y="7782"/>
                </a:lnTo>
                <a:cubicBezTo>
                  <a:pt x="15838" y="8871"/>
                  <a:pt x="16157" y="9767"/>
                  <a:pt x="16556" y="9767"/>
                </a:cubicBezTo>
                <a:close/>
                <a:moveTo>
                  <a:pt x="10094" y="8166"/>
                </a:moveTo>
                <a:cubicBezTo>
                  <a:pt x="10157" y="9079"/>
                  <a:pt x="10453" y="9767"/>
                  <a:pt x="10800" y="9767"/>
                </a:cubicBezTo>
                <a:cubicBezTo>
                  <a:pt x="11200" y="9767"/>
                  <a:pt x="11518" y="8871"/>
                  <a:pt x="11518" y="7782"/>
                </a:cubicBezTo>
                <a:lnTo>
                  <a:pt x="10794" y="7782"/>
                </a:lnTo>
                <a:cubicBezTo>
                  <a:pt x="10557" y="7910"/>
                  <a:pt x="10325" y="8038"/>
                  <a:pt x="10094" y="8166"/>
                </a:cubicBezTo>
                <a:close/>
                <a:moveTo>
                  <a:pt x="15114" y="5780"/>
                </a:moveTo>
                <a:cubicBezTo>
                  <a:pt x="14715" y="5780"/>
                  <a:pt x="14396" y="6677"/>
                  <a:pt x="14396" y="7766"/>
                </a:cubicBezTo>
                <a:lnTo>
                  <a:pt x="15838" y="7766"/>
                </a:lnTo>
                <a:cubicBezTo>
                  <a:pt x="15838" y="6677"/>
                  <a:pt x="15514" y="5780"/>
                  <a:pt x="15114" y="5780"/>
                </a:cubicBezTo>
                <a:close/>
                <a:moveTo>
                  <a:pt x="8472" y="9031"/>
                </a:moveTo>
                <a:cubicBezTo>
                  <a:pt x="8171" y="9191"/>
                  <a:pt x="7864" y="9335"/>
                  <a:pt x="7557" y="9495"/>
                </a:cubicBezTo>
                <a:cubicBezTo>
                  <a:pt x="7661" y="9655"/>
                  <a:pt x="7783" y="9751"/>
                  <a:pt x="7916" y="9751"/>
                </a:cubicBezTo>
                <a:cubicBezTo>
                  <a:pt x="8142" y="9767"/>
                  <a:pt x="8339" y="9479"/>
                  <a:pt x="8472" y="9031"/>
                </a:cubicBezTo>
                <a:close/>
                <a:moveTo>
                  <a:pt x="17998" y="5780"/>
                </a:moveTo>
                <a:cubicBezTo>
                  <a:pt x="17599" y="5780"/>
                  <a:pt x="17280" y="6677"/>
                  <a:pt x="17280" y="7766"/>
                </a:cubicBezTo>
                <a:lnTo>
                  <a:pt x="18722" y="7766"/>
                </a:lnTo>
                <a:cubicBezTo>
                  <a:pt x="18716" y="6677"/>
                  <a:pt x="18392" y="5780"/>
                  <a:pt x="17998" y="5780"/>
                </a:cubicBezTo>
                <a:close/>
                <a:moveTo>
                  <a:pt x="20876" y="5780"/>
                </a:moveTo>
                <a:cubicBezTo>
                  <a:pt x="20477" y="5780"/>
                  <a:pt x="20158" y="6677"/>
                  <a:pt x="20158" y="7766"/>
                </a:cubicBezTo>
                <a:lnTo>
                  <a:pt x="21600" y="7766"/>
                </a:lnTo>
                <a:cubicBezTo>
                  <a:pt x="21594" y="6677"/>
                  <a:pt x="21270" y="5780"/>
                  <a:pt x="20876" y="5780"/>
                </a:cubicBezTo>
                <a:close/>
                <a:moveTo>
                  <a:pt x="5774" y="10344"/>
                </a:moveTo>
                <a:cubicBezTo>
                  <a:pt x="5762" y="10472"/>
                  <a:pt x="5762" y="10600"/>
                  <a:pt x="5762" y="10728"/>
                </a:cubicBezTo>
                <a:lnTo>
                  <a:pt x="7204" y="10728"/>
                </a:lnTo>
                <a:cubicBezTo>
                  <a:pt x="7204" y="10360"/>
                  <a:pt x="7169" y="10023"/>
                  <a:pt x="7105" y="9719"/>
                </a:cubicBezTo>
                <a:cubicBezTo>
                  <a:pt x="6660" y="9943"/>
                  <a:pt x="6214" y="10136"/>
                  <a:pt x="5774" y="10344"/>
                </a:cubicBezTo>
                <a:close/>
                <a:moveTo>
                  <a:pt x="15114" y="11705"/>
                </a:moveTo>
                <a:cubicBezTo>
                  <a:pt x="14715" y="11705"/>
                  <a:pt x="14396" y="12601"/>
                  <a:pt x="14396" y="13690"/>
                </a:cubicBezTo>
                <a:lnTo>
                  <a:pt x="15838" y="13690"/>
                </a:lnTo>
                <a:cubicBezTo>
                  <a:pt x="15838" y="12585"/>
                  <a:pt x="15514" y="11705"/>
                  <a:pt x="15114" y="11705"/>
                </a:cubicBezTo>
                <a:close/>
                <a:moveTo>
                  <a:pt x="20876" y="11705"/>
                </a:moveTo>
                <a:cubicBezTo>
                  <a:pt x="20477" y="11705"/>
                  <a:pt x="20158" y="12601"/>
                  <a:pt x="20158" y="13690"/>
                </a:cubicBezTo>
                <a:lnTo>
                  <a:pt x="21600" y="13690"/>
                </a:lnTo>
                <a:cubicBezTo>
                  <a:pt x="21594" y="12585"/>
                  <a:pt x="21270" y="11705"/>
                  <a:pt x="20876" y="11705"/>
                </a:cubicBezTo>
                <a:close/>
                <a:moveTo>
                  <a:pt x="17998" y="11705"/>
                </a:moveTo>
                <a:cubicBezTo>
                  <a:pt x="17599" y="11705"/>
                  <a:pt x="17280" y="12601"/>
                  <a:pt x="17280" y="13690"/>
                </a:cubicBezTo>
                <a:lnTo>
                  <a:pt x="18722" y="13690"/>
                </a:lnTo>
                <a:cubicBezTo>
                  <a:pt x="18716" y="12585"/>
                  <a:pt x="18392" y="11705"/>
                  <a:pt x="17998" y="11705"/>
                </a:cubicBezTo>
                <a:close/>
                <a:moveTo>
                  <a:pt x="19434" y="15676"/>
                </a:moveTo>
                <a:cubicBezTo>
                  <a:pt x="19834" y="15676"/>
                  <a:pt x="20152" y="14779"/>
                  <a:pt x="20152" y="13690"/>
                </a:cubicBezTo>
                <a:lnTo>
                  <a:pt x="18710" y="13690"/>
                </a:lnTo>
                <a:cubicBezTo>
                  <a:pt x="18716" y="14795"/>
                  <a:pt x="19040" y="15676"/>
                  <a:pt x="19434" y="15676"/>
                </a:cubicBezTo>
                <a:close/>
                <a:moveTo>
                  <a:pt x="12236" y="11705"/>
                </a:moveTo>
                <a:cubicBezTo>
                  <a:pt x="11837" y="11705"/>
                  <a:pt x="11518" y="12601"/>
                  <a:pt x="11518" y="13690"/>
                </a:cubicBezTo>
                <a:lnTo>
                  <a:pt x="12960" y="13690"/>
                </a:lnTo>
                <a:cubicBezTo>
                  <a:pt x="12954" y="12585"/>
                  <a:pt x="12636" y="11705"/>
                  <a:pt x="12236" y="11705"/>
                </a:cubicBezTo>
                <a:close/>
                <a:moveTo>
                  <a:pt x="6480" y="11705"/>
                </a:moveTo>
                <a:cubicBezTo>
                  <a:pt x="6080" y="11705"/>
                  <a:pt x="5762" y="12601"/>
                  <a:pt x="5762" y="13690"/>
                </a:cubicBezTo>
                <a:lnTo>
                  <a:pt x="7204" y="13690"/>
                </a:lnTo>
                <a:cubicBezTo>
                  <a:pt x="7198" y="12585"/>
                  <a:pt x="6874" y="11705"/>
                  <a:pt x="6480" y="11705"/>
                </a:cubicBezTo>
                <a:close/>
                <a:moveTo>
                  <a:pt x="3596" y="11705"/>
                </a:moveTo>
                <a:cubicBezTo>
                  <a:pt x="3197" y="11705"/>
                  <a:pt x="2878" y="12601"/>
                  <a:pt x="2878" y="13690"/>
                </a:cubicBezTo>
                <a:lnTo>
                  <a:pt x="4320" y="13690"/>
                </a:lnTo>
                <a:cubicBezTo>
                  <a:pt x="4320" y="12585"/>
                  <a:pt x="3996" y="11705"/>
                  <a:pt x="3596" y="11705"/>
                </a:cubicBezTo>
                <a:close/>
                <a:moveTo>
                  <a:pt x="9358" y="11705"/>
                </a:moveTo>
                <a:cubicBezTo>
                  <a:pt x="8958" y="11705"/>
                  <a:pt x="8640" y="12601"/>
                  <a:pt x="8640" y="13690"/>
                </a:cubicBezTo>
                <a:lnTo>
                  <a:pt x="10082" y="13690"/>
                </a:lnTo>
                <a:cubicBezTo>
                  <a:pt x="10076" y="12585"/>
                  <a:pt x="9758" y="11705"/>
                  <a:pt x="9358" y="11705"/>
                </a:cubicBezTo>
                <a:close/>
                <a:moveTo>
                  <a:pt x="12236" y="8742"/>
                </a:moveTo>
                <a:cubicBezTo>
                  <a:pt x="11837" y="8742"/>
                  <a:pt x="11518" y="9639"/>
                  <a:pt x="11518" y="10728"/>
                </a:cubicBezTo>
                <a:lnTo>
                  <a:pt x="12960" y="10728"/>
                </a:lnTo>
                <a:cubicBezTo>
                  <a:pt x="12954" y="9623"/>
                  <a:pt x="12636" y="8742"/>
                  <a:pt x="12236" y="8742"/>
                </a:cubicBezTo>
                <a:close/>
                <a:moveTo>
                  <a:pt x="16556" y="15676"/>
                </a:moveTo>
                <a:cubicBezTo>
                  <a:pt x="16956" y="15676"/>
                  <a:pt x="17274" y="14779"/>
                  <a:pt x="17274" y="13690"/>
                </a:cubicBezTo>
                <a:lnTo>
                  <a:pt x="15832" y="13690"/>
                </a:lnTo>
                <a:cubicBezTo>
                  <a:pt x="15838" y="14795"/>
                  <a:pt x="16157" y="15676"/>
                  <a:pt x="16556" y="15676"/>
                </a:cubicBezTo>
                <a:close/>
                <a:moveTo>
                  <a:pt x="2160" y="15676"/>
                </a:moveTo>
                <a:cubicBezTo>
                  <a:pt x="2560" y="15676"/>
                  <a:pt x="2878" y="14779"/>
                  <a:pt x="2878" y="13690"/>
                </a:cubicBezTo>
                <a:lnTo>
                  <a:pt x="1436" y="13690"/>
                </a:lnTo>
                <a:cubicBezTo>
                  <a:pt x="1442" y="14795"/>
                  <a:pt x="1760" y="15676"/>
                  <a:pt x="2160" y="15676"/>
                </a:cubicBezTo>
                <a:close/>
                <a:moveTo>
                  <a:pt x="2809" y="11561"/>
                </a:moveTo>
                <a:cubicBezTo>
                  <a:pt x="2409" y="11721"/>
                  <a:pt x="2009" y="11865"/>
                  <a:pt x="1604" y="12009"/>
                </a:cubicBezTo>
                <a:cubicBezTo>
                  <a:pt x="1737" y="12441"/>
                  <a:pt x="1934" y="12713"/>
                  <a:pt x="2154" y="12713"/>
                </a:cubicBezTo>
                <a:cubicBezTo>
                  <a:pt x="2450" y="12713"/>
                  <a:pt x="2699" y="12249"/>
                  <a:pt x="2809" y="11561"/>
                </a:cubicBezTo>
                <a:close/>
                <a:moveTo>
                  <a:pt x="20876" y="17613"/>
                </a:moveTo>
                <a:cubicBezTo>
                  <a:pt x="20477" y="17613"/>
                  <a:pt x="20158" y="18510"/>
                  <a:pt x="20158" y="19599"/>
                </a:cubicBezTo>
                <a:lnTo>
                  <a:pt x="21600" y="19599"/>
                </a:lnTo>
                <a:cubicBezTo>
                  <a:pt x="21594" y="18510"/>
                  <a:pt x="21270" y="17613"/>
                  <a:pt x="20876" y="17613"/>
                </a:cubicBezTo>
                <a:close/>
                <a:moveTo>
                  <a:pt x="13678" y="15676"/>
                </a:moveTo>
                <a:cubicBezTo>
                  <a:pt x="14078" y="15676"/>
                  <a:pt x="14396" y="14779"/>
                  <a:pt x="14396" y="13690"/>
                </a:cubicBezTo>
                <a:lnTo>
                  <a:pt x="12954" y="13690"/>
                </a:lnTo>
                <a:cubicBezTo>
                  <a:pt x="12954" y="14795"/>
                  <a:pt x="13279" y="15676"/>
                  <a:pt x="13678" y="15676"/>
                </a:cubicBezTo>
                <a:close/>
                <a:moveTo>
                  <a:pt x="9358" y="8742"/>
                </a:moveTo>
                <a:cubicBezTo>
                  <a:pt x="8958" y="8742"/>
                  <a:pt x="8640" y="9639"/>
                  <a:pt x="8640" y="10728"/>
                </a:cubicBezTo>
                <a:lnTo>
                  <a:pt x="10082" y="10728"/>
                </a:lnTo>
                <a:cubicBezTo>
                  <a:pt x="10076" y="9623"/>
                  <a:pt x="9758" y="8742"/>
                  <a:pt x="9358" y="8742"/>
                </a:cubicBezTo>
                <a:close/>
                <a:moveTo>
                  <a:pt x="10800" y="15676"/>
                </a:moveTo>
                <a:cubicBezTo>
                  <a:pt x="11200" y="15676"/>
                  <a:pt x="11518" y="14779"/>
                  <a:pt x="11518" y="13690"/>
                </a:cubicBezTo>
                <a:lnTo>
                  <a:pt x="10076" y="13690"/>
                </a:lnTo>
                <a:cubicBezTo>
                  <a:pt x="10076" y="14795"/>
                  <a:pt x="10400" y="15676"/>
                  <a:pt x="10800" y="15676"/>
                </a:cubicBezTo>
                <a:close/>
                <a:moveTo>
                  <a:pt x="5038" y="15676"/>
                </a:moveTo>
                <a:cubicBezTo>
                  <a:pt x="5438" y="15676"/>
                  <a:pt x="5756" y="14779"/>
                  <a:pt x="5756" y="13690"/>
                </a:cubicBezTo>
                <a:lnTo>
                  <a:pt x="4314" y="13690"/>
                </a:lnTo>
                <a:cubicBezTo>
                  <a:pt x="4320" y="14795"/>
                  <a:pt x="4639" y="15676"/>
                  <a:pt x="5038" y="15676"/>
                </a:cubicBezTo>
                <a:close/>
                <a:moveTo>
                  <a:pt x="7916" y="15676"/>
                </a:moveTo>
                <a:cubicBezTo>
                  <a:pt x="8316" y="15676"/>
                  <a:pt x="8634" y="14779"/>
                  <a:pt x="8634" y="13690"/>
                </a:cubicBezTo>
                <a:lnTo>
                  <a:pt x="7192" y="13690"/>
                </a:lnTo>
                <a:cubicBezTo>
                  <a:pt x="7198" y="14795"/>
                  <a:pt x="7522" y="15676"/>
                  <a:pt x="7916" y="15676"/>
                </a:cubicBezTo>
                <a:close/>
                <a:moveTo>
                  <a:pt x="1181" y="12153"/>
                </a:moveTo>
                <a:cubicBezTo>
                  <a:pt x="834" y="12265"/>
                  <a:pt x="492" y="12393"/>
                  <a:pt x="145" y="12505"/>
                </a:cubicBezTo>
                <a:cubicBezTo>
                  <a:pt x="58" y="12842"/>
                  <a:pt x="0" y="13242"/>
                  <a:pt x="0" y="13690"/>
                </a:cubicBezTo>
                <a:lnTo>
                  <a:pt x="1442" y="13690"/>
                </a:lnTo>
                <a:cubicBezTo>
                  <a:pt x="1442" y="13082"/>
                  <a:pt x="1338" y="12521"/>
                  <a:pt x="1181" y="12153"/>
                </a:cubicBezTo>
                <a:close/>
                <a:moveTo>
                  <a:pt x="16556" y="21600"/>
                </a:moveTo>
                <a:cubicBezTo>
                  <a:pt x="16956" y="21600"/>
                  <a:pt x="17274" y="20703"/>
                  <a:pt x="17274" y="19615"/>
                </a:cubicBezTo>
                <a:lnTo>
                  <a:pt x="15832" y="19615"/>
                </a:lnTo>
                <a:cubicBezTo>
                  <a:pt x="15838" y="20703"/>
                  <a:pt x="16157" y="21600"/>
                  <a:pt x="16556" y="21600"/>
                </a:cubicBezTo>
                <a:close/>
                <a:moveTo>
                  <a:pt x="13678" y="21600"/>
                </a:moveTo>
                <a:cubicBezTo>
                  <a:pt x="14078" y="21600"/>
                  <a:pt x="14396" y="20703"/>
                  <a:pt x="14396" y="19615"/>
                </a:cubicBezTo>
                <a:lnTo>
                  <a:pt x="12954" y="19615"/>
                </a:lnTo>
                <a:cubicBezTo>
                  <a:pt x="12954" y="20703"/>
                  <a:pt x="13279" y="21600"/>
                  <a:pt x="13678" y="21600"/>
                </a:cubicBezTo>
                <a:close/>
                <a:moveTo>
                  <a:pt x="10800" y="21600"/>
                </a:moveTo>
                <a:cubicBezTo>
                  <a:pt x="11200" y="21600"/>
                  <a:pt x="11518" y="20703"/>
                  <a:pt x="11518" y="19615"/>
                </a:cubicBezTo>
                <a:lnTo>
                  <a:pt x="10076" y="19615"/>
                </a:lnTo>
                <a:cubicBezTo>
                  <a:pt x="10076" y="20703"/>
                  <a:pt x="10400" y="21600"/>
                  <a:pt x="10800" y="21600"/>
                </a:cubicBezTo>
                <a:close/>
                <a:moveTo>
                  <a:pt x="7916" y="21600"/>
                </a:moveTo>
                <a:cubicBezTo>
                  <a:pt x="8316" y="21600"/>
                  <a:pt x="8634" y="20703"/>
                  <a:pt x="8634" y="19615"/>
                </a:cubicBezTo>
                <a:lnTo>
                  <a:pt x="7192" y="19615"/>
                </a:lnTo>
                <a:cubicBezTo>
                  <a:pt x="7198" y="20703"/>
                  <a:pt x="7522" y="21600"/>
                  <a:pt x="7916" y="21600"/>
                </a:cubicBezTo>
                <a:close/>
                <a:moveTo>
                  <a:pt x="5038" y="18638"/>
                </a:moveTo>
                <a:cubicBezTo>
                  <a:pt x="5438" y="18638"/>
                  <a:pt x="5756" y="17741"/>
                  <a:pt x="5756" y="16652"/>
                </a:cubicBezTo>
                <a:lnTo>
                  <a:pt x="4314" y="16652"/>
                </a:lnTo>
                <a:cubicBezTo>
                  <a:pt x="4320" y="17757"/>
                  <a:pt x="4639" y="18638"/>
                  <a:pt x="5038" y="18638"/>
                </a:cubicBezTo>
                <a:close/>
                <a:moveTo>
                  <a:pt x="5038" y="21600"/>
                </a:moveTo>
                <a:cubicBezTo>
                  <a:pt x="5438" y="21600"/>
                  <a:pt x="5756" y="20703"/>
                  <a:pt x="5756" y="19615"/>
                </a:cubicBezTo>
                <a:lnTo>
                  <a:pt x="4314" y="19615"/>
                </a:lnTo>
                <a:cubicBezTo>
                  <a:pt x="4320" y="20703"/>
                  <a:pt x="4639" y="21600"/>
                  <a:pt x="5038" y="21600"/>
                </a:cubicBezTo>
                <a:close/>
                <a:moveTo>
                  <a:pt x="7916" y="18638"/>
                </a:moveTo>
                <a:cubicBezTo>
                  <a:pt x="8316" y="18638"/>
                  <a:pt x="8634" y="17741"/>
                  <a:pt x="8634" y="16652"/>
                </a:cubicBezTo>
                <a:lnTo>
                  <a:pt x="7192" y="16652"/>
                </a:lnTo>
                <a:cubicBezTo>
                  <a:pt x="7198" y="17757"/>
                  <a:pt x="7522" y="18638"/>
                  <a:pt x="7916" y="18638"/>
                </a:cubicBezTo>
                <a:close/>
                <a:moveTo>
                  <a:pt x="19434" y="21600"/>
                </a:moveTo>
                <a:cubicBezTo>
                  <a:pt x="19834" y="21600"/>
                  <a:pt x="20152" y="20703"/>
                  <a:pt x="20152" y="19615"/>
                </a:cubicBezTo>
                <a:lnTo>
                  <a:pt x="18710" y="19615"/>
                </a:lnTo>
                <a:cubicBezTo>
                  <a:pt x="18716" y="20703"/>
                  <a:pt x="19040" y="21600"/>
                  <a:pt x="19434" y="21600"/>
                </a:cubicBezTo>
                <a:close/>
                <a:moveTo>
                  <a:pt x="2160" y="18638"/>
                </a:moveTo>
                <a:cubicBezTo>
                  <a:pt x="2560" y="18638"/>
                  <a:pt x="2878" y="17741"/>
                  <a:pt x="2878" y="16652"/>
                </a:cubicBezTo>
                <a:lnTo>
                  <a:pt x="1436" y="16652"/>
                </a:lnTo>
                <a:cubicBezTo>
                  <a:pt x="1442" y="17757"/>
                  <a:pt x="1760" y="18638"/>
                  <a:pt x="2160" y="18638"/>
                </a:cubicBezTo>
                <a:close/>
                <a:moveTo>
                  <a:pt x="12236" y="17613"/>
                </a:moveTo>
                <a:cubicBezTo>
                  <a:pt x="11837" y="17613"/>
                  <a:pt x="11518" y="18510"/>
                  <a:pt x="11518" y="19599"/>
                </a:cubicBezTo>
                <a:lnTo>
                  <a:pt x="12960" y="19599"/>
                </a:lnTo>
                <a:cubicBezTo>
                  <a:pt x="12954" y="18510"/>
                  <a:pt x="12636" y="17613"/>
                  <a:pt x="12236" y="17613"/>
                </a:cubicBezTo>
                <a:close/>
                <a:moveTo>
                  <a:pt x="10800" y="18638"/>
                </a:moveTo>
                <a:cubicBezTo>
                  <a:pt x="11200" y="18638"/>
                  <a:pt x="11518" y="17741"/>
                  <a:pt x="11518" y="16652"/>
                </a:cubicBezTo>
                <a:lnTo>
                  <a:pt x="10076" y="16652"/>
                </a:lnTo>
                <a:cubicBezTo>
                  <a:pt x="10076" y="17757"/>
                  <a:pt x="10400" y="18638"/>
                  <a:pt x="10800" y="18638"/>
                </a:cubicBezTo>
                <a:close/>
                <a:moveTo>
                  <a:pt x="9358" y="17613"/>
                </a:moveTo>
                <a:cubicBezTo>
                  <a:pt x="8958" y="17613"/>
                  <a:pt x="8640" y="18510"/>
                  <a:pt x="8640" y="19599"/>
                </a:cubicBezTo>
                <a:lnTo>
                  <a:pt x="10082" y="19599"/>
                </a:lnTo>
                <a:cubicBezTo>
                  <a:pt x="10076" y="18510"/>
                  <a:pt x="9758" y="17613"/>
                  <a:pt x="9358" y="17613"/>
                </a:cubicBezTo>
                <a:close/>
                <a:moveTo>
                  <a:pt x="15114" y="17613"/>
                </a:moveTo>
                <a:cubicBezTo>
                  <a:pt x="14715" y="17613"/>
                  <a:pt x="14396" y="18510"/>
                  <a:pt x="14396" y="19599"/>
                </a:cubicBezTo>
                <a:lnTo>
                  <a:pt x="15838" y="19599"/>
                </a:lnTo>
                <a:cubicBezTo>
                  <a:pt x="15838" y="18510"/>
                  <a:pt x="15514" y="17613"/>
                  <a:pt x="15114" y="17613"/>
                </a:cubicBezTo>
                <a:close/>
                <a:moveTo>
                  <a:pt x="17998" y="17613"/>
                </a:moveTo>
                <a:cubicBezTo>
                  <a:pt x="17599" y="17613"/>
                  <a:pt x="17280" y="18510"/>
                  <a:pt x="17280" y="19599"/>
                </a:cubicBezTo>
                <a:lnTo>
                  <a:pt x="18722" y="19599"/>
                </a:lnTo>
                <a:cubicBezTo>
                  <a:pt x="18716" y="18510"/>
                  <a:pt x="18392" y="17613"/>
                  <a:pt x="17998" y="17613"/>
                </a:cubicBezTo>
                <a:close/>
                <a:moveTo>
                  <a:pt x="2160" y="21600"/>
                </a:moveTo>
                <a:cubicBezTo>
                  <a:pt x="2560" y="21600"/>
                  <a:pt x="2878" y="20703"/>
                  <a:pt x="2878" y="19615"/>
                </a:cubicBezTo>
                <a:lnTo>
                  <a:pt x="1436" y="19615"/>
                </a:lnTo>
                <a:cubicBezTo>
                  <a:pt x="1442" y="20703"/>
                  <a:pt x="1760" y="21600"/>
                  <a:pt x="2160" y="21600"/>
                </a:cubicBezTo>
                <a:close/>
                <a:moveTo>
                  <a:pt x="718" y="17613"/>
                </a:moveTo>
                <a:cubicBezTo>
                  <a:pt x="318" y="17613"/>
                  <a:pt x="0" y="18510"/>
                  <a:pt x="0" y="19599"/>
                </a:cubicBezTo>
                <a:lnTo>
                  <a:pt x="1442" y="19599"/>
                </a:lnTo>
                <a:cubicBezTo>
                  <a:pt x="1442" y="18510"/>
                  <a:pt x="1118" y="17613"/>
                  <a:pt x="718" y="17613"/>
                </a:cubicBezTo>
                <a:close/>
                <a:moveTo>
                  <a:pt x="6480" y="17613"/>
                </a:moveTo>
                <a:cubicBezTo>
                  <a:pt x="6080" y="17613"/>
                  <a:pt x="5762" y="18510"/>
                  <a:pt x="5762" y="19599"/>
                </a:cubicBezTo>
                <a:lnTo>
                  <a:pt x="7204" y="19599"/>
                </a:lnTo>
                <a:cubicBezTo>
                  <a:pt x="7198" y="18510"/>
                  <a:pt x="6874" y="17613"/>
                  <a:pt x="6480" y="17613"/>
                </a:cubicBezTo>
                <a:close/>
                <a:moveTo>
                  <a:pt x="3596" y="17613"/>
                </a:moveTo>
                <a:cubicBezTo>
                  <a:pt x="3197" y="17613"/>
                  <a:pt x="2878" y="18510"/>
                  <a:pt x="2878" y="19599"/>
                </a:cubicBezTo>
                <a:lnTo>
                  <a:pt x="4320" y="19599"/>
                </a:lnTo>
                <a:cubicBezTo>
                  <a:pt x="4320" y="18510"/>
                  <a:pt x="3996" y="17613"/>
                  <a:pt x="3596" y="17613"/>
                </a:cubicBezTo>
                <a:close/>
                <a:moveTo>
                  <a:pt x="6480" y="14667"/>
                </a:moveTo>
                <a:cubicBezTo>
                  <a:pt x="6080" y="14667"/>
                  <a:pt x="5762" y="15564"/>
                  <a:pt x="5762" y="16652"/>
                </a:cubicBezTo>
                <a:lnTo>
                  <a:pt x="7204" y="16652"/>
                </a:lnTo>
                <a:cubicBezTo>
                  <a:pt x="7198" y="15548"/>
                  <a:pt x="6874" y="14667"/>
                  <a:pt x="6480" y="14667"/>
                </a:cubicBezTo>
                <a:close/>
                <a:moveTo>
                  <a:pt x="16556" y="6805"/>
                </a:moveTo>
                <a:cubicBezTo>
                  <a:pt x="16956" y="6805"/>
                  <a:pt x="17274" y="5908"/>
                  <a:pt x="17274" y="4820"/>
                </a:cubicBezTo>
                <a:lnTo>
                  <a:pt x="15832" y="4820"/>
                </a:lnTo>
                <a:cubicBezTo>
                  <a:pt x="15838" y="5908"/>
                  <a:pt x="16157" y="6805"/>
                  <a:pt x="16556" y="6805"/>
                </a:cubicBezTo>
                <a:close/>
                <a:moveTo>
                  <a:pt x="21137" y="0"/>
                </a:moveTo>
                <a:cubicBezTo>
                  <a:pt x="20841" y="288"/>
                  <a:pt x="20546" y="576"/>
                  <a:pt x="20251" y="865"/>
                </a:cubicBezTo>
                <a:cubicBezTo>
                  <a:pt x="20187" y="1153"/>
                  <a:pt x="20152" y="1489"/>
                  <a:pt x="20152" y="1857"/>
                </a:cubicBezTo>
                <a:lnTo>
                  <a:pt x="21594" y="1857"/>
                </a:lnTo>
                <a:cubicBezTo>
                  <a:pt x="21594" y="1009"/>
                  <a:pt x="21403" y="288"/>
                  <a:pt x="21137" y="0"/>
                </a:cubicBezTo>
                <a:close/>
                <a:moveTo>
                  <a:pt x="18728" y="2242"/>
                </a:moveTo>
                <a:cubicBezTo>
                  <a:pt x="18791" y="3154"/>
                  <a:pt x="19087" y="3843"/>
                  <a:pt x="19434" y="3843"/>
                </a:cubicBezTo>
                <a:cubicBezTo>
                  <a:pt x="19834" y="3843"/>
                  <a:pt x="20152" y="2946"/>
                  <a:pt x="20152" y="1857"/>
                </a:cubicBezTo>
                <a:lnTo>
                  <a:pt x="19174" y="1857"/>
                </a:lnTo>
                <a:cubicBezTo>
                  <a:pt x="19029" y="1985"/>
                  <a:pt x="18878" y="2114"/>
                  <a:pt x="18728" y="2242"/>
                </a:cubicBezTo>
                <a:close/>
                <a:moveTo>
                  <a:pt x="3596" y="14667"/>
                </a:moveTo>
                <a:cubicBezTo>
                  <a:pt x="3197" y="14667"/>
                  <a:pt x="2878" y="15564"/>
                  <a:pt x="2878" y="16652"/>
                </a:cubicBezTo>
                <a:lnTo>
                  <a:pt x="4320" y="16652"/>
                </a:lnTo>
                <a:cubicBezTo>
                  <a:pt x="4320" y="15548"/>
                  <a:pt x="3996" y="14667"/>
                  <a:pt x="3596" y="14667"/>
                </a:cubicBezTo>
                <a:close/>
                <a:moveTo>
                  <a:pt x="718" y="14667"/>
                </a:moveTo>
                <a:cubicBezTo>
                  <a:pt x="318" y="14667"/>
                  <a:pt x="0" y="15564"/>
                  <a:pt x="0" y="16652"/>
                </a:cubicBezTo>
                <a:lnTo>
                  <a:pt x="1442" y="16652"/>
                </a:lnTo>
                <a:cubicBezTo>
                  <a:pt x="1442" y="15548"/>
                  <a:pt x="1118" y="14667"/>
                  <a:pt x="718" y="14667"/>
                </a:cubicBezTo>
                <a:close/>
                <a:moveTo>
                  <a:pt x="19434" y="6805"/>
                </a:moveTo>
                <a:cubicBezTo>
                  <a:pt x="19834" y="6805"/>
                  <a:pt x="20152" y="5908"/>
                  <a:pt x="20152" y="4820"/>
                </a:cubicBezTo>
                <a:lnTo>
                  <a:pt x="18710" y="4820"/>
                </a:lnTo>
                <a:cubicBezTo>
                  <a:pt x="18716" y="5908"/>
                  <a:pt x="19040" y="6805"/>
                  <a:pt x="19434" y="6805"/>
                </a:cubicBezTo>
                <a:close/>
                <a:moveTo>
                  <a:pt x="15826" y="4499"/>
                </a:moveTo>
                <a:cubicBezTo>
                  <a:pt x="15682" y="4611"/>
                  <a:pt x="15537" y="4707"/>
                  <a:pt x="15392" y="4820"/>
                </a:cubicBezTo>
                <a:lnTo>
                  <a:pt x="15838" y="4820"/>
                </a:lnTo>
                <a:cubicBezTo>
                  <a:pt x="15838" y="4707"/>
                  <a:pt x="15832" y="4595"/>
                  <a:pt x="15826" y="4499"/>
                </a:cubicBezTo>
                <a:close/>
                <a:moveTo>
                  <a:pt x="18021" y="2818"/>
                </a:moveTo>
                <a:cubicBezTo>
                  <a:pt x="17963" y="2866"/>
                  <a:pt x="17911" y="2914"/>
                  <a:pt x="17853" y="2962"/>
                </a:cubicBezTo>
                <a:cubicBezTo>
                  <a:pt x="17766" y="3026"/>
                  <a:pt x="17674" y="3106"/>
                  <a:pt x="17587" y="3170"/>
                </a:cubicBezTo>
                <a:cubicBezTo>
                  <a:pt x="17396" y="3523"/>
                  <a:pt x="17274" y="4131"/>
                  <a:pt x="17274" y="4820"/>
                </a:cubicBezTo>
                <a:lnTo>
                  <a:pt x="18716" y="4820"/>
                </a:lnTo>
                <a:cubicBezTo>
                  <a:pt x="18716" y="3731"/>
                  <a:pt x="18409" y="2866"/>
                  <a:pt x="18021" y="2818"/>
                </a:cubicBezTo>
                <a:close/>
                <a:moveTo>
                  <a:pt x="20876" y="2818"/>
                </a:moveTo>
                <a:cubicBezTo>
                  <a:pt x="20477" y="2818"/>
                  <a:pt x="20158" y="3715"/>
                  <a:pt x="20158" y="4804"/>
                </a:cubicBezTo>
                <a:lnTo>
                  <a:pt x="21600" y="4804"/>
                </a:lnTo>
                <a:cubicBezTo>
                  <a:pt x="21594" y="3715"/>
                  <a:pt x="21270" y="2818"/>
                  <a:pt x="20876" y="2818"/>
                </a:cubicBezTo>
                <a:close/>
                <a:moveTo>
                  <a:pt x="9358" y="14667"/>
                </a:moveTo>
                <a:cubicBezTo>
                  <a:pt x="8958" y="14667"/>
                  <a:pt x="8640" y="15564"/>
                  <a:pt x="8640" y="16652"/>
                </a:cubicBezTo>
                <a:lnTo>
                  <a:pt x="10082" y="16652"/>
                </a:lnTo>
                <a:cubicBezTo>
                  <a:pt x="10076" y="15548"/>
                  <a:pt x="9758" y="14667"/>
                  <a:pt x="9358" y="14667"/>
                </a:cubicBezTo>
                <a:close/>
                <a:moveTo>
                  <a:pt x="17998" y="14667"/>
                </a:moveTo>
                <a:cubicBezTo>
                  <a:pt x="17599" y="14667"/>
                  <a:pt x="17280" y="15564"/>
                  <a:pt x="17280" y="16652"/>
                </a:cubicBezTo>
                <a:lnTo>
                  <a:pt x="18722" y="16652"/>
                </a:lnTo>
                <a:cubicBezTo>
                  <a:pt x="18716" y="15548"/>
                  <a:pt x="18392" y="14667"/>
                  <a:pt x="17998" y="14667"/>
                </a:cubicBezTo>
                <a:close/>
                <a:moveTo>
                  <a:pt x="19434" y="18638"/>
                </a:moveTo>
                <a:cubicBezTo>
                  <a:pt x="19834" y="18638"/>
                  <a:pt x="20152" y="17741"/>
                  <a:pt x="20152" y="16652"/>
                </a:cubicBezTo>
                <a:lnTo>
                  <a:pt x="18710" y="16652"/>
                </a:lnTo>
                <a:cubicBezTo>
                  <a:pt x="18716" y="17757"/>
                  <a:pt x="19040" y="18638"/>
                  <a:pt x="19434" y="18638"/>
                </a:cubicBezTo>
                <a:close/>
                <a:moveTo>
                  <a:pt x="20876" y="14667"/>
                </a:moveTo>
                <a:cubicBezTo>
                  <a:pt x="20477" y="14667"/>
                  <a:pt x="20158" y="15564"/>
                  <a:pt x="20158" y="16652"/>
                </a:cubicBezTo>
                <a:lnTo>
                  <a:pt x="21600" y="16652"/>
                </a:lnTo>
                <a:cubicBezTo>
                  <a:pt x="21594" y="15548"/>
                  <a:pt x="21270" y="14667"/>
                  <a:pt x="20876" y="14667"/>
                </a:cubicBezTo>
                <a:close/>
                <a:moveTo>
                  <a:pt x="16556" y="18638"/>
                </a:moveTo>
                <a:cubicBezTo>
                  <a:pt x="16956" y="18638"/>
                  <a:pt x="17274" y="17741"/>
                  <a:pt x="17274" y="16652"/>
                </a:cubicBezTo>
                <a:lnTo>
                  <a:pt x="15832" y="16652"/>
                </a:lnTo>
                <a:cubicBezTo>
                  <a:pt x="15838" y="17757"/>
                  <a:pt x="16157" y="18638"/>
                  <a:pt x="16556" y="18638"/>
                </a:cubicBezTo>
                <a:close/>
                <a:moveTo>
                  <a:pt x="12236" y="14667"/>
                </a:moveTo>
                <a:cubicBezTo>
                  <a:pt x="11837" y="14667"/>
                  <a:pt x="11518" y="15564"/>
                  <a:pt x="11518" y="16652"/>
                </a:cubicBezTo>
                <a:lnTo>
                  <a:pt x="12960" y="16652"/>
                </a:lnTo>
                <a:cubicBezTo>
                  <a:pt x="12954" y="15548"/>
                  <a:pt x="12636" y="14667"/>
                  <a:pt x="12236" y="14667"/>
                </a:cubicBezTo>
                <a:close/>
                <a:moveTo>
                  <a:pt x="13678" y="18638"/>
                </a:moveTo>
                <a:cubicBezTo>
                  <a:pt x="14078" y="18638"/>
                  <a:pt x="14396" y="17741"/>
                  <a:pt x="14396" y="16652"/>
                </a:cubicBezTo>
                <a:lnTo>
                  <a:pt x="12954" y="16652"/>
                </a:lnTo>
                <a:cubicBezTo>
                  <a:pt x="12954" y="17757"/>
                  <a:pt x="13279" y="18638"/>
                  <a:pt x="13678" y="18638"/>
                </a:cubicBezTo>
                <a:close/>
                <a:moveTo>
                  <a:pt x="15114" y="14667"/>
                </a:moveTo>
                <a:cubicBezTo>
                  <a:pt x="14715" y="14667"/>
                  <a:pt x="14396" y="15564"/>
                  <a:pt x="14396" y="16652"/>
                </a:cubicBezTo>
                <a:lnTo>
                  <a:pt x="15838" y="16652"/>
                </a:lnTo>
                <a:cubicBezTo>
                  <a:pt x="15838" y="15548"/>
                  <a:pt x="15514" y="14667"/>
                  <a:pt x="15114" y="14667"/>
                </a:cubicBezTo>
                <a:close/>
                <a:moveTo>
                  <a:pt x="14344" y="5540"/>
                </a:moveTo>
                <a:cubicBezTo>
                  <a:pt x="13962" y="5796"/>
                  <a:pt x="13580" y="6052"/>
                  <a:pt x="13197" y="6293"/>
                </a:cubicBezTo>
                <a:cubicBezTo>
                  <a:pt x="13325" y="6613"/>
                  <a:pt x="13493" y="6789"/>
                  <a:pt x="13672" y="6789"/>
                </a:cubicBezTo>
                <a:cubicBezTo>
                  <a:pt x="13979" y="6805"/>
                  <a:pt x="14240" y="6277"/>
                  <a:pt x="14344" y="5540"/>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C3190472-BE2D-4E45-96E9-2F59C615A9A5}"/>
              </a:ext>
            </a:extLst>
          </p:cNvPr>
          <p:cNvSpPr/>
          <p:nvPr userDrawn="1"/>
        </p:nvSpPr>
        <p:spPr>
          <a:xfrm>
            <a:off x="0" y="2346641"/>
            <a:ext cx="9149082" cy="2997202"/>
          </a:xfrm>
          <a:custGeom>
            <a:avLst/>
            <a:gdLst/>
            <a:ahLst/>
            <a:cxnLst>
              <a:cxn ang="0">
                <a:pos x="wd2" y="hd2"/>
              </a:cxn>
              <a:cxn ang="5400000">
                <a:pos x="wd2" y="hd2"/>
              </a:cxn>
              <a:cxn ang="10800000">
                <a:pos x="wd2" y="hd2"/>
              </a:cxn>
              <a:cxn ang="16200000">
                <a:pos x="wd2" y="hd2"/>
              </a:cxn>
            </a:cxnLst>
            <a:rect l="0" t="0" r="r" b="b"/>
            <a:pathLst>
              <a:path w="21600" h="21600" extrusionOk="0">
                <a:moveTo>
                  <a:pt x="3" y="21600"/>
                </a:moveTo>
                <a:lnTo>
                  <a:pt x="21600" y="21600"/>
                </a:lnTo>
                <a:lnTo>
                  <a:pt x="21600" y="14745"/>
                </a:lnTo>
                <a:cubicBezTo>
                  <a:pt x="19267" y="13665"/>
                  <a:pt x="16959" y="12191"/>
                  <a:pt x="14689" y="10214"/>
                </a:cubicBezTo>
                <a:cubicBezTo>
                  <a:pt x="12803" y="8567"/>
                  <a:pt x="11013" y="6068"/>
                  <a:pt x="9139" y="4393"/>
                </a:cubicBezTo>
                <a:cubicBezTo>
                  <a:pt x="7283" y="2727"/>
                  <a:pt x="5388" y="1547"/>
                  <a:pt x="3469" y="787"/>
                </a:cubicBezTo>
                <a:cubicBezTo>
                  <a:pt x="2303" y="329"/>
                  <a:pt x="1151" y="64"/>
                  <a:pt x="0" y="0"/>
                </a:cubicBez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1E71FF89-BA11-DF44-9C4B-7B05FB0454E0}"/>
              </a:ext>
            </a:extLst>
          </p:cNvPr>
          <p:cNvSpPr/>
          <p:nvPr userDrawn="1"/>
        </p:nvSpPr>
        <p:spPr>
          <a:xfrm>
            <a:off x="1" y="3222941"/>
            <a:ext cx="5463542" cy="2472691"/>
          </a:xfrm>
          <a:custGeom>
            <a:avLst/>
            <a:gdLst/>
            <a:ahLst/>
            <a:cxnLst>
              <a:cxn ang="0">
                <a:pos x="wd2" y="hd2"/>
              </a:cxn>
              <a:cxn ang="5400000">
                <a:pos x="wd2" y="hd2"/>
              </a:cxn>
              <a:cxn ang="10800000">
                <a:pos x="wd2" y="hd2"/>
              </a:cxn>
              <a:cxn ang="16200000">
                <a:pos x="wd2" y="hd2"/>
              </a:cxn>
            </a:cxnLst>
            <a:rect l="0" t="0" r="r" b="b"/>
            <a:pathLst>
              <a:path w="21600" h="21600" extrusionOk="0">
                <a:moveTo>
                  <a:pt x="12236" y="9286"/>
                </a:moveTo>
                <a:cubicBezTo>
                  <a:pt x="11975" y="9286"/>
                  <a:pt x="11754" y="8931"/>
                  <a:pt x="11659" y="8431"/>
                </a:cubicBezTo>
                <a:cubicBezTo>
                  <a:pt x="11784" y="8509"/>
                  <a:pt x="11910" y="8598"/>
                  <a:pt x="12035" y="8675"/>
                </a:cubicBezTo>
                <a:cubicBezTo>
                  <a:pt x="12221" y="8798"/>
                  <a:pt x="12412" y="8908"/>
                  <a:pt x="12597" y="9030"/>
                </a:cubicBezTo>
                <a:cubicBezTo>
                  <a:pt x="12497" y="9197"/>
                  <a:pt x="12372" y="9286"/>
                  <a:pt x="12236" y="9286"/>
                </a:cubicBezTo>
                <a:close/>
                <a:moveTo>
                  <a:pt x="10986" y="8587"/>
                </a:moveTo>
                <a:cubicBezTo>
                  <a:pt x="10639" y="8587"/>
                  <a:pt x="10363" y="9208"/>
                  <a:pt x="10363" y="9962"/>
                </a:cubicBezTo>
                <a:lnTo>
                  <a:pt x="11613" y="9962"/>
                </a:lnTo>
                <a:cubicBezTo>
                  <a:pt x="11613" y="9197"/>
                  <a:pt x="11332" y="8587"/>
                  <a:pt x="10986" y="8587"/>
                </a:cubicBezTo>
                <a:close/>
                <a:moveTo>
                  <a:pt x="999" y="16785"/>
                </a:moveTo>
                <a:cubicBezTo>
                  <a:pt x="653" y="16785"/>
                  <a:pt x="377" y="17406"/>
                  <a:pt x="377" y="18161"/>
                </a:cubicBezTo>
                <a:lnTo>
                  <a:pt x="1627" y="18161"/>
                </a:lnTo>
                <a:cubicBezTo>
                  <a:pt x="1627" y="17406"/>
                  <a:pt x="1346" y="16785"/>
                  <a:pt x="999" y="16785"/>
                </a:cubicBezTo>
                <a:close/>
                <a:moveTo>
                  <a:pt x="8490" y="8587"/>
                </a:moveTo>
                <a:cubicBezTo>
                  <a:pt x="8144" y="8587"/>
                  <a:pt x="7868" y="9208"/>
                  <a:pt x="7868" y="9962"/>
                </a:cubicBezTo>
                <a:lnTo>
                  <a:pt x="9118" y="9962"/>
                </a:lnTo>
                <a:cubicBezTo>
                  <a:pt x="9113" y="9197"/>
                  <a:pt x="8837" y="8587"/>
                  <a:pt x="8490" y="8587"/>
                </a:cubicBezTo>
                <a:close/>
                <a:moveTo>
                  <a:pt x="12236" y="11338"/>
                </a:moveTo>
                <a:cubicBezTo>
                  <a:pt x="12582" y="11338"/>
                  <a:pt x="12859" y="10717"/>
                  <a:pt x="12859" y="9962"/>
                </a:cubicBezTo>
                <a:lnTo>
                  <a:pt x="11608" y="9962"/>
                </a:lnTo>
                <a:cubicBezTo>
                  <a:pt x="11613" y="10728"/>
                  <a:pt x="11890" y="11338"/>
                  <a:pt x="12236" y="11338"/>
                </a:cubicBezTo>
                <a:close/>
                <a:moveTo>
                  <a:pt x="5995" y="16785"/>
                </a:moveTo>
                <a:cubicBezTo>
                  <a:pt x="5649" y="16785"/>
                  <a:pt x="5372" y="17406"/>
                  <a:pt x="5372" y="18161"/>
                </a:cubicBezTo>
                <a:lnTo>
                  <a:pt x="6618" y="18161"/>
                </a:lnTo>
                <a:cubicBezTo>
                  <a:pt x="6618" y="17406"/>
                  <a:pt x="6341" y="16785"/>
                  <a:pt x="5995" y="16785"/>
                </a:cubicBezTo>
                <a:close/>
                <a:moveTo>
                  <a:pt x="3500" y="16785"/>
                </a:moveTo>
                <a:cubicBezTo>
                  <a:pt x="3153" y="16785"/>
                  <a:pt x="2877" y="17406"/>
                  <a:pt x="2877" y="18161"/>
                </a:cubicBezTo>
                <a:lnTo>
                  <a:pt x="4127" y="18161"/>
                </a:lnTo>
                <a:cubicBezTo>
                  <a:pt x="4122" y="17406"/>
                  <a:pt x="3841" y="16785"/>
                  <a:pt x="3500" y="16785"/>
                </a:cubicBezTo>
                <a:close/>
                <a:moveTo>
                  <a:pt x="2249" y="11338"/>
                </a:moveTo>
                <a:cubicBezTo>
                  <a:pt x="2596" y="11338"/>
                  <a:pt x="2872" y="10717"/>
                  <a:pt x="2872" y="9962"/>
                </a:cubicBezTo>
                <a:lnTo>
                  <a:pt x="1622" y="9962"/>
                </a:lnTo>
                <a:cubicBezTo>
                  <a:pt x="1627" y="10728"/>
                  <a:pt x="1903" y="11338"/>
                  <a:pt x="2249" y="11338"/>
                </a:cubicBezTo>
                <a:close/>
                <a:moveTo>
                  <a:pt x="7240" y="11338"/>
                </a:moveTo>
                <a:cubicBezTo>
                  <a:pt x="7587" y="11338"/>
                  <a:pt x="7863" y="10717"/>
                  <a:pt x="7863" y="9962"/>
                </a:cubicBezTo>
                <a:lnTo>
                  <a:pt x="6618" y="9962"/>
                </a:lnTo>
                <a:cubicBezTo>
                  <a:pt x="6618" y="10728"/>
                  <a:pt x="6899" y="11338"/>
                  <a:pt x="7240" y="11338"/>
                </a:cubicBezTo>
                <a:close/>
                <a:moveTo>
                  <a:pt x="10986" y="16785"/>
                </a:moveTo>
                <a:cubicBezTo>
                  <a:pt x="10639" y="16785"/>
                  <a:pt x="10363" y="17406"/>
                  <a:pt x="10363" y="18161"/>
                </a:cubicBezTo>
                <a:lnTo>
                  <a:pt x="11613" y="18161"/>
                </a:lnTo>
                <a:cubicBezTo>
                  <a:pt x="11613" y="17406"/>
                  <a:pt x="11332" y="16785"/>
                  <a:pt x="10986" y="16785"/>
                </a:cubicBezTo>
                <a:close/>
                <a:moveTo>
                  <a:pt x="4745" y="11338"/>
                </a:moveTo>
                <a:cubicBezTo>
                  <a:pt x="5091" y="11338"/>
                  <a:pt x="5367" y="10717"/>
                  <a:pt x="5367" y="9962"/>
                </a:cubicBezTo>
                <a:lnTo>
                  <a:pt x="4117" y="9962"/>
                </a:lnTo>
                <a:cubicBezTo>
                  <a:pt x="4122" y="10728"/>
                  <a:pt x="4403" y="11338"/>
                  <a:pt x="4745" y="11338"/>
                </a:cubicBezTo>
                <a:close/>
                <a:moveTo>
                  <a:pt x="9741" y="11338"/>
                </a:moveTo>
                <a:cubicBezTo>
                  <a:pt x="10087" y="11338"/>
                  <a:pt x="10363" y="10717"/>
                  <a:pt x="10363" y="9962"/>
                </a:cubicBezTo>
                <a:lnTo>
                  <a:pt x="9113" y="9962"/>
                </a:lnTo>
                <a:cubicBezTo>
                  <a:pt x="9113" y="10728"/>
                  <a:pt x="9394" y="11338"/>
                  <a:pt x="9741" y="11338"/>
                </a:cubicBezTo>
                <a:close/>
                <a:moveTo>
                  <a:pt x="0" y="11227"/>
                </a:moveTo>
                <a:cubicBezTo>
                  <a:pt x="221" y="11016"/>
                  <a:pt x="377" y="10528"/>
                  <a:pt x="377" y="9962"/>
                </a:cubicBezTo>
                <a:lnTo>
                  <a:pt x="0" y="9962"/>
                </a:lnTo>
                <a:lnTo>
                  <a:pt x="0" y="11227"/>
                </a:lnTo>
                <a:close/>
                <a:moveTo>
                  <a:pt x="3500" y="8587"/>
                </a:moveTo>
                <a:cubicBezTo>
                  <a:pt x="3153" y="8587"/>
                  <a:pt x="2877" y="9208"/>
                  <a:pt x="2877" y="9962"/>
                </a:cubicBezTo>
                <a:lnTo>
                  <a:pt x="4127" y="9962"/>
                </a:lnTo>
                <a:cubicBezTo>
                  <a:pt x="4122" y="9197"/>
                  <a:pt x="3841" y="8587"/>
                  <a:pt x="3500" y="8587"/>
                </a:cubicBezTo>
                <a:close/>
                <a:moveTo>
                  <a:pt x="5995" y="8587"/>
                </a:moveTo>
                <a:cubicBezTo>
                  <a:pt x="5649" y="8587"/>
                  <a:pt x="5372" y="9208"/>
                  <a:pt x="5372" y="9962"/>
                </a:cubicBezTo>
                <a:lnTo>
                  <a:pt x="6618" y="9962"/>
                </a:lnTo>
                <a:cubicBezTo>
                  <a:pt x="6618" y="9197"/>
                  <a:pt x="6341" y="8587"/>
                  <a:pt x="5995" y="8587"/>
                </a:cubicBezTo>
                <a:close/>
                <a:moveTo>
                  <a:pt x="999" y="8587"/>
                </a:moveTo>
                <a:cubicBezTo>
                  <a:pt x="653" y="8587"/>
                  <a:pt x="377" y="9208"/>
                  <a:pt x="377" y="9962"/>
                </a:cubicBezTo>
                <a:lnTo>
                  <a:pt x="1627" y="9962"/>
                </a:lnTo>
                <a:cubicBezTo>
                  <a:pt x="1627" y="9197"/>
                  <a:pt x="1346" y="8587"/>
                  <a:pt x="999" y="8587"/>
                </a:cubicBezTo>
                <a:close/>
                <a:moveTo>
                  <a:pt x="12236" y="17495"/>
                </a:moveTo>
                <a:cubicBezTo>
                  <a:pt x="12582" y="17495"/>
                  <a:pt x="12859" y="16874"/>
                  <a:pt x="12859" y="16120"/>
                </a:cubicBezTo>
                <a:lnTo>
                  <a:pt x="11608" y="16120"/>
                </a:lnTo>
                <a:cubicBezTo>
                  <a:pt x="11613" y="16874"/>
                  <a:pt x="11890" y="17495"/>
                  <a:pt x="12236" y="17495"/>
                </a:cubicBezTo>
                <a:close/>
                <a:moveTo>
                  <a:pt x="13486" y="16785"/>
                </a:moveTo>
                <a:cubicBezTo>
                  <a:pt x="13140" y="16785"/>
                  <a:pt x="12864" y="17406"/>
                  <a:pt x="12864" y="18161"/>
                </a:cubicBezTo>
                <a:lnTo>
                  <a:pt x="14114" y="18161"/>
                </a:lnTo>
                <a:cubicBezTo>
                  <a:pt x="14109" y="17406"/>
                  <a:pt x="13828" y="16785"/>
                  <a:pt x="13486" y="16785"/>
                </a:cubicBezTo>
                <a:close/>
                <a:moveTo>
                  <a:pt x="9741" y="19548"/>
                </a:moveTo>
                <a:cubicBezTo>
                  <a:pt x="10087" y="19548"/>
                  <a:pt x="10363" y="18926"/>
                  <a:pt x="10363" y="18172"/>
                </a:cubicBezTo>
                <a:lnTo>
                  <a:pt x="9113" y="18172"/>
                </a:lnTo>
                <a:cubicBezTo>
                  <a:pt x="9113" y="18926"/>
                  <a:pt x="9394" y="19548"/>
                  <a:pt x="9741" y="19548"/>
                </a:cubicBezTo>
                <a:close/>
                <a:moveTo>
                  <a:pt x="377" y="18161"/>
                </a:moveTo>
                <a:lnTo>
                  <a:pt x="0" y="18161"/>
                </a:lnTo>
                <a:lnTo>
                  <a:pt x="0" y="19426"/>
                </a:lnTo>
                <a:cubicBezTo>
                  <a:pt x="221" y="19226"/>
                  <a:pt x="377" y="18738"/>
                  <a:pt x="377" y="18161"/>
                </a:cubicBezTo>
                <a:close/>
                <a:moveTo>
                  <a:pt x="7240" y="19548"/>
                </a:moveTo>
                <a:cubicBezTo>
                  <a:pt x="7587" y="19548"/>
                  <a:pt x="7863" y="18926"/>
                  <a:pt x="7863" y="18172"/>
                </a:cubicBezTo>
                <a:lnTo>
                  <a:pt x="6618" y="18172"/>
                </a:lnTo>
                <a:cubicBezTo>
                  <a:pt x="6618" y="18926"/>
                  <a:pt x="6899" y="19548"/>
                  <a:pt x="7240" y="19548"/>
                </a:cubicBezTo>
                <a:close/>
                <a:moveTo>
                  <a:pt x="4745" y="19548"/>
                </a:moveTo>
                <a:cubicBezTo>
                  <a:pt x="5091" y="19548"/>
                  <a:pt x="5367" y="18926"/>
                  <a:pt x="5367" y="18172"/>
                </a:cubicBezTo>
                <a:lnTo>
                  <a:pt x="4117" y="18172"/>
                </a:lnTo>
                <a:cubicBezTo>
                  <a:pt x="4122" y="18926"/>
                  <a:pt x="4403" y="19548"/>
                  <a:pt x="4745" y="19548"/>
                </a:cubicBezTo>
                <a:close/>
                <a:moveTo>
                  <a:pt x="14731" y="17495"/>
                </a:moveTo>
                <a:cubicBezTo>
                  <a:pt x="15078" y="17495"/>
                  <a:pt x="15354" y="16874"/>
                  <a:pt x="15354" y="16120"/>
                </a:cubicBezTo>
                <a:lnTo>
                  <a:pt x="14104" y="16120"/>
                </a:lnTo>
                <a:cubicBezTo>
                  <a:pt x="14109" y="16874"/>
                  <a:pt x="14390" y="17495"/>
                  <a:pt x="14731" y="17495"/>
                </a:cubicBezTo>
                <a:close/>
                <a:moveTo>
                  <a:pt x="17227" y="17495"/>
                </a:moveTo>
                <a:cubicBezTo>
                  <a:pt x="17573" y="17495"/>
                  <a:pt x="17849" y="16874"/>
                  <a:pt x="17849" y="16120"/>
                </a:cubicBezTo>
                <a:lnTo>
                  <a:pt x="16599" y="16120"/>
                </a:lnTo>
                <a:cubicBezTo>
                  <a:pt x="16604" y="16874"/>
                  <a:pt x="16885" y="17495"/>
                  <a:pt x="17227" y="17495"/>
                </a:cubicBezTo>
                <a:close/>
                <a:moveTo>
                  <a:pt x="19727" y="17495"/>
                </a:moveTo>
                <a:cubicBezTo>
                  <a:pt x="20074" y="17495"/>
                  <a:pt x="20350" y="16874"/>
                  <a:pt x="20350" y="16120"/>
                </a:cubicBezTo>
                <a:lnTo>
                  <a:pt x="19100" y="16120"/>
                </a:lnTo>
                <a:cubicBezTo>
                  <a:pt x="19100" y="16874"/>
                  <a:pt x="19381" y="17495"/>
                  <a:pt x="19727" y="17495"/>
                </a:cubicBezTo>
                <a:close/>
                <a:moveTo>
                  <a:pt x="2249" y="19548"/>
                </a:moveTo>
                <a:cubicBezTo>
                  <a:pt x="2596" y="19548"/>
                  <a:pt x="2872" y="18926"/>
                  <a:pt x="2872" y="18172"/>
                </a:cubicBezTo>
                <a:lnTo>
                  <a:pt x="1622" y="18172"/>
                </a:lnTo>
                <a:cubicBezTo>
                  <a:pt x="1627" y="18926"/>
                  <a:pt x="1903" y="19548"/>
                  <a:pt x="2249" y="19548"/>
                </a:cubicBezTo>
                <a:close/>
                <a:moveTo>
                  <a:pt x="18477" y="16785"/>
                </a:moveTo>
                <a:cubicBezTo>
                  <a:pt x="18131" y="16785"/>
                  <a:pt x="17854" y="17406"/>
                  <a:pt x="17854" y="18161"/>
                </a:cubicBezTo>
                <a:lnTo>
                  <a:pt x="19105" y="18161"/>
                </a:lnTo>
                <a:cubicBezTo>
                  <a:pt x="19100" y="17406"/>
                  <a:pt x="18823" y="16785"/>
                  <a:pt x="18477" y="16785"/>
                </a:cubicBezTo>
                <a:close/>
                <a:moveTo>
                  <a:pt x="12236" y="19548"/>
                </a:moveTo>
                <a:cubicBezTo>
                  <a:pt x="12582" y="19548"/>
                  <a:pt x="12859" y="18926"/>
                  <a:pt x="12859" y="18172"/>
                </a:cubicBezTo>
                <a:lnTo>
                  <a:pt x="11608" y="18172"/>
                </a:lnTo>
                <a:cubicBezTo>
                  <a:pt x="11613" y="18926"/>
                  <a:pt x="11890" y="19548"/>
                  <a:pt x="12236" y="19548"/>
                </a:cubicBezTo>
                <a:close/>
                <a:moveTo>
                  <a:pt x="20972" y="16785"/>
                </a:moveTo>
                <a:cubicBezTo>
                  <a:pt x="20626" y="16785"/>
                  <a:pt x="20350" y="17406"/>
                  <a:pt x="20350" y="18161"/>
                </a:cubicBezTo>
                <a:lnTo>
                  <a:pt x="21600" y="18161"/>
                </a:lnTo>
                <a:cubicBezTo>
                  <a:pt x="21600" y="17406"/>
                  <a:pt x="21319" y="16785"/>
                  <a:pt x="20972" y="16785"/>
                </a:cubicBezTo>
                <a:close/>
                <a:moveTo>
                  <a:pt x="15982" y="16785"/>
                </a:moveTo>
                <a:cubicBezTo>
                  <a:pt x="15635" y="16785"/>
                  <a:pt x="15359" y="17406"/>
                  <a:pt x="15359" y="18161"/>
                </a:cubicBezTo>
                <a:lnTo>
                  <a:pt x="16609" y="18161"/>
                </a:lnTo>
                <a:cubicBezTo>
                  <a:pt x="16604" y="17406"/>
                  <a:pt x="16323" y="16785"/>
                  <a:pt x="15982" y="16785"/>
                </a:cubicBezTo>
                <a:close/>
                <a:moveTo>
                  <a:pt x="19727" y="19548"/>
                </a:moveTo>
                <a:cubicBezTo>
                  <a:pt x="20074" y="19548"/>
                  <a:pt x="20350" y="18926"/>
                  <a:pt x="20350" y="18172"/>
                </a:cubicBezTo>
                <a:lnTo>
                  <a:pt x="19100" y="18172"/>
                </a:lnTo>
                <a:cubicBezTo>
                  <a:pt x="19100" y="18926"/>
                  <a:pt x="19381" y="19548"/>
                  <a:pt x="19727" y="19548"/>
                </a:cubicBezTo>
                <a:close/>
                <a:moveTo>
                  <a:pt x="14731" y="19548"/>
                </a:moveTo>
                <a:cubicBezTo>
                  <a:pt x="15078" y="19548"/>
                  <a:pt x="15354" y="18926"/>
                  <a:pt x="15354" y="18172"/>
                </a:cubicBezTo>
                <a:lnTo>
                  <a:pt x="14104" y="18172"/>
                </a:lnTo>
                <a:cubicBezTo>
                  <a:pt x="14109" y="18926"/>
                  <a:pt x="14390" y="19548"/>
                  <a:pt x="14731" y="19548"/>
                </a:cubicBezTo>
                <a:close/>
                <a:moveTo>
                  <a:pt x="17227" y="19548"/>
                </a:moveTo>
                <a:cubicBezTo>
                  <a:pt x="17573" y="19548"/>
                  <a:pt x="17849" y="18926"/>
                  <a:pt x="17849" y="18172"/>
                </a:cubicBezTo>
                <a:lnTo>
                  <a:pt x="16599" y="18172"/>
                </a:lnTo>
                <a:cubicBezTo>
                  <a:pt x="16604" y="18926"/>
                  <a:pt x="16885" y="19548"/>
                  <a:pt x="17227" y="19548"/>
                </a:cubicBezTo>
                <a:close/>
                <a:moveTo>
                  <a:pt x="8490" y="16785"/>
                </a:moveTo>
                <a:cubicBezTo>
                  <a:pt x="8144" y="16785"/>
                  <a:pt x="7868" y="17406"/>
                  <a:pt x="7868" y="18161"/>
                </a:cubicBezTo>
                <a:lnTo>
                  <a:pt x="9118" y="18161"/>
                </a:lnTo>
                <a:cubicBezTo>
                  <a:pt x="9113" y="17406"/>
                  <a:pt x="8837" y="16785"/>
                  <a:pt x="8490" y="16785"/>
                </a:cubicBezTo>
                <a:close/>
                <a:moveTo>
                  <a:pt x="999" y="2430"/>
                </a:moveTo>
                <a:cubicBezTo>
                  <a:pt x="653" y="2430"/>
                  <a:pt x="377" y="3051"/>
                  <a:pt x="377" y="3805"/>
                </a:cubicBezTo>
                <a:lnTo>
                  <a:pt x="1627" y="3805"/>
                </a:lnTo>
                <a:cubicBezTo>
                  <a:pt x="1627" y="3051"/>
                  <a:pt x="1346" y="2430"/>
                  <a:pt x="999" y="2430"/>
                </a:cubicBezTo>
                <a:close/>
                <a:moveTo>
                  <a:pt x="4298" y="2707"/>
                </a:moveTo>
                <a:cubicBezTo>
                  <a:pt x="4413" y="2973"/>
                  <a:pt x="4569" y="3129"/>
                  <a:pt x="4750" y="3129"/>
                </a:cubicBezTo>
                <a:cubicBezTo>
                  <a:pt x="4780" y="3129"/>
                  <a:pt x="4810" y="3117"/>
                  <a:pt x="4840" y="3117"/>
                </a:cubicBezTo>
                <a:cubicBezTo>
                  <a:pt x="4654" y="2984"/>
                  <a:pt x="4479" y="2840"/>
                  <a:pt x="4298" y="2707"/>
                </a:cubicBezTo>
                <a:close/>
                <a:moveTo>
                  <a:pt x="2249" y="5192"/>
                </a:moveTo>
                <a:cubicBezTo>
                  <a:pt x="2596" y="5192"/>
                  <a:pt x="2872" y="4571"/>
                  <a:pt x="2872" y="3816"/>
                </a:cubicBezTo>
                <a:lnTo>
                  <a:pt x="1622" y="3816"/>
                </a:lnTo>
                <a:cubicBezTo>
                  <a:pt x="1627" y="4571"/>
                  <a:pt x="1903" y="5192"/>
                  <a:pt x="2249" y="5192"/>
                </a:cubicBezTo>
                <a:close/>
                <a:moveTo>
                  <a:pt x="0" y="5070"/>
                </a:moveTo>
                <a:cubicBezTo>
                  <a:pt x="221" y="4859"/>
                  <a:pt x="377" y="4371"/>
                  <a:pt x="377" y="3805"/>
                </a:cubicBezTo>
                <a:lnTo>
                  <a:pt x="0" y="3805"/>
                </a:lnTo>
                <a:lnTo>
                  <a:pt x="0" y="5070"/>
                </a:lnTo>
                <a:close/>
                <a:moveTo>
                  <a:pt x="3500" y="2430"/>
                </a:moveTo>
                <a:cubicBezTo>
                  <a:pt x="3153" y="2430"/>
                  <a:pt x="2877" y="3051"/>
                  <a:pt x="2877" y="3805"/>
                </a:cubicBezTo>
                <a:lnTo>
                  <a:pt x="4127" y="3805"/>
                </a:lnTo>
                <a:cubicBezTo>
                  <a:pt x="4122" y="3051"/>
                  <a:pt x="3841" y="2430"/>
                  <a:pt x="3500" y="2430"/>
                </a:cubicBezTo>
                <a:close/>
                <a:moveTo>
                  <a:pt x="4745" y="7233"/>
                </a:moveTo>
                <a:cubicBezTo>
                  <a:pt x="5091" y="7233"/>
                  <a:pt x="5367" y="6612"/>
                  <a:pt x="5367" y="5858"/>
                </a:cubicBezTo>
                <a:lnTo>
                  <a:pt x="4117" y="5858"/>
                </a:lnTo>
                <a:cubicBezTo>
                  <a:pt x="4122" y="6623"/>
                  <a:pt x="4403" y="7233"/>
                  <a:pt x="4745" y="7233"/>
                </a:cubicBezTo>
                <a:close/>
                <a:moveTo>
                  <a:pt x="7240" y="7233"/>
                </a:moveTo>
                <a:cubicBezTo>
                  <a:pt x="7587" y="7233"/>
                  <a:pt x="7863" y="6612"/>
                  <a:pt x="7863" y="5858"/>
                </a:cubicBezTo>
                <a:lnTo>
                  <a:pt x="6618" y="5858"/>
                </a:lnTo>
                <a:cubicBezTo>
                  <a:pt x="6618" y="6623"/>
                  <a:pt x="6899" y="7233"/>
                  <a:pt x="7240" y="7233"/>
                </a:cubicBezTo>
                <a:close/>
                <a:moveTo>
                  <a:pt x="0" y="7122"/>
                </a:moveTo>
                <a:cubicBezTo>
                  <a:pt x="221" y="6912"/>
                  <a:pt x="377" y="6423"/>
                  <a:pt x="377" y="5858"/>
                </a:cubicBezTo>
                <a:lnTo>
                  <a:pt x="0" y="5858"/>
                </a:lnTo>
                <a:lnTo>
                  <a:pt x="0" y="7122"/>
                </a:lnTo>
                <a:close/>
                <a:moveTo>
                  <a:pt x="7878" y="5569"/>
                </a:moveTo>
                <a:cubicBezTo>
                  <a:pt x="7868" y="5658"/>
                  <a:pt x="7863" y="5758"/>
                  <a:pt x="7863" y="5858"/>
                </a:cubicBezTo>
                <a:lnTo>
                  <a:pt x="8224" y="5858"/>
                </a:lnTo>
                <a:cubicBezTo>
                  <a:pt x="8114" y="5769"/>
                  <a:pt x="7998" y="5669"/>
                  <a:pt x="7878" y="5569"/>
                </a:cubicBezTo>
                <a:close/>
                <a:moveTo>
                  <a:pt x="2877" y="1708"/>
                </a:moveTo>
                <a:cubicBezTo>
                  <a:pt x="2877" y="1720"/>
                  <a:pt x="2877" y="1742"/>
                  <a:pt x="2877" y="1753"/>
                </a:cubicBezTo>
                <a:lnTo>
                  <a:pt x="2947" y="1753"/>
                </a:lnTo>
                <a:cubicBezTo>
                  <a:pt x="2922" y="1742"/>
                  <a:pt x="2897" y="1720"/>
                  <a:pt x="2877" y="1708"/>
                </a:cubicBezTo>
                <a:close/>
                <a:moveTo>
                  <a:pt x="1461" y="821"/>
                </a:moveTo>
                <a:cubicBezTo>
                  <a:pt x="1245" y="688"/>
                  <a:pt x="1029" y="566"/>
                  <a:pt x="808" y="444"/>
                </a:cubicBezTo>
                <a:cubicBezTo>
                  <a:pt x="557" y="621"/>
                  <a:pt x="377" y="1143"/>
                  <a:pt x="377" y="1753"/>
                </a:cubicBezTo>
                <a:lnTo>
                  <a:pt x="1627" y="1753"/>
                </a:lnTo>
                <a:cubicBezTo>
                  <a:pt x="1627" y="1398"/>
                  <a:pt x="1562" y="1065"/>
                  <a:pt x="1461" y="821"/>
                </a:cubicBezTo>
                <a:close/>
                <a:moveTo>
                  <a:pt x="4745" y="5192"/>
                </a:moveTo>
                <a:cubicBezTo>
                  <a:pt x="5091" y="5192"/>
                  <a:pt x="5367" y="4571"/>
                  <a:pt x="5367" y="3816"/>
                </a:cubicBezTo>
                <a:lnTo>
                  <a:pt x="4117" y="3816"/>
                </a:lnTo>
                <a:cubicBezTo>
                  <a:pt x="4122" y="4571"/>
                  <a:pt x="4403" y="5192"/>
                  <a:pt x="4745" y="5192"/>
                </a:cubicBezTo>
                <a:close/>
                <a:moveTo>
                  <a:pt x="336" y="178"/>
                </a:moveTo>
                <a:cubicBezTo>
                  <a:pt x="226" y="111"/>
                  <a:pt x="110" y="55"/>
                  <a:pt x="0" y="0"/>
                </a:cubicBezTo>
                <a:lnTo>
                  <a:pt x="0" y="976"/>
                </a:lnTo>
                <a:cubicBezTo>
                  <a:pt x="156" y="821"/>
                  <a:pt x="281" y="533"/>
                  <a:pt x="336" y="178"/>
                </a:cubicBezTo>
                <a:close/>
                <a:moveTo>
                  <a:pt x="2249" y="3140"/>
                </a:moveTo>
                <a:cubicBezTo>
                  <a:pt x="2596" y="3140"/>
                  <a:pt x="2872" y="2518"/>
                  <a:pt x="2872" y="1764"/>
                </a:cubicBezTo>
                <a:lnTo>
                  <a:pt x="1622" y="1764"/>
                </a:lnTo>
                <a:cubicBezTo>
                  <a:pt x="1627" y="2518"/>
                  <a:pt x="1903" y="3140"/>
                  <a:pt x="2249" y="3140"/>
                </a:cubicBezTo>
                <a:close/>
                <a:moveTo>
                  <a:pt x="5382" y="3550"/>
                </a:moveTo>
                <a:cubicBezTo>
                  <a:pt x="5377" y="3639"/>
                  <a:pt x="5372" y="3728"/>
                  <a:pt x="5372" y="3816"/>
                </a:cubicBezTo>
                <a:lnTo>
                  <a:pt x="5714" y="3816"/>
                </a:lnTo>
                <a:cubicBezTo>
                  <a:pt x="5603" y="3716"/>
                  <a:pt x="5493" y="3628"/>
                  <a:pt x="5382" y="3550"/>
                </a:cubicBezTo>
                <a:close/>
                <a:moveTo>
                  <a:pt x="377" y="1753"/>
                </a:moveTo>
                <a:lnTo>
                  <a:pt x="0" y="1753"/>
                </a:lnTo>
                <a:lnTo>
                  <a:pt x="0" y="3018"/>
                </a:lnTo>
                <a:cubicBezTo>
                  <a:pt x="221" y="2818"/>
                  <a:pt x="377" y="2330"/>
                  <a:pt x="377" y="1753"/>
                </a:cubicBezTo>
                <a:close/>
                <a:moveTo>
                  <a:pt x="9911" y="7189"/>
                </a:moveTo>
                <a:cubicBezTo>
                  <a:pt x="9685" y="7022"/>
                  <a:pt x="9459" y="6845"/>
                  <a:pt x="9233" y="6667"/>
                </a:cubicBezTo>
                <a:cubicBezTo>
                  <a:pt x="9349" y="7011"/>
                  <a:pt x="9530" y="7244"/>
                  <a:pt x="9741" y="7244"/>
                </a:cubicBezTo>
                <a:cubicBezTo>
                  <a:pt x="9796" y="7233"/>
                  <a:pt x="9856" y="7222"/>
                  <a:pt x="9911" y="7189"/>
                </a:cubicBezTo>
                <a:close/>
                <a:moveTo>
                  <a:pt x="5995" y="6534"/>
                </a:moveTo>
                <a:cubicBezTo>
                  <a:pt x="5649" y="6534"/>
                  <a:pt x="5372" y="7156"/>
                  <a:pt x="5372" y="7910"/>
                </a:cubicBezTo>
                <a:lnTo>
                  <a:pt x="6618" y="7910"/>
                </a:lnTo>
                <a:cubicBezTo>
                  <a:pt x="6618" y="7145"/>
                  <a:pt x="6341" y="6534"/>
                  <a:pt x="5995" y="6534"/>
                </a:cubicBezTo>
                <a:close/>
                <a:moveTo>
                  <a:pt x="999" y="6534"/>
                </a:moveTo>
                <a:cubicBezTo>
                  <a:pt x="653" y="6534"/>
                  <a:pt x="377" y="7156"/>
                  <a:pt x="377" y="7910"/>
                </a:cubicBezTo>
                <a:lnTo>
                  <a:pt x="1627" y="7910"/>
                </a:lnTo>
                <a:cubicBezTo>
                  <a:pt x="1627" y="7145"/>
                  <a:pt x="1346" y="6534"/>
                  <a:pt x="999" y="6534"/>
                </a:cubicBezTo>
                <a:close/>
                <a:moveTo>
                  <a:pt x="2249" y="9286"/>
                </a:moveTo>
                <a:cubicBezTo>
                  <a:pt x="2596" y="9286"/>
                  <a:pt x="2872" y="8664"/>
                  <a:pt x="2872" y="7910"/>
                </a:cubicBezTo>
                <a:lnTo>
                  <a:pt x="1622" y="7910"/>
                </a:lnTo>
                <a:cubicBezTo>
                  <a:pt x="1627" y="8675"/>
                  <a:pt x="1903" y="9286"/>
                  <a:pt x="2249" y="9286"/>
                </a:cubicBezTo>
                <a:close/>
                <a:moveTo>
                  <a:pt x="999" y="4482"/>
                </a:moveTo>
                <a:cubicBezTo>
                  <a:pt x="653" y="4482"/>
                  <a:pt x="377" y="5103"/>
                  <a:pt x="377" y="5858"/>
                </a:cubicBezTo>
                <a:lnTo>
                  <a:pt x="1627" y="5858"/>
                </a:lnTo>
                <a:cubicBezTo>
                  <a:pt x="1627" y="5092"/>
                  <a:pt x="1346" y="4482"/>
                  <a:pt x="999" y="4482"/>
                </a:cubicBezTo>
                <a:close/>
                <a:moveTo>
                  <a:pt x="3500" y="6534"/>
                </a:moveTo>
                <a:cubicBezTo>
                  <a:pt x="3153" y="6534"/>
                  <a:pt x="2877" y="7156"/>
                  <a:pt x="2877" y="7910"/>
                </a:cubicBezTo>
                <a:lnTo>
                  <a:pt x="4127" y="7910"/>
                </a:lnTo>
                <a:cubicBezTo>
                  <a:pt x="4122" y="7145"/>
                  <a:pt x="3841" y="6534"/>
                  <a:pt x="3500" y="6534"/>
                </a:cubicBezTo>
                <a:close/>
                <a:moveTo>
                  <a:pt x="14109" y="9918"/>
                </a:moveTo>
                <a:cubicBezTo>
                  <a:pt x="13722" y="9696"/>
                  <a:pt x="13336" y="9474"/>
                  <a:pt x="12954" y="9241"/>
                </a:cubicBezTo>
                <a:cubicBezTo>
                  <a:pt x="12894" y="9452"/>
                  <a:pt x="12864" y="9696"/>
                  <a:pt x="12864" y="9962"/>
                </a:cubicBezTo>
                <a:lnTo>
                  <a:pt x="14114" y="9962"/>
                </a:lnTo>
                <a:cubicBezTo>
                  <a:pt x="14109" y="9951"/>
                  <a:pt x="14109" y="9940"/>
                  <a:pt x="14109" y="9918"/>
                </a:cubicBezTo>
                <a:close/>
                <a:moveTo>
                  <a:pt x="14731" y="11338"/>
                </a:moveTo>
                <a:cubicBezTo>
                  <a:pt x="14977" y="11338"/>
                  <a:pt x="15188" y="11027"/>
                  <a:pt x="15289" y="10573"/>
                </a:cubicBezTo>
                <a:cubicBezTo>
                  <a:pt x="14917" y="10373"/>
                  <a:pt x="14546" y="10162"/>
                  <a:pt x="14174" y="9951"/>
                </a:cubicBezTo>
                <a:lnTo>
                  <a:pt x="14109" y="9951"/>
                </a:lnTo>
                <a:cubicBezTo>
                  <a:pt x="14109" y="10728"/>
                  <a:pt x="14390" y="11338"/>
                  <a:pt x="14731" y="11338"/>
                </a:cubicBezTo>
                <a:close/>
                <a:moveTo>
                  <a:pt x="8490" y="6534"/>
                </a:moveTo>
                <a:cubicBezTo>
                  <a:pt x="8144" y="6534"/>
                  <a:pt x="7868" y="7156"/>
                  <a:pt x="7868" y="7910"/>
                </a:cubicBezTo>
                <a:lnTo>
                  <a:pt x="9118" y="7910"/>
                </a:lnTo>
                <a:cubicBezTo>
                  <a:pt x="9113" y="7145"/>
                  <a:pt x="8837" y="6534"/>
                  <a:pt x="8490" y="6534"/>
                </a:cubicBezTo>
                <a:close/>
                <a:moveTo>
                  <a:pt x="0" y="9175"/>
                </a:moveTo>
                <a:cubicBezTo>
                  <a:pt x="221" y="8964"/>
                  <a:pt x="377" y="8476"/>
                  <a:pt x="377" y="7910"/>
                </a:cubicBezTo>
                <a:lnTo>
                  <a:pt x="0" y="7910"/>
                </a:lnTo>
                <a:lnTo>
                  <a:pt x="0" y="9175"/>
                </a:lnTo>
                <a:close/>
                <a:moveTo>
                  <a:pt x="7371" y="5159"/>
                </a:moveTo>
                <a:cubicBezTo>
                  <a:pt x="7165" y="4992"/>
                  <a:pt x="6954" y="4815"/>
                  <a:pt x="6748" y="4648"/>
                </a:cubicBezTo>
                <a:cubicBezTo>
                  <a:pt x="6864" y="4981"/>
                  <a:pt x="7039" y="5192"/>
                  <a:pt x="7245" y="5192"/>
                </a:cubicBezTo>
                <a:cubicBezTo>
                  <a:pt x="7285" y="5192"/>
                  <a:pt x="7331" y="5181"/>
                  <a:pt x="7371" y="5159"/>
                </a:cubicBezTo>
                <a:close/>
                <a:moveTo>
                  <a:pt x="5995" y="4482"/>
                </a:moveTo>
                <a:cubicBezTo>
                  <a:pt x="5649" y="4482"/>
                  <a:pt x="5372" y="5103"/>
                  <a:pt x="5372" y="5858"/>
                </a:cubicBezTo>
                <a:lnTo>
                  <a:pt x="6618" y="5858"/>
                </a:lnTo>
                <a:cubicBezTo>
                  <a:pt x="6618" y="5092"/>
                  <a:pt x="6341" y="4482"/>
                  <a:pt x="5995" y="4482"/>
                </a:cubicBezTo>
                <a:close/>
                <a:moveTo>
                  <a:pt x="3500" y="4482"/>
                </a:moveTo>
                <a:cubicBezTo>
                  <a:pt x="3153" y="4482"/>
                  <a:pt x="2877" y="5103"/>
                  <a:pt x="2877" y="5858"/>
                </a:cubicBezTo>
                <a:lnTo>
                  <a:pt x="4127" y="5858"/>
                </a:lnTo>
                <a:cubicBezTo>
                  <a:pt x="4122" y="5092"/>
                  <a:pt x="3841" y="4482"/>
                  <a:pt x="3500" y="4482"/>
                </a:cubicBezTo>
                <a:close/>
                <a:moveTo>
                  <a:pt x="7240" y="9286"/>
                </a:moveTo>
                <a:cubicBezTo>
                  <a:pt x="7587" y="9286"/>
                  <a:pt x="7863" y="8664"/>
                  <a:pt x="7863" y="7910"/>
                </a:cubicBezTo>
                <a:lnTo>
                  <a:pt x="6618" y="7910"/>
                </a:lnTo>
                <a:cubicBezTo>
                  <a:pt x="6618" y="8675"/>
                  <a:pt x="6899" y="9286"/>
                  <a:pt x="7240" y="9286"/>
                </a:cubicBezTo>
                <a:close/>
                <a:moveTo>
                  <a:pt x="4745" y="9286"/>
                </a:moveTo>
                <a:cubicBezTo>
                  <a:pt x="5091" y="9286"/>
                  <a:pt x="5367" y="8664"/>
                  <a:pt x="5367" y="7910"/>
                </a:cubicBezTo>
                <a:lnTo>
                  <a:pt x="4117" y="7910"/>
                </a:lnTo>
                <a:cubicBezTo>
                  <a:pt x="4122" y="8675"/>
                  <a:pt x="4403" y="9286"/>
                  <a:pt x="4745" y="9286"/>
                </a:cubicBezTo>
                <a:close/>
                <a:moveTo>
                  <a:pt x="10388" y="7544"/>
                </a:moveTo>
                <a:cubicBezTo>
                  <a:pt x="10373" y="7666"/>
                  <a:pt x="10363" y="7788"/>
                  <a:pt x="10363" y="7910"/>
                </a:cubicBezTo>
                <a:lnTo>
                  <a:pt x="10890" y="7910"/>
                </a:lnTo>
                <a:cubicBezTo>
                  <a:pt x="10725" y="7788"/>
                  <a:pt x="10554" y="7666"/>
                  <a:pt x="10388" y="7544"/>
                </a:cubicBezTo>
                <a:close/>
                <a:moveTo>
                  <a:pt x="9741" y="9286"/>
                </a:moveTo>
                <a:cubicBezTo>
                  <a:pt x="10087" y="9286"/>
                  <a:pt x="10363" y="8664"/>
                  <a:pt x="10363" y="7910"/>
                </a:cubicBezTo>
                <a:lnTo>
                  <a:pt x="9113" y="7910"/>
                </a:lnTo>
                <a:cubicBezTo>
                  <a:pt x="9113" y="8675"/>
                  <a:pt x="9394" y="9286"/>
                  <a:pt x="9741" y="9286"/>
                </a:cubicBezTo>
                <a:close/>
                <a:moveTo>
                  <a:pt x="2249" y="7233"/>
                </a:moveTo>
                <a:cubicBezTo>
                  <a:pt x="2596" y="7233"/>
                  <a:pt x="2872" y="6612"/>
                  <a:pt x="2872" y="5858"/>
                </a:cubicBezTo>
                <a:lnTo>
                  <a:pt x="1622" y="5858"/>
                </a:lnTo>
                <a:cubicBezTo>
                  <a:pt x="1627" y="6623"/>
                  <a:pt x="1903" y="7233"/>
                  <a:pt x="2249" y="7233"/>
                </a:cubicBezTo>
                <a:close/>
                <a:moveTo>
                  <a:pt x="12236" y="21600"/>
                </a:moveTo>
                <a:cubicBezTo>
                  <a:pt x="12582" y="21600"/>
                  <a:pt x="12859" y="20979"/>
                  <a:pt x="12859" y="20224"/>
                </a:cubicBezTo>
                <a:lnTo>
                  <a:pt x="11608" y="20224"/>
                </a:lnTo>
                <a:cubicBezTo>
                  <a:pt x="11613" y="20979"/>
                  <a:pt x="11890" y="21600"/>
                  <a:pt x="12236" y="21600"/>
                </a:cubicBezTo>
                <a:close/>
                <a:moveTo>
                  <a:pt x="7240" y="21600"/>
                </a:moveTo>
                <a:cubicBezTo>
                  <a:pt x="7587" y="21600"/>
                  <a:pt x="7863" y="20979"/>
                  <a:pt x="7863" y="20224"/>
                </a:cubicBezTo>
                <a:lnTo>
                  <a:pt x="6618" y="20224"/>
                </a:lnTo>
                <a:cubicBezTo>
                  <a:pt x="6618" y="20979"/>
                  <a:pt x="6899" y="21600"/>
                  <a:pt x="7240" y="21600"/>
                </a:cubicBezTo>
                <a:close/>
                <a:moveTo>
                  <a:pt x="2249" y="21600"/>
                </a:moveTo>
                <a:cubicBezTo>
                  <a:pt x="2596" y="21600"/>
                  <a:pt x="2872" y="20979"/>
                  <a:pt x="2872" y="20224"/>
                </a:cubicBezTo>
                <a:lnTo>
                  <a:pt x="1622" y="20224"/>
                </a:lnTo>
                <a:cubicBezTo>
                  <a:pt x="1627" y="20979"/>
                  <a:pt x="1903" y="21600"/>
                  <a:pt x="2249" y="21600"/>
                </a:cubicBezTo>
                <a:close/>
                <a:moveTo>
                  <a:pt x="9741" y="21600"/>
                </a:moveTo>
                <a:cubicBezTo>
                  <a:pt x="10087" y="21600"/>
                  <a:pt x="10363" y="20979"/>
                  <a:pt x="10363" y="20224"/>
                </a:cubicBezTo>
                <a:lnTo>
                  <a:pt x="9113" y="20224"/>
                </a:lnTo>
                <a:cubicBezTo>
                  <a:pt x="9113" y="20979"/>
                  <a:pt x="9394" y="21600"/>
                  <a:pt x="9741" y="21600"/>
                </a:cubicBezTo>
                <a:close/>
                <a:moveTo>
                  <a:pt x="4745" y="21600"/>
                </a:moveTo>
                <a:cubicBezTo>
                  <a:pt x="5091" y="21600"/>
                  <a:pt x="5367" y="20979"/>
                  <a:pt x="5367" y="20224"/>
                </a:cubicBezTo>
                <a:lnTo>
                  <a:pt x="4117" y="20224"/>
                </a:lnTo>
                <a:cubicBezTo>
                  <a:pt x="4122" y="20979"/>
                  <a:pt x="4403" y="21600"/>
                  <a:pt x="4745" y="21600"/>
                </a:cubicBezTo>
                <a:close/>
                <a:moveTo>
                  <a:pt x="14731" y="15443"/>
                </a:moveTo>
                <a:cubicBezTo>
                  <a:pt x="15078" y="15443"/>
                  <a:pt x="15354" y="14822"/>
                  <a:pt x="15354" y="14067"/>
                </a:cubicBezTo>
                <a:lnTo>
                  <a:pt x="14104" y="14067"/>
                </a:lnTo>
                <a:cubicBezTo>
                  <a:pt x="14109" y="14822"/>
                  <a:pt x="14390" y="15443"/>
                  <a:pt x="14731" y="15443"/>
                </a:cubicBezTo>
                <a:close/>
                <a:moveTo>
                  <a:pt x="9741" y="17495"/>
                </a:moveTo>
                <a:cubicBezTo>
                  <a:pt x="10087" y="17495"/>
                  <a:pt x="10363" y="16874"/>
                  <a:pt x="10363" y="16120"/>
                </a:cubicBezTo>
                <a:lnTo>
                  <a:pt x="9113" y="16120"/>
                </a:lnTo>
                <a:cubicBezTo>
                  <a:pt x="9113" y="16874"/>
                  <a:pt x="9394" y="17495"/>
                  <a:pt x="9741" y="17495"/>
                </a:cubicBezTo>
                <a:close/>
                <a:moveTo>
                  <a:pt x="19727" y="15443"/>
                </a:moveTo>
                <a:cubicBezTo>
                  <a:pt x="20074" y="15443"/>
                  <a:pt x="20350" y="14822"/>
                  <a:pt x="20350" y="14067"/>
                </a:cubicBezTo>
                <a:lnTo>
                  <a:pt x="19100" y="14067"/>
                </a:lnTo>
                <a:cubicBezTo>
                  <a:pt x="19100" y="14822"/>
                  <a:pt x="19381" y="15443"/>
                  <a:pt x="19727" y="15443"/>
                </a:cubicBezTo>
                <a:close/>
                <a:moveTo>
                  <a:pt x="377" y="20213"/>
                </a:moveTo>
                <a:lnTo>
                  <a:pt x="0" y="20213"/>
                </a:lnTo>
                <a:lnTo>
                  <a:pt x="0" y="21478"/>
                </a:lnTo>
                <a:cubicBezTo>
                  <a:pt x="221" y="21278"/>
                  <a:pt x="377" y="20790"/>
                  <a:pt x="377" y="20213"/>
                </a:cubicBezTo>
                <a:close/>
                <a:moveTo>
                  <a:pt x="15982" y="18838"/>
                </a:moveTo>
                <a:cubicBezTo>
                  <a:pt x="15635" y="18838"/>
                  <a:pt x="15359" y="19459"/>
                  <a:pt x="15359" y="20213"/>
                </a:cubicBezTo>
                <a:lnTo>
                  <a:pt x="16609" y="20213"/>
                </a:lnTo>
                <a:cubicBezTo>
                  <a:pt x="16604" y="19459"/>
                  <a:pt x="16323" y="18838"/>
                  <a:pt x="15982" y="18838"/>
                </a:cubicBezTo>
                <a:close/>
                <a:moveTo>
                  <a:pt x="13486" y="18838"/>
                </a:moveTo>
                <a:cubicBezTo>
                  <a:pt x="13140" y="18838"/>
                  <a:pt x="12864" y="19459"/>
                  <a:pt x="12864" y="20213"/>
                </a:cubicBezTo>
                <a:lnTo>
                  <a:pt x="14114" y="20213"/>
                </a:lnTo>
                <a:cubicBezTo>
                  <a:pt x="14109" y="19459"/>
                  <a:pt x="13828" y="18838"/>
                  <a:pt x="13486" y="18838"/>
                </a:cubicBezTo>
                <a:close/>
                <a:moveTo>
                  <a:pt x="14731" y="21600"/>
                </a:moveTo>
                <a:cubicBezTo>
                  <a:pt x="15078" y="21600"/>
                  <a:pt x="15354" y="20979"/>
                  <a:pt x="15354" y="20224"/>
                </a:cubicBezTo>
                <a:lnTo>
                  <a:pt x="14104" y="20224"/>
                </a:lnTo>
                <a:cubicBezTo>
                  <a:pt x="14109" y="20979"/>
                  <a:pt x="14390" y="21600"/>
                  <a:pt x="14731" y="21600"/>
                </a:cubicBezTo>
                <a:close/>
                <a:moveTo>
                  <a:pt x="10986" y="18838"/>
                </a:moveTo>
                <a:cubicBezTo>
                  <a:pt x="10639" y="18838"/>
                  <a:pt x="10363" y="19459"/>
                  <a:pt x="10363" y="20213"/>
                </a:cubicBezTo>
                <a:lnTo>
                  <a:pt x="11613" y="20213"/>
                </a:lnTo>
                <a:cubicBezTo>
                  <a:pt x="11613" y="19459"/>
                  <a:pt x="11332" y="18838"/>
                  <a:pt x="10986" y="18838"/>
                </a:cubicBezTo>
                <a:close/>
                <a:moveTo>
                  <a:pt x="17227" y="21600"/>
                </a:moveTo>
                <a:cubicBezTo>
                  <a:pt x="17573" y="21600"/>
                  <a:pt x="17849" y="20979"/>
                  <a:pt x="17849" y="20224"/>
                </a:cubicBezTo>
                <a:lnTo>
                  <a:pt x="16599" y="20224"/>
                </a:lnTo>
                <a:cubicBezTo>
                  <a:pt x="16604" y="20979"/>
                  <a:pt x="16885" y="21600"/>
                  <a:pt x="17227" y="21600"/>
                </a:cubicBezTo>
                <a:close/>
                <a:moveTo>
                  <a:pt x="19727" y="21600"/>
                </a:moveTo>
                <a:cubicBezTo>
                  <a:pt x="20074" y="21600"/>
                  <a:pt x="20350" y="20979"/>
                  <a:pt x="20350" y="20224"/>
                </a:cubicBezTo>
                <a:lnTo>
                  <a:pt x="19100" y="20224"/>
                </a:lnTo>
                <a:cubicBezTo>
                  <a:pt x="19100" y="20979"/>
                  <a:pt x="19381" y="21600"/>
                  <a:pt x="19727" y="21600"/>
                </a:cubicBezTo>
                <a:close/>
                <a:moveTo>
                  <a:pt x="20972" y="18838"/>
                </a:moveTo>
                <a:cubicBezTo>
                  <a:pt x="20626" y="18838"/>
                  <a:pt x="20350" y="19459"/>
                  <a:pt x="20350" y="20213"/>
                </a:cubicBezTo>
                <a:lnTo>
                  <a:pt x="21600" y="20213"/>
                </a:lnTo>
                <a:cubicBezTo>
                  <a:pt x="21600" y="19459"/>
                  <a:pt x="21319" y="18838"/>
                  <a:pt x="20972" y="18838"/>
                </a:cubicBezTo>
                <a:close/>
                <a:moveTo>
                  <a:pt x="18477" y="18838"/>
                </a:moveTo>
                <a:cubicBezTo>
                  <a:pt x="18131" y="18838"/>
                  <a:pt x="17854" y="19459"/>
                  <a:pt x="17854" y="20213"/>
                </a:cubicBezTo>
                <a:lnTo>
                  <a:pt x="19105" y="20213"/>
                </a:lnTo>
                <a:cubicBezTo>
                  <a:pt x="19100" y="19459"/>
                  <a:pt x="18823" y="18838"/>
                  <a:pt x="18477" y="18838"/>
                </a:cubicBezTo>
                <a:close/>
                <a:moveTo>
                  <a:pt x="15982" y="12680"/>
                </a:moveTo>
                <a:cubicBezTo>
                  <a:pt x="15635" y="12680"/>
                  <a:pt x="15359" y="13302"/>
                  <a:pt x="15359" y="14056"/>
                </a:cubicBezTo>
                <a:lnTo>
                  <a:pt x="16609" y="14056"/>
                </a:lnTo>
                <a:cubicBezTo>
                  <a:pt x="16604" y="13302"/>
                  <a:pt x="16323" y="12680"/>
                  <a:pt x="15982" y="12680"/>
                </a:cubicBezTo>
                <a:close/>
                <a:moveTo>
                  <a:pt x="10986" y="12680"/>
                </a:moveTo>
                <a:cubicBezTo>
                  <a:pt x="10639" y="12680"/>
                  <a:pt x="10363" y="13302"/>
                  <a:pt x="10363" y="14056"/>
                </a:cubicBezTo>
                <a:lnTo>
                  <a:pt x="11613" y="14056"/>
                </a:lnTo>
                <a:cubicBezTo>
                  <a:pt x="11613" y="13302"/>
                  <a:pt x="11332" y="12680"/>
                  <a:pt x="10986" y="12680"/>
                </a:cubicBezTo>
                <a:close/>
                <a:moveTo>
                  <a:pt x="13486" y="12680"/>
                </a:moveTo>
                <a:cubicBezTo>
                  <a:pt x="13140" y="12680"/>
                  <a:pt x="12864" y="13302"/>
                  <a:pt x="12864" y="14056"/>
                </a:cubicBezTo>
                <a:lnTo>
                  <a:pt x="14114" y="14056"/>
                </a:lnTo>
                <a:cubicBezTo>
                  <a:pt x="14109" y="13302"/>
                  <a:pt x="13828" y="12680"/>
                  <a:pt x="13486" y="12680"/>
                </a:cubicBezTo>
                <a:close/>
                <a:moveTo>
                  <a:pt x="8490" y="12680"/>
                </a:moveTo>
                <a:cubicBezTo>
                  <a:pt x="8144" y="12680"/>
                  <a:pt x="7868" y="13302"/>
                  <a:pt x="7868" y="14056"/>
                </a:cubicBezTo>
                <a:lnTo>
                  <a:pt x="9118" y="14056"/>
                </a:lnTo>
                <a:cubicBezTo>
                  <a:pt x="9113" y="13302"/>
                  <a:pt x="8837" y="12680"/>
                  <a:pt x="8490" y="12680"/>
                </a:cubicBezTo>
                <a:close/>
                <a:moveTo>
                  <a:pt x="20556" y="13047"/>
                </a:moveTo>
                <a:cubicBezTo>
                  <a:pt x="20430" y="13302"/>
                  <a:pt x="20350" y="13657"/>
                  <a:pt x="20350" y="14067"/>
                </a:cubicBezTo>
                <a:lnTo>
                  <a:pt x="21600" y="14067"/>
                </a:lnTo>
                <a:cubicBezTo>
                  <a:pt x="21600" y="13834"/>
                  <a:pt x="21575" y="13623"/>
                  <a:pt x="21530" y="13435"/>
                </a:cubicBezTo>
                <a:cubicBezTo>
                  <a:pt x="21203" y="13302"/>
                  <a:pt x="20877" y="13180"/>
                  <a:pt x="20556" y="13047"/>
                </a:cubicBezTo>
                <a:close/>
                <a:moveTo>
                  <a:pt x="18477" y="12680"/>
                </a:moveTo>
                <a:cubicBezTo>
                  <a:pt x="18131" y="12680"/>
                  <a:pt x="17854" y="13302"/>
                  <a:pt x="17854" y="14056"/>
                </a:cubicBezTo>
                <a:lnTo>
                  <a:pt x="19105" y="14056"/>
                </a:lnTo>
                <a:cubicBezTo>
                  <a:pt x="19100" y="13302"/>
                  <a:pt x="18823" y="12680"/>
                  <a:pt x="18477" y="12680"/>
                </a:cubicBezTo>
                <a:close/>
                <a:moveTo>
                  <a:pt x="20199" y="12902"/>
                </a:moveTo>
                <a:cubicBezTo>
                  <a:pt x="19843" y="12758"/>
                  <a:pt x="19486" y="12603"/>
                  <a:pt x="19130" y="12447"/>
                </a:cubicBezTo>
                <a:cubicBezTo>
                  <a:pt x="19210" y="12991"/>
                  <a:pt x="19446" y="13390"/>
                  <a:pt x="19722" y="13390"/>
                </a:cubicBezTo>
                <a:cubicBezTo>
                  <a:pt x="19918" y="13390"/>
                  <a:pt x="20089" y="13202"/>
                  <a:pt x="20199" y="12902"/>
                </a:cubicBezTo>
                <a:close/>
                <a:moveTo>
                  <a:pt x="5995" y="12680"/>
                </a:moveTo>
                <a:cubicBezTo>
                  <a:pt x="5649" y="12680"/>
                  <a:pt x="5372" y="13302"/>
                  <a:pt x="5372" y="14056"/>
                </a:cubicBezTo>
                <a:lnTo>
                  <a:pt x="6618" y="14056"/>
                </a:lnTo>
                <a:cubicBezTo>
                  <a:pt x="6618" y="13302"/>
                  <a:pt x="6341" y="12680"/>
                  <a:pt x="5995" y="12680"/>
                </a:cubicBezTo>
                <a:close/>
                <a:moveTo>
                  <a:pt x="0" y="15332"/>
                </a:moveTo>
                <a:cubicBezTo>
                  <a:pt x="221" y="15121"/>
                  <a:pt x="377" y="14633"/>
                  <a:pt x="377" y="14067"/>
                </a:cubicBezTo>
                <a:lnTo>
                  <a:pt x="0" y="14067"/>
                </a:lnTo>
                <a:lnTo>
                  <a:pt x="0" y="15332"/>
                </a:lnTo>
                <a:close/>
                <a:moveTo>
                  <a:pt x="4745" y="15443"/>
                </a:moveTo>
                <a:cubicBezTo>
                  <a:pt x="5091" y="15443"/>
                  <a:pt x="5367" y="14822"/>
                  <a:pt x="5367" y="14067"/>
                </a:cubicBezTo>
                <a:lnTo>
                  <a:pt x="4117" y="14067"/>
                </a:lnTo>
                <a:cubicBezTo>
                  <a:pt x="4122" y="14822"/>
                  <a:pt x="4403" y="15443"/>
                  <a:pt x="4745" y="15443"/>
                </a:cubicBezTo>
                <a:close/>
                <a:moveTo>
                  <a:pt x="7240" y="15443"/>
                </a:moveTo>
                <a:cubicBezTo>
                  <a:pt x="7587" y="15443"/>
                  <a:pt x="7863" y="14822"/>
                  <a:pt x="7863" y="14067"/>
                </a:cubicBezTo>
                <a:lnTo>
                  <a:pt x="6618" y="14067"/>
                </a:lnTo>
                <a:cubicBezTo>
                  <a:pt x="6618" y="14822"/>
                  <a:pt x="6899" y="15443"/>
                  <a:pt x="7240" y="15443"/>
                </a:cubicBezTo>
                <a:close/>
                <a:moveTo>
                  <a:pt x="9741" y="15443"/>
                </a:moveTo>
                <a:cubicBezTo>
                  <a:pt x="10087" y="15443"/>
                  <a:pt x="10363" y="14822"/>
                  <a:pt x="10363" y="14067"/>
                </a:cubicBezTo>
                <a:lnTo>
                  <a:pt x="9113" y="14067"/>
                </a:lnTo>
                <a:cubicBezTo>
                  <a:pt x="9113" y="14822"/>
                  <a:pt x="9394" y="15443"/>
                  <a:pt x="9741" y="15443"/>
                </a:cubicBezTo>
                <a:close/>
                <a:moveTo>
                  <a:pt x="3500" y="12680"/>
                </a:moveTo>
                <a:cubicBezTo>
                  <a:pt x="3153" y="12680"/>
                  <a:pt x="2877" y="13302"/>
                  <a:pt x="2877" y="14056"/>
                </a:cubicBezTo>
                <a:lnTo>
                  <a:pt x="4127" y="14056"/>
                </a:lnTo>
                <a:cubicBezTo>
                  <a:pt x="4122" y="13302"/>
                  <a:pt x="3841" y="12680"/>
                  <a:pt x="3500" y="12680"/>
                </a:cubicBezTo>
                <a:close/>
                <a:moveTo>
                  <a:pt x="999" y="12680"/>
                </a:moveTo>
                <a:cubicBezTo>
                  <a:pt x="653" y="12680"/>
                  <a:pt x="377" y="13302"/>
                  <a:pt x="377" y="14056"/>
                </a:cubicBezTo>
                <a:lnTo>
                  <a:pt x="1627" y="14056"/>
                </a:lnTo>
                <a:cubicBezTo>
                  <a:pt x="1627" y="13302"/>
                  <a:pt x="1346" y="12680"/>
                  <a:pt x="999" y="12680"/>
                </a:cubicBezTo>
                <a:close/>
                <a:moveTo>
                  <a:pt x="12236" y="15443"/>
                </a:moveTo>
                <a:cubicBezTo>
                  <a:pt x="12582" y="15443"/>
                  <a:pt x="12859" y="14822"/>
                  <a:pt x="12859" y="14067"/>
                </a:cubicBezTo>
                <a:lnTo>
                  <a:pt x="11608" y="14067"/>
                </a:lnTo>
                <a:cubicBezTo>
                  <a:pt x="11613" y="14822"/>
                  <a:pt x="11890" y="15443"/>
                  <a:pt x="12236" y="15443"/>
                </a:cubicBezTo>
                <a:close/>
                <a:moveTo>
                  <a:pt x="2249" y="15443"/>
                </a:moveTo>
                <a:cubicBezTo>
                  <a:pt x="2596" y="15443"/>
                  <a:pt x="2872" y="14822"/>
                  <a:pt x="2872" y="14067"/>
                </a:cubicBezTo>
                <a:lnTo>
                  <a:pt x="1622" y="14067"/>
                </a:lnTo>
                <a:cubicBezTo>
                  <a:pt x="1627" y="14822"/>
                  <a:pt x="1903" y="15443"/>
                  <a:pt x="2249" y="15443"/>
                </a:cubicBezTo>
                <a:close/>
                <a:moveTo>
                  <a:pt x="17227" y="15443"/>
                </a:moveTo>
                <a:cubicBezTo>
                  <a:pt x="17573" y="15443"/>
                  <a:pt x="17849" y="14822"/>
                  <a:pt x="17849" y="14067"/>
                </a:cubicBezTo>
                <a:lnTo>
                  <a:pt x="16599" y="14067"/>
                </a:lnTo>
                <a:cubicBezTo>
                  <a:pt x="16604" y="14822"/>
                  <a:pt x="16885" y="15443"/>
                  <a:pt x="17227" y="15443"/>
                </a:cubicBezTo>
                <a:close/>
                <a:moveTo>
                  <a:pt x="13486" y="14733"/>
                </a:moveTo>
                <a:cubicBezTo>
                  <a:pt x="13140" y="14733"/>
                  <a:pt x="12864" y="15354"/>
                  <a:pt x="12864" y="16108"/>
                </a:cubicBezTo>
                <a:lnTo>
                  <a:pt x="14114" y="16108"/>
                </a:lnTo>
                <a:cubicBezTo>
                  <a:pt x="14109" y="15354"/>
                  <a:pt x="13828" y="14733"/>
                  <a:pt x="13486" y="14733"/>
                </a:cubicBezTo>
                <a:close/>
                <a:moveTo>
                  <a:pt x="18477" y="14733"/>
                </a:moveTo>
                <a:cubicBezTo>
                  <a:pt x="18131" y="14733"/>
                  <a:pt x="17854" y="15354"/>
                  <a:pt x="17854" y="16108"/>
                </a:cubicBezTo>
                <a:lnTo>
                  <a:pt x="19105" y="16108"/>
                </a:lnTo>
                <a:cubicBezTo>
                  <a:pt x="19100" y="15354"/>
                  <a:pt x="18823" y="14733"/>
                  <a:pt x="18477" y="14733"/>
                </a:cubicBezTo>
                <a:close/>
                <a:moveTo>
                  <a:pt x="15982" y="14733"/>
                </a:moveTo>
                <a:cubicBezTo>
                  <a:pt x="15635" y="14733"/>
                  <a:pt x="15359" y="15354"/>
                  <a:pt x="15359" y="16108"/>
                </a:cubicBezTo>
                <a:lnTo>
                  <a:pt x="16609" y="16108"/>
                </a:lnTo>
                <a:cubicBezTo>
                  <a:pt x="16604" y="15354"/>
                  <a:pt x="16323" y="14733"/>
                  <a:pt x="15982" y="14733"/>
                </a:cubicBezTo>
                <a:close/>
                <a:moveTo>
                  <a:pt x="5995" y="10628"/>
                </a:moveTo>
                <a:cubicBezTo>
                  <a:pt x="5649" y="10628"/>
                  <a:pt x="5372" y="11249"/>
                  <a:pt x="5372" y="12004"/>
                </a:cubicBezTo>
                <a:lnTo>
                  <a:pt x="6618" y="12004"/>
                </a:lnTo>
                <a:cubicBezTo>
                  <a:pt x="6618" y="11249"/>
                  <a:pt x="6341" y="10628"/>
                  <a:pt x="5995" y="10628"/>
                </a:cubicBezTo>
                <a:close/>
                <a:moveTo>
                  <a:pt x="10986" y="14733"/>
                </a:moveTo>
                <a:cubicBezTo>
                  <a:pt x="10639" y="14733"/>
                  <a:pt x="10363" y="15354"/>
                  <a:pt x="10363" y="16108"/>
                </a:cubicBezTo>
                <a:lnTo>
                  <a:pt x="11613" y="16108"/>
                </a:lnTo>
                <a:cubicBezTo>
                  <a:pt x="11613" y="15354"/>
                  <a:pt x="11332" y="14733"/>
                  <a:pt x="10986" y="14733"/>
                </a:cubicBezTo>
                <a:close/>
                <a:moveTo>
                  <a:pt x="20972" y="14733"/>
                </a:moveTo>
                <a:cubicBezTo>
                  <a:pt x="20626" y="14733"/>
                  <a:pt x="20350" y="15354"/>
                  <a:pt x="20350" y="16108"/>
                </a:cubicBezTo>
                <a:lnTo>
                  <a:pt x="21600" y="16108"/>
                </a:lnTo>
                <a:cubicBezTo>
                  <a:pt x="21600" y="15354"/>
                  <a:pt x="21319" y="14733"/>
                  <a:pt x="20972" y="14733"/>
                </a:cubicBezTo>
                <a:close/>
                <a:moveTo>
                  <a:pt x="3500" y="10628"/>
                </a:moveTo>
                <a:cubicBezTo>
                  <a:pt x="3153" y="10628"/>
                  <a:pt x="2877" y="11249"/>
                  <a:pt x="2877" y="12004"/>
                </a:cubicBezTo>
                <a:lnTo>
                  <a:pt x="4127" y="12004"/>
                </a:lnTo>
                <a:cubicBezTo>
                  <a:pt x="4122" y="11249"/>
                  <a:pt x="3841" y="10628"/>
                  <a:pt x="3500" y="10628"/>
                </a:cubicBezTo>
                <a:close/>
                <a:moveTo>
                  <a:pt x="999" y="10628"/>
                </a:moveTo>
                <a:cubicBezTo>
                  <a:pt x="653" y="10628"/>
                  <a:pt x="377" y="11249"/>
                  <a:pt x="377" y="12004"/>
                </a:cubicBezTo>
                <a:lnTo>
                  <a:pt x="1627" y="12004"/>
                </a:lnTo>
                <a:cubicBezTo>
                  <a:pt x="1627" y="11249"/>
                  <a:pt x="1346" y="10628"/>
                  <a:pt x="999" y="10628"/>
                </a:cubicBezTo>
                <a:close/>
                <a:moveTo>
                  <a:pt x="8490" y="14733"/>
                </a:moveTo>
                <a:cubicBezTo>
                  <a:pt x="8144" y="14733"/>
                  <a:pt x="7868" y="15354"/>
                  <a:pt x="7868" y="16108"/>
                </a:cubicBezTo>
                <a:lnTo>
                  <a:pt x="9118" y="16108"/>
                </a:lnTo>
                <a:cubicBezTo>
                  <a:pt x="9113" y="15354"/>
                  <a:pt x="8837" y="14733"/>
                  <a:pt x="8490" y="14733"/>
                </a:cubicBezTo>
                <a:close/>
                <a:moveTo>
                  <a:pt x="2249" y="17495"/>
                </a:moveTo>
                <a:cubicBezTo>
                  <a:pt x="2596" y="17495"/>
                  <a:pt x="2872" y="16874"/>
                  <a:pt x="2872" y="16120"/>
                </a:cubicBezTo>
                <a:lnTo>
                  <a:pt x="1622" y="16120"/>
                </a:lnTo>
                <a:cubicBezTo>
                  <a:pt x="1627" y="16874"/>
                  <a:pt x="1903" y="17495"/>
                  <a:pt x="2249" y="17495"/>
                </a:cubicBezTo>
                <a:close/>
                <a:moveTo>
                  <a:pt x="5995" y="14733"/>
                </a:moveTo>
                <a:cubicBezTo>
                  <a:pt x="5649" y="14733"/>
                  <a:pt x="5372" y="15354"/>
                  <a:pt x="5372" y="16108"/>
                </a:cubicBezTo>
                <a:lnTo>
                  <a:pt x="6618" y="16108"/>
                </a:lnTo>
                <a:cubicBezTo>
                  <a:pt x="6618" y="15354"/>
                  <a:pt x="6341" y="14733"/>
                  <a:pt x="5995" y="14733"/>
                </a:cubicBezTo>
                <a:close/>
                <a:moveTo>
                  <a:pt x="7240" y="17495"/>
                </a:moveTo>
                <a:cubicBezTo>
                  <a:pt x="7587" y="17495"/>
                  <a:pt x="7863" y="16874"/>
                  <a:pt x="7863" y="16120"/>
                </a:cubicBezTo>
                <a:lnTo>
                  <a:pt x="6618" y="16120"/>
                </a:lnTo>
                <a:cubicBezTo>
                  <a:pt x="6618" y="16874"/>
                  <a:pt x="6899" y="17495"/>
                  <a:pt x="7240" y="17495"/>
                </a:cubicBezTo>
                <a:close/>
                <a:moveTo>
                  <a:pt x="4745" y="17495"/>
                </a:moveTo>
                <a:cubicBezTo>
                  <a:pt x="5091" y="17495"/>
                  <a:pt x="5367" y="16874"/>
                  <a:pt x="5367" y="16120"/>
                </a:cubicBezTo>
                <a:lnTo>
                  <a:pt x="4117" y="16120"/>
                </a:lnTo>
                <a:cubicBezTo>
                  <a:pt x="4122" y="16874"/>
                  <a:pt x="4403" y="17495"/>
                  <a:pt x="4745" y="17495"/>
                </a:cubicBezTo>
                <a:close/>
                <a:moveTo>
                  <a:pt x="8490" y="18838"/>
                </a:moveTo>
                <a:cubicBezTo>
                  <a:pt x="8144" y="18838"/>
                  <a:pt x="7868" y="19459"/>
                  <a:pt x="7868" y="20213"/>
                </a:cubicBezTo>
                <a:lnTo>
                  <a:pt x="9118" y="20213"/>
                </a:lnTo>
                <a:cubicBezTo>
                  <a:pt x="9113" y="19459"/>
                  <a:pt x="8837" y="18838"/>
                  <a:pt x="8490" y="18838"/>
                </a:cubicBezTo>
                <a:close/>
                <a:moveTo>
                  <a:pt x="3500" y="14733"/>
                </a:moveTo>
                <a:cubicBezTo>
                  <a:pt x="3153" y="14733"/>
                  <a:pt x="2877" y="15354"/>
                  <a:pt x="2877" y="16108"/>
                </a:cubicBezTo>
                <a:lnTo>
                  <a:pt x="4127" y="16108"/>
                </a:lnTo>
                <a:cubicBezTo>
                  <a:pt x="4122" y="15354"/>
                  <a:pt x="3841" y="14733"/>
                  <a:pt x="3500" y="14733"/>
                </a:cubicBezTo>
                <a:close/>
                <a:moveTo>
                  <a:pt x="999" y="14733"/>
                </a:moveTo>
                <a:cubicBezTo>
                  <a:pt x="653" y="14733"/>
                  <a:pt x="377" y="15354"/>
                  <a:pt x="377" y="16108"/>
                </a:cubicBezTo>
                <a:lnTo>
                  <a:pt x="1627" y="16108"/>
                </a:lnTo>
                <a:cubicBezTo>
                  <a:pt x="1627" y="15354"/>
                  <a:pt x="1346" y="14733"/>
                  <a:pt x="999" y="14733"/>
                </a:cubicBezTo>
                <a:close/>
                <a:moveTo>
                  <a:pt x="0" y="17384"/>
                </a:moveTo>
                <a:cubicBezTo>
                  <a:pt x="221" y="17173"/>
                  <a:pt x="377" y="16685"/>
                  <a:pt x="377" y="16120"/>
                </a:cubicBezTo>
                <a:lnTo>
                  <a:pt x="0" y="16120"/>
                </a:lnTo>
                <a:lnTo>
                  <a:pt x="0" y="17384"/>
                </a:lnTo>
                <a:close/>
                <a:moveTo>
                  <a:pt x="2249" y="13390"/>
                </a:moveTo>
                <a:cubicBezTo>
                  <a:pt x="2596" y="13390"/>
                  <a:pt x="2872" y="12769"/>
                  <a:pt x="2872" y="12015"/>
                </a:cubicBezTo>
                <a:lnTo>
                  <a:pt x="1622" y="12015"/>
                </a:lnTo>
                <a:cubicBezTo>
                  <a:pt x="1627" y="12769"/>
                  <a:pt x="1903" y="13390"/>
                  <a:pt x="2249" y="13390"/>
                </a:cubicBezTo>
                <a:close/>
                <a:moveTo>
                  <a:pt x="4745" y="13390"/>
                </a:moveTo>
                <a:cubicBezTo>
                  <a:pt x="5091" y="13390"/>
                  <a:pt x="5367" y="12769"/>
                  <a:pt x="5367" y="12015"/>
                </a:cubicBezTo>
                <a:lnTo>
                  <a:pt x="4117" y="12015"/>
                </a:lnTo>
                <a:cubicBezTo>
                  <a:pt x="4122" y="12769"/>
                  <a:pt x="4403" y="13390"/>
                  <a:pt x="4745" y="13390"/>
                </a:cubicBezTo>
                <a:close/>
                <a:moveTo>
                  <a:pt x="377" y="12015"/>
                </a:moveTo>
                <a:lnTo>
                  <a:pt x="0" y="12015"/>
                </a:lnTo>
                <a:lnTo>
                  <a:pt x="0" y="13280"/>
                </a:lnTo>
                <a:cubicBezTo>
                  <a:pt x="221" y="13069"/>
                  <a:pt x="377" y="12581"/>
                  <a:pt x="377" y="12015"/>
                </a:cubicBezTo>
                <a:close/>
                <a:moveTo>
                  <a:pt x="7240" y="13390"/>
                </a:moveTo>
                <a:cubicBezTo>
                  <a:pt x="7587" y="13390"/>
                  <a:pt x="7863" y="12769"/>
                  <a:pt x="7863" y="12015"/>
                </a:cubicBezTo>
                <a:lnTo>
                  <a:pt x="6618" y="12015"/>
                </a:lnTo>
                <a:cubicBezTo>
                  <a:pt x="6618" y="12769"/>
                  <a:pt x="6899" y="13390"/>
                  <a:pt x="7240" y="13390"/>
                </a:cubicBezTo>
                <a:close/>
                <a:moveTo>
                  <a:pt x="999" y="18838"/>
                </a:moveTo>
                <a:cubicBezTo>
                  <a:pt x="653" y="18838"/>
                  <a:pt x="377" y="19459"/>
                  <a:pt x="377" y="20213"/>
                </a:cubicBezTo>
                <a:lnTo>
                  <a:pt x="1627" y="20213"/>
                </a:lnTo>
                <a:cubicBezTo>
                  <a:pt x="1627" y="19459"/>
                  <a:pt x="1346" y="18838"/>
                  <a:pt x="999" y="18838"/>
                </a:cubicBezTo>
                <a:close/>
                <a:moveTo>
                  <a:pt x="5995" y="18838"/>
                </a:moveTo>
                <a:cubicBezTo>
                  <a:pt x="5649" y="18838"/>
                  <a:pt x="5372" y="19459"/>
                  <a:pt x="5372" y="20213"/>
                </a:cubicBezTo>
                <a:lnTo>
                  <a:pt x="6618" y="20213"/>
                </a:lnTo>
                <a:cubicBezTo>
                  <a:pt x="6618" y="19459"/>
                  <a:pt x="6341" y="18838"/>
                  <a:pt x="5995" y="18838"/>
                </a:cubicBezTo>
                <a:close/>
                <a:moveTo>
                  <a:pt x="9741" y="13390"/>
                </a:moveTo>
                <a:cubicBezTo>
                  <a:pt x="10087" y="13390"/>
                  <a:pt x="10363" y="12769"/>
                  <a:pt x="10363" y="12015"/>
                </a:cubicBezTo>
                <a:lnTo>
                  <a:pt x="9113" y="12015"/>
                </a:lnTo>
                <a:cubicBezTo>
                  <a:pt x="9113" y="12769"/>
                  <a:pt x="9394" y="13390"/>
                  <a:pt x="9741" y="13390"/>
                </a:cubicBezTo>
                <a:close/>
                <a:moveTo>
                  <a:pt x="3500" y="18838"/>
                </a:moveTo>
                <a:cubicBezTo>
                  <a:pt x="3153" y="18838"/>
                  <a:pt x="2877" y="19459"/>
                  <a:pt x="2877" y="20213"/>
                </a:cubicBezTo>
                <a:lnTo>
                  <a:pt x="4127" y="20213"/>
                </a:lnTo>
                <a:cubicBezTo>
                  <a:pt x="4122" y="19459"/>
                  <a:pt x="3841" y="18838"/>
                  <a:pt x="3500" y="18838"/>
                </a:cubicBezTo>
                <a:close/>
                <a:moveTo>
                  <a:pt x="17227" y="13390"/>
                </a:moveTo>
                <a:cubicBezTo>
                  <a:pt x="17573" y="13390"/>
                  <a:pt x="17849" y="12769"/>
                  <a:pt x="17849" y="12015"/>
                </a:cubicBezTo>
                <a:lnTo>
                  <a:pt x="16599" y="12015"/>
                </a:lnTo>
                <a:cubicBezTo>
                  <a:pt x="16604" y="12769"/>
                  <a:pt x="16885" y="13390"/>
                  <a:pt x="17227" y="13390"/>
                </a:cubicBezTo>
                <a:close/>
                <a:moveTo>
                  <a:pt x="13486" y="10628"/>
                </a:moveTo>
                <a:cubicBezTo>
                  <a:pt x="13140" y="10628"/>
                  <a:pt x="12864" y="11249"/>
                  <a:pt x="12864" y="12004"/>
                </a:cubicBezTo>
                <a:lnTo>
                  <a:pt x="14114" y="12004"/>
                </a:lnTo>
                <a:cubicBezTo>
                  <a:pt x="14109" y="11249"/>
                  <a:pt x="13828" y="10628"/>
                  <a:pt x="13486" y="10628"/>
                </a:cubicBezTo>
                <a:close/>
                <a:moveTo>
                  <a:pt x="10986" y="10628"/>
                </a:moveTo>
                <a:cubicBezTo>
                  <a:pt x="10639" y="10628"/>
                  <a:pt x="10363" y="11249"/>
                  <a:pt x="10363" y="12004"/>
                </a:cubicBezTo>
                <a:lnTo>
                  <a:pt x="11613" y="12004"/>
                </a:lnTo>
                <a:cubicBezTo>
                  <a:pt x="11613" y="11249"/>
                  <a:pt x="11332" y="10628"/>
                  <a:pt x="10986" y="10628"/>
                </a:cubicBezTo>
                <a:close/>
                <a:moveTo>
                  <a:pt x="16484" y="11205"/>
                </a:moveTo>
                <a:cubicBezTo>
                  <a:pt x="16218" y="11072"/>
                  <a:pt x="15951" y="10939"/>
                  <a:pt x="15690" y="10794"/>
                </a:cubicBezTo>
                <a:cubicBezTo>
                  <a:pt x="15490" y="11027"/>
                  <a:pt x="15359" y="11482"/>
                  <a:pt x="15359" y="12015"/>
                </a:cubicBezTo>
                <a:lnTo>
                  <a:pt x="16609" y="12015"/>
                </a:lnTo>
                <a:cubicBezTo>
                  <a:pt x="16604" y="11704"/>
                  <a:pt x="16559" y="11427"/>
                  <a:pt x="16484" y="11205"/>
                </a:cubicBezTo>
                <a:close/>
                <a:moveTo>
                  <a:pt x="12236" y="13390"/>
                </a:moveTo>
                <a:cubicBezTo>
                  <a:pt x="12582" y="13390"/>
                  <a:pt x="12859" y="12769"/>
                  <a:pt x="12859" y="12015"/>
                </a:cubicBezTo>
                <a:lnTo>
                  <a:pt x="11608" y="12015"/>
                </a:lnTo>
                <a:cubicBezTo>
                  <a:pt x="11613" y="12769"/>
                  <a:pt x="11890" y="13390"/>
                  <a:pt x="12236" y="13390"/>
                </a:cubicBezTo>
                <a:close/>
                <a:moveTo>
                  <a:pt x="14731" y="13390"/>
                </a:moveTo>
                <a:cubicBezTo>
                  <a:pt x="15078" y="13390"/>
                  <a:pt x="15354" y="12769"/>
                  <a:pt x="15354" y="12015"/>
                </a:cubicBezTo>
                <a:lnTo>
                  <a:pt x="14104" y="12015"/>
                </a:lnTo>
                <a:cubicBezTo>
                  <a:pt x="14109" y="12769"/>
                  <a:pt x="14390" y="13390"/>
                  <a:pt x="14731" y="13390"/>
                </a:cubicBezTo>
                <a:close/>
                <a:moveTo>
                  <a:pt x="17854" y="11871"/>
                </a:moveTo>
                <a:cubicBezTo>
                  <a:pt x="17854" y="11915"/>
                  <a:pt x="17849" y="11970"/>
                  <a:pt x="17849" y="12015"/>
                </a:cubicBezTo>
                <a:lnTo>
                  <a:pt x="18156" y="12015"/>
                </a:lnTo>
                <a:cubicBezTo>
                  <a:pt x="18060" y="11970"/>
                  <a:pt x="17960" y="11915"/>
                  <a:pt x="17854" y="11871"/>
                </a:cubicBezTo>
                <a:close/>
                <a:moveTo>
                  <a:pt x="8490" y="10628"/>
                </a:moveTo>
                <a:cubicBezTo>
                  <a:pt x="8144" y="10628"/>
                  <a:pt x="7868" y="11249"/>
                  <a:pt x="7868" y="12004"/>
                </a:cubicBezTo>
                <a:lnTo>
                  <a:pt x="9118" y="12004"/>
                </a:lnTo>
                <a:cubicBezTo>
                  <a:pt x="9113" y="11249"/>
                  <a:pt x="8837" y="10628"/>
                  <a:pt x="8490" y="10628"/>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7EBE5FC0-35D5-4B4B-AF52-A3025784F80E}"/>
              </a:ext>
            </a:extLst>
          </p:cNvPr>
          <p:cNvSpPr/>
          <p:nvPr userDrawn="1"/>
        </p:nvSpPr>
        <p:spPr>
          <a:xfrm>
            <a:off x="1" y="4175441"/>
            <a:ext cx="9143999" cy="2530159"/>
          </a:xfrm>
          <a:custGeom>
            <a:avLst/>
            <a:gdLst/>
            <a:ahLst/>
            <a:cxnLst>
              <a:cxn ang="0">
                <a:pos x="wd2" y="hd2"/>
              </a:cxn>
              <a:cxn ang="5400000">
                <a:pos x="wd2" y="hd2"/>
              </a:cxn>
              <a:cxn ang="10800000">
                <a:pos x="wd2" y="hd2"/>
              </a:cxn>
              <a:cxn ang="16200000">
                <a:pos x="wd2" y="hd2"/>
              </a:cxn>
            </a:cxnLst>
            <a:rect l="0" t="0" r="r" b="b"/>
            <a:pathLst>
              <a:path w="21600" h="21452" extrusionOk="0">
                <a:moveTo>
                  <a:pt x="0" y="21452"/>
                </a:moveTo>
                <a:lnTo>
                  <a:pt x="21600" y="21452"/>
                </a:lnTo>
                <a:lnTo>
                  <a:pt x="21600" y="89"/>
                </a:lnTo>
                <a:cubicBezTo>
                  <a:pt x="20089" y="-148"/>
                  <a:pt x="18586" y="89"/>
                  <a:pt x="17057" y="800"/>
                </a:cubicBezTo>
                <a:cubicBezTo>
                  <a:pt x="15438" y="1553"/>
                  <a:pt x="13842" y="2727"/>
                  <a:pt x="12274" y="4374"/>
                </a:cubicBezTo>
                <a:cubicBezTo>
                  <a:pt x="10694" y="6043"/>
                  <a:pt x="9185" y="8520"/>
                  <a:pt x="7596" y="10146"/>
                </a:cubicBezTo>
                <a:cubicBezTo>
                  <a:pt x="5110" y="12698"/>
                  <a:pt x="2564" y="14399"/>
                  <a:pt x="0" y="15497"/>
                </a:cubicBezTo>
                <a:lnTo>
                  <a:pt x="0" y="2145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D84E450C-5D11-0A40-9911-F2D43F821340}"/>
              </a:ext>
            </a:extLst>
          </p:cNvPr>
          <p:cNvSpPr/>
          <p:nvPr userDrawn="1"/>
        </p:nvSpPr>
        <p:spPr>
          <a:xfrm>
            <a:off x="0" y="4327842"/>
            <a:ext cx="9144000" cy="2530158"/>
          </a:xfrm>
          <a:custGeom>
            <a:avLst/>
            <a:gdLst/>
            <a:ahLst/>
            <a:cxnLst>
              <a:cxn ang="0">
                <a:pos x="wd2" y="hd2"/>
              </a:cxn>
              <a:cxn ang="5400000">
                <a:pos x="wd2" y="hd2"/>
              </a:cxn>
              <a:cxn ang="10800000">
                <a:pos x="wd2" y="hd2"/>
              </a:cxn>
              <a:cxn ang="16200000">
                <a:pos x="wd2" y="hd2"/>
              </a:cxn>
            </a:cxnLst>
            <a:rect l="0" t="0" r="r" b="b"/>
            <a:pathLst>
              <a:path w="21600" h="21335" extrusionOk="0">
                <a:moveTo>
                  <a:pt x="19504" y="10091"/>
                </a:moveTo>
                <a:cubicBezTo>
                  <a:pt x="17915" y="8463"/>
                  <a:pt x="16403" y="6000"/>
                  <a:pt x="14826" y="4351"/>
                </a:cubicBezTo>
                <a:cubicBezTo>
                  <a:pt x="13260" y="2701"/>
                  <a:pt x="11662" y="1545"/>
                  <a:pt x="10043" y="795"/>
                </a:cubicBezTo>
                <a:cubicBezTo>
                  <a:pt x="7746" y="-265"/>
                  <a:pt x="5509" y="-265"/>
                  <a:pt x="3212" y="795"/>
                </a:cubicBezTo>
                <a:cubicBezTo>
                  <a:pt x="2129" y="1299"/>
                  <a:pt x="1059" y="1984"/>
                  <a:pt x="0" y="2873"/>
                </a:cubicBezTo>
                <a:lnTo>
                  <a:pt x="0" y="21335"/>
                </a:lnTo>
                <a:lnTo>
                  <a:pt x="21600" y="21335"/>
                </a:lnTo>
                <a:lnTo>
                  <a:pt x="21600" y="12040"/>
                </a:lnTo>
                <a:cubicBezTo>
                  <a:pt x="20898" y="11440"/>
                  <a:pt x="20197" y="10797"/>
                  <a:pt x="19504" y="10091"/>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66F22D41-519F-3649-A92D-34A0D8D6D1F6}"/>
              </a:ext>
            </a:extLst>
          </p:cNvPr>
          <p:cNvSpPr/>
          <p:nvPr userDrawn="1"/>
        </p:nvSpPr>
        <p:spPr>
          <a:xfrm>
            <a:off x="2910839" y="5229860"/>
            <a:ext cx="6233161" cy="1628140"/>
          </a:xfrm>
          <a:custGeom>
            <a:avLst/>
            <a:gdLst/>
            <a:ahLst/>
            <a:cxnLst>
              <a:cxn ang="0">
                <a:pos x="wd2" y="hd2"/>
              </a:cxn>
              <a:cxn ang="5400000">
                <a:pos x="wd2" y="hd2"/>
              </a:cxn>
              <a:cxn ang="10800000">
                <a:pos x="wd2" y="hd2"/>
              </a:cxn>
              <a:cxn ang="16200000">
                <a:pos x="wd2" y="hd2"/>
              </a:cxn>
            </a:cxnLst>
            <a:rect l="0" t="0" r="r" b="b"/>
            <a:pathLst>
              <a:path w="21600" h="21600" extrusionOk="0">
                <a:moveTo>
                  <a:pt x="10941" y="17657"/>
                </a:moveTo>
                <a:lnTo>
                  <a:pt x="12037" y="17657"/>
                </a:lnTo>
                <a:cubicBezTo>
                  <a:pt x="12037" y="18820"/>
                  <a:pt x="11790" y="19747"/>
                  <a:pt x="11491" y="19747"/>
                </a:cubicBezTo>
                <a:cubicBezTo>
                  <a:pt x="11192" y="19747"/>
                  <a:pt x="10941" y="18820"/>
                  <a:pt x="10941" y="17657"/>
                </a:cubicBezTo>
                <a:close/>
                <a:moveTo>
                  <a:pt x="13678" y="19764"/>
                </a:moveTo>
                <a:cubicBezTo>
                  <a:pt x="13982" y="19764"/>
                  <a:pt x="14224" y="18820"/>
                  <a:pt x="14224" y="17674"/>
                </a:cubicBezTo>
                <a:lnTo>
                  <a:pt x="13128" y="17674"/>
                </a:lnTo>
                <a:cubicBezTo>
                  <a:pt x="13133" y="18820"/>
                  <a:pt x="13375" y="19764"/>
                  <a:pt x="13678" y="19764"/>
                </a:cubicBezTo>
                <a:close/>
                <a:moveTo>
                  <a:pt x="9304" y="19764"/>
                </a:moveTo>
                <a:cubicBezTo>
                  <a:pt x="9607" y="19764"/>
                  <a:pt x="9849" y="18820"/>
                  <a:pt x="9849" y="17674"/>
                </a:cubicBezTo>
                <a:lnTo>
                  <a:pt x="8754" y="17674"/>
                </a:lnTo>
                <a:cubicBezTo>
                  <a:pt x="8754" y="18820"/>
                  <a:pt x="9000" y="19764"/>
                  <a:pt x="9304" y="19764"/>
                </a:cubicBezTo>
                <a:close/>
                <a:moveTo>
                  <a:pt x="15866" y="19764"/>
                </a:moveTo>
                <a:cubicBezTo>
                  <a:pt x="16169" y="19764"/>
                  <a:pt x="16411" y="18820"/>
                  <a:pt x="16411" y="17674"/>
                </a:cubicBezTo>
                <a:lnTo>
                  <a:pt x="15315" y="17674"/>
                </a:lnTo>
                <a:cubicBezTo>
                  <a:pt x="15320" y="18820"/>
                  <a:pt x="15566" y="19764"/>
                  <a:pt x="15866" y="19764"/>
                </a:cubicBezTo>
                <a:close/>
                <a:moveTo>
                  <a:pt x="7112" y="19764"/>
                </a:moveTo>
                <a:cubicBezTo>
                  <a:pt x="7416" y="19764"/>
                  <a:pt x="7658" y="18820"/>
                  <a:pt x="7658" y="17674"/>
                </a:cubicBezTo>
                <a:lnTo>
                  <a:pt x="6562" y="17674"/>
                </a:lnTo>
                <a:cubicBezTo>
                  <a:pt x="6566" y="18820"/>
                  <a:pt x="6813" y="19764"/>
                  <a:pt x="7112" y="19764"/>
                </a:cubicBezTo>
                <a:close/>
                <a:moveTo>
                  <a:pt x="3222" y="18635"/>
                </a:moveTo>
                <a:cubicBezTo>
                  <a:pt x="2940" y="18837"/>
                  <a:pt x="2663" y="19056"/>
                  <a:pt x="2381" y="19241"/>
                </a:cubicBezTo>
                <a:cubicBezTo>
                  <a:pt x="2478" y="19561"/>
                  <a:pt x="2601" y="19747"/>
                  <a:pt x="2737" y="19747"/>
                </a:cubicBezTo>
                <a:cubicBezTo>
                  <a:pt x="2949" y="19764"/>
                  <a:pt x="3129" y="19309"/>
                  <a:pt x="3222" y="18635"/>
                </a:cubicBezTo>
                <a:close/>
                <a:moveTo>
                  <a:pt x="18053" y="19764"/>
                </a:moveTo>
                <a:cubicBezTo>
                  <a:pt x="18356" y="19764"/>
                  <a:pt x="18599" y="18820"/>
                  <a:pt x="18599" y="17674"/>
                </a:cubicBezTo>
                <a:lnTo>
                  <a:pt x="17503" y="17674"/>
                </a:lnTo>
                <a:cubicBezTo>
                  <a:pt x="17507" y="18820"/>
                  <a:pt x="17754" y="19764"/>
                  <a:pt x="18053" y="19764"/>
                </a:cubicBezTo>
                <a:close/>
                <a:moveTo>
                  <a:pt x="11988" y="9149"/>
                </a:moveTo>
                <a:cubicBezTo>
                  <a:pt x="11746" y="9486"/>
                  <a:pt x="11504" y="9840"/>
                  <a:pt x="11267" y="10177"/>
                </a:cubicBezTo>
                <a:cubicBezTo>
                  <a:pt x="11337" y="10295"/>
                  <a:pt x="11412" y="10362"/>
                  <a:pt x="11495" y="10362"/>
                </a:cubicBezTo>
                <a:cubicBezTo>
                  <a:pt x="11711" y="10379"/>
                  <a:pt x="11900" y="9873"/>
                  <a:pt x="11988" y="9149"/>
                </a:cubicBezTo>
                <a:close/>
                <a:moveTo>
                  <a:pt x="7112" y="16630"/>
                </a:moveTo>
                <a:cubicBezTo>
                  <a:pt x="7402" y="16630"/>
                  <a:pt x="7636" y="15770"/>
                  <a:pt x="7658" y="14675"/>
                </a:cubicBezTo>
                <a:cubicBezTo>
                  <a:pt x="7323" y="15029"/>
                  <a:pt x="6989" y="15366"/>
                  <a:pt x="6654" y="15686"/>
                </a:cubicBezTo>
                <a:cubicBezTo>
                  <a:pt x="6756" y="16259"/>
                  <a:pt x="6923" y="16630"/>
                  <a:pt x="7112" y="16630"/>
                </a:cubicBezTo>
                <a:close/>
                <a:moveTo>
                  <a:pt x="20244" y="19764"/>
                </a:moveTo>
                <a:cubicBezTo>
                  <a:pt x="20548" y="19764"/>
                  <a:pt x="20790" y="18820"/>
                  <a:pt x="20790" y="17674"/>
                </a:cubicBezTo>
                <a:lnTo>
                  <a:pt x="19694" y="17674"/>
                </a:lnTo>
                <a:cubicBezTo>
                  <a:pt x="19694" y="18820"/>
                  <a:pt x="19941" y="19764"/>
                  <a:pt x="20244" y="19764"/>
                </a:cubicBezTo>
                <a:close/>
                <a:moveTo>
                  <a:pt x="9810" y="12165"/>
                </a:moveTo>
                <a:cubicBezTo>
                  <a:pt x="9546" y="12519"/>
                  <a:pt x="9277" y="12856"/>
                  <a:pt x="9009" y="13176"/>
                </a:cubicBezTo>
                <a:cubicBezTo>
                  <a:pt x="9092" y="13378"/>
                  <a:pt x="9194" y="13496"/>
                  <a:pt x="9299" y="13496"/>
                </a:cubicBezTo>
                <a:cubicBezTo>
                  <a:pt x="9533" y="13496"/>
                  <a:pt x="9731" y="12957"/>
                  <a:pt x="9810" y="12165"/>
                </a:cubicBezTo>
                <a:close/>
                <a:moveTo>
                  <a:pt x="16961" y="15568"/>
                </a:moveTo>
                <a:cubicBezTo>
                  <a:pt x="16658" y="15568"/>
                  <a:pt x="16416" y="16512"/>
                  <a:pt x="16416" y="17657"/>
                </a:cubicBezTo>
                <a:lnTo>
                  <a:pt x="17511" y="17657"/>
                </a:lnTo>
                <a:cubicBezTo>
                  <a:pt x="17507" y="16512"/>
                  <a:pt x="17265" y="15568"/>
                  <a:pt x="16961" y="15568"/>
                </a:cubicBezTo>
                <a:close/>
                <a:moveTo>
                  <a:pt x="19149" y="15568"/>
                </a:moveTo>
                <a:cubicBezTo>
                  <a:pt x="18845" y="15568"/>
                  <a:pt x="18603" y="16512"/>
                  <a:pt x="18603" y="17657"/>
                </a:cubicBezTo>
                <a:lnTo>
                  <a:pt x="19699" y="17657"/>
                </a:lnTo>
                <a:cubicBezTo>
                  <a:pt x="19694" y="16512"/>
                  <a:pt x="19452" y="15568"/>
                  <a:pt x="19149" y="15568"/>
                </a:cubicBezTo>
                <a:close/>
                <a:moveTo>
                  <a:pt x="20244" y="16630"/>
                </a:moveTo>
                <a:cubicBezTo>
                  <a:pt x="20548" y="16630"/>
                  <a:pt x="20790" y="15686"/>
                  <a:pt x="20790" y="14540"/>
                </a:cubicBezTo>
                <a:lnTo>
                  <a:pt x="19694" y="14540"/>
                </a:lnTo>
                <a:cubicBezTo>
                  <a:pt x="19694" y="15686"/>
                  <a:pt x="19941" y="16630"/>
                  <a:pt x="20244" y="16630"/>
                </a:cubicBezTo>
                <a:close/>
                <a:moveTo>
                  <a:pt x="18053" y="16630"/>
                </a:moveTo>
                <a:cubicBezTo>
                  <a:pt x="18356" y="16630"/>
                  <a:pt x="18599" y="15686"/>
                  <a:pt x="18599" y="14540"/>
                </a:cubicBezTo>
                <a:lnTo>
                  <a:pt x="17503" y="14540"/>
                </a:lnTo>
                <a:cubicBezTo>
                  <a:pt x="17507" y="15686"/>
                  <a:pt x="17754" y="16630"/>
                  <a:pt x="18053" y="16630"/>
                </a:cubicBezTo>
                <a:close/>
                <a:moveTo>
                  <a:pt x="14774" y="15568"/>
                </a:moveTo>
                <a:cubicBezTo>
                  <a:pt x="14470" y="15568"/>
                  <a:pt x="14228" y="16512"/>
                  <a:pt x="14228" y="17657"/>
                </a:cubicBezTo>
                <a:lnTo>
                  <a:pt x="15324" y="17657"/>
                </a:lnTo>
                <a:cubicBezTo>
                  <a:pt x="15320" y="16512"/>
                  <a:pt x="15073" y="15568"/>
                  <a:pt x="14774" y="15568"/>
                </a:cubicBezTo>
                <a:close/>
                <a:moveTo>
                  <a:pt x="21336" y="15568"/>
                </a:moveTo>
                <a:cubicBezTo>
                  <a:pt x="21032" y="15568"/>
                  <a:pt x="20790" y="16512"/>
                  <a:pt x="20790" y="17657"/>
                </a:cubicBezTo>
                <a:lnTo>
                  <a:pt x="21600" y="17657"/>
                </a:lnTo>
                <a:lnTo>
                  <a:pt x="21600" y="15821"/>
                </a:lnTo>
                <a:cubicBezTo>
                  <a:pt x="21521" y="15669"/>
                  <a:pt x="21433" y="15568"/>
                  <a:pt x="21336" y="15568"/>
                </a:cubicBezTo>
                <a:close/>
                <a:moveTo>
                  <a:pt x="6346" y="15989"/>
                </a:moveTo>
                <a:cubicBezTo>
                  <a:pt x="6073" y="16242"/>
                  <a:pt x="5800" y="16495"/>
                  <a:pt x="5528" y="16748"/>
                </a:cubicBezTo>
                <a:cubicBezTo>
                  <a:pt x="5492" y="17034"/>
                  <a:pt x="5470" y="17337"/>
                  <a:pt x="5470" y="17674"/>
                </a:cubicBezTo>
                <a:lnTo>
                  <a:pt x="6566" y="17674"/>
                </a:lnTo>
                <a:cubicBezTo>
                  <a:pt x="6566" y="16967"/>
                  <a:pt x="6478" y="16360"/>
                  <a:pt x="6346" y="15989"/>
                </a:cubicBezTo>
                <a:close/>
                <a:moveTo>
                  <a:pt x="8208" y="15568"/>
                </a:moveTo>
                <a:cubicBezTo>
                  <a:pt x="7904" y="15568"/>
                  <a:pt x="7662" y="16512"/>
                  <a:pt x="7662" y="17657"/>
                </a:cubicBezTo>
                <a:lnTo>
                  <a:pt x="8758" y="17657"/>
                </a:lnTo>
                <a:cubicBezTo>
                  <a:pt x="8754" y="16512"/>
                  <a:pt x="8511" y="15568"/>
                  <a:pt x="8208" y="15568"/>
                </a:cubicBezTo>
                <a:close/>
                <a:moveTo>
                  <a:pt x="12582" y="15568"/>
                </a:moveTo>
                <a:cubicBezTo>
                  <a:pt x="12279" y="15568"/>
                  <a:pt x="12037" y="16512"/>
                  <a:pt x="12037" y="17657"/>
                </a:cubicBezTo>
                <a:lnTo>
                  <a:pt x="13133" y="17657"/>
                </a:lnTo>
                <a:cubicBezTo>
                  <a:pt x="13133" y="16512"/>
                  <a:pt x="12886" y="15568"/>
                  <a:pt x="12582" y="15568"/>
                </a:cubicBezTo>
                <a:close/>
                <a:moveTo>
                  <a:pt x="10395" y="15568"/>
                </a:moveTo>
                <a:cubicBezTo>
                  <a:pt x="10091" y="15568"/>
                  <a:pt x="9849" y="16512"/>
                  <a:pt x="9849" y="17657"/>
                </a:cubicBezTo>
                <a:lnTo>
                  <a:pt x="10945" y="17657"/>
                </a:lnTo>
                <a:cubicBezTo>
                  <a:pt x="10941" y="16512"/>
                  <a:pt x="10699" y="15568"/>
                  <a:pt x="10395" y="15568"/>
                </a:cubicBezTo>
                <a:close/>
                <a:moveTo>
                  <a:pt x="4379" y="17725"/>
                </a:moveTo>
                <a:cubicBezTo>
                  <a:pt x="4388" y="18854"/>
                  <a:pt x="4630" y="19763"/>
                  <a:pt x="4925" y="19763"/>
                </a:cubicBezTo>
                <a:cubicBezTo>
                  <a:pt x="5228" y="19763"/>
                  <a:pt x="5470" y="18820"/>
                  <a:pt x="5470" y="17674"/>
                </a:cubicBezTo>
                <a:lnTo>
                  <a:pt x="4458" y="17674"/>
                </a:lnTo>
                <a:cubicBezTo>
                  <a:pt x="4432" y="17691"/>
                  <a:pt x="4405" y="17708"/>
                  <a:pt x="4379" y="17725"/>
                </a:cubicBezTo>
                <a:close/>
                <a:moveTo>
                  <a:pt x="6610" y="21600"/>
                </a:moveTo>
                <a:lnTo>
                  <a:pt x="7618" y="21600"/>
                </a:lnTo>
                <a:cubicBezTo>
                  <a:pt x="7644" y="21347"/>
                  <a:pt x="7662" y="21078"/>
                  <a:pt x="7662" y="20791"/>
                </a:cubicBezTo>
                <a:lnTo>
                  <a:pt x="6566" y="20791"/>
                </a:lnTo>
                <a:cubicBezTo>
                  <a:pt x="6566" y="21078"/>
                  <a:pt x="6584" y="21347"/>
                  <a:pt x="6610" y="21600"/>
                </a:cubicBezTo>
                <a:close/>
                <a:moveTo>
                  <a:pt x="8798" y="21600"/>
                </a:moveTo>
                <a:lnTo>
                  <a:pt x="9805" y="21600"/>
                </a:lnTo>
                <a:cubicBezTo>
                  <a:pt x="9832" y="21347"/>
                  <a:pt x="9849" y="21078"/>
                  <a:pt x="9849" y="20791"/>
                </a:cubicBezTo>
                <a:lnTo>
                  <a:pt x="8754" y="20791"/>
                </a:lnTo>
                <a:cubicBezTo>
                  <a:pt x="8754" y="21078"/>
                  <a:pt x="8771" y="21347"/>
                  <a:pt x="8798" y="21600"/>
                </a:cubicBezTo>
                <a:close/>
                <a:moveTo>
                  <a:pt x="4423" y="21600"/>
                </a:moveTo>
                <a:lnTo>
                  <a:pt x="5431" y="21600"/>
                </a:lnTo>
                <a:cubicBezTo>
                  <a:pt x="5457" y="21347"/>
                  <a:pt x="5475" y="21078"/>
                  <a:pt x="5475" y="20791"/>
                </a:cubicBezTo>
                <a:lnTo>
                  <a:pt x="4379" y="20791"/>
                </a:lnTo>
                <a:cubicBezTo>
                  <a:pt x="4379" y="21078"/>
                  <a:pt x="4392" y="21347"/>
                  <a:pt x="4423" y="21600"/>
                </a:cubicBezTo>
                <a:close/>
                <a:moveTo>
                  <a:pt x="44" y="21600"/>
                </a:moveTo>
                <a:lnTo>
                  <a:pt x="1052" y="21600"/>
                </a:lnTo>
                <a:cubicBezTo>
                  <a:pt x="1078" y="21347"/>
                  <a:pt x="1096" y="21078"/>
                  <a:pt x="1096" y="20791"/>
                </a:cubicBezTo>
                <a:lnTo>
                  <a:pt x="0" y="20791"/>
                </a:lnTo>
                <a:cubicBezTo>
                  <a:pt x="0" y="21078"/>
                  <a:pt x="18" y="21347"/>
                  <a:pt x="44" y="21600"/>
                </a:cubicBezTo>
                <a:close/>
                <a:moveTo>
                  <a:pt x="2231" y="21600"/>
                </a:moveTo>
                <a:lnTo>
                  <a:pt x="3239" y="21600"/>
                </a:lnTo>
                <a:cubicBezTo>
                  <a:pt x="3266" y="21347"/>
                  <a:pt x="3283" y="21078"/>
                  <a:pt x="3283" y="20791"/>
                </a:cubicBezTo>
                <a:lnTo>
                  <a:pt x="2187" y="20791"/>
                </a:lnTo>
                <a:cubicBezTo>
                  <a:pt x="2192" y="21078"/>
                  <a:pt x="2205" y="21347"/>
                  <a:pt x="2231" y="21600"/>
                </a:cubicBezTo>
                <a:close/>
                <a:moveTo>
                  <a:pt x="10985" y="21600"/>
                </a:moveTo>
                <a:lnTo>
                  <a:pt x="11993" y="21600"/>
                </a:lnTo>
                <a:cubicBezTo>
                  <a:pt x="12019" y="21347"/>
                  <a:pt x="12037" y="21078"/>
                  <a:pt x="12037" y="20791"/>
                </a:cubicBezTo>
                <a:lnTo>
                  <a:pt x="10941" y="20791"/>
                </a:lnTo>
                <a:cubicBezTo>
                  <a:pt x="10941" y="21078"/>
                  <a:pt x="10958" y="21347"/>
                  <a:pt x="10985" y="21600"/>
                </a:cubicBezTo>
                <a:close/>
                <a:moveTo>
                  <a:pt x="14149" y="6217"/>
                </a:moveTo>
                <a:cubicBezTo>
                  <a:pt x="13925" y="6504"/>
                  <a:pt x="13700" y="6790"/>
                  <a:pt x="13476" y="7093"/>
                </a:cubicBezTo>
                <a:cubicBezTo>
                  <a:pt x="13537" y="7194"/>
                  <a:pt x="13608" y="7245"/>
                  <a:pt x="13678" y="7245"/>
                </a:cubicBezTo>
                <a:cubicBezTo>
                  <a:pt x="13876" y="7245"/>
                  <a:pt x="14052" y="6824"/>
                  <a:pt x="14149" y="6217"/>
                </a:cubicBezTo>
                <a:close/>
                <a:moveTo>
                  <a:pt x="13172" y="21600"/>
                </a:moveTo>
                <a:lnTo>
                  <a:pt x="14184" y="21600"/>
                </a:lnTo>
                <a:cubicBezTo>
                  <a:pt x="14211" y="21347"/>
                  <a:pt x="14228" y="21078"/>
                  <a:pt x="14228" y="20791"/>
                </a:cubicBezTo>
                <a:lnTo>
                  <a:pt x="13133" y="20791"/>
                </a:lnTo>
                <a:cubicBezTo>
                  <a:pt x="13133" y="21078"/>
                  <a:pt x="13146" y="21347"/>
                  <a:pt x="13172" y="21600"/>
                </a:cubicBezTo>
                <a:close/>
                <a:moveTo>
                  <a:pt x="17551" y="21600"/>
                </a:moveTo>
                <a:lnTo>
                  <a:pt x="18559" y="21600"/>
                </a:lnTo>
                <a:cubicBezTo>
                  <a:pt x="18585" y="21347"/>
                  <a:pt x="18603" y="21078"/>
                  <a:pt x="18603" y="20791"/>
                </a:cubicBezTo>
                <a:lnTo>
                  <a:pt x="17507" y="20791"/>
                </a:lnTo>
                <a:cubicBezTo>
                  <a:pt x="17507" y="21078"/>
                  <a:pt x="17525" y="21347"/>
                  <a:pt x="17551" y="21600"/>
                </a:cubicBezTo>
                <a:close/>
                <a:moveTo>
                  <a:pt x="15364" y="21600"/>
                </a:moveTo>
                <a:lnTo>
                  <a:pt x="16372" y="21600"/>
                </a:lnTo>
                <a:cubicBezTo>
                  <a:pt x="16398" y="21347"/>
                  <a:pt x="16416" y="21078"/>
                  <a:pt x="16416" y="20791"/>
                </a:cubicBezTo>
                <a:lnTo>
                  <a:pt x="15320" y="20791"/>
                </a:lnTo>
                <a:cubicBezTo>
                  <a:pt x="15320" y="21078"/>
                  <a:pt x="15333" y="21347"/>
                  <a:pt x="15364" y="21600"/>
                </a:cubicBezTo>
                <a:close/>
                <a:moveTo>
                  <a:pt x="19738" y="21600"/>
                </a:moveTo>
                <a:lnTo>
                  <a:pt x="20746" y="21600"/>
                </a:lnTo>
                <a:cubicBezTo>
                  <a:pt x="20773" y="21347"/>
                  <a:pt x="20790" y="21078"/>
                  <a:pt x="20790" y="20791"/>
                </a:cubicBezTo>
                <a:lnTo>
                  <a:pt x="19694" y="20791"/>
                </a:lnTo>
                <a:cubicBezTo>
                  <a:pt x="19694" y="21078"/>
                  <a:pt x="19712" y="21347"/>
                  <a:pt x="19738" y="21600"/>
                </a:cubicBezTo>
                <a:close/>
                <a:moveTo>
                  <a:pt x="19149" y="18702"/>
                </a:moveTo>
                <a:cubicBezTo>
                  <a:pt x="18845" y="18702"/>
                  <a:pt x="18603" y="19646"/>
                  <a:pt x="18603" y="20791"/>
                </a:cubicBezTo>
                <a:lnTo>
                  <a:pt x="19699" y="20791"/>
                </a:lnTo>
                <a:cubicBezTo>
                  <a:pt x="19694" y="19629"/>
                  <a:pt x="19452" y="18702"/>
                  <a:pt x="19149" y="18702"/>
                </a:cubicBezTo>
                <a:close/>
                <a:moveTo>
                  <a:pt x="3833" y="18702"/>
                </a:moveTo>
                <a:cubicBezTo>
                  <a:pt x="3530" y="18702"/>
                  <a:pt x="3288" y="19646"/>
                  <a:pt x="3288" y="20791"/>
                </a:cubicBezTo>
                <a:lnTo>
                  <a:pt x="4383" y="20791"/>
                </a:lnTo>
                <a:cubicBezTo>
                  <a:pt x="4379" y="19629"/>
                  <a:pt x="4133" y="18702"/>
                  <a:pt x="3833" y="18702"/>
                </a:cubicBezTo>
                <a:close/>
                <a:moveTo>
                  <a:pt x="16961" y="18702"/>
                </a:moveTo>
                <a:cubicBezTo>
                  <a:pt x="16658" y="18702"/>
                  <a:pt x="16416" y="19646"/>
                  <a:pt x="16416" y="20791"/>
                </a:cubicBezTo>
                <a:lnTo>
                  <a:pt x="17511" y="20791"/>
                </a:lnTo>
                <a:cubicBezTo>
                  <a:pt x="17507" y="19629"/>
                  <a:pt x="17265" y="18702"/>
                  <a:pt x="16961" y="18702"/>
                </a:cubicBezTo>
                <a:close/>
                <a:moveTo>
                  <a:pt x="21336" y="18702"/>
                </a:moveTo>
                <a:cubicBezTo>
                  <a:pt x="21032" y="18702"/>
                  <a:pt x="20790" y="19646"/>
                  <a:pt x="20790" y="20791"/>
                </a:cubicBezTo>
                <a:lnTo>
                  <a:pt x="21600" y="20791"/>
                </a:lnTo>
                <a:lnTo>
                  <a:pt x="21600" y="18955"/>
                </a:lnTo>
                <a:cubicBezTo>
                  <a:pt x="21521" y="18786"/>
                  <a:pt x="21433" y="18702"/>
                  <a:pt x="21336" y="18702"/>
                </a:cubicBezTo>
                <a:close/>
                <a:moveTo>
                  <a:pt x="14774" y="18702"/>
                </a:moveTo>
                <a:cubicBezTo>
                  <a:pt x="14470" y="18702"/>
                  <a:pt x="14228" y="19646"/>
                  <a:pt x="14228" y="20791"/>
                </a:cubicBezTo>
                <a:lnTo>
                  <a:pt x="15324" y="20791"/>
                </a:lnTo>
                <a:cubicBezTo>
                  <a:pt x="15320" y="19629"/>
                  <a:pt x="15073" y="18702"/>
                  <a:pt x="14774" y="18702"/>
                </a:cubicBezTo>
                <a:close/>
                <a:moveTo>
                  <a:pt x="8208" y="18702"/>
                </a:moveTo>
                <a:cubicBezTo>
                  <a:pt x="7904" y="18702"/>
                  <a:pt x="7662" y="19646"/>
                  <a:pt x="7662" y="20791"/>
                </a:cubicBezTo>
                <a:lnTo>
                  <a:pt x="8758" y="20791"/>
                </a:lnTo>
                <a:cubicBezTo>
                  <a:pt x="8754" y="19629"/>
                  <a:pt x="8511" y="18702"/>
                  <a:pt x="8208" y="18702"/>
                </a:cubicBezTo>
                <a:close/>
                <a:moveTo>
                  <a:pt x="6021" y="18702"/>
                </a:moveTo>
                <a:cubicBezTo>
                  <a:pt x="5717" y="18702"/>
                  <a:pt x="5475" y="19646"/>
                  <a:pt x="5475" y="20791"/>
                </a:cubicBezTo>
                <a:lnTo>
                  <a:pt x="6571" y="20791"/>
                </a:lnTo>
                <a:cubicBezTo>
                  <a:pt x="6566" y="19629"/>
                  <a:pt x="6320" y="18702"/>
                  <a:pt x="6021" y="18702"/>
                </a:cubicBezTo>
                <a:close/>
                <a:moveTo>
                  <a:pt x="10395" y="18702"/>
                </a:moveTo>
                <a:cubicBezTo>
                  <a:pt x="10091" y="18702"/>
                  <a:pt x="9849" y="19646"/>
                  <a:pt x="9849" y="20791"/>
                </a:cubicBezTo>
                <a:lnTo>
                  <a:pt x="10945" y="20791"/>
                </a:lnTo>
                <a:cubicBezTo>
                  <a:pt x="10941" y="19629"/>
                  <a:pt x="10699" y="18702"/>
                  <a:pt x="10395" y="18702"/>
                </a:cubicBezTo>
                <a:close/>
                <a:moveTo>
                  <a:pt x="12582" y="18702"/>
                </a:moveTo>
                <a:cubicBezTo>
                  <a:pt x="12279" y="18702"/>
                  <a:pt x="12037" y="19646"/>
                  <a:pt x="12037" y="20791"/>
                </a:cubicBezTo>
                <a:lnTo>
                  <a:pt x="13133" y="20791"/>
                </a:lnTo>
                <a:cubicBezTo>
                  <a:pt x="13133" y="19629"/>
                  <a:pt x="12886" y="18702"/>
                  <a:pt x="12582" y="18702"/>
                </a:cubicBezTo>
                <a:close/>
                <a:moveTo>
                  <a:pt x="1131" y="20084"/>
                </a:moveTo>
                <a:cubicBezTo>
                  <a:pt x="1109" y="20303"/>
                  <a:pt x="1096" y="20539"/>
                  <a:pt x="1096" y="20791"/>
                </a:cubicBezTo>
                <a:lnTo>
                  <a:pt x="2192" y="20791"/>
                </a:lnTo>
                <a:cubicBezTo>
                  <a:pt x="2192" y="20286"/>
                  <a:pt x="2143" y="19831"/>
                  <a:pt x="2068" y="19460"/>
                </a:cubicBezTo>
                <a:cubicBezTo>
                  <a:pt x="1756" y="19679"/>
                  <a:pt x="1444" y="19881"/>
                  <a:pt x="1131" y="20084"/>
                </a:cubicBezTo>
                <a:close/>
                <a:moveTo>
                  <a:pt x="16961" y="6183"/>
                </a:moveTo>
                <a:cubicBezTo>
                  <a:pt x="16658" y="6183"/>
                  <a:pt x="16416" y="7127"/>
                  <a:pt x="16416" y="8273"/>
                </a:cubicBezTo>
                <a:lnTo>
                  <a:pt x="17511" y="8273"/>
                </a:lnTo>
                <a:cubicBezTo>
                  <a:pt x="17507" y="7127"/>
                  <a:pt x="17265" y="6183"/>
                  <a:pt x="16961" y="6183"/>
                </a:cubicBezTo>
                <a:close/>
                <a:moveTo>
                  <a:pt x="14774" y="6183"/>
                </a:moveTo>
                <a:cubicBezTo>
                  <a:pt x="14470" y="6183"/>
                  <a:pt x="14228" y="7127"/>
                  <a:pt x="14228" y="8273"/>
                </a:cubicBezTo>
                <a:lnTo>
                  <a:pt x="15324" y="8273"/>
                </a:lnTo>
                <a:cubicBezTo>
                  <a:pt x="15320" y="7127"/>
                  <a:pt x="15073" y="6183"/>
                  <a:pt x="14774" y="6183"/>
                </a:cubicBezTo>
                <a:close/>
                <a:moveTo>
                  <a:pt x="19149" y="6183"/>
                </a:moveTo>
                <a:cubicBezTo>
                  <a:pt x="18845" y="6183"/>
                  <a:pt x="18603" y="7127"/>
                  <a:pt x="18603" y="8273"/>
                </a:cubicBezTo>
                <a:lnTo>
                  <a:pt x="19699" y="8273"/>
                </a:lnTo>
                <a:cubicBezTo>
                  <a:pt x="19694" y="7127"/>
                  <a:pt x="19452" y="6183"/>
                  <a:pt x="19149" y="6183"/>
                </a:cubicBezTo>
                <a:close/>
                <a:moveTo>
                  <a:pt x="21336" y="6183"/>
                </a:moveTo>
                <a:cubicBezTo>
                  <a:pt x="21032" y="6183"/>
                  <a:pt x="20790" y="7127"/>
                  <a:pt x="20790" y="8273"/>
                </a:cubicBezTo>
                <a:lnTo>
                  <a:pt x="21600" y="8273"/>
                </a:lnTo>
                <a:lnTo>
                  <a:pt x="21600" y="6436"/>
                </a:lnTo>
                <a:cubicBezTo>
                  <a:pt x="21521" y="6285"/>
                  <a:pt x="21433" y="6183"/>
                  <a:pt x="21336" y="6183"/>
                </a:cubicBezTo>
                <a:close/>
                <a:moveTo>
                  <a:pt x="12609" y="8273"/>
                </a:moveTo>
                <a:lnTo>
                  <a:pt x="13133" y="8273"/>
                </a:lnTo>
                <a:cubicBezTo>
                  <a:pt x="13133" y="8037"/>
                  <a:pt x="13124" y="7801"/>
                  <a:pt x="13102" y="7599"/>
                </a:cubicBezTo>
                <a:cubicBezTo>
                  <a:pt x="12934" y="7818"/>
                  <a:pt x="12772" y="8054"/>
                  <a:pt x="12609" y="8273"/>
                </a:cubicBezTo>
                <a:close/>
                <a:moveTo>
                  <a:pt x="18053" y="10379"/>
                </a:moveTo>
                <a:cubicBezTo>
                  <a:pt x="18356" y="10379"/>
                  <a:pt x="18599" y="9435"/>
                  <a:pt x="18599" y="8290"/>
                </a:cubicBezTo>
                <a:lnTo>
                  <a:pt x="17503" y="8290"/>
                </a:lnTo>
                <a:cubicBezTo>
                  <a:pt x="17507" y="9435"/>
                  <a:pt x="17754" y="10379"/>
                  <a:pt x="18053" y="10379"/>
                </a:cubicBezTo>
                <a:close/>
                <a:moveTo>
                  <a:pt x="20244" y="7245"/>
                </a:moveTo>
                <a:cubicBezTo>
                  <a:pt x="20548" y="7245"/>
                  <a:pt x="20790" y="6301"/>
                  <a:pt x="20790" y="5156"/>
                </a:cubicBezTo>
                <a:lnTo>
                  <a:pt x="19694" y="5156"/>
                </a:lnTo>
                <a:cubicBezTo>
                  <a:pt x="19694" y="6301"/>
                  <a:pt x="19941" y="7245"/>
                  <a:pt x="20244" y="7245"/>
                </a:cubicBezTo>
                <a:close/>
                <a:moveTo>
                  <a:pt x="20244" y="10379"/>
                </a:moveTo>
                <a:cubicBezTo>
                  <a:pt x="20548" y="10379"/>
                  <a:pt x="20790" y="9435"/>
                  <a:pt x="20790" y="8290"/>
                </a:cubicBezTo>
                <a:lnTo>
                  <a:pt x="19694" y="8290"/>
                </a:lnTo>
                <a:cubicBezTo>
                  <a:pt x="19694" y="9435"/>
                  <a:pt x="19941" y="10379"/>
                  <a:pt x="20244" y="10379"/>
                </a:cubicBezTo>
                <a:close/>
                <a:moveTo>
                  <a:pt x="15866" y="10379"/>
                </a:moveTo>
                <a:cubicBezTo>
                  <a:pt x="16169" y="10379"/>
                  <a:pt x="16411" y="9435"/>
                  <a:pt x="16411" y="8290"/>
                </a:cubicBezTo>
                <a:lnTo>
                  <a:pt x="15315" y="8290"/>
                </a:lnTo>
                <a:cubicBezTo>
                  <a:pt x="15320" y="9435"/>
                  <a:pt x="15566" y="10379"/>
                  <a:pt x="15866" y="10379"/>
                </a:cubicBezTo>
                <a:close/>
                <a:moveTo>
                  <a:pt x="13678" y="10379"/>
                </a:moveTo>
                <a:cubicBezTo>
                  <a:pt x="13982" y="10379"/>
                  <a:pt x="14224" y="9435"/>
                  <a:pt x="14224" y="8290"/>
                </a:cubicBezTo>
                <a:lnTo>
                  <a:pt x="13128" y="8290"/>
                </a:lnTo>
                <a:cubicBezTo>
                  <a:pt x="13133" y="9435"/>
                  <a:pt x="13375" y="10379"/>
                  <a:pt x="13678" y="10379"/>
                </a:cubicBezTo>
                <a:close/>
                <a:moveTo>
                  <a:pt x="17080" y="3100"/>
                </a:moveTo>
                <a:cubicBezTo>
                  <a:pt x="16926" y="3235"/>
                  <a:pt x="16768" y="3387"/>
                  <a:pt x="16614" y="3538"/>
                </a:cubicBezTo>
                <a:cubicBezTo>
                  <a:pt x="16495" y="3926"/>
                  <a:pt x="16416" y="4499"/>
                  <a:pt x="16416" y="5156"/>
                </a:cubicBezTo>
                <a:lnTo>
                  <a:pt x="17511" y="5156"/>
                </a:lnTo>
                <a:cubicBezTo>
                  <a:pt x="17507" y="4145"/>
                  <a:pt x="17322" y="3302"/>
                  <a:pt x="17080" y="3100"/>
                </a:cubicBezTo>
                <a:close/>
                <a:moveTo>
                  <a:pt x="15866" y="16630"/>
                </a:moveTo>
                <a:cubicBezTo>
                  <a:pt x="16169" y="16630"/>
                  <a:pt x="16411" y="15686"/>
                  <a:pt x="16411" y="14540"/>
                </a:cubicBezTo>
                <a:lnTo>
                  <a:pt x="15315" y="14540"/>
                </a:lnTo>
                <a:cubicBezTo>
                  <a:pt x="15320" y="15686"/>
                  <a:pt x="15566" y="16630"/>
                  <a:pt x="15866" y="16630"/>
                </a:cubicBezTo>
                <a:close/>
                <a:moveTo>
                  <a:pt x="18053" y="7245"/>
                </a:moveTo>
                <a:cubicBezTo>
                  <a:pt x="18356" y="7245"/>
                  <a:pt x="18599" y="6301"/>
                  <a:pt x="18599" y="5156"/>
                </a:cubicBezTo>
                <a:lnTo>
                  <a:pt x="17503" y="5156"/>
                </a:lnTo>
                <a:cubicBezTo>
                  <a:pt x="17507" y="6301"/>
                  <a:pt x="17754" y="7245"/>
                  <a:pt x="18053" y="7245"/>
                </a:cubicBezTo>
                <a:close/>
                <a:moveTo>
                  <a:pt x="17538" y="2696"/>
                </a:moveTo>
                <a:cubicBezTo>
                  <a:pt x="17613" y="3521"/>
                  <a:pt x="17815" y="4111"/>
                  <a:pt x="18057" y="4111"/>
                </a:cubicBezTo>
                <a:cubicBezTo>
                  <a:pt x="18361" y="4111"/>
                  <a:pt x="18603" y="3168"/>
                  <a:pt x="18603" y="2022"/>
                </a:cubicBezTo>
                <a:lnTo>
                  <a:pt x="18361" y="2022"/>
                </a:lnTo>
                <a:cubicBezTo>
                  <a:pt x="18084" y="2241"/>
                  <a:pt x="17811" y="2460"/>
                  <a:pt x="17538" y="2696"/>
                </a:cubicBezTo>
                <a:close/>
                <a:moveTo>
                  <a:pt x="18603" y="1837"/>
                </a:moveTo>
                <a:cubicBezTo>
                  <a:pt x="18603" y="1904"/>
                  <a:pt x="18599" y="1954"/>
                  <a:pt x="18599" y="2022"/>
                </a:cubicBezTo>
                <a:lnTo>
                  <a:pt x="19694" y="2022"/>
                </a:lnTo>
                <a:cubicBezTo>
                  <a:pt x="19694" y="1685"/>
                  <a:pt x="19672" y="1382"/>
                  <a:pt x="19637" y="1095"/>
                </a:cubicBezTo>
                <a:cubicBezTo>
                  <a:pt x="19294" y="1331"/>
                  <a:pt x="18951" y="1567"/>
                  <a:pt x="18603" y="1837"/>
                </a:cubicBezTo>
                <a:close/>
                <a:moveTo>
                  <a:pt x="21486" y="0"/>
                </a:moveTo>
                <a:cubicBezTo>
                  <a:pt x="21340" y="67"/>
                  <a:pt x="21195" y="152"/>
                  <a:pt x="21050" y="236"/>
                </a:cubicBezTo>
                <a:cubicBezTo>
                  <a:pt x="20891" y="607"/>
                  <a:pt x="20790" y="1264"/>
                  <a:pt x="20790" y="2022"/>
                </a:cubicBezTo>
                <a:lnTo>
                  <a:pt x="21600" y="2022"/>
                </a:lnTo>
                <a:lnTo>
                  <a:pt x="21600" y="185"/>
                </a:lnTo>
                <a:cubicBezTo>
                  <a:pt x="21565" y="118"/>
                  <a:pt x="21525" y="51"/>
                  <a:pt x="21486" y="0"/>
                </a:cubicBezTo>
                <a:close/>
                <a:moveTo>
                  <a:pt x="20244" y="4111"/>
                </a:moveTo>
                <a:cubicBezTo>
                  <a:pt x="20548" y="4111"/>
                  <a:pt x="20790" y="3168"/>
                  <a:pt x="20790" y="2022"/>
                </a:cubicBezTo>
                <a:lnTo>
                  <a:pt x="19694" y="2022"/>
                </a:lnTo>
                <a:cubicBezTo>
                  <a:pt x="19694" y="3184"/>
                  <a:pt x="19941" y="4111"/>
                  <a:pt x="20244" y="4111"/>
                </a:cubicBezTo>
                <a:close/>
                <a:moveTo>
                  <a:pt x="15051" y="5156"/>
                </a:moveTo>
                <a:lnTo>
                  <a:pt x="15320" y="5156"/>
                </a:lnTo>
                <a:cubicBezTo>
                  <a:pt x="15320" y="5055"/>
                  <a:pt x="15315" y="4970"/>
                  <a:pt x="15315" y="4869"/>
                </a:cubicBezTo>
                <a:cubicBezTo>
                  <a:pt x="15227" y="4954"/>
                  <a:pt x="15139" y="5055"/>
                  <a:pt x="15051" y="5156"/>
                </a:cubicBezTo>
                <a:close/>
                <a:moveTo>
                  <a:pt x="15866" y="7245"/>
                </a:moveTo>
                <a:cubicBezTo>
                  <a:pt x="16169" y="7245"/>
                  <a:pt x="16411" y="6301"/>
                  <a:pt x="16411" y="5156"/>
                </a:cubicBezTo>
                <a:lnTo>
                  <a:pt x="15315" y="5156"/>
                </a:lnTo>
                <a:cubicBezTo>
                  <a:pt x="15320" y="6301"/>
                  <a:pt x="15566" y="7245"/>
                  <a:pt x="15866" y="7245"/>
                </a:cubicBezTo>
                <a:close/>
                <a:moveTo>
                  <a:pt x="19149" y="3050"/>
                </a:moveTo>
                <a:cubicBezTo>
                  <a:pt x="18845" y="3050"/>
                  <a:pt x="18603" y="3993"/>
                  <a:pt x="18603" y="5139"/>
                </a:cubicBezTo>
                <a:lnTo>
                  <a:pt x="19699" y="5139"/>
                </a:lnTo>
                <a:cubicBezTo>
                  <a:pt x="19694" y="3993"/>
                  <a:pt x="19452" y="3050"/>
                  <a:pt x="19149" y="3050"/>
                </a:cubicBezTo>
                <a:close/>
                <a:moveTo>
                  <a:pt x="21336" y="9317"/>
                </a:moveTo>
                <a:cubicBezTo>
                  <a:pt x="21032" y="9317"/>
                  <a:pt x="20790" y="10261"/>
                  <a:pt x="20790" y="11407"/>
                </a:cubicBezTo>
                <a:lnTo>
                  <a:pt x="21600" y="11407"/>
                </a:lnTo>
                <a:lnTo>
                  <a:pt x="21600" y="9570"/>
                </a:lnTo>
                <a:cubicBezTo>
                  <a:pt x="21521" y="9402"/>
                  <a:pt x="21433" y="9317"/>
                  <a:pt x="21336" y="9317"/>
                </a:cubicBezTo>
                <a:close/>
                <a:moveTo>
                  <a:pt x="21336" y="3050"/>
                </a:moveTo>
                <a:cubicBezTo>
                  <a:pt x="21032" y="3050"/>
                  <a:pt x="20790" y="3993"/>
                  <a:pt x="20790" y="5139"/>
                </a:cubicBezTo>
                <a:lnTo>
                  <a:pt x="21600" y="5139"/>
                </a:lnTo>
                <a:lnTo>
                  <a:pt x="21600" y="3302"/>
                </a:lnTo>
                <a:cubicBezTo>
                  <a:pt x="21521" y="3151"/>
                  <a:pt x="21433" y="3050"/>
                  <a:pt x="21336" y="3050"/>
                </a:cubicBezTo>
                <a:close/>
                <a:moveTo>
                  <a:pt x="14774" y="12434"/>
                </a:moveTo>
                <a:cubicBezTo>
                  <a:pt x="14470" y="12434"/>
                  <a:pt x="14228" y="13378"/>
                  <a:pt x="14228" y="14524"/>
                </a:cubicBezTo>
                <a:lnTo>
                  <a:pt x="15324" y="14524"/>
                </a:lnTo>
                <a:cubicBezTo>
                  <a:pt x="15320" y="13378"/>
                  <a:pt x="15073" y="12434"/>
                  <a:pt x="14774" y="12434"/>
                </a:cubicBezTo>
                <a:close/>
                <a:moveTo>
                  <a:pt x="10395" y="12434"/>
                </a:moveTo>
                <a:cubicBezTo>
                  <a:pt x="10091" y="12434"/>
                  <a:pt x="9849" y="13378"/>
                  <a:pt x="9849" y="14524"/>
                </a:cubicBezTo>
                <a:lnTo>
                  <a:pt x="10945" y="14524"/>
                </a:lnTo>
                <a:cubicBezTo>
                  <a:pt x="10941" y="13378"/>
                  <a:pt x="10699" y="12434"/>
                  <a:pt x="10395" y="12434"/>
                </a:cubicBezTo>
                <a:close/>
                <a:moveTo>
                  <a:pt x="21336" y="12434"/>
                </a:moveTo>
                <a:cubicBezTo>
                  <a:pt x="21032" y="12434"/>
                  <a:pt x="20790" y="13378"/>
                  <a:pt x="20790" y="14524"/>
                </a:cubicBezTo>
                <a:lnTo>
                  <a:pt x="21600" y="14524"/>
                </a:lnTo>
                <a:lnTo>
                  <a:pt x="21600" y="12687"/>
                </a:lnTo>
                <a:cubicBezTo>
                  <a:pt x="21521" y="12535"/>
                  <a:pt x="21433" y="12434"/>
                  <a:pt x="21336" y="12434"/>
                </a:cubicBezTo>
                <a:close/>
                <a:moveTo>
                  <a:pt x="16961" y="12434"/>
                </a:moveTo>
                <a:cubicBezTo>
                  <a:pt x="16658" y="12434"/>
                  <a:pt x="16416" y="13378"/>
                  <a:pt x="16416" y="14524"/>
                </a:cubicBezTo>
                <a:lnTo>
                  <a:pt x="17511" y="14524"/>
                </a:lnTo>
                <a:cubicBezTo>
                  <a:pt x="17507" y="13378"/>
                  <a:pt x="17265" y="12434"/>
                  <a:pt x="16961" y="12434"/>
                </a:cubicBezTo>
                <a:close/>
                <a:moveTo>
                  <a:pt x="19149" y="12434"/>
                </a:moveTo>
                <a:cubicBezTo>
                  <a:pt x="18845" y="12434"/>
                  <a:pt x="18603" y="13378"/>
                  <a:pt x="18603" y="14524"/>
                </a:cubicBezTo>
                <a:lnTo>
                  <a:pt x="19699" y="14524"/>
                </a:lnTo>
                <a:cubicBezTo>
                  <a:pt x="19694" y="13378"/>
                  <a:pt x="19452" y="12434"/>
                  <a:pt x="19149" y="12434"/>
                </a:cubicBezTo>
                <a:close/>
                <a:moveTo>
                  <a:pt x="12582" y="12434"/>
                </a:moveTo>
                <a:cubicBezTo>
                  <a:pt x="12279" y="12434"/>
                  <a:pt x="12037" y="13378"/>
                  <a:pt x="12037" y="14524"/>
                </a:cubicBezTo>
                <a:lnTo>
                  <a:pt x="13133" y="14524"/>
                </a:lnTo>
                <a:cubicBezTo>
                  <a:pt x="13133" y="13378"/>
                  <a:pt x="12886" y="12434"/>
                  <a:pt x="12582" y="12434"/>
                </a:cubicBezTo>
                <a:close/>
                <a:moveTo>
                  <a:pt x="11491" y="16630"/>
                </a:moveTo>
                <a:cubicBezTo>
                  <a:pt x="11795" y="16630"/>
                  <a:pt x="12037" y="15686"/>
                  <a:pt x="12037" y="14540"/>
                </a:cubicBezTo>
                <a:lnTo>
                  <a:pt x="10941" y="14540"/>
                </a:lnTo>
                <a:cubicBezTo>
                  <a:pt x="10941" y="15686"/>
                  <a:pt x="11187" y="16630"/>
                  <a:pt x="11491" y="16630"/>
                </a:cubicBezTo>
                <a:close/>
                <a:moveTo>
                  <a:pt x="13678" y="16630"/>
                </a:moveTo>
                <a:cubicBezTo>
                  <a:pt x="13982" y="16630"/>
                  <a:pt x="14224" y="15686"/>
                  <a:pt x="14224" y="14540"/>
                </a:cubicBezTo>
                <a:lnTo>
                  <a:pt x="13128" y="14540"/>
                </a:lnTo>
                <a:cubicBezTo>
                  <a:pt x="13133" y="15686"/>
                  <a:pt x="13375" y="16630"/>
                  <a:pt x="13678" y="16630"/>
                </a:cubicBezTo>
                <a:close/>
                <a:moveTo>
                  <a:pt x="19149" y="9317"/>
                </a:moveTo>
                <a:cubicBezTo>
                  <a:pt x="18845" y="9317"/>
                  <a:pt x="18603" y="10261"/>
                  <a:pt x="18603" y="11407"/>
                </a:cubicBezTo>
                <a:lnTo>
                  <a:pt x="19699" y="11407"/>
                </a:lnTo>
                <a:cubicBezTo>
                  <a:pt x="19694" y="10244"/>
                  <a:pt x="19452" y="9317"/>
                  <a:pt x="19149" y="9317"/>
                </a:cubicBezTo>
                <a:close/>
                <a:moveTo>
                  <a:pt x="9304" y="16630"/>
                </a:moveTo>
                <a:cubicBezTo>
                  <a:pt x="9607" y="16630"/>
                  <a:pt x="9849" y="15686"/>
                  <a:pt x="9849" y="14540"/>
                </a:cubicBezTo>
                <a:lnTo>
                  <a:pt x="8754" y="14540"/>
                </a:lnTo>
                <a:cubicBezTo>
                  <a:pt x="8754" y="15686"/>
                  <a:pt x="9000" y="16630"/>
                  <a:pt x="9304" y="16630"/>
                </a:cubicBezTo>
                <a:close/>
                <a:moveTo>
                  <a:pt x="8375" y="13917"/>
                </a:moveTo>
                <a:cubicBezTo>
                  <a:pt x="8181" y="14119"/>
                  <a:pt x="7992" y="14338"/>
                  <a:pt x="7799" y="14540"/>
                </a:cubicBezTo>
                <a:lnTo>
                  <a:pt x="8758" y="14540"/>
                </a:lnTo>
                <a:cubicBezTo>
                  <a:pt x="8758" y="14187"/>
                  <a:pt x="8736" y="13850"/>
                  <a:pt x="8696" y="13563"/>
                </a:cubicBezTo>
                <a:cubicBezTo>
                  <a:pt x="8586" y="13681"/>
                  <a:pt x="8481" y="13799"/>
                  <a:pt x="8375" y="13917"/>
                </a:cubicBezTo>
                <a:close/>
                <a:moveTo>
                  <a:pt x="12582" y="9317"/>
                </a:moveTo>
                <a:cubicBezTo>
                  <a:pt x="12279" y="9317"/>
                  <a:pt x="12037" y="10261"/>
                  <a:pt x="12037" y="11407"/>
                </a:cubicBezTo>
                <a:lnTo>
                  <a:pt x="13133" y="11407"/>
                </a:lnTo>
                <a:cubicBezTo>
                  <a:pt x="13133" y="10244"/>
                  <a:pt x="12886" y="9317"/>
                  <a:pt x="12582" y="9317"/>
                </a:cubicBezTo>
                <a:close/>
                <a:moveTo>
                  <a:pt x="14774" y="9317"/>
                </a:moveTo>
                <a:cubicBezTo>
                  <a:pt x="14470" y="9317"/>
                  <a:pt x="14228" y="10261"/>
                  <a:pt x="14228" y="11407"/>
                </a:cubicBezTo>
                <a:lnTo>
                  <a:pt x="15324" y="11407"/>
                </a:lnTo>
                <a:cubicBezTo>
                  <a:pt x="15320" y="10244"/>
                  <a:pt x="15073" y="9317"/>
                  <a:pt x="14774" y="9317"/>
                </a:cubicBezTo>
                <a:close/>
                <a:moveTo>
                  <a:pt x="10386" y="11407"/>
                </a:moveTo>
                <a:lnTo>
                  <a:pt x="10945" y="11407"/>
                </a:lnTo>
                <a:cubicBezTo>
                  <a:pt x="10945" y="11154"/>
                  <a:pt x="10932" y="10901"/>
                  <a:pt x="10910" y="10682"/>
                </a:cubicBezTo>
                <a:cubicBezTo>
                  <a:pt x="10734" y="10918"/>
                  <a:pt x="10558" y="11171"/>
                  <a:pt x="10386" y="11407"/>
                </a:cubicBezTo>
                <a:close/>
                <a:moveTo>
                  <a:pt x="16961" y="9317"/>
                </a:moveTo>
                <a:cubicBezTo>
                  <a:pt x="16658" y="9317"/>
                  <a:pt x="16416" y="10261"/>
                  <a:pt x="16416" y="11407"/>
                </a:cubicBezTo>
                <a:lnTo>
                  <a:pt x="17511" y="11407"/>
                </a:lnTo>
                <a:cubicBezTo>
                  <a:pt x="17507" y="10244"/>
                  <a:pt x="17265" y="9317"/>
                  <a:pt x="16961" y="9317"/>
                </a:cubicBezTo>
                <a:close/>
                <a:moveTo>
                  <a:pt x="13678" y="13496"/>
                </a:moveTo>
                <a:cubicBezTo>
                  <a:pt x="13982" y="13496"/>
                  <a:pt x="14224" y="12552"/>
                  <a:pt x="14224" y="11407"/>
                </a:cubicBezTo>
                <a:lnTo>
                  <a:pt x="13128" y="11407"/>
                </a:lnTo>
                <a:cubicBezTo>
                  <a:pt x="13133" y="12569"/>
                  <a:pt x="13375" y="13496"/>
                  <a:pt x="13678" y="13496"/>
                </a:cubicBezTo>
                <a:close/>
                <a:moveTo>
                  <a:pt x="15866" y="13496"/>
                </a:moveTo>
                <a:cubicBezTo>
                  <a:pt x="16169" y="13496"/>
                  <a:pt x="16411" y="12552"/>
                  <a:pt x="16411" y="11407"/>
                </a:cubicBezTo>
                <a:lnTo>
                  <a:pt x="15315" y="11407"/>
                </a:lnTo>
                <a:cubicBezTo>
                  <a:pt x="15320" y="12569"/>
                  <a:pt x="15566" y="13496"/>
                  <a:pt x="15866" y="13496"/>
                </a:cubicBezTo>
                <a:close/>
                <a:moveTo>
                  <a:pt x="18053" y="13496"/>
                </a:moveTo>
                <a:cubicBezTo>
                  <a:pt x="18356" y="13496"/>
                  <a:pt x="18599" y="12552"/>
                  <a:pt x="18599" y="11407"/>
                </a:cubicBezTo>
                <a:lnTo>
                  <a:pt x="17503" y="11407"/>
                </a:lnTo>
                <a:cubicBezTo>
                  <a:pt x="17507" y="12569"/>
                  <a:pt x="17754" y="13496"/>
                  <a:pt x="18053" y="13496"/>
                </a:cubicBezTo>
                <a:close/>
                <a:moveTo>
                  <a:pt x="11491" y="13496"/>
                </a:moveTo>
                <a:cubicBezTo>
                  <a:pt x="11795" y="13496"/>
                  <a:pt x="12037" y="12552"/>
                  <a:pt x="12037" y="11407"/>
                </a:cubicBezTo>
                <a:lnTo>
                  <a:pt x="10941" y="11407"/>
                </a:lnTo>
                <a:cubicBezTo>
                  <a:pt x="10941" y="12569"/>
                  <a:pt x="11187" y="13496"/>
                  <a:pt x="11491" y="13496"/>
                </a:cubicBezTo>
                <a:close/>
                <a:moveTo>
                  <a:pt x="20244" y="13496"/>
                </a:moveTo>
                <a:cubicBezTo>
                  <a:pt x="20548" y="13496"/>
                  <a:pt x="20790" y="12552"/>
                  <a:pt x="20790" y="11407"/>
                </a:cubicBezTo>
                <a:lnTo>
                  <a:pt x="19694" y="11407"/>
                </a:lnTo>
                <a:cubicBezTo>
                  <a:pt x="19694" y="12569"/>
                  <a:pt x="19941" y="13496"/>
                  <a:pt x="20244" y="13496"/>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22" name="Title 1">
            <a:extLst>
              <a:ext uri="{FF2B5EF4-FFF2-40B4-BE49-F238E27FC236}">
                <a16:creationId xmlns:a16="http://schemas.microsoft.com/office/drawing/2014/main" id="{AE4B0385-E319-3640-9676-852D89A67DDA}"/>
              </a:ext>
            </a:extLst>
          </p:cNvPr>
          <p:cNvSpPr>
            <a:spLocks noGrp="1"/>
          </p:cNvSpPr>
          <p:nvPr>
            <p:ph type="ctrTitle"/>
          </p:nvPr>
        </p:nvSpPr>
        <p:spPr>
          <a:xfrm>
            <a:off x="698643" y="339047"/>
            <a:ext cx="7777537" cy="1941816"/>
          </a:xfrm>
          <a:prstGeom prst="rect">
            <a:avLst/>
          </a:prstGeom>
        </p:spPr>
        <p:txBody>
          <a:bodyPr anchor="ctr"/>
          <a:lstStyle>
            <a:lvl1pPr algn="ctr">
              <a:defRPr sz="6000">
                <a:solidFill>
                  <a:schemeClr val="bg2"/>
                </a:solidFill>
              </a:defRPr>
            </a:lvl1pPr>
          </a:lstStyle>
          <a:p>
            <a:r>
              <a:rPr lang="en-US" dirty="0"/>
              <a:t>Click to edit Master title style</a:t>
            </a:r>
          </a:p>
        </p:txBody>
      </p:sp>
      <p:sp>
        <p:nvSpPr>
          <p:cNvPr id="23" name="Subtitle 2">
            <a:extLst>
              <a:ext uri="{FF2B5EF4-FFF2-40B4-BE49-F238E27FC236}">
                <a16:creationId xmlns:a16="http://schemas.microsoft.com/office/drawing/2014/main" id="{1A963C26-0A4A-9746-8BA0-5AC806C32BA1}"/>
              </a:ext>
            </a:extLst>
          </p:cNvPr>
          <p:cNvSpPr>
            <a:spLocks noGrp="1"/>
          </p:cNvSpPr>
          <p:nvPr>
            <p:ph type="subTitle" idx="1"/>
          </p:nvPr>
        </p:nvSpPr>
        <p:spPr>
          <a:xfrm>
            <a:off x="619018" y="4705563"/>
            <a:ext cx="5134510" cy="1281701"/>
          </a:xfrm>
          <a:prstGeom prst="rect">
            <a:avLst/>
          </a:prstGeom>
        </p:spPr>
        <p:txBody>
          <a:bodyPr anchor="ctr"/>
          <a:lstStyle>
            <a:lvl1pPr marL="0" indent="0" algn="ctr">
              <a:buNone/>
              <a:defRPr sz="24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4" name="Date Placeholder 3">
            <a:extLst>
              <a:ext uri="{FF2B5EF4-FFF2-40B4-BE49-F238E27FC236}">
                <a16:creationId xmlns:a16="http://schemas.microsoft.com/office/drawing/2014/main" id="{401B323E-985E-8341-8674-E061600A6F75}"/>
              </a:ext>
            </a:extLst>
          </p:cNvPr>
          <p:cNvSpPr>
            <a:spLocks noGrp="1"/>
          </p:cNvSpPr>
          <p:nvPr>
            <p:ph type="dt" sz="half" idx="10"/>
          </p:nvPr>
        </p:nvSpPr>
        <p:spPr>
          <a:xfrm>
            <a:off x="628650" y="6356350"/>
            <a:ext cx="2057400" cy="365125"/>
          </a:xfrm>
          <a:prstGeom prst="rect">
            <a:avLst/>
          </a:prstGeom>
        </p:spPr>
        <p:txBody>
          <a:bodyPr/>
          <a:lstStyle>
            <a:lvl1pPr>
              <a:defRPr>
                <a:solidFill>
                  <a:schemeClr val="bg2"/>
                </a:solidFill>
              </a:defRPr>
            </a:lvl1pPr>
          </a:lstStyle>
          <a:p>
            <a:r>
              <a:rPr lang="en-US"/>
              <a:t>Date</a:t>
            </a:r>
            <a:endParaRPr lang="en-US" dirty="0"/>
          </a:p>
        </p:txBody>
      </p:sp>
      <p:sp>
        <p:nvSpPr>
          <p:cNvPr id="25" name="Footer Placeholder 4">
            <a:extLst>
              <a:ext uri="{FF2B5EF4-FFF2-40B4-BE49-F238E27FC236}">
                <a16:creationId xmlns:a16="http://schemas.microsoft.com/office/drawing/2014/main" id="{D5E60BCE-159A-824E-98A2-81F77A9E6C6E}"/>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2"/>
                </a:solidFill>
              </a:defRPr>
            </a:lvl1pPr>
          </a:lstStyle>
          <a:p>
            <a:r>
              <a:rPr lang="en-US"/>
              <a:t>Your Footer Here</a:t>
            </a:r>
          </a:p>
        </p:txBody>
      </p:sp>
      <p:sp>
        <p:nvSpPr>
          <p:cNvPr id="26" name="Slide Number Placeholder 5">
            <a:extLst>
              <a:ext uri="{FF2B5EF4-FFF2-40B4-BE49-F238E27FC236}">
                <a16:creationId xmlns:a16="http://schemas.microsoft.com/office/drawing/2014/main" id="{C7931EB3-558B-CD43-83AB-05AA87F648C7}"/>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2"/>
                </a:solidFill>
              </a:defRPr>
            </a:lvl1pPr>
          </a:lstStyle>
          <a:p>
            <a:fld id="{E1D938BB-204F-405F-99D0-29E0C28153FC}" type="slidenum">
              <a:rPr lang="en-US" smtClean="0"/>
              <a:pPr/>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7F11F6AA-8BC0-C447-B79D-08D532561ACF}"/>
              </a:ext>
            </a:extLst>
          </p:cNvPr>
          <p:cNvSpPr/>
          <p:nvPr userDrawn="1"/>
        </p:nvSpPr>
        <p:spPr>
          <a:xfrm>
            <a:off x="0" y="2549842"/>
            <a:ext cx="9144000" cy="2530158"/>
          </a:xfrm>
          <a:custGeom>
            <a:avLst/>
            <a:gdLst/>
            <a:ahLst/>
            <a:cxnLst>
              <a:cxn ang="0">
                <a:pos x="wd2" y="hd2"/>
              </a:cxn>
              <a:cxn ang="5400000">
                <a:pos x="wd2" y="hd2"/>
              </a:cxn>
              <a:cxn ang="10800000">
                <a:pos x="wd2" y="hd2"/>
              </a:cxn>
              <a:cxn ang="16200000">
                <a:pos x="wd2" y="hd2"/>
              </a:cxn>
            </a:cxnLst>
            <a:rect l="0" t="0" r="r" b="b"/>
            <a:pathLst>
              <a:path w="21600" h="21335" extrusionOk="0">
                <a:moveTo>
                  <a:pt x="3" y="21335"/>
                </a:moveTo>
                <a:lnTo>
                  <a:pt x="21600" y="21335"/>
                </a:lnTo>
                <a:lnTo>
                  <a:pt x="21600" y="8109"/>
                </a:lnTo>
                <a:cubicBezTo>
                  <a:pt x="20605" y="6814"/>
                  <a:pt x="19618" y="5421"/>
                  <a:pt x="18605" y="4351"/>
                </a:cubicBezTo>
                <a:cubicBezTo>
                  <a:pt x="17040" y="2701"/>
                  <a:pt x="15441" y="1545"/>
                  <a:pt x="13822" y="795"/>
                </a:cubicBezTo>
                <a:cubicBezTo>
                  <a:pt x="11526" y="-265"/>
                  <a:pt x="9289" y="-265"/>
                  <a:pt x="6992" y="795"/>
                </a:cubicBezTo>
                <a:cubicBezTo>
                  <a:pt x="5373" y="1545"/>
                  <a:pt x="3778" y="2712"/>
                  <a:pt x="2210" y="4351"/>
                </a:cubicBezTo>
                <a:cubicBezTo>
                  <a:pt x="1463" y="5132"/>
                  <a:pt x="732" y="6096"/>
                  <a:pt x="0" y="7071"/>
                </a:cubicBezTo>
                <a:lnTo>
                  <a:pt x="0" y="21335"/>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E5ED2D74-5753-B44F-AC21-E9167257547E}"/>
              </a:ext>
            </a:extLst>
          </p:cNvPr>
          <p:cNvSpPr/>
          <p:nvPr userDrawn="1"/>
        </p:nvSpPr>
        <p:spPr>
          <a:xfrm>
            <a:off x="4419600" y="2956241"/>
            <a:ext cx="4724400" cy="1713231"/>
          </a:xfrm>
          <a:custGeom>
            <a:avLst/>
            <a:gdLst/>
            <a:ahLst/>
            <a:cxnLst>
              <a:cxn ang="0">
                <a:pos x="wd2" y="hd2"/>
              </a:cxn>
              <a:cxn ang="5400000">
                <a:pos x="wd2" y="hd2"/>
              </a:cxn>
              <a:cxn ang="10800000">
                <a:pos x="wd2" y="hd2"/>
              </a:cxn>
              <a:cxn ang="16200000">
                <a:pos x="wd2" y="hd2"/>
              </a:cxn>
            </a:cxnLst>
            <a:rect l="0" t="0" r="r" b="b"/>
            <a:pathLst>
              <a:path w="21600" h="21600" extrusionOk="0">
                <a:moveTo>
                  <a:pt x="12954" y="10728"/>
                </a:moveTo>
                <a:lnTo>
                  <a:pt x="14396" y="10728"/>
                </a:lnTo>
                <a:cubicBezTo>
                  <a:pt x="14396" y="11833"/>
                  <a:pt x="14072" y="12713"/>
                  <a:pt x="13678" y="12713"/>
                </a:cubicBezTo>
                <a:cubicBezTo>
                  <a:pt x="13284" y="12713"/>
                  <a:pt x="12954" y="11833"/>
                  <a:pt x="12954" y="10728"/>
                </a:cubicBezTo>
                <a:close/>
                <a:moveTo>
                  <a:pt x="10800" y="12713"/>
                </a:moveTo>
                <a:cubicBezTo>
                  <a:pt x="11200" y="12713"/>
                  <a:pt x="11518" y="11817"/>
                  <a:pt x="11518" y="10728"/>
                </a:cubicBezTo>
                <a:lnTo>
                  <a:pt x="10076" y="10728"/>
                </a:lnTo>
                <a:cubicBezTo>
                  <a:pt x="10076" y="11833"/>
                  <a:pt x="10400" y="12713"/>
                  <a:pt x="10800" y="12713"/>
                </a:cubicBezTo>
                <a:close/>
                <a:moveTo>
                  <a:pt x="7916" y="12713"/>
                </a:moveTo>
                <a:cubicBezTo>
                  <a:pt x="8316" y="12713"/>
                  <a:pt x="8634" y="11817"/>
                  <a:pt x="8634" y="10728"/>
                </a:cubicBezTo>
                <a:lnTo>
                  <a:pt x="7192" y="10728"/>
                </a:lnTo>
                <a:cubicBezTo>
                  <a:pt x="7198" y="11833"/>
                  <a:pt x="7522" y="12713"/>
                  <a:pt x="7916" y="12713"/>
                </a:cubicBezTo>
                <a:close/>
                <a:moveTo>
                  <a:pt x="4326" y="10968"/>
                </a:moveTo>
                <a:cubicBezTo>
                  <a:pt x="4366" y="11961"/>
                  <a:pt x="4673" y="12729"/>
                  <a:pt x="5038" y="12729"/>
                </a:cubicBezTo>
                <a:cubicBezTo>
                  <a:pt x="5438" y="12729"/>
                  <a:pt x="5756" y="11833"/>
                  <a:pt x="5756" y="10744"/>
                </a:cubicBezTo>
                <a:lnTo>
                  <a:pt x="4882" y="10744"/>
                </a:lnTo>
                <a:cubicBezTo>
                  <a:pt x="4696" y="10808"/>
                  <a:pt x="4511" y="10888"/>
                  <a:pt x="4326" y="10968"/>
                </a:cubicBezTo>
                <a:close/>
                <a:moveTo>
                  <a:pt x="17998" y="8742"/>
                </a:moveTo>
                <a:cubicBezTo>
                  <a:pt x="17599" y="8742"/>
                  <a:pt x="17280" y="9639"/>
                  <a:pt x="17280" y="10728"/>
                </a:cubicBezTo>
                <a:lnTo>
                  <a:pt x="18722" y="10728"/>
                </a:lnTo>
                <a:cubicBezTo>
                  <a:pt x="18716" y="9623"/>
                  <a:pt x="18392" y="8742"/>
                  <a:pt x="17998" y="8742"/>
                </a:cubicBezTo>
                <a:close/>
                <a:moveTo>
                  <a:pt x="15114" y="8742"/>
                </a:moveTo>
                <a:cubicBezTo>
                  <a:pt x="14715" y="8742"/>
                  <a:pt x="14396" y="9639"/>
                  <a:pt x="14396" y="10728"/>
                </a:cubicBezTo>
                <a:lnTo>
                  <a:pt x="15838" y="10728"/>
                </a:lnTo>
                <a:cubicBezTo>
                  <a:pt x="15838" y="9623"/>
                  <a:pt x="15514" y="8742"/>
                  <a:pt x="15114" y="8742"/>
                </a:cubicBezTo>
                <a:close/>
                <a:moveTo>
                  <a:pt x="11535" y="7333"/>
                </a:moveTo>
                <a:cubicBezTo>
                  <a:pt x="11524" y="7478"/>
                  <a:pt x="11518" y="7622"/>
                  <a:pt x="11518" y="7766"/>
                </a:cubicBezTo>
                <a:lnTo>
                  <a:pt x="12960" y="7766"/>
                </a:lnTo>
                <a:cubicBezTo>
                  <a:pt x="12960" y="7301"/>
                  <a:pt x="12902" y="6885"/>
                  <a:pt x="12809" y="6549"/>
                </a:cubicBezTo>
                <a:cubicBezTo>
                  <a:pt x="12381" y="6821"/>
                  <a:pt x="11958" y="7077"/>
                  <a:pt x="11535" y="7333"/>
                </a:cubicBezTo>
                <a:close/>
                <a:moveTo>
                  <a:pt x="16556" y="12713"/>
                </a:moveTo>
                <a:cubicBezTo>
                  <a:pt x="16956" y="12713"/>
                  <a:pt x="17274" y="11817"/>
                  <a:pt x="17274" y="10728"/>
                </a:cubicBezTo>
                <a:lnTo>
                  <a:pt x="15832" y="10728"/>
                </a:lnTo>
                <a:cubicBezTo>
                  <a:pt x="15838" y="11833"/>
                  <a:pt x="16157" y="12713"/>
                  <a:pt x="16556" y="12713"/>
                </a:cubicBezTo>
                <a:close/>
                <a:moveTo>
                  <a:pt x="19434" y="12713"/>
                </a:moveTo>
                <a:cubicBezTo>
                  <a:pt x="19834" y="12713"/>
                  <a:pt x="20152" y="11817"/>
                  <a:pt x="20152" y="10728"/>
                </a:cubicBezTo>
                <a:lnTo>
                  <a:pt x="18710" y="10728"/>
                </a:lnTo>
                <a:cubicBezTo>
                  <a:pt x="18716" y="11833"/>
                  <a:pt x="19040" y="12713"/>
                  <a:pt x="19434" y="12713"/>
                </a:cubicBezTo>
                <a:close/>
                <a:moveTo>
                  <a:pt x="20876" y="8742"/>
                </a:moveTo>
                <a:cubicBezTo>
                  <a:pt x="20477" y="8742"/>
                  <a:pt x="20158" y="9639"/>
                  <a:pt x="20158" y="10728"/>
                </a:cubicBezTo>
                <a:lnTo>
                  <a:pt x="21600" y="10728"/>
                </a:lnTo>
                <a:cubicBezTo>
                  <a:pt x="21594" y="9623"/>
                  <a:pt x="21270" y="8742"/>
                  <a:pt x="20876" y="8742"/>
                </a:cubicBezTo>
                <a:close/>
                <a:moveTo>
                  <a:pt x="13678" y="9767"/>
                </a:moveTo>
                <a:cubicBezTo>
                  <a:pt x="14078" y="9767"/>
                  <a:pt x="14396" y="8871"/>
                  <a:pt x="14396" y="7782"/>
                </a:cubicBezTo>
                <a:lnTo>
                  <a:pt x="12954" y="7782"/>
                </a:lnTo>
                <a:cubicBezTo>
                  <a:pt x="12954" y="8871"/>
                  <a:pt x="13279" y="9767"/>
                  <a:pt x="13678" y="9767"/>
                </a:cubicBezTo>
                <a:close/>
                <a:moveTo>
                  <a:pt x="19434" y="9767"/>
                </a:moveTo>
                <a:cubicBezTo>
                  <a:pt x="19834" y="9767"/>
                  <a:pt x="20152" y="8871"/>
                  <a:pt x="20152" y="7782"/>
                </a:cubicBezTo>
                <a:lnTo>
                  <a:pt x="18710" y="7782"/>
                </a:lnTo>
                <a:cubicBezTo>
                  <a:pt x="18716" y="8871"/>
                  <a:pt x="19040" y="9767"/>
                  <a:pt x="19434" y="9767"/>
                </a:cubicBezTo>
                <a:close/>
                <a:moveTo>
                  <a:pt x="16556" y="9767"/>
                </a:moveTo>
                <a:cubicBezTo>
                  <a:pt x="16956" y="9767"/>
                  <a:pt x="17274" y="8871"/>
                  <a:pt x="17274" y="7782"/>
                </a:cubicBezTo>
                <a:lnTo>
                  <a:pt x="15832" y="7782"/>
                </a:lnTo>
                <a:cubicBezTo>
                  <a:pt x="15838" y="8871"/>
                  <a:pt x="16157" y="9767"/>
                  <a:pt x="16556" y="9767"/>
                </a:cubicBezTo>
                <a:close/>
                <a:moveTo>
                  <a:pt x="10094" y="8166"/>
                </a:moveTo>
                <a:cubicBezTo>
                  <a:pt x="10157" y="9079"/>
                  <a:pt x="10453" y="9767"/>
                  <a:pt x="10800" y="9767"/>
                </a:cubicBezTo>
                <a:cubicBezTo>
                  <a:pt x="11200" y="9767"/>
                  <a:pt x="11518" y="8871"/>
                  <a:pt x="11518" y="7782"/>
                </a:cubicBezTo>
                <a:lnTo>
                  <a:pt x="10794" y="7782"/>
                </a:lnTo>
                <a:cubicBezTo>
                  <a:pt x="10557" y="7910"/>
                  <a:pt x="10325" y="8038"/>
                  <a:pt x="10094" y="8166"/>
                </a:cubicBezTo>
                <a:close/>
                <a:moveTo>
                  <a:pt x="15114" y="5780"/>
                </a:moveTo>
                <a:cubicBezTo>
                  <a:pt x="14715" y="5780"/>
                  <a:pt x="14396" y="6677"/>
                  <a:pt x="14396" y="7766"/>
                </a:cubicBezTo>
                <a:lnTo>
                  <a:pt x="15838" y="7766"/>
                </a:lnTo>
                <a:cubicBezTo>
                  <a:pt x="15838" y="6677"/>
                  <a:pt x="15514" y="5780"/>
                  <a:pt x="15114" y="5780"/>
                </a:cubicBezTo>
                <a:close/>
                <a:moveTo>
                  <a:pt x="8472" y="9031"/>
                </a:moveTo>
                <a:cubicBezTo>
                  <a:pt x="8171" y="9191"/>
                  <a:pt x="7864" y="9335"/>
                  <a:pt x="7557" y="9495"/>
                </a:cubicBezTo>
                <a:cubicBezTo>
                  <a:pt x="7661" y="9655"/>
                  <a:pt x="7783" y="9751"/>
                  <a:pt x="7916" y="9751"/>
                </a:cubicBezTo>
                <a:cubicBezTo>
                  <a:pt x="8142" y="9767"/>
                  <a:pt x="8339" y="9479"/>
                  <a:pt x="8472" y="9031"/>
                </a:cubicBezTo>
                <a:close/>
                <a:moveTo>
                  <a:pt x="17998" y="5780"/>
                </a:moveTo>
                <a:cubicBezTo>
                  <a:pt x="17599" y="5780"/>
                  <a:pt x="17280" y="6677"/>
                  <a:pt x="17280" y="7766"/>
                </a:cubicBezTo>
                <a:lnTo>
                  <a:pt x="18722" y="7766"/>
                </a:lnTo>
                <a:cubicBezTo>
                  <a:pt x="18716" y="6677"/>
                  <a:pt x="18392" y="5780"/>
                  <a:pt x="17998" y="5780"/>
                </a:cubicBezTo>
                <a:close/>
                <a:moveTo>
                  <a:pt x="20876" y="5780"/>
                </a:moveTo>
                <a:cubicBezTo>
                  <a:pt x="20477" y="5780"/>
                  <a:pt x="20158" y="6677"/>
                  <a:pt x="20158" y="7766"/>
                </a:cubicBezTo>
                <a:lnTo>
                  <a:pt x="21600" y="7766"/>
                </a:lnTo>
                <a:cubicBezTo>
                  <a:pt x="21594" y="6677"/>
                  <a:pt x="21270" y="5780"/>
                  <a:pt x="20876" y="5780"/>
                </a:cubicBezTo>
                <a:close/>
                <a:moveTo>
                  <a:pt x="5774" y="10344"/>
                </a:moveTo>
                <a:cubicBezTo>
                  <a:pt x="5762" y="10472"/>
                  <a:pt x="5762" y="10600"/>
                  <a:pt x="5762" y="10728"/>
                </a:cubicBezTo>
                <a:lnTo>
                  <a:pt x="7204" y="10728"/>
                </a:lnTo>
                <a:cubicBezTo>
                  <a:pt x="7204" y="10360"/>
                  <a:pt x="7169" y="10023"/>
                  <a:pt x="7105" y="9719"/>
                </a:cubicBezTo>
                <a:cubicBezTo>
                  <a:pt x="6660" y="9943"/>
                  <a:pt x="6214" y="10136"/>
                  <a:pt x="5774" y="10344"/>
                </a:cubicBezTo>
                <a:close/>
                <a:moveTo>
                  <a:pt x="15114" y="11705"/>
                </a:moveTo>
                <a:cubicBezTo>
                  <a:pt x="14715" y="11705"/>
                  <a:pt x="14396" y="12601"/>
                  <a:pt x="14396" y="13690"/>
                </a:cubicBezTo>
                <a:lnTo>
                  <a:pt x="15838" y="13690"/>
                </a:lnTo>
                <a:cubicBezTo>
                  <a:pt x="15838" y="12585"/>
                  <a:pt x="15514" y="11705"/>
                  <a:pt x="15114" y="11705"/>
                </a:cubicBezTo>
                <a:close/>
                <a:moveTo>
                  <a:pt x="20876" y="11705"/>
                </a:moveTo>
                <a:cubicBezTo>
                  <a:pt x="20477" y="11705"/>
                  <a:pt x="20158" y="12601"/>
                  <a:pt x="20158" y="13690"/>
                </a:cubicBezTo>
                <a:lnTo>
                  <a:pt x="21600" y="13690"/>
                </a:lnTo>
                <a:cubicBezTo>
                  <a:pt x="21594" y="12585"/>
                  <a:pt x="21270" y="11705"/>
                  <a:pt x="20876" y="11705"/>
                </a:cubicBezTo>
                <a:close/>
                <a:moveTo>
                  <a:pt x="17998" y="11705"/>
                </a:moveTo>
                <a:cubicBezTo>
                  <a:pt x="17599" y="11705"/>
                  <a:pt x="17280" y="12601"/>
                  <a:pt x="17280" y="13690"/>
                </a:cubicBezTo>
                <a:lnTo>
                  <a:pt x="18722" y="13690"/>
                </a:lnTo>
                <a:cubicBezTo>
                  <a:pt x="18716" y="12585"/>
                  <a:pt x="18392" y="11705"/>
                  <a:pt x="17998" y="11705"/>
                </a:cubicBezTo>
                <a:close/>
                <a:moveTo>
                  <a:pt x="19434" y="15676"/>
                </a:moveTo>
                <a:cubicBezTo>
                  <a:pt x="19834" y="15676"/>
                  <a:pt x="20152" y="14779"/>
                  <a:pt x="20152" y="13690"/>
                </a:cubicBezTo>
                <a:lnTo>
                  <a:pt x="18710" y="13690"/>
                </a:lnTo>
                <a:cubicBezTo>
                  <a:pt x="18716" y="14795"/>
                  <a:pt x="19040" y="15676"/>
                  <a:pt x="19434" y="15676"/>
                </a:cubicBezTo>
                <a:close/>
                <a:moveTo>
                  <a:pt x="12236" y="11705"/>
                </a:moveTo>
                <a:cubicBezTo>
                  <a:pt x="11837" y="11705"/>
                  <a:pt x="11518" y="12601"/>
                  <a:pt x="11518" y="13690"/>
                </a:cubicBezTo>
                <a:lnTo>
                  <a:pt x="12960" y="13690"/>
                </a:lnTo>
                <a:cubicBezTo>
                  <a:pt x="12954" y="12585"/>
                  <a:pt x="12636" y="11705"/>
                  <a:pt x="12236" y="11705"/>
                </a:cubicBezTo>
                <a:close/>
                <a:moveTo>
                  <a:pt x="6480" y="11705"/>
                </a:moveTo>
                <a:cubicBezTo>
                  <a:pt x="6080" y="11705"/>
                  <a:pt x="5762" y="12601"/>
                  <a:pt x="5762" y="13690"/>
                </a:cubicBezTo>
                <a:lnTo>
                  <a:pt x="7204" y="13690"/>
                </a:lnTo>
                <a:cubicBezTo>
                  <a:pt x="7198" y="12585"/>
                  <a:pt x="6874" y="11705"/>
                  <a:pt x="6480" y="11705"/>
                </a:cubicBezTo>
                <a:close/>
                <a:moveTo>
                  <a:pt x="3596" y="11705"/>
                </a:moveTo>
                <a:cubicBezTo>
                  <a:pt x="3197" y="11705"/>
                  <a:pt x="2878" y="12601"/>
                  <a:pt x="2878" y="13690"/>
                </a:cubicBezTo>
                <a:lnTo>
                  <a:pt x="4320" y="13690"/>
                </a:lnTo>
                <a:cubicBezTo>
                  <a:pt x="4320" y="12585"/>
                  <a:pt x="3996" y="11705"/>
                  <a:pt x="3596" y="11705"/>
                </a:cubicBezTo>
                <a:close/>
                <a:moveTo>
                  <a:pt x="9358" y="11705"/>
                </a:moveTo>
                <a:cubicBezTo>
                  <a:pt x="8958" y="11705"/>
                  <a:pt x="8640" y="12601"/>
                  <a:pt x="8640" y="13690"/>
                </a:cubicBezTo>
                <a:lnTo>
                  <a:pt x="10082" y="13690"/>
                </a:lnTo>
                <a:cubicBezTo>
                  <a:pt x="10076" y="12585"/>
                  <a:pt x="9758" y="11705"/>
                  <a:pt x="9358" y="11705"/>
                </a:cubicBezTo>
                <a:close/>
                <a:moveTo>
                  <a:pt x="12236" y="8742"/>
                </a:moveTo>
                <a:cubicBezTo>
                  <a:pt x="11837" y="8742"/>
                  <a:pt x="11518" y="9639"/>
                  <a:pt x="11518" y="10728"/>
                </a:cubicBezTo>
                <a:lnTo>
                  <a:pt x="12960" y="10728"/>
                </a:lnTo>
                <a:cubicBezTo>
                  <a:pt x="12954" y="9623"/>
                  <a:pt x="12636" y="8742"/>
                  <a:pt x="12236" y="8742"/>
                </a:cubicBezTo>
                <a:close/>
                <a:moveTo>
                  <a:pt x="16556" y="15676"/>
                </a:moveTo>
                <a:cubicBezTo>
                  <a:pt x="16956" y="15676"/>
                  <a:pt x="17274" y="14779"/>
                  <a:pt x="17274" y="13690"/>
                </a:cubicBezTo>
                <a:lnTo>
                  <a:pt x="15832" y="13690"/>
                </a:lnTo>
                <a:cubicBezTo>
                  <a:pt x="15838" y="14795"/>
                  <a:pt x="16157" y="15676"/>
                  <a:pt x="16556" y="15676"/>
                </a:cubicBezTo>
                <a:close/>
                <a:moveTo>
                  <a:pt x="2160" y="15676"/>
                </a:moveTo>
                <a:cubicBezTo>
                  <a:pt x="2560" y="15676"/>
                  <a:pt x="2878" y="14779"/>
                  <a:pt x="2878" y="13690"/>
                </a:cubicBezTo>
                <a:lnTo>
                  <a:pt x="1436" y="13690"/>
                </a:lnTo>
                <a:cubicBezTo>
                  <a:pt x="1442" y="14795"/>
                  <a:pt x="1760" y="15676"/>
                  <a:pt x="2160" y="15676"/>
                </a:cubicBezTo>
                <a:close/>
                <a:moveTo>
                  <a:pt x="2809" y="11561"/>
                </a:moveTo>
                <a:cubicBezTo>
                  <a:pt x="2409" y="11721"/>
                  <a:pt x="2009" y="11865"/>
                  <a:pt x="1604" y="12009"/>
                </a:cubicBezTo>
                <a:cubicBezTo>
                  <a:pt x="1737" y="12441"/>
                  <a:pt x="1934" y="12713"/>
                  <a:pt x="2154" y="12713"/>
                </a:cubicBezTo>
                <a:cubicBezTo>
                  <a:pt x="2450" y="12713"/>
                  <a:pt x="2699" y="12249"/>
                  <a:pt x="2809" y="11561"/>
                </a:cubicBezTo>
                <a:close/>
                <a:moveTo>
                  <a:pt x="20876" y="17613"/>
                </a:moveTo>
                <a:cubicBezTo>
                  <a:pt x="20477" y="17613"/>
                  <a:pt x="20158" y="18510"/>
                  <a:pt x="20158" y="19599"/>
                </a:cubicBezTo>
                <a:lnTo>
                  <a:pt x="21600" y="19599"/>
                </a:lnTo>
                <a:cubicBezTo>
                  <a:pt x="21594" y="18510"/>
                  <a:pt x="21270" y="17613"/>
                  <a:pt x="20876" y="17613"/>
                </a:cubicBezTo>
                <a:close/>
                <a:moveTo>
                  <a:pt x="13678" y="15676"/>
                </a:moveTo>
                <a:cubicBezTo>
                  <a:pt x="14078" y="15676"/>
                  <a:pt x="14396" y="14779"/>
                  <a:pt x="14396" y="13690"/>
                </a:cubicBezTo>
                <a:lnTo>
                  <a:pt x="12954" y="13690"/>
                </a:lnTo>
                <a:cubicBezTo>
                  <a:pt x="12954" y="14795"/>
                  <a:pt x="13279" y="15676"/>
                  <a:pt x="13678" y="15676"/>
                </a:cubicBezTo>
                <a:close/>
                <a:moveTo>
                  <a:pt x="9358" y="8742"/>
                </a:moveTo>
                <a:cubicBezTo>
                  <a:pt x="8958" y="8742"/>
                  <a:pt x="8640" y="9639"/>
                  <a:pt x="8640" y="10728"/>
                </a:cubicBezTo>
                <a:lnTo>
                  <a:pt x="10082" y="10728"/>
                </a:lnTo>
                <a:cubicBezTo>
                  <a:pt x="10076" y="9623"/>
                  <a:pt x="9758" y="8742"/>
                  <a:pt x="9358" y="8742"/>
                </a:cubicBezTo>
                <a:close/>
                <a:moveTo>
                  <a:pt x="10800" y="15676"/>
                </a:moveTo>
                <a:cubicBezTo>
                  <a:pt x="11200" y="15676"/>
                  <a:pt x="11518" y="14779"/>
                  <a:pt x="11518" y="13690"/>
                </a:cubicBezTo>
                <a:lnTo>
                  <a:pt x="10076" y="13690"/>
                </a:lnTo>
                <a:cubicBezTo>
                  <a:pt x="10076" y="14795"/>
                  <a:pt x="10400" y="15676"/>
                  <a:pt x="10800" y="15676"/>
                </a:cubicBezTo>
                <a:close/>
                <a:moveTo>
                  <a:pt x="5038" y="15676"/>
                </a:moveTo>
                <a:cubicBezTo>
                  <a:pt x="5438" y="15676"/>
                  <a:pt x="5756" y="14779"/>
                  <a:pt x="5756" y="13690"/>
                </a:cubicBezTo>
                <a:lnTo>
                  <a:pt x="4314" y="13690"/>
                </a:lnTo>
                <a:cubicBezTo>
                  <a:pt x="4320" y="14795"/>
                  <a:pt x="4639" y="15676"/>
                  <a:pt x="5038" y="15676"/>
                </a:cubicBezTo>
                <a:close/>
                <a:moveTo>
                  <a:pt x="7916" y="15676"/>
                </a:moveTo>
                <a:cubicBezTo>
                  <a:pt x="8316" y="15676"/>
                  <a:pt x="8634" y="14779"/>
                  <a:pt x="8634" y="13690"/>
                </a:cubicBezTo>
                <a:lnTo>
                  <a:pt x="7192" y="13690"/>
                </a:lnTo>
                <a:cubicBezTo>
                  <a:pt x="7198" y="14795"/>
                  <a:pt x="7522" y="15676"/>
                  <a:pt x="7916" y="15676"/>
                </a:cubicBezTo>
                <a:close/>
                <a:moveTo>
                  <a:pt x="1181" y="12153"/>
                </a:moveTo>
                <a:cubicBezTo>
                  <a:pt x="834" y="12265"/>
                  <a:pt x="492" y="12393"/>
                  <a:pt x="145" y="12505"/>
                </a:cubicBezTo>
                <a:cubicBezTo>
                  <a:pt x="58" y="12842"/>
                  <a:pt x="0" y="13242"/>
                  <a:pt x="0" y="13690"/>
                </a:cubicBezTo>
                <a:lnTo>
                  <a:pt x="1442" y="13690"/>
                </a:lnTo>
                <a:cubicBezTo>
                  <a:pt x="1442" y="13082"/>
                  <a:pt x="1338" y="12521"/>
                  <a:pt x="1181" y="12153"/>
                </a:cubicBezTo>
                <a:close/>
                <a:moveTo>
                  <a:pt x="16556" y="21600"/>
                </a:moveTo>
                <a:cubicBezTo>
                  <a:pt x="16956" y="21600"/>
                  <a:pt x="17274" y="20703"/>
                  <a:pt x="17274" y="19615"/>
                </a:cubicBezTo>
                <a:lnTo>
                  <a:pt x="15832" y="19615"/>
                </a:lnTo>
                <a:cubicBezTo>
                  <a:pt x="15838" y="20703"/>
                  <a:pt x="16157" y="21600"/>
                  <a:pt x="16556" y="21600"/>
                </a:cubicBezTo>
                <a:close/>
                <a:moveTo>
                  <a:pt x="13678" y="21600"/>
                </a:moveTo>
                <a:cubicBezTo>
                  <a:pt x="14078" y="21600"/>
                  <a:pt x="14396" y="20703"/>
                  <a:pt x="14396" y="19615"/>
                </a:cubicBezTo>
                <a:lnTo>
                  <a:pt x="12954" y="19615"/>
                </a:lnTo>
                <a:cubicBezTo>
                  <a:pt x="12954" y="20703"/>
                  <a:pt x="13279" y="21600"/>
                  <a:pt x="13678" y="21600"/>
                </a:cubicBezTo>
                <a:close/>
                <a:moveTo>
                  <a:pt x="10800" y="21600"/>
                </a:moveTo>
                <a:cubicBezTo>
                  <a:pt x="11200" y="21600"/>
                  <a:pt x="11518" y="20703"/>
                  <a:pt x="11518" y="19615"/>
                </a:cubicBezTo>
                <a:lnTo>
                  <a:pt x="10076" y="19615"/>
                </a:lnTo>
                <a:cubicBezTo>
                  <a:pt x="10076" y="20703"/>
                  <a:pt x="10400" y="21600"/>
                  <a:pt x="10800" y="21600"/>
                </a:cubicBezTo>
                <a:close/>
                <a:moveTo>
                  <a:pt x="7916" y="21600"/>
                </a:moveTo>
                <a:cubicBezTo>
                  <a:pt x="8316" y="21600"/>
                  <a:pt x="8634" y="20703"/>
                  <a:pt x="8634" y="19615"/>
                </a:cubicBezTo>
                <a:lnTo>
                  <a:pt x="7192" y="19615"/>
                </a:lnTo>
                <a:cubicBezTo>
                  <a:pt x="7198" y="20703"/>
                  <a:pt x="7522" y="21600"/>
                  <a:pt x="7916" y="21600"/>
                </a:cubicBezTo>
                <a:close/>
                <a:moveTo>
                  <a:pt x="5038" y="18638"/>
                </a:moveTo>
                <a:cubicBezTo>
                  <a:pt x="5438" y="18638"/>
                  <a:pt x="5756" y="17741"/>
                  <a:pt x="5756" y="16652"/>
                </a:cubicBezTo>
                <a:lnTo>
                  <a:pt x="4314" y="16652"/>
                </a:lnTo>
                <a:cubicBezTo>
                  <a:pt x="4320" y="17757"/>
                  <a:pt x="4639" y="18638"/>
                  <a:pt x="5038" y="18638"/>
                </a:cubicBezTo>
                <a:close/>
                <a:moveTo>
                  <a:pt x="5038" y="21600"/>
                </a:moveTo>
                <a:cubicBezTo>
                  <a:pt x="5438" y="21600"/>
                  <a:pt x="5756" y="20703"/>
                  <a:pt x="5756" y="19615"/>
                </a:cubicBezTo>
                <a:lnTo>
                  <a:pt x="4314" y="19615"/>
                </a:lnTo>
                <a:cubicBezTo>
                  <a:pt x="4320" y="20703"/>
                  <a:pt x="4639" y="21600"/>
                  <a:pt x="5038" y="21600"/>
                </a:cubicBezTo>
                <a:close/>
                <a:moveTo>
                  <a:pt x="7916" y="18638"/>
                </a:moveTo>
                <a:cubicBezTo>
                  <a:pt x="8316" y="18638"/>
                  <a:pt x="8634" y="17741"/>
                  <a:pt x="8634" y="16652"/>
                </a:cubicBezTo>
                <a:lnTo>
                  <a:pt x="7192" y="16652"/>
                </a:lnTo>
                <a:cubicBezTo>
                  <a:pt x="7198" y="17757"/>
                  <a:pt x="7522" y="18638"/>
                  <a:pt x="7916" y="18638"/>
                </a:cubicBezTo>
                <a:close/>
                <a:moveTo>
                  <a:pt x="19434" y="21600"/>
                </a:moveTo>
                <a:cubicBezTo>
                  <a:pt x="19834" y="21600"/>
                  <a:pt x="20152" y="20703"/>
                  <a:pt x="20152" y="19615"/>
                </a:cubicBezTo>
                <a:lnTo>
                  <a:pt x="18710" y="19615"/>
                </a:lnTo>
                <a:cubicBezTo>
                  <a:pt x="18716" y="20703"/>
                  <a:pt x="19040" y="21600"/>
                  <a:pt x="19434" y="21600"/>
                </a:cubicBezTo>
                <a:close/>
                <a:moveTo>
                  <a:pt x="2160" y="18638"/>
                </a:moveTo>
                <a:cubicBezTo>
                  <a:pt x="2560" y="18638"/>
                  <a:pt x="2878" y="17741"/>
                  <a:pt x="2878" y="16652"/>
                </a:cubicBezTo>
                <a:lnTo>
                  <a:pt x="1436" y="16652"/>
                </a:lnTo>
                <a:cubicBezTo>
                  <a:pt x="1442" y="17757"/>
                  <a:pt x="1760" y="18638"/>
                  <a:pt x="2160" y="18638"/>
                </a:cubicBezTo>
                <a:close/>
                <a:moveTo>
                  <a:pt x="12236" y="17613"/>
                </a:moveTo>
                <a:cubicBezTo>
                  <a:pt x="11837" y="17613"/>
                  <a:pt x="11518" y="18510"/>
                  <a:pt x="11518" y="19599"/>
                </a:cubicBezTo>
                <a:lnTo>
                  <a:pt x="12960" y="19599"/>
                </a:lnTo>
                <a:cubicBezTo>
                  <a:pt x="12954" y="18510"/>
                  <a:pt x="12636" y="17613"/>
                  <a:pt x="12236" y="17613"/>
                </a:cubicBezTo>
                <a:close/>
                <a:moveTo>
                  <a:pt x="10800" y="18638"/>
                </a:moveTo>
                <a:cubicBezTo>
                  <a:pt x="11200" y="18638"/>
                  <a:pt x="11518" y="17741"/>
                  <a:pt x="11518" y="16652"/>
                </a:cubicBezTo>
                <a:lnTo>
                  <a:pt x="10076" y="16652"/>
                </a:lnTo>
                <a:cubicBezTo>
                  <a:pt x="10076" y="17757"/>
                  <a:pt x="10400" y="18638"/>
                  <a:pt x="10800" y="18638"/>
                </a:cubicBezTo>
                <a:close/>
                <a:moveTo>
                  <a:pt x="9358" y="17613"/>
                </a:moveTo>
                <a:cubicBezTo>
                  <a:pt x="8958" y="17613"/>
                  <a:pt x="8640" y="18510"/>
                  <a:pt x="8640" y="19599"/>
                </a:cubicBezTo>
                <a:lnTo>
                  <a:pt x="10082" y="19599"/>
                </a:lnTo>
                <a:cubicBezTo>
                  <a:pt x="10076" y="18510"/>
                  <a:pt x="9758" y="17613"/>
                  <a:pt x="9358" y="17613"/>
                </a:cubicBezTo>
                <a:close/>
                <a:moveTo>
                  <a:pt x="15114" y="17613"/>
                </a:moveTo>
                <a:cubicBezTo>
                  <a:pt x="14715" y="17613"/>
                  <a:pt x="14396" y="18510"/>
                  <a:pt x="14396" y="19599"/>
                </a:cubicBezTo>
                <a:lnTo>
                  <a:pt x="15838" y="19599"/>
                </a:lnTo>
                <a:cubicBezTo>
                  <a:pt x="15838" y="18510"/>
                  <a:pt x="15514" y="17613"/>
                  <a:pt x="15114" y="17613"/>
                </a:cubicBezTo>
                <a:close/>
                <a:moveTo>
                  <a:pt x="17998" y="17613"/>
                </a:moveTo>
                <a:cubicBezTo>
                  <a:pt x="17599" y="17613"/>
                  <a:pt x="17280" y="18510"/>
                  <a:pt x="17280" y="19599"/>
                </a:cubicBezTo>
                <a:lnTo>
                  <a:pt x="18722" y="19599"/>
                </a:lnTo>
                <a:cubicBezTo>
                  <a:pt x="18716" y="18510"/>
                  <a:pt x="18392" y="17613"/>
                  <a:pt x="17998" y="17613"/>
                </a:cubicBezTo>
                <a:close/>
                <a:moveTo>
                  <a:pt x="2160" y="21600"/>
                </a:moveTo>
                <a:cubicBezTo>
                  <a:pt x="2560" y="21600"/>
                  <a:pt x="2878" y="20703"/>
                  <a:pt x="2878" y="19615"/>
                </a:cubicBezTo>
                <a:lnTo>
                  <a:pt x="1436" y="19615"/>
                </a:lnTo>
                <a:cubicBezTo>
                  <a:pt x="1442" y="20703"/>
                  <a:pt x="1760" y="21600"/>
                  <a:pt x="2160" y="21600"/>
                </a:cubicBezTo>
                <a:close/>
                <a:moveTo>
                  <a:pt x="718" y="17613"/>
                </a:moveTo>
                <a:cubicBezTo>
                  <a:pt x="318" y="17613"/>
                  <a:pt x="0" y="18510"/>
                  <a:pt x="0" y="19599"/>
                </a:cubicBezTo>
                <a:lnTo>
                  <a:pt x="1442" y="19599"/>
                </a:lnTo>
                <a:cubicBezTo>
                  <a:pt x="1442" y="18510"/>
                  <a:pt x="1118" y="17613"/>
                  <a:pt x="718" y="17613"/>
                </a:cubicBezTo>
                <a:close/>
                <a:moveTo>
                  <a:pt x="6480" y="17613"/>
                </a:moveTo>
                <a:cubicBezTo>
                  <a:pt x="6080" y="17613"/>
                  <a:pt x="5762" y="18510"/>
                  <a:pt x="5762" y="19599"/>
                </a:cubicBezTo>
                <a:lnTo>
                  <a:pt x="7204" y="19599"/>
                </a:lnTo>
                <a:cubicBezTo>
                  <a:pt x="7198" y="18510"/>
                  <a:pt x="6874" y="17613"/>
                  <a:pt x="6480" y="17613"/>
                </a:cubicBezTo>
                <a:close/>
                <a:moveTo>
                  <a:pt x="3596" y="17613"/>
                </a:moveTo>
                <a:cubicBezTo>
                  <a:pt x="3197" y="17613"/>
                  <a:pt x="2878" y="18510"/>
                  <a:pt x="2878" y="19599"/>
                </a:cubicBezTo>
                <a:lnTo>
                  <a:pt x="4320" y="19599"/>
                </a:lnTo>
                <a:cubicBezTo>
                  <a:pt x="4320" y="18510"/>
                  <a:pt x="3996" y="17613"/>
                  <a:pt x="3596" y="17613"/>
                </a:cubicBezTo>
                <a:close/>
                <a:moveTo>
                  <a:pt x="6480" y="14667"/>
                </a:moveTo>
                <a:cubicBezTo>
                  <a:pt x="6080" y="14667"/>
                  <a:pt x="5762" y="15564"/>
                  <a:pt x="5762" y="16652"/>
                </a:cubicBezTo>
                <a:lnTo>
                  <a:pt x="7204" y="16652"/>
                </a:lnTo>
                <a:cubicBezTo>
                  <a:pt x="7198" y="15548"/>
                  <a:pt x="6874" y="14667"/>
                  <a:pt x="6480" y="14667"/>
                </a:cubicBezTo>
                <a:close/>
                <a:moveTo>
                  <a:pt x="16556" y="6805"/>
                </a:moveTo>
                <a:cubicBezTo>
                  <a:pt x="16956" y="6805"/>
                  <a:pt x="17274" y="5908"/>
                  <a:pt x="17274" y="4820"/>
                </a:cubicBezTo>
                <a:lnTo>
                  <a:pt x="15832" y="4820"/>
                </a:lnTo>
                <a:cubicBezTo>
                  <a:pt x="15838" y="5908"/>
                  <a:pt x="16157" y="6805"/>
                  <a:pt x="16556" y="6805"/>
                </a:cubicBezTo>
                <a:close/>
                <a:moveTo>
                  <a:pt x="21137" y="0"/>
                </a:moveTo>
                <a:cubicBezTo>
                  <a:pt x="20841" y="288"/>
                  <a:pt x="20546" y="576"/>
                  <a:pt x="20251" y="865"/>
                </a:cubicBezTo>
                <a:cubicBezTo>
                  <a:pt x="20187" y="1153"/>
                  <a:pt x="20152" y="1489"/>
                  <a:pt x="20152" y="1857"/>
                </a:cubicBezTo>
                <a:lnTo>
                  <a:pt x="21594" y="1857"/>
                </a:lnTo>
                <a:cubicBezTo>
                  <a:pt x="21594" y="1009"/>
                  <a:pt x="21403" y="288"/>
                  <a:pt x="21137" y="0"/>
                </a:cubicBezTo>
                <a:close/>
                <a:moveTo>
                  <a:pt x="18728" y="2242"/>
                </a:moveTo>
                <a:cubicBezTo>
                  <a:pt x="18791" y="3154"/>
                  <a:pt x="19087" y="3843"/>
                  <a:pt x="19434" y="3843"/>
                </a:cubicBezTo>
                <a:cubicBezTo>
                  <a:pt x="19834" y="3843"/>
                  <a:pt x="20152" y="2946"/>
                  <a:pt x="20152" y="1857"/>
                </a:cubicBezTo>
                <a:lnTo>
                  <a:pt x="19174" y="1857"/>
                </a:lnTo>
                <a:cubicBezTo>
                  <a:pt x="19029" y="1985"/>
                  <a:pt x="18878" y="2114"/>
                  <a:pt x="18728" y="2242"/>
                </a:cubicBezTo>
                <a:close/>
                <a:moveTo>
                  <a:pt x="3596" y="14667"/>
                </a:moveTo>
                <a:cubicBezTo>
                  <a:pt x="3197" y="14667"/>
                  <a:pt x="2878" y="15564"/>
                  <a:pt x="2878" y="16652"/>
                </a:cubicBezTo>
                <a:lnTo>
                  <a:pt x="4320" y="16652"/>
                </a:lnTo>
                <a:cubicBezTo>
                  <a:pt x="4320" y="15548"/>
                  <a:pt x="3996" y="14667"/>
                  <a:pt x="3596" y="14667"/>
                </a:cubicBezTo>
                <a:close/>
                <a:moveTo>
                  <a:pt x="718" y="14667"/>
                </a:moveTo>
                <a:cubicBezTo>
                  <a:pt x="318" y="14667"/>
                  <a:pt x="0" y="15564"/>
                  <a:pt x="0" y="16652"/>
                </a:cubicBezTo>
                <a:lnTo>
                  <a:pt x="1442" y="16652"/>
                </a:lnTo>
                <a:cubicBezTo>
                  <a:pt x="1442" y="15548"/>
                  <a:pt x="1118" y="14667"/>
                  <a:pt x="718" y="14667"/>
                </a:cubicBezTo>
                <a:close/>
                <a:moveTo>
                  <a:pt x="19434" y="6805"/>
                </a:moveTo>
                <a:cubicBezTo>
                  <a:pt x="19834" y="6805"/>
                  <a:pt x="20152" y="5908"/>
                  <a:pt x="20152" y="4820"/>
                </a:cubicBezTo>
                <a:lnTo>
                  <a:pt x="18710" y="4820"/>
                </a:lnTo>
                <a:cubicBezTo>
                  <a:pt x="18716" y="5908"/>
                  <a:pt x="19040" y="6805"/>
                  <a:pt x="19434" y="6805"/>
                </a:cubicBezTo>
                <a:close/>
                <a:moveTo>
                  <a:pt x="15826" y="4499"/>
                </a:moveTo>
                <a:cubicBezTo>
                  <a:pt x="15682" y="4611"/>
                  <a:pt x="15537" y="4707"/>
                  <a:pt x="15392" y="4820"/>
                </a:cubicBezTo>
                <a:lnTo>
                  <a:pt x="15838" y="4820"/>
                </a:lnTo>
                <a:cubicBezTo>
                  <a:pt x="15838" y="4707"/>
                  <a:pt x="15832" y="4595"/>
                  <a:pt x="15826" y="4499"/>
                </a:cubicBezTo>
                <a:close/>
                <a:moveTo>
                  <a:pt x="18021" y="2818"/>
                </a:moveTo>
                <a:cubicBezTo>
                  <a:pt x="17963" y="2866"/>
                  <a:pt x="17911" y="2914"/>
                  <a:pt x="17853" y="2962"/>
                </a:cubicBezTo>
                <a:cubicBezTo>
                  <a:pt x="17766" y="3026"/>
                  <a:pt x="17674" y="3106"/>
                  <a:pt x="17587" y="3170"/>
                </a:cubicBezTo>
                <a:cubicBezTo>
                  <a:pt x="17396" y="3523"/>
                  <a:pt x="17274" y="4131"/>
                  <a:pt x="17274" y="4820"/>
                </a:cubicBezTo>
                <a:lnTo>
                  <a:pt x="18716" y="4820"/>
                </a:lnTo>
                <a:cubicBezTo>
                  <a:pt x="18716" y="3731"/>
                  <a:pt x="18409" y="2866"/>
                  <a:pt x="18021" y="2818"/>
                </a:cubicBezTo>
                <a:close/>
                <a:moveTo>
                  <a:pt x="20876" y="2818"/>
                </a:moveTo>
                <a:cubicBezTo>
                  <a:pt x="20477" y="2818"/>
                  <a:pt x="20158" y="3715"/>
                  <a:pt x="20158" y="4804"/>
                </a:cubicBezTo>
                <a:lnTo>
                  <a:pt x="21600" y="4804"/>
                </a:lnTo>
                <a:cubicBezTo>
                  <a:pt x="21594" y="3715"/>
                  <a:pt x="21270" y="2818"/>
                  <a:pt x="20876" y="2818"/>
                </a:cubicBezTo>
                <a:close/>
                <a:moveTo>
                  <a:pt x="9358" y="14667"/>
                </a:moveTo>
                <a:cubicBezTo>
                  <a:pt x="8958" y="14667"/>
                  <a:pt x="8640" y="15564"/>
                  <a:pt x="8640" y="16652"/>
                </a:cubicBezTo>
                <a:lnTo>
                  <a:pt x="10082" y="16652"/>
                </a:lnTo>
                <a:cubicBezTo>
                  <a:pt x="10076" y="15548"/>
                  <a:pt x="9758" y="14667"/>
                  <a:pt x="9358" y="14667"/>
                </a:cubicBezTo>
                <a:close/>
                <a:moveTo>
                  <a:pt x="17998" y="14667"/>
                </a:moveTo>
                <a:cubicBezTo>
                  <a:pt x="17599" y="14667"/>
                  <a:pt x="17280" y="15564"/>
                  <a:pt x="17280" y="16652"/>
                </a:cubicBezTo>
                <a:lnTo>
                  <a:pt x="18722" y="16652"/>
                </a:lnTo>
                <a:cubicBezTo>
                  <a:pt x="18716" y="15548"/>
                  <a:pt x="18392" y="14667"/>
                  <a:pt x="17998" y="14667"/>
                </a:cubicBezTo>
                <a:close/>
                <a:moveTo>
                  <a:pt x="19434" y="18638"/>
                </a:moveTo>
                <a:cubicBezTo>
                  <a:pt x="19834" y="18638"/>
                  <a:pt x="20152" y="17741"/>
                  <a:pt x="20152" y="16652"/>
                </a:cubicBezTo>
                <a:lnTo>
                  <a:pt x="18710" y="16652"/>
                </a:lnTo>
                <a:cubicBezTo>
                  <a:pt x="18716" y="17757"/>
                  <a:pt x="19040" y="18638"/>
                  <a:pt x="19434" y="18638"/>
                </a:cubicBezTo>
                <a:close/>
                <a:moveTo>
                  <a:pt x="20876" y="14667"/>
                </a:moveTo>
                <a:cubicBezTo>
                  <a:pt x="20477" y="14667"/>
                  <a:pt x="20158" y="15564"/>
                  <a:pt x="20158" y="16652"/>
                </a:cubicBezTo>
                <a:lnTo>
                  <a:pt x="21600" y="16652"/>
                </a:lnTo>
                <a:cubicBezTo>
                  <a:pt x="21594" y="15548"/>
                  <a:pt x="21270" y="14667"/>
                  <a:pt x="20876" y="14667"/>
                </a:cubicBezTo>
                <a:close/>
                <a:moveTo>
                  <a:pt x="16556" y="18638"/>
                </a:moveTo>
                <a:cubicBezTo>
                  <a:pt x="16956" y="18638"/>
                  <a:pt x="17274" y="17741"/>
                  <a:pt x="17274" y="16652"/>
                </a:cubicBezTo>
                <a:lnTo>
                  <a:pt x="15832" y="16652"/>
                </a:lnTo>
                <a:cubicBezTo>
                  <a:pt x="15838" y="17757"/>
                  <a:pt x="16157" y="18638"/>
                  <a:pt x="16556" y="18638"/>
                </a:cubicBezTo>
                <a:close/>
                <a:moveTo>
                  <a:pt x="12236" y="14667"/>
                </a:moveTo>
                <a:cubicBezTo>
                  <a:pt x="11837" y="14667"/>
                  <a:pt x="11518" y="15564"/>
                  <a:pt x="11518" y="16652"/>
                </a:cubicBezTo>
                <a:lnTo>
                  <a:pt x="12960" y="16652"/>
                </a:lnTo>
                <a:cubicBezTo>
                  <a:pt x="12954" y="15548"/>
                  <a:pt x="12636" y="14667"/>
                  <a:pt x="12236" y="14667"/>
                </a:cubicBezTo>
                <a:close/>
                <a:moveTo>
                  <a:pt x="13678" y="18638"/>
                </a:moveTo>
                <a:cubicBezTo>
                  <a:pt x="14078" y="18638"/>
                  <a:pt x="14396" y="17741"/>
                  <a:pt x="14396" y="16652"/>
                </a:cubicBezTo>
                <a:lnTo>
                  <a:pt x="12954" y="16652"/>
                </a:lnTo>
                <a:cubicBezTo>
                  <a:pt x="12954" y="17757"/>
                  <a:pt x="13279" y="18638"/>
                  <a:pt x="13678" y="18638"/>
                </a:cubicBezTo>
                <a:close/>
                <a:moveTo>
                  <a:pt x="15114" y="14667"/>
                </a:moveTo>
                <a:cubicBezTo>
                  <a:pt x="14715" y="14667"/>
                  <a:pt x="14396" y="15564"/>
                  <a:pt x="14396" y="16652"/>
                </a:cubicBezTo>
                <a:lnTo>
                  <a:pt x="15838" y="16652"/>
                </a:lnTo>
                <a:cubicBezTo>
                  <a:pt x="15838" y="15548"/>
                  <a:pt x="15514" y="14667"/>
                  <a:pt x="15114" y="14667"/>
                </a:cubicBezTo>
                <a:close/>
                <a:moveTo>
                  <a:pt x="14344" y="5540"/>
                </a:moveTo>
                <a:cubicBezTo>
                  <a:pt x="13962" y="5796"/>
                  <a:pt x="13580" y="6052"/>
                  <a:pt x="13197" y="6293"/>
                </a:cubicBezTo>
                <a:cubicBezTo>
                  <a:pt x="13325" y="6613"/>
                  <a:pt x="13493" y="6789"/>
                  <a:pt x="13672" y="6789"/>
                </a:cubicBezTo>
                <a:cubicBezTo>
                  <a:pt x="13979" y="6805"/>
                  <a:pt x="14240" y="6277"/>
                  <a:pt x="14344" y="5540"/>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11366443-64B4-DF4C-B73A-64BC17A6895F}"/>
              </a:ext>
            </a:extLst>
          </p:cNvPr>
          <p:cNvSpPr/>
          <p:nvPr userDrawn="1"/>
        </p:nvSpPr>
        <p:spPr>
          <a:xfrm>
            <a:off x="0" y="2346641"/>
            <a:ext cx="9149082" cy="2997202"/>
          </a:xfrm>
          <a:custGeom>
            <a:avLst/>
            <a:gdLst/>
            <a:ahLst/>
            <a:cxnLst>
              <a:cxn ang="0">
                <a:pos x="wd2" y="hd2"/>
              </a:cxn>
              <a:cxn ang="5400000">
                <a:pos x="wd2" y="hd2"/>
              </a:cxn>
              <a:cxn ang="10800000">
                <a:pos x="wd2" y="hd2"/>
              </a:cxn>
              <a:cxn ang="16200000">
                <a:pos x="wd2" y="hd2"/>
              </a:cxn>
            </a:cxnLst>
            <a:rect l="0" t="0" r="r" b="b"/>
            <a:pathLst>
              <a:path w="21600" h="21600" extrusionOk="0">
                <a:moveTo>
                  <a:pt x="3" y="21600"/>
                </a:moveTo>
                <a:lnTo>
                  <a:pt x="21600" y="21600"/>
                </a:lnTo>
                <a:lnTo>
                  <a:pt x="21600" y="14745"/>
                </a:lnTo>
                <a:cubicBezTo>
                  <a:pt x="19267" y="13665"/>
                  <a:pt x="16959" y="12191"/>
                  <a:pt x="14689" y="10214"/>
                </a:cubicBezTo>
                <a:cubicBezTo>
                  <a:pt x="12803" y="8567"/>
                  <a:pt x="11013" y="6068"/>
                  <a:pt x="9139" y="4393"/>
                </a:cubicBezTo>
                <a:cubicBezTo>
                  <a:pt x="7283" y="2727"/>
                  <a:pt x="5388" y="1547"/>
                  <a:pt x="3469" y="787"/>
                </a:cubicBezTo>
                <a:cubicBezTo>
                  <a:pt x="2303" y="329"/>
                  <a:pt x="1151" y="64"/>
                  <a:pt x="0" y="0"/>
                </a:cubicBez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70315787-208A-974B-8B9C-59CC8D470A65}"/>
              </a:ext>
            </a:extLst>
          </p:cNvPr>
          <p:cNvSpPr/>
          <p:nvPr userDrawn="1"/>
        </p:nvSpPr>
        <p:spPr>
          <a:xfrm>
            <a:off x="1" y="3222941"/>
            <a:ext cx="5463542" cy="2472691"/>
          </a:xfrm>
          <a:custGeom>
            <a:avLst/>
            <a:gdLst/>
            <a:ahLst/>
            <a:cxnLst>
              <a:cxn ang="0">
                <a:pos x="wd2" y="hd2"/>
              </a:cxn>
              <a:cxn ang="5400000">
                <a:pos x="wd2" y="hd2"/>
              </a:cxn>
              <a:cxn ang="10800000">
                <a:pos x="wd2" y="hd2"/>
              </a:cxn>
              <a:cxn ang="16200000">
                <a:pos x="wd2" y="hd2"/>
              </a:cxn>
            </a:cxnLst>
            <a:rect l="0" t="0" r="r" b="b"/>
            <a:pathLst>
              <a:path w="21600" h="21600" extrusionOk="0">
                <a:moveTo>
                  <a:pt x="12236" y="9286"/>
                </a:moveTo>
                <a:cubicBezTo>
                  <a:pt x="11975" y="9286"/>
                  <a:pt x="11754" y="8931"/>
                  <a:pt x="11659" y="8431"/>
                </a:cubicBezTo>
                <a:cubicBezTo>
                  <a:pt x="11784" y="8509"/>
                  <a:pt x="11910" y="8598"/>
                  <a:pt x="12035" y="8675"/>
                </a:cubicBezTo>
                <a:cubicBezTo>
                  <a:pt x="12221" y="8798"/>
                  <a:pt x="12412" y="8908"/>
                  <a:pt x="12597" y="9030"/>
                </a:cubicBezTo>
                <a:cubicBezTo>
                  <a:pt x="12497" y="9197"/>
                  <a:pt x="12372" y="9286"/>
                  <a:pt x="12236" y="9286"/>
                </a:cubicBezTo>
                <a:close/>
                <a:moveTo>
                  <a:pt x="10986" y="8587"/>
                </a:moveTo>
                <a:cubicBezTo>
                  <a:pt x="10639" y="8587"/>
                  <a:pt x="10363" y="9208"/>
                  <a:pt x="10363" y="9962"/>
                </a:cubicBezTo>
                <a:lnTo>
                  <a:pt x="11613" y="9962"/>
                </a:lnTo>
                <a:cubicBezTo>
                  <a:pt x="11613" y="9197"/>
                  <a:pt x="11332" y="8587"/>
                  <a:pt x="10986" y="8587"/>
                </a:cubicBezTo>
                <a:close/>
                <a:moveTo>
                  <a:pt x="999" y="16785"/>
                </a:moveTo>
                <a:cubicBezTo>
                  <a:pt x="653" y="16785"/>
                  <a:pt x="377" y="17406"/>
                  <a:pt x="377" y="18161"/>
                </a:cubicBezTo>
                <a:lnTo>
                  <a:pt x="1627" y="18161"/>
                </a:lnTo>
                <a:cubicBezTo>
                  <a:pt x="1627" y="17406"/>
                  <a:pt x="1346" y="16785"/>
                  <a:pt x="999" y="16785"/>
                </a:cubicBezTo>
                <a:close/>
                <a:moveTo>
                  <a:pt x="8490" y="8587"/>
                </a:moveTo>
                <a:cubicBezTo>
                  <a:pt x="8144" y="8587"/>
                  <a:pt x="7868" y="9208"/>
                  <a:pt x="7868" y="9962"/>
                </a:cubicBezTo>
                <a:lnTo>
                  <a:pt x="9118" y="9962"/>
                </a:lnTo>
                <a:cubicBezTo>
                  <a:pt x="9113" y="9197"/>
                  <a:pt x="8837" y="8587"/>
                  <a:pt x="8490" y="8587"/>
                </a:cubicBezTo>
                <a:close/>
                <a:moveTo>
                  <a:pt x="12236" y="11338"/>
                </a:moveTo>
                <a:cubicBezTo>
                  <a:pt x="12582" y="11338"/>
                  <a:pt x="12859" y="10717"/>
                  <a:pt x="12859" y="9962"/>
                </a:cubicBezTo>
                <a:lnTo>
                  <a:pt x="11608" y="9962"/>
                </a:lnTo>
                <a:cubicBezTo>
                  <a:pt x="11613" y="10728"/>
                  <a:pt x="11890" y="11338"/>
                  <a:pt x="12236" y="11338"/>
                </a:cubicBezTo>
                <a:close/>
                <a:moveTo>
                  <a:pt x="5995" y="16785"/>
                </a:moveTo>
                <a:cubicBezTo>
                  <a:pt x="5649" y="16785"/>
                  <a:pt x="5372" y="17406"/>
                  <a:pt x="5372" y="18161"/>
                </a:cubicBezTo>
                <a:lnTo>
                  <a:pt x="6618" y="18161"/>
                </a:lnTo>
                <a:cubicBezTo>
                  <a:pt x="6618" y="17406"/>
                  <a:pt x="6341" y="16785"/>
                  <a:pt x="5995" y="16785"/>
                </a:cubicBezTo>
                <a:close/>
                <a:moveTo>
                  <a:pt x="3500" y="16785"/>
                </a:moveTo>
                <a:cubicBezTo>
                  <a:pt x="3153" y="16785"/>
                  <a:pt x="2877" y="17406"/>
                  <a:pt x="2877" y="18161"/>
                </a:cubicBezTo>
                <a:lnTo>
                  <a:pt x="4127" y="18161"/>
                </a:lnTo>
                <a:cubicBezTo>
                  <a:pt x="4122" y="17406"/>
                  <a:pt x="3841" y="16785"/>
                  <a:pt x="3500" y="16785"/>
                </a:cubicBezTo>
                <a:close/>
                <a:moveTo>
                  <a:pt x="2249" y="11338"/>
                </a:moveTo>
                <a:cubicBezTo>
                  <a:pt x="2596" y="11338"/>
                  <a:pt x="2872" y="10717"/>
                  <a:pt x="2872" y="9962"/>
                </a:cubicBezTo>
                <a:lnTo>
                  <a:pt x="1622" y="9962"/>
                </a:lnTo>
                <a:cubicBezTo>
                  <a:pt x="1627" y="10728"/>
                  <a:pt x="1903" y="11338"/>
                  <a:pt x="2249" y="11338"/>
                </a:cubicBezTo>
                <a:close/>
                <a:moveTo>
                  <a:pt x="7240" y="11338"/>
                </a:moveTo>
                <a:cubicBezTo>
                  <a:pt x="7587" y="11338"/>
                  <a:pt x="7863" y="10717"/>
                  <a:pt x="7863" y="9962"/>
                </a:cubicBezTo>
                <a:lnTo>
                  <a:pt x="6618" y="9962"/>
                </a:lnTo>
                <a:cubicBezTo>
                  <a:pt x="6618" y="10728"/>
                  <a:pt x="6899" y="11338"/>
                  <a:pt x="7240" y="11338"/>
                </a:cubicBezTo>
                <a:close/>
                <a:moveTo>
                  <a:pt x="10986" y="16785"/>
                </a:moveTo>
                <a:cubicBezTo>
                  <a:pt x="10639" y="16785"/>
                  <a:pt x="10363" y="17406"/>
                  <a:pt x="10363" y="18161"/>
                </a:cubicBezTo>
                <a:lnTo>
                  <a:pt x="11613" y="18161"/>
                </a:lnTo>
                <a:cubicBezTo>
                  <a:pt x="11613" y="17406"/>
                  <a:pt x="11332" y="16785"/>
                  <a:pt x="10986" y="16785"/>
                </a:cubicBezTo>
                <a:close/>
                <a:moveTo>
                  <a:pt x="4745" y="11338"/>
                </a:moveTo>
                <a:cubicBezTo>
                  <a:pt x="5091" y="11338"/>
                  <a:pt x="5367" y="10717"/>
                  <a:pt x="5367" y="9962"/>
                </a:cubicBezTo>
                <a:lnTo>
                  <a:pt x="4117" y="9962"/>
                </a:lnTo>
                <a:cubicBezTo>
                  <a:pt x="4122" y="10728"/>
                  <a:pt x="4403" y="11338"/>
                  <a:pt x="4745" y="11338"/>
                </a:cubicBezTo>
                <a:close/>
                <a:moveTo>
                  <a:pt x="9741" y="11338"/>
                </a:moveTo>
                <a:cubicBezTo>
                  <a:pt x="10087" y="11338"/>
                  <a:pt x="10363" y="10717"/>
                  <a:pt x="10363" y="9962"/>
                </a:cubicBezTo>
                <a:lnTo>
                  <a:pt x="9113" y="9962"/>
                </a:lnTo>
                <a:cubicBezTo>
                  <a:pt x="9113" y="10728"/>
                  <a:pt x="9394" y="11338"/>
                  <a:pt x="9741" y="11338"/>
                </a:cubicBezTo>
                <a:close/>
                <a:moveTo>
                  <a:pt x="0" y="11227"/>
                </a:moveTo>
                <a:cubicBezTo>
                  <a:pt x="221" y="11016"/>
                  <a:pt x="377" y="10528"/>
                  <a:pt x="377" y="9962"/>
                </a:cubicBezTo>
                <a:lnTo>
                  <a:pt x="0" y="9962"/>
                </a:lnTo>
                <a:lnTo>
                  <a:pt x="0" y="11227"/>
                </a:lnTo>
                <a:close/>
                <a:moveTo>
                  <a:pt x="3500" y="8587"/>
                </a:moveTo>
                <a:cubicBezTo>
                  <a:pt x="3153" y="8587"/>
                  <a:pt x="2877" y="9208"/>
                  <a:pt x="2877" y="9962"/>
                </a:cubicBezTo>
                <a:lnTo>
                  <a:pt x="4127" y="9962"/>
                </a:lnTo>
                <a:cubicBezTo>
                  <a:pt x="4122" y="9197"/>
                  <a:pt x="3841" y="8587"/>
                  <a:pt x="3500" y="8587"/>
                </a:cubicBezTo>
                <a:close/>
                <a:moveTo>
                  <a:pt x="5995" y="8587"/>
                </a:moveTo>
                <a:cubicBezTo>
                  <a:pt x="5649" y="8587"/>
                  <a:pt x="5372" y="9208"/>
                  <a:pt x="5372" y="9962"/>
                </a:cubicBezTo>
                <a:lnTo>
                  <a:pt x="6618" y="9962"/>
                </a:lnTo>
                <a:cubicBezTo>
                  <a:pt x="6618" y="9197"/>
                  <a:pt x="6341" y="8587"/>
                  <a:pt x="5995" y="8587"/>
                </a:cubicBezTo>
                <a:close/>
                <a:moveTo>
                  <a:pt x="999" y="8587"/>
                </a:moveTo>
                <a:cubicBezTo>
                  <a:pt x="653" y="8587"/>
                  <a:pt x="377" y="9208"/>
                  <a:pt x="377" y="9962"/>
                </a:cubicBezTo>
                <a:lnTo>
                  <a:pt x="1627" y="9962"/>
                </a:lnTo>
                <a:cubicBezTo>
                  <a:pt x="1627" y="9197"/>
                  <a:pt x="1346" y="8587"/>
                  <a:pt x="999" y="8587"/>
                </a:cubicBezTo>
                <a:close/>
                <a:moveTo>
                  <a:pt x="12236" y="17495"/>
                </a:moveTo>
                <a:cubicBezTo>
                  <a:pt x="12582" y="17495"/>
                  <a:pt x="12859" y="16874"/>
                  <a:pt x="12859" y="16120"/>
                </a:cubicBezTo>
                <a:lnTo>
                  <a:pt x="11608" y="16120"/>
                </a:lnTo>
                <a:cubicBezTo>
                  <a:pt x="11613" y="16874"/>
                  <a:pt x="11890" y="17495"/>
                  <a:pt x="12236" y="17495"/>
                </a:cubicBezTo>
                <a:close/>
                <a:moveTo>
                  <a:pt x="13486" y="16785"/>
                </a:moveTo>
                <a:cubicBezTo>
                  <a:pt x="13140" y="16785"/>
                  <a:pt x="12864" y="17406"/>
                  <a:pt x="12864" y="18161"/>
                </a:cubicBezTo>
                <a:lnTo>
                  <a:pt x="14114" y="18161"/>
                </a:lnTo>
                <a:cubicBezTo>
                  <a:pt x="14109" y="17406"/>
                  <a:pt x="13828" y="16785"/>
                  <a:pt x="13486" y="16785"/>
                </a:cubicBezTo>
                <a:close/>
                <a:moveTo>
                  <a:pt x="9741" y="19548"/>
                </a:moveTo>
                <a:cubicBezTo>
                  <a:pt x="10087" y="19548"/>
                  <a:pt x="10363" y="18926"/>
                  <a:pt x="10363" y="18172"/>
                </a:cubicBezTo>
                <a:lnTo>
                  <a:pt x="9113" y="18172"/>
                </a:lnTo>
                <a:cubicBezTo>
                  <a:pt x="9113" y="18926"/>
                  <a:pt x="9394" y="19548"/>
                  <a:pt x="9741" y="19548"/>
                </a:cubicBezTo>
                <a:close/>
                <a:moveTo>
                  <a:pt x="377" y="18161"/>
                </a:moveTo>
                <a:lnTo>
                  <a:pt x="0" y="18161"/>
                </a:lnTo>
                <a:lnTo>
                  <a:pt x="0" y="19426"/>
                </a:lnTo>
                <a:cubicBezTo>
                  <a:pt x="221" y="19226"/>
                  <a:pt x="377" y="18738"/>
                  <a:pt x="377" y="18161"/>
                </a:cubicBezTo>
                <a:close/>
                <a:moveTo>
                  <a:pt x="7240" y="19548"/>
                </a:moveTo>
                <a:cubicBezTo>
                  <a:pt x="7587" y="19548"/>
                  <a:pt x="7863" y="18926"/>
                  <a:pt x="7863" y="18172"/>
                </a:cubicBezTo>
                <a:lnTo>
                  <a:pt x="6618" y="18172"/>
                </a:lnTo>
                <a:cubicBezTo>
                  <a:pt x="6618" y="18926"/>
                  <a:pt x="6899" y="19548"/>
                  <a:pt x="7240" y="19548"/>
                </a:cubicBezTo>
                <a:close/>
                <a:moveTo>
                  <a:pt x="4745" y="19548"/>
                </a:moveTo>
                <a:cubicBezTo>
                  <a:pt x="5091" y="19548"/>
                  <a:pt x="5367" y="18926"/>
                  <a:pt x="5367" y="18172"/>
                </a:cubicBezTo>
                <a:lnTo>
                  <a:pt x="4117" y="18172"/>
                </a:lnTo>
                <a:cubicBezTo>
                  <a:pt x="4122" y="18926"/>
                  <a:pt x="4403" y="19548"/>
                  <a:pt x="4745" y="19548"/>
                </a:cubicBezTo>
                <a:close/>
                <a:moveTo>
                  <a:pt x="14731" y="17495"/>
                </a:moveTo>
                <a:cubicBezTo>
                  <a:pt x="15078" y="17495"/>
                  <a:pt x="15354" y="16874"/>
                  <a:pt x="15354" y="16120"/>
                </a:cubicBezTo>
                <a:lnTo>
                  <a:pt x="14104" y="16120"/>
                </a:lnTo>
                <a:cubicBezTo>
                  <a:pt x="14109" y="16874"/>
                  <a:pt x="14390" y="17495"/>
                  <a:pt x="14731" y="17495"/>
                </a:cubicBezTo>
                <a:close/>
                <a:moveTo>
                  <a:pt x="17227" y="17495"/>
                </a:moveTo>
                <a:cubicBezTo>
                  <a:pt x="17573" y="17495"/>
                  <a:pt x="17849" y="16874"/>
                  <a:pt x="17849" y="16120"/>
                </a:cubicBezTo>
                <a:lnTo>
                  <a:pt x="16599" y="16120"/>
                </a:lnTo>
                <a:cubicBezTo>
                  <a:pt x="16604" y="16874"/>
                  <a:pt x="16885" y="17495"/>
                  <a:pt x="17227" y="17495"/>
                </a:cubicBezTo>
                <a:close/>
                <a:moveTo>
                  <a:pt x="19727" y="17495"/>
                </a:moveTo>
                <a:cubicBezTo>
                  <a:pt x="20074" y="17495"/>
                  <a:pt x="20350" y="16874"/>
                  <a:pt x="20350" y="16120"/>
                </a:cubicBezTo>
                <a:lnTo>
                  <a:pt x="19100" y="16120"/>
                </a:lnTo>
                <a:cubicBezTo>
                  <a:pt x="19100" y="16874"/>
                  <a:pt x="19381" y="17495"/>
                  <a:pt x="19727" y="17495"/>
                </a:cubicBezTo>
                <a:close/>
                <a:moveTo>
                  <a:pt x="2249" y="19548"/>
                </a:moveTo>
                <a:cubicBezTo>
                  <a:pt x="2596" y="19548"/>
                  <a:pt x="2872" y="18926"/>
                  <a:pt x="2872" y="18172"/>
                </a:cubicBezTo>
                <a:lnTo>
                  <a:pt x="1622" y="18172"/>
                </a:lnTo>
                <a:cubicBezTo>
                  <a:pt x="1627" y="18926"/>
                  <a:pt x="1903" y="19548"/>
                  <a:pt x="2249" y="19548"/>
                </a:cubicBezTo>
                <a:close/>
                <a:moveTo>
                  <a:pt x="18477" y="16785"/>
                </a:moveTo>
                <a:cubicBezTo>
                  <a:pt x="18131" y="16785"/>
                  <a:pt x="17854" y="17406"/>
                  <a:pt x="17854" y="18161"/>
                </a:cubicBezTo>
                <a:lnTo>
                  <a:pt x="19105" y="18161"/>
                </a:lnTo>
                <a:cubicBezTo>
                  <a:pt x="19100" y="17406"/>
                  <a:pt x="18823" y="16785"/>
                  <a:pt x="18477" y="16785"/>
                </a:cubicBezTo>
                <a:close/>
                <a:moveTo>
                  <a:pt x="12236" y="19548"/>
                </a:moveTo>
                <a:cubicBezTo>
                  <a:pt x="12582" y="19548"/>
                  <a:pt x="12859" y="18926"/>
                  <a:pt x="12859" y="18172"/>
                </a:cubicBezTo>
                <a:lnTo>
                  <a:pt x="11608" y="18172"/>
                </a:lnTo>
                <a:cubicBezTo>
                  <a:pt x="11613" y="18926"/>
                  <a:pt x="11890" y="19548"/>
                  <a:pt x="12236" y="19548"/>
                </a:cubicBezTo>
                <a:close/>
                <a:moveTo>
                  <a:pt x="20972" y="16785"/>
                </a:moveTo>
                <a:cubicBezTo>
                  <a:pt x="20626" y="16785"/>
                  <a:pt x="20350" y="17406"/>
                  <a:pt x="20350" y="18161"/>
                </a:cubicBezTo>
                <a:lnTo>
                  <a:pt x="21600" y="18161"/>
                </a:lnTo>
                <a:cubicBezTo>
                  <a:pt x="21600" y="17406"/>
                  <a:pt x="21319" y="16785"/>
                  <a:pt x="20972" y="16785"/>
                </a:cubicBezTo>
                <a:close/>
                <a:moveTo>
                  <a:pt x="15982" y="16785"/>
                </a:moveTo>
                <a:cubicBezTo>
                  <a:pt x="15635" y="16785"/>
                  <a:pt x="15359" y="17406"/>
                  <a:pt x="15359" y="18161"/>
                </a:cubicBezTo>
                <a:lnTo>
                  <a:pt x="16609" y="18161"/>
                </a:lnTo>
                <a:cubicBezTo>
                  <a:pt x="16604" y="17406"/>
                  <a:pt x="16323" y="16785"/>
                  <a:pt x="15982" y="16785"/>
                </a:cubicBezTo>
                <a:close/>
                <a:moveTo>
                  <a:pt x="19727" y="19548"/>
                </a:moveTo>
                <a:cubicBezTo>
                  <a:pt x="20074" y="19548"/>
                  <a:pt x="20350" y="18926"/>
                  <a:pt x="20350" y="18172"/>
                </a:cubicBezTo>
                <a:lnTo>
                  <a:pt x="19100" y="18172"/>
                </a:lnTo>
                <a:cubicBezTo>
                  <a:pt x="19100" y="18926"/>
                  <a:pt x="19381" y="19548"/>
                  <a:pt x="19727" y="19548"/>
                </a:cubicBezTo>
                <a:close/>
                <a:moveTo>
                  <a:pt x="14731" y="19548"/>
                </a:moveTo>
                <a:cubicBezTo>
                  <a:pt x="15078" y="19548"/>
                  <a:pt x="15354" y="18926"/>
                  <a:pt x="15354" y="18172"/>
                </a:cubicBezTo>
                <a:lnTo>
                  <a:pt x="14104" y="18172"/>
                </a:lnTo>
                <a:cubicBezTo>
                  <a:pt x="14109" y="18926"/>
                  <a:pt x="14390" y="19548"/>
                  <a:pt x="14731" y="19548"/>
                </a:cubicBezTo>
                <a:close/>
                <a:moveTo>
                  <a:pt x="17227" y="19548"/>
                </a:moveTo>
                <a:cubicBezTo>
                  <a:pt x="17573" y="19548"/>
                  <a:pt x="17849" y="18926"/>
                  <a:pt x="17849" y="18172"/>
                </a:cubicBezTo>
                <a:lnTo>
                  <a:pt x="16599" y="18172"/>
                </a:lnTo>
                <a:cubicBezTo>
                  <a:pt x="16604" y="18926"/>
                  <a:pt x="16885" y="19548"/>
                  <a:pt x="17227" y="19548"/>
                </a:cubicBezTo>
                <a:close/>
                <a:moveTo>
                  <a:pt x="8490" y="16785"/>
                </a:moveTo>
                <a:cubicBezTo>
                  <a:pt x="8144" y="16785"/>
                  <a:pt x="7868" y="17406"/>
                  <a:pt x="7868" y="18161"/>
                </a:cubicBezTo>
                <a:lnTo>
                  <a:pt x="9118" y="18161"/>
                </a:lnTo>
                <a:cubicBezTo>
                  <a:pt x="9113" y="17406"/>
                  <a:pt x="8837" y="16785"/>
                  <a:pt x="8490" y="16785"/>
                </a:cubicBezTo>
                <a:close/>
                <a:moveTo>
                  <a:pt x="999" y="2430"/>
                </a:moveTo>
                <a:cubicBezTo>
                  <a:pt x="653" y="2430"/>
                  <a:pt x="377" y="3051"/>
                  <a:pt x="377" y="3805"/>
                </a:cubicBezTo>
                <a:lnTo>
                  <a:pt x="1627" y="3805"/>
                </a:lnTo>
                <a:cubicBezTo>
                  <a:pt x="1627" y="3051"/>
                  <a:pt x="1346" y="2430"/>
                  <a:pt x="999" y="2430"/>
                </a:cubicBezTo>
                <a:close/>
                <a:moveTo>
                  <a:pt x="4298" y="2707"/>
                </a:moveTo>
                <a:cubicBezTo>
                  <a:pt x="4413" y="2973"/>
                  <a:pt x="4569" y="3129"/>
                  <a:pt x="4750" y="3129"/>
                </a:cubicBezTo>
                <a:cubicBezTo>
                  <a:pt x="4780" y="3129"/>
                  <a:pt x="4810" y="3117"/>
                  <a:pt x="4840" y="3117"/>
                </a:cubicBezTo>
                <a:cubicBezTo>
                  <a:pt x="4654" y="2984"/>
                  <a:pt x="4479" y="2840"/>
                  <a:pt x="4298" y="2707"/>
                </a:cubicBezTo>
                <a:close/>
                <a:moveTo>
                  <a:pt x="2249" y="5192"/>
                </a:moveTo>
                <a:cubicBezTo>
                  <a:pt x="2596" y="5192"/>
                  <a:pt x="2872" y="4571"/>
                  <a:pt x="2872" y="3816"/>
                </a:cubicBezTo>
                <a:lnTo>
                  <a:pt x="1622" y="3816"/>
                </a:lnTo>
                <a:cubicBezTo>
                  <a:pt x="1627" y="4571"/>
                  <a:pt x="1903" y="5192"/>
                  <a:pt x="2249" y="5192"/>
                </a:cubicBezTo>
                <a:close/>
                <a:moveTo>
                  <a:pt x="0" y="5070"/>
                </a:moveTo>
                <a:cubicBezTo>
                  <a:pt x="221" y="4859"/>
                  <a:pt x="377" y="4371"/>
                  <a:pt x="377" y="3805"/>
                </a:cubicBezTo>
                <a:lnTo>
                  <a:pt x="0" y="3805"/>
                </a:lnTo>
                <a:lnTo>
                  <a:pt x="0" y="5070"/>
                </a:lnTo>
                <a:close/>
                <a:moveTo>
                  <a:pt x="3500" y="2430"/>
                </a:moveTo>
                <a:cubicBezTo>
                  <a:pt x="3153" y="2430"/>
                  <a:pt x="2877" y="3051"/>
                  <a:pt x="2877" y="3805"/>
                </a:cubicBezTo>
                <a:lnTo>
                  <a:pt x="4127" y="3805"/>
                </a:lnTo>
                <a:cubicBezTo>
                  <a:pt x="4122" y="3051"/>
                  <a:pt x="3841" y="2430"/>
                  <a:pt x="3500" y="2430"/>
                </a:cubicBezTo>
                <a:close/>
                <a:moveTo>
                  <a:pt x="4745" y="7233"/>
                </a:moveTo>
                <a:cubicBezTo>
                  <a:pt x="5091" y="7233"/>
                  <a:pt x="5367" y="6612"/>
                  <a:pt x="5367" y="5858"/>
                </a:cubicBezTo>
                <a:lnTo>
                  <a:pt x="4117" y="5858"/>
                </a:lnTo>
                <a:cubicBezTo>
                  <a:pt x="4122" y="6623"/>
                  <a:pt x="4403" y="7233"/>
                  <a:pt x="4745" y="7233"/>
                </a:cubicBezTo>
                <a:close/>
                <a:moveTo>
                  <a:pt x="7240" y="7233"/>
                </a:moveTo>
                <a:cubicBezTo>
                  <a:pt x="7587" y="7233"/>
                  <a:pt x="7863" y="6612"/>
                  <a:pt x="7863" y="5858"/>
                </a:cubicBezTo>
                <a:lnTo>
                  <a:pt x="6618" y="5858"/>
                </a:lnTo>
                <a:cubicBezTo>
                  <a:pt x="6618" y="6623"/>
                  <a:pt x="6899" y="7233"/>
                  <a:pt x="7240" y="7233"/>
                </a:cubicBezTo>
                <a:close/>
                <a:moveTo>
                  <a:pt x="0" y="7122"/>
                </a:moveTo>
                <a:cubicBezTo>
                  <a:pt x="221" y="6912"/>
                  <a:pt x="377" y="6423"/>
                  <a:pt x="377" y="5858"/>
                </a:cubicBezTo>
                <a:lnTo>
                  <a:pt x="0" y="5858"/>
                </a:lnTo>
                <a:lnTo>
                  <a:pt x="0" y="7122"/>
                </a:lnTo>
                <a:close/>
                <a:moveTo>
                  <a:pt x="7878" y="5569"/>
                </a:moveTo>
                <a:cubicBezTo>
                  <a:pt x="7868" y="5658"/>
                  <a:pt x="7863" y="5758"/>
                  <a:pt x="7863" y="5858"/>
                </a:cubicBezTo>
                <a:lnTo>
                  <a:pt x="8224" y="5858"/>
                </a:lnTo>
                <a:cubicBezTo>
                  <a:pt x="8114" y="5769"/>
                  <a:pt x="7998" y="5669"/>
                  <a:pt x="7878" y="5569"/>
                </a:cubicBezTo>
                <a:close/>
                <a:moveTo>
                  <a:pt x="2877" y="1708"/>
                </a:moveTo>
                <a:cubicBezTo>
                  <a:pt x="2877" y="1720"/>
                  <a:pt x="2877" y="1742"/>
                  <a:pt x="2877" y="1753"/>
                </a:cubicBezTo>
                <a:lnTo>
                  <a:pt x="2947" y="1753"/>
                </a:lnTo>
                <a:cubicBezTo>
                  <a:pt x="2922" y="1742"/>
                  <a:pt x="2897" y="1720"/>
                  <a:pt x="2877" y="1708"/>
                </a:cubicBezTo>
                <a:close/>
                <a:moveTo>
                  <a:pt x="1461" y="821"/>
                </a:moveTo>
                <a:cubicBezTo>
                  <a:pt x="1245" y="688"/>
                  <a:pt x="1029" y="566"/>
                  <a:pt x="808" y="444"/>
                </a:cubicBezTo>
                <a:cubicBezTo>
                  <a:pt x="557" y="621"/>
                  <a:pt x="377" y="1143"/>
                  <a:pt x="377" y="1753"/>
                </a:cubicBezTo>
                <a:lnTo>
                  <a:pt x="1627" y="1753"/>
                </a:lnTo>
                <a:cubicBezTo>
                  <a:pt x="1627" y="1398"/>
                  <a:pt x="1562" y="1065"/>
                  <a:pt x="1461" y="821"/>
                </a:cubicBezTo>
                <a:close/>
                <a:moveTo>
                  <a:pt x="4745" y="5192"/>
                </a:moveTo>
                <a:cubicBezTo>
                  <a:pt x="5091" y="5192"/>
                  <a:pt x="5367" y="4571"/>
                  <a:pt x="5367" y="3816"/>
                </a:cubicBezTo>
                <a:lnTo>
                  <a:pt x="4117" y="3816"/>
                </a:lnTo>
                <a:cubicBezTo>
                  <a:pt x="4122" y="4571"/>
                  <a:pt x="4403" y="5192"/>
                  <a:pt x="4745" y="5192"/>
                </a:cubicBezTo>
                <a:close/>
                <a:moveTo>
                  <a:pt x="336" y="178"/>
                </a:moveTo>
                <a:cubicBezTo>
                  <a:pt x="226" y="111"/>
                  <a:pt x="110" y="55"/>
                  <a:pt x="0" y="0"/>
                </a:cubicBezTo>
                <a:lnTo>
                  <a:pt x="0" y="976"/>
                </a:lnTo>
                <a:cubicBezTo>
                  <a:pt x="156" y="821"/>
                  <a:pt x="281" y="533"/>
                  <a:pt x="336" y="178"/>
                </a:cubicBezTo>
                <a:close/>
                <a:moveTo>
                  <a:pt x="2249" y="3140"/>
                </a:moveTo>
                <a:cubicBezTo>
                  <a:pt x="2596" y="3140"/>
                  <a:pt x="2872" y="2518"/>
                  <a:pt x="2872" y="1764"/>
                </a:cubicBezTo>
                <a:lnTo>
                  <a:pt x="1622" y="1764"/>
                </a:lnTo>
                <a:cubicBezTo>
                  <a:pt x="1627" y="2518"/>
                  <a:pt x="1903" y="3140"/>
                  <a:pt x="2249" y="3140"/>
                </a:cubicBezTo>
                <a:close/>
                <a:moveTo>
                  <a:pt x="5382" y="3550"/>
                </a:moveTo>
                <a:cubicBezTo>
                  <a:pt x="5377" y="3639"/>
                  <a:pt x="5372" y="3728"/>
                  <a:pt x="5372" y="3816"/>
                </a:cubicBezTo>
                <a:lnTo>
                  <a:pt x="5714" y="3816"/>
                </a:lnTo>
                <a:cubicBezTo>
                  <a:pt x="5603" y="3716"/>
                  <a:pt x="5493" y="3628"/>
                  <a:pt x="5382" y="3550"/>
                </a:cubicBezTo>
                <a:close/>
                <a:moveTo>
                  <a:pt x="377" y="1753"/>
                </a:moveTo>
                <a:lnTo>
                  <a:pt x="0" y="1753"/>
                </a:lnTo>
                <a:lnTo>
                  <a:pt x="0" y="3018"/>
                </a:lnTo>
                <a:cubicBezTo>
                  <a:pt x="221" y="2818"/>
                  <a:pt x="377" y="2330"/>
                  <a:pt x="377" y="1753"/>
                </a:cubicBezTo>
                <a:close/>
                <a:moveTo>
                  <a:pt x="9911" y="7189"/>
                </a:moveTo>
                <a:cubicBezTo>
                  <a:pt x="9685" y="7022"/>
                  <a:pt x="9459" y="6845"/>
                  <a:pt x="9233" y="6667"/>
                </a:cubicBezTo>
                <a:cubicBezTo>
                  <a:pt x="9349" y="7011"/>
                  <a:pt x="9530" y="7244"/>
                  <a:pt x="9741" y="7244"/>
                </a:cubicBezTo>
                <a:cubicBezTo>
                  <a:pt x="9796" y="7233"/>
                  <a:pt x="9856" y="7222"/>
                  <a:pt x="9911" y="7189"/>
                </a:cubicBezTo>
                <a:close/>
                <a:moveTo>
                  <a:pt x="5995" y="6534"/>
                </a:moveTo>
                <a:cubicBezTo>
                  <a:pt x="5649" y="6534"/>
                  <a:pt x="5372" y="7156"/>
                  <a:pt x="5372" y="7910"/>
                </a:cubicBezTo>
                <a:lnTo>
                  <a:pt x="6618" y="7910"/>
                </a:lnTo>
                <a:cubicBezTo>
                  <a:pt x="6618" y="7145"/>
                  <a:pt x="6341" y="6534"/>
                  <a:pt x="5995" y="6534"/>
                </a:cubicBezTo>
                <a:close/>
                <a:moveTo>
                  <a:pt x="999" y="6534"/>
                </a:moveTo>
                <a:cubicBezTo>
                  <a:pt x="653" y="6534"/>
                  <a:pt x="377" y="7156"/>
                  <a:pt x="377" y="7910"/>
                </a:cubicBezTo>
                <a:lnTo>
                  <a:pt x="1627" y="7910"/>
                </a:lnTo>
                <a:cubicBezTo>
                  <a:pt x="1627" y="7145"/>
                  <a:pt x="1346" y="6534"/>
                  <a:pt x="999" y="6534"/>
                </a:cubicBezTo>
                <a:close/>
                <a:moveTo>
                  <a:pt x="2249" y="9286"/>
                </a:moveTo>
                <a:cubicBezTo>
                  <a:pt x="2596" y="9286"/>
                  <a:pt x="2872" y="8664"/>
                  <a:pt x="2872" y="7910"/>
                </a:cubicBezTo>
                <a:lnTo>
                  <a:pt x="1622" y="7910"/>
                </a:lnTo>
                <a:cubicBezTo>
                  <a:pt x="1627" y="8675"/>
                  <a:pt x="1903" y="9286"/>
                  <a:pt x="2249" y="9286"/>
                </a:cubicBezTo>
                <a:close/>
                <a:moveTo>
                  <a:pt x="999" y="4482"/>
                </a:moveTo>
                <a:cubicBezTo>
                  <a:pt x="653" y="4482"/>
                  <a:pt x="377" y="5103"/>
                  <a:pt x="377" y="5858"/>
                </a:cubicBezTo>
                <a:lnTo>
                  <a:pt x="1627" y="5858"/>
                </a:lnTo>
                <a:cubicBezTo>
                  <a:pt x="1627" y="5092"/>
                  <a:pt x="1346" y="4482"/>
                  <a:pt x="999" y="4482"/>
                </a:cubicBezTo>
                <a:close/>
                <a:moveTo>
                  <a:pt x="3500" y="6534"/>
                </a:moveTo>
                <a:cubicBezTo>
                  <a:pt x="3153" y="6534"/>
                  <a:pt x="2877" y="7156"/>
                  <a:pt x="2877" y="7910"/>
                </a:cubicBezTo>
                <a:lnTo>
                  <a:pt x="4127" y="7910"/>
                </a:lnTo>
                <a:cubicBezTo>
                  <a:pt x="4122" y="7145"/>
                  <a:pt x="3841" y="6534"/>
                  <a:pt x="3500" y="6534"/>
                </a:cubicBezTo>
                <a:close/>
                <a:moveTo>
                  <a:pt x="14109" y="9918"/>
                </a:moveTo>
                <a:cubicBezTo>
                  <a:pt x="13722" y="9696"/>
                  <a:pt x="13336" y="9474"/>
                  <a:pt x="12954" y="9241"/>
                </a:cubicBezTo>
                <a:cubicBezTo>
                  <a:pt x="12894" y="9452"/>
                  <a:pt x="12864" y="9696"/>
                  <a:pt x="12864" y="9962"/>
                </a:cubicBezTo>
                <a:lnTo>
                  <a:pt x="14114" y="9962"/>
                </a:lnTo>
                <a:cubicBezTo>
                  <a:pt x="14109" y="9951"/>
                  <a:pt x="14109" y="9940"/>
                  <a:pt x="14109" y="9918"/>
                </a:cubicBezTo>
                <a:close/>
                <a:moveTo>
                  <a:pt x="14731" y="11338"/>
                </a:moveTo>
                <a:cubicBezTo>
                  <a:pt x="14977" y="11338"/>
                  <a:pt x="15188" y="11027"/>
                  <a:pt x="15289" y="10573"/>
                </a:cubicBezTo>
                <a:cubicBezTo>
                  <a:pt x="14917" y="10373"/>
                  <a:pt x="14546" y="10162"/>
                  <a:pt x="14174" y="9951"/>
                </a:cubicBezTo>
                <a:lnTo>
                  <a:pt x="14109" y="9951"/>
                </a:lnTo>
                <a:cubicBezTo>
                  <a:pt x="14109" y="10728"/>
                  <a:pt x="14390" y="11338"/>
                  <a:pt x="14731" y="11338"/>
                </a:cubicBezTo>
                <a:close/>
                <a:moveTo>
                  <a:pt x="8490" y="6534"/>
                </a:moveTo>
                <a:cubicBezTo>
                  <a:pt x="8144" y="6534"/>
                  <a:pt x="7868" y="7156"/>
                  <a:pt x="7868" y="7910"/>
                </a:cubicBezTo>
                <a:lnTo>
                  <a:pt x="9118" y="7910"/>
                </a:lnTo>
                <a:cubicBezTo>
                  <a:pt x="9113" y="7145"/>
                  <a:pt x="8837" y="6534"/>
                  <a:pt x="8490" y="6534"/>
                </a:cubicBezTo>
                <a:close/>
                <a:moveTo>
                  <a:pt x="0" y="9175"/>
                </a:moveTo>
                <a:cubicBezTo>
                  <a:pt x="221" y="8964"/>
                  <a:pt x="377" y="8476"/>
                  <a:pt x="377" y="7910"/>
                </a:cubicBezTo>
                <a:lnTo>
                  <a:pt x="0" y="7910"/>
                </a:lnTo>
                <a:lnTo>
                  <a:pt x="0" y="9175"/>
                </a:lnTo>
                <a:close/>
                <a:moveTo>
                  <a:pt x="7371" y="5159"/>
                </a:moveTo>
                <a:cubicBezTo>
                  <a:pt x="7165" y="4992"/>
                  <a:pt x="6954" y="4815"/>
                  <a:pt x="6748" y="4648"/>
                </a:cubicBezTo>
                <a:cubicBezTo>
                  <a:pt x="6864" y="4981"/>
                  <a:pt x="7039" y="5192"/>
                  <a:pt x="7245" y="5192"/>
                </a:cubicBezTo>
                <a:cubicBezTo>
                  <a:pt x="7285" y="5192"/>
                  <a:pt x="7331" y="5181"/>
                  <a:pt x="7371" y="5159"/>
                </a:cubicBezTo>
                <a:close/>
                <a:moveTo>
                  <a:pt x="5995" y="4482"/>
                </a:moveTo>
                <a:cubicBezTo>
                  <a:pt x="5649" y="4482"/>
                  <a:pt x="5372" y="5103"/>
                  <a:pt x="5372" y="5858"/>
                </a:cubicBezTo>
                <a:lnTo>
                  <a:pt x="6618" y="5858"/>
                </a:lnTo>
                <a:cubicBezTo>
                  <a:pt x="6618" y="5092"/>
                  <a:pt x="6341" y="4482"/>
                  <a:pt x="5995" y="4482"/>
                </a:cubicBezTo>
                <a:close/>
                <a:moveTo>
                  <a:pt x="3500" y="4482"/>
                </a:moveTo>
                <a:cubicBezTo>
                  <a:pt x="3153" y="4482"/>
                  <a:pt x="2877" y="5103"/>
                  <a:pt x="2877" y="5858"/>
                </a:cubicBezTo>
                <a:lnTo>
                  <a:pt x="4127" y="5858"/>
                </a:lnTo>
                <a:cubicBezTo>
                  <a:pt x="4122" y="5092"/>
                  <a:pt x="3841" y="4482"/>
                  <a:pt x="3500" y="4482"/>
                </a:cubicBezTo>
                <a:close/>
                <a:moveTo>
                  <a:pt x="7240" y="9286"/>
                </a:moveTo>
                <a:cubicBezTo>
                  <a:pt x="7587" y="9286"/>
                  <a:pt x="7863" y="8664"/>
                  <a:pt x="7863" y="7910"/>
                </a:cubicBezTo>
                <a:lnTo>
                  <a:pt x="6618" y="7910"/>
                </a:lnTo>
                <a:cubicBezTo>
                  <a:pt x="6618" y="8675"/>
                  <a:pt x="6899" y="9286"/>
                  <a:pt x="7240" y="9286"/>
                </a:cubicBezTo>
                <a:close/>
                <a:moveTo>
                  <a:pt x="4745" y="9286"/>
                </a:moveTo>
                <a:cubicBezTo>
                  <a:pt x="5091" y="9286"/>
                  <a:pt x="5367" y="8664"/>
                  <a:pt x="5367" y="7910"/>
                </a:cubicBezTo>
                <a:lnTo>
                  <a:pt x="4117" y="7910"/>
                </a:lnTo>
                <a:cubicBezTo>
                  <a:pt x="4122" y="8675"/>
                  <a:pt x="4403" y="9286"/>
                  <a:pt x="4745" y="9286"/>
                </a:cubicBezTo>
                <a:close/>
                <a:moveTo>
                  <a:pt x="10388" y="7544"/>
                </a:moveTo>
                <a:cubicBezTo>
                  <a:pt x="10373" y="7666"/>
                  <a:pt x="10363" y="7788"/>
                  <a:pt x="10363" y="7910"/>
                </a:cubicBezTo>
                <a:lnTo>
                  <a:pt x="10890" y="7910"/>
                </a:lnTo>
                <a:cubicBezTo>
                  <a:pt x="10725" y="7788"/>
                  <a:pt x="10554" y="7666"/>
                  <a:pt x="10388" y="7544"/>
                </a:cubicBezTo>
                <a:close/>
                <a:moveTo>
                  <a:pt x="9741" y="9286"/>
                </a:moveTo>
                <a:cubicBezTo>
                  <a:pt x="10087" y="9286"/>
                  <a:pt x="10363" y="8664"/>
                  <a:pt x="10363" y="7910"/>
                </a:cubicBezTo>
                <a:lnTo>
                  <a:pt x="9113" y="7910"/>
                </a:lnTo>
                <a:cubicBezTo>
                  <a:pt x="9113" y="8675"/>
                  <a:pt x="9394" y="9286"/>
                  <a:pt x="9741" y="9286"/>
                </a:cubicBezTo>
                <a:close/>
                <a:moveTo>
                  <a:pt x="2249" y="7233"/>
                </a:moveTo>
                <a:cubicBezTo>
                  <a:pt x="2596" y="7233"/>
                  <a:pt x="2872" y="6612"/>
                  <a:pt x="2872" y="5858"/>
                </a:cubicBezTo>
                <a:lnTo>
                  <a:pt x="1622" y="5858"/>
                </a:lnTo>
                <a:cubicBezTo>
                  <a:pt x="1627" y="6623"/>
                  <a:pt x="1903" y="7233"/>
                  <a:pt x="2249" y="7233"/>
                </a:cubicBezTo>
                <a:close/>
                <a:moveTo>
                  <a:pt x="12236" y="21600"/>
                </a:moveTo>
                <a:cubicBezTo>
                  <a:pt x="12582" y="21600"/>
                  <a:pt x="12859" y="20979"/>
                  <a:pt x="12859" y="20224"/>
                </a:cubicBezTo>
                <a:lnTo>
                  <a:pt x="11608" y="20224"/>
                </a:lnTo>
                <a:cubicBezTo>
                  <a:pt x="11613" y="20979"/>
                  <a:pt x="11890" y="21600"/>
                  <a:pt x="12236" y="21600"/>
                </a:cubicBezTo>
                <a:close/>
                <a:moveTo>
                  <a:pt x="7240" y="21600"/>
                </a:moveTo>
                <a:cubicBezTo>
                  <a:pt x="7587" y="21600"/>
                  <a:pt x="7863" y="20979"/>
                  <a:pt x="7863" y="20224"/>
                </a:cubicBezTo>
                <a:lnTo>
                  <a:pt x="6618" y="20224"/>
                </a:lnTo>
                <a:cubicBezTo>
                  <a:pt x="6618" y="20979"/>
                  <a:pt x="6899" y="21600"/>
                  <a:pt x="7240" y="21600"/>
                </a:cubicBezTo>
                <a:close/>
                <a:moveTo>
                  <a:pt x="2249" y="21600"/>
                </a:moveTo>
                <a:cubicBezTo>
                  <a:pt x="2596" y="21600"/>
                  <a:pt x="2872" y="20979"/>
                  <a:pt x="2872" y="20224"/>
                </a:cubicBezTo>
                <a:lnTo>
                  <a:pt x="1622" y="20224"/>
                </a:lnTo>
                <a:cubicBezTo>
                  <a:pt x="1627" y="20979"/>
                  <a:pt x="1903" y="21600"/>
                  <a:pt x="2249" y="21600"/>
                </a:cubicBezTo>
                <a:close/>
                <a:moveTo>
                  <a:pt x="9741" y="21600"/>
                </a:moveTo>
                <a:cubicBezTo>
                  <a:pt x="10087" y="21600"/>
                  <a:pt x="10363" y="20979"/>
                  <a:pt x="10363" y="20224"/>
                </a:cubicBezTo>
                <a:lnTo>
                  <a:pt x="9113" y="20224"/>
                </a:lnTo>
                <a:cubicBezTo>
                  <a:pt x="9113" y="20979"/>
                  <a:pt x="9394" y="21600"/>
                  <a:pt x="9741" y="21600"/>
                </a:cubicBezTo>
                <a:close/>
                <a:moveTo>
                  <a:pt x="4745" y="21600"/>
                </a:moveTo>
                <a:cubicBezTo>
                  <a:pt x="5091" y="21600"/>
                  <a:pt x="5367" y="20979"/>
                  <a:pt x="5367" y="20224"/>
                </a:cubicBezTo>
                <a:lnTo>
                  <a:pt x="4117" y="20224"/>
                </a:lnTo>
                <a:cubicBezTo>
                  <a:pt x="4122" y="20979"/>
                  <a:pt x="4403" y="21600"/>
                  <a:pt x="4745" y="21600"/>
                </a:cubicBezTo>
                <a:close/>
                <a:moveTo>
                  <a:pt x="14731" y="15443"/>
                </a:moveTo>
                <a:cubicBezTo>
                  <a:pt x="15078" y="15443"/>
                  <a:pt x="15354" y="14822"/>
                  <a:pt x="15354" y="14067"/>
                </a:cubicBezTo>
                <a:lnTo>
                  <a:pt x="14104" y="14067"/>
                </a:lnTo>
                <a:cubicBezTo>
                  <a:pt x="14109" y="14822"/>
                  <a:pt x="14390" y="15443"/>
                  <a:pt x="14731" y="15443"/>
                </a:cubicBezTo>
                <a:close/>
                <a:moveTo>
                  <a:pt x="9741" y="17495"/>
                </a:moveTo>
                <a:cubicBezTo>
                  <a:pt x="10087" y="17495"/>
                  <a:pt x="10363" y="16874"/>
                  <a:pt x="10363" y="16120"/>
                </a:cubicBezTo>
                <a:lnTo>
                  <a:pt x="9113" y="16120"/>
                </a:lnTo>
                <a:cubicBezTo>
                  <a:pt x="9113" y="16874"/>
                  <a:pt x="9394" y="17495"/>
                  <a:pt x="9741" y="17495"/>
                </a:cubicBezTo>
                <a:close/>
                <a:moveTo>
                  <a:pt x="19727" y="15443"/>
                </a:moveTo>
                <a:cubicBezTo>
                  <a:pt x="20074" y="15443"/>
                  <a:pt x="20350" y="14822"/>
                  <a:pt x="20350" y="14067"/>
                </a:cubicBezTo>
                <a:lnTo>
                  <a:pt x="19100" y="14067"/>
                </a:lnTo>
                <a:cubicBezTo>
                  <a:pt x="19100" y="14822"/>
                  <a:pt x="19381" y="15443"/>
                  <a:pt x="19727" y="15443"/>
                </a:cubicBezTo>
                <a:close/>
                <a:moveTo>
                  <a:pt x="377" y="20213"/>
                </a:moveTo>
                <a:lnTo>
                  <a:pt x="0" y="20213"/>
                </a:lnTo>
                <a:lnTo>
                  <a:pt x="0" y="21478"/>
                </a:lnTo>
                <a:cubicBezTo>
                  <a:pt x="221" y="21278"/>
                  <a:pt x="377" y="20790"/>
                  <a:pt x="377" y="20213"/>
                </a:cubicBezTo>
                <a:close/>
                <a:moveTo>
                  <a:pt x="15982" y="18838"/>
                </a:moveTo>
                <a:cubicBezTo>
                  <a:pt x="15635" y="18838"/>
                  <a:pt x="15359" y="19459"/>
                  <a:pt x="15359" y="20213"/>
                </a:cubicBezTo>
                <a:lnTo>
                  <a:pt x="16609" y="20213"/>
                </a:lnTo>
                <a:cubicBezTo>
                  <a:pt x="16604" y="19459"/>
                  <a:pt x="16323" y="18838"/>
                  <a:pt x="15982" y="18838"/>
                </a:cubicBezTo>
                <a:close/>
                <a:moveTo>
                  <a:pt x="13486" y="18838"/>
                </a:moveTo>
                <a:cubicBezTo>
                  <a:pt x="13140" y="18838"/>
                  <a:pt x="12864" y="19459"/>
                  <a:pt x="12864" y="20213"/>
                </a:cubicBezTo>
                <a:lnTo>
                  <a:pt x="14114" y="20213"/>
                </a:lnTo>
                <a:cubicBezTo>
                  <a:pt x="14109" y="19459"/>
                  <a:pt x="13828" y="18838"/>
                  <a:pt x="13486" y="18838"/>
                </a:cubicBezTo>
                <a:close/>
                <a:moveTo>
                  <a:pt x="14731" y="21600"/>
                </a:moveTo>
                <a:cubicBezTo>
                  <a:pt x="15078" y="21600"/>
                  <a:pt x="15354" y="20979"/>
                  <a:pt x="15354" y="20224"/>
                </a:cubicBezTo>
                <a:lnTo>
                  <a:pt x="14104" y="20224"/>
                </a:lnTo>
                <a:cubicBezTo>
                  <a:pt x="14109" y="20979"/>
                  <a:pt x="14390" y="21600"/>
                  <a:pt x="14731" y="21600"/>
                </a:cubicBezTo>
                <a:close/>
                <a:moveTo>
                  <a:pt x="10986" y="18838"/>
                </a:moveTo>
                <a:cubicBezTo>
                  <a:pt x="10639" y="18838"/>
                  <a:pt x="10363" y="19459"/>
                  <a:pt x="10363" y="20213"/>
                </a:cubicBezTo>
                <a:lnTo>
                  <a:pt x="11613" y="20213"/>
                </a:lnTo>
                <a:cubicBezTo>
                  <a:pt x="11613" y="19459"/>
                  <a:pt x="11332" y="18838"/>
                  <a:pt x="10986" y="18838"/>
                </a:cubicBezTo>
                <a:close/>
                <a:moveTo>
                  <a:pt x="17227" y="21600"/>
                </a:moveTo>
                <a:cubicBezTo>
                  <a:pt x="17573" y="21600"/>
                  <a:pt x="17849" y="20979"/>
                  <a:pt x="17849" y="20224"/>
                </a:cubicBezTo>
                <a:lnTo>
                  <a:pt x="16599" y="20224"/>
                </a:lnTo>
                <a:cubicBezTo>
                  <a:pt x="16604" y="20979"/>
                  <a:pt x="16885" y="21600"/>
                  <a:pt x="17227" y="21600"/>
                </a:cubicBezTo>
                <a:close/>
                <a:moveTo>
                  <a:pt x="19727" y="21600"/>
                </a:moveTo>
                <a:cubicBezTo>
                  <a:pt x="20074" y="21600"/>
                  <a:pt x="20350" y="20979"/>
                  <a:pt x="20350" y="20224"/>
                </a:cubicBezTo>
                <a:lnTo>
                  <a:pt x="19100" y="20224"/>
                </a:lnTo>
                <a:cubicBezTo>
                  <a:pt x="19100" y="20979"/>
                  <a:pt x="19381" y="21600"/>
                  <a:pt x="19727" y="21600"/>
                </a:cubicBezTo>
                <a:close/>
                <a:moveTo>
                  <a:pt x="20972" y="18838"/>
                </a:moveTo>
                <a:cubicBezTo>
                  <a:pt x="20626" y="18838"/>
                  <a:pt x="20350" y="19459"/>
                  <a:pt x="20350" y="20213"/>
                </a:cubicBezTo>
                <a:lnTo>
                  <a:pt x="21600" y="20213"/>
                </a:lnTo>
                <a:cubicBezTo>
                  <a:pt x="21600" y="19459"/>
                  <a:pt x="21319" y="18838"/>
                  <a:pt x="20972" y="18838"/>
                </a:cubicBezTo>
                <a:close/>
                <a:moveTo>
                  <a:pt x="18477" y="18838"/>
                </a:moveTo>
                <a:cubicBezTo>
                  <a:pt x="18131" y="18838"/>
                  <a:pt x="17854" y="19459"/>
                  <a:pt x="17854" y="20213"/>
                </a:cubicBezTo>
                <a:lnTo>
                  <a:pt x="19105" y="20213"/>
                </a:lnTo>
                <a:cubicBezTo>
                  <a:pt x="19100" y="19459"/>
                  <a:pt x="18823" y="18838"/>
                  <a:pt x="18477" y="18838"/>
                </a:cubicBezTo>
                <a:close/>
                <a:moveTo>
                  <a:pt x="15982" y="12680"/>
                </a:moveTo>
                <a:cubicBezTo>
                  <a:pt x="15635" y="12680"/>
                  <a:pt x="15359" y="13302"/>
                  <a:pt x="15359" y="14056"/>
                </a:cubicBezTo>
                <a:lnTo>
                  <a:pt x="16609" y="14056"/>
                </a:lnTo>
                <a:cubicBezTo>
                  <a:pt x="16604" y="13302"/>
                  <a:pt x="16323" y="12680"/>
                  <a:pt x="15982" y="12680"/>
                </a:cubicBezTo>
                <a:close/>
                <a:moveTo>
                  <a:pt x="10986" y="12680"/>
                </a:moveTo>
                <a:cubicBezTo>
                  <a:pt x="10639" y="12680"/>
                  <a:pt x="10363" y="13302"/>
                  <a:pt x="10363" y="14056"/>
                </a:cubicBezTo>
                <a:lnTo>
                  <a:pt x="11613" y="14056"/>
                </a:lnTo>
                <a:cubicBezTo>
                  <a:pt x="11613" y="13302"/>
                  <a:pt x="11332" y="12680"/>
                  <a:pt x="10986" y="12680"/>
                </a:cubicBezTo>
                <a:close/>
                <a:moveTo>
                  <a:pt x="13486" y="12680"/>
                </a:moveTo>
                <a:cubicBezTo>
                  <a:pt x="13140" y="12680"/>
                  <a:pt x="12864" y="13302"/>
                  <a:pt x="12864" y="14056"/>
                </a:cubicBezTo>
                <a:lnTo>
                  <a:pt x="14114" y="14056"/>
                </a:lnTo>
                <a:cubicBezTo>
                  <a:pt x="14109" y="13302"/>
                  <a:pt x="13828" y="12680"/>
                  <a:pt x="13486" y="12680"/>
                </a:cubicBezTo>
                <a:close/>
                <a:moveTo>
                  <a:pt x="8490" y="12680"/>
                </a:moveTo>
                <a:cubicBezTo>
                  <a:pt x="8144" y="12680"/>
                  <a:pt x="7868" y="13302"/>
                  <a:pt x="7868" y="14056"/>
                </a:cubicBezTo>
                <a:lnTo>
                  <a:pt x="9118" y="14056"/>
                </a:lnTo>
                <a:cubicBezTo>
                  <a:pt x="9113" y="13302"/>
                  <a:pt x="8837" y="12680"/>
                  <a:pt x="8490" y="12680"/>
                </a:cubicBezTo>
                <a:close/>
                <a:moveTo>
                  <a:pt x="20556" y="13047"/>
                </a:moveTo>
                <a:cubicBezTo>
                  <a:pt x="20430" y="13302"/>
                  <a:pt x="20350" y="13657"/>
                  <a:pt x="20350" y="14067"/>
                </a:cubicBezTo>
                <a:lnTo>
                  <a:pt x="21600" y="14067"/>
                </a:lnTo>
                <a:cubicBezTo>
                  <a:pt x="21600" y="13834"/>
                  <a:pt x="21575" y="13623"/>
                  <a:pt x="21530" y="13435"/>
                </a:cubicBezTo>
                <a:cubicBezTo>
                  <a:pt x="21203" y="13302"/>
                  <a:pt x="20877" y="13180"/>
                  <a:pt x="20556" y="13047"/>
                </a:cubicBezTo>
                <a:close/>
                <a:moveTo>
                  <a:pt x="18477" y="12680"/>
                </a:moveTo>
                <a:cubicBezTo>
                  <a:pt x="18131" y="12680"/>
                  <a:pt x="17854" y="13302"/>
                  <a:pt x="17854" y="14056"/>
                </a:cubicBezTo>
                <a:lnTo>
                  <a:pt x="19105" y="14056"/>
                </a:lnTo>
                <a:cubicBezTo>
                  <a:pt x="19100" y="13302"/>
                  <a:pt x="18823" y="12680"/>
                  <a:pt x="18477" y="12680"/>
                </a:cubicBezTo>
                <a:close/>
                <a:moveTo>
                  <a:pt x="20199" y="12902"/>
                </a:moveTo>
                <a:cubicBezTo>
                  <a:pt x="19843" y="12758"/>
                  <a:pt x="19486" y="12603"/>
                  <a:pt x="19130" y="12447"/>
                </a:cubicBezTo>
                <a:cubicBezTo>
                  <a:pt x="19210" y="12991"/>
                  <a:pt x="19446" y="13390"/>
                  <a:pt x="19722" y="13390"/>
                </a:cubicBezTo>
                <a:cubicBezTo>
                  <a:pt x="19918" y="13390"/>
                  <a:pt x="20089" y="13202"/>
                  <a:pt x="20199" y="12902"/>
                </a:cubicBezTo>
                <a:close/>
                <a:moveTo>
                  <a:pt x="5995" y="12680"/>
                </a:moveTo>
                <a:cubicBezTo>
                  <a:pt x="5649" y="12680"/>
                  <a:pt x="5372" y="13302"/>
                  <a:pt x="5372" y="14056"/>
                </a:cubicBezTo>
                <a:lnTo>
                  <a:pt x="6618" y="14056"/>
                </a:lnTo>
                <a:cubicBezTo>
                  <a:pt x="6618" y="13302"/>
                  <a:pt x="6341" y="12680"/>
                  <a:pt x="5995" y="12680"/>
                </a:cubicBezTo>
                <a:close/>
                <a:moveTo>
                  <a:pt x="0" y="15332"/>
                </a:moveTo>
                <a:cubicBezTo>
                  <a:pt x="221" y="15121"/>
                  <a:pt x="377" y="14633"/>
                  <a:pt x="377" y="14067"/>
                </a:cubicBezTo>
                <a:lnTo>
                  <a:pt x="0" y="14067"/>
                </a:lnTo>
                <a:lnTo>
                  <a:pt x="0" y="15332"/>
                </a:lnTo>
                <a:close/>
                <a:moveTo>
                  <a:pt x="4745" y="15443"/>
                </a:moveTo>
                <a:cubicBezTo>
                  <a:pt x="5091" y="15443"/>
                  <a:pt x="5367" y="14822"/>
                  <a:pt x="5367" y="14067"/>
                </a:cubicBezTo>
                <a:lnTo>
                  <a:pt x="4117" y="14067"/>
                </a:lnTo>
                <a:cubicBezTo>
                  <a:pt x="4122" y="14822"/>
                  <a:pt x="4403" y="15443"/>
                  <a:pt x="4745" y="15443"/>
                </a:cubicBezTo>
                <a:close/>
                <a:moveTo>
                  <a:pt x="7240" y="15443"/>
                </a:moveTo>
                <a:cubicBezTo>
                  <a:pt x="7587" y="15443"/>
                  <a:pt x="7863" y="14822"/>
                  <a:pt x="7863" y="14067"/>
                </a:cubicBezTo>
                <a:lnTo>
                  <a:pt x="6618" y="14067"/>
                </a:lnTo>
                <a:cubicBezTo>
                  <a:pt x="6618" y="14822"/>
                  <a:pt x="6899" y="15443"/>
                  <a:pt x="7240" y="15443"/>
                </a:cubicBezTo>
                <a:close/>
                <a:moveTo>
                  <a:pt x="9741" y="15443"/>
                </a:moveTo>
                <a:cubicBezTo>
                  <a:pt x="10087" y="15443"/>
                  <a:pt x="10363" y="14822"/>
                  <a:pt x="10363" y="14067"/>
                </a:cubicBezTo>
                <a:lnTo>
                  <a:pt x="9113" y="14067"/>
                </a:lnTo>
                <a:cubicBezTo>
                  <a:pt x="9113" y="14822"/>
                  <a:pt x="9394" y="15443"/>
                  <a:pt x="9741" y="15443"/>
                </a:cubicBezTo>
                <a:close/>
                <a:moveTo>
                  <a:pt x="3500" y="12680"/>
                </a:moveTo>
                <a:cubicBezTo>
                  <a:pt x="3153" y="12680"/>
                  <a:pt x="2877" y="13302"/>
                  <a:pt x="2877" y="14056"/>
                </a:cubicBezTo>
                <a:lnTo>
                  <a:pt x="4127" y="14056"/>
                </a:lnTo>
                <a:cubicBezTo>
                  <a:pt x="4122" y="13302"/>
                  <a:pt x="3841" y="12680"/>
                  <a:pt x="3500" y="12680"/>
                </a:cubicBezTo>
                <a:close/>
                <a:moveTo>
                  <a:pt x="999" y="12680"/>
                </a:moveTo>
                <a:cubicBezTo>
                  <a:pt x="653" y="12680"/>
                  <a:pt x="377" y="13302"/>
                  <a:pt x="377" y="14056"/>
                </a:cubicBezTo>
                <a:lnTo>
                  <a:pt x="1627" y="14056"/>
                </a:lnTo>
                <a:cubicBezTo>
                  <a:pt x="1627" y="13302"/>
                  <a:pt x="1346" y="12680"/>
                  <a:pt x="999" y="12680"/>
                </a:cubicBezTo>
                <a:close/>
                <a:moveTo>
                  <a:pt x="12236" y="15443"/>
                </a:moveTo>
                <a:cubicBezTo>
                  <a:pt x="12582" y="15443"/>
                  <a:pt x="12859" y="14822"/>
                  <a:pt x="12859" y="14067"/>
                </a:cubicBezTo>
                <a:lnTo>
                  <a:pt x="11608" y="14067"/>
                </a:lnTo>
                <a:cubicBezTo>
                  <a:pt x="11613" y="14822"/>
                  <a:pt x="11890" y="15443"/>
                  <a:pt x="12236" y="15443"/>
                </a:cubicBezTo>
                <a:close/>
                <a:moveTo>
                  <a:pt x="2249" y="15443"/>
                </a:moveTo>
                <a:cubicBezTo>
                  <a:pt x="2596" y="15443"/>
                  <a:pt x="2872" y="14822"/>
                  <a:pt x="2872" y="14067"/>
                </a:cubicBezTo>
                <a:lnTo>
                  <a:pt x="1622" y="14067"/>
                </a:lnTo>
                <a:cubicBezTo>
                  <a:pt x="1627" y="14822"/>
                  <a:pt x="1903" y="15443"/>
                  <a:pt x="2249" y="15443"/>
                </a:cubicBezTo>
                <a:close/>
                <a:moveTo>
                  <a:pt x="17227" y="15443"/>
                </a:moveTo>
                <a:cubicBezTo>
                  <a:pt x="17573" y="15443"/>
                  <a:pt x="17849" y="14822"/>
                  <a:pt x="17849" y="14067"/>
                </a:cubicBezTo>
                <a:lnTo>
                  <a:pt x="16599" y="14067"/>
                </a:lnTo>
                <a:cubicBezTo>
                  <a:pt x="16604" y="14822"/>
                  <a:pt x="16885" y="15443"/>
                  <a:pt x="17227" y="15443"/>
                </a:cubicBezTo>
                <a:close/>
                <a:moveTo>
                  <a:pt x="13486" y="14733"/>
                </a:moveTo>
                <a:cubicBezTo>
                  <a:pt x="13140" y="14733"/>
                  <a:pt x="12864" y="15354"/>
                  <a:pt x="12864" y="16108"/>
                </a:cubicBezTo>
                <a:lnTo>
                  <a:pt x="14114" y="16108"/>
                </a:lnTo>
                <a:cubicBezTo>
                  <a:pt x="14109" y="15354"/>
                  <a:pt x="13828" y="14733"/>
                  <a:pt x="13486" y="14733"/>
                </a:cubicBezTo>
                <a:close/>
                <a:moveTo>
                  <a:pt x="18477" y="14733"/>
                </a:moveTo>
                <a:cubicBezTo>
                  <a:pt x="18131" y="14733"/>
                  <a:pt x="17854" y="15354"/>
                  <a:pt x="17854" y="16108"/>
                </a:cubicBezTo>
                <a:lnTo>
                  <a:pt x="19105" y="16108"/>
                </a:lnTo>
                <a:cubicBezTo>
                  <a:pt x="19100" y="15354"/>
                  <a:pt x="18823" y="14733"/>
                  <a:pt x="18477" y="14733"/>
                </a:cubicBezTo>
                <a:close/>
                <a:moveTo>
                  <a:pt x="15982" y="14733"/>
                </a:moveTo>
                <a:cubicBezTo>
                  <a:pt x="15635" y="14733"/>
                  <a:pt x="15359" y="15354"/>
                  <a:pt x="15359" y="16108"/>
                </a:cubicBezTo>
                <a:lnTo>
                  <a:pt x="16609" y="16108"/>
                </a:lnTo>
                <a:cubicBezTo>
                  <a:pt x="16604" y="15354"/>
                  <a:pt x="16323" y="14733"/>
                  <a:pt x="15982" y="14733"/>
                </a:cubicBezTo>
                <a:close/>
                <a:moveTo>
                  <a:pt x="5995" y="10628"/>
                </a:moveTo>
                <a:cubicBezTo>
                  <a:pt x="5649" y="10628"/>
                  <a:pt x="5372" y="11249"/>
                  <a:pt x="5372" y="12004"/>
                </a:cubicBezTo>
                <a:lnTo>
                  <a:pt x="6618" y="12004"/>
                </a:lnTo>
                <a:cubicBezTo>
                  <a:pt x="6618" y="11249"/>
                  <a:pt x="6341" y="10628"/>
                  <a:pt x="5995" y="10628"/>
                </a:cubicBezTo>
                <a:close/>
                <a:moveTo>
                  <a:pt x="10986" y="14733"/>
                </a:moveTo>
                <a:cubicBezTo>
                  <a:pt x="10639" y="14733"/>
                  <a:pt x="10363" y="15354"/>
                  <a:pt x="10363" y="16108"/>
                </a:cubicBezTo>
                <a:lnTo>
                  <a:pt x="11613" y="16108"/>
                </a:lnTo>
                <a:cubicBezTo>
                  <a:pt x="11613" y="15354"/>
                  <a:pt x="11332" y="14733"/>
                  <a:pt x="10986" y="14733"/>
                </a:cubicBezTo>
                <a:close/>
                <a:moveTo>
                  <a:pt x="20972" y="14733"/>
                </a:moveTo>
                <a:cubicBezTo>
                  <a:pt x="20626" y="14733"/>
                  <a:pt x="20350" y="15354"/>
                  <a:pt x="20350" y="16108"/>
                </a:cubicBezTo>
                <a:lnTo>
                  <a:pt x="21600" y="16108"/>
                </a:lnTo>
                <a:cubicBezTo>
                  <a:pt x="21600" y="15354"/>
                  <a:pt x="21319" y="14733"/>
                  <a:pt x="20972" y="14733"/>
                </a:cubicBezTo>
                <a:close/>
                <a:moveTo>
                  <a:pt x="3500" y="10628"/>
                </a:moveTo>
                <a:cubicBezTo>
                  <a:pt x="3153" y="10628"/>
                  <a:pt x="2877" y="11249"/>
                  <a:pt x="2877" y="12004"/>
                </a:cubicBezTo>
                <a:lnTo>
                  <a:pt x="4127" y="12004"/>
                </a:lnTo>
                <a:cubicBezTo>
                  <a:pt x="4122" y="11249"/>
                  <a:pt x="3841" y="10628"/>
                  <a:pt x="3500" y="10628"/>
                </a:cubicBezTo>
                <a:close/>
                <a:moveTo>
                  <a:pt x="999" y="10628"/>
                </a:moveTo>
                <a:cubicBezTo>
                  <a:pt x="653" y="10628"/>
                  <a:pt x="377" y="11249"/>
                  <a:pt x="377" y="12004"/>
                </a:cubicBezTo>
                <a:lnTo>
                  <a:pt x="1627" y="12004"/>
                </a:lnTo>
                <a:cubicBezTo>
                  <a:pt x="1627" y="11249"/>
                  <a:pt x="1346" y="10628"/>
                  <a:pt x="999" y="10628"/>
                </a:cubicBezTo>
                <a:close/>
                <a:moveTo>
                  <a:pt x="8490" y="14733"/>
                </a:moveTo>
                <a:cubicBezTo>
                  <a:pt x="8144" y="14733"/>
                  <a:pt x="7868" y="15354"/>
                  <a:pt x="7868" y="16108"/>
                </a:cubicBezTo>
                <a:lnTo>
                  <a:pt x="9118" y="16108"/>
                </a:lnTo>
                <a:cubicBezTo>
                  <a:pt x="9113" y="15354"/>
                  <a:pt x="8837" y="14733"/>
                  <a:pt x="8490" y="14733"/>
                </a:cubicBezTo>
                <a:close/>
                <a:moveTo>
                  <a:pt x="2249" y="17495"/>
                </a:moveTo>
                <a:cubicBezTo>
                  <a:pt x="2596" y="17495"/>
                  <a:pt x="2872" y="16874"/>
                  <a:pt x="2872" y="16120"/>
                </a:cubicBezTo>
                <a:lnTo>
                  <a:pt x="1622" y="16120"/>
                </a:lnTo>
                <a:cubicBezTo>
                  <a:pt x="1627" y="16874"/>
                  <a:pt x="1903" y="17495"/>
                  <a:pt x="2249" y="17495"/>
                </a:cubicBezTo>
                <a:close/>
                <a:moveTo>
                  <a:pt x="5995" y="14733"/>
                </a:moveTo>
                <a:cubicBezTo>
                  <a:pt x="5649" y="14733"/>
                  <a:pt x="5372" y="15354"/>
                  <a:pt x="5372" y="16108"/>
                </a:cubicBezTo>
                <a:lnTo>
                  <a:pt x="6618" y="16108"/>
                </a:lnTo>
                <a:cubicBezTo>
                  <a:pt x="6618" y="15354"/>
                  <a:pt x="6341" y="14733"/>
                  <a:pt x="5995" y="14733"/>
                </a:cubicBezTo>
                <a:close/>
                <a:moveTo>
                  <a:pt x="7240" y="17495"/>
                </a:moveTo>
                <a:cubicBezTo>
                  <a:pt x="7587" y="17495"/>
                  <a:pt x="7863" y="16874"/>
                  <a:pt x="7863" y="16120"/>
                </a:cubicBezTo>
                <a:lnTo>
                  <a:pt x="6618" y="16120"/>
                </a:lnTo>
                <a:cubicBezTo>
                  <a:pt x="6618" y="16874"/>
                  <a:pt x="6899" y="17495"/>
                  <a:pt x="7240" y="17495"/>
                </a:cubicBezTo>
                <a:close/>
                <a:moveTo>
                  <a:pt x="4745" y="17495"/>
                </a:moveTo>
                <a:cubicBezTo>
                  <a:pt x="5091" y="17495"/>
                  <a:pt x="5367" y="16874"/>
                  <a:pt x="5367" y="16120"/>
                </a:cubicBezTo>
                <a:lnTo>
                  <a:pt x="4117" y="16120"/>
                </a:lnTo>
                <a:cubicBezTo>
                  <a:pt x="4122" y="16874"/>
                  <a:pt x="4403" y="17495"/>
                  <a:pt x="4745" y="17495"/>
                </a:cubicBezTo>
                <a:close/>
                <a:moveTo>
                  <a:pt x="8490" y="18838"/>
                </a:moveTo>
                <a:cubicBezTo>
                  <a:pt x="8144" y="18838"/>
                  <a:pt x="7868" y="19459"/>
                  <a:pt x="7868" y="20213"/>
                </a:cubicBezTo>
                <a:lnTo>
                  <a:pt x="9118" y="20213"/>
                </a:lnTo>
                <a:cubicBezTo>
                  <a:pt x="9113" y="19459"/>
                  <a:pt x="8837" y="18838"/>
                  <a:pt x="8490" y="18838"/>
                </a:cubicBezTo>
                <a:close/>
                <a:moveTo>
                  <a:pt x="3500" y="14733"/>
                </a:moveTo>
                <a:cubicBezTo>
                  <a:pt x="3153" y="14733"/>
                  <a:pt x="2877" y="15354"/>
                  <a:pt x="2877" y="16108"/>
                </a:cubicBezTo>
                <a:lnTo>
                  <a:pt x="4127" y="16108"/>
                </a:lnTo>
                <a:cubicBezTo>
                  <a:pt x="4122" y="15354"/>
                  <a:pt x="3841" y="14733"/>
                  <a:pt x="3500" y="14733"/>
                </a:cubicBezTo>
                <a:close/>
                <a:moveTo>
                  <a:pt x="999" y="14733"/>
                </a:moveTo>
                <a:cubicBezTo>
                  <a:pt x="653" y="14733"/>
                  <a:pt x="377" y="15354"/>
                  <a:pt x="377" y="16108"/>
                </a:cubicBezTo>
                <a:lnTo>
                  <a:pt x="1627" y="16108"/>
                </a:lnTo>
                <a:cubicBezTo>
                  <a:pt x="1627" y="15354"/>
                  <a:pt x="1346" y="14733"/>
                  <a:pt x="999" y="14733"/>
                </a:cubicBezTo>
                <a:close/>
                <a:moveTo>
                  <a:pt x="0" y="17384"/>
                </a:moveTo>
                <a:cubicBezTo>
                  <a:pt x="221" y="17173"/>
                  <a:pt x="377" y="16685"/>
                  <a:pt x="377" y="16120"/>
                </a:cubicBezTo>
                <a:lnTo>
                  <a:pt x="0" y="16120"/>
                </a:lnTo>
                <a:lnTo>
                  <a:pt x="0" y="17384"/>
                </a:lnTo>
                <a:close/>
                <a:moveTo>
                  <a:pt x="2249" y="13390"/>
                </a:moveTo>
                <a:cubicBezTo>
                  <a:pt x="2596" y="13390"/>
                  <a:pt x="2872" y="12769"/>
                  <a:pt x="2872" y="12015"/>
                </a:cubicBezTo>
                <a:lnTo>
                  <a:pt x="1622" y="12015"/>
                </a:lnTo>
                <a:cubicBezTo>
                  <a:pt x="1627" y="12769"/>
                  <a:pt x="1903" y="13390"/>
                  <a:pt x="2249" y="13390"/>
                </a:cubicBezTo>
                <a:close/>
                <a:moveTo>
                  <a:pt x="4745" y="13390"/>
                </a:moveTo>
                <a:cubicBezTo>
                  <a:pt x="5091" y="13390"/>
                  <a:pt x="5367" y="12769"/>
                  <a:pt x="5367" y="12015"/>
                </a:cubicBezTo>
                <a:lnTo>
                  <a:pt x="4117" y="12015"/>
                </a:lnTo>
                <a:cubicBezTo>
                  <a:pt x="4122" y="12769"/>
                  <a:pt x="4403" y="13390"/>
                  <a:pt x="4745" y="13390"/>
                </a:cubicBezTo>
                <a:close/>
                <a:moveTo>
                  <a:pt x="377" y="12015"/>
                </a:moveTo>
                <a:lnTo>
                  <a:pt x="0" y="12015"/>
                </a:lnTo>
                <a:lnTo>
                  <a:pt x="0" y="13280"/>
                </a:lnTo>
                <a:cubicBezTo>
                  <a:pt x="221" y="13069"/>
                  <a:pt x="377" y="12581"/>
                  <a:pt x="377" y="12015"/>
                </a:cubicBezTo>
                <a:close/>
                <a:moveTo>
                  <a:pt x="7240" y="13390"/>
                </a:moveTo>
                <a:cubicBezTo>
                  <a:pt x="7587" y="13390"/>
                  <a:pt x="7863" y="12769"/>
                  <a:pt x="7863" y="12015"/>
                </a:cubicBezTo>
                <a:lnTo>
                  <a:pt x="6618" y="12015"/>
                </a:lnTo>
                <a:cubicBezTo>
                  <a:pt x="6618" y="12769"/>
                  <a:pt x="6899" y="13390"/>
                  <a:pt x="7240" y="13390"/>
                </a:cubicBezTo>
                <a:close/>
                <a:moveTo>
                  <a:pt x="999" y="18838"/>
                </a:moveTo>
                <a:cubicBezTo>
                  <a:pt x="653" y="18838"/>
                  <a:pt x="377" y="19459"/>
                  <a:pt x="377" y="20213"/>
                </a:cubicBezTo>
                <a:lnTo>
                  <a:pt x="1627" y="20213"/>
                </a:lnTo>
                <a:cubicBezTo>
                  <a:pt x="1627" y="19459"/>
                  <a:pt x="1346" y="18838"/>
                  <a:pt x="999" y="18838"/>
                </a:cubicBezTo>
                <a:close/>
                <a:moveTo>
                  <a:pt x="5995" y="18838"/>
                </a:moveTo>
                <a:cubicBezTo>
                  <a:pt x="5649" y="18838"/>
                  <a:pt x="5372" y="19459"/>
                  <a:pt x="5372" y="20213"/>
                </a:cubicBezTo>
                <a:lnTo>
                  <a:pt x="6618" y="20213"/>
                </a:lnTo>
                <a:cubicBezTo>
                  <a:pt x="6618" y="19459"/>
                  <a:pt x="6341" y="18838"/>
                  <a:pt x="5995" y="18838"/>
                </a:cubicBezTo>
                <a:close/>
                <a:moveTo>
                  <a:pt x="9741" y="13390"/>
                </a:moveTo>
                <a:cubicBezTo>
                  <a:pt x="10087" y="13390"/>
                  <a:pt x="10363" y="12769"/>
                  <a:pt x="10363" y="12015"/>
                </a:cubicBezTo>
                <a:lnTo>
                  <a:pt x="9113" y="12015"/>
                </a:lnTo>
                <a:cubicBezTo>
                  <a:pt x="9113" y="12769"/>
                  <a:pt x="9394" y="13390"/>
                  <a:pt x="9741" y="13390"/>
                </a:cubicBezTo>
                <a:close/>
                <a:moveTo>
                  <a:pt x="3500" y="18838"/>
                </a:moveTo>
                <a:cubicBezTo>
                  <a:pt x="3153" y="18838"/>
                  <a:pt x="2877" y="19459"/>
                  <a:pt x="2877" y="20213"/>
                </a:cubicBezTo>
                <a:lnTo>
                  <a:pt x="4127" y="20213"/>
                </a:lnTo>
                <a:cubicBezTo>
                  <a:pt x="4122" y="19459"/>
                  <a:pt x="3841" y="18838"/>
                  <a:pt x="3500" y="18838"/>
                </a:cubicBezTo>
                <a:close/>
                <a:moveTo>
                  <a:pt x="17227" y="13390"/>
                </a:moveTo>
                <a:cubicBezTo>
                  <a:pt x="17573" y="13390"/>
                  <a:pt x="17849" y="12769"/>
                  <a:pt x="17849" y="12015"/>
                </a:cubicBezTo>
                <a:lnTo>
                  <a:pt x="16599" y="12015"/>
                </a:lnTo>
                <a:cubicBezTo>
                  <a:pt x="16604" y="12769"/>
                  <a:pt x="16885" y="13390"/>
                  <a:pt x="17227" y="13390"/>
                </a:cubicBezTo>
                <a:close/>
                <a:moveTo>
                  <a:pt x="13486" y="10628"/>
                </a:moveTo>
                <a:cubicBezTo>
                  <a:pt x="13140" y="10628"/>
                  <a:pt x="12864" y="11249"/>
                  <a:pt x="12864" y="12004"/>
                </a:cubicBezTo>
                <a:lnTo>
                  <a:pt x="14114" y="12004"/>
                </a:lnTo>
                <a:cubicBezTo>
                  <a:pt x="14109" y="11249"/>
                  <a:pt x="13828" y="10628"/>
                  <a:pt x="13486" y="10628"/>
                </a:cubicBezTo>
                <a:close/>
                <a:moveTo>
                  <a:pt x="10986" y="10628"/>
                </a:moveTo>
                <a:cubicBezTo>
                  <a:pt x="10639" y="10628"/>
                  <a:pt x="10363" y="11249"/>
                  <a:pt x="10363" y="12004"/>
                </a:cubicBezTo>
                <a:lnTo>
                  <a:pt x="11613" y="12004"/>
                </a:lnTo>
                <a:cubicBezTo>
                  <a:pt x="11613" y="11249"/>
                  <a:pt x="11332" y="10628"/>
                  <a:pt x="10986" y="10628"/>
                </a:cubicBezTo>
                <a:close/>
                <a:moveTo>
                  <a:pt x="16484" y="11205"/>
                </a:moveTo>
                <a:cubicBezTo>
                  <a:pt x="16218" y="11072"/>
                  <a:pt x="15951" y="10939"/>
                  <a:pt x="15690" y="10794"/>
                </a:cubicBezTo>
                <a:cubicBezTo>
                  <a:pt x="15490" y="11027"/>
                  <a:pt x="15359" y="11482"/>
                  <a:pt x="15359" y="12015"/>
                </a:cubicBezTo>
                <a:lnTo>
                  <a:pt x="16609" y="12015"/>
                </a:lnTo>
                <a:cubicBezTo>
                  <a:pt x="16604" y="11704"/>
                  <a:pt x="16559" y="11427"/>
                  <a:pt x="16484" y="11205"/>
                </a:cubicBezTo>
                <a:close/>
                <a:moveTo>
                  <a:pt x="12236" y="13390"/>
                </a:moveTo>
                <a:cubicBezTo>
                  <a:pt x="12582" y="13390"/>
                  <a:pt x="12859" y="12769"/>
                  <a:pt x="12859" y="12015"/>
                </a:cubicBezTo>
                <a:lnTo>
                  <a:pt x="11608" y="12015"/>
                </a:lnTo>
                <a:cubicBezTo>
                  <a:pt x="11613" y="12769"/>
                  <a:pt x="11890" y="13390"/>
                  <a:pt x="12236" y="13390"/>
                </a:cubicBezTo>
                <a:close/>
                <a:moveTo>
                  <a:pt x="14731" y="13390"/>
                </a:moveTo>
                <a:cubicBezTo>
                  <a:pt x="15078" y="13390"/>
                  <a:pt x="15354" y="12769"/>
                  <a:pt x="15354" y="12015"/>
                </a:cubicBezTo>
                <a:lnTo>
                  <a:pt x="14104" y="12015"/>
                </a:lnTo>
                <a:cubicBezTo>
                  <a:pt x="14109" y="12769"/>
                  <a:pt x="14390" y="13390"/>
                  <a:pt x="14731" y="13390"/>
                </a:cubicBezTo>
                <a:close/>
                <a:moveTo>
                  <a:pt x="17854" y="11871"/>
                </a:moveTo>
                <a:cubicBezTo>
                  <a:pt x="17854" y="11915"/>
                  <a:pt x="17849" y="11970"/>
                  <a:pt x="17849" y="12015"/>
                </a:cubicBezTo>
                <a:lnTo>
                  <a:pt x="18156" y="12015"/>
                </a:lnTo>
                <a:cubicBezTo>
                  <a:pt x="18060" y="11970"/>
                  <a:pt x="17960" y="11915"/>
                  <a:pt x="17854" y="11871"/>
                </a:cubicBezTo>
                <a:close/>
                <a:moveTo>
                  <a:pt x="8490" y="10628"/>
                </a:moveTo>
                <a:cubicBezTo>
                  <a:pt x="8144" y="10628"/>
                  <a:pt x="7868" y="11249"/>
                  <a:pt x="7868" y="12004"/>
                </a:cubicBezTo>
                <a:lnTo>
                  <a:pt x="9118" y="12004"/>
                </a:lnTo>
                <a:cubicBezTo>
                  <a:pt x="9113" y="11249"/>
                  <a:pt x="8837" y="10628"/>
                  <a:pt x="8490" y="10628"/>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EE2C7957-55E9-0048-8C2E-8041DB24E2FE}"/>
              </a:ext>
            </a:extLst>
          </p:cNvPr>
          <p:cNvSpPr/>
          <p:nvPr userDrawn="1"/>
        </p:nvSpPr>
        <p:spPr>
          <a:xfrm>
            <a:off x="1" y="4175441"/>
            <a:ext cx="9143999" cy="2530159"/>
          </a:xfrm>
          <a:custGeom>
            <a:avLst/>
            <a:gdLst/>
            <a:ahLst/>
            <a:cxnLst>
              <a:cxn ang="0">
                <a:pos x="wd2" y="hd2"/>
              </a:cxn>
              <a:cxn ang="5400000">
                <a:pos x="wd2" y="hd2"/>
              </a:cxn>
              <a:cxn ang="10800000">
                <a:pos x="wd2" y="hd2"/>
              </a:cxn>
              <a:cxn ang="16200000">
                <a:pos x="wd2" y="hd2"/>
              </a:cxn>
            </a:cxnLst>
            <a:rect l="0" t="0" r="r" b="b"/>
            <a:pathLst>
              <a:path w="21600" h="21452" extrusionOk="0">
                <a:moveTo>
                  <a:pt x="0" y="21452"/>
                </a:moveTo>
                <a:lnTo>
                  <a:pt x="21600" y="21452"/>
                </a:lnTo>
                <a:lnTo>
                  <a:pt x="21600" y="89"/>
                </a:lnTo>
                <a:cubicBezTo>
                  <a:pt x="20089" y="-148"/>
                  <a:pt x="18586" y="89"/>
                  <a:pt x="17057" y="800"/>
                </a:cubicBezTo>
                <a:cubicBezTo>
                  <a:pt x="15438" y="1553"/>
                  <a:pt x="13842" y="2727"/>
                  <a:pt x="12274" y="4374"/>
                </a:cubicBezTo>
                <a:cubicBezTo>
                  <a:pt x="10694" y="6043"/>
                  <a:pt x="9185" y="8520"/>
                  <a:pt x="7596" y="10146"/>
                </a:cubicBezTo>
                <a:cubicBezTo>
                  <a:pt x="5110" y="12698"/>
                  <a:pt x="2564" y="14399"/>
                  <a:pt x="0" y="15497"/>
                </a:cubicBezTo>
                <a:lnTo>
                  <a:pt x="0" y="2145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3B383E10-1AAA-3D49-AD72-C7406F9B9350}"/>
              </a:ext>
            </a:extLst>
          </p:cNvPr>
          <p:cNvSpPr/>
          <p:nvPr userDrawn="1"/>
        </p:nvSpPr>
        <p:spPr>
          <a:xfrm>
            <a:off x="0" y="4327842"/>
            <a:ext cx="9144000" cy="2530158"/>
          </a:xfrm>
          <a:custGeom>
            <a:avLst/>
            <a:gdLst/>
            <a:ahLst/>
            <a:cxnLst>
              <a:cxn ang="0">
                <a:pos x="wd2" y="hd2"/>
              </a:cxn>
              <a:cxn ang="5400000">
                <a:pos x="wd2" y="hd2"/>
              </a:cxn>
              <a:cxn ang="10800000">
                <a:pos x="wd2" y="hd2"/>
              </a:cxn>
              <a:cxn ang="16200000">
                <a:pos x="wd2" y="hd2"/>
              </a:cxn>
            </a:cxnLst>
            <a:rect l="0" t="0" r="r" b="b"/>
            <a:pathLst>
              <a:path w="21600" h="21335" extrusionOk="0">
                <a:moveTo>
                  <a:pt x="19504" y="10091"/>
                </a:moveTo>
                <a:cubicBezTo>
                  <a:pt x="17915" y="8463"/>
                  <a:pt x="16403" y="6000"/>
                  <a:pt x="14826" y="4351"/>
                </a:cubicBezTo>
                <a:cubicBezTo>
                  <a:pt x="13260" y="2701"/>
                  <a:pt x="11662" y="1545"/>
                  <a:pt x="10043" y="795"/>
                </a:cubicBezTo>
                <a:cubicBezTo>
                  <a:pt x="7746" y="-265"/>
                  <a:pt x="5509" y="-265"/>
                  <a:pt x="3212" y="795"/>
                </a:cubicBezTo>
                <a:cubicBezTo>
                  <a:pt x="2129" y="1299"/>
                  <a:pt x="1059" y="1984"/>
                  <a:pt x="0" y="2873"/>
                </a:cubicBezTo>
                <a:lnTo>
                  <a:pt x="0" y="21335"/>
                </a:lnTo>
                <a:lnTo>
                  <a:pt x="21600" y="21335"/>
                </a:lnTo>
                <a:lnTo>
                  <a:pt x="21600" y="12040"/>
                </a:lnTo>
                <a:cubicBezTo>
                  <a:pt x="20898" y="11440"/>
                  <a:pt x="20197" y="10797"/>
                  <a:pt x="19504" y="10091"/>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0C5E8D20-32C6-AD44-8E71-35F527882621}"/>
              </a:ext>
            </a:extLst>
          </p:cNvPr>
          <p:cNvSpPr/>
          <p:nvPr userDrawn="1"/>
        </p:nvSpPr>
        <p:spPr>
          <a:xfrm>
            <a:off x="2910839" y="5229860"/>
            <a:ext cx="6233161" cy="1628140"/>
          </a:xfrm>
          <a:custGeom>
            <a:avLst/>
            <a:gdLst/>
            <a:ahLst/>
            <a:cxnLst>
              <a:cxn ang="0">
                <a:pos x="wd2" y="hd2"/>
              </a:cxn>
              <a:cxn ang="5400000">
                <a:pos x="wd2" y="hd2"/>
              </a:cxn>
              <a:cxn ang="10800000">
                <a:pos x="wd2" y="hd2"/>
              </a:cxn>
              <a:cxn ang="16200000">
                <a:pos x="wd2" y="hd2"/>
              </a:cxn>
            </a:cxnLst>
            <a:rect l="0" t="0" r="r" b="b"/>
            <a:pathLst>
              <a:path w="21600" h="21600" extrusionOk="0">
                <a:moveTo>
                  <a:pt x="10941" y="17657"/>
                </a:moveTo>
                <a:lnTo>
                  <a:pt x="12037" y="17657"/>
                </a:lnTo>
                <a:cubicBezTo>
                  <a:pt x="12037" y="18820"/>
                  <a:pt x="11790" y="19747"/>
                  <a:pt x="11491" y="19747"/>
                </a:cubicBezTo>
                <a:cubicBezTo>
                  <a:pt x="11192" y="19747"/>
                  <a:pt x="10941" y="18820"/>
                  <a:pt x="10941" y="17657"/>
                </a:cubicBezTo>
                <a:close/>
                <a:moveTo>
                  <a:pt x="13678" y="19764"/>
                </a:moveTo>
                <a:cubicBezTo>
                  <a:pt x="13982" y="19764"/>
                  <a:pt x="14224" y="18820"/>
                  <a:pt x="14224" y="17674"/>
                </a:cubicBezTo>
                <a:lnTo>
                  <a:pt x="13128" y="17674"/>
                </a:lnTo>
                <a:cubicBezTo>
                  <a:pt x="13133" y="18820"/>
                  <a:pt x="13375" y="19764"/>
                  <a:pt x="13678" y="19764"/>
                </a:cubicBezTo>
                <a:close/>
                <a:moveTo>
                  <a:pt x="9304" y="19764"/>
                </a:moveTo>
                <a:cubicBezTo>
                  <a:pt x="9607" y="19764"/>
                  <a:pt x="9849" y="18820"/>
                  <a:pt x="9849" y="17674"/>
                </a:cubicBezTo>
                <a:lnTo>
                  <a:pt x="8754" y="17674"/>
                </a:lnTo>
                <a:cubicBezTo>
                  <a:pt x="8754" y="18820"/>
                  <a:pt x="9000" y="19764"/>
                  <a:pt x="9304" y="19764"/>
                </a:cubicBezTo>
                <a:close/>
                <a:moveTo>
                  <a:pt x="15866" y="19764"/>
                </a:moveTo>
                <a:cubicBezTo>
                  <a:pt x="16169" y="19764"/>
                  <a:pt x="16411" y="18820"/>
                  <a:pt x="16411" y="17674"/>
                </a:cubicBezTo>
                <a:lnTo>
                  <a:pt x="15315" y="17674"/>
                </a:lnTo>
                <a:cubicBezTo>
                  <a:pt x="15320" y="18820"/>
                  <a:pt x="15566" y="19764"/>
                  <a:pt x="15866" y="19764"/>
                </a:cubicBezTo>
                <a:close/>
                <a:moveTo>
                  <a:pt x="7112" y="19764"/>
                </a:moveTo>
                <a:cubicBezTo>
                  <a:pt x="7416" y="19764"/>
                  <a:pt x="7658" y="18820"/>
                  <a:pt x="7658" y="17674"/>
                </a:cubicBezTo>
                <a:lnTo>
                  <a:pt x="6562" y="17674"/>
                </a:lnTo>
                <a:cubicBezTo>
                  <a:pt x="6566" y="18820"/>
                  <a:pt x="6813" y="19764"/>
                  <a:pt x="7112" y="19764"/>
                </a:cubicBezTo>
                <a:close/>
                <a:moveTo>
                  <a:pt x="3222" y="18635"/>
                </a:moveTo>
                <a:cubicBezTo>
                  <a:pt x="2940" y="18837"/>
                  <a:pt x="2663" y="19056"/>
                  <a:pt x="2381" y="19241"/>
                </a:cubicBezTo>
                <a:cubicBezTo>
                  <a:pt x="2478" y="19561"/>
                  <a:pt x="2601" y="19747"/>
                  <a:pt x="2737" y="19747"/>
                </a:cubicBezTo>
                <a:cubicBezTo>
                  <a:pt x="2949" y="19764"/>
                  <a:pt x="3129" y="19309"/>
                  <a:pt x="3222" y="18635"/>
                </a:cubicBezTo>
                <a:close/>
                <a:moveTo>
                  <a:pt x="18053" y="19764"/>
                </a:moveTo>
                <a:cubicBezTo>
                  <a:pt x="18356" y="19764"/>
                  <a:pt x="18599" y="18820"/>
                  <a:pt x="18599" y="17674"/>
                </a:cubicBezTo>
                <a:lnTo>
                  <a:pt x="17503" y="17674"/>
                </a:lnTo>
                <a:cubicBezTo>
                  <a:pt x="17507" y="18820"/>
                  <a:pt x="17754" y="19764"/>
                  <a:pt x="18053" y="19764"/>
                </a:cubicBezTo>
                <a:close/>
                <a:moveTo>
                  <a:pt x="11988" y="9149"/>
                </a:moveTo>
                <a:cubicBezTo>
                  <a:pt x="11746" y="9486"/>
                  <a:pt x="11504" y="9840"/>
                  <a:pt x="11267" y="10177"/>
                </a:cubicBezTo>
                <a:cubicBezTo>
                  <a:pt x="11337" y="10295"/>
                  <a:pt x="11412" y="10362"/>
                  <a:pt x="11495" y="10362"/>
                </a:cubicBezTo>
                <a:cubicBezTo>
                  <a:pt x="11711" y="10379"/>
                  <a:pt x="11900" y="9873"/>
                  <a:pt x="11988" y="9149"/>
                </a:cubicBezTo>
                <a:close/>
                <a:moveTo>
                  <a:pt x="7112" y="16630"/>
                </a:moveTo>
                <a:cubicBezTo>
                  <a:pt x="7402" y="16630"/>
                  <a:pt x="7636" y="15770"/>
                  <a:pt x="7658" y="14675"/>
                </a:cubicBezTo>
                <a:cubicBezTo>
                  <a:pt x="7323" y="15029"/>
                  <a:pt x="6989" y="15366"/>
                  <a:pt x="6654" y="15686"/>
                </a:cubicBezTo>
                <a:cubicBezTo>
                  <a:pt x="6756" y="16259"/>
                  <a:pt x="6923" y="16630"/>
                  <a:pt x="7112" y="16630"/>
                </a:cubicBezTo>
                <a:close/>
                <a:moveTo>
                  <a:pt x="20244" y="19764"/>
                </a:moveTo>
                <a:cubicBezTo>
                  <a:pt x="20548" y="19764"/>
                  <a:pt x="20790" y="18820"/>
                  <a:pt x="20790" y="17674"/>
                </a:cubicBezTo>
                <a:lnTo>
                  <a:pt x="19694" y="17674"/>
                </a:lnTo>
                <a:cubicBezTo>
                  <a:pt x="19694" y="18820"/>
                  <a:pt x="19941" y="19764"/>
                  <a:pt x="20244" y="19764"/>
                </a:cubicBezTo>
                <a:close/>
                <a:moveTo>
                  <a:pt x="9810" y="12165"/>
                </a:moveTo>
                <a:cubicBezTo>
                  <a:pt x="9546" y="12519"/>
                  <a:pt x="9277" y="12856"/>
                  <a:pt x="9009" y="13176"/>
                </a:cubicBezTo>
                <a:cubicBezTo>
                  <a:pt x="9092" y="13378"/>
                  <a:pt x="9194" y="13496"/>
                  <a:pt x="9299" y="13496"/>
                </a:cubicBezTo>
                <a:cubicBezTo>
                  <a:pt x="9533" y="13496"/>
                  <a:pt x="9731" y="12957"/>
                  <a:pt x="9810" y="12165"/>
                </a:cubicBezTo>
                <a:close/>
                <a:moveTo>
                  <a:pt x="16961" y="15568"/>
                </a:moveTo>
                <a:cubicBezTo>
                  <a:pt x="16658" y="15568"/>
                  <a:pt x="16416" y="16512"/>
                  <a:pt x="16416" y="17657"/>
                </a:cubicBezTo>
                <a:lnTo>
                  <a:pt x="17511" y="17657"/>
                </a:lnTo>
                <a:cubicBezTo>
                  <a:pt x="17507" y="16512"/>
                  <a:pt x="17265" y="15568"/>
                  <a:pt x="16961" y="15568"/>
                </a:cubicBezTo>
                <a:close/>
                <a:moveTo>
                  <a:pt x="19149" y="15568"/>
                </a:moveTo>
                <a:cubicBezTo>
                  <a:pt x="18845" y="15568"/>
                  <a:pt x="18603" y="16512"/>
                  <a:pt x="18603" y="17657"/>
                </a:cubicBezTo>
                <a:lnTo>
                  <a:pt x="19699" y="17657"/>
                </a:lnTo>
                <a:cubicBezTo>
                  <a:pt x="19694" y="16512"/>
                  <a:pt x="19452" y="15568"/>
                  <a:pt x="19149" y="15568"/>
                </a:cubicBezTo>
                <a:close/>
                <a:moveTo>
                  <a:pt x="20244" y="16630"/>
                </a:moveTo>
                <a:cubicBezTo>
                  <a:pt x="20548" y="16630"/>
                  <a:pt x="20790" y="15686"/>
                  <a:pt x="20790" y="14540"/>
                </a:cubicBezTo>
                <a:lnTo>
                  <a:pt x="19694" y="14540"/>
                </a:lnTo>
                <a:cubicBezTo>
                  <a:pt x="19694" y="15686"/>
                  <a:pt x="19941" y="16630"/>
                  <a:pt x="20244" y="16630"/>
                </a:cubicBezTo>
                <a:close/>
                <a:moveTo>
                  <a:pt x="18053" y="16630"/>
                </a:moveTo>
                <a:cubicBezTo>
                  <a:pt x="18356" y="16630"/>
                  <a:pt x="18599" y="15686"/>
                  <a:pt x="18599" y="14540"/>
                </a:cubicBezTo>
                <a:lnTo>
                  <a:pt x="17503" y="14540"/>
                </a:lnTo>
                <a:cubicBezTo>
                  <a:pt x="17507" y="15686"/>
                  <a:pt x="17754" y="16630"/>
                  <a:pt x="18053" y="16630"/>
                </a:cubicBezTo>
                <a:close/>
                <a:moveTo>
                  <a:pt x="14774" y="15568"/>
                </a:moveTo>
                <a:cubicBezTo>
                  <a:pt x="14470" y="15568"/>
                  <a:pt x="14228" y="16512"/>
                  <a:pt x="14228" y="17657"/>
                </a:cubicBezTo>
                <a:lnTo>
                  <a:pt x="15324" y="17657"/>
                </a:lnTo>
                <a:cubicBezTo>
                  <a:pt x="15320" y="16512"/>
                  <a:pt x="15073" y="15568"/>
                  <a:pt x="14774" y="15568"/>
                </a:cubicBezTo>
                <a:close/>
                <a:moveTo>
                  <a:pt x="21336" y="15568"/>
                </a:moveTo>
                <a:cubicBezTo>
                  <a:pt x="21032" y="15568"/>
                  <a:pt x="20790" y="16512"/>
                  <a:pt x="20790" y="17657"/>
                </a:cubicBezTo>
                <a:lnTo>
                  <a:pt x="21600" y="17657"/>
                </a:lnTo>
                <a:lnTo>
                  <a:pt x="21600" y="15821"/>
                </a:lnTo>
                <a:cubicBezTo>
                  <a:pt x="21521" y="15669"/>
                  <a:pt x="21433" y="15568"/>
                  <a:pt x="21336" y="15568"/>
                </a:cubicBezTo>
                <a:close/>
                <a:moveTo>
                  <a:pt x="6346" y="15989"/>
                </a:moveTo>
                <a:cubicBezTo>
                  <a:pt x="6073" y="16242"/>
                  <a:pt x="5800" y="16495"/>
                  <a:pt x="5528" y="16748"/>
                </a:cubicBezTo>
                <a:cubicBezTo>
                  <a:pt x="5492" y="17034"/>
                  <a:pt x="5470" y="17337"/>
                  <a:pt x="5470" y="17674"/>
                </a:cubicBezTo>
                <a:lnTo>
                  <a:pt x="6566" y="17674"/>
                </a:lnTo>
                <a:cubicBezTo>
                  <a:pt x="6566" y="16967"/>
                  <a:pt x="6478" y="16360"/>
                  <a:pt x="6346" y="15989"/>
                </a:cubicBezTo>
                <a:close/>
                <a:moveTo>
                  <a:pt x="8208" y="15568"/>
                </a:moveTo>
                <a:cubicBezTo>
                  <a:pt x="7904" y="15568"/>
                  <a:pt x="7662" y="16512"/>
                  <a:pt x="7662" y="17657"/>
                </a:cubicBezTo>
                <a:lnTo>
                  <a:pt x="8758" y="17657"/>
                </a:lnTo>
                <a:cubicBezTo>
                  <a:pt x="8754" y="16512"/>
                  <a:pt x="8511" y="15568"/>
                  <a:pt x="8208" y="15568"/>
                </a:cubicBezTo>
                <a:close/>
                <a:moveTo>
                  <a:pt x="12582" y="15568"/>
                </a:moveTo>
                <a:cubicBezTo>
                  <a:pt x="12279" y="15568"/>
                  <a:pt x="12037" y="16512"/>
                  <a:pt x="12037" y="17657"/>
                </a:cubicBezTo>
                <a:lnTo>
                  <a:pt x="13133" y="17657"/>
                </a:lnTo>
                <a:cubicBezTo>
                  <a:pt x="13133" y="16512"/>
                  <a:pt x="12886" y="15568"/>
                  <a:pt x="12582" y="15568"/>
                </a:cubicBezTo>
                <a:close/>
                <a:moveTo>
                  <a:pt x="10395" y="15568"/>
                </a:moveTo>
                <a:cubicBezTo>
                  <a:pt x="10091" y="15568"/>
                  <a:pt x="9849" y="16512"/>
                  <a:pt x="9849" y="17657"/>
                </a:cubicBezTo>
                <a:lnTo>
                  <a:pt x="10945" y="17657"/>
                </a:lnTo>
                <a:cubicBezTo>
                  <a:pt x="10941" y="16512"/>
                  <a:pt x="10699" y="15568"/>
                  <a:pt x="10395" y="15568"/>
                </a:cubicBezTo>
                <a:close/>
                <a:moveTo>
                  <a:pt x="4379" y="17725"/>
                </a:moveTo>
                <a:cubicBezTo>
                  <a:pt x="4388" y="18854"/>
                  <a:pt x="4630" y="19763"/>
                  <a:pt x="4925" y="19763"/>
                </a:cubicBezTo>
                <a:cubicBezTo>
                  <a:pt x="5228" y="19763"/>
                  <a:pt x="5470" y="18820"/>
                  <a:pt x="5470" y="17674"/>
                </a:cubicBezTo>
                <a:lnTo>
                  <a:pt x="4458" y="17674"/>
                </a:lnTo>
                <a:cubicBezTo>
                  <a:pt x="4432" y="17691"/>
                  <a:pt x="4405" y="17708"/>
                  <a:pt x="4379" y="17725"/>
                </a:cubicBezTo>
                <a:close/>
                <a:moveTo>
                  <a:pt x="6610" y="21600"/>
                </a:moveTo>
                <a:lnTo>
                  <a:pt x="7618" y="21600"/>
                </a:lnTo>
                <a:cubicBezTo>
                  <a:pt x="7644" y="21347"/>
                  <a:pt x="7662" y="21078"/>
                  <a:pt x="7662" y="20791"/>
                </a:cubicBezTo>
                <a:lnTo>
                  <a:pt x="6566" y="20791"/>
                </a:lnTo>
                <a:cubicBezTo>
                  <a:pt x="6566" y="21078"/>
                  <a:pt x="6584" y="21347"/>
                  <a:pt x="6610" y="21600"/>
                </a:cubicBezTo>
                <a:close/>
                <a:moveTo>
                  <a:pt x="8798" y="21600"/>
                </a:moveTo>
                <a:lnTo>
                  <a:pt x="9805" y="21600"/>
                </a:lnTo>
                <a:cubicBezTo>
                  <a:pt x="9832" y="21347"/>
                  <a:pt x="9849" y="21078"/>
                  <a:pt x="9849" y="20791"/>
                </a:cubicBezTo>
                <a:lnTo>
                  <a:pt x="8754" y="20791"/>
                </a:lnTo>
                <a:cubicBezTo>
                  <a:pt x="8754" y="21078"/>
                  <a:pt x="8771" y="21347"/>
                  <a:pt x="8798" y="21600"/>
                </a:cubicBezTo>
                <a:close/>
                <a:moveTo>
                  <a:pt x="4423" y="21600"/>
                </a:moveTo>
                <a:lnTo>
                  <a:pt x="5431" y="21600"/>
                </a:lnTo>
                <a:cubicBezTo>
                  <a:pt x="5457" y="21347"/>
                  <a:pt x="5475" y="21078"/>
                  <a:pt x="5475" y="20791"/>
                </a:cubicBezTo>
                <a:lnTo>
                  <a:pt x="4379" y="20791"/>
                </a:lnTo>
                <a:cubicBezTo>
                  <a:pt x="4379" y="21078"/>
                  <a:pt x="4392" y="21347"/>
                  <a:pt x="4423" y="21600"/>
                </a:cubicBezTo>
                <a:close/>
                <a:moveTo>
                  <a:pt x="44" y="21600"/>
                </a:moveTo>
                <a:lnTo>
                  <a:pt x="1052" y="21600"/>
                </a:lnTo>
                <a:cubicBezTo>
                  <a:pt x="1078" y="21347"/>
                  <a:pt x="1096" y="21078"/>
                  <a:pt x="1096" y="20791"/>
                </a:cubicBezTo>
                <a:lnTo>
                  <a:pt x="0" y="20791"/>
                </a:lnTo>
                <a:cubicBezTo>
                  <a:pt x="0" y="21078"/>
                  <a:pt x="18" y="21347"/>
                  <a:pt x="44" y="21600"/>
                </a:cubicBezTo>
                <a:close/>
                <a:moveTo>
                  <a:pt x="2231" y="21600"/>
                </a:moveTo>
                <a:lnTo>
                  <a:pt x="3239" y="21600"/>
                </a:lnTo>
                <a:cubicBezTo>
                  <a:pt x="3266" y="21347"/>
                  <a:pt x="3283" y="21078"/>
                  <a:pt x="3283" y="20791"/>
                </a:cubicBezTo>
                <a:lnTo>
                  <a:pt x="2187" y="20791"/>
                </a:lnTo>
                <a:cubicBezTo>
                  <a:pt x="2192" y="21078"/>
                  <a:pt x="2205" y="21347"/>
                  <a:pt x="2231" y="21600"/>
                </a:cubicBezTo>
                <a:close/>
                <a:moveTo>
                  <a:pt x="10985" y="21600"/>
                </a:moveTo>
                <a:lnTo>
                  <a:pt x="11993" y="21600"/>
                </a:lnTo>
                <a:cubicBezTo>
                  <a:pt x="12019" y="21347"/>
                  <a:pt x="12037" y="21078"/>
                  <a:pt x="12037" y="20791"/>
                </a:cubicBezTo>
                <a:lnTo>
                  <a:pt x="10941" y="20791"/>
                </a:lnTo>
                <a:cubicBezTo>
                  <a:pt x="10941" y="21078"/>
                  <a:pt x="10958" y="21347"/>
                  <a:pt x="10985" y="21600"/>
                </a:cubicBezTo>
                <a:close/>
                <a:moveTo>
                  <a:pt x="14149" y="6217"/>
                </a:moveTo>
                <a:cubicBezTo>
                  <a:pt x="13925" y="6504"/>
                  <a:pt x="13700" y="6790"/>
                  <a:pt x="13476" y="7093"/>
                </a:cubicBezTo>
                <a:cubicBezTo>
                  <a:pt x="13537" y="7194"/>
                  <a:pt x="13608" y="7245"/>
                  <a:pt x="13678" y="7245"/>
                </a:cubicBezTo>
                <a:cubicBezTo>
                  <a:pt x="13876" y="7245"/>
                  <a:pt x="14052" y="6824"/>
                  <a:pt x="14149" y="6217"/>
                </a:cubicBezTo>
                <a:close/>
                <a:moveTo>
                  <a:pt x="13172" y="21600"/>
                </a:moveTo>
                <a:lnTo>
                  <a:pt x="14184" y="21600"/>
                </a:lnTo>
                <a:cubicBezTo>
                  <a:pt x="14211" y="21347"/>
                  <a:pt x="14228" y="21078"/>
                  <a:pt x="14228" y="20791"/>
                </a:cubicBezTo>
                <a:lnTo>
                  <a:pt x="13133" y="20791"/>
                </a:lnTo>
                <a:cubicBezTo>
                  <a:pt x="13133" y="21078"/>
                  <a:pt x="13146" y="21347"/>
                  <a:pt x="13172" y="21600"/>
                </a:cubicBezTo>
                <a:close/>
                <a:moveTo>
                  <a:pt x="17551" y="21600"/>
                </a:moveTo>
                <a:lnTo>
                  <a:pt x="18559" y="21600"/>
                </a:lnTo>
                <a:cubicBezTo>
                  <a:pt x="18585" y="21347"/>
                  <a:pt x="18603" y="21078"/>
                  <a:pt x="18603" y="20791"/>
                </a:cubicBezTo>
                <a:lnTo>
                  <a:pt x="17507" y="20791"/>
                </a:lnTo>
                <a:cubicBezTo>
                  <a:pt x="17507" y="21078"/>
                  <a:pt x="17525" y="21347"/>
                  <a:pt x="17551" y="21600"/>
                </a:cubicBezTo>
                <a:close/>
                <a:moveTo>
                  <a:pt x="15364" y="21600"/>
                </a:moveTo>
                <a:lnTo>
                  <a:pt x="16372" y="21600"/>
                </a:lnTo>
                <a:cubicBezTo>
                  <a:pt x="16398" y="21347"/>
                  <a:pt x="16416" y="21078"/>
                  <a:pt x="16416" y="20791"/>
                </a:cubicBezTo>
                <a:lnTo>
                  <a:pt x="15320" y="20791"/>
                </a:lnTo>
                <a:cubicBezTo>
                  <a:pt x="15320" y="21078"/>
                  <a:pt x="15333" y="21347"/>
                  <a:pt x="15364" y="21600"/>
                </a:cubicBezTo>
                <a:close/>
                <a:moveTo>
                  <a:pt x="19738" y="21600"/>
                </a:moveTo>
                <a:lnTo>
                  <a:pt x="20746" y="21600"/>
                </a:lnTo>
                <a:cubicBezTo>
                  <a:pt x="20773" y="21347"/>
                  <a:pt x="20790" y="21078"/>
                  <a:pt x="20790" y="20791"/>
                </a:cubicBezTo>
                <a:lnTo>
                  <a:pt x="19694" y="20791"/>
                </a:lnTo>
                <a:cubicBezTo>
                  <a:pt x="19694" y="21078"/>
                  <a:pt x="19712" y="21347"/>
                  <a:pt x="19738" y="21600"/>
                </a:cubicBezTo>
                <a:close/>
                <a:moveTo>
                  <a:pt x="19149" y="18702"/>
                </a:moveTo>
                <a:cubicBezTo>
                  <a:pt x="18845" y="18702"/>
                  <a:pt x="18603" y="19646"/>
                  <a:pt x="18603" y="20791"/>
                </a:cubicBezTo>
                <a:lnTo>
                  <a:pt x="19699" y="20791"/>
                </a:lnTo>
                <a:cubicBezTo>
                  <a:pt x="19694" y="19629"/>
                  <a:pt x="19452" y="18702"/>
                  <a:pt x="19149" y="18702"/>
                </a:cubicBezTo>
                <a:close/>
                <a:moveTo>
                  <a:pt x="3833" y="18702"/>
                </a:moveTo>
                <a:cubicBezTo>
                  <a:pt x="3530" y="18702"/>
                  <a:pt x="3288" y="19646"/>
                  <a:pt x="3288" y="20791"/>
                </a:cubicBezTo>
                <a:lnTo>
                  <a:pt x="4383" y="20791"/>
                </a:lnTo>
                <a:cubicBezTo>
                  <a:pt x="4379" y="19629"/>
                  <a:pt x="4133" y="18702"/>
                  <a:pt x="3833" y="18702"/>
                </a:cubicBezTo>
                <a:close/>
                <a:moveTo>
                  <a:pt x="16961" y="18702"/>
                </a:moveTo>
                <a:cubicBezTo>
                  <a:pt x="16658" y="18702"/>
                  <a:pt x="16416" y="19646"/>
                  <a:pt x="16416" y="20791"/>
                </a:cubicBezTo>
                <a:lnTo>
                  <a:pt x="17511" y="20791"/>
                </a:lnTo>
                <a:cubicBezTo>
                  <a:pt x="17507" y="19629"/>
                  <a:pt x="17265" y="18702"/>
                  <a:pt x="16961" y="18702"/>
                </a:cubicBezTo>
                <a:close/>
                <a:moveTo>
                  <a:pt x="21336" y="18702"/>
                </a:moveTo>
                <a:cubicBezTo>
                  <a:pt x="21032" y="18702"/>
                  <a:pt x="20790" y="19646"/>
                  <a:pt x="20790" y="20791"/>
                </a:cubicBezTo>
                <a:lnTo>
                  <a:pt x="21600" y="20791"/>
                </a:lnTo>
                <a:lnTo>
                  <a:pt x="21600" y="18955"/>
                </a:lnTo>
                <a:cubicBezTo>
                  <a:pt x="21521" y="18786"/>
                  <a:pt x="21433" y="18702"/>
                  <a:pt x="21336" y="18702"/>
                </a:cubicBezTo>
                <a:close/>
                <a:moveTo>
                  <a:pt x="14774" y="18702"/>
                </a:moveTo>
                <a:cubicBezTo>
                  <a:pt x="14470" y="18702"/>
                  <a:pt x="14228" y="19646"/>
                  <a:pt x="14228" y="20791"/>
                </a:cubicBezTo>
                <a:lnTo>
                  <a:pt x="15324" y="20791"/>
                </a:lnTo>
                <a:cubicBezTo>
                  <a:pt x="15320" y="19629"/>
                  <a:pt x="15073" y="18702"/>
                  <a:pt x="14774" y="18702"/>
                </a:cubicBezTo>
                <a:close/>
                <a:moveTo>
                  <a:pt x="8208" y="18702"/>
                </a:moveTo>
                <a:cubicBezTo>
                  <a:pt x="7904" y="18702"/>
                  <a:pt x="7662" y="19646"/>
                  <a:pt x="7662" y="20791"/>
                </a:cubicBezTo>
                <a:lnTo>
                  <a:pt x="8758" y="20791"/>
                </a:lnTo>
                <a:cubicBezTo>
                  <a:pt x="8754" y="19629"/>
                  <a:pt x="8511" y="18702"/>
                  <a:pt x="8208" y="18702"/>
                </a:cubicBezTo>
                <a:close/>
                <a:moveTo>
                  <a:pt x="6021" y="18702"/>
                </a:moveTo>
                <a:cubicBezTo>
                  <a:pt x="5717" y="18702"/>
                  <a:pt x="5475" y="19646"/>
                  <a:pt x="5475" y="20791"/>
                </a:cubicBezTo>
                <a:lnTo>
                  <a:pt x="6571" y="20791"/>
                </a:lnTo>
                <a:cubicBezTo>
                  <a:pt x="6566" y="19629"/>
                  <a:pt x="6320" y="18702"/>
                  <a:pt x="6021" y="18702"/>
                </a:cubicBezTo>
                <a:close/>
                <a:moveTo>
                  <a:pt x="10395" y="18702"/>
                </a:moveTo>
                <a:cubicBezTo>
                  <a:pt x="10091" y="18702"/>
                  <a:pt x="9849" y="19646"/>
                  <a:pt x="9849" y="20791"/>
                </a:cubicBezTo>
                <a:lnTo>
                  <a:pt x="10945" y="20791"/>
                </a:lnTo>
                <a:cubicBezTo>
                  <a:pt x="10941" y="19629"/>
                  <a:pt x="10699" y="18702"/>
                  <a:pt x="10395" y="18702"/>
                </a:cubicBezTo>
                <a:close/>
                <a:moveTo>
                  <a:pt x="12582" y="18702"/>
                </a:moveTo>
                <a:cubicBezTo>
                  <a:pt x="12279" y="18702"/>
                  <a:pt x="12037" y="19646"/>
                  <a:pt x="12037" y="20791"/>
                </a:cubicBezTo>
                <a:lnTo>
                  <a:pt x="13133" y="20791"/>
                </a:lnTo>
                <a:cubicBezTo>
                  <a:pt x="13133" y="19629"/>
                  <a:pt x="12886" y="18702"/>
                  <a:pt x="12582" y="18702"/>
                </a:cubicBezTo>
                <a:close/>
                <a:moveTo>
                  <a:pt x="1131" y="20084"/>
                </a:moveTo>
                <a:cubicBezTo>
                  <a:pt x="1109" y="20303"/>
                  <a:pt x="1096" y="20539"/>
                  <a:pt x="1096" y="20791"/>
                </a:cubicBezTo>
                <a:lnTo>
                  <a:pt x="2192" y="20791"/>
                </a:lnTo>
                <a:cubicBezTo>
                  <a:pt x="2192" y="20286"/>
                  <a:pt x="2143" y="19831"/>
                  <a:pt x="2068" y="19460"/>
                </a:cubicBezTo>
                <a:cubicBezTo>
                  <a:pt x="1756" y="19679"/>
                  <a:pt x="1444" y="19881"/>
                  <a:pt x="1131" y="20084"/>
                </a:cubicBezTo>
                <a:close/>
                <a:moveTo>
                  <a:pt x="16961" y="6183"/>
                </a:moveTo>
                <a:cubicBezTo>
                  <a:pt x="16658" y="6183"/>
                  <a:pt x="16416" y="7127"/>
                  <a:pt x="16416" y="8273"/>
                </a:cubicBezTo>
                <a:lnTo>
                  <a:pt x="17511" y="8273"/>
                </a:lnTo>
                <a:cubicBezTo>
                  <a:pt x="17507" y="7127"/>
                  <a:pt x="17265" y="6183"/>
                  <a:pt x="16961" y="6183"/>
                </a:cubicBezTo>
                <a:close/>
                <a:moveTo>
                  <a:pt x="14774" y="6183"/>
                </a:moveTo>
                <a:cubicBezTo>
                  <a:pt x="14470" y="6183"/>
                  <a:pt x="14228" y="7127"/>
                  <a:pt x="14228" y="8273"/>
                </a:cubicBezTo>
                <a:lnTo>
                  <a:pt x="15324" y="8273"/>
                </a:lnTo>
                <a:cubicBezTo>
                  <a:pt x="15320" y="7127"/>
                  <a:pt x="15073" y="6183"/>
                  <a:pt x="14774" y="6183"/>
                </a:cubicBezTo>
                <a:close/>
                <a:moveTo>
                  <a:pt x="19149" y="6183"/>
                </a:moveTo>
                <a:cubicBezTo>
                  <a:pt x="18845" y="6183"/>
                  <a:pt x="18603" y="7127"/>
                  <a:pt x="18603" y="8273"/>
                </a:cubicBezTo>
                <a:lnTo>
                  <a:pt x="19699" y="8273"/>
                </a:lnTo>
                <a:cubicBezTo>
                  <a:pt x="19694" y="7127"/>
                  <a:pt x="19452" y="6183"/>
                  <a:pt x="19149" y="6183"/>
                </a:cubicBezTo>
                <a:close/>
                <a:moveTo>
                  <a:pt x="21336" y="6183"/>
                </a:moveTo>
                <a:cubicBezTo>
                  <a:pt x="21032" y="6183"/>
                  <a:pt x="20790" y="7127"/>
                  <a:pt x="20790" y="8273"/>
                </a:cubicBezTo>
                <a:lnTo>
                  <a:pt x="21600" y="8273"/>
                </a:lnTo>
                <a:lnTo>
                  <a:pt x="21600" y="6436"/>
                </a:lnTo>
                <a:cubicBezTo>
                  <a:pt x="21521" y="6285"/>
                  <a:pt x="21433" y="6183"/>
                  <a:pt x="21336" y="6183"/>
                </a:cubicBezTo>
                <a:close/>
                <a:moveTo>
                  <a:pt x="12609" y="8273"/>
                </a:moveTo>
                <a:lnTo>
                  <a:pt x="13133" y="8273"/>
                </a:lnTo>
                <a:cubicBezTo>
                  <a:pt x="13133" y="8037"/>
                  <a:pt x="13124" y="7801"/>
                  <a:pt x="13102" y="7599"/>
                </a:cubicBezTo>
                <a:cubicBezTo>
                  <a:pt x="12934" y="7818"/>
                  <a:pt x="12772" y="8054"/>
                  <a:pt x="12609" y="8273"/>
                </a:cubicBezTo>
                <a:close/>
                <a:moveTo>
                  <a:pt x="18053" y="10379"/>
                </a:moveTo>
                <a:cubicBezTo>
                  <a:pt x="18356" y="10379"/>
                  <a:pt x="18599" y="9435"/>
                  <a:pt x="18599" y="8290"/>
                </a:cubicBezTo>
                <a:lnTo>
                  <a:pt x="17503" y="8290"/>
                </a:lnTo>
                <a:cubicBezTo>
                  <a:pt x="17507" y="9435"/>
                  <a:pt x="17754" y="10379"/>
                  <a:pt x="18053" y="10379"/>
                </a:cubicBezTo>
                <a:close/>
                <a:moveTo>
                  <a:pt x="20244" y="7245"/>
                </a:moveTo>
                <a:cubicBezTo>
                  <a:pt x="20548" y="7245"/>
                  <a:pt x="20790" y="6301"/>
                  <a:pt x="20790" y="5156"/>
                </a:cubicBezTo>
                <a:lnTo>
                  <a:pt x="19694" y="5156"/>
                </a:lnTo>
                <a:cubicBezTo>
                  <a:pt x="19694" y="6301"/>
                  <a:pt x="19941" y="7245"/>
                  <a:pt x="20244" y="7245"/>
                </a:cubicBezTo>
                <a:close/>
                <a:moveTo>
                  <a:pt x="20244" y="10379"/>
                </a:moveTo>
                <a:cubicBezTo>
                  <a:pt x="20548" y="10379"/>
                  <a:pt x="20790" y="9435"/>
                  <a:pt x="20790" y="8290"/>
                </a:cubicBezTo>
                <a:lnTo>
                  <a:pt x="19694" y="8290"/>
                </a:lnTo>
                <a:cubicBezTo>
                  <a:pt x="19694" y="9435"/>
                  <a:pt x="19941" y="10379"/>
                  <a:pt x="20244" y="10379"/>
                </a:cubicBezTo>
                <a:close/>
                <a:moveTo>
                  <a:pt x="15866" y="10379"/>
                </a:moveTo>
                <a:cubicBezTo>
                  <a:pt x="16169" y="10379"/>
                  <a:pt x="16411" y="9435"/>
                  <a:pt x="16411" y="8290"/>
                </a:cubicBezTo>
                <a:lnTo>
                  <a:pt x="15315" y="8290"/>
                </a:lnTo>
                <a:cubicBezTo>
                  <a:pt x="15320" y="9435"/>
                  <a:pt x="15566" y="10379"/>
                  <a:pt x="15866" y="10379"/>
                </a:cubicBezTo>
                <a:close/>
                <a:moveTo>
                  <a:pt x="13678" y="10379"/>
                </a:moveTo>
                <a:cubicBezTo>
                  <a:pt x="13982" y="10379"/>
                  <a:pt x="14224" y="9435"/>
                  <a:pt x="14224" y="8290"/>
                </a:cubicBezTo>
                <a:lnTo>
                  <a:pt x="13128" y="8290"/>
                </a:lnTo>
                <a:cubicBezTo>
                  <a:pt x="13133" y="9435"/>
                  <a:pt x="13375" y="10379"/>
                  <a:pt x="13678" y="10379"/>
                </a:cubicBezTo>
                <a:close/>
                <a:moveTo>
                  <a:pt x="17080" y="3100"/>
                </a:moveTo>
                <a:cubicBezTo>
                  <a:pt x="16926" y="3235"/>
                  <a:pt x="16768" y="3387"/>
                  <a:pt x="16614" y="3538"/>
                </a:cubicBezTo>
                <a:cubicBezTo>
                  <a:pt x="16495" y="3926"/>
                  <a:pt x="16416" y="4499"/>
                  <a:pt x="16416" y="5156"/>
                </a:cubicBezTo>
                <a:lnTo>
                  <a:pt x="17511" y="5156"/>
                </a:lnTo>
                <a:cubicBezTo>
                  <a:pt x="17507" y="4145"/>
                  <a:pt x="17322" y="3302"/>
                  <a:pt x="17080" y="3100"/>
                </a:cubicBezTo>
                <a:close/>
                <a:moveTo>
                  <a:pt x="15866" y="16630"/>
                </a:moveTo>
                <a:cubicBezTo>
                  <a:pt x="16169" y="16630"/>
                  <a:pt x="16411" y="15686"/>
                  <a:pt x="16411" y="14540"/>
                </a:cubicBezTo>
                <a:lnTo>
                  <a:pt x="15315" y="14540"/>
                </a:lnTo>
                <a:cubicBezTo>
                  <a:pt x="15320" y="15686"/>
                  <a:pt x="15566" y="16630"/>
                  <a:pt x="15866" y="16630"/>
                </a:cubicBezTo>
                <a:close/>
                <a:moveTo>
                  <a:pt x="18053" y="7245"/>
                </a:moveTo>
                <a:cubicBezTo>
                  <a:pt x="18356" y="7245"/>
                  <a:pt x="18599" y="6301"/>
                  <a:pt x="18599" y="5156"/>
                </a:cubicBezTo>
                <a:lnTo>
                  <a:pt x="17503" y="5156"/>
                </a:lnTo>
                <a:cubicBezTo>
                  <a:pt x="17507" y="6301"/>
                  <a:pt x="17754" y="7245"/>
                  <a:pt x="18053" y="7245"/>
                </a:cubicBezTo>
                <a:close/>
                <a:moveTo>
                  <a:pt x="17538" y="2696"/>
                </a:moveTo>
                <a:cubicBezTo>
                  <a:pt x="17613" y="3521"/>
                  <a:pt x="17815" y="4111"/>
                  <a:pt x="18057" y="4111"/>
                </a:cubicBezTo>
                <a:cubicBezTo>
                  <a:pt x="18361" y="4111"/>
                  <a:pt x="18603" y="3168"/>
                  <a:pt x="18603" y="2022"/>
                </a:cubicBezTo>
                <a:lnTo>
                  <a:pt x="18361" y="2022"/>
                </a:lnTo>
                <a:cubicBezTo>
                  <a:pt x="18084" y="2241"/>
                  <a:pt x="17811" y="2460"/>
                  <a:pt x="17538" y="2696"/>
                </a:cubicBezTo>
                <a:close/>
                <a:moveTo>
                  <a:pt x="18603" y="1837"/>
                </a:moveTo>
                <a:cubicBezTo>
                  <a:pt x="18603" y="1904"/>
                  <a:pt x="18599" y="1954"/>
                  <a:pt x="18599" y="2022"/>
                </a:cubicBezTo>
                <a:lnTo>
                  <a:pt x="19694" y="2022"/>
                </a:lnTo>
                <a:cubicBezTo>
                  <a:pt x="19694" y="1685"/>
                  <a:pt x="19672" y="1382"/>
                  <a:pt x="19637" y="1095"/>
                </a:cubicBezTo>
                <a:cubicBezTo>
                  <a:pt x="19294" y="1331"/>
                  <a:pt x="18951" y="1567"/>
                  <a:pt x="18603" y="1837"/>
                </a:cubicBezTo>
                <a:close/>
                <a:moveTo>
                  <a:pt x="21486" y="0"/>
                </a:moveTo>
                <a:cubicBezTo>
                  <a:pt x="21340" y="67"/>
                  <a:pt x="21195" y="152"/>
                  <a:pt x="21050" y="236"/>
                </a:cubicBezTo>
                <a:cubicBezTo>
                  <a:pt x="20891" y="607"/>
                  <a:pt x="20790" y="1264"/>
                  <a:pt x="20790" y="2022"/>
                </a:cubicBezTo>
                <a:lnTo>
                  <a:pt x="21600" y="2022"/>
                </a:lnTo>
                <a:lnTo>
                  <a:pt x="21600" y="185"/>
                </a:lnTo>
                <a:cubicBezTo>
                  <a:pt x="21565" y="118"/>
                  <a:pt x="21525" y="51"/>
                  <a:pt x="21486" y="0"/>
                </a:cubicBezTo>
                <a:close/>
                <a:moveTo>
                  <a:pt x="20244" y="4111"/>
                </a:moveTo>
                <a:cubicBezTo>
                  <a:pt x="20548" y="4111"/>
                  <a:pt x="20790" y="3168"/>
                  <a:pt x="20790" y="2022"/>
                </a:cubicBezTo>
                <a:lnTo>
                  <a:pt x="19694" y="2022"/>
                </a:lnTo>
                <a:cubicBezTo>
                  <a:pt x="19694" y="3184"/>
                  <a:pt x="19941" y="4111"/>
                  <a:pt x="20244" y="4111"/>
                </a:cubicBezTo>
                <a:close/>
                <a:moveTo>
                  <a:pt x="15051" y="5156"/>
                </a:moveTo>
                <a:lnTo>
                  <a:pt x="15320" y="5156"/>
                </a:lnTo>
                <a:cubicBezTo>
                  <a:pt x="15320" y="5055"/>
                  <a:pt x="15315" y="4970"/>
                  <a:pt x="15315" y="4869"/>
                </a:cubicBezTo>
                <a:cubicBezTo>
                  <a:pt x="15227" y="4954"/>
                  <a:pt x="15139" y="5055"/>
                  <a:pt x="15051" y="5156"/>
                </a:cubicBezTo>
                <a:close/>
                <a:moveTo>
                  <a:pt x="15866" y="7245"/>
                </a:moveTo>
                <a:cubicBezTo>
                  <a:pt x="16169" y="7245"/>
                  <a:pt x="16411" y="6301"/>
                  <a:pt x="16411" y="5156"/>
                </a:cubicBezTo>
                <a:lnTo>
                  <a:pt x="15315" y="5156"/>
                </a:lnTo>
                <a:cubicBezTo>
                  <a:pt x="15320" y="6301"/>
                  <a:pt x="15566" y="7245"/>
                  <a:pt x="15866" y="7245"/>
                </a:cubicBezTo>
                <a:close/>
                <a:moveTo>
                  <a:pt x="19149" y="3050"/>
                </a:moveTo>
                <a:cubicBezTo>
                  <a:pt x="18845" y="3050"/>
                  <a:pt x="18603" y="3993"/>
                  <a:pt x="18603" y="5139"/>
                </a:cubicBezTo>
                <a:lnTo>
                  <a:pt x="19699" y="5139"/>
                </a:lnTo>
                <a:cubicBezTo>
                  <a:pt x="19694" y="3993"/>
                  <a:pt x="19452" y="3050"/>
                  <a:pt x="19149" y="3050"/>
                </a:cubicBezTo>
                <a:close/>
                <a:moveTo>
                  <a:pt x="21336" y="9317"/>
                </a:moveTo>
                <a:cubicBezTo>
                  <a:pt x="21032" y="9317"/>
                  <a:pt x="20790" y="10261"/>
                  <a:pt x="20790" y="11407"/>
                </a:cubicBezTo>
                <a:lnTo>
                  <a:pt x="21600" y="11407"/>
                </a:lnTo>
                <a:lnTo>
                  <a:pt x="21600" y="9570"/>
                </a:lnTo>
                <a:cubicBezTo>
                  <a:pt x="21521" y="9402"/>
                  <a:pt x="21433" y="9317"/>
                  <a:pt x="21336" y="9317"/>
                </a:cubicBezTo>
                <a:close/>
                <a:moveTo>
                  <a:pt x="21336" y="3050"/>
                </a:moveTo>
                <a:cubicBezTo>
                  <a:pt x="21032" y="3050"/>
                  <a:pt x="20790" y="3993"/>
                  <a:pt x="20790" y="5139"/>
                </a:cubicBezTo>
                <a:lnTo>
                  <a:pt x="21600" y="5139"/>
                </a:lnTo>
                <a:lnTo>
                  <a:pt x="21600" y="3302"/>
                </a:lnTo>
                <a:cubicBezTo>
                  <a:pt x="21521" y="3151"/>
                  <a:pt x="21433" y="3050"/>
                  <a:pt x="21336" y="3050"/>
                </a:cubicBezTo>
                <a:close/>
                <a:moveTo>
                  <a:pt x="14774" y="12434"/>
                </a:moveTo>
                <a:cubicBezTo>
                  <a:pt x="14470" y="12434"/>
                  <a:pt x="14228" y="13378"/>
                  <a:pt x="14228" y="14524"/>
                </a:cubicBezTo>
                <a:lnTo>
                  <a:pt x="15324" y="14524"/>
                </a:lnTo>
                <a:cubicBezTo>
                  <a:pt x="15320" y="13378"/>
                  <a:pt x="15073" y="12434"/>
                  <a:pt x="14774" y="12434"/>
                </a:cubicBezTo>
                <a:close/>
                <a:moveTo>
                  <a:pt x="10395" y="12434"/>
                </a:moveTo>
                <a:cubicBezTo>
                  <a:pt x="10091" y="12434"/>
                  <a:pt x="9849" y="13378"/>
                  <a:pt x="9849" y="14524"/>
                </a:cubicBezTo>
                <a:lnTo>
                  <a:pt x="10945" y="14524"/>
                </a:lnTo>
                <a:cubicBezTo>
                  <a:pt x="10941" y="13378"/>
                  <a:pt x="10699" y="12434"/>
                  <a:pt x="10395" y="12434"/>
                </a:cubicBezTo>
                <a:close/>
                <a:moveTo>
                  <a:pt x="21336" y="12434"/>
                </a:moveTo>
                <a:cubicBezTo>
                  <a:pt x="21032" y="12434"/>
                  <a:pt x="20790" y="13378"/>
                  <a:pt x="20790" y="14524"/>
                </a:cubicBezTo>
                <a:lnTo>
                  <a:pt x="21600" y="14524"/>
                </a:lnTo>
                <a:lnTo>
                  <a:pt x="21600" y="12687"/>
                </a:lnTo>
                <a:cubicBezTo>
                  <a:pt x="21521" y="12535"/>
                  <a:pt x="21433" y="12434"/>
                  <a:pt x="21336" y="12434"/>
                </a:cubicBezTo>
                <a:close/>
                <a:moveTo>
                  <a:pt x="16961" y="12434"/>
                </a:moveTo>
                <a:cubicBezTo>
                  <a:pt x="16658" y="12434"/>
                  <a:pt x="16416" y="13378"/>
                  <a:pt x="16416" y="14524"/>
                </a:cubicBezTo>
                <a:lnTo>
                  <a:pt x="17511" y="14524"/>
                </a:lnTo>
                <a:cubicBezTo>
                  <a:pt x="17507" y="13378"/>
                  <a:pt x="17265" y="12434"/>
                  <a:pt x="16961" y="12434"/>
                </a:cubicBezTo>
                <a:close/>
                <a:moveTo>
                  <a:pt x="19149" y="12434"/>
                </a:moveTo>
                <a:cubicBezTo>
                  <a:pt x="18845" y="12434"/>
                  <a:pt x="18603" y="13378"/>
                  <a:pt x="18603" y="14524"/>
                </a:cubicBezTo>
                <a:lnTo>
                  <a:pt x="19699" y="14524"/>
                </a:lnTo>
                <a:cubicBezTo>
                  <a:pt x="19694" y="13378"/>
                  <a:pt x="19452" y="12434"/>
                  <a:pt x="19149" y="12434"/>
                </a:cubicBezTo>
                <a:close/>
                <a:moveTo>
                  <a:pt x="12582" y="12434"/>
                </a:moveTo>
                <a:cubicBezTo>
                  <a:pt x="12279" y="12434"/>
                  <a:pt x="12037" y="13378"/>
                  <a:pt x="12037" y="14524"/>
                </a:cubicBezTo>
                <a:lnTo>
                  <a:pt x="13133" y="14524"/>
                </a:lnTo>
                <a:cubicBezTo>
                  <a:pt x="13133" y="13378"/>
                  <a:pt x="12886" y="12434"/>
                  <a:pt x="12582" y="12434"/>
                </a:cubicBezTo>
                <a:close/>
                <a:moveTo>
                  <a:pt x="11491" y="16630"/>
                </a:moveTo>
                <a:cubicBezTo>
                  <a:pt x="11795" y="16630"/>
                  <a:pt x="12037" y="15686"/>
                  <a:pt x="12037" y="14540"/>
                </a:cubicBezTo>
                <a:lnTo>
                  <a:pt x="10941" y="14540"/>
                </a:lnTo>
                <a:cubicBezTo>
                  <a:pt x="10941" y="15686"/>
                  <a:pt x="11187" y="16630"/>
                  <a:pt x="11491" y="16630"/>
                </a:cubicBezTo>
                <a:close/>
                <a:moveTo>
                  <a:pt x="13678" y="16630"/>
                </a:moveTo>
                <a:cubicBezTo>
                  <a:pt x="13982" y="16630"/>
                  <a:pt x="14224" y="15686"/>
                  <a:pt x="14224" y="14540"/>
                </a:cubicBezTo>
                <a:lnTo>
                  <a:pt x="13128" y="14540"/>
                </a:lnTo>
                <a:cubicBezTo>
                  <a:pt x="13133" y="15686"/>
                  <a:pt x="13375" y="16630"/>
                  <a:pt x="13678" y="16630"/>
                </a:cubicBezTo>
                <a:close/>
                <a:moveTo>
                  <a:pt x="19149" y="9317"/>
                </a:moveTo>
                <a:cubicBezTo>
                  <a:pt x="18845" y="9317"/>
                  <a:pt x="18603" y="10261"/>
                  <a:pt x="18603" y="11407"/>
                </a:cubicBezTo>
                <a:lnTo>
                  <a:pt x="19699" y="11407"/>
                </a:lnTo>
                <a:cubicBezTo>
                  <a:pt x="19694" y="10244"/>
                  <a:pt x="19452" y="9317"/>
                  <a:pt x="19149" y="9317"/>
                </a:cubicBezTo>
                <a:close/>
                <a:moveTo>
                  <a:pt x="9304" y="16630"/>
                </a:moveTo>
                <a:cubicBezTo>
                  <a:pt x="9607" y="16630"/>
                  <a:pt x="9849" y="15686"/>
                  <a:pt x="9849" y="14540"/>
                </a:cubicBezTo>
                <a:lnTo>
                  <a:pt x="8754" y="14540"/>
                </a:lnTo>
                <a:cubicBezTo>
                  <a:pt x="8754" y="15686"/>
                  <a:pt x="9000" y="16630"/>
                  <a:pt x="9304" y="16630"/>
                </a:cubicBezTo>
                <a:close/>
                <a:moveTo>
                  <a:pt x="8375" y="13917"/>
                </a:moveTo>
                <a:cubicBezTo>
                  <a:pt x="8181" y="14119"/>
                  <a:pt x="7992" y="14338"/>
                  <a:pt x="7799" y="14540"/>
                </a:cubicBezTo>
                <a:lnTo>
                  <a:pt x="8758" y="14540"/>
                </a:lnTo>
                <a:cubicBezTo>
                  <a:pt x="8758" y="14187"/>
                  <a:pt x="8736" y="13850"/>
                  <a:pt x="8696" y="13563"/>
                </a:cubicBezTo>
                <a:cubicBezTo>
                  <a:pt x="8586" y="13681"/>
                  <a:pt x="8481" y="13799"/>
                  <a:pt x="8375" y="13917"/>
                </a:cubicBezTo>
                <a:close/>
                <a:moveTo>
                  <a:pt x="12582" y="9317"/>
                </a:moveTo>
                <a:cubicBezTo>
                  <a:pt x="12279" y="9317"/>
                  <a:pt x="12037" y="10261"/>
                  <a:pt x="12037" y="11407"/>
                </a:cubicBezTo>
                <a:lnTo>
                  <a:pt x="13133" y="11407"/>
                </a:lnTo>
                <a:cubicBezTo>
                  <a:pt x="13133" y="10244"/>
                  <a:pt x="12886" y="9317"/>
                  <a:pt x="12582" y="9317"/>
                </a:cubicBezTo>
                <a:close/>
                <a:moveTo>
                  <a:pt x="14774" y="9317"/>
                </a:moveTo>
                <a:cubicBezTo>
                  <a:pt x="14470" y="9317"/>
                  <a:pt x="14228" y="10261"/>
                  <a:pt x="14228" y="11407"/>
                </a:cubicBezTo>
                <a:lnTo>
                  <a:pt x="15324" y="11407"/>
                </a:lnTo>
                <a:cubicBezTo>
                  <a:pt x="15320" y="10244"/>
                  <a:pt x="15073" y="9317"/>
                  <a:pt x="14774" y="9317"/>
                </a:cubicBezTo>
                <a:close/>
                <a:moveTo>
                  <a:pt x="10386" y="11407"/>
                </a:moveTo>
                <a:lnTo>
                  <a:pt x="10945" y="11407"/>
                </a:lnTo>
                <a:cubicBezTo>
                  <a:pt x="10945" y="11154"/>
                  <a:pt x="10932" y="10901"/>
                  <a:pt x="10910" y="10682"/>
                </a:cubicBezTo>
                <a:cubicBezTo>
                  <a:pt x="10734" y="10918"/>
                  <a:pt x="10558" y="11171"/>
                  <a:pt x="10386" y="11407"/>
                </a:cubicBezTo>
                <a:close/>
                <a:moveTo>
                  <a:pt x="16961" y="9317"/>
                </a:moveTo>
                <a:cubicBezTo>
                  <a:pt x="16658" y="9317"/>
                  <a:pt x="16416" y="10261"/>
                  <a:pt x="16416" y="11407"/>
                </a:cubicBezTo>
                <a:lnTo>
                  <a:pt x="17511" y="11407"/>
                </a:lnTo>
                <a:cubicBezTo>
                  <a:pt x="17507" y="10244"/>
                  <a:pt x="17265" y="9317"/>
                  <a:pt x="16961" y="9317"/>
                </a:cubicBezTo>
                <a:close/>
                <a:moveTo>
                  <a:pt x="13678" y="13496"/>
                </a:moveTo>
                <a:cubicBezTo>
                  <a:pt x="13982" y="13496"/>
                  <a:pt x="14224" y="12552"/>
                  <a:pt x="14224" y="11407"/>
                </a:cubicBezTo>
                <a:lnTo>
                  <a:pt x="13128" y="11407"/>
                </a:lnTo>
                <a:cubicBezTo>
                  <a:pt x="13133" y="12569"/>
                  <a:pt x="13375" y="13496"/>
                  <a:pt x="13678" y="13496"/>
                </a:cubicBezTo>
                <a:close/>
                <a:moveTo>
                  <a:pt x="15866" y="13496"/>
                </a:moveTo>
                <a:cubicBezTo>
                  <a:pt x="16169" y="13496"/>
                  <a:pt x="16411" y="12552"/>
                  <a:pt x="16411" y="11407"/>
                </a:cubicBezTo>
                <a:lnTo>
                  <a:pt x="15315" y="11407"/>
                </a:lnTo>
                <a:cubicBezTo>
                  <a:pt x="15320" y="12569"/>
                  <a:pt x="15566" y="13496"/>
                  <a:pt x="15866" y="13496"/>
                </a:cubicBezTo>
                <a:close/>
                <a:moveTo>
                  <a:pt x="18053" y="13496"/>
                </a:moveTo>
                <a:cubicBezTo>
                  <a:pt x="18356" y="13496"/>
                  <a:pt x="18599" y="12552"/>
                  <a:pt x="18599" y="11407"/>
                </a:cubicBezTo>
                <a:lnTo>
                  <a:pt x="17503" y="11407"/>
                </a:lnTo>
                <a:cubicBezTo>
                  <a:pt x="17507" y="12569"/>
                  <a:pt x="17754" y="13496"/>
                  <a:pt x="18053" y="13496"/>
                </a:cubicBezTo>
                <a:close/>
                <a:moveTo>
                  <a:pt x="11491" y="13496"/>
                </a:moveTo>
                <a:cubicBezTo>
                  <a:pt x="11795" y="13496"/>
                  <a:pt x="12037" y="12552"/>
                  <a:pt x="12037" y="11407"/>
                </a:cubicBezTo>
                <a:lnTo>
                  <a:pt x="10941" y="11407"/>
                </a:lnTo>
                <a:cubicBezTo>
                  <a:pt x="10941" y="12569"/>
                  <a:pt x="11187" y="13496"/>
                  <a:pt x="11491" y="13496"/>
                </a:cubicBezTo>
                <a:close/>
                <a:moveTo>
                  <a:pt x="20244" y="13496"/>
                </a:moveTo>
                <a:cubicBezTo>
                  <a:pt x="20548" y="13496"/>
                  <a:pt x="20790" y="12552"/>
                  <a:pt x="20790" y="11407"/>
                </a:cubicBezTo>
                <a:lnTo>
                  <a:pt x="19694" y="11407"/>
                </a:lnTo>
                <a:cubicBezTo>
                  <a:pt x="19694" y="12569"/>
                  <a:pt x="19941" y="13496"/>
                  <a:pt x="20244" y="13496"/>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
        <p:nvSpPr>
          <p:cNvPr id="22" name="Title 1">
            <a:extLst>
              <a:ext uri="{FF2B5EF4-FFF2-40B4-BE49-F238E27FC236}">
                <a16:creationId xmlns:a16="http://schemas.microsoft.com/office/drawing/2014/main" id="{A599D872-D30C-2A46-B9FC-3B01F30C4C8D}"/>
              </a:ext>
            </a:extLst>
          </p:cNvPr>
          <p:cNvSpPr>
            <a:spLocks noGrp="1"/>
          </p:cNvSpPr>
          <p:nvPr>
            <p:ph type="ctrTitle"/>
          </p:nvPr>
        </p:nvSpPr>
        <p:spPr>
          <a:xfrm>
            <a:off x="698643" y="339047"/>
            <a:ext cx="7777537" cy="1941816"/>
          </a:xfrm>
          <a:prstGeom prst="rect">
            <a:avLst/>
          </a:prstGeom>
        </p:spPr>
        <p:txBody>
          <a:bodyPr anchor="ctr"/>
          <a:lstStyle>
            <a:lvl1pPr algn="ctr">
              <a:defRPr sz="6000"/>
            </a:lvl1pPr>
          </a:lstStyle>
          <a:p>
            <a:r>
              <a:rPr lang="en-US" dirty="0"/>
              <a:t>Click to edit Master title style</a:t>
            </a:r>
          </a:p>
        </p:txBody>
      </p:sp>
      <p:sp>
        <p:nvSpPr>
          <p:cNvPr id="23" name="Subtitle 2">
            <a:extLst>
              <a:ext uri="{FF2B5EF4-FFF2-40B4-BE49-F238E27FC236}">
                <a16:creationId xmlns:a16="http://schemas.microsoft.com/office/drawing/2014/main" id="{09A18FBF-6A34-A246-BEF7-DA2C92026A63}"/>
              </a:ext>
            </a:extLst>
          </p:cNvPr>
          <p:cNvSpPr>
            <a:spLocks noGrp="1"/>
          </p:cNvSpPr>
          <p:nvPr>
            <p:ph type="subTitle" idx="1"/>
          </p:nvPr>
        </p:nvSpPr>
        <p:spPr>
          <a:xfrm>
            <a:off x="619018" y="4705563"/>
            <a:ext cx="5134510" cy="1281701"/>
          </a:xfrm>
          <a:prstGeom prst="rect">
            <a:avLst/>
          </a:prstGeom>
        </p:spPr>
        <p:txBody>
          <a:bodyPr anchor="ctr"/>
          <a:lstStyle>
            <a:lvl1pPr marL="0" indent="0" algn="ctr">
              <a:buNone/>
              <a:defRPr sz="24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4" name="Date Placeholder 3">
            <a:extLst>
              <a:ext uri="{FF2B5EF4-FFF2-40B4-BE49-F238E27FC236}">
                <a16:creationId xmlns:a16="http://schemas.microsoft.com/office/drawing/2014/main" id="{22E3D079-1196-8A46-AAC3-68FD4D2A5F09}"/>
              </a:ext>
            </a:extLst>
          </p:cNvPr>
          <p:cNvSpPr>
            <a:spLocks noGrp="1"/>
          </p:cNvSpPr>
          <p:nvPr>
            <p:ph type="dt" sz="half" idx="10"/>
          </p:nvPr>
        </p:nvSpPr>
        <p:spPr>
          <a:xfrm>
            <a:off x="628650" y="6356350"/>
            <a:ext cx="2057400" cy="365125"/>
          </a:xfrm>
          <a:prstGeom prst="rect">
            <a:avLst/>
          </a:prstGeom>
        </p:spPr>
        <p:txBody>
          <a:bodyPr/>
          <a:lstStyle>
            <a:lvl1pPr>
              <a:defRPr>
                <a:solidFill>
                  <a:schemeClr val="bg2"/>
                </a:solidFill>
              </a:defRPr>
            </a:lvl1pPr>
          </a:lstStyle>
          <a:p>
            <a:r>
              <a:rPr lang="en-US"/>
              <a:t>Date</a:t>
            </a:r>
            <a:endParaRPr lang="en-US" dirty="0"/>
          </a:p>
        </p:txBody>
      </p:sp>
      <p:sp>
        <p:nvSpPr>
          <p:cNvPr id="25" name="Footer Placeholder 4">
            <a:extLst>
              <a:ext uri="{FF2B5EF4-FFF2-40B4-BE49-F238E27FC236}">
                <a16:creationId xmlns:a16="http://schemas.microsoft.com/office/drawing/2014/main" id="{5D3F39A2-F6CC-BA46-9973-D1BD8C194139}"/>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2"/>
                </a:solidFill>
              </a:defRPr>
            </a:lvl1pPr>
          </a:lstStyle>
          <a:p>
            <a:r>
              <a:rPr lang="en-US"/>
              <a:t>Your Footer Here</a:t>
            </a:r>
          </a:p>
        </p:txBody>
      </p:sp>
      <p:sp>
        <p:nvSpPr>
          <p:cNvPr id="26" name="Slide Number Placeholder 5">
            <a:extLst>
              <a:ext uri="{FF2B5EF4-FFF2-40B4-BE49-F238E27FC236}">
                <a16:creationId xmlns:a16="http://schemas.microsoft.com/office/drawing/2014/main" id="{B63A5D70-DDC8-F243-88B3-E808551B083D}"/>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2"/>
                </a:solidFill>
              </a:defRPr>
            </a:lvl1pPr>
          </a:lstStyle>
          <a:p>
            <a:fld id="{E1D938BB-204F-405F-99D0-29E0C28153FC}" type="slidenum">
              <a:rPr lang="en-US" smtClean="0"/>
              <a:pPr/>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tx2"/>
        </a:solidFill>
        <a:effectLst/>
      </p:bgPr>
    </p:b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94310839-E2B1-034F-8D55-52C3257FCB39}"/>
              </a:ext>
            </a:extLst>
          </p:cNvPr>
          <p:cNvSpPr/>
          <p:nvPr userDrawn="1"/>
        </p:nvSpPr>
        <p:spPr>
          <a:xfrm>
            <a:off x="0" y="3222941"/>
            <a:ext cx="5459735" cy="2472691"/>
          </a:xfrm>
          <a:custGeom>
            <a:avLst/>
            <a:gdLst/>
            <a:ahLst/>
            <a:cxnLst>
              <a:cxn ang="0">
                <a:pos x="wd2" y="hd2"/>
              </a:cxn>
              <a:cxn ang="5400000">
                <a:pos x="wd2" y="hd2"/>
              </a:cxn>
              <a:cxn ang="10800000">
                <a:pos x="wd2" y="hd2"/>
              </a:cxn>
              <a:cxn ang="16200000">
                <a:pos x="wd2" y="hd2"/>
              </a:cxn>
            </a:cxnLst>
            <a:rect l="0" t="0" r="r" b="b"/>
            <a:pathLst>
              <a:path w="21600" h="21600" extrusionOk="0">
                <a:moveTo>
                  <a:pt x="11613" y="9962"/>
                </a:moveTo>
                <a:lnTo>
                  <a:pt x="10363" y="9962"/>
                </a:lnTo>
                <a:cubicBezTo>
                  <a:pt x="10363" y="9197"/>
                  <a:pt x="10644" y="8587"/>
                  <a:pt x="10986" y="8587"/>
                </a:cubicBezTo>
                <a:cubicBezTo>
                  <a:pt x="11327" y="8587"/>
                  <a:pt x="11613" y="9197"/>
                  <a:pt x="11613" y="9962"/>
                </a:cubicBezTo>
                <a:close/>
                <a:moveTo>
                  <a:pt x="3500" y="8587"/>
                </a:moveTo>
                <a:cubicBezTo>
                  <a:pt x="3153" y="8587"/>
                  <a:pt x="2877" y="9208"/>
                  <a:pt x="2877" y="9962"/>
                </a:cubicBezTo>
                <a:lnTo>
                  <a:pt x="4127" y="9962"/>
                </a:lnTo>
                <a:cubicBezTo>
                  <a:pt x="4122" y="9197"/>
                  <a:pt x="3846" y="8587"/>
                  <a:pt x="3500" y="8587"/>
                </a:cubicBezTo>
                <a:close/>
                <a:moveTo>
                  <a:pt x="8490" y="8587"/>
                </a:moveTo>
                <a:cubicBezTo>
                  <a:pt x="8144" y="8587"/>
                  <a:pt x="7868" y="9208"/>
                  <a:pt x="7868" y="9962"/>
                </a:cubicBezTo>
                <a:lnTo>
                  <a:pt x="9118" y="9962"/>
                </a:lnTo>
                <a:cubicBezTo>
                  <a:pt x="9118" y="9197"/>
                  <a:pt x="8837" y="8587"/>
                  <a:pt x="8490" y="8587"/>
                </a:cubicBezTo>
                <a:close/>
                <a:moveTo>
                  <a:pt x="5995" y="8587"/>
                </a:moveTo>
                <a:cubicBezTo>
                  <a:pt x="5649" y="8587"/>
                  <a:pt x="5372" y="9208"/>
                  <a:pt x="5372" y="9962"/>
                </a:cubicBezTo>
                <a:lnTo>
                  <a:pt x="6623" y="9962"/>
                </a:lnTo>
                <a:cubicBezTo>
                  <a:pt x="6618" y="9197"/>
                  <a:pt x="6341" y="8587"/>
                  <a:pt x="5995" y="8587"/>
                </a:cubicBezTo>
                <a:close/>
                <a:moveTo>
                  <a:pt x="12597" y="9030"/>
                </a:moveTo>
                <a:cubicBezTo>
                  <a:pt x="12412" y="8920"/>
                  <a:pt x="12221" y="8798"/>
                  <a:pt x="12035" y="8675"/>
                </a:cubicBezTo>
                <a:cubicBezTo>
                  <a:pt x="11910" y="8598"/>
                  <a:pt x="11784" y="8509"/>
                  <a:pt x="11659" y="8431"/>
                </a:cubicBezTo>
                <a:cubicBezTo>
                  <a:pt x="11754" y="8931"/>
                  <a:pt x="11975" y="9286"/>
                  <a:pt x="12236" y="9286"/>
                </a:cubicBezTo>
                <a:cubicBezTo>
                  <a:pt x="12372" y="9286"/>
                  <a:pt x="12497" y="9197"/>
                  <a:pt x="12597" y="9030"/>
                </a:cubicBezTo>
                <a:close/>
                <a:moveTo>
                  <a:pt x="5995" y="16785"/>
                </a:moveTo>
                <a:cubicBezTo>
                  <a:pt x="5649" y="16785"/>
                  <a:pt x="5372" y="17406"/>
                  <a:pt x="5372" y="18161"/>
                </a:cubicBezTo>
                <a:lnTo>
                  <a:pt x="6623" y="18161"/>
                </a:lnTo>
                <a:cubicBezTo>
                  <a:pt x="6618" y="17406"/>
                  <a:pt x="6341" y="16785"/>
                  <a:pt x="5995" y="16785"/>
                </a:cubicBezTo>
                <a:close/>
                <a:moveTo>
                  <a:pt x="3500" y="16785"/>
                </a:moveTo>
                <a:cubicBezTo>
                  <a:pt x="3153" y="16785"/>
                  <a:pt x="2877" y="17406"/>
                  <a:pt x="2877" y="18161"/>
                </a:cubicBezTo>
                <a:lnTo>
                  <a:pt x="4127" y="18161"/>
                </a:lnTo>
                <a:cubicBezTo>
                  <a:pt x="4122" y="17406"/>
                  <a:pt x="3846" y="16785"/>
                  <a:pt x="3500" y="16785"/>
                </a:cubicBezTo>
                <a:close/>
                <a:moveTo>
                  <a:pt x="1004" y="16785"/>
                </a:moveTo>
                <a:cubicBezTo>
                  <a:pt x="658" y="16785"/>
                  <a:pt x="382" y="17406"/>
                  <a:pt x="382" y="18161"/>
                </a:cubicBezTo>
                <a:lnTo>
                  <a:pt x="1632" y="18161"/>
                </a:lnTo>
                <a:cubicBezTo>
                  <a:pt x="1627" y="17406"/>
                  <a:pt x="1346" y="16785"/>
                  <a:pt x="1004" y="16785"/>
                </a:cubicBezTo>
                <a:close/>
                <a:moveTo>
                  <a:pt x="0" y="11227"/>
                </a:moveTo>
                <a:cubicBezTo>
                  <a:pt x="221" y="11016"/>
                  <a:pt x="377" y="10528"/>
                  <a:pt x="377" y="9962"/>
                </a:cubicBezTo>
                <a:lnTo>
                  <a:pt x="0" y="9962"/>
                </a:lnTo>
                <a:lnTo>
                  <a:pt x="0" y="11227"/>
                </a:lnTo>
                <a:close/>
                <a:moveTo>
                  <a:pt x="9741" y="11338"/>
                </a:moveTo>
                <a:cubicBezTo>
                  <a:pt x="10087" y="11338"/>
                  <a:pt x="10363" y="10717"/>
                  <a:pt x="10363" y="9962"/>
                </a:cubicBezTo>
                <a:lnTo>
                  <a:pt x="9113" y="9962"/>
                </a:lnTo>
                <a:cubicBezTo>
                  <a:pt x="9118" y="10728"/>
                  <a:pt x="9394" y="11338"/>
                  <a:pt x="9741" y="11338"/>
                </a:cubicBezTo>
                <a:close/>
                <a:moveTo>
                  <a:pt x="12236" y="11338"/>
                </a:moveTo>
                <a:cubicBezTo>
                  <a:pt x="12582" y="11338"/>
                  <a:pt x="12859" y="10717"/>
                  <a:pt x="12859" y="9962"/>
                </a:cubicBezTo>
                <a:lnTo>
                  <a:pt x="11608" y="9962"/>
                </a:lnTo>
                <a:cubicBezTo>
                  <a:pt x="11613" y="10728"/>
                  <a:pt x="11890" y="11338"/>
                  <a:pt x="12236" y="11338"/>
                </a:cubicBezTo>
                <a:close/>
                <a:moveTo>
                  <a:pt x="7245" y="11338"/>
                </a:moveTo>
                <a:cubicBezTo>
                  <a:pt x="7592" y="11338"/>
                  <a:pt x="7868" y="10717"/>
                  <a:pt x="7868" y="9962"/>
                </a:cubicBezTo>
                <a:lnTo>
                  <a:pt x="6618" y="9962"/>
                </a:lnTo>
                <a:cubicBezTo>
                  <a:pt x="6618" y="10728"/>
                  <a:pt x="6899" y="11338"/>
                  <a:pt x="7245" y="11338"/>
                </a:cubicBezTo>
                <a:close/>
                <a:moveTo>
                  <a:pt x="8490" y="16785"/>
                </a:moveTo>
                <a:cubicBezTo>
                  <a:pt x="8144" y="16785"/>
                  <a:pt x="7868" y="17406"/>
                  <a:pt x="7868" y="18161"/>
                </a:cubicBezTo>
                <a:lnTo>
                  <a:pt x="9118" y="18161"/>
                </a:lnTo>
                <a:cubicBezTo>
                  <a:pt x="9118" y="17406"/>
                  <a:pt x="8837" y="16785"/>
                  <a:pt x="8490" y="16785"/>
                </a:cubicBezTo>
                <a:close/>
                <a:moveTo>
                  <a:pt x="4745" y="11338"/>
                </a:moveTo>
                <a:cubicBezTo>
                  <a:pt x="5091" y="11338"/>
                  <a:pt x="5367" y="10717"/>
                  <a:pt x="5367" y="9962"/>
                </a:cubicBezTo>
                <a:lnTo>
                  <a:pt x="4117" y="9962"/>
                </a:lnTo>
                <a:cubicBezTo>
                  <a:pt x="4122" y="10728"/>
                  <a:pt x="4403" y="11338"/>
                  <a:pt x="4745" y="11338"/>
                </a:cubicBezTo>
                <a:close/>
                <a:moveTo>
                  <a:pt x="1004" y="8587"/>
                </a:moveTo>
                <a:cubicBezTo>
                  <a:pt x="658" y="8587"/>
                  <a:pt x="382" y="9208"/>
                  <a:pt x="382" y="9962"/>
                </a:cubicBezTo>
                <a:lnTo>
                  <a:pt x="1632" y="9962"/>
                </a:lnTo>
                <a:cubicBezTo>
                  <a:pt x="1627" y="9197"/>
                  <a:pt x="1346" y="8587"/>
                  <a:pt x="1004" y="8587"/>
                </a:cubicBezTo>
                <a:close/>
                <a:moveTo>
                  <a:pt x="2249" y="11338"/>
                </a:moveTo>
                <a:cubicBezTo>
                  <a:pt x="2596" y="11338"/>
                  <a:pt x="2872" y="10717"/>
                  <a:pt x="2872" y="9962"/>
                </a:cubicBezTo>
                <a:lnTo>
                  <a:pt x="1622" y="9962"/>
                </a:lnTo>
                <a:cubicBezTo>
                  <a:pt x="1627" y="10728"/>
                  <a:pt x="1908" y="11338"/>
                  <a:pt x="2249" y="11338"/>
                </a:cubicBezTo>
                <a:close/>
                <a:moveTo>
                  <a:pt x="2249" y="19548"/>
                </a:moveTo>
                <a:cubicBezTo>
                  <a:pt x="2596" y="19548"/>
                  <a:pt x="2872" y="18926"/>
                  <a:pt x="2872" y="18172"/>
                </a:cubicBezTo>
                <a:lnTo>
                  <a:pt x="1622" y="18172"/>
                </a:lnTo>
                <a:cubicBezTo>
                  <a:pt x="1627" y="18926"/>
                  <a:pt x="1908" y="19548"/>
                  <a:pt x="2249" y="19548"/>
                </a:cubicBezTo>
                <a:close/>
                <a:moveTo>
                  <a:pt x="12236" y="19548"/>
                </a:moveTo>
                <a:cubicBezTo>
                  <a:pt x="12582" y="19548"/>
                  <a:pt x="12859" y="18926"/>
                  <a:pt x="12859" y="18172"/>
                </a:cubicBezTo>
                <a:lnTo>
                  <a:pt x="11608" y="18172"/>
                </a:lnTo>
                <a:cubicBezTo>
                  <a:pt x="11613" y="18926"/>
                  <a:pt x="11890" y="19548"/>
                  <a:pt x="12236" y="19548"/>
                </a:cubicBezTo>
                <a:close/>
                <a:moveTo>
                  <a:pt x="7245" y="19548"/>
                </a:moveTo>
                <a:cubicBezTo>
                  <a:pt x="7592" y="19548"/>
                  <a:pt x="7868" y="18926"/>
                  <a:pt x="7868" y="18172"/>
                </a:cubicBezTo>
                <a:lnTo>
                  <a:pt x="6618" y="18172"/>
                </a:lnTo>
                <a:cubicBezTo>
                  <a:pt x="6618" y="18926"/>
                  <a:pt x="6899" y="19548"/>
                  <a:pt x="7245" y="19548"/>
                </a:cubicBezTo>
                <a:close/>
                <a:moveTo>
                  <a:pt x="4745" y="19548"/>
                </a:moveTo>
                <a:cubicBezTo>
                  <a:pt x="5091" y="19548"/>
                  <a:pt x="5367" y="18926"/>
                  <a:pt x="5367" y="18172"/>
                </a:cubicBezTo>
                <a:lnTo>
                  <a:pt x="4117" y="18172"/>
                </a:lnTo>
                <a:cubicBezTo>
                  <a:pt x="4122" y="18926"/>
                  <a:pt x="4403" y="19548"/>
                  <a:pt x="4745" y="19548"/>
                </a:cubicBezTo>
                <a:close/>
                <a:moveTo>
                  <a:pt x="9741" y="19548"/>
                </a:moveTo>
                <a:cubicBezTo>
                  <a:pt x="10087" y="19548"/>
                  <a:pt x="10363" y="18926"/>
                  <a:pt x="10363" y="18172"/>
                </a:cubicBezTo>
                <a:lnTo>
                  <a:pt x="9113" y="18172"/>
                </a:lnTo>
                <a:cubicBezTo>
                  <a:pt x="9118" y="18926"/>
                  <a:pt x="9394" y="19548"/>
                  <a:pt x="9741" y="19548"/>
                </a:cubicBezTo>
                <a:close/>
                <a:moveTo>
                  <a:pt x="10991" y="16785"/>
                </a:moveTo>
                <a:cubicBezTo>
                  <a:pt x="10644" y="16785"/>
                  <a:pt x="10368" y="17406"/>
                  <a:pt x="10368" y="18161"/>
                </a:cubicBezTo>
                <a:lnTo>
                  <a:pt x="11618" y="18161"/>
                </a:lnTo>
                <a:cubicBezTo>
                  <a:pt x="11613" y="17406"/>
                  <a:pt x="11332" y="16785"/>
                  <a:pt x="10991" y="16785"/>
                </a:cubicBezTo>
                <a:close/>
                <a:moveTo>
                  <a:pt x="17232" y="17495"/>
                </a:moveTo>
                <a:cubicBezTo>
                  <a:pt x="17578" y="17495"/>
                  <a:pt x="17854" y="16874"/>
                  <a:pt x="17854" y="16120"/>
                </a:cubicBezTo>
                <a:lnTo>
                  <a:pt x="16604" y="16120"/>
                </a:lnTo>
                <a:cubicBezTo>
                  <a:pt x="16604" y="16874"/>
                  <a:pt x="16885" y="17495"/>
                  <a:pt x="17232" y="17495"/>
                </a:cubicBezTo>
                <a:close/>
                <a:moveTo>
                  <a:pt x="19727" y="17495"/>
                </a:moveTo>
                <a:cubicBezTo>
                  <a:pt x="20074" y="17495"/>
                  <a:pt x="20350" y="16874"/>
                  <a:pt x="20350" y="16120"/>
                </a:cubicBezTo>
                <a:lnTo>
                  <a:pt x="19100" y="16120"/>
                </a:lnTo>
                <a:cubicBezTo>
                  <a:pt x="19105" y="16874"/>
                  <a:pt x="19381" y="17495"/>
                  <a:pt x="19727" y="17495"/>
                </a:cubicBezTo>
                <a:close/>
                <a:moveTo>
                  <a:pt x="377" y="18161"/>
                </a:moveTo>
                <a:lnTo>
                  <a:pt x="0" y="18161"/>
                </a:lnTo>
                <a:lnTo>
                  <a:pt x="0" y="19426"/>
                </a:lnTo>
                <a:cubicBezTo>
                  <a:pt x="221" y="19226"/>
                  <a:pt x="377" y="18738"/>
                  <a:pt x="377" y="18161"/>
                </a:cubicBezTo>
                <a:close/>
                <a:moveTo>
                  <a:pt x="14731" y="11338"/>
                </a:moveTo>
                <a:cubicBezTo>
                  <a:pt x="14977" y="11338"/>
                  <a:pt x="15188" y="11027"/>
                  <a:pt x="15289" y="10573"/>
                </a:cubicBezTo>
                <a:cubicBezTo>
                  <a:pt x="14917" y="10373"/>
                  <a:pt x="14546" y="10162"/>
                  <a:pt x="14174" y="9951"/>
                </a:cubicBezTo>
                <a:lnTo>
                  <a:pt x="14109" y="9951"/>
                </a:lnTo>
                <a:cubicBezTo>
                  <a:pt x="14109" y="10728"/>
                  <a:pt x="14390" y="11338"/>
                  <a:pt x="14731" y="11338"/>
                </a:cubicBezTo>
                <a:close/>
                <a:moveTo>
                  <a:pt x="15982" y="16785"/>
                </a:moveTo>
                <a:cubicBezTo>
                  <a:pt x="15635" y="16785"/>
                  <a:pt x="15359" y="17406"/>
                  <a:pt x="15359" y="18161"/>
                </a:cubicBezTo>
                <a:lnTo>
                  <a:pt x="16609" y="18161"/>
                </a:lnTo>
                <a:cubicBezTo>
                  <a:pt x="16604" y="17406"/>
                  <a:pt x="16328" y="16785"/>
                  <a:pt x="15982" y="16785"/>
                </a:cubicBezTo>
                <a:close/>
                <a:moveTo>
                  <a:pt x="14731" y="19548"/>
                </a:moveTo>
                <a:cubicBezTo>
                  <a:pt x="15078" y="19548"/>
                  <a:pt x="15354" y="18926"/>
                  <a:pt x="15354" y="18172"/>
                </a:cubicBezTo>
                <a:lnTo>
                  <a:pt x="14109" y="18172"/>
                </a:lnTo>
                <a:cubicBezTo>
                  <a:pt x="14109" y="18926"/>
                  <a:pt x="14390" y="19548"/>
                  <a:pt x="14731" y="19548"/>
                </a:cubicBezTo>
                <a:close/>
                <a:moveTo>
                  <a:pt x="18477" y="16785"/>
                </a:moveTo>
                <a:cubicBezTo>
                  <a:pt x="18131" y="16785"/>
                  <a:pt x="17854" y="17406"/>
                  <a:pt x="17854" y="18161"/>
                </a:cubicBezTo>
                <a:lnTo>
                  <a:pt x="19105" y="18161"/>
                </a:lnTo>
                <a:cubicBezTo>
                  <a:pt x="19105" y="17406"/>
                  <a:pt x="18823" y="16785"/>
                  <a:pt x="18477" y="16785"/>
                </a:cubicBezTo>
                <a:close/>
                <a:moveTo>
                  <a:pt x="13486" y="16785"/>
                </a:moveTo>
                <a:cubicBezTo>
                  <a:pt x="13140" y="16785"/>
                  <a:pt x="12864" y="17406"/>
                  <a:pt x="12864" y="18161"/>
                </a:cubicBezTo>
                <a:lnTo>
                  <a:pt x="14114" y="18161"/>
                </a:lnTo>
                <a:cubicBezTo>
                  <a:pt x="14109" y="17406"/>
                  <a:pt x="13828" y="16785"/>
                  <a:pt x="13486" y="16785"/>
                </a:cubicBezTo>
                <a:close/>
                <a:moveTo>
                  <a:pt x="20972" y="16785"/>
                </a:moveTo>
                <a:cubicBezTo>
                  <a:pt x="20626" y="16785"/>
                  <a:pt x="20350" y="17406"/>
                  <a:pt x="20350" y="18161"/>
                </a:cubicBezTo>
                <a:lnTo>
                  <a:pt x="21600" y="18161"/>
                </a:lnTo>
                <a:cubicBezTo>
                  <a:pt x="21600" y="17406"/>
                  <a:pt x="21319" y="16785"/>
                  <a:pt x="20972" y="16785"/>
                </a:cubicBezTo>
                <a:close/>
                <a:moveTo>
                  <a:pt x="17232" y="19548"/>
                </a:moveTo>
                <a:cubicBezTo>
                  <a:pt x="17578" y="19548"/>
                  <a:pt x="17854" y="18926"/>
                  <a:pt x="17854" y="18172"/>
                </a:cubicBezTo>
                <a:lnTo>
                  <a:pt x="16604" y="18172"/>
                </a:lnTo>
                <a:cubicBezTo>
                  <a:pt x="16604" y="18926"/>
                  <a:pt x="16885" y="19548"/>
                  <a:pt x="17232" y="19548"/>
                </a:cubicBezTo>
                <a:close/>
                <a:moveTo>
                  <a:pt x="19727" y="19548"/>
                </a:moveTo>
                <a:cubicBezTo>
                  <a:pt x="20074" y="19548"/>
                  <a:pt x="20350" y="18926"/>
                  <a:pt x="20350" y="18172"/>
                </a:cubicBezTo>
                <a:lnTo>
                  <a:pt x="19100" y="18172"/>
                </a:lnTo>
                <a:cubicBezTo>
                  <a:pt x="19105" y="18926"/>
                  <a:pt x="19381" y="19548"/>
                  <a:pt x="19727" y="19548"/>
                </a:cubicBezTo>
                <a:close/>
                <a:moveTo>
                  <a:pt x="5382" y="3550"/>
                </a:moveTo>
                <a:cubicBezTo>
                  <a:pt x="5377" y="3639"/>
                  <a:pt x="5372" y="3728"/>
                  <a:pt x="5372" y="3816"/>
                </a:cubicBezTo>
                <a:lnTo>
                  <a:pt x="5714" y="3816"/>
                </a:lnTo>
                <a:cubicBezTo>
                  <a:pt x="5603" y="3716"/>
                  <a:pt x="5493" y="3628"/>
                  <a:pt x="5382" y="3550"/>
                </a:cubicBezTo>
                <a:close/>
                <a:moveTo>
                  <a:pt x="3500" y="2430"/>
                </a:moveTo>
                <a:cubicBezTo>
                  <a:pt x="3153" y="2430"/>
                  <a:pt x="2877" y="3051"/>
                  <a:pt x="2877" y="3805"/>
                </a:cubicBezTo>
                <a:lnTo>
                  <a:pt x="4127" y="3805"/>
                </a:lnTo>
                <a:cubicBezTo>
                  <a:pt x="4122" y="3051"/>
                  <a:pt x="3846" y="2430"/>
                  <a:pt x="3500" y="2430"/>
                </a:cubicBezTo>
                <a:close/>
                <a:moveTo>
                  <a:pt x="1004" y="2430"/>
                </a:moveTo>
                <a:cubicBezTo>
                  <a:pt x="658" y="2430"/>
                  <a:pt x="382" y="3051"/>
                  <a:pt x="382" y="3805"/>
                </a:cubicBezTo>
                <a:lnTo>
                  <a:pt x="1632" y="3805"/>
                </a:lnTo>
                <a:cubicBezTo>
                  <a:pt x="1627" y="3051"/>
                  <a:pt x="1346" y="2430"/>
                  <a:pt x="1004" y="2430"/>
                </a:cubicBezTo>
                <a:close/>
                <a:moveTo>
                  <a:pt x="0" y="5070"/>
                </a:moveTo>
                <a:cubicBezTo>
                  <a:pt x="221" y="4859"/>
                  <a:pt x="377" y="4371"/>
                  <a:pt x="377" y="3805"/>
                </a:cubicBezTo>
                <a:lnTo>
                  <a:pt x="0" y="3805"/>
                </a:lnTo>
                <a:lnTo>
                  <a:pt x="0" y="5070"/>
                </a:lnTo>
                <a:close/>
                <a:moveTo>
                  <a:pt x="4298" y="2707"/>
                </a:moveTo>
                <a:cubicBezTo>
                  <a:pt x="4413" y="2973"/>
                  <a:pt x="4569" y="3129"/>
                  <a:pt x="4750" y="3129"/>
                </a:cubicBezTo>
                <a:cubicBezTo>
                  <a:pt x="4780" y="3129"/>
                  <a:pt x="4810" y="3117"/>
                  <a:pt x="4840" y="3117"/>
                </a:cubicBezTo>
                <a:cubicBezTo>
                  <a:pt x="4659" y="2984"/>
                  <a:pt x="4479" y="2840"/>
                  <a:pt x="4298" y="2707"/>
                </a:cubicBezTo>
                <a:close/>
                <a:moveTo>
                  <a:pt x="7883" y="5569"/>
                </a:moveTo>
                <a:cubicBezTo>
                  <a:pt x="7873" y="5658"/>
                  <a:pt x="7868" y="5758"/>
                  <a:pt x="7868" y="5858"/>
                </a:cubicBezTo>
                <a:lnTo>
                  <a:pt x="8229" y="5858"/>
                </a:lnTo>
                <a:cubicBezTo>
                  <a:pt x="8114" y="5769"/>
                  <a:pt x="7998" y="5669"/>
                  <a:pt x="7883" y="5569"/>
                </a:cubicBezTo>
                <a:close/>
                <a:moveTo>
                  <a:pt x="4745" y="7233"/>
                </a:moveTo>
                <a:cubicBezTo>
                  <a:pt x="5091" y="7233"/>
                  <a:pt x="5367" y="6612"/>
                  <a:pt x="5367" y="5858"/>
                </a:cubicBezTo>
                <a:lnTo>
                  <a:pt x="4117" y="5858"/>
                </a:lnTo>
                <a:cubicBezTo>
                  <a:pt x="4122" y="6623"/>
                  <a:pt x="4403" y="7233"/>
                  <a:pt x="4745" y="7233"/>
                </a:cubicBezTo>
                <a:close/>
                <a:moveTo>
                  <a:pt x="7245" y="7233"/>
                </a:moveTo>
                <a:cubicBezTo>
                  <a:pt x="7592" y="7233"/>
                  <a:pt x="7868" y="6612"/>
                  <a:pt x="7868" y="5858"/>
                </a:cubicBezTo>
                <a:lnTo>
                  <a:pt x="6618" y="5858"/>
                </a:lnTo>
                <a:cubicBezTo>
                  <a:pt x="6618" y="6623"/>
                  <a:pt x="6899" y="7233"/>
                  <a:pt x="7245" y="7233"/>
                </a:cubicBezTo>
                <a:close/>
                <a:moveTo>
                  <a:pt x="2249" y="5192"/>
                </a:moveTo>
                <a:cubicBezTo>
                  <a:pt x="2596" y="5192"/>
                  <a:pt x="2872" y="4571"/>
                  <a:pt x="2872" y="3816"/>
                </a:cubicBezTo>
                <a:lnTo>
                  <a:pt x="1622" y="3816"/>
                </a:lnTo>
                <a:cubicBezTo>
                  <a:pt x="1627" y="4571"/>
                  <a:pt x="1908" y="5192"/>
                  <a:pt x="2249" y="5192"/>
                </a:cubicBezTo>
                <a:close/>
                <a:moveTo>
                  <a:pt x="2249" y="3140"/>
                </a:moveTo>
                <a:cubicBezTo>
                  <a:pt x="2596" y="3140"/>
                  <a:pt x="2872" y="2518"/>
                  <a:pt x="2872" y="1764"/>
                </a:cubicBezTo>
                <a:lnTo>
                  <a:pt x="1622" y="1764"/>
                </a:lnTo>
                <a:cubicBezTo>
                  <a:pt x="1627" y="2518"/>
                  <a:pt x="1908" y="3140"/>
                  <a:pt x="2249" y="3140"/>
                </a:cubicBezTo>
                <a:close/>
                <a:moveTo>
                  <a:pt x="1461" y="821"/>
                </a:moveTo>
                <a:cubicBezTo>
                  <a:pt x="1245" y="688"/>
                  <a:pt x="1029" y="566"/>
                  <a:pt x="808" y="444"/>
                </a:cubicBezTo>
                <a:cubicBezTo>
                  <a:pt x="557" y="621"/>
                  <a:pt x="377" y="1143"/>
                  <a:pt x="377" y="1753"/>
                </a:cubicBezTo>
                <a:lnTo>
                  <a:pt x="1627" y="1753"/>
                </a:lnTo>
                <a:cubicBezTo>
                  <a:pt x="1627" y="1398"/>
                  <a:pt x="1562" y="1065"/>
                  <a:pt x="1461" y="821"/>
                </a:cubicBezTo>
                <a:close/>
                <a:moveTo>
                  <a:pt x="341" y="178"/>
                </a:moveTo>
                <a:cubicBezTo>
                  <a:pt x="231" y="111"/>
                  <a:pt x="115" y="55"/>
                  <a:pt x="5" y="0"/>
                </a:cubicBezTo>
                <a:lnTo>
                  <a:pt x="5" y="976"/>
                </a:lnTo>
                <a:cubicBezTo>
                  <a:pt x="156" y="821"/>
                  <a:pt x="281" y="533"/>
                  <a:pt x="341" y="178"/>
                </a:cubicBezTo>
                <a:close/>
                <a:moveTo>
                  <a:pt x="2877" y="1708"/>
                </a:moveTo>
                <a:cubicBezTo>
                  <a:pt x="2877" y="1720"/>
                  <a:pt x="2877" y="1742"/>
                  <a:pt x="2877" y="1753"/>
                </a:cubicBezTo>
                <a:lnTo>
                  <a:pt x="2947" y="1753"/>
                </a:lnTo>
                <a:cubicBezTo>
                  <a:pt x="2922" y="1742"/>
                  <a:pt x="2902" y="1720"/>
                  <a:pt x="2877" y="1708"/>
                </a:cubicBezTo>
                <a:close/>
                <a:moveTo>
                  <a:pt x="377" y="1753"/>
                </a:moveTo>
                <a:lnTo>
                  <a:pt x="0" y="1753"/>
                </a:lnTo>
                <a:lnTo>
                  <a:pt x="0" y="3018"/>
                </a:lnTo>
                <a:cubicBezTo>
                  <a:pt x="221" y="2818"/>
                  <a:pt x="377" y="2330"/>
                  <a:pt x="377" y="1753"/>
                </a:cubicBezTo>
                <a:close/>
                <a:moveTo>
                  <a:pt x="2249" y="7233"/>
                </a:moveTo>
                <a:cubicBezTo>
                  <a:pt x="2596" y="7233"/>
                  <a:pt x="2872" y="6612"/>
                  <a:pt x="2872" y="5858"/>
                </a:cubicBezTo>
                <a:lnTo>
                  <a:pt x="1622" y="5858"/>
                </a:lnTo>
                <a:cubicBezTo>
                  <a:pt x="1627" y="6623"/>
                  <a:pt x="1908" y="7233"/>
                  <a:pt x="2249" y="7233"/>
                </a:cubicBezTo>
                <a:close/>
                <a:moveTo>
                  <a:pt x="14731" y="17495"/>
                </a:moveTo>
                <a:cubicBezTo>
                  <a:pt x="15078" y="17495"/>
                  <a:pt x="15354" y="16874"/>
                  <a:pt x="15354" y="16120"/>
                </a:cubicBezTo>
                <a:lnTo>
                  <a:pt x="14109" y="16120"/>
                </a:lnTo>
                <a:cubicBezTo>
                  <a:pt x="14109" y="16874"/>
                  <a:pt x="14390" y="17495"/>
                  <a:pt x="14731" y="17495"/>
                </a:cubicBezTo>
                <a:close/>
                <a:moveTo>
                  <a:pt x="4745" y="5192"/>
                </a:moveTo>
                <a:cubicBezTo>
                  <a:pt x="5091" y="5192"/>
                  <a:pt x="5367" y="4571"/>
                  <a:pt x="5367" y="3816"/>
                </a:cubicBezTo>
                <a:lnTo>
                  <a:pt x="4117" y="3816"/>
                </a:lnTo>
                <a:cubicBezTo>
                  <a:pt x="4122" y="4571"/>
                  <a:pt x="4403" y="5192"/>
                  <a:pt x="4745" y="5192"/>
                </a:cubicBezTo>
                <a:close/>
                <a:moveTo>
                  <a:pt x="10388" y="7544"/>
                </a:moveTo>
                <a:cubicBezTo>
                  <a:pt x="10373" y="7666"/>
                  <a:pt x="10363" y="7788"/>
                  <a:pt x="10363" y="7910"/>
                </a:cubicBezTo>
                <a:lnTo>
                  <a:pt x="10890" y="7910"/>
                </a:lnTo>
                <a:cubicBezTo>
                  <a:pt x="10725" y="7788"/>
                  <a:pt x="10554" y="7666"/>
                  <a:pt x="10388" y="7544"/>
                </a:cubicBezTo>
                <a:close/>
                <a:moveTo>
                  <a:pt x="0" y="9175"/>
                </a:moveTo>
                <a:cubicBezTo>
                  <a:pt x="221" y="8964"/>
                  <a:pt x="377" y="8476"/>
                  <a:pt x="377" y="7910"/>
                </a:cubicBezTo>
                <a:lnTo>
                  <a:pt x="0" y="7910"/>
                </a:lnTo>
                <a:lnTo>
                  <a:pt x="0" y="9175"/>
                </a:lnTo>
                <a:close/>
                <a:moveTo>
                  <a:pt x="1004" y="6534"/>
                </a:moveTo>
                <a:cubicBezTo>
                  <a:pt x="658" y="6534"/>
                  <a:pt x="382" y="7156"/>
                  <a:pt x="382" y="7910"/>
                </a:cubicBezTo>
                <a:lnTo>
                  <a:pt x="1632" y="7910"/>
                </a:lnTo>
                <a:cubicBezTo>
                  <a:pt x="1627" y="7145"/>
                  <a:pt x="1346" y="6534"/>
                  <a:pt x="1004" y="6534"/>
                </a:cubicBezTo>
                <a:close/>
                <a:moveTo>
                  <a:pt x="2249" y="9286"/>
                </a:moveTo>
                <a:cubicBezTo>
                  <a:pt x="2596" y="9286"/>
                  <a:pt x="2872" y="8664"/>
                  <a:pt x="2872" y="7910"/>
                </a:cubicBezTo>
                <a:lnTo>
                  <a:pt x="1622" y="7910"/>
                </a:lnTo>
                <a:cubicBezTo>
                  <a:pt x="1627" y="8675"/>
                  <a:pt x="1908" y="9286"/>
                  <a:pt x="2249" y="9286"/>
                </a:cubicBezTo>
                <a:close/>
                <a:moveTo>
                  <a:pt x="4745" y="9286"/>
                </a:moveTo>
                <a:cubicBezTo>
                  <a:pt x="5091" y="9286"/>
                  <a:pt x="5367" y="8664"/>
                  <a:pt x="5367" y="7910"/>
                </a:cubicBezTo>
                <a:lnTo>
                  <a:pt x="4117" y="7910"/>
                </a:lnTo>
                <a:cubicBezTo>
                  <a:pt x="4122" y="8675"/>
                  <a:pt x="4403" y="9286"/>
                  <a:pt x="4745" y="9286"/>
                </a:cubicBezTo>
                <a:close/>
                <a:moveTo>
                  <a:pt x="3500" y="6534"/>
                </a:moveTo>
                <a:cubicBezTo>
                  <a:pt x="3153" y="6534"/>
                  <a:pt x="2877" y="7156"/>
                  <a:pt x="2877" y="7910"/>
                </a:cubicBezTo>
                <a:lnTo>
                  <a:pt x="4127" y="7910"/>
                </a:lnTo>
                <a:cubicBezTo>
                  <a:pt x="4122" y="7145"/>
                  <a:pt x="3846" y="6534"/>
                  <a:pt x="3500" y="6534"/>
                </a:cubicBezTo>
                <a:close/>
                <a:moveTo>
                  <a:pt x="5995" y="6534"/>
                </a:moveTo>
                <a:cubicBezTo>
                  <a:pt x="5649" y="6534"/>
                  <a:pt x="5372" y="7156"/>
                  <a:pt x="5372" y="7910"/>
                </a:cubicBezTo>
                <a:lnTo>
                  <a:pt x="6623" y="7910"/>
                </a:lnTo>
                <a:cubicBezTo>
                  <a:pt x="6618" y="7145"/>
                  <a:pt x="6341" y="6534"/>
                  <a:pt x="5995" y="6534"/>
                </a:cubicBezTo>
                <a:close/>
                <a:moveTo>
                  <a:pt x="9911" y="7189"/>
                </a:moveTo>
                <a:cubicBezTo>
                  <a:pt x="9685" y="7022"/>
                  <a:pt x="9459" y="6845"/>
                  <a:pt x="9233" y="6667"/>
                </a:cubicBezTo>
                <a:cubicBezTo>
                  <a:pt x="9349" y="7011"/>
                  <a:pt x="9530" y="7244"/>
                  <a:pt x="9741" y="7244"/>
                </a:cubicBezTo>
                <a:cubicBezTo>
                  <a:pt x="9801" y="7233"/>
                  <a:pt x="9856" y="7222"/>
                  <a:pt x="9911" y="7189"/>
                </a:cubicBezTo>
                <a:close/>
                <a:moveTo>
                  <a:pt x="8490" y="6534"/>
                </a:moveTo>
                <a:cubicBezTo>
                  <a:pt x="8144" y="6534"/>
                  <a:pt x="7868" y="7156"/>
                  <a:pt x="7868" y="7910"/>
                </a:cubicBezTo>
                <a:lnTo>
                  <a:pt x="9118" y="7910"/>
                </a:lnTo>
                <a:cubicBezTo>
                  <a:pt x="9118" y="7145"/>
                  <a:pt x="8837" y="6534"/>
                  <a:pt x="8490" y="6534"/>
                </a:cubicBezTo>
                <a:close/>
                <a:moveTo>
                  <a:pt x="7371" y="5159"/>
                </a:moveTo>
                <a:cubicBezTo>
                  <a:pt x="7165" y="4992"/>
                  <a:pt x="6954" y="4815"/>
                  <a:pt x="6748" y="4648"/>
                </a:cubicBezTo>
                <a:cubicBezTo>
                  <a:pt x="6864" y="4981"/>
                  <a:pt x="7039" y="5192"/>
                  <a:pt x="7245" y="5192"/>
                </a:cubicBezTo>
                <a:cubicBezTo>
                  <a:pt x="7285" y="5192"/>
                  <a:pt x="7331" y="5181"/>
                  <a:pt x="7371" y="5159"/>
                </a:cubicBezTo>
                <a:close/>
                <a:moveTo>
                  <a:pt x="5995" y="4482"/>
                </a:moveTo>
                <a:cubicBezTo>
                  <a:pt x="5649" y="4482"/>
                  <a:pt x="5372" y="5103"/>
                  <a:pt x="5372" y="5858"/>
                </a:cubicBezTo>
                <a:lnTo>
                  <a:pt x="6623" y="5858"/>
                </a:lnTo>
                <a:cubicBezTo>
                  <a:pt x="6618" y="5092"/>
                  <a:pt x="6341" y="4482"/>
                  <a:pt x="5995" y="4482"/>
                </a:cubicBezTo>
                <a:close/>
                <a:moveTo>
                  <a:pt x="3500" y="4482"/>
                </a:moveTo>
                <a:cubicBezTo>
                  <a:pt x="3153" y="4482"/>
                  <a:pt x="2877" y="5103"/>
                  <a:pt x="2877" y="5858"/>
                </a:cubicBezTo>
                <a:lnTo>
                  <a:pt x="4127" y="5858"/>
                </a:lnTo>
                <a:cubicBezTo>
                  <a:pt x="4122" y="5092"/>
                  <a:pt x="3846" y="4482"/>
                  <a:pt x="3500" y="4482"/>
                </a:cubicBezTo>
                <a:close/>
                <a:moveTo>
                  <a:pt x="1004" y="4482"/>
                </a:moveTo>
                <a:cubicBezTo>
                  <a:pt x="658" y="4482"/>
                  <a:pt x="382" y="5103"/>
                  <a:pt x="382" y="5858"/>
                </a:cubicBezTo>
                <a:lnTo>
                  <a:pt x="1632" y="5858"/>
                </a:lnTo>
                <a:cubicBezTo>
                  <a:pt x="1627" y="5092"/>
                  <a:pt x="1346" y="4482"/>
                  <a:pt x="1004" y="4482"/>
                </a:cubicBezTo>
                <a:close/>
                <a:moveTo>
                  <a:pt x="9741" y="9286"/>
                </a:moveTo>
                <a:cubicBezTo>
                  <a:pt x="10087" y="9286"/>
                  <a:pt x="10363" y="8664"/>
                  <a:pt x="10363" y="7910"/>
                </a:cubicBezTo>
                <a:lnTo>
                  <a:pt x="9113" y="7910"/>
                </a:lnTo>
                <a:cubicBezTo>
                  <a:pt x="9118" y="8675"/>
                  <a:pt x="9394" y="9286"/>
                  <a:pt x="9741" y="9286"/>
                </a:cubicBezTo>
                <a:close/>
                <a:moveTo>
                  <a:pt x="7245" y="9286"/>
                </a:moveTo>
                <a:cubicBezTo>
                  <a:pt x="7592" y="9286"/>
                  <a:pt x="7868" y="8664"/>
                  <a:pt x="7868" y="7910"/>
                </a:cubicBezTo>
                <a:lnTo>
                  <a:pt x="6618" y="7910"/>
                </a:lnTo>
                <a:cubicBezTo>
                  <a:pt x="6618" y="8675"/>
                  <a:pt x="6899" y="9286"/>
                  <a:pt x="7245" y="9286"/>
                </a:cubicBezTo>
                <a:close/>
                <a:moveTo>
                  <a:pt x="0" y="7122"/>
                </a:moveTo>
                <a:cubicBezTo>
                  <a:pt x="221" y="6912"/>
                  <a:pt x="377" y="6423"/>
                  <a:pt x="377" y="5858"/>
                </a:cubicBezTo>
                <a:lnTo>
                  <a:pt x="0" y="5858"/>
                </a:lnTo>
                <a:lnTo>
                  <a:pt x="0" y="7122"/>
                </a:lnTo>
                <a:close/>
                <a:moveTo>
                  <a:pt x="14109" y="9918"/>
                </a:moveTo>
                <a:cubicBezTo>
                  <a:pt x="13722" y="9696"/>
                  <a:pt x="13336" y="9474"/>
                  <a:pt x="12954" y="9241"/>
                </a:cubicBezTo>
                <a:cubicBezTo>
                  <a:pt x="12894" y="9452"/>
                  <a:pt x="12864" y="9696"/>
                  <a:pt x="12864" y="9962"/>
                </a:cubicBezTo>
                <a:lnTo>
                  <a:pt x="14114" y="9962"/>
                </a:lnTo>
                <a:cubicBezTo>
                  <a:pt x="14109" y="9951"/>
                  <a:pt x="14109" y="9940"/>
                  <a:pt x="14109" y="9918"/>
                </a:cubicBezTo>
                <a:close/>
                <a:moveTo>
                  <a:pt x="1004" y="14733"/>
                </a:moveTo>
                <a:cubicBezTo>
                  <a:pt x="658" y="14733"/>
                  <a:pt x="382" y="15354"/>
                  <a:pt x="382" y="16108"/>
                </a:cubicBezTo>
                <a:lnTo>
                  <a:pt x="1632" y="16108"/>
                </a:lnTo>
                <a:cubicBezTo>
                  <a:pt x="1627" y="15354"/>
                  <a:pt x="1346" y="14733"/>
                  <a:pt x="1004" y="14733"/>
                </a:cubicBezTo>
                <a:close/>
                <a:moveTo>
                  <a:pt x="12236" y="21600"/>
                </a:moveTo>
                <a:cubicBezTo>
                  <a:pt x="12582" y="21600"/>
                  <a:pt x="12859" y="20979"/>
                  <a:pt x="12859" y="20224"/>
                </a:cubicBezTo>
                <a:lnTo>
                  <a:pt x="11608" y="20224"/>
                </a:lnTo>
                <a:cubicBezTo>
                  <a:pt x="11613" y="20979"/>
                  <a:pt x="11890" y="21600"/>
                  <a:pt x="12236" y="21600"/>
                </a:cubicBezTo>
                <a:close/>
                <a:moveTo>
                  <a:pt x="2249" y="21600"/>
                </a:moveTo>
                <a:cubicBezTo>
                  <a:pt x="2596" y="21600"/>
                  <a:pt x="2872" y="20979"/>
                  <a:pt x="2872" y="20224"/>
                </a:cubicBezTo>
                <a:lnTo>
                  <a:pt x="1622" y="20224"/>
                </a:lnTo>
                <a:cubicBezTo>
                  <a:pt x="1627" y="20979"/>
                  <a:pt x="1908" y="21600"/>
                  <a:pt x="2249" y="21600"/>
                </a:cubicBezTo>
                <a:close/>
                <a:moveTo>
                  <a:pt x="7245" y="21600"/>
                </a:moveTo>
                <a:cubicBezTo>
                  <a:pt x="7592" y="21600"/>
                  <a:pt x="7868" y="20979"/>
                  <a:pt x="7868" y="20224"/>
                </a:cubicBezTo>
                <a:lnTo>
                  <a:pt x="6618" y="20224"/>
                </a:lnTo>
                <a:cubicBezTo>
                  <a:pt x="6618" y="20979"/>
                  <a:pt x="6899" y="21600"/>
                  <a:pt x="7245" y="21600"/>
                </a:cubicBezTo>
                <a:close/>
                <a:moveTo>
                  <a:pt x="9741" y="21600"/>
                </a:moveTo>
                <a:cubicBezTo>
                  <a:pt x="10087" y="21600"/>
                  <a:pt x="10363" y="20979"/>
                  <a:pt x="10363" y="20224"/>
                </a:cubicBezTo>
                <a:lnTo>
                  <a:pt x="9113" y="20224"/>
                </a:lnTo>
                <a:cubicBezTo>
                  <a:pt x="9118" y="20979"/>
                  <a:pt x="9394" y="21600"/>
                  <a:pt x="9741" y="21600"/>
                </a:cubicBezTo>
                <a:close/>
                <a:moveTo>
                  <a:pt x="4745" y="21600"/>
                </a:moveTo>
                <a:cubicBezTo>
                  <a:pt x="5091" y="21600"/>
                  <a:pt x="5367" y="20979"/>
                  <a:pt x="5367" y="20224"/>
                </a:cubicBezTo>
                <a:lnTo>
                  <a:pt x="4117" y="20224"/>
                </a:lnTo>
                <a:cubicBezTo>
                  <a:pt x="4122" y="20979"/>
                  <a:pt x="4403" y="21600"/>
                  <a:pt x="4745" y="21600"/>
                </a:cubicBezTo>
                <a:close/>
                <a:moveTo>
                  <a:pt x="17232" y="15443"/>
                </a:moveTo>
                <a:cubicBezTo>
                  <a:pt x="17578" y="15443"/>
                  <a:pt x="17854" y="14822"/>
                  <a:pt x="17854" y="14067"/>
                </a:cubicBezTo>
                <a:lnTo>
                  <a:pt x="16604" y="14067"/>
                </a:lnTo>
                <a:cubicBezTo>
                  <a:pt x="16604" y="14822"/>
                  <a:pt x="16885" y="15443"/>
                  <a:pt x="17232" y="15443"/>
                </a:cubicBezTo>
                <a:close/>
                <a:moveTo>
                  <a:pt x="377" y="20213"/>
                </a:moveTo>
                <a:lnTo>
                  <a:pt x="0" y="20213"/>
                </a:lnTo>
                <a:lnTo>
                  <a:pt x="0" y="21478"/>
                </a:lnTo>
                <a:cubicBezTo>
                  <a:pt x="221" y="21278"/>
                  <a:pt x="377" y="20790"/>
                  <a:pt x="377" y="20213"/>
                </a:cubicBezTo>
                <a:close/>
                <a:moveTo>
                  <a:pt x="14731" y="15443"/>
                </a:moveTo>
                <a:cubicBezTo>
                  <a:pt x="15078" y="15443"/>
                  <a:pt x="15354" y="14822"/>
                  <a:pt x="15354" y="14067"/>
                </a:cubicBezTo>
                <a:lnTo>
                  <a:pt x="14109" y="14067"/>
                </a:lnTo>
                <a:cubicBezTo>
                  <a:pt x="14109" y="14822"/>
                  <a:pt x="14390" y="15443"/>
                  <a:pt x="14731" y="15443"/>
                </a:cubicBezTo>
                <a:close/>
                <a:moveTo>
                  <a:pt x="19727" y="15443"/>
                </a:moveTo>
                <a:cubicBezTo>
                  <a:pt x="20074" y="15443"/>
                  <a:pt x="20350" y="14822"/>
                  <a:pt x="20350" y="14067"/>
                </a:cubicBezTo>
                <a:lnTo>
                  <a:pt x="19100" y="14067"/>
                </a:lnTo>
                <a:cubicBezTo>
                  <a:pt x="19105" y="14822"/>
                  <a:pt x="19381" y="15443"/>
                  <a:pt x="19727" y="15443"/>
                </a:cubicBezTo>
                <a:close/>
                <a:moveTo>
                  <a:pt x="15982" y="18838"/>
                </a:moveTo>
                <a:cubicBezTo>
                  <a:pt x="15635" y="18838"/>
                  <a:pt x="15359" y="19459"/>
                  <a:pt x="15359" y="20213"/>
                </a:cubicBezTo>
                <a:lnTo>
                  <a:pt x="16609" y="20213"/>
                </a:lnTo>
                <a:cubicBezTo>
                  <a:pt x="16604" y="19459"/>
                  <a:pt x="16328" y="18838"/>
                  <a:pt x="15982" y="18838"/>
                </a:cubicBezTo>
                <a:close/>
                <a:moveTo>
                  <a:pt x="18477" y="18838"/>
                </a:moveTo>
                <a:cubicBezTo>
                  <a:pt x="18131" y="18838"/>
                  <a:pt x="17854" y="19459"/>
                  <a:pt x="17854" y="20213"/>
                </a:cubicBezTo>
                <a:lnTo>
                  <a:pt x="19105" y="20213"/>
                </a:lnTo>
                <a:cubicBezTo>
                  <a:pt x="19105" y="19459"/>
                  <a:pt x="18823" y="18838"/>
                  <a:pt x="18477" y="18838"/>
                </a:cubicBezTo>
                <a:close/>
                <a:moveTo>
                  <a:pt x="10991" y="18838"/>
                </a:moveTo>
                <a:cubicBezTo>
                  <a:pt x="10644" y="18838"/>
                  <a:pt x="10368" y="19459"/>
                  <a:pt x="10368" y="20213"/>
                </a:cubicBezTo>
                <a:lnTo>
                  <a:pt x="11618" y="20213"/>
                </a:lnTo>
                <a:cubicBezTo>
                  <a:pt x="11613" y="19459"/>
                  <a:pt x="11332" y="18838"/>
                  <a:pt x="10991" y="18838"/>
                </a:cubicBezTo>
                <a:close/>
                <a:moveTo>
                  <a:pt x="14731" y="21600"/>
                </a:moveTo>
                <a:cubicBezTo>
                  <a:pt x="15078" y="21600"/>
                  <a:pt x="15354" y="20979"/>
                  <a:pt x="15354" y="20224"/>
                </a:cubicBezTo>
                <a:lnTo>
                  <a:pt x="14109" y="20224"/>
                </a:lnTo>
                <a:cubicBezTo>
                  <a:pt x="14109" y="20979"/>
                  <a:pt x="14390" y="21600"/>
                  <a:pt x="14731" y="21600"/>
                </a:cubicBezTo>
                <a:close/>
                <a:moveTo>
                  <a:pt x="20972" y="18838"/>
                </a:moveTo>
                <a:cubicBezTo>
                  <a:pt x="20626" y="18838"/>
                  <a:pt x="20350" y="19459"/>
                  <a:pt x="20350" y="20213"/>
                </a:cubicBezTo>
                <a:lnTo>
                  <a:pt x="21600" y="20213"/>
                </a:lnTo>
                <a:cubicBezTo>
                  <a:pt x="21600" y="19459"/>
                  <a:pt x="21319" y="18838"/>
                  <a:pt x="20972" y="18838"/>
                </a:cubicBezTo>
                <a:close/>
                <a:moveTo>
                  <a:pt x="17232" y="21600"/>
                </a:moveTo>
                <a:cubicBezTo>
                  <a:pt x="17578" y="21600"/>
                  <a:pt x="17854" y="20979"/>
                  <a:pt x="17854" y="20224"/>
                </a:cubicBezTo>
                <a:lnTo>
                  <a:pt x="16604" y="20224"/>
                </a:lnTo>
                <a:cubicBezTo>
                  <a:pt x="16604" y="20979"/>
                  <a:pt x="16885" y="21600"/>
                  <a:pt x="17232" y="21600"/>
                </a:cubicBezTo>
                <a:close/>
                <a:moveTo>
                  <a:pt x="19727" y="21600"/>
                </a:moveTo>
                <a:cubicBezTo>
                  <a:pt x="20074" y="21600"/>
                  <a:pt x="20350" y="20979"/>
                  <a:pt x="20350" y="20224"/>
                </a:cubicBezTo>
                <a:lnTo>
                  <a:pt x="19100" y="20224"/>
                </a:lnTo>
                <a:cubicBezTo>
                  <a:pt x="19105" y="20979"/>
                  <a:pt x="19381" y="21600"/>
                  <a:pt x="19727" y="21600"/>
                </a:cubicBezTo>
                <a:close/>
                <a:moveTo>
                  <a:pt x="13486" y="18838"/>
                </a:moveTo>
                <a:cubicBezTo>
                  <a:pt x="13140" y="18838"/>
                  <a:pt x="12864" y="19459"/>
                  <a:pt x="12864" y="20213"/>
                </a:cubicBezTo>
                <a:lnTo>
                  <a:pt x="14114" y="20213"/>
                </a:lnTo>
                <a:cubicBezTo>
                  <a:pt x="14109" y="19459"/>
                  <a:pt x="13828" y="18838"/>
                  <a:pt x="13486" y="18838"/>
                </a:cubicBezTo>
                <a:close/>
                <a:moveTo>
                  <a:pt x="15982" y="12680"/>
                </a:moveTo>
                <a:cubicBezTo>
                  <a:pt x="15635" y="12680"/>
                  <a:pt x="15359" y="13302"/>
                  <a:pt x="15359" y="14056"/>
                </a:cubicBezTo>
                <a:lnTo>
                  <a:pt x="16609" y="14056"/>
                </a:lnTo>
                <a:cubicBezTo>
                  <a:pt x="16604" y="13302"/>
                  <a:pt x="16328" y="12680"/>
                  <a:pt x="15982" y="12680"/>
                </a:cubicBezTo>
                <a:close/>
                <a:moveTo>
                  <a:pt x="12236" y="17495"/>
                </a:moveTo>
                <a:cubicBezTo>
                  <a:pt x="12582" y="17495"/>
                  <a:pt x="12859" y="16874"/>
                  <a:pt x="12859" y="16120"/>
                </a:cubicBezTo>
                <a:lnTo>
                  <a:pt x="11608" y="16120"/>
                </a:lnTo>
                <a:cubicBezTo>
                  <a:pt x="11613" y="16874"/>
                  <a:pt x="11890" y="17495"/>
                  <a:pt x="12236" y="17495"/>
                </a:cubicBezTo>
                <a:close/>
                <a:moveTo>
                  <a:pt x="13486" y="12680"/>
                </a:moveTo>
                <a:cubicBezTo>
                  <a:pt x="13140" y="12680"/>
                  <a:pt x="12864" y="13302"/>
                  <a:pt x="12864" y="14056"/>
                </a:cubicBezTo>
                <a:lnTo>
                  <a:pt x="14114" y="14056"/>
                </a:lnTo>
                <a:cubicBezTo>
                  <a:pt x="14109" y="13302"/>
                  <a:pt x="13828" y="12680"/>
                  <a:pt x="13486" y="12680"/>
                </a:cubicBezTo>
                <a:close/>
                <a:moveTo>
                  <a:pt x="8490" y="12680"/>
                </a:moveTo>
                <a:cubicBezTo>
                  <a:pt x="8144" y="12680"/>
                  <a:pt x="7868" y="13302"/>
                  <a:pt x="7868" y="14056"/>
                </a:cubicBezTo>
                <a:lnTo>
                  <a:pt x="9118" y="14056"/>
                </a:lnTo>
                <a:cubicBezTo>
                  <a:pt x="9118" y="13302"/>
                  <a:pt x="8837" y="12680"/>
                  <a:pt x="8490" y="12680"/>
                </a:cubicBezTo>
                <a:close/>
                <a:moveTo>
                  <a:pt x="10991" y="12680"/>
                </a:moveTo>
                <a:cubicBezTo>
                  <a:pt x="10644" y="12680"/>
                  <a:pt x="10368" y="13302"/>
                  <a:pt x="10368" y="14056"/>
                </a:cubicBezTo>
                <a:lnTo>
                  <a:pt x="11618" y="14056"/>
                </a:lnTo>
                <a:cubicBezTo>
                  <a:pt x="11613" y="13302"/>
                  <a:pt x="11332" y="12680"/>
                  <a:pt x="10991" y="12680"/>
                </a:cubicBezTo>
                <a:close/>
                <a:moveTo>
                  <a:pt x="20204" y="12902"/>
                </a:moveTo>
                <a:cubicBezTo>
                  <a:pt x="19848" y="12758"/>
                  <a:pt x="19491" y="12603"/>
                  <a:pt x="19135" y="12447"/>
                </a:cubicBezTo>
                <a:cubicBezTo>
                  <a:pt x="19215" y="12991"/>
                  <a:pt x="19451" y="13390"/>
                  <a:pt x="19727" y="13390"/>
                </a:cubicBezTo>
                <a:cubicBezTo>
                  <a:pt x="19918" y="13390"/>
                  <a:pt x="20089" y="13202"/>
                  <a:pt x="20204" y="12902"/>
                </a:cubicBezTo>
                <a:close/>
                <a:moveTo>
                  <a:pt x="18477" y="12680"/>
                </a:moveTo>
                <a:cubicBezTo>
                  <a:pt x="18131" y="12680"/>
                  <a:pt x="17854" y="13302"/>
                  <a:pt x="17854" y="14056"/>
                </a:cubicBezTo>
                <a:lnTo>
                  <a:pt x="19105" y="14056"/>
                </a:lnTo>
                <a:cubicBezTo>
                  <a:pt x="19105" y="13302"/>
                  <a:pt x="18823" y="12680"/>
                  <a:pt x="18477" y="12680"/>
                </a:cubicBezTo>
                <a:close/>
                <a:moveTo>
                  <a:pt x="20556" y="13047"/>
                </a:moveTo>
                <a:cubicBezTo>
                  <a:pt x="20430" y="13302"/>
                  <a:pt x="20350" y="13657"/>
                  <a:pt x="20350" y="14067"/>
                </a:cubicBezTo>
                <a:lnTo>
                  <a:pt x="21600" y="14067"/>
                </a:lnTo>
                <a:cubicBezTo>
                  <a:pt x="21600" y="13834"/>
                  <a:pt x="21575" y="13623"/>
                  <a:pt x="21530" y="13435"/>
                </a:cubicBezTo>
                <a:cubicBezTo>
                  <a:pt x="21203" y="13302"/>
                  <a:pt x="20877" y="13180"/>
                  <a:pt x="20556" y="13047"/>
                </a:cubicBezTo>
                <a:close/>
                <a:moveTo>
                  <a:pt x="0" y="15332"/>
                </a:moveTo>
                <a:cubicBezTo>
                  <a:pt x="221" y="15121"/>
                  <a:pt x="377" y="14633"/>
                  <a:pt x="377" y="14067"/>
                </a:cubicBezTo>
                <a:lnTo>
                  <a:pt x="0" y="14067"/>
                </a:lnTo>
                <a:lnTo>
                  <a:pt x="0" y="15332"/>
                </a:lnTo>
                <a:close/>
                <a:moveTo>
                  <a:pt x="4745" y="15443"/>
                </a:moveTo>
                <a:cubicBezTo>
                  <a:pt x="5091" y="15443"/>
                  <a:pt x="5367" y="14822"/>
                  <a:pt x="5367" y="14067"/>
                </a:cubicBezTo>
                <a:lnTo>
                  <a:pt x="4117" y="14067"/>
                </a:lnTo>
                <a:cubicBezTo>
                  <a:pt x="4122" y="14822"/>
                  <a:pt x="4403" y="15443"/>
                  <a:pt x="4745" y="15443"/>
                </a:cubicBezTo>
                <a:close/>
                <a:moveTo>
                  <a:pt x="7245" y="15443"/>
                </a:moveTo>
                <a:cubicBezTo>
                  <a:pt x="7592" y="15443"/>
                  <a:pt x="7868" y="14822"/>
                  <a:pt x="7868" y="14067"/>
                </a:cubicBezTo>
                <a:lnTo>
                  <a:pt x="6618" y="14067"/>
                </a:lnTo>
                <a:cubicBezTo>
                  <a:pt x="6618" y="14822"/>
                  <a:pt x="6899" y="15443"/>
                  <a:pt x="7245" y="15443"/>
                </a:cubicBezTo>
                <a:close/>
                <a:moveTo>
                  <a:pt x="9741" y="15443"/>
                </a:moveTo>
                <a:cubicBezTo>
                  <a:pt x="10087" y="15443"/>
                  <a:pt x="10363" y="14822"/>
                  <a:pt x="10363" y="14067"/>
                </a:cubicBezTo>
                <a:lnTo>
                  <a:pt x="9113" y="14067"/>
                </a:lnTo>
                <a:cubicBezTo>
                  <a:pt x="9118" y="14822"/>
                  <a:pt x="9394" y="15443"/>
                  <a:pt x="9741" y="15443"/>
                </a:cubicBezTo>
                <a:close/>
                <a:moveTo>
                  <a:pt x="12236" y="15443"/>
                </a:moveTo>
                <a:cubicBezTo>
                  <a:pt x="12582" y="15443"/>
                  <a:pt x="12859" y="14822"/>
                  <a:pt x="12859" y="14067"/>
                </a:cubicBezTo>
                <a:lnTo>
                  <a:pt x="11608" y="14067"/>
                </a:lnTo>
                <a:cubicBezTo>
                  <a:pt x="11613" y="14822"/>
                  <a:pt x="11890" y="15443"/>
                  <a:pt x="12236" y="15443"/>
                </a:cubicBezTo>
                <a:close/>
                <a:moveTo>
                  <a:pt x="2249" y="15443"/>
                </a:moveTo>
                <a:cubicBezTo>
                  <a:pt x="2596" y="15443"/>
                  <a:pt x="2872" y="14822"/>
                  <a:pt x="2872" y="14067"/>
                </a:cubicBezTo>
                <a:lnTo>
                  <a:pt x="1622" y="14067"/>
                </a:lnTo>
                <a:cubicBezTo>
                  <a:pt x="1627" y="14822"/>
                  <a:pt x="1908" y="15443"/>
                  <a:pt x="2249" y="15443"/>
                </a:cubicBezTo>
                <a:close/>
                <a:moveTo>
                  <a:pt x="1004" y="12680"/>
                </a:moveTo>
                <a:cubicBezTo>
                  <a:pt x="658" y="12680"/>
                  <a:pt x="382" y="13302"/>
                  <a:pt x="382" y="14056"/>
                </a:cubicBezTo>
                <a:lnTo>
                  <a:pt x="1632" y="14056"/>
                </a:lnTo>
                <a:cubicBezTo>
                  <a:pt x="1627" y="13302"/>
                  <a:pt x="1346" y="12680"/>
                  <a:pt x="1004" y="12680"/>
                </a:cubicBezTo>
                <a:close/>
                <a:moveTo>
                  <a:pt x="3500" y="12680"/>
                </a:moveTo>
                <a:cubicBezTo>
                  <a:pt x="3153" y="12680"/>
                  <a:pt x="2877" y="13302"/>
                  <a:pt x="2877" y="14056"/>
                </a:cubicBezTo>
                <a:lnTo>
                  <a:pt x="4127" y="14056"/>
                </a:lnTo>
                <a:cubicBezTo>
                  <a:pt x="4122" y="13302"/>
                  <a:pt x="3846" y="12680"/>
                  <a:pt x="3500" y="12680"/>
                </a:cubicBezTo>
                <a:close/>
                <a:moveTo>
                  <a:pt x="5995" y="12680"/>
                </a:moveTo>
                <a:cubicBezTo>
                  <a:pt x="5649" y="12680"/>
                  <a:pt x="5372" y="13302"/>
                  <a:pt x="5372" y="14056"/>
                </a:cubicBezTo>
                <a:lnTo>
                  <a:pt x="6623" y="14056"/>
                </a:lnTo>
                <a:cubicBezTo>
                  <a:pt x="6618" y="13302"/>
                  <a:pt x="6341" y="12680"/>
                  <a:pt x="5995" y="12680"/>
                </a:cubicBezTo>
                <a:close/>
                <a:moveTo>
                  <a:pt x="13486" y="14733"/>
                </a:moveTo>
                <a:cubicBezTo>
                  <a:pt x="13140" y="14733"/>
                  <a:pt x="12864" y="15354"/>
                  <a:pt x="12864" y="16108"/>
                </a:cubicBezTo>
                <a:lnTo>
                  <a:pt x="14114" y="16108"/>
                </a:lnTo>
                <a:cubicBezTo>
                  <a:pt x="14109" y="15354"/>
                  <a:pt x="13828" y="14733"/>
                  <a:pt x="13486" y="14733"/>
                </a:cubicBezTo>
                <a:close/>
                <a:moveTo>
                  <a:pt x="18477" y="14733"/>
                </a:moveTo>
                <a:cubicBezTo>
                  <a:pt x="18131" y="14733"/>
                  <a:pt x="17854" y="15354"/>
                  <a:pt x="17854" y="16108"/>
                </a:cubicBezTo>
                <a:lnTo>
                  <a:pt x="19105" y="16108"/>
                </a:lnTo>
                <a:cubicBezTo>
                  <a:pt x="19105" y="15354"/>
                  <a:pt x="18823" y="14733"/>
                  <a:pt x="18477" y="14733"/>
                </a:cubicBezTo>
                <a:close/>
                <a:moveTo>
                  <a:pt x="15982" y="14733"/>
                </a:moveTo>
                <a:cubicBezTo>
                  <a:pt x="15635" y="14733"/>
                  <a:pt x="15359" y="15354"/>
                  <a:pt x="15359" y="16108"/>
                </a:cubicBezTo>
                <a:lnTo>
                  <a:pt x="16609" y="16108"/>
                </a:lnTo>
                <a:cubicBezTo>
                  <a:pt x="16604" y="15354"/>
                  <a:pt x="16328" y="14733"/>
                  <a:pt x="15982" y="14733"/>
                </a:cubicBezTo>
                <a:close/>
                <a:moveTo>
                  <a:pt x="10991" y="14733"/>
                </a:moveTo>
                <a:cubicBezTo>
                  <a:pt x="10644" y="14733"/>
                  <a:pt x="10368" y="15354"/>
                  <a:pt x="10368" y="16108"/>
                </a:cubicBezTo>
                <a:lnTo>
                  <a:pt x="11618" y="16108"/>
                </a:lnTo>
                <a:cubicBezTo>
                  <a:pt x="11613" y="15354"/>
                  <a:pt x="11332" y="14733"/>
                  <a:pt x="10991" y="14733"/>
                </a:cubicBezTo>
                <a:close/>
                <a:moveTo>
                  <a:pt x="3500" y="10628"/>
                </a:moveTo>
                <a:cubicBezTo>
                  <a:pt x="3153" y="10628"/>
                  <a:pt x="2877" y="11249"/>
                  <a:pt x="2877" y="12004"/>
                </a:cubicBezTo>
                <a:lnTo>
                  <a:pt x="4127" y="12004"/>
                </a:lnTo>
                <a:cubicBezTo>
                  <a:pt x="4122" y="11249"/>
                  <a:pt x="3846" y="10628"/>
                  <a:pt x="3500" y="10628"/>
                </a:cubicBezTo>
                <a:close/>
                <a:moveTo>
                  <a:pt x="8490" y="14733"/>
                </a:moveTo>
                <a:cubicBezTo>
                  <a:pt x="8144" y="14733"/>
                  <a:pt x="7868" y="15354"/>
                  <a:pt x="7868" y="16108"/>
                </a:cubicBezTo>
                <a:lnTo>
                  <a:pt x="9118" y="16108"/>
                </a:lnTo>
                <a:cubicBezTo>
                  <a:pt x="9118" y="15354"/>
                  <a:pt x="8837" y="14733"/>
                  <a:pt x="8490" y="14733"/>
                </a:cubicBezTo>
                <a:close/>
                <a:moveTo>
                  <a:pt x="1004" y="10628"/>
                </a:moveTo>
                <a:cubicBezTo>
                  <a:pt x="658" y="10628"/>
                  <a:pt x="382" y="11249"/>
                  <a:pt x="382" y="12004"/>
                </a:cubicBezTo>
                <a:lnTo>
                  <a:pt x="1632" y="12004"/>
                </a:lnTo>
                <a:cubicBezTo>
                  <a:pt x="1627" y="11249"/>
                  <a:pt x="1346" y="10628"/>
                  <a:pt x="1004" y="10628"/>
                </a:cubicBezTo>
                <a:close/>
                <a:moveTo>
                  <a:pt x="20972" y="14733"/>
                </a:moveTo>
                <a:cubicBezTo>
                  <a:pt x="20626" y="14733"/>
                  <a:pt x="20350" y="15354"/>
                  <a:pt x="20350" y="16108"/>
                </a:cubicBezTo>
                <a:lnTo>
                  <a:pt x="21600" y="16108"/>
                </a:lnTo>
                <a:cubicBezTo>
                  <a:pt x="21600" y="15354"/>
                  <a:pt x="21319" y="14733"/>
                  <a:pt x="20972" y="14733"/>
                </a:cubicBezTo>
                <a:close/>
                <a:moveTo>
                  <a:pt x="9741" y="17495"/>
                </a:moveTo>
                <a:cubicBezTo>
                  <a:pt x="10087" y="17495"/>
                  <a:pt x="10363" y="16874"/>
                  <a:pt x="10363" y="16120"/>
                </a:cubicBezTo>
                <a:lnTo>
                  <a:pt x="9113" y="16120"/>
                </a:lnTo>
                <a:cubicBezTo>
                  <a:pt x="9118" y="16874"/>
                  <a:pt x="9394" y="17495"/>
                  <a:pt x="9741" y="17495"/>
                </a:cubicBezTo>
                <a:close/>
                <a:moveTo>
                  <a:pt x="5995" y="14733"/>
                </a:moveTo>
                <a:cubicBezTo>
                  <a:pt x="5649" y="14733"/>
                  <a:pt x="5372" y="15354"/>
                  <a:pt x="5372" y="16108"/>
                </a:cubicBezTo>
                <a:lnTo>
                  <a:pt x="6623" y="16108"/>
                </a:lnTo>
                <a:cubicBezTo>
                  <a:pt x="6618" y="15354"/>
                  <a:pt x="6341" y="14733"/>
                  <a:pt x="5995" y="14733"/>
                </a:cubicBezTo>
                <a:close/>
                <a:moveTo>
                  <a:pt x="5995" y="10628"/>
                </a:moveTo>
                <a:cubicBezTo>
                  <a:pt x="5649" y="10628"/>
                  <a:pt x="5372" y="11249"/>
                  <a:pt x="5372" y="12004"/>
                </a:cubicBezTo>
                <a:lnTo>
                  <a:pt x="6623" y="12004"/>
                </a:lnTo>
                <a:cubicBezTo>
                  <a:pt x="6618" y="11249"/>
                  <a:pt x="6341" y="10628"/>
                  <a:pt x="5995" y="10628"/>
                </a:cubicBezTo>
                <a:close/>
                <a:moveTo>
                  <a:pt x="4745" y="17495"/>
                </a:moveTo>
                <a:cubicBezTo>
                  <a:pt x="5091" y="17495"/>
                  <a:pt x="5367" y="16874"/>
                  <a:pt x="5367" y="16120"/>
                </a:cubicBezTo>
                <a:lnTo>
                  <a:pt x="4117" y="16120"/>
                </a:lnTo>
                <a:cubicBezTo>
                  <a:pt x="4122" y="16874"/>
                  <a:pt x="4403" y="17495"/>
                  <a:pt x="4745" y="17495"/>
                </a:cubicBezTo>
                <a:close/>
                <a:moveTo>
                  <a:pt x="7245" y="17495"/>
                </a:moveTo>
                <a:cubicBezTo>
                  <a:pt x="7592" y="17495"/>
                  <a:pt x="7868" y="16874"/>
                  <a:pt x="7868" y="16120"/>
                </a:cubicBezTo>
                <a:lnTo>
                  <a:pt x="6618" y="16120"/>
                </a:lnTo>
                <a:cubicBezTo>
                  <a:pt x="6618" y="16874"/>
                  <a:pt x="6899" y="17495"/>
                  <a:pt x="7245" y="17495"/>
                </a:cubicBezTo>
                <a:close/>
                <a:moveTo>
                  <a:pt x="3500" y="14733"/>
                </a:moveTo>
                <a:cubicBezTo>
                  <a:pt x="3153" y="14733"/>
                  <a:pt x="2877" y="15354"/>
                  <a:pt x="2877" y="16108"/>
                </a:cubicBezTo>
                <a:lnTo>
                  <a:pt x="4127" y="16108"/>
                </a:lnTo>
                <a:cubicBezTo>
                  <a:pt x="4122" y="15354"/>
                  <a:pt x="3846" y="14733"/>
                  <a:pt x="3500" y="14733"/>
                </a:cubicBezTo>
                <a:close/>
                <a:moveTo>
                  <a:pt x="2249" y="17495"/>
                </a:moveTo>
                <a:cubicBezTo>
                  <a:pt x="2596" y="17495"/>
                  <a:pt x="2872" y="16874"/>
                  <a:pt x="2872" y="16120"/>
                </a:cubicBezTo>
                <a:lnTo>
                  <a:pt x="1622" y="16120"/>
                </a:lnTo>
                <a:cubicBezTo>
                  <a:pt x="1627" y="16874"/>
                  <a:pt x="1908" y="17495"/>
                  <a:pt x="2249" y="17495"/>
                </a:cubicBezTo>
                <a:close/>
                <a:moveTo>
                  <a:pt x="0" y="17384"/>
                </a:moveTo>
                <a:cubicBezTo>
                  <a:pt x="221" y="17173"/>
                  <a:pt x="377" y="16685"/>
                  <a:pt x="377" y="16120"/>
                </a:cubicBezTo>
                <a:lnTo>
                  <a:pt x="0" y="16120"/>
                </a:lnTo>
                <a:lnTo>
                  <a:pt x="0" y="17384"/>
                </a:lnTo>
                <a:close/>
                <a:moveTo>
                  <a:pt x="17859" y="11871"/>
                </a:moveTo>
                <a:cubicBezTo>
                  <a:pt x="17859" y="11915"/>
                  <a:pt x="17854" y="11970"/>
                  <a:pt x="17854" y="12015"/>
                </a:cubicBezTo>
                <a:lnTo>
                  <a:pt x="18161" y="12015"/>
                </a:lnTo>
                <a:cubicBezTo>
                  <a:pt x="18060" y="11970"/>
                  <a:pt x="17960" y="11915"/>
                  <a:pt x="17859" y="11871"/>
                </a:cubicBezTo>
                <a:close/>
                <a:moveTo>
                  <a:pt x="9741" y="13390"/>
                </a:moveTo>
                <a:cubicBezTo>
                  <a:pt x="10087" y="13390"/>
                  <a:pt x="10363" y="12769"/>
                  <a:pt x="10363" y="12015"/>
                </a:cubicBezTo>
                <a:lnTo>
                  <a:pt x="9113" y="12015"/>
                </a:lnTo>
                <a:cubicBezTo>
                  <a:pt x="9118" y="12769"/>
                  <a:pt x="9394" y="13390"/>
                  <a:pt x="9741" y="13390"/>
                </a:cubicBezTo>
                <a:close/>
                <a:moveTo>
                  <a:pt x="2249" y="13390"/>
                </a:moveTo>
                <a:cubicBezTo>
                  <a:pt x="2596" y="13390"/>
                  <a:pt x="2872" y="12769"/>
                  <a:pt x="2872" y="12015"/>
                </a:cubicBezTo>
                <a:lnTo>
                  <a:pt x="1622" y="12015"/>
                </a:lnTo>
                <a:cubicBezTo>
                  <a:pt x="1627" y="12769"/>
                  <a:pt x="1908" y="13390"/>
                  <a:pt x="2249" y="13390"/>
                </a:cubicBezTo>
                <a:close/>
                <a:moveTo>
                  <a:pt x="377" y="12015"/>
                </a:moveTo>
                <a:lnTo>
                  <a:pt x="0" y="12015"/>
                </a:lnTo>
                <a:lnTo>
                  <a:pt x="0" y="13280"/>
                </a:lnTo>
                <a:cubicBezTo>
                  <a:pt x="221" y="13069"/>
                  <a:pt x="377" y="12581"/>
                  <a:pt x="377" y="12015"/>
                </a:cubicBezTo>
                <a:close/>
                <a:moveTo>
                  <a:pt x="7245" y="13390"/>
                </a:moveTo>
                <a:cubicBezTo>
                  <a:pt x="7592" y="13390"/>
                  <a:pt x="7868" y="12769"/>
                  <a:pt x="7868" y="12015"/>
                </a:cubicBezTo>
                <a:lnTo>
                  <a:pt x="6618" y="12015"/>
                </a:lnTo>
                <a:cubicBezTo>
                  <a:pt x="6618" y="12769"/>
                  <a:pt x="6899" y="13390"/>
                  <a:pt x="7245" y="13390"/>
                </a:cubicBezTo>
                <a:close/>
                <a:moveTo>
                  <a:pt x="4745" y="13390"/>
                </a:moveTo>
                <a:cubicBezTo>
                  <a:pt x="5091" y="13390"/>
                  <a:pt x="5367" y="12769"/>
                  <a:pt x="5367" y="12015"/>
                </a:cubicBezTo>
                <a:lnTo>
                  <a:pt x="4117" y="12015"/>
                </a:lnTo>
                <a:cubicBezTo>
                  <a:pt x="4122" y="12769"/>
                  <a:pt x="4403" y="13390"/>
                  <a:pt x="4745" y="13390"/>
                </a:cubicBezTo>
                <a:close/>
                <a:moveTo>
                  <a:pt x="1004" y="18838"/>
                </a:moveTo>
                <a:cubicBezTo>
                  <a:pt x="658" y="18838"/>
                  <a:pt x="382" y="19459"/>
                  <a:pt x="382" y="20213"/>
                </a:cubicBezTo>
                <a:lnTo>
                  <a:pt x="1632" y="20213"/>
                </a:lnTo>
                <a:cubicBezTo>
                  <a:pt x="1627" y="19459"/>
                  <a:pt x="1346" y="18838"/>
                  <a:pt x="1004" y="18838"/>
                </a:cubicBezTo>
                <a:close/>
                <a:moveTo>
                  <a:pt x="5995" y="18838"/>
                </a:moveTo>
                <a:cubicBezTo>
                  <a:pt x="5649" y="18838"/>
                  <a:pt x="5372" y="19459"/>
                  <a:pt x="5372" y="20213"/>
                </a:cubicBezTo>
                <a:lnTo>
                  <a:pt x="6623" y="20213"/>
                </a:lnTo>
                <a:cubicBezTo>
                  <a:pt x="6618" y="19459"/>
                  <a:pt x="6341" y="18838"/>
                  <a:pt x="5995" y="18838"/>
                </a:cubicBezTo>
                <a:close/>
                <a:moveTo>
                  <a:pt x="3500" y="18838"/>
                </a:moveTo>
                <a:cubicBezTo>
                  <a:pt x="3153" y="18838"/>
                  <a:pt x="2877" y="19459"/>
                  <a:pt x="2877" y="20213"/>
                </a:cubicBezTo>
                <a:lnTo>
                  <a:pt x="4127" y="20213"/>
                </a:lnTo>
                <a:cubicBezTo>
                  <a:pt x="4122" y="19459"/>
                  <a:pt x="3846" y="18838"/>
                  <a:pt x="3500" y="18838"/>
                </a:cubicBezTo>
                <a:close/>
                <a:moveTo>
                  <a:pt x="13486" y="10628"/>
                </a:moveTo>
                <a:cubicBezTo>
                  <a:pt x="13140" y="10628"/>
                  <a:pt x="12864" y="11249"/>
                  <a:pt x="12864" y="12004"/>
                </a:cubicBezTo>
                <a:lnTo>
                  <a:pt x="14114" y="12004"/>
                </a:lnTo>
                <a:cubicBezTo>
                  <a:pt x="14109" y="11249"/>
                  <a:pt x="13828" y="10628"/>
                  <a:pt x="13486" y="10628"/>
                </a:cubicBezTo>
                <a:close/>
                <a:moveTo>
                  <a:pt x="16484" y="11205"/>
                </a:moveTo>
                <a:cubicBezTo>
                  <a:pt x="16218" y="11072"/>
                  <a:pt x="15951" y="10939"/>
                  <a:pt x="15690" y="10794"/>
                </a:cubicBezTo>
                <a:cubicBezTo>
                  <a:pt x="15490" y="11027"/>
                  <a:pt x="15359" y="11482"/>
                  <a:pt x="15359" y="12015"/>
                </a:cubicBezTo>
                <a:lnTo>
                  <a:pt x="16609" y="12015"/>
                </a:lnTo>
                <a:cubicBezTo>
                  <a:pt x="16604" y="11704"/>
                  <a:pt x="16559" y="11427"/>
                  <a:pt x="16484" y="11205"/>
                </a:cubicBezTo>
                <a:close/>
                <a:moveTo>
                  <a:pt x="8490" y="10628"/>
                </a:moveTo>
                <a:cubicBezTo>
                  <a:pt x="8144" y="10628"/>
                  <a:pt x="7868" y="11249"/>
                  <a:pt x="7868" y="12004"/>
                </a:cubicBezTo>
                <a:lnTo>
                  <a:pt x="9118" y="12004"/>
                </a:lnTo>
                <a:cubicBezTo>
                  <a:pt x="9118" y="11249"/>
                  <a:pt x="8837" y="10628"/>
                  <a:pt x="8490" y="10628"/>
                </a:cubicBezTo>
                <a:close/>
                <a:moveTo>
                  <a:pt x="10991" y="10628"/>
                </a:moveTo>
                <a:cubicBezTo>
                  <a:pt x="10644" y="10628"/>
                  <a:pt x="10368" y="11249"/>
                  <a:pt x="10368" y="12004"/>
                </a:cubicBezTo>
                <a:lnTo>
                  <a:pt x="11618" y="12004"/>
                </a:lnTo>
                <a:cubicBezTo>
                  <a:pt x="11613" y="11249"/>
                  <a:pt x="11332" y="10628"/>
                  <a:pt x="10991" y="10628"/>
                </a:cubicBezTo>
                <a:close/>
                <a:moveTo>
                  <a:pt x="17232" y="13390"/>
                </a:moveTo>
                <a:cubicBezTo>
                  <a:pt x="17578" y="13390"/>
                  <a:pt x="17854" y="12769"/>
                  <a:pt x="17854" y="12015"/>
                </a:cubicBezTo>
                <a:lnTo>
                  <a:pt x="16604" y="12015"/>
                </a:lnTo>
                <a:cubicBezTo>
                  <a:pt x="16604" y="12769"/>
                  <a:pt x="16885" y="13390"/>
                  <a:pt x="17232" y="13390"/>
                </a:cubicBezTo>
                <a:close/>
                <a:moveTo>
                  <a:pt x="14731" y="13390"/>
                </a:moveTo>
                <a:cubicBezTo>
                  <a:pt x="15078" y="13390"/>
                  <a:pt x="15354" y="12769"/>
                  <a:pt x="15354" y="12015"/>
                </a:cubicBezTo>
                <a:lnTo>
                  <a:pt x="14109" y="12015"/>
                </a:lnTo>
                <a:cubicBezTo>
                  <a:pt x="14109" y="12769"/>
                  <a:pt x="14390" y="13390"/>
                  <a:pt x="14731" y="13390"/>
                </a:cubicBezTo>
                <a:close/>
                <a:moveTo>
                  <a:pt x="8490" y="18838"/>
                </a:moveTo>
                <a:cubicBezTo>
                  <a:pt x="8144" y="18838"/>
                  <a:pt x="7868" y="19459"/>
                  <a:pt x="7868" y="20213"/>
                </a:cubicBezTo>
                <a:lnTo>
                  <a:pt x="9118" y="20213"/>
                </a:lnTo>
                <a:cubicBezTo>
                  <a:pt x="9118" y="19459"/>
                  <a:pt x="8837" y="18838"/>
                  <a:pt x="8490" y="18838"/>
                </a:cubicBezTo>
                <a:close/>
                <a:moveTo>
                  <a:pt x="12236" y="13390"/>
                </a:moveTo>
                <a:cubicBezTo>
                  <a:pt x="12582" y="13390"/>
                  <a:pt x="12859" y="12769"/>
                  <a:pt x="12859" y="12015"/>
                </a:cubicBezTo>
                <a:lnTo>
                  <a:pt x="11608" y="12015"/>
                </a:lnTo>
                <a:cubicBezTo>
                  <a:pt x="11613" y="12769"/>
                  <a:pt x="11890" y="13390"/>
                  <a:pt x="12236" y="13390"/>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B2F187E4-6EB3-5445-BE2E-E3D55FA841B7}"/>
              </a:ext>
            </a:extLst>
          </p:cNvPr>
          <p:cNvSpPr/>
          <p:nvPr userDrawn="1"/>
        </p:nvSpPr>
        <p:spPr>
          <a:xfrm>
            <a:off x="-3809" y="4175441"/>
            <a:ext cx="9147809" cy="2530159"/>
          </a:xfrm>
          <a:custGeom>
            <a:avLst/>
            <a:gdLst/>
            <a:ahLst/>
            <a:cxnLst>
              <a:cxn ang="0">
                <a:pos x="wd2" y="hd2"/>
              </a:cxn>
              <a:cxn ang="5400000">
                <a:pos x="wd2" y="hd2"/>
              </a:cxn>
              <a:cxn ang="10800000">
                <a:pos x="wd2" y="hd2"/>
              </a:cxn>
              <a:cxn ang="16200000">
                <a:pos x="wd2" y="hd2"/>
              </a:cxn>
            </a:cxnLst>
            <a:rect l="0" t="0" r="r" b="b"/>
            <a:pathLst>
              <a:path w="21600" h="21452" extrusionOk="0">
                <a:moveTo>
                  <a:pt x="0" y="21452"/>
                </a:moveTo>
                <a:lnTo>
                  <a:pt x="21600" y="21452"/>
                </a:lnTo>
                <a:lnTo>
                  <a:pt x="21600" y="89"/>
                </a:lnTo>
                <a:cubicBezTo>
                  <a:pt x="20089" y="-148"/>
                  <a:pt x="18586" y="89"/>
                  <a:pt x="17057" y="800"/>
                </a:cubicBezTo>
                <a:cubicBezTo>
                  <a:pt x="15438" y="1553"/>
                  <a:pt x="13842" y="2727"/>
                  <a:pt x="12274" y="4374"/>
                </a:cubicBezTo>
                <a:cubicBezTo>
                  <a:pt x="10694" y="6043"/>
                  <a:pt x="9185" y="8520"/>
                  <a:pt x="7596" y="10146"/>
                </a:cubicBezTo>
                <a:cubicBezTo>
                  <a:pt x="5110" y="12698"/>
                  <a:pt x="2564" y="14399"/>
                  <a:pt x="0" y="15497"/>
                </a:cubicBezTo>
                <a:lnTo>
                  <a:pt x="0" y="21452"/>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7CFFB74F-5143-6442-92B6-781AA2FC7A2F}"/>
              </a:ext>
            </a:extLst>
          </p:cNvPr>
          <p:cNvSpPr/>
          <p:nvPr userDrawn="1"/>
        </p:nvSpPr>
        <p:spPr>
          <a:xfrm>
            <a:off x="0" y="4327842"/>
            <a:ext cx="9144000" cy="2530158"/>
          </a:xfrm>
          <a:custGeom>
            <a:avLst/>
            <a:gdLst/>
            <a:ahLst/>
            <a:cxnLst>
              <a:cxn ang="0">
                <a:pos x="wd2" y="hd2"/>
              </a:cxn>
              <a:cxn ang="5400000">
                <a:pos x="wd2" y="hd2"/>
              </a:cxn>
              <a:cxn ang="10800000">
                <a:pos x="wd2" y="hd2"/>
              </a:cxn>
              <a:cxn ang="16200000">
                <a:pos x="wd2" y="hd2"/>
              </a:cxn>
            </a:cxnLst>
            <a:rect l="0" t="0" r="r" b="b"/>
            <a:pathLst>
              <a:path w="21600" h="21335" extrusionOk="0">
                <a:moveTo>
                  <a:pt x="19504" y="10091"/>
                </a:moveTo>
                <a:cubicBezTo>
                  <a:pt x="17915" y="8463"/>
                  <a:pt x="16403" y="6000"/>
                  <a:pt x="14826" y="4351"/>
                </a:cubicBezTo>
                <a:cubicBezTo>
                  <a:pt x="13260" y="2701"/>
                  <a:pt x="11662" y="1545"/>
                  <a:pt x="10043" y="795"/>
                </a:cubicBezTo>
                <a:cubicBezTo>
                  <a:pt x="7746" y="-265"/>
                  <a:pt x="5509" y="-265"/>
                  <a:pt x="3212" y="795"/>
                </a:cubicBezTo>
                <a:cubicBezTo>
                  <a:pt x="2129" y="1299"/>
                  <a:pt x="1059" y="1984"/>
                  <a:pt x="0" y="2873"/>
                </a:cubicBezTo>
                <a:lnTo>
                  <a:pt x="0" y="21335"/>
                </a:lnTo>
                <a:lnTo>
                  <a:pt x="21600" y="21335"/>
                </a:lnTo>
                <a:lnTo>
                  <a:pt x="21600" y="12040"/>
                </a:lnTo>
                <a:cubicBezTo>
                  <a:pt x="20898" y="11440"/>
                  <a:pt x="20197" y="10797"/>
                  <a:pt x="19504" y="10091"/>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01755AFE-EEF7-0340-9631-AEA576CA17D5}"/>
              </a:ext>
            </a:extLst>
          </p:cNvPr>
          <p:cNvSpPr/>
          <p:nvPr userDrawn="1"/>
        </p:nvSpPr>
        <p:spPr>
          <a:xfrm>
            <a:off x="2904492" y="5216840"/>
            <a:ext cx="6239508" cy="1641159"/>
          </a:xfrm>
          <a:custGeom>
            <a:avLst/>
            <a:gdLst/>
            <a:ahLst/>
            <a:cxnLst>
              <a:cxn ang="0">
                <a:pos x="wd2" y="hd2"/>
              </a:cxn>
              <a:cxn ang="5400000">
                <a:pos x="wd2" y="hd2"/>
              </a:cxn>
              <a:cxn ang="10800000">
                <a:pos x="wd2" y="hd2"/>
              </a:cxn>
              <a:cxn ang="16200000">
                <a:pos x="wd2" y="hd2"/>
              </a:cxn>
            </a:cxnLst>
            <a:rect l="0" t="0" r="r" b="b"/>
            <a:pathLst>
              <a:path w="21600" h="21600" extrusionOk="0">
                <a:moveTo>
                  <a:pt x="15317" y="17657"/>
                </a:moveTo>
                <a:lnTo>
                  <a:pt x="16412" y="17657"/>
                </a:lnTo>
                <a:cubicBezTo>
                  <a:pt x="16412" y="18820"/>
                  <a:pt x="16166" y="19747"/>
                  <a:pt x="15867" y="19747"/>
                </a:cubicBezTo>
                <a:cubicBezTo>
                  <a:pt x="15568" y="19747"/>
                  <a:pt x="15317" y="18820"/>
                  <a:pt x="15317" y="17657"/>
                </a:cubicBezTo>
                <a:close/>
                <a:moveTo>
                  <a:pt x="13675" y="19764"/>
                </a:moveTo>
                <a:cubicBezTo>
                  <a:pt x="13979" y="19764"/>
                  <a:pt x="14221" y="18820"/>
                  <a:pt x="14221" y="17674"/>
                </a:cubicBezTo>
                <a:lnTo>
                  <a:pt x="13125" y="17674"/>
                </a:lnTo>
                <a:cubicBezTo>
                  <a:pt x="13130" y="18820"/>
                  <a:pt x="13376" y="19764"/>
                  <a:pt x="13675" y="19764"/>
                </a:cubicBezTo>
                <a:close/>
                <a:moveTo>
                  <a:pt x="18054" y="19764"/>
                </a:moveTo>
                <a:cubicBezTo>
                  <a:pt x="18357" y="19764"/>
                  <a:pt x="18599" y="18820"/>
                  <a:pt x="18599" y="17674"/>
                </a:cubicBezTo>
                <a:lnTo>
                  <a:pt x="17504" y="17674"/>
                </a:lnTo>
                <a:cubicBezTo>
                  <a:pt x="17504" y="18820"/>
                  <a:pt x="17750" y="19764"/>
                  <a:pt x="18054" y="19764"/>
                </a:cubicBezTo>
                <a:close/>
                <a:moveTo>
                  <a:pt x="9302" y="19764"/>
                </a:moveTo>
                <a:cubicBezTo>
                  <a:pt x="9605" y="19764"/>
                  <a:pt x="9847" y="18820"/>
                  <a:pt x="9847" y="17674"/>
                </a:cubicBezTo>
                <a:lnTo>
                  <a:pt x="8752" y="17674"/>
                </a:lnTo>
                <a:cubicBezTo>
                  <a:pt x="8752" y="18820"/>
                  <a:pt x="8998" y="19764"/>
                  <a:pt x="9302" y="19764"/>
                </a:cubicBezTo>
                <a:close/>
                <a:moveTo>
                  <a:pt x="11489" y="19764"/>
                </a:moveTo>
                <a:cubicBezTo>
                  <a:pt x="11792" y="19764"/>
                  <a:pt x="12034" y="18820"/>
                  <a:pt x="12034" y="17674"/>
                </a:cubicBezTo>
                <a:lnTo>
                  <a:pt x="10939" y="17674"/>
                </a:lnTo>
                <a:cubicBezTo>
                  <a:pt x="10943" y="18820"/>
                  <a:pt x="11185" y="19764"/>
                  <a:pt x="11489" y="19764"/>
                </a:cubicBezTo>
                <a:close/>
                <a:moveTo>
                  <a:pt x="20240" y="19764"/>
                </a:moveTo>
                <a:cubicBezTo>
                  <a:pt x="20544" y="19764"/>
                  <a:pt x="20786" y="18820"/>
                  <a:pt x="20786" y="17674"/>
                </a:cubicBezTo>
                <a:lnTo>
                  <a:pt x="19690" y="17674"/>
                </a:lnTo>
                <a:cubicBezTo>
                  <a:pt x="19695" y="18820"/>
                  <a:pt x="19937" y="19764"/>
                  <a:pt x="20240" y="19764"/>
                </a:cubicBezTo>
                <a:close/>
                <a:moveTo>
                  <a:pt x="7115" y="19764"/>
                </a:moveTo>
                <a:cubicBezTo>
                  <a:pt x="7419" y="19764"/>
                  <a:pt x="7661" y="18820"/>
                  <a:pt x="7661" y="17674"/>
                </a:cubicBezTo>
                <a:lnTo>
                  <a:pt x="6565" y="17674"/>
                </a:lnTo>
                <a:cubicBezTo>
                  <a:pt x="6565" y="18820"/>
                  <a:pt x="6811" y="19764"/>
                  <a:pt x="7115" y="19764"/>
                </a:cubicBezTo>
                <a:close/>
                <a:moveTo>
                  <a:pt x="7115" y="16630"/>
                </a:moveTo>
                <a:cubicBezTo>
                  <a:pt x="7405" y="16630"/>
                  <a:pt x="7639" y="15770"/>
                  <a:pt x="7661" y="14675"/>
                </a:cubicBezTo>
                <a:cubicBezTo>
                  <a:pt x="7326" y="15029"/>
                  <a:pt x="6992" y="15366"/>
                  <a:pt x="6657" y="15686"/>
                </a:cubicBezTo>
                <a:cubicBezTo>
                  <a:pt x="6754" y="16259"/>
                  <a:pt x="6921" y="16630"/>
                  <a:pt x="7115" y="16630"/>
                </a:cubicBezTo>
                <a:close/>
                <a:moveTo>
                  <a:pt x="9808" y="12165"/>
                </a:moveTo>
                <a:cubicBezTo>
                  <a:pt x="9544" y="12519"/>
                  <a:pt x="9275" y="12856"/>
                  <a:pt x="9007" y="13176"/>
                </a:cubicBezTo>
                <a:cubicBezTo>
                  <a:pt x="9091" y="13378"/>
                  <a:pt x="9192" y="13496"/>
                  <a:pt x="9297" y="13496"/>
                </a:cubicBezTo>
                <a:cubicBezTo>
                  <a:pt x="9531" y="13496"/>
                  <a:pt x="9729" y="12957"/>
                  <a:pt x="9808" y="12165"/>
                </a:cubicBezTo>
                <a:close/>
                <a:moveTo>
                  <a:pt x="3221" y="18635"/>
                </a:moveTo>
                <a:cubicBezTo>
                  <a:pt x="2939" y="18837"/>
                  <a:pt x="2662" y="19056"/>
                  <a:pt x="2380" y="19241"/>
                </a:cubicBezTo>
                <a:cubicBezTo>
                  <a:pt x="2477" y="19561"/>
                  <a:pt x="2600" y="19747"/>
                  <a:pt x="2737" y="19747"/>
                </a:cubicBezTo>
                <a:cubicBezTo>
                  <a:pt x="2948" y="19764"/>
                  <a:pt x="3128" y="19309"/>
                  <a:pt x="3221" y="18635"/>
                </a:cubicBezTo>
                <a:close/>
                <a:moveTo>
                  <a:pt x="10393" y="15568"/>
                </a:moveTo>
                <a:cubicBezTo>
                  <a:pt x="10089" y="15568"/>
                  <a:pt x="9847" y="16512"/>
                  <a:pt x="9847" y="17657"/>
                </a:cubicBezTo>
                <a:lnTo>
                  <a:pt x="10943" y="17657"/>
                </a:lnTo>
                <a:cubicBezTo>
                  <a:pt x="10943" y="16512"/>
                  <a:pt x="10697" y="15568"/>
                  <a:pt x="10393" y="15568"/>
                </a:cubicBezTo>
                <a:close/>
                <a:moveTo>
                  <a:pt x="16958" y="15568"/>
                </a:moveTo>
                <a:cubicBezTo>
                  <a:pt x="16654" y="15568"/>
                  <a:pt x="16412" y="16512"/>
                  <a:pt x="16412" y="17657"/>
                </a:cubicBezTo>
                <a:lnTo>
                  <a:pt x="17508" y="17657"/>
                </a:lnTo>
                <a:cubicBezTo>
                  <a:pt x="17504" y="16512"/>
                  <a:pt x="17262" y="15568"/>
                  <a:pt x="16958" y="15568"/>
                </a:cubicBezTo>
                <a:close/>
                <a:moveTo>
                  <a:pt x="19145" y="15568"/>
                </a:moveTo>
                <a:cubicBezTo>
                  <a:pt x="18841" y="15568"/>
                  <a:pt x="18599" y="16512"/>
                  <a:pt x="18599" y="17657"/>
                </a:cubicBezTo>
                <a:lnTo>
                  <a:pt x="19695" y="17657"/>
                </a:lnTo>
                <a:cubicBezTo>
                  <a:pt x="19695" y="16512"/>
                  <a:pt x="19448" y="15568"/>
                  <a:pt x="19145" y="15568"/>
                </a:cubicBezTo>
                <a:close/>
                <a:moveTo>
                  <a:pt x="21336" y="15568"/>
                </a:moveTo>
                <a:cubicBezTo>
                  <a:pt x="21032" y="15568"/>
                  <a:pt x="20790" y="16512"/>
                  <a:pt x="20790" y="17657"/>
                </a:cubicBezTo>
                <a:lnTo>
                  <a:pt x="21600" y="17657"/>
                </a:lnTo>
                <a:lnTo>
                  <a:pt x="21600" y="15821"/>
                </a:lnTo>
                <a:cubicBezTo>
                  <a:pt x="21521" y="15669"/>
                  <a:pt x="21428" y="15568"/>
                  <a:pt x="21336" y="15568"/>
                </a:cubicBezTo>
                <a:close/>
                <a:moveTo>
                  <a:pt x="20240" y="16630"/>
                </a:moveTo>
                <a:cubicBezTo>
                  <a:pt x="20544" y="16630"/>
                  <a:pt x="20786" y="15686"/>
                  <a:pt x="20786" y="14540"/>
                </a:cubicBezTo>
                <a:lnTo>
                  <a:pt x="19690" y="14540"/>
                </a:lnTo>
                <a:cubicBezTo>
                  <a:pt x="19695" y="15686"/>
                  <a:pt x="19937" y="16630"/>
                  <a:pt x="20240" y="16630"/>
                </a:cubicBezTo>
                <a:close/>
                <a:moveTo>
                  <a:pt x="14771" y="15568"/>
                </a:moveTo>
                <a:cubicBezTo>
                  <a:pt x="14467" y="15568"/>
                  <a:pt x="14225" y="16512"/>
                  <a:pt x="14225" y="17657"/>
                </a:cubicBezTo>
                <a:lnTo>
                  <a:pt x="15321" y="17657"/>
                </a:lnTo>
                <a:cubicBezTo>
                  <a:pt x="15317" y="16512"/>
                  <a:pt x="15075" y="15568"/>
                  <a:pt x="14771" y="15568"/>
                </a:cubicBezTo>
                <a:close/>
                <a:moveTo>
                  <a:pt x="4378" y="17725"/>
                </a:moveTo>
                <a:cubicBezTo>
                  <a:pt x="4387" y="18854"/>
                  <a:pt x="4629" y="19763"/>
                  <a:pt x="4924" y="19763"/>
                </a:cubicBezTo>
                <a:cubicBezTo>
                  <a:pt x="5227" y="19763"/>
                  <a:pt x="5469" y="18820"/>
                  <a:pt x="5469" y="17674"/>
                </a:cubicBezTo>
                <a:lnTo>
                  <a:pt x="4453" y="17674"/>
                </a:lnTo>
                <a:cubicBezTo>
                  <a:pt x="4431" y="17691"/>
                  <a:pt x="4404" y="17708"/>
                  <a:pt x="4378" y="17725"/>
                </a:cubicBezTo>
                <a:close/>
                <a:moveTo>
                  <a:pt x="8206" y="15568"/>
                </a:moveTo>
                <a:cubicBezTo>
                  <a:pt x="7903" y="15568"/>
                  <a:pt x="7661" y="16512"/>
                  <a:pt x="7661" y="17657"/>
                </a:cubicBezTo>
                <a:lnTo>
                  <a:pt x="8756" y="17657"/>
                </a:lnTo>
                <a:cubicBezTo>
                  <a:pt x="8752" y="16512"/>
                  <a:pt x="8510" y="15568"/>
                  <a:pt x="8206" y="15568"/>
                </a:cubicBezTo>
                <a:close/>
                <a:moveTo>
                  <a:pt x="12584" y="15568"/>
                </a:moveTo>
                <a:cubicBezTo>
                  <a:pt x="12281" y="15568"/>
                  <a:pt x="12039" y="16512"/>
                  <a:pt x="12039" y="17657"/>
                </a:cubicBezTo>
                <a:lnTo>
                  <a:pt x="13134" y="17657"/>
                </a:lnTo>
                <a:cubicBezTo>
                  <a:pt x="13130" y="16512"/>
                  <a:pt x="12883" y="15568"/>
                  <a:pt x="12584" y="15568"/>
                </a:cubicBezTo>
                <a:close/>
                <a:moveTo>
                  <a:pt x="6345" y="15989"/>
                </a:moveTo>
                <a:cubicBezTo>
                  <a:pt x="6072" y="16242"/>
                  <a:pt x="5799" y="16495"/>
                  <a:pt x="5527" y="16748"/>
                </a:cubicBezTo>
                <a:cubicBezTo>
                  <a:pt x="5491" y="17034"/>
                  <a:pt x="5469" y="17337"/>
                  <a:pt x="5469" y="17674"/>
                </a:cubicBezTo>
                <a:lnTo>
                  <a:pt x="6565" y="17674"/>
                </a:lnTo>
                <a:cubicBezTo>
                  <a:pt x="6565" y="16967"/>
                  <a:pt x="6481" y="16360"/>
                  <a:pt x="6345" y="15989"/>
                </a:cubicBezTo>
                <a:close/>
                <a:moveTo>
                  <a:pt x="11986" y="9149"/>
                </a:moveTo>
                <a:cubicBezTo>
                  <a:pt x="11744" y="9486"/>
                  <a:pt x="11502" y="9840"/>
                  <a:pt x="11264" y="10177"/>
                </a:cubicBezTo>
                <a:cubicBezTo>
                  <a:pt x="11335" y="10295"/>
                  <a:pt x="11409" y="10362"/>
                  <a:pt x="11493" y="10362"/>
                </a:cubicBezTo>
                <a:cubicBezTo>
                  <a:pt x="11709" y="10379"/>
                  <a:pt x="11898" y="9873"/>
                  <a:pt x="11986" y="9149"/>
                </a:cubicBezTo>
                <a:close/>
                <a:moveTo>
                  <a:pt x="44" y="21600"/>
                </a:moveTo>
                <a:lnTo>
                  <a:pt x="1052" y="21600"/>
                </a:lnTo>
                <a:cubicBezTo>
                  <a:pt x="1078" y="21347"/>
                  <a:pt x="1096" y="21078"/>
                  <a:pt x="1096" y="20791"/>
                </a:cubicBezTo>
                <a:lnTo>
                  <a:pt x="0" y="20791"/>
                </a:lnTo>
                <a:cubicBezTo>
                  <a:pt x="4" y="21078"/>
                  <a:pt x="18" y="21347"/>
                  <a:pt x="44" y="21600"/>
                </a:cubicBezTo>
                <a:close/>
                <a:moveTo>
                  <a:pt x="6609" y="21600"/>
                </a:moveTo>
                <a:lnTo>
                  <a:pt x="7617" y="21600"/>
                </a:lnTo>
                <a:cubicBezTo>
                  <a:pt x="7643" y="21347"/>
                  <a:pt x="7661" y="21078"/>
                  <a:pt x="7661" y="20791"/>
                </a:cubicBezTo>
                <a:lnTo>
                  <a:pt x="6565" y="20791"/>
                </a:lnTo>
                <a:cubicBezTo>
                  <a:pt x="6565" y="21078"/>
                  <a:pt x="6583" y="21347"/>
                  <a:pt x="6609" y="21600"/>
                </a:cubicBezTo>
                <a:close/>
                <a:moveTo>
                  <a:pt x="4422" y="21600"/>
                </a:moveTo>
                <a:lnTo>
                  <a:pt x="5430" y="21600"/>
                </a:lnTo>
                <a:cubicBezTo>
                  <a:pt x="5456" y="21347"/>
                  <a:pt x="5474" y="21078"/>
                  <a:pt x="5474" y="20791"/>
                </a:cubicBezTo>
                <a:lnTo>
                  <a:pt x="4378" y="20791"/>
                </a:lnTo>
                <a:cubicBezTo>
                  <a:pt x="4378" y="21078"/>
                  <a:pt x="4391" y="21347"/>
                  <a:pt x="4422" y="21600"/>
                </a:cubicBezTo>
                <a:close/>
                <a:moveTo>
                  <a:pt x="18054" y="16630"/>
                </a:moveTo>
                <a:cubicBezTo>
                  <a:pt x="18357" y="16630"/>
                  <a:pt x="18599" y="15686"/>
                  <a:pt x="18599" y="14540"/>
                </a:cubicBezTo>
                <a:lnTo>
                  <a:pt x="17504" y="14540"/>
                </a:lnTo>
                <a:cubicBezTo>
                  <a:pt x="17504" y="15686"/>
                  <a:pt x="17750" y="16630"/>
                  <a:pt x="18054" y="16630"/>
                </a:cubicBezTo>
                <a:close/>
                <a:moveTo>
                  <a:pt x="8796" y="21600"/>
                </a:moveTo>
                <a:lnTo>
                  <a:pt x="9803" y="21600"/>
                </a:lnTo>
                <a:cubicBezTo>
                  <a:pt x="9830" y="21347"/>
                  <a:pt x="9847" y="21078"/>
                  <a:pt x="9847" y="20791"/>
                </a:cubicBezTo>
                <a:lnTo>
                  <a:pt x="8752" y="20791"/>
                </a:lnTo>
                <a:cubicBezTo>
                  <a:pt x="8752" y="21078"/>
                  <a:pt x="8769" y="21347"/>
                  <a:pt x="8796" y="21600"/>
                </a:cubicBezTo>
                <a:close/>
                <a:moveTo>
                  <a:pt x="2235" y="21600"/>
                </a:moveTo>
                <a:lnTo>
                  <a:pt x="3243" y="21600"/>
                </a:lnTo>
                <a:cubicBezTo>
                  <a:pt x="3269" y="21347"/>
                  <a:pt x="3287" y="21078"/>
                  <a:pt x="3287" y="20791"/>
                </a:cubicBezTo>
                <a:lnTo>
                  <a:pt x="2191" y="20791"/>
                </a:lnTo>
                <a:cubicBezTo>
                  <a:pt x="2191" y="21078"/>
                  <a:pt x="2204" y="21347"/>
                  <a:pt x="2235" y="21600"/>
                </a:cubicBezTo>
                <a:close/>
                <a:moveTo>
                  <a:pt x="13174" y="21600"/>
                </a:moveTo>
                <a:lnTo>
                  <a:pt x="14181" y="21600"/>
                </a:lnTo>
                <a:cubicBezTo>
                  <a:pt x="14208" y="21347"/>
                  <a:pt x="14225" y="21078"/>
                  <a:pt x="14225" y="20791"/>
                </a:cubicBezTo>
                <a:lnTo>
                  <a:pt x="13130" y="20791"/>
                </a:lnTo>
                <a:cubicBezTo>
                  <a:pt x="13130" y="21078"/>
                  <a:pt x="13143" y="21347"/>
                  <a:pt x="13174" y="21600"/>
                </a:cubicBezTo>
                <a:close/>
                <a:moveTo>
                  <a:pt x="17548" y="21600"/>
                </a:moveTo>
                <a:lnTo>
                  <a:pt x="18555" y="21600"/>
                </a:lnTo>
                <a:cubicBezTo>
                  <a:pt x="18582" y="21347"/>
                  <a:pt x="18599" y="21078"/>
                  <a:pt x="18599" y="20791"/>
                </a:cubicBezTo>
                <a:lnTo>
                  <a:pt x="17504" y="20791"/>
                </a:lnTo>
                <a:cubicBezTo>
                  <a:pt x="17504" y="21078"/>
                  <a:pt x="17521" y="21347"/>
                  <a:pt x="17548" y="21600"/>
                </a:cubicBezTo>
                <a:close/>
                <a:moveTo>
                  <a:pt x="19734" y="21600"/>
                </a:moveTo>
                <a:lnTo>
                  <a:pt x="20742" y="21600"/>
                </a:lnTo>
                <a:cubicBezTo>
                  <a:pt x="20768" y="21347"/>
                  <a:pt x="20786" y="21078"/>
                  <a:pt x="20786" y="20791"/>
                </a:cubicBezTo>
                <a:lnTo>
                  <a:pt x="19690" y="20791"/>
                </a:lnTo>
                <a:cubicBezTo>
                  <a:pt x="19695" y="21078"/>
                  <a:pt x="19708" y="21347"/>
                  <a:pt x="19734" y="21600"/>
                </a:cubicBezTo>
                <a:close/>
                <a:moveTo>
                  <a:pt x="1131" y="20084"/>
                </a:moveTo>
                <a:cubicBezTo>
                  <a:pt x="1109" y="20303"/>
                  <a:pt x="1096" y="20539"/>
                  <a:pt x="1096" y="20791"/>
                </a:cubicBezTo>
                <a:lnTo>
                  <a:pt x="2191" y="20791"/>
                </a:lnTo>
                <a:cubicBezTo>
                  <a:pt x="2191" y="20286"/>
                  <a:pt x="2143" y="19831"/>
                  <a:pt x="2068" y="19460"/>
                </a:cubicBezTo>
                <a:cubicBezTo>
                  <a:pt x="1756" y="19679"/>
                  <a:pt x="1443" y="19881"/>
                  <a:pt x="1131" y="20084"/>
                </a:cubicBezTo>
                <a:close/>
                <a:moveTo>
                  <a:pt x="15361" y="21600"/>
                </a:moveTo>
                <a:lnTo>
                  <a:pt x="16368" y="21600"/>
                </a:lnTo>
                <a:cubicBezTo>
                  <a:pt x="16395" y="21347"/>
                  <a:pt x="16412" y="21078"/>
                  <a:pt x="16412" y="20791"/>
                </a:cubicBezTo>
                <a:lnTo>
                  <a:pt x="15317" y="20791"/>
                </a:lnTo>
                <a:cubicBezTo>
                  <a:pt x="15317" y="21078"/>
                  <a:pt x="15334" y="21347"/>
                  <a:pt x="15361" y="21600"/>
                </a:cubicBezTo>
                <a:close/>
                <a:moveTo>
                  <a:pt x="19145" y="18702"/>
                </a:moveTo>
                <a:cubicBezTo>
                  <a:pt x="18841" y="18702"/>
                  <a:pt x="18599" y="19646"/>
                  <a:pt x="18599" y="20791"/>
                </a:cubicBezTo>
                <a:lnTo>
                  <a:pt x="19695" y="20791"/>
                </a:lnTo>
                <a:cubicBezTo>
                  <a:pt x="19695" y="19629"/>
                  <a:pt x="19448" y="18702"/>
                  <a:pt x="19145" y="18702"/>
                </a:cubicBezTo>
                <a:close/>
                <a:moveTo>
                  <a:pt x="14146" y="6217"/>
                </a:moveTo>
                <a:cubicBezTo>
                  <a:pt x="13922" y="6504"/>
                  <a:pt x="13697" y="6790"/>
                  <a:pt x="13473" y="7093"/>
                </a:cubicBezTo>
                <a:cubicBezTo>
                  <a:pt x="13535" y="7194"/>
                  <a:pt x="13605" y="7245"/>
                  <a:pt x="13675" y="7245"/>
                </a:cubicBezTo>
                <a:cubicBezTo>
                  <a:pt x="13878" y="7245"/>
                  <a:pt x="14049" y="6824"/>
                  <a:pt x="14146" y="6217"/>
                </a:cubicBezTo>
                <a:close/>
                <a:moveTo>
                  <a:pt x="14771" y="18702"/>
                </a:moveTo>
                <a:cubicBezTo>
                  <a:pt x="14467" y="18702"/>
                  <a:pt x="14225" y="19646"/>
                  <a:pt x="14225" y="20791"/>
                </a:cubicBezTo>
                <a:lnTo>
                  <a:pt x="15321" y="20791"/>
                </a:lnTo>
                <a:cubicBezTo>
                  <a:pt x="15317" y="19629"/>
                  <a:pt x="15075" y="18702"/>
                  <a:pt x="14771" y="18702"/>
                </a:cubicBezTo>
                <a:close/>
                <a:moveTo>
                  <a:pt x="16958" y="18702"/>
                </a:moveTo>
                <a:cubicBezTo>
                  <a:pt x="16654" y="18702"/>
                  <a:pt x="16412" y="19646"/>
                  <a:pt x="16412" y="20791"/>
                </a:cubicBezTo>
                <a:lnTo>
                  <a:pt x="17508" y="20791"/>
                </a:lnTo>
                <a:cubicBezTo>
                  <a:pt x="17504" y="19629"/>
                  <a:pt x="17262" y="18702"/>
                  <a:pt x="16958" y="18702"/>
                </a:cubicBezTo>
                <a:close/>
                <a:moveTo>
                  <a:pt x="21336" y="18702"/>
                </a:moveTo>
                <a:cubicBezTo>
                  <a:pt x="21032" y="18702"/>
                  <a:pt x="20790" y="19646"/>
                  <a:pt x="20790" y="20791"/>
                </a:cubicBezTo>
                <a:lnTo>
                  <a:pt x="21600" y="20791"/>
                </a:lnTo>
                <a:lnTo>
                  <a:pt x="21600" y="18955"/>
                </a:lnTo>
                <a:cubicBezTo>
                  <a:pt x="21521" y="18786"/>
                  <a:pt x="21428" y="18702"/>
                  <a:pt x="21336" y="18702"/>
                </a:cubicBezTo>
                <a:close/>
                <a:moveTo>
                  <a:pt x="12584" y="18702"/>
                </a:moveTo>
                <a:cubicBezTo>
                  <a:pt x="12281" y="18702"/>
                  <a:pt x="12039" y="19646"/>
                  <a:pt x="12039" y="20791"/>
                </a:cubicBezTo>
                <a:lnTo>
                  <a:pt x="13134" y="20791"/>
                </a:lnTo>
                <a:cubicBezTo>
                  <a:pt x="13130" y="19629"/>
                  <a:pt x="12883" y="18702"/>
                  <a:pt x="12584" y="18702"/>
                </a:cubicBezTo>
                <a:close/>
                <a:moveTo>
                  <a:pt x="6019" y="18702"/>
                </a:moveTo>
                <a:cubicBezTo>
                  <a:pt x="5716" y="18702"/>
                  <a:pt x="5474" y="19646"/>
                  <a:pt x="5474" y="20791"/>
                </a:cubicBezTo>
                <a:lnTo>
                  <a:pt x="6569" y="20791"/>
                </a:lnTo>
                <a:cubicBezTo>
                  <a:pt x="6565" y="19629"/>
                  <a:pt x="6323" y="18702"/>
                  <a:pt x="6019" y="18702"/>
                </a:cubicBezTo>
                <a:close/>
                <a:moveTo>
                  <a:pt x="8206" y="18702"/>
                </a:moveTo>
                <a:cubicBezTo>
                  <a:pt x="7903" y="18702"/>
                  <a:pt x="7661" y="19646"/>
                  <a:pt x="7661" y="20791"/>
                </a:cubicBezTo>
                <a:lnTo>
                  <a:pt x="8756" y="20791"/>
                </a:lnTo>
                <a:cubicBezTo>
                  <a:pt x="8752" y="19629"/>
                  <a:pt x="8510" y="18702"/>
                  <a:pt x="8206" y="18702"/>
                </a:cubicBezTo>
                <a:close/>
                <a:moveTo>
                  <a:pt x="10393" y="18702"/>
                </a:moveTo>
                <a:cubicBezTo>
                  <a:pt x="10089" y="18702"/>
                  <a:pt x="9847" y="19646"/>
                  <a:pt x="9847" y="20791"/>
                </a:cubicBezTo>
                <a:lnTo>
                  <a:pt x="10943" y="20791"/>
                </a:lnTo>
                <a:cubicBezTo>
                  <a:pt x="10943" y="19629"/>
                  <a:pt x="10697" y="18702"/>
                  <a:pt x="10393" y="18702"/>
                </a:cubicBezTo>
                <a:close/>
                <a:moveTo>
                  <a:pt x="3832" y="18702"/>
                </a:moveTo>
                <a:cubicBezTo>
                  <a:pt x="3529" y="18702"/>
                  <a:pt x="3287" y="19646"/>
                  <a:pt x="3287" y="20791"/>
                </a:cubicBezTo>
                <a:lnTo>
                  <a:pt x="4382" y="20791"/>
                </a:lnTo>
                <a:cubicBezTo>
                  <a:pt x="4378" y="19629"/>
                  <a:pt x="4132" y="18702"/>
                  <a:pt x="3832" y="18702"/>
                </a:cubicBezTo>
                <a:close/>
                <a:moveTo>
                  <a:pt x="10983" y="21600"/>
                </a:moveTo>
                <a:lnTo>
                  <a:pt x="11990" y="21600"/>
                </a:lnTo>
                <a:cubicBezTo>
                  <a:pt x="12017" y="21347"/>
                  <a:pt x="12034" y="21078"/>
                  <a:pt x="12034" y="20791"/>
                </a:cubicBezTo>
                <a:lnTo>
                  <a:pt x="10939" y="20791"/>
                </a:lnTo>
                <a:cubicBezTo>
                  <a:pt x="10943" y="21078"/>
                  <a:pt x="10956" y="21347"/>
                  <a:pt x="10983" y="21600"/>
                </a:cubicBezTo>
                <a:close/>
                <a:moveTo>
                  <a:pt x="14771" y="6183"/>
                </a:moveTo>
                <a:cubicBezTo>
                  <a:pt x="14467" y="6183"/>
                  <a:pt x="14225" y="7127"/>
                  <a:pt x="14225" y="8273"/>
                </a:cubicBezTo>
                <a:lnTo>
                  <a:pt x="15321" y="8273"/>
                </a:lnTo>
                <a:cubicBezTo>
                  <a:pt x="15317" y="7127"/>
                  <a:pt x="15075" y="6183"/>
                  <a:pt x="14771" y="6183"/>
                </a:cubicBezTo>
                <a:close/>
                <a:moveTo>
                  <a:pt x="16958" y="6183"/>
                </a:moveTo>
                <a:cubicBezTo>
                  <a:pt x="16654" y="6183"/>
                  <a:pt x="16412" y="7127"/>
                  <a:pt x="16412" y="8273"/>
                </a:cubicBezTo>
                <a:lnTo>
                  <a:pt x="17508" y="8273"/>
                </a:lnTo>
                <a:cubicBezTo>
                  <a:pt x="17504" y="7127"/>
                  <a:pt x="17262" y="6183"/>
                  <a:pt x="16958" y="6183"/>
                </a:cubicBezTo>
                <a:close/>
                <a:moveTo>
                  <a:pt x="12606" y="8273"/>
                </a:moveTo>
                <a:lnTo>
                  <a:pt x="13130" y="8273"/>
                </a:lnTo>
                <a:cubicBezTo>
                  <a:pt x="13130" y="8037"/>
                  <a:pt x="13121" y="7801"/>
                  <a:pt x="13099" y="7599"/>
                </a:cubicBezTo>
                <a:cubicBezTo>
                  <a:pt x="12936" y="7818"/>
                  <a:pt x="12769" y="8054"/>
                  <a:pt x="12606" y="8273"/>
                </a:cubicBezTo>
                <a:close/>
                <a:moveTo>
                  <a:pt x="20240" y="7245"/>
                </a:moveTo>
                <a:cubicBezTo>
                  <a:pt x="20544" y="7245"/>
                  <a:pt x="20786" y="6301"/>
                  <a:pt x="20786" y="5156"/>
                </a:cubicBezTo>
                <a:lnTo>
                  <a:pt x="19690" y="5156"/>
                </a:lnTo>
                <a:cubicBezTo>
                  <a:pt x="19695" y="6301"/>
                  <a:pt x="19937" y="7245"/>
                  <a:pt x="20240" y="7245"/>
                </a:cubicBezTo>
                <a:close/>
                <a:moveTo>
                  <a:pt x="21336" y="6183"/>
                </a:moveTo>
                <a:cubicBezTo>
                  <a:pt x="21032" y="6183"/>
                  <a:pt x="20790" y="7127"/>
                  <a:pt x="20790" y="8273"/>
                </a:cubicBezTo>
                <a:lnTo>
                  <a:pt x="21600" y="8273"/>
                </a:lnTo>
                <a:lnTo>
                  <a:pt x="21600" y="6436"/>
                </a:lnTo>
                <a:cubicBezTo>
                  <a:pt x="21521" y="6285"/>
                  <a:pt x="21428" y="6183"/>
                  <a:pt x="21336" y="6183"/>
                </a:cubicBezTo>
                <a:close/>
                <a:moveTo>
                  <a:pt x="21336" y="9317"/>
                </a:moveTo>
                <a:cubicBezTo>
                  <a:pt x="21032" y="9317"/>
                  <a:pt x="20790" y="10261"/>
                  <a:pt x="20790" y="11407"/>
                </a:cubicBezTo>
                <a:lnTo>
                  <a:pt x="21600" y="11407"/>
                </a:lnTo>
                <a:lnTo>
                  <a:pt x="21600" y="9570"/>
                </a:lnTo>
                <a:cubicBezTo>
                  <a:pt x="21521" y="9402"/>
                  <a:pt x="21428" y="9317"/>
                  <a:pt x="21336" y="9317"/>
                </a:cubicBezTo>
                <a:close/>
                <a:moveTo>
                  <a:pt x="20240" y="10379"/>
                </a:moveTo>
                <a:cubicBezTo>
                  <a:pt x="20544" y="10379"/>
                  <a:pt x="20786" y="9435"/>
                  <a:pt x="20786" y="8290"/>
                </a:cubicBezTo>
                <a:lnTo>
                  <a:pt x="19690" y="8290"/>
                </a:lnTo>
                <a:cubicBezTo>
                  <a:pt x="19695" y="9435"/>
                  <a:pt x="19937" y="10379"/>
                  <a:pt x="20240" y="10379"/>
                </a:cubicBezTo>
                <a:close/>
                <a:moveTo>
                  <a:pt x="13675" y="10379"/>
                </a:moveTo>
                <a:cubicBezTo>
                  <a:pt x="13979" y="10379"/>
                  <a:pt x="14221" y="9435"/>
                  <a:pt x="14221" y="8290"/>
                </a:cubicBezTo>
                <a:lnTo>
                  <a:pt x="13125" y="8290"/>
                </a:lnTo>
                <a:cubicBezTo>
                  <a:pt x="13130" y="9435"/>
                  <a:pt x="13376" y="10379"/>
                  <a:pt x="13675" y="10379"/>
                </a:cubicBezTo>
                <a:close/>
                <a:moveTo>
                  <a:pt x="18054" y="10379"/>
                </a:moveTo>
                <a:cubicBezTo>
                  <a:pt x="18357" y="10379"/>
                  <a:pt x="18599" y="9435"/>
                  <a:pt x="18599" y="8290"/>
                </a:cubicBezTo>
                <a:lnTo>
                  <a:pt x="17504" y="8290"/>
                </a:lnTo>
                <a:cubicBezTo>
                  <a:pt x="17504" y="9435"/>
                  <a:pt x="17750" y="10379"/>
                  <a:pt x="18054" y="10379"/>
                </a:cubicBezTo>
                <a:close/>
                <a:moveTo>
                  <a:pt x="15862" y="10379"/>
                </a:moveTo>
                <a:cubicBezTo>
                  <a:pt x="16166" y="10379"/>
                  <a:pt x="16408" y="9435"/>
                  <a:pt x="16408" y="8290"/>
                </a:cubicBezTo>
                <a:lnTo>
                  <a:pt x="15312" y="8290"/>
                </a:lnTo>
                <a:cubicBezTo>
                  <a:pt x="15317" y="9435"/>
                  <a:pt x="15563" y="10379"/>
                  <a:pt x="15862" y="10379"/>
                </a:cubicBezTo>
                <a:close/>
                <a:moveTo>
                  <a:pt x="19145" y="6183"/>
                </a:moveTo>
                <a:cubicBezTo>
                  <a:pt x="18841" y="6183"/>
                  <a:pt x="18599" y="7127"/>
                  <a:pt x="18599" y="8273"/>
                </a:cubicBezTo>
                <a:lnTo>
                  <a:pt x="19695" y="8273"/>
                </a:lnTo>
                <a:cubicBezTo>
                  <a:pt x="19695" y="7127"/>
                  <a:pt x="19448" y="6183"/>
                  <a:pt x="19145" y="6183"/>
                </a:cubicBezTo>
                <a:close/>
                <a:moveTo>
                  <a:pt x="18054" y="7245"/>
                </a:moveTo>
                <a:cubicBezTo>
                  <a:pt x="18357" y="7245"/>
                  <a:pt x="18599" y="6301"/>
                  <a:pt x="18599" y="5156"/>
                </a:cubicBezTo>
                <a:lnTo>
                  <a:pt x="17504" y="5156"/>
                </a:lnTo>
                <a:cubicBezTo>
                  <a:pt x="17504" y="6301"/>
                  <a:pt x="17750" y="7245"/>
                  <a:pt x="18054" y="7245"/>
                </a:cubicBezTo>
                <a:close/>
                <a:moveTo>
                  <a:pt x="20240" y="4111"/>
                </a:moveTo>
                <a:cubicBezTo>
                  <a:pt x="20544" y="4111"/>
                  <a:pt x="20786" y="3168"/>
                  <a:pt x="20786" y="2022"/>
                </a:cubicBezTo>
                <a:lnTo>
                  <a:pt x="19690" y="2022"/>
                </a:lnTo>
                <a:cubicBezTo>
                  <a:pt x="19695" y="3184"/>
                  <a:pt x="19937" y="4111"/>
                  <a:pt x="20240" y="4111"/>
                </a:cubicBezTo>
                <a:close/>
                <a:moveTo>
                  <a:pt x="17534" y="2696"/>
                </a:moveTo>
                <a:cubicBezTo>
                  <a:pt x="17609" y="3521"/>
                  <a:pt x="17812" y="4111"/>
                  <a:pt x="18054" y="4111"/>
                </a:cubicBezTo>
                <a:cubicBezTo>
                  <a:pt x="18357" y="4111"/>
                  <a:pt x="18599" y="3168"/>
                  <a:pt x="18599" y="2022"/>
                </a:cubicBezTo>
                <a:lnTo>
                  <a:pt x="18357" y="2022"/>
                </a:lnTo>
                <a:cubicBezTo>
                  <a:pt x="18084" y="2241"/>
                  <a:pt x="17807" y="2460"/>
                  <a:pt x="17534" y="2696"/>
                </a:cubicBezTo>
                <a:close/>
                <a:moveTo>
                  <a:pt x="15862" y="16630"/>
                </a:moveTo>
                <a:cubicBezTo>
                  <a:pt x="16166" y="16630"/>
                  <a:pt x="16408" y="15686"/>
                  <a:pt x="16408" y="14540"/>
                </a:cubicBezTo>
                <a:lnTo>
                  <a:pt x="15312" y="14540"/>
                </a:lnTo>
                <a:cubicBezTo>
                  <a:pt x="15317" y="15686"/>
                  <a:pt x="15563" y="16630"/>
                  <a:pt x="15862" y="16630"/>
                </a:cubicBezTo>
                <a:close/>
                <a:moveTo>
                  <a:pt x="21486" y="0"/>
                </a:moveTo>
                <a:cubicBezTo>
                  <a:pt x="21340" y="67"/>
                  <a:pt x="21195" y="152"/>
                  <a:pt x="21050" y="236"/>
                </a:cubicBezTo>
                <a:cubicBezTo>
                  <a:pt x="20892" y="607"/>
                  <a:pt x="20790" y="1264"/>
                  <a:pt x="20790" y="2022"/>
                </a:cubicBezTo>
                <a:lnTo>
                  <a:pt x="21600" y="2022"/>
                </a:lnTo>
                <a:lnTo>
                  <a:pt x="21600" y="185"/>
                </a:lnTo>
                <a:cubicBezTo>
                  <a:pt x="21560" y="118"/>
                  <a:pt x="21525" y="51"/>
                  <a:pt x="21486" y="0"/>
                </a:cubicBezTo>
                <a:close/>
                <a:moveTo>
                  <a:pt x="21336" y="3050"/>
                </a:moveTo>
                <a:cubicBezTo>
                  <a:pt x="21032" y="3050"/>
                  <a:pt x="20790" y="3993"/>
                  <a:pt x="20790" y="5139"/>
                </a:cubicBezTo>
                <a:lnTo>
                  <a:pt x="21600" y="5139"/>
                </a:lnTo>
                <a:lnTo>
                  <a:pt x="21600" y="3302"/>
                </a:lnTo>
                <a:cubicBezTo>
                  <a:pt x="21521" y="3151"/>
                  <a:pt x="21428" y="3050"/>
                  <a:pt x="21336" y="3050"/>
                </a:cubicBezTo>
                <a:close/>
                <a:moveTo>
                  <a:pt x="19145" y="3050"/>
                </a:moveTo>
                <a:cubicBezTo>
                  <a:pt x="18841" y="3050"/>
                  <a:pt x="18599" y="3993"/>
                  <a:pt x="18599" y="5139"/>
                </a:cubicBezTo>
                <a:lnTo>
                  <a:pt x="19695" y="5139"/>
                </a:lnTo>
                <a:cubicBezTo>
                  <a:pt x="19695" y="3993"/>
                  <a:pt x="19448" y="3050"/>
                  <a:pt x="19145" y="3050"/>
                </a:cubicBezTo>
                <a:close/>
                <a:moveTo>
                  <a:pt x="15053" y="5156"/>
                </a:moveTo>
                <a:lnTo>
                  <a:pt x="15321" y="5156"/>
                </a:lnTo>
                <a:cubicBezTo>
                  <a:pt x="15321" y="5055"/>
                  <a:pt x="15317" y="4970"/>
                  <a:pt x="15317" y="4869"/>
                </a:cubicBezTo>
                <a:cubicBezTo>
                  <a:pt x="15224" y="4954"/>
                  <a:pt x="15136" y="5055"/>
                  <a:pt x="15053" y="5156"/>
                </a:cubicBezTo>
                <a:close/>
                <a:moveTo>
                  <a:pt x="15862" y="7245"/>
                </a:moveTo>
                <a:cubicBezTo>
                  <a:pt x="16166" y="7245"/>
                  <a:pt x="16408" y="6301"/>
                  <a:pt x="16408" y="5156"/>
                </a:cubicBezTo>
                <a:lnTo>
                  <a:pt x="15312" y="5156"/>
                </a:lnTo>
                <a:cubicBezTo>
                  <a:pt x="15317" y="6301"/>
                  <a:pt x="15563" y="7245"/>
                  <a:pt x="15862" y="7245"/>
                </a:cubicBezTo>
                <a:close/>
                <a:moveTo>
                  <a:pt x="17077" y="3100"/>
                </a:moveTo>
                <a:cubicBezTo>
                  <a:pt x="16923" y="3235"/>
                  <a:pt x="16764" y="3387"/>
                  <a:pt x="16610" y="3538"/>
                </a:cubicBezTo>
                <a:cubicBezTo>
                  <a:pt x="16492" y="3926"/>
                  <a:pt x="16412" y="4499"/>
                  <a:pt x="16412" y="5156"/>
                </a:cubicBezTo>
                <a:lnTo>
                  <a:pt x="17508" y="5156"/>
                </a:lnTo>
                <a:cubicBezTo>
                  <a:pt x="17504" y="4145"/>
                  <a:pt x="17323" y="3302"/>
                  <a:pt x="17077" y="3100"/>
                </a:cubicBezTo>
                <a:close/>
                <a:moveTo>
                  <a:pt x="18604" y="1837"/>
                </a:moveTo>
                <a:cubicBezTo>
                  <a:pt x="18604" y="1904"/>
                  <a:pt x="18599" y="1954"/>
                  <a:pt x="18599" y="2022"/>
                </a:cubicBezTo>
                <a:lnTo>
                  <a:pt x="19695" y="2022"/>
                </a:lnTo>
                <a:cubicBezTo>
                  <a:pt x="19695" y="1685"/>
                  <a:pt x="19673" y="1382"/>
                  <a:pt x="19638" y="1095"/>
                </a:cubicBezTo>
                <a:cubicBezTo>
                  <a:pt x="19290" y="1331"/>
                  <a:pt x="18947" y="1567"/>
                  <a:pt x="18604" y="1837"/>
                </a:cubicBezTo>
                <a:close/>
                <a:moveTo>
                  <a:pt x="21336" y="12434"/>
                </a:moveTo>
                <a:cubicBezTo>
                  <a:pt x="21032" y="12434"/>
                  <a:pt x="20790" y="13378"/>
                  <a:pt x="20790" y="14524"/>
                </a:cubicBezTo>
                <a:lnTo>
                  <a:pt x="21600" y="14524"/>
                </a:lnTo>
                <a:lnTo>
                  <a:pt x="21600" y="12687"/>
                </a:lnTo>
                <a:cubicBezTo>
                  <a:pt x="21521" y="12535"/>
                  <a:pt x="21428" y="12434"/>
                  <a:pt x="21336" y="12434"/>
                </a:cubicBezTo>
                <a:close/>
                <a:moveTo>
                  <a:pt x="12584" y="12434"/>
                </a:moveTo>
                <a:cubicBezTo>
                  <a:pt x="12281" y="12434"/>
                  <a:pt x="12039" y="13378"/>
                  <a:pt x="12039" y="14524"/>
                </a:cubicBezTo>
                <a:lnTo>
                  <a:pt x="13134" y="14524"/>
                </a:lnTo>
                <a:cubicBezTo>
                  <a:pt x="13130" y="13378"/>
                  <a:pt x="12883" y="12434"/>
                  <a:pt x="12584" y="12434"/>
                </a:cubicBezTo>
                <a:close/>
                <a:moveTo>
                  <a:pt x="19145" y="12434"/>
                </a:moveTo>
                <a:cubicBezTo>
                  <a:pt x="18841" y="12434"/>
                  <a:pt x="18599" y="13378"/>
                  <a:pt x="18599" y="14524"/>
                </a:cubicBezTo>
                <a:lnTo>
                  <a:pt x="19695" y="14524"/>
                </a:lnTo>
                <a:cubicBezTo>
                  <a:pt x="19695" y="13378"/>
                  <a:pt x="19448" y="12434"/>
                  <a:pt x="19145" y="12434"/>
                </a:cubicBezTo>
                <a:close/>
                <a:moveTo>
                  <a:pt x="16958" y="12434"/>
                </a:moveTo>
                <a:cubicBezTo>
                  <a:pt x="16654" y="12434"/>
                  <a:pt x="16412" y="13378"/>
                  <a:pt x="16412" y="14524"/>
                </a:cubicBezTo>
                <a:lnTo>
                  <a:pt x="17508" y="14524"/>
                </a:lnTo>
                <a:cubicBezTo>
                  <a:pt x="17504" y="13378"/>
                  <a:pt x="17262" y="12434"/>
                  <a:pt x="16958" y="12434"/>
                </a:cubicBezTo>
                <a:close/>
                <a:moveTo>
                  <a:pt x="10393" y="12434"/>
                </a:moveTo>
                <a:cubicBezTo>
                  <a:pt x="10089" y="12434"/>
                  <a:pt x="9847" y="13378"/>
                  <a:pt x="9847" y="14524"/>
                </a:cubicBezTo>
                <a:lnTo>
                  <a:pt x="10943" y="14524"/>
                </a:lnTo>
                <a:cubicBezTo>
                  <a:pt x="10943" y="13378"/>
                  <a:pt x="10697" y="12434"/>
                  <a:pt x="10393" y="12434"/>
                </a:cubicBezTo>
                <a:close/>
                <a:moveTo>
                  <a:pt x="14771" y="12434"/>
                </a:moveTo>
                <a:cubicBezTo>
                  <a:pt x="14467" y="12434"/>
                  <a:pt x="14225" y="13378"/>
                  <a:pt x="14225" y="14524"/>
                </a:cubicBezTo>
                <a:lnTo>
                  <a:pt x="15321" y="14524"/>
                </a:lnTo>
                <a:cubicBezTo>
                  <a:pt x="15317" y="13378"/>
                  <a:pt x="15075" y="12434"/>
                  <a:pt x="14771" y="12434"/>
                </a:cubicBezTo>
                <a:close/>
                <a:moveTo>
                  <a:pt x="11489" y="16630"/>
                </a:moveTo>
                <a:cubicBezTo>
                  <a:pt x="11792" y="16630"/>
                  <a:pt x="12034" y="15686"/>
                  <a:pt x="12034" y="14540"/>
                </a:cubicBezTo>
                <a:lnTo>
                  <a:pt x="10939" y="14540"/>
                </a:lnTo>
                <a:cubicBezTo>
                  <a:pt x="10943" y="15686"/>
                  <a:pt x="11185" y="16630"/>
                  <a:pt x="11489" y="16630"/>
                </a:cubicBezTo>
                <a:close/>
                <a:moveTo>
                  <a:pt x="8373" y="13917"/>
                </a:moveTo>
                <a:cubicBezTo>
                  <a:pt x="8180" y="14119"/>
                  <a:pt x="7991" y="14338"/>
                  <a:pt x="7797" y="14540"/>
                </a:cubicBezTo>
                <a:lnTo>
                  <a:pt x="8756" y="14540"/>
                </a:lnTo>
                <a:cubicBezTo>
                  <a:pt x="8756" y="14187"/>
                  <a:pt x="8734" y="13850"/>
                  <a:pt x="8695" y="13563"/>
                </a:cubicBezTo>
                <a:cubicBezTo>
                  <a:pt x="8585" y="13681"/>
                  <a:pt x="8479" y="13799"/>
                  <a:pt x="8373" y="13917"/>
                </a:cubicBezTo>
                <a:close/>
                <a:moveTo>
                  <a:pt x="19145" y="9317"/>
                </a:moveTo>
                <a:cubicBezTo>
                  <a:pt x="18841" y="9317"/>
                  <a:pt x="18599" y="10261"/>
                  <a:pt x="18599" y="11407"/>
                </a:cubicBezTo>
                <a:lnTo>
                  <a:pt x="19695" y="11407"/>
                </a:lnTo>
                <a:cubicBezTo>
                  <a:pt x="19695" y="10244"/>
                  <a:pt x="19448" y="9317"/>
                  <a:pt x="19145" y="9317"/>
                </a:cubicBezTo>
                <a:close/>
                <a:moveTo>
                  <a:pt x="9302" y="16630"/>
                </a:moveTo>
                <a:cubicBezTo>
                  <a:pt x="9605" y="16630"/>
                  <a:pt x="9847" y="15686"/>
                  <a:pt x="9847" y="14540"/>
                </a:cubicBezTo>
                <a:lnTo>
                  <a:pt x="8752" y="14540"/>
                </a:lnTo>
                <a:cubicBezTo>
                  <a:pt x="8752" y="15686"/>
                  <a:pt x="8998" y="16630"/>
                  <a:pt x="9302" y="16630"/>
                </a:cubicBezTo>
                <a:close/>
                <a:moveTo>
                  <a:pt x="13675" y="16630"/>
                </a:moveTo>
                <a:cubicBezTo>
                  <a:pt x="13979" y="16630"/>
                  <a:pt x="14221" y="15686"/>
                  <a:pt x="14221" y="14540"/>
                </a:cubicBezTo>
                <a:lnTo>
                  <a:pt x="13125" y="14540"/>
                </a:lnTo>
                <a:cubicBezTo>
                  <a:pt x="13130" y="15686"/>
                  <a:pt x="13376" y="16630"/>
                  <a:pt x="13675" y="16630"/>
                </a:cubicBezTo>
                <a:close/>
                <a:moveTo>
                  <a:pt x="14771" y="9317"/>
                </a:moveTo>
                <a:cubicBezTo>
                  <a:pt x="14467" y="9317"/>
                  <a:pt x="14225" y="10261"/>
                  <a:pt x="14225" y="11407"/>
                </a:cubicBezTo>
                <a:lnTo>
                  <a:pt x="15321" y="11407"/>
                </a:lnTo>
                <a:cubicBezTo>
                  <a:pt x="15317" y="10244"/>
                  <a:pt x="15075" y="9317"/>
                  <a:pt x="14771" y="9317"/>
                </a:cubicBezTo>
                <a:close/>
                <a:moveTo>
                  <a:pt x="10384" y="11407"/>
                </a:moveTo>
                <a:lnTo>
                  <a:pt x="10943" y="11407"/>
                </a:lnTo>
                <a:cubicBezTo>
                  <a:pt x="10943" y="11154"/>
                  <a:pt x="10930" y="10901"/>
                  <a:pt x="10908" y="10682"/>
                </a:cubicBezTo>
                <a:cubicBezTo>
                  <a:pt x="10732" y="10918"/>
                  <a:pt x="10560" y="11171"/>
                  <a:pt x="10384" y="11407"/>
                </a:cubicBezTo>
                <a:close/>
                <a:moveTo>
                  <a:pt x="12584" y="9317"/>
                </a:moveTo>
                <a:cubicBezTo>
                  <a:pt x="12281" y="9317"/>
                  <a:pt x="12039" y="10261"/>
                  <a:pt x="12039" y="11407"/>
                </a:cubicBezTo>
                <a:lnTo>
                  <a:pt x="13134" y="11407"/>
                </a:lnTo>
                <a:cubicBezTo>
                  <a:pt x="13130" y="10244"/>
                  <a:pt x="12883" y="9317"/>
                  <a:pt x="12584" y="9317"/>
                </a:cubicBezTo>
                <a:close/>
                <a:moveTo>
                  <a:pt x="20240" y="13496"/>
                </a:moveTo>
                <a:cubicBezTo>
                  <a:pt x="20544" y="13496"/>
                  <a:pt x="20786" y="12552"/>
                  <a:pt x="20786" y="11407"/>
                </a:cubicBezTo>
                <a:lnTo>
                  <a:pt x="19690" y="11407"/>
                </a:lnTo>
                <a:cubicBezTo>
                  <a:pt x="19695" y="12569"/>
                  <a:pt x="19937" y="13496"/>
                  <a:pt x="20240" y="13496"/>
                </a:cubicBezTo>
                <a:close/>
                <a:moveTo>
                  <a:pt x="16958" y="9317"/>
                </a:moveTo>
                <a:cubicBezTo>
                  <a:pt x="16654" y="9317"/>
                  <a:pt x="16412" y="10261"/>
                  <a:pt x="16412" y="11407"/>
                </a:cubicBezTo>
                <a:lnTo>
                  <a:pt x="17508" y="11407"/>
                </a:lnTo>
                <a:cubicBezTo>
                  <a:pt x="17504" y="10244"/>
                  <a:pt x="17262" y="9317"/>
                  <a:pt x="16958" y="9317"/>
                </a:cubicBezTo>
                <a:close/>
                <a:moveTo>
                  <a:pt x="11489" y="13496"/>
                </a:moveTo>
                <a:cubicBezTo>
                  <a:pt x="11792" y="13496"/>
                  <a:pt x="12034" y="12552"/>
                  <a:pt x="12034" y="11407"/>
                </a:cubicBezTo>
                <a:lnTo>
                  <a:pt x="10939" y="11407"/>
                </a:lnTo>
                <a:cubicBezTo>
                  <a:pt x="10943" y="12569"/>
                  <a:pt x="11185" y="13496"/>
                  <a:pt x="11489" y="13496"/>
                </a:cubicBezTo>
                <a:close/>
                <a:moveTo>
                  <a:pt x="18054" y="13496"/>
                </a:moveTo>
                <a:cubicBezTo>
                  <a:pt x="18357" y="13496"/>
                  <a:pt x="18599" y="12552"/>
                  <a:pt x="18599" y="11407"/>
                </a:cubicBezTo>
                <a:lnTo>
                  <a:pt x="17504" y="11407"/>
                </a:lnTo>
                <a:cubicBezTo>
                  <a:pt x="17504" y="12569"/>
                  <a:pt x="17750" y="13496"/>
                  <a:pt x="18054" y="13496"/>
                </a:cubicBezTo>
                <a:close/>
                <a:moveTo>
                  <a:pt x="15862" y="13496"/>
                </a:moveTo>
                <a:cubicBezTo>
                  <a:pt x="16166" y="13496"/>
                  <a:pt x="16408" y="12552"/>
                  <a:pt x="16408" y="11407"/>
                </a:cubicBezTo>
                <a:lnTo>
                  <a:pt x="15312" y="11407"/>
                </a:lnTo>
                <a:cubicBezTo>
                  <a:pt x="15317" y="12569"/>
                  <a:pt x="15563" y="13496"/>
                  <a:pt x="15862" y="13496"/>
                </a:cubicBezTo>
                <a:close/>
                <a:moveTo>
                  <a:pt x="13675" y="13496"/>
                </a:moveTo>
                <a:cubicBezTo>
                  <a:pt x="13979" y="13496"/>
                  <a:pt x="14221" y="12552"/>
                  <a:pt x="14221" y="11407"/>
                </a:cubicBezTo>
                <a:lnTo>
                  <a:pt x="13125" y="11407"/>
                </a:lnTo>
                <a:cubicBezTo>
                  <a:pt x="13130" y="12569"/>
                  <a:pt x="13376" y="13496"/>
                  <a:pt x="13675" y="13496"/>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916496" y="136525"/>
            <a:ext cx="5950648" cy="2094612"/>
          </a:xfrm>
          <a:prstGeom prst="rect">
            <a:avLst/>
          </a:prstGeom>
        </p:spPr>
        <p:txBody>
          <a:bodyPr anchor="b"/>
          <a:lstStyle>
            <a:lvl1pPr algn="ctr">
              <a:defRPr sz="6000">
                <a:solidFill>
                  <a:schemeClr val="bg2"/>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916496" y="2358327"/>
            <a:ext cx="5987224" cy="1098105"/>
          </a:xfrm>
          <a:prstGeom prst="rect">
            <a:avLst/>
          </a:prstGeom>
        </p:spPr>
        <p:txBody>
          <a:bodyPr/>
          <a:lstStyle>
            <a:lvl1pPr marL="0" indent="0" algn="ctr">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24" name="Freeform 23">
            <a:extLst>
              <a:ext uri="{FF2B5EF4-FFF2-40B4-BE49-F238E27FC236}">
                <a16:creationId xmlns:a16="http://schemas.microsoft.com/office/drawing/2014/main" id="{13743CCE-2DE4-E04E-8898-EF6FD5481937}"/>
              </a:ext>
            </a:extLst>
          </p:cNvPr>
          <p:cNvSpPr>
            <a:spLocks noGrp="1"/>
          </p:cNvSpPr>
          <p:nvPr>
            <p:ph type="pic" sz="quarter" idx="13"/>
          </p:nvPr>
        </p:nvSpPr>
        <p:spPr>
          <a:xfrm>
            <a:off x="7032940" y="2719068"/>
            <a:ext cx="1679196" cy="1529133"/>
          </a:xfrm>
          <a:custGeom>
            <a:avLst/>
            <a:gdLst>
              <a:gd name="connsiteX0" fmla="*/ 839598 w 1679196"/>
              <a:gd name="connsiteY0" fmla="*/ 0 h 1529133"/>
              <a:gd name="connsiteX1" fmla="*/ 1679196 w 1679196"/>
              <a:gd name="connsiteY1" fmla="*/ 839598 h 1529133"/>
              <a:gd name="connsiteX2" fmla="*/ 1433283 w 1679196"/>
              <a:gd name="connsiteY2" fmla="*/ 1433284 h 1529133"/>
              <a:gd name="connsiteX3" fmla="*/ 1402816 w 1679196"/>
              <a:gd name="connsiteY3" fmla="*/ 1458422 h 1529133"/>
              <a:gd name="connsiteX4" fmla="*/ 1155725 w 1679196"/>
              <a:gd name="connsiteY4" fmla="*/ 1463822 h 1529133"/>
              <a:gd name="connsiteX5" fmla="*/ 674684 w 1679196"/>
              <a:gd name="connsiteY5" fmla="*/ 1495269 h 1529133"/>
              <a:gd name="connsiteX6" fmla="*/ 362083 w 1679196"/>
              <a:gd name="connsiteY6" fmla="*/ 1529133 h 1529133"/>
              <a:gd name="connsiteX7" fmla="*/ 245913 w 1679196"/>
              <a:gd name="connsiteY7" fmla="*/ 1433284 h 1529133"/>
              <a:gd name="connsiteX8" fmla="*/ 0 w 1679196"/>
              <a:gd name="connsiteY8" fmla="*/ 839598 h 1529133"/>
              <a:gd name="connsiteX9" fmla="*/ 839598 w 1679196"/>
              <a:gd name="connsiteY9" fmla="*/ 0 h 1529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79196" h="1529133">
                <a:moveTo>
                  <a:pt x="839598" y="0"/>
                </a:moveTo>
                <a:cubicBezTo>
                  <a:pt x="1303295" y="0"/>
                  <a:pt x="1679196" y="375901"/>
                  <a:pt x="1679196" y="839598"/>
                </a:cubicBezTo>
                <a:cubicBezTo>
                  <a:pt x="1679196" y="1071447"/>
                  <a:pt x="1585221" y="1281346"/>
                  <a:pt x="1433283" y="1433284"/>
                </a:cubicBezTo>
                <a:lnTo>
                  <a:pt x="1402816" y="1458422"/>
                </a:lnTo>
                <a:lnTo>
                  <a:pt x="1155725" y="1463822"/>
                </a:lnTo>
                <a:cubicBezTo>
                  <a:pt x="995691" y="1470810"/>
                  <a:pt x="835419" y="1481293"/>
                  <a:pt x="674684" y="1495269"/>
                </a:cubicBezTo>
                <a:lnTo>
                  <a:pt x="362083" y="1529133"/>
                </a:lnTo>
                <a:lnTo>
                  <a:pt x="245913" y="1433284"/>
                </a:lnTo>
                <a:cubicBezTo>
                  <a:pt x="93975" y="1281346"/>
                  <a:pt x="0" y="1071447"/>
                  <a:pt x="0" y="839598"/>
                </a:cubicBezTo>
                <a:cubicBezTo>
                  <a:pt x="0" y="375901"/>
                  <a:pt x="375901" y="0"/>
                  <a:pt x="839598" y="0"/>
                </a:cubicBezTo>
                <a:close/>
              </a:path>
            </a:pathLst>
          </a:custGeom>
          <a:solidFill>
            <a:schemeClr val="accent5"/>
          </a:solidFill>
        </p:spPr>
        <p:txBody>
          <a:bodyPr wrap="square" anchor="ctr">
            <a:noAutofit/>
          </a:bodyPr>
          <a:lstStyle>
            <a:lvl1pPr marL="0" indent="0" algn="ctr">
              <a:buNone/>
              <a:defRPr sz="1400" b="1">
                <a:solidFill>
                  <a:schemeClr val="bg2"/>
                </a:solidFill>
              </a:defRPr>
            </a:lvl1pPr>
          </a:lstStyle>
          <a:p>
            <a:endParaRPr lang="en-US" dirty="0"/>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66470" y="4308273"/>
            <a:ext cx="1701800" cy="302026"/>
          </a:xfrm>
          <a:noFill/>
        </p:spPr>
        <p:txBody>
          <a:bodyPr anchor="ctr">
            <a:noAutofit/>
          </a:bodyPr>
          <a:lstStyle>
            <a:lvl1pPr marL="0" indent="0" algn="ctr">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66470" y="4571723"/>
            <a:ext cx="1701800" cy="302026"/>
          </a:xfrm>
          <a:noFill/>
        </p:spPr>
        <p:txBody>
          <a:bodyPr anchor="ctr">
            <a:noAutofit/>
          </a:bodyPr>
          <a:lstStyle>
            <a:lvl1pPr marL="0" indent="0" algn="ctr">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66470" y="4835173"/>
            <a:ext cx="1701800" cy="302026"/>
          </a:xfrm>
          <a:noFill/>
        </p:spPr>
        <p:txBody>
          <a:bodyPr anchor="ctr">
            <a:noAutofit/>
          </a:bodyPr>
          <a:lstStyle>
            <a:lvl1pPr marL="0" indent="0" algn="ctr">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555542"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576093"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72" name="Shape">
            <a:extLst>
              <a:ext uri="{FF2B5EF4-FFF2-40B4-BE49-F238E27FC236}">
                <a16:creationId xmlns:a16="http://schemas.microsoft.com/office/drawing/2014/main" id="{7A1BFCE0-AEF0-AF41-A9FE-7B1B1C47A0F3}"/>
              </a:ext>
            </a:extLst>
          </p:cNvPr>
          <p:cNvSpPr/>
          <p:nvPr userDrawn="1"/>
        </p:nvSpPr>
        <p:spPr>
          <a:xfrm>
            <a:off x="0" y="5527033"/>
            <a:ext cx="5285232" cy="1330967"/>
          </a:xfrm>
          <a:custGeom>
            <a:avLst/>
            <a:gdLst/>
            <a:ahLst/>
            <a:cxnLst>
              <a:cxn ang="0">
                <a:pos x="wd2" y="hd2"/>
              </a:cxn>
              <a:cxn ang="5400000">
                <a:pos x="wd2" y="hd2"/>
              </a:cxn>
              <a:cxn ang="10800000">
                <a:pos x="wd2" y="hd2"/>
              </a:cxn>
              <a:cxn ang="16200000">
                <a:pos x="wd2" y="hd2"/>
              </a:cxn>
            </a:cxnLst>
            <a:rect l="0" t="0" r="r" b="b"/>
            <a:pathLst>
              <a:path w="21600" h="21600" extrusionOk="0">
                <a:moveTo>
                  <a:pt x="12999" y="19737"/>
                </a:moveTo>
                <a:lnTo>
                  <a:pt x="11880" y="19737"/>
                </a:lnTo>
                <a:cubicBezTo>
                  <a:pt x="11880" y="18501"/>
                  <a:pt x="12133" y="17516"/>
                  <a:pt x="12440" y="17516"/>
                </a:cubicBezTo>
                <a:cubicBezTo>
                  <a:pt x="12746" y="17516"/>
                  <a:pt x="12999" y="18501"/>
                  <a:pt x="12999" y="19737"/>
                </a:cubicBezTo>
                <a:close/>
                <a:moveTo>
                  <a:pt x="11010" y="21600"/>
                </a:moveTo>
                <a:lnTo>
                  <a:pt x="11623" y="21600"/>
                </a:lnTo>
                <a:cubicBezTo>
                  <a:pt x="11776" y="21206"/>
                  <a:pt x="11876" y="20525"/>
                  <a:pt x="11876" y="19737"/>
                </a:cubicBezTo>
                <a:lnTo>
                  <a:pt x="10753" y="19737"/>
                </a:lnTo>
                <a:cubicBezTo>
                  <a:pt x="10757" y="20525"/>
                  <a:pt x="10856" y="21206"/>
                  <a:pt x="11010" y="21600"/>
                </a:cubicBezTo>
                <a:close/>
                <a:moveTo>
                  <a:pt x="11691" y="14776"/>
                </a:moveTo>
                <a:cubicBezTo>
                  <a:pt x="11393" y="14507"/>
                  <a:pt x="11095" y="14221"/>
                  <a:pt x="10798" y="13934"/>
                </a:cubicBezTo>
                <a:cubicBezTo>
                  <a:pt x="10879" y="14758"/>
                  <a:pt x="11082" y="15349"/>
                  <a:pt x="11321" y="15349"/>
                </a:cubicBezTo>
                <a:cubicBezTo>
                  <a:pt x="11461" y="15349"/>
                  <a:pt x="11592" y="15134"/>
                  <a:pt x="11691" y="14776"/>
                </a:cubicBezTo>
                <a:close/>
                <a:moveTo>
                  <a:pt x="8768" y="21600"/>
                </a:moveTo>
                <a:lnTo>
                  <a:pt x="9381" y="21600"/>
                </a:lnTo>
                <a:cubicBezTo>
                  <a:pt x="9535" y="21206"/>
                  <a:pt x="9634" y="20525"/>
                  <a:pt x="9634" y="19737"/>
                </a:cubicBezTo>
                <a:lnTo>
                  <a:pt x="8511" y="19737"/>
                </a:lnTo>
                <a:cubicBezTo>
                  <a:pt x="8516" y="20525"/>
                  <a:pt x="8615" y="21206"/>
                  <a:pt x="8768" y="21600"/>
                </a:cubicBezTo>
                <a:close/>
                <a:moveTo>
                  <a:pt x="17473" y="19307"/>
                </a:moveTo>
                <a:cubicBezTo>
                  <a:pt x="17130" y="19093"/>
                  <a:pt x="16783" y="18860"/>
                  <a:pt x="16440" y="18609"/>
                </a:cubicBezTo>
                <a:cubicBezTo>
                  <a:pt x="16391" y="18931"/>
                  <a:pt x="16363" y="19325"/>
                  <a:pt x="16363" y="19737"/>
                </a:cubicBezTo>
                <a:lnTo>
                  <a:pt x="17487" y="19737"/>
                </a:lnTo>
                <a:cubicBezTo>
                  <a:pt x="17487" y="19594"/>
                  <a:pt x="17482" y="19451"/>
                  <a:pt x="17473" y="19307"/>
                </a:cubicBezTo>
                <a:close/>
                <a:moveTo>
                  <a:pt x="17739" y="21600"/>
                </a:moveTo>
                <a:lnTo>
                  <a:pt x="18353" y="21600"/>
                </a:lnTo>
                <a:cubicBezTo>
                  <a:pt x="18488" y="21242"/>
                  <a:pt x="18583" y="20669"/>
                  <a:pt x="18601" y="20006"/>
                </a:cubicBezTo>
                <a:cubicBezTo>
                  <a:pt x="18456" y="19916"/>
                  <a:pt x="18312" y="19827"/>
                  <a:pt x="18168" y="19737"/>
                </a:cubicBezTo>
                <a:lnTo>
                  <a:pt x="17487" y="19737"/>
                </a:lnTo>
                <a:cubicBezTo>
                  <a:pt x="17487" y="20525"/>
                  <a:pt x="17586" y="21206"/>
                  <a:pt x="17739" y="21600"/>
                </a:cubicBezTo>
                <a:close/>
                <a:moveTo>
                  <a:pt x="13251" y="21600"/>
                </a:moveTo>
                <a:lnTo>
                  <a:pt x="13865" y="21600"/>
                </a:lnTo>
                <a:cubicBezTo>
                  <a:pt x="14018" y="21206"/>
                  <a:pt x="14117" y="20525"/>
                  <a:pt x="14117" y="19737"/>
                </a:cubicBezTo>
                <a:lnTo>
                  <a:pt x="12994" y="19737"/>
                </a:lnTo>
                <a:cubicBezTo>
                  <a:pt x="12999" y="20525"/>
                  <a:pt x="13103" y="21206"/>
                  <a:pt x="13251" y="21600"/>
                </a:cubicBezTo>
                <a:close/>
                <a:moveTo>
                  <a:pt x="15498" y="21600"/>
                </a:moveTo>
                <a:lnTo>
                  <a:pt x="16111" y="21600"/>
                </a:lnTo>
                <a:cubicBezTo>
                  <a:pt x="16264" y="21206"/>
                  <a:pt x="16363" y="20525"/>
                  <a:pt x="16363" y="19737"/>
                </a:cubicBezTo>
                <a:lnTo>
                  <a:pt x="15240" y="19737"/>
                </a:lnTo>
                <a:cubicBezTo>
                  <a:pt x="15240" y="20525"/>
                  <a:pt x="15344" y="21206"/>
                  <a:pt x="15498" y="21600"/>
                </a:cubicBezTo>
                <a:close/>
                <a:moveTo>
                  <a:pt x="6526" y="21600"/>
                </a:moveTo>
                <a:lnTo>
                  <a:pt x="7140" y="21600"/>
                </a:lnTo>
                <a:cubicBezTo>
                  <a:pt x="7293" y="21206"/>
                  <a:pt x="7392" y="20525"/>
                  <a:pt x="7392" y="19737"/>
                </a:cubicBezTo>
                <a:lnTo>
                  <a:pt x="6269" y="19737"/>
                </a:lnTo>
                <a:cubicBezTo>
                  <a:pt x="6269" y="20525"/>
                  <a:pt x="6373" y="21206"/>
                  <a:pt x="6526" y="21600"/>
                </a:cubicBezTo>
                <a:close/>
                <a:moveTo>
                  <a:pt x="7952" y="17516"/>
                </a:moveTo>
                <a:cubicBezTo>
                  <a:pt x="7641" y="17516"/>
                  <a:pt x="7392" y="18519"/>
                  <a:pt x="7392" y="19737"/>
                </a:cubicBezTo>
                <a:lnTo>
                  <a:pt x="8516" y="19737"/>
                </a:lnTo>
                <a:cubicBezTo>
                  <a:pt x="8516" y="18501"/>
                  <a:pt x="8263" y="17516"/>
                  <a:pt x="7952" y="17516"/>
                </a:cubicBezTo>
                <a:close/>
                <a:moveTo>
                  <a:pt x="5710" y="17516"/>
                </a:moveTo>
                <a:cubicBezTo>
                  <a:pt x="5399" y="17516"/>
                  <a:pt x="5151" y="18519"/>
                  <a:pt x="5151" y="19737"/>
                </a:cubicBezTo>
                <a:lnTo>
                  <a:pt x="6274" y="19737"/>
                </a:lnTo>
                <a:cubicBezTo>
                  <a:pt x="6269" y="18501"/>
                  <a:pt x="6021" y="17516"/>
                  <a:pt x="5710" y="17516"/>
                </a:cubicBezTo>
                <a:close/>
                <a:moveTo>
                  <a:pt x="2039" y="21600"/>
                </a:moveTo>
                <a:lnTo>
                  <a:pt x="2652" y="21600"/>
                </a:lnTo>
                <a:cubicBezTo>
                  <a:pt x="2805" y="21206"/>
                  <a:pt x="2905" y="20525"/>
                  <a:pt x="2905" y="19737"/>
                </a:cubicBezTo>
                <a:lnTo>
                  <a:pt x="1782" y="19737"/>
                </a:lnTo>
                <a:cubicBezTo>
                  <a:pt x="1786" y="20525"/>
                  <a:pt x="1885" y="21206"/>
                  <a:pt x="2039" y="21600"/>
                </a:cubicBezTo>
                <a:close/>
                <a:moveTo>
                  <a:pt x="10198" y="17516"/>
                </a:moveTo>
                <a:cubicBezTo>
                  <a:pt x="9887" y="17516"/>
                  <a:pt x="9639" y="18519"/>
                  <a:pt x="9639" y="19737"/>
                </a:cubicBezTo>
                <a:lnTo>
                  <a:pt x="10762" y="19737"/>
                </a:lnTo>
                <a:cubicBezTo>
                  <a:pt x="10757" y="18501"/>
                  <a:pt x="10505" y="17516"/>
                  <a:pt x="10198" y="17516"/>
                </a:cubicBezTo>
                <a:close/>
                <a:moveTo>
                  <a:pt x="3468" y="17516"/>
                </a:moveTo>
                <a:cubicBezTo>
                  <a:pt x="3157" y="17516"/>
                  <a:pt x="2909" y="18519"/>
                  <a:pt x="2909" y="19737"/>
                </a:cubicBezTo>
                <a:lnTo>
                  <a:pt x="4032" y="19737"/>
                </a:lnTo>
                <a:cubicBezTo>
                  <a:pt x="4028" y="18501"/>
                  <a:pt x="3780" y="17516"/>
                  <a:pt x="3468" y="17516"/>
                </a:cubicBezTo>
                <a:close/>
                <a:moveTo>
                  <a:pt x="0" y="21600"/>
                </a:moveTo>
                <a:lnTo>
                  <a:pt x="410" y="21600"/>
                </a:lnTo>
                <a:cubicBezTo>
                  <a:pt x="564" y="21206"/>
                  <a:pt x="663" y="20525"/>
                  <a:pt x="663" y="19737"/>
                </a:cubicBezTo>
                <a:lnTo>
                  <a:pt x="0" y="19737"/>
                </a:lnTo>
                <a:lnTo>
                  <a:pt x="0" y="21600"/>
                </a:lnTo>
                <a:close/>
                <a:moveTo>
                  <a:pt x="1227" y="17516"/>
                </a:moveTo>
                <a:cubicBezTo>
                  <a:pt x="916" y="17516"/>
                  <a:pt x="668" y="18519"/>
                  <a:pt x="668" y="19737"/>
                </a:cubicBezTo>
                <a:lnTo>
                  <a:pt x="1791" y="19737"/>
                </a:lnTo>
                <a:cubicBezTo>
                  <a:pt x="1786" y="18501"/>
                  <a:pt x="1534" y="17516"/>
                  <a:pt x="1227" y="17516"/>
                </a:cubicBezTo>
                <a:close/>
                <a:moveTo>
                  <a:pt x="4285" y="21600"/>
                </a:moveTo>
                <a:lnTo>
                  <a:pt x="4898" y="21600"/>
                </a:lnTo>
                <a:cubicBezTo>
                  <a:pt x="5052" y="21206"/>
                  <a:pt x="5151" y="20525"/>
                  <a:pt x="5151" y="19737"/>
                </a:cubicBezTo>
                <a:lnTo>
                  <a:pt x="4028" y="19737"/>
                </a:lnTo>
                <a:cubicBezTo>
                  <a:pt x="4028" y="20525"/>
                  <a:pt x="4131" y="21206"/>
                  <a:pt x="4285" y="21600"/>
                </a:cubicBezTo>
                <a:close/>
                <a:moveTo>
                  <a:pt x="12985" y="15940"/>
                </a:moveTo>
                <a:cubicBezTo>
                  <a:pt x="12656" y="15654"/>
                  <a:pt x="12327" y="15367"/>
                  <a:pt x="11997" y="15063"/>
                </a:cubicBezTo>
                <a:cubicBezTo>
                  <a:pt x="11925" y="15439"/>
                  <a:pt x="11880" y="15904"/>
                  <a:pt x="11880" y="16424"/>
                </a:cubicBezTo>
                <a:lnTo>
                  <a:pt x="13003" y="16424"/>
                </a:lnTo>
                <a:cubicBezTo>
                  <a:pt x="12999" y="16263"/>
                  <a:pt x="12994" y="16101"/>
                  <a:pt x="12985" y="15940"/>
                </a:cubicBezTo>
                <a:close/>
                <a:moveTo>
                  <a:pt x="13558" y="18663"/>
                </a:moveTo>
                <a:cubicBezTo>
                  <a:pt x="13829" y="18663"/>
                  <a:pt x="14054" y="17893"/>
                  <a:pt x="14108" y="16872"/>
                </a:cubicBezTo>
                <a:cubicBezTo>
                  <a:pt x="13928" y="16728"/>
                  <a:pt x="13748" y="16585"/>
                  <a:pt x="13563" y="16424"/>
                </a:cubicBezTo>
                <a:lnTo>
                  <a:pt x="12999" y="16424"/>
                </a:lnTo>
                <a:cubicBezTo>
                  <a:pt x="12999" y="17660"/>
                  <a:pt x="13251" y="18663"/>
                  <a:pt x="13558" y="18663"/>
                </a:cubicBezTo>
                <a:close/>
                <a:moveTo>
                  <a:pt x="618" y="770"/>
                </a:moveTo>
                <a:cubicBezTo>
                  <a:pt x="415" y="502"/>
                  <a:pt x="207" y="251"/>
                  <a:pt x="0" y="0"/>
                </a:cubicBezTo>
                <a:lnTo>
                  <a:pt x="0" y="2060"/>
                </a:lnTo>
                <a:cubicBezTo>
                  <a:pt x="32" y="2078"/>
                  <a:pt x="68" y="2096"/>
                  <a:pt x="104" y="2096"/>
                </a:cubicBezTo>
                <a:cubicBezTo>
                  <a:pt x="334" y="2096"/>
                  <a:pt x="532" y="1540"/>
                  <a:pt x="618" y="770"/>
                </a:cubicBezTo>
                <a:close/>
                <a:moveTo>
                  <a:pt x="10198" y="14203"/>
                </a:moveTo>
                <a:cubicBezTo>
                  <a:pt x="9887" y="14203"/>
                  <a:pt x="9639" y="15206"/>
                  <a:pt x="9639" y="16424"/>
                </a:cubicBezTo>
                <a:lnTo>
                  <a:pt x="10762" y="16424"/>
                </a:lnTo>
                <a:cubicBezTo>
                  <a:pt x="10757" y="15206"/>
                  <a:pt x="10505" y="14203"/>
                  <a:pt x="10198" y="14203"/>
                </a:cubicBezTo>
                <a:close/>
                <a:moveTo>
                  <a:pt x="11316" y="18663"/>
                </a:moveTo>
                <a:cubicBezTo>
                  <a:pt x="11628" y="18663"/>
                  <a:pt x="11876" y="17660"/>
                  <a:pt x="11876" y="16442"/>
                </a:cubicBezTo>
                <a:lnTo>
                  <a:pt x="10753" y="16442"/>
                </a:lnTo>
                <a:cubicBezTo>
                  <a:pt x="10757" y="17660"/>
                  <a:pt x="11010" y="18663"/>
                  <a:pt x="11316" y="18663"/>
                </a:cubicBezTo>
                <a:close/>
                <a:moveTo>
                  <a:pt x="1736" y="2275"/>
                </a:moveTo>
                <a:cubicBezTo>
                  <a:pt x="1479" y="1916"/>
                  <a:pt x="1222" y="1558"/>
                  <a:pt x="965" y="1218"/>
                </a:cubicBezTo>
                <a:cubicBezTo>
                  <a:pt x="789" y="1594"/>
                  <a:pt x="668" y="2328"/>
                  <a:pt x="668" y="3188"/>
                </a:cubicBezTo>
                <a:lnTo>
                  <a:pt x="1791" y="3188"/>
                </a:lnTo>
                <a:cubicBezTo>
                  <a:pt x="1786" y="2848"/>
                  <a:pt x="1768" y="2543"/>
                  <a:pt x="1736" y="2275"/>
                </a:cubicBezTo>
                <a:close/>
                <a:moveTo>
                  <a:pt x="104" y="5409"/>
                </a:moveTo>
                <a:cubicBezTo>
                  <a:pt x="415" y="5409"/>
                  <a:pt x="663" y="4406"/>
                  <a:pt x="663" y="3188"/>
                </a:cubicBezTo>
                <a:lnTo>
                  <a:pt x="0" y="3188"/>
                </a:lnTo>
                <a:lnTo>
                  <a:pt x="0" y="5373"/>
                </a:lnTo>
                <a:cubicBezTo>
                  <a:pt x="36" y="5391"/>
                  <a:pt x="68" y="5409"/>
                  <a:pt x="104" y="5409"/>
                </a:cubicBezTo>
                <a:close/>
                <a:moveTo>
                  <a:pt x="2345" y="5409"/>
                </a:moveTo>
                <a:cubicBezTo>
                  <a:pt x="2593" y="5409"/>
                  <a:pt x="2801" y="4782"/>
                  <a:pt x="2878" y="3904"/>
                </a:cubicBezTo>
                <a:cubicBezTo>
                  <a:pt x="2711" y="3672"/>
                  <a:pt x="2548" y="3421"/>
                  <a:pt x="2381" y="3188"/>
                </a:cubicBezTo>
                <a:lnTo>
                  <a:pt x="1786" y="3188"/>
                </a:lnTo>
                <a:cubicBezTo>
                  <a:pt x="1786" y="4406"/>
                  <a:pt x="2039" y="5409"/>
                  <a:pt x="2345" y="5409"/>
                </a:cubicBezTo>
                <a:close/>
                <a:moveTo>
                  <a:pt x="9075" y="18663"/>
                </a:moveTo>
                <a:cubicBezTo>
                  <a:pt x="9386" y="18663"/>
                  <a:pt x="9634" y="17660"/>
                  <a:pt x="9634" y="16442"/>
                </a:cubicBezTo>
                <a:lnTo>
                  <a:pt x="8511" y="16442"/>
                </a:lnTo>
                <a:cubicBezTo>
                  <a:pt x="8516" y="17660"/>
                  <a:pt x="8764" y="18663"/>
                  <a:pt x="9075" y="18663"/>
                </a:cubicBezTo>
                <a:close/>
                <a:moveTo>
                  <a:pt x="5710" y="14203"/>
                </a:moveTo>
                <a:cubicBezTo>
                  <a:pt x="5399" y="14203"/>
                  <a:pt x="5151" y="15206"/>
                  <a:pt x="5151" y="16424"/>
                </a:cubicBezTo>
                <a:lnTo>
                  <a:pt x="6274" y="16424"/>
                </a:lnTo>
                <a:cubicBezTo>
                  <a:pt x="6269" y="15206"/>
                  <a:pt x="6021" y="14203"/>
                  <a:pt x="5710" y="14203"/>
                </a:cubicBezTo>
                <a:close/>
                <a:moveTo>
                  <a:pt x="1227" y="14203"/>
                </a:moveTo>
                <a:cubicBezTo>
                  <a:pt x="916" y="14203"/>
                  <a:pt x="668" y="15206"/>
                  <a:pt x="668" y="16424"/>
                </a:cubicBezTo>
                <a:lnTo>
                  <a:pt x="1791" y="16424"/>
                </a:lnTo>
                <a:cubicBezTo>
                  <a:pt x="1786" y="15206"/>
                  <a:pt x="1534" y="14203"/>
                  <a:pt x="1227" y="14203"/>
                </a:cubicBezTo>
                <a:close/>
                <a:moveTo>
                  <a:pt x="3468" y="14203"/>
                </a:moveTo>
                <a:cubicBezTo>
                  <a:pt x="3157" y="14203"/>
                  <a:pt x="2909" y="15206"/>
                  <a:pt x="2909" y="16424"/>
                </a:cubicBezTo>
                <a:lnTo>
                  <a:pt x="4032" y="16424"/>
                </a:lnTo>
                <a:cubicBezTo>
                  <a:pt x="4028" y="15206"/>
                  <a:pt x="3780" y="14203"/>
                  <a:pt x="3468" y="14203"/>
                </a:cubicBezTo>
                <a:close/>
                <a:moveTo>
                  <a:pt x="6833" y="18663"/>
                </a:moveTo>
                <a:cubicBezTo>
                  <a:pt x="7144" y="18663"/>
                  <a:pt x="7392" y="17660"/>
                  <a:pt x="7392" y="16442"/>
                </a:cubicBezTo>
                <a:lnTo>
                  <a:pt x="6269" y="16442"/>
                </a:lnTo>
                <a:cubicBezTo>
                  <a:pt x="6269" y="17660"/>
                  <a:pt x="6522" y="18663"/>
                  <a:pt x="6833" y="18663"/>
                </a:cubicBezTo>
                <a:close/>
                <a:moveTo>
                  <a:pt x="7952" y="14203"/>
                </a:moveTo>
                <a:cubicBezTo>
                  <a:pt x="7641" y="14203"/>
                  <a:pt x="7392" y="15206"/>
                  <a:pt x="7392" y="16424"/>
                </a:cubicBezTo>
                <a:lnTo>
                  <a:pt x="8516" y="16424"/>
                </a:lnTo>
                <a:cubicBezTo>
                  <a:pt x="8516" y="15206"/>
                  <a:pt x="8263" y="14203"/>
                  <a:pt x="7952" y="14203"/>
                </a:cubicBezTo>
                <a:close/>
                <a:moveTo>
                  <a:pt x="4592" y="18663"/>
                </a:moveTo>
                <a:cubicBezTo>
                  <a:pt x="4903" y="18663"/>
                  <a:pt x="5151" y="17660"/>
                  <a:pt x="5151" y="16442"/>
                </a:cubicBezTo>
                <a:lnTo>
                  <a:pt x="4028" y="16442"/>
                </a:lnTo>
                <a:cubicBezTo>
                  <a:pt x="4028" y="17660"/>
                  <a:pt x="4280" y="18663"/>
                  <a:pt x="4592" y="18663"/>
                </a:cubicBezTo>
                <a:close/>
                <a:moveTo>
                  <a:pt x="2345" y="18663"/>
                </a:moveTo>
                <a:cubicBezTo>
                  <a:pt x="2657" y="18663"/>
                  <a:pt x="2905" y="17660"/>
                  <a:pt x="2905" y="16442"/>
                </a:cubicBezTo>
                <a:lnTo>
                  <a:pt x="1782" y="16442"/>
                </a:lnTo>
                <a:cubicBezTo>
                  <a:pt x="1786" y="17660"/>
                  <a:pt x="2039" y="18663"/>
                  <a:pt x="2345" y="18663"/>
                </a:cubicBezTo>
                <a:close/>
                <a:moveTo>
                  <a:pt x="0" y="18609"/>
                </a:moveTo>
                <a:cubicBezTo>
                  <a:pt x="32" y="18627"/>
                  <a:pt x="68" y="18645"/>
                  <a:pt x="104" y="18645"/>
                </a:cubicBezTo>
                <a:cubicBezTo>
                  <a:pt x="415" y="18645"/>
                  <a:pt x="663" y="17642"/>
                  <a:pt x="663" y="16424"/>
                </a:cubicBezTo>
                <a:lnTo>
                  <a:pt x="0" y="16424"/>
                </a:lnTo>
                <a:lnTo>
                  <a:pt x="0" y="18609"/>
                </a:lnTo>
                <a:close/>
                <a:moveTo>
                  <a:pt x="10198" y="20830"/>
                </a:moveTo>
                <a:cubicBezTo>
                  <a:pt x="10026" y="20830"/>
                  <a:pt x="9878" y="21134"/>
                  <a:pt x="9774" y="21600"/>
                </a:cubicBezTo>
                <a:lnTo>
                  <a:pt x="10626" y="21600"/>
                </a:lnTo>
                <a:cubicBezTo>
                  <a:pt x="10518" y="21134"/>
                  <a:pt x="10365" y="20830"/>
                  <a:pt x="10198" y="20830"/>
                </a:cubicBezTo>
                <a:close/>
                <a:moveTo>
                  <a:pt x="3468" y="10890"/>
                </a:moveTo>
                <a:cubicBezTo>
                  <a:pt x="3157" y="10890"/>
                  <a:pt x="2909" y="11893"/>
                  <a:pt x="2909" y="13110"/>
                </a:cubicBezTo>
                <a:lnTo>
                  <a:pt x="4032" y="13110"/>
                </a:lnTo>
                <a:cubicBezTo>
                  <a:pt x="4028" y="11893"/>
                  <a:pt x="3780" y="10890"/>
                  <a:pt x="3468" y="10890"/>
                </a:cubicBezTo>
                <a:close/>
                <a:moveTo>
                  <a:pt x="0" y="12000"/>
                </a:moveTo>
                <a:cubicBezTo>
                  <a:pt x="32" y="12018"/>
                  <a:pt x="68" y="12036"/>
                  <a:pt x="104" y="12036"/>
                </a:cubicBezTo>
                <a:cubicBezTo>
                  <a:pt x="415" y="12036"/>
                  <a:pt x="663" y="11033"/>
                  <a:pt x="663" y="9815"/>
                </a:cubicBezTo>
                <a:lnTo>
                  <a:pt x="0" y="9815"/>
                </a:lnTo>
                <a:lnTo>
                  <a:pt x="0" y="12000"/>
                </a:lnTo>
                <a:close/>
                <a:moveTo>
                  <a:pt x="2345" y="12036"/>
                </a:moveTo>
                <a:cubicBezTo>
                  <a:pt x="2657" y="12036"/>
                  <a:pt x="2905" y="11033"/>
                  <a:pt x="2905" y="9815"/>
                </a:cubicBezTo>
                <a:lnTo>
                  <a:pt x="1782" y="9815"/>
                </a:lnTo>
                <a:cubicBezTo>
                  <a:pt x="1786" y="11033"/>
                  <a:pt x="2039" y="12036"/>
                  <a:pt x="2345" y="12036"/>
                </a:cubicBezTo>
                <a:close/>
                <a:moveTo>
                  <a:pt x="3468" y="7576"/>
                </a:moveTo>
                <a:cubicBezTo>
                  <a:pt x="3157" y="7576"/>
                  <a:pt x="2909" y="8579"/>
                  <a:pt x="2909" y="9797"/>
                </a:cubicBezTo>
                <a:lnTo>
                  <a:pt x="4032" y="9797"/>
                </a:lnTo>
                <a:cubicBezTo>
                  <a:pt x="4028" y="8579"/>
                  <a:pt x="3780" y="7576"/>
                  <a:pt x="3468" y="7576"/>
                </a:cubicBezTo>
                <a:close/>
                <a:moveTo>
                  <a:pt x="1227" y="7576"/>
                </a:moveTo>
                <a:cubicBezTo>
                  <a:pt x="916" y="7576"/>
                  <a:pt x="668" y="8579"/>
                  <a:pt x="668" y="9797"/>
                </a:cubicBezTo>
                <a:lnTo>
                  <a:pt x="1791" y="9797"/>
                </a:lnTo>
                <a:cubicBezTo>
                  <a:pt x="1786" y="8579"/>
                  <a:pt x="1534" y="7576"/>
                  <a:pt x="1227" y="7576"/>
                </a:cubicBezTo>
                <a:close/>
                <a:moveTo>
                  <a:pt x="9634" y="13110"/>
                </a:moveTo>
                <a:lnTo>
                  <a:pt x="9981" y="13110"/>
                </a:lnTo>
                <a:cubicBezTo>
                  <a:pt x="9869" y="13003"/>
                  <a:pt x="9756" y="12878"/>
                  <a:pt x="9643" y="12752"/>
                </a:cubicBezTo>
                <a:cubicBezTo>
                  <a:pt x="9639" y="12878"/>
                  <a:pt x="9634" y="13003"/>
                  <a:pt x="9634" y="13110"/>
                </a:cubicBezTo>
                <a:close/>
                <a:moveTo>
                  <a:pt x="5710" y="10890"/>
                </a:moveTo>
                <a:cubicBezTo>
                  <a:pt x="5399" y="10890"/>
                  <a:pt x="5151" y="11893"/>
                  <a:pt x="5151" y="13110"/>
                </a:cubicBezTo>
                <a:lnTo>
                  <a:pt x="6274" y="13110"/>
                </a:lnTo>
                <a:cubicBezTo>
                  <a:pt x="6269" y="11893"/>
                  <a:pt x="6021" y="10890"/>
                  <a:pt x="5710" y="10890"/>
                </a:cubicBezTo>
                <a:close/>
                <a:moveTo>
                  <a:pt x="8272" y="11284"/>
                </a:moveTo>
                <a:cubicBezTo>
                  <a:pt x="8204" y="11212"/>
                  <a:pt x="8132" y="11122"/>
                  <a:pt x="8064" y="11051"/>
                </a:cubicBezTo>
                <a:cubicBezTo>
                  <a:pt x="8019" y="10997"/>
                  <a:pt x="7979" y="10943"/>
                  <a:pt x="7934" y="10890"/>
                </a:cubicBezTo>
                <a:cubicBezTo>
                  <a:pt x="7636" y="10925"/>
                  <a:pt x="7392" y="11910"/>
                  <a:pt x="7392" y="13110"/>
                </a:cubicBezTo>
                <a:lnTo>
                  <a:pt x="8516" y="13110"/>
                </a:lnTo>
                <a:cubicBezTo>
                  <a:pt x="8516" y="12358"/>
                  <a:pt x="8416" y="11678"/>
                  <a:pt x="8272" y="11284"/>
                </a:cubicBezTo>
                <a:close/>
                <a:moveTo>
                  <a:pt x="4592" y="12036"/>
                </a:moveTo>
                <a:cubicBezTo>
                  <a:pt x="4903" y="12036"/>
                  <a:pt x="5151" y="11033"/>
                  <a:pt x="5151" y="9815"/>
                </a:cubicBezTo>
                <a:lnTo>
                  <a:pt x="4028" y="9815"/>
                </a:lnTo>
                <a:cubicBezTo>
                  <a:pt x="4028" y="11033"/>
                  <a:pt x="4280" y="12036"/>
                  <a:pt x="4592" y="12036"/>
                </a:cubicBezTo>
                <a:close/>
                <a:moveTo>
                  <a:pt x="1227" y="4263"/>
                </a:moveTo>
                <a:cubicBezTo>
                  <a:pt x="916" y="4263"/>
                  <a:pt x="668" y="5266"/>
                  <a:pt x="668" y="6484"/>
                </a:cubicBezTo>
                <a:lnTo>
                  <a:pt x="1791" y="6484"/>
                </a:lnTo>
                <a:cubicBezTo>
                  <a:pt x="1786" y="5266"/>
                  <a:pt x="1534" y="4263"/>
                  <a:pt x="1227" y="4263"/>
                </a:cubicBezTo>
                <a:close/>
                <a:moveTo>
                  <a:pt x="5507" y="7737"/>
                </a:moveTo>
                <a:cubicBezTo>
                  <a:pt x="5300" y="8060"/>
                  <a:pt x="5151" y="8866"/>
                  <a:pt x="5151" y="9815"/>
                </a:cubicBezTo>
                <a:lnTo>
                  <a:pt x="6274" y="9815"/>
                </a:lnTo>
                <a:cubicBezTo>
                  <a:pt x="6274" y="9403"/>
                  <a:pt x="6247" y="9027"/>
                  <a:pt x="6197" y="8704"/>
                </a:cubicBezTo>
                <a:cubicBezTo>
                  <a:pt x="5967" y="8382"/>
                  <a:pt x="5737" y="8060"/>
                  <a:pt x="5507" y="7737"/>
                </a:cubicBezTo>
                <a:close/>
                <a:moveTo>
                  <a:pt x="4028" y="6501"/>
                </a:moveTo>
                <a:cubicBezTo>
                  <a:pt x="4028" y="7737"/>
                  <a:pt x="4280" y="8722"/>
                  <a:pt x="4587" y="8722"/>
                </a:cubicBezTo>
                <a:cubicBezTo>
                  <a:pt x="4835" y="8722"/>
                  <a:pt x="5047" y="8078"/>
                  <a:pt x="5119" y="7182"/>
                </a:cubicBezTo>
                <a:cubicBezTo>
                  <a:pt x="4961" y="6949"/>
                  <a:pt x="4799" y="6716"/>
                  <a:pt x="4641" y="6484"/>
                </a:cubicBezTo>
                <a:lnTo>
                  <a:pt x="4028" y="6484"/>
                </a:lnTo>
                <a:close/>
                <a:moveTo>
                  <a:pt x="20987" y="21600"/>
                </a:moveTo>
                <a:lnTo>
                  <a:pt x="21600" y="21600"/>
                </a:lnTo>
                <a:cubicBezTo>
                  <a:pt x="21420" y="21510"/>
                  <a:pt x="21235" y="21421"/>
                  <a:pt x="21054" y="21331"/>
                </a:cubicBezTo>
                <a:cubicBezTo>
                  <a:pt x="21027" y="21421"/>
                  <a:pt x="21005" y="21510"/>
                  <a:pt x="20987" y="21600"/>
                </a:cubicBezTo>
                <a:close/>
                <a:moveTo>
                  <a:pt x="3247" y="4442"/>
                </a:moveTo>
                <a:cubicBezTo>
                  <a:pt x="3044" y="4782"/>
                  <a:pt x="2905" y="5570"/>
                  <a:pt x="2905" y="6484"/>
                </a:cubicBezTo>
                <a:lnTo>
                  <a:pt x="4028" y="6484"/>
                </a:lnTo>
                <a:cubicBezTo>
                  <a:pt x="4028" y="6125"/>
                  <a:pt x="4005" y="5785"/>
                  <a:pt x="3969" y="5499"/>
                </a:cubicBezTo>
                <a:cubicBezTo>
                  <a:pt x="3730" y="5158"/>
                  <a:pt x="3491" y="4800"/>
                  <a:pt x="3247" y="4442"/>
                </a:cubicBezTo>
                <a:close/>
                <a:moveTo>
                  <a:pt x="6269" y="9797"/>
                </a:moveTo>
                <a:cubicBezTo>
                  <a:pt x="6269" y="11033"/>
                  <a:pt x="6522" y="12018"/>
                  <a:pt x="6829" y="12018"/>
                </a:cubicBezTo>
                <a:cubicBezTo>
                  <a:pt x="7099" y="12018"/>
                  <a:pt x="7329" y="11248"/>
                  <a:pt x="7379" y="10227"/>
                </a:cubicBezTo>
                <a:cubicBezTo>
                  <a:pt x="7262" y="10084"/>
                  <a:pt x="7149" y="9940"/>
                  <a:pt x="7032" y="9797"/>
                </a:cubicBezTo>
                <a:lnTo>
                  <a:pt x="6269" y="9797"/>
                </a:lnTo>
                <a:close/>
                <a:moveTo>
                  <a:pt x="14681" y="17516"/>
                </a:moveTo>
                <a:cubicBezTo>
                  <a:pt x="14370" y="17516"/>
                  <a:pt x="14122" y="18519"/>
                  <a:pt x="14122" y="19737"/>
                </a:cubicBezTo>
                <a:lnTo>
                  <a:pt x="15245" y="19737"/>
                </a:lnTo>
                <a:cubicBezTo>
                  <a:pt x="15240" y="18501"/>
                  <a:pt x="14992" y="17516"/>
                  <a:pt x="14681" y="17516"/>
                </a:cubicBezTo>
                <a:close/>
                <a:moveTo>
                  <a:pt x="2345" y="8722"/>
                </a:moveTo>
                <a:cubicBezTo>
                  <a:pt x="2657" y="8722"/>
                  <a:pt x="2905" y="7719"/>
                  <a:pt x="2905" y="6501"/>
                </a:cubicBezTo>
                <a:lnTo>
                  <a:pt x="1782" y="6501"/>
                </a:lnTo>
                <a:cubicBezTo>
                  <a:pt x="1786" y="7719"/>
                  <a:pt x="2039" y="8722"/>
                  <a:pt x="2345" y="8722"/>
                </a:cubicBezTo>
                <a:close/>
                <a:moveTo>
                  <a:pt x="0" y="8687"/>
                </a:moveTo>
                <a:cubicBezTo>
                  <a:pt x="32" y="8704"/>
                  <a:pt x="68" y="8722"/>
                  <a:pt x="104" y="8722"/>
                </a:cubicBezTo>
                <a:cubicBezTo>
                  <a:pt x="415" y="8722"/>
                  <a:pt x="663" y="7719"/>
                  <a:pt x="663" y="6501"/>
                </a:cubicBezTo>
                <a:lnTo>
                  <a:pt x="0" y="6501"/>
                </a:lnTo>
                <a:lnTo>
                  <a:pt x="0" y="8687"/>
                </a:lnTo>
                <a:close/>
                <a:moveTo>
                  <a:pt x="3468" y="20830"/>
                </a:moveTo>
                <a:cubicBezTo>
                  <a:pt x="3297" y="20830"/>
                  <a:pt x="3148" y="21134"/>
                  <a:pt x="3044" y="21600"/>
                </a:cubicBezTo>
                <a:lnTo>
                  <a:pt x="3897" y="21600"/>
                </a:lnTo>
                <a:cubicBezTo>
                  <a:pt x="3789" y="21134"/>
                  <a:pt x="3640" y="20830"/>
                  <a:pt x="3468" y="20830"/>
                </a:cubicBezTo>
                <a:close/>
                <a:moveTo>
                  <a:pt x="5710" y="20830"/>
                </a:moveTo>
                <a:cubicBezTo>
                  <a:pt x="5539" y="20830"/>
                  <a:pt x="5390" y="21134"/>
                  <a:pt x="5286" y="21600"/>
                </a:cubicBezTo>
                <a:lnTo>
                  <a:pt x="6139" y="21600"/>
                </a:lnTo>
                <a:cubicBezTo>
                  <a:pt x="6035" y="21134"/>
                  <a:pt x="5881" y="20830"/>
                  <a:pt x="5710" y="20830"/>
                </a:cubicBezTo>
                <a:close/>
                <a:moveTo>
                  <a:pt x="7952" y="20830"/>
                </a:moveTo>
                <a:cubicBezTo>
                  <a:pt x="7780" y="20830"/>
                  <a:pt x="7631" y="21134"/>
                  <a:pt x="7528" y="21600"/>
                </a:cubicBezTo>
                <a:lnTo>
                  <a:pt x="8380" y="21600"/>
                </a:lnTo>
                <a:cubicBezTo>
                  <a:pt x="8276" y="21134"/>
                  <a:pt x="8123" y="20830"/>
                  <a:pt x="7952" y="20830"/>
                </a:cubicBezTo>
                <a:close/>
                <a:moveTo>
                  <a:pt x="12440" y="20830"/>
                </a:moveTo>
                <a:cubicBezTo>
                  <a:pt x="12268" y="20830"/>
                  <a:pt x="12119" y="21134"/>
                  <a:pt x="12016" y="21600"/>
                </a:cubicBezTo>
                <a:lnTo>
                  <a:pt x="12868" y="21600"/>
                </a:lnTo>
                <a:cubicBezTo>
                  <a:pt x="12760" y="21134"/>
                  <a:pt x="12611" y="20830"/>
                  <a:pt x="12440" y="20830"/>
                </a:cubicBezTo>
                <a:close/>
                <a:moveTo>
                  <a:pt x="16079" y="18358"/>
                </a:moveTo>
                <a:cubicBezTo>
                  <a:pt x="15840" y="18197"/>
                  <a:pt x="15606" y="18018"/>
                  <a:pt x="15367" y="17839"/>
                </a:cubicBezTo>
                <a:cubicBezTo>
                  <a:pt x="15470" y="18340"/>
                  <a:pt x="15624" y="18645"/>
                  <a:pt x="15800" y="18645"/>
                </a:cubicBezTo>
                <a:cubicBezTo>
                  <a:pt x="15903" y="18663"/>
                  <a:pt x="15998" y="18555"/>
                  <a:pt x="16079" y="18358"/>
                </a:cubicBezTo>
                <a:close/>
                <a:moveTo>
                  <a:pt x="1227" y="20830"/>
                </a:moveTo>
                <a:cubicBezTo>
                  <a:pt x="1055" y="20830"/>
                  <a:pt x="907" y="21134"/>
                  <a:pt x="803" y="21600"/>
                </a:cubicBezTo>
                <a:lnTo>
                  <a:pt x="1655" y="21600"/>
                </a:lnTo>
                <a:cubicBezTo>
                  <a:pt x="1547" y="21134"/>
                  <a:pt x="1394" y="20830"/>
                  <a:pt x="1227" y="20830"/>
                </a:cubicBezTo>
                <a:close/>
                <a:moveTo>
                  <a:pt x="1227" y="10890"/>
                </a:moveTo>
                <a:cubicBezTo>
                  <a:pt x="916" y="10890"/>
                  <a:pt x="668" y="11893"/>
                  <a:pt x="668" y="13110"/>
                </a:cubicBezTo>
                <a:lnTo>
                  <a:pt x="1791" y="13110"/>
                </a:lnTo>
                <a:cubicBezTo>
                  <a:pt x="1786" y="11893"/>
                  <a:pt x="1534" y="10890"/>
                  <a:pt x="1227" y="10890"/>
                </a:cubicBezTo>
                <a:close/>
                <a:moveTo>
                  <a:pt x="20716" y="21170"/>
                </a:moveTo>
                <a:cubicBezTo>
                  <a:pt x="20405" y="21009"/>
                  <a:pt x="20089" y="20848"/>
                  <a:pt x="19778" y="20669"/>
                </a:cubicBezTo>
                <a:cubicBezTo>
                  <a:pt x="19823" y="21045"/>
                  <a:pt x="19891" y="21367"/>
                  <a:pt x="19981" y="21600"/>
                </a:cubicBezTo>
                <a:lnTo>
                  <a:pt x="20594" y="21600"/>
                </a:lnTo>
                <a:cubicBezTo>
                  <a:pt x="20639" y="21475"/>
                  <a:pt x="20680" y="21331"/>
                  <a:pt x="20716" y="21170"/>
                </a:cubicBezTo>
                <a:close/>
                <a:moveTo>
                  <a:pt x="14681" y="20830"/>
                </a:moveTo>
                <a:cubicBezTo>
                  <a:pt x="14510" y="20830"/>
                  <a:pt x="14361" y="21134"/>
                  <a:pt x="14257" y="21600"/>
                </a:cubicBezTo>
                <a:lnTo>
                  <a:pt x="15110" y="21600"/>
                </a:lnTo>
                <a:cubicBezTo>
                  <a:pt x="15006" y="21134"/>
                  <a:pt x="14853" y="20830"/>
                  <a:pt x="14681" y="20830"/>
                </a:cubicBezTo>
                <a:close/>
                <a:moveTo>
                  <a:pt x="4592" y="15349"/>
                </a:moveTo>
                <a:cubicBezTo>
                  <a:pt x="4903" y="15349"/>
                  <a:pt x="5151" y="14346"/>
                  <a:pt x="5151" y="13128"/>
                </a:cubicBezTo>
                <a:lnTo>
                  <a:pt x="4028" y="13128"/>
                </a:lnTo>
                <a:cubicBezTo>
                  <a:pt x="4028" y="14346"/>
                  <a:pt x="4280" y="15349"/>
                  <a:pt x="4592" y="15349"/>
                </a:cubicBezTo>
                <a:close/>
                <a:moveTo>
                  <a:pt x="2345" y="15349"/>
                </a:moveTo>
                <a:cubicBezTo>
                  <a:pt x="2657" y="15349"/>
                  <a:pt x="2905" y="14346"/>
                  <a:pt x="2905" y="13128"/>
                </a:cubicBezTo>
                <a:lnTo>
                  <a:pt x="1782" y="13128"/>
                </a:lnTo>
                <a:cubicBezTo>
                  <a:pt x="1786" y="14346"/>
                  <a:pt x="2039" y="15349"/>
                  <a:pt x="2345" y="15349"/>
                </a:cubicBezTo>
                <a:close/>
                <a:moveTo>
                  <a:pt x="0" y="15296"/>
                </a:moveTo>
                <a:cubicBezTo>
                  <a:pt x="32" y="15313"/>
                  <a:pt x="68" y="15331"/>
                  <a:pt x="104" y="15331"/>
                </a:cubicBezTo>
                <a:cubicBezTo>
                  <a:pt x="415" y="15331"/>
                  <a:pt x="663" y="14328"/>
                  <a:pt x="663" y="13110"/>
                </a:cubicBezTo>
                <a:lnTo>
                  <a:pt x="0" y="13110"/>
                </a:lnTo>
                <a:lnTo>
                  <a:pt x="0" y="15296"/>
                </a:lnTo>
                <a:close/>
                <a:moveTo>
                  <a:pt x="16923" y="20830"/>
                </a:moveTo>
                <a:cubicBezTo>
                  <a:pt x="16751" y="20830"/>
                  <a:pt x="16603" y="21134"/>
                  <a:pt x="16499" y="21600"/>
                </a:cubicBezTo>
                <a:lnTo>
                  <a:pt x="17351" y="21600"/>
                </a:lnTo>
                <a:cubicBezTo>
                  <a:pt x="17248" y="21134"/>
                  <a:pt x="17094" y="20830"/>
                  <a:pt x="16923" y="20830"/>
                </a:cubicBezTo>
                <a:close/>
                <a:moveTo>
                  <a:pt x="6833" y="15349"/>
                </a:moveTo>
                <a:cubicBezTo>
                  <a:pt x="7144" y="15349"/>
                  <a:pt x="7392" y="14346"/>
                  <a:pt x="7392" y="13128"/>
                </a:cubicBezTo>
                <a:lnTo>
                  <a:pt x="6269" y="13128"/>
                </a:lnTo>
                <a:cubicBezTo>
                  <a:pt x="6269" y="14346"/>
                  <a:pt x="6522" y="15349"/>
                  <a:pt x="6833" y="15349"/>
                </a:cubicBezTo>
                <a:close/>
                <a:moveTo>
                  <a:pt x="19169" y="20830"/>
                </a:moveTo>
                <a:cubicBezTo>
                  <a:pt x="18998" y="20830"/>
                  <a:pt x="18849" y="21134"/>
                  <a:pt x="18745" y="21600"/>
                </a:cubicBezTo>
                <a:lnTo>
                  <a:pt x="19597" y="21600"/>
                </a:lnTo>
                <a:cubicBezTo>
                  <a:pt x="19489" y="21134"/>
                  <a:pt x="19336" y="20830"/>
                  <a:pt x="19169" y="20830"/>
                </a:cubicBezTo>
                <a:close/>
                <a:moveTo>
                  <a:pt x="9075" y="15349"/>
                </a:moveTo>
                <a:cubicBezTo>
                  <a:pt x="9386" y="15349"/>
                  <a:pt x="9634" y="14346"/>
                  <a:pt x="9634" y="13128"/>
                </a:cubicBezTo>
                <a:lnTo>
                  <a:pt x="8511" y="13128"/>
                </a:lnTo>
                <a:cubicBezTo>
                  <a:pt x="8516" y="14346"/>
                  <a:pt x="8764" y="15349"/>
                  <a:pt x="9075" y="15349"/>
                </a:cubicBezTo>
                <a:close/>
              </a:path>
            </a:pathLst>
          </a:custGeom>
          <a:solidFill>
            <a:schemeClr val="tx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2"/>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2"/>
                </a:solidFill>
              </a:defRPr>
            </a:lvl1pPr>
          </a:lstStyle>
          <a:p>
            <a:r>
              <a:rPr lang="en-US">
                <a:solidFill>
                  <a:schemeClr val="bg2"/>
                </a:solidFill>
              </a:rPr>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2"/>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698643" y="339047"/>
            <a:ext cx="7777537" cy="1941816"/>
          </a:xfrm>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619018" y="4705563"/>
            <a:ext cx="5134510" cy="1281701"/>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3597275"/>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3340100"/>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ctrTitle"/>
          </p:nvPr>
        </p:nvSpPr>
        <p:spPr>
          <a:xfrm>
            <a:off x="698643" y="339047"/>
            <a:ext cx="7777537" cy="1941816"/>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subTitle" idx="1"/>
          </p:nvPr>
        </p:nvSpPr>
        <p:spPr>
          <a:xfrm>
            <a:off x="619125" y="4705350"/>
            <a:ext cx="5133975" cy="1282700"/>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ctrTitle"/>
          </p:nvPr>
        </p:nvSpPr>
        <p:spPr>
          <a:xfrm>
            <a:off x="698643" y="339047"/>
            <a:ext cx="7777537" cy="1941816"/>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subTitle" idx="1"/>
          </p:nvPr>
        </p:nvSpPr>
        <p:spPr>
          <a:xfrm>
            <a:off x="619125" y="4705350"/>
            <a:ext cx="5133975" cy="1282700"/>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16" name="Picture Placeholder 15">
            <a:extLst>
              <a:ext uri="{FF2B5EF4-FFF2-40B4-BE49-F238E27FC236}">
                <a16:creationId xmlns:a16="http://schemas.microsoft.com/office/drawing/2014/main" id="{2308D5ED-9C3F-4918-8DE9-FAC80C112883}"/>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628650" y="365125"/>
            <a:ext cx="7886700" cy="1325563"/>
          </a:xfrm>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a:xfrm>
            <a:off x="628650" y="3709150"/>
            <a:ext cx="7886699" cy="1325880"/>
          </a:xfrm>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a:xfrm>
            <a:off x="3576093" y="6125270"/>
            <a:ext cx="2394180" cy="564455"/>
          </a:xfrm>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a:xfrm>
            <a:off x="6161267" y="6125270"/>
            <a:ext cx="2394180" cy="564455"/>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Tuscany">
      <a:dk1>
        <a:srgbClr val="38516E"/>
      </a:dk1>
      <a:lt1>
        <a:srgbClr val="F0F0F5"/>
      </a:lt1>
      <a:dk2>
        <a:srgbClr val="38516E"/>
      </a:dk2>
      <a:lt2>
        <a:srgbClr val="F0F0F5"/>
      </a:lt2>
      <a:accent1>
        <a:srgbClr val="F8B394"/>
      </a:accent1>
      <a:accent2>
        <a:srgbClr val="F29376"/>
      </a:accent2>
      <a:accent3>
        <a:srgbClr val="E17974"/>
      </a:accent3>
      <a:accent4>
        <a:srgbClr val="CF535A"/>
      </a:accent4>
      <a:accent5>
        <a:srgbClr val="B83944"/>
      </a:accent5>
      <a:accent6>
        <a:srgbClr val="89242C"/>
      </a:accent6>
      <a:hlink>
        <a:srgbClr val="F8B394"/>
      </a:hlink>
      <a:folHlink>
        <a:srgbClr val="CF535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2_T_PGO_Tuscany-4x3.pptx" id="{5773B43F-5F06-4C6B-B236-FB80FD789123}" vid="{B2A70863-D048-4EE7-B4E8-448A42A8F110}"/>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02_T_PGO_Tuscany-4x3.pptx" id="{5773B43F-5F06-4C6B-B236-FB80FD789123}" vid="{99B3C5E1-AACF-414D-8229-17373460759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368</TotalTime>
  <Words>339</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Tuscany</dc:title>
  <dc:creator>PresentationGO.com</dc:creator>
  <dc:description>© Copyright PresentationGo.com</dc:description>
  <dcterms:created xsi:type="dcterms:W3CDTF">2019-11-21T05:08:20Z</dcterms:created>
  <dcterms:modified xsi:type="dcterms:W3CDTF">2020-12-02T17:07:08Z</dcterms:modified>
  <cp:category>Templates</cp:category>
</cp:coreProperties>
</file>