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381" autoAdjust="0"/>
    <p:restoredTop sz="93583" autoAdjust="0"/>
  </p:normalViewPr>
  <p:slideViewPr>
    <p:cSldViewPr snapToGrid="0">
      <p:cViewPr>
        <p:scale>
          <a:sx n="100" d="100"/>
          <a:sy n="100" d="100"/>
        </p:scale>
        <p:origin x="1314" y="11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12/2/2020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blipFill dpi="0" rotWithShape="1">
          <a:blip r:embed="rId2">
            <a:alphaModFix amt="75000"/>
            <a:lum/>
          </a:blip>
          <a:srcRect/>
          <a:stretch>
            <a:fillRect/>
          </a:stretch>
        </a:blipFill>
        <a:effectLst/>
      </p:bgPr>
    </p:bg>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231ADA52-576D-DF49-A836-8271CFDD10BB}"/>
              </a:ext>
            </a:extLst>
          </p:cNvPr>
          <p:cNvSpPr/>
          <p:nvPr userDrawn="1"/>
        </p:nvSpPr>
        <p:spPr>
          <a:xfrm>
            <a:off x="2451100" y="908129"/>
            <a:ext cx="7023945" cy="5203668"/>
          </a:xfrm>
          <a:custGeom>
            <a:avLst/>
            <a:gdLst/>
            <a:ahLst/>
            <a:cxnLst>
              <a:cxn ang="0">
                <a:pos x="wd2" y="hd2"/>
              </a:cxn>
              <a:cxn ang="5400000">
                <a:pos x="wd2" y="hd2"/>
              </a:cxn>
              <a:cxn ang="10800000">
                <a:pos x="wd2" y="hd2"/>
              </a:cxn>
              <a:cxn ang="16200000">
                <a:pos x="wd2" y="hd2"/>
              </a:cxn>
            </a:cxnLst>
            <a:rect l="0" t="0" r="r" b="b"/>
            <a:pathLst>
              <a:path w="21536" h="21586" extrusionOk="0">
                <a:moveTo>
                  <a:pt x="4671" y="17533"/>
                </a:moveTo>
                <a:cubicBezTo>
                  <a:pt x="4768" y="17564"/>
                  <a:pt x="4854" y="17543"/>
                  <a:pt x="4951" y="17580"/>
                </a:cubicBezTo>
                <a:cubicBezTo>
                  <a:pt x="5088" y="17628"/>
                  <a:pt x="5228" y="17670"/>
                  <a:pt x="5364" y="17712"/>
                </a:cubicBezTo>
                <a:cubicBezTo>
                  <a:pt x="5715" y="17823"/>
                  <a:pt x="6061" y="17939"/>
                  <a:pt x="6412" y="18049"/>
                </a:cubicBezTo>
                <a:cubicBezTo>
                  <a:pt x="6525" y="18086"/>
                  <a:pt x="6641" y="18123"/>
                  <a:pt x="6754" y="18160"/>
                </a:cubicBezTo>
                <a:cubicBezTo>
                  <a:pt x="6867" y="18197"/>
                  <a:pt x="6969" y="18218"/>
                  <a:pt x="7081" y="18234"/>
                </a:cubicBezTo>
                <a:cubicBezTo>
                  <a:pt x="7187" y="18249"/>
                  <a:pt x="7292" y="18276"/>
                  <a:pt x="7401" y="18281"/>
                </a:cubicBezTo>
                <a:cubicBezTo>
                  <a:pt x="7486" y="18281"/>
                  <a:pt x="7572" y="18270"/>
                  <a:pt x="7654" y="18281"/>
                </a:cubicBezTo>
                <a:cubicBezTo>
                  <a:pt x="8577" y="18397"/>
                  <a:pt x="9476" y="18729"/>
                  <a:pt x="10384" y="19024"/>
                </a:cubicBezTo>
                <a:cubicBezTo>
                  <a:pt x="10847" y="19177"/>
                  <a:pt x="11310" y="19324"/>
                  <a:pt x="11774" y="19477"/>
                </a:cubicBezTo>
                <a:cubicBezTo>
                  <a:pt x="12218" y="19619"/>
                  <a:pt x="12658" y="19724"/>
                  <a:pt x="13102" y="19861"/>
                </a:cubicBezTo>
                <a:cubicBezTo>
                  <a:pt x="13343" y="19935"/>
                  <a:pt x="13596" y="20051"/>
                  <a:pt x="13822" y="20178"/>
                </a:cubicBezTo>
                <a:cubicBezTo>
                  <a:pt x="14075" y="20315"/>
                  <a:pt x="14344" y="20404"/>
                  <a:pt x="14612" y="20488"/>
                </a:cubicBezTo>
                <a:cubicBezTo>
                  <a:pt x="14990" y="20610"/>
                  <a:pt x="15356" y="20757"/>
                  <a:pt x="15707" y="20978"/>
                </a:cubicBezTo>
                <a:cubicBezTo>
                  <a:pt x="16042" y="21194"/>
                  <a:pt x="16443" y="21263"/>
                  <a:pt x="16801" y="21379"/>
                </a:cubicBezTo>
                <a:cubicBezTo>
                  <a:pt x="17027" y="21452"/>
                  <a:pt x="17264" y="21563"/>
                  <a:pt x="17494" y="21568"/>
                </a:cubicBezTo>
                <a:cubicBezTo>
                  <a:pt x="17603" y="21568"/>
                  <a:pt x="17700" y="21600"/>
                  <a:pt x="17809" y="21579"/>
                </a:cubicBezTo>
                <a:cubicBezTo>
                  <a:pt x="17891" y="21563"/>
                  <a:pt x="17961" y="21542"/>
                  <a:pt x="18039" y="21505"/>
                </a:cubicBezTo>
                <a:cubicBezTo>
                  <a:pt x="18179" y="21437"/>
                  <a:pt x="18312" y="21358"/>
                  <a:pt x="18417" y="21221"/>
                </a:cubicBezTo>
                <a:cubicBezTo>
                  <a:pt x="18475" y="21142"/>
                  <a:pt x="18526" y="21031"/>
                  <a:pt x="18549" y="20926"/>
                </a:cubicBezTo>
                <a:cubicBezTo>
                  <a:pt x="18588" y="20731"/>
                  <a:pt x="18658" y="20562"/>
                  <a:pt x="18709" y="20372"/>
                </a:cubicBezTo>
                <a:cubicBezTo>
                  <a:pt x="18756" y="20204"/>
                  <a:pt x="18767" y="20030"/>
                  <a:pt x="18806" y="19861"/>
                </a:cubicBezTo>
                <a:cubicBezTo>
                  <a:pt x="18830" y="19751"/>
                  <a:pt x="18876" y="19651"/>
                  <a:pt x="18900" y="19540"/>
                </a:cubicBezTo>
                <a:cubicBezTo>
                  <a:pt x="18931" y="19393"/>
                  <a:pt x="18943" y="19240"/>
                  <a:pt x="18982" y="19092"/>
                </a:cubicBezTo>
                <a:cubicBezTo>
                  <a:pt x="19009" y="18976"/>
                  <a:pt x="19063" y="18882"/>
                  <a:pt x="19098" y="18771"/>
                </a:cubicBezTo>
                <a:cubicBezTo>
                  <a:pt x="19145" y="18623"/>
                  <a:pt x="19184" y="18471"/>
                  <a:pt x="19231" y="18328"/>
                </a:cubicBezTo>
                <a:cubicBezTo>
                  <a:pt x="19340" y="17986"/>
                  <a:pt x="19383" y="17612"/>
                  <a:pt x="19445" y="17254"/>
                </a:cubicBezTo>
                <a:cubicBezTo>
                  <a:pt x="19593" y="16411"/>
                  <a:pt x="19745" y="15568"/>
                  <a:pt x="19893" y="14725"/>
                </a:cubicBezTo>
                <a:cubicBezTo>
                  <a:pt x="20041" y="13892"/>
                  <a:pt x="20185" y="13060"/>
                  <a:pt x="20333" y="12228"/>
                </a:cubicBezTo>
                <a:cubicBezTo>
                  <a:pt x="20411" y="11785"/>
                  <a:pt x="20453" y="11332"/>
                  <a:pt x="20535" y="10890"/>
                </a:cubicBezTo>
                <a:cubicBezTo>
                  <a:pt x="20582" y="10631"/>
                  <a:pt x="20629" y="10373"/>
                  <a:pt x="20672" y="10115"/>
                </a:cubicBezTo>
                <a:cubicBezTo>
                  <a:pt x="20703" y="9941"/>
                  <a:pt x="20765" y="9794"/>
                  <a:pt x="20796" y="9620"/>
                </a:cubicBezTo>
                <a:cubicBezTo>
                  <a:pt x="20835" y="9399"/>
                  <a:pt x="20874" y="9172"/>
                  <a:pt x="20913" y="8951"/>
                </a:cubicBezTo>
                <a:cubicBezTo>
                  <a:pt x="20960" y="8687"/>
                  <a:pt x="21006" y="8419"/>
                  <a:pt x="21053" y="8155"/>
                </a:cubicBezTo>
                <a:cubicBezTo>
                  <a:pt x="21080" y="8013"/>
                  <a:pt x="21104" y="7871"/>
                  <a:pt x="21131" y="7723"/>
                </a:cubicBezTo>
                <a:cubicBezTo>
                  <a:pt x="21158" y="7586"/>
                  <a:pt x="21147" y="7455"/>
                  <a:pt x="21166" y="7312"/>
                </a:cubicBezTo>
                <a:cubicBezTo>
                  <a:pt x="21189" y="7154"/>
                  <a:pt x="21224" y="7017"/>
                  <a:pt x="21271" y="6875"/>
                </a:cubicBezTo>
                <a:cubicBezTo>
                  <a:pt x="21298" y="6796"/>
                  <a:pt x="21298" y="6712"/>
                  <a:pt x="21322" y="6633"/>
                </a:cubicBezTo>
                <a:cubicBezTo>
                  <a:pt x="21341" y="6559"/>
                  <a:pt x="21380" y="6506"/>
                  <a:pt x="21396" y="6427"/>
                </a:cubicBezTo>
                <a:cubicBezTo>
                  <a:pt x="21458" y="6132"/>
                  <a:pt x="21536" y="5790"/>
                  <a:pt x="21536" y="5484"/>
                </a:cubicBezTo>
                <a:cubicBezTo>
                  <a:pt x="21536" y="5316"/>
                  <a:pt x="21497" y="5152"/>
                  <a:pt x="21454" y="4989"/>
                </a:cubicBezTo>
                <a:cubicBezTo>
                  <a:pt x="21427" y="4889"/>
                  <a:pt x="21384" y="4768"/>
                  <a:pt x="21337" y="4684"/>
                </a:cubicBezTo>
                <a:cubicBezTo>
                  <a:pt x="21291" y="4599"/>
                  <a:pt x="21260" y="4557"/>
                  <a:pt x="21197" y="4499"/>
                </a:cubicBezTo>
                <a:cubicBezTo>
                  <a:pt x="21131" y="4441"/>
                  <a:pt x="21049" y="4320"/>
                  <a:pt x="20738" y="4236"/>
                </a:cubicBezTo>
                <a:cubicBezTo>
                  <a:pt x="20652" y="4209"/>
                  <a:pt x="20594" y="4178"/>
                  <a:pt x="20516" y="4120"/>
                </a:cubicBezTo>
                <a:cubicBezTo>
                  <a:pt x="20403" y="4030"/>
                  <a:pt x="20282" y="3999"/>
                  <a:pt x="20154" y="3956"/>
                </a:cubicBezTo>
                <a:cubicBezTo>
                  <a:pt x="19971" y="3899"/>
                  <a:pt x="19791" y="3841"/>
                  <a:pt x="19608" y="3777"/>
                </a:cubicBezTo>
                <a:cubicBezTo>
                  <a:pt x="19359" y="3698"/>
                  <a:pt x="19110" y="3593"/>
                  <a:pt x="18857" y="3567"/>
                </a:cubicBezTo>
                <a:cubicBezTo>
                  <a:pt x="18503" y="3530"/>
                  <a:pt x="18179" y="3377"/>
                  <a:pt x="17833" y="3293"/>
                </a:cubicBezTo>
                <a:cubicBezTo>
                  <a:pt x="17763" y="3277"/>
                  <a:pt x="17693" y="3282"/>
                  <a:pt x="17623" y="3272"/>
                </a:cubicBezTo>
                <a:cubicBezTo>
                  <a:pt x="17463" y="3245"/>
                  <a:pt x="17307" y="3219"/>
                  <a:pt x="17147" y="3203"/>
                </a:cubicBezTo>
                <a:cubicBezTo>
                  <a:pt x="16801" y="3166"/>
                  <a:pt x="16458" y="3077"/>
                  <a:pt x="16116" y="2966"/>
                </a:cubicBezTo>
                <a:cubicBezTo>
                  <a:pt x="15944" y="2913"/>
                  <a:pt x="15773" y="2834"/>
                  <a:pt x="15598" y="2797"/>
                </a:cubicBezTo>
                <a:cubicBezTo>
                  <a:pt x="15520" y="2782"/>
                  <a:pt x="15442" y="2792"/>
                  <a:pt x="15368" y="2771"/>
                </a:cubicBezTo>
                <a:cubicBezTo>
                  <a:pt x="15309" y="2755"/>
                  <a:pt x="15251" y="2734"/>
                  <a:pt x="15193" y="2713"/>
                </a:cubicBezTo>
                <a:cubicBezTo>
                  <a:pt x="15037" y="2666"/>
                  <a:pt x="14885" y="2613"/>
                  <a:pt x="14729" y="2566"/>
                </a:cubicBezTo>
                <a:cubicBezTo>
                  <a:pt x="14161" y="2381"/>
                  <a:pt x="13592" y="2197"/>
                  <a:pt x="13024" y="2012"/>
                </a:cubicBezTo>
                <a:cubicBezTo>
                  <a:pt x="12463" y="1828"/>
                  <a:pt x="11918" y="1607"/>
                  <a:pt x="11357" y="1428"/>
                </a:cubicBezTo>
                <a:cubicBezTo>
                  <a:pt x="10975" y="1307"/>
                  <a:pt x="10598" y="1175"/>
                  <a:pt x="10212" y="1059"/>
                </a:cubicBezTo>
                <a:cubicBezTo>
                  <a:pt x="10134" y="1033"/>
                  <a:pt x="10099" y="975"/>
                  <a:pt x="10021" y="954"/>
                </a:cubicBezTo>
                <a:cubicBezTo>
                  <a:pt x="9901" y="917"/>
                  <a:pt x="9799" y="838"/>
                  <a:pt x="9679" y="796"/>
                </a:cubicBezTo>
                <a:cubicBezTo>
                  <a:pt x="9507" y="743"/>
                  <a:pt x="9363" y="648"/>
                  <a:pt x="9192" y="590"/>
                </a:cubicBezTo>
                <a:cubicBezTo>
                  <a:pt x="8869" y="485"/>
                  <a:pt x="8542" y="379"/>
                  <a:pt x="8219" y="274"/>
                </a:cubicBezTo>
                <a:cubicBezTo>
                  <a:pt x="8059" y="221"/>
                  <a:pt x="7899" y="169"/>
                  <a:pt x="7740" y="121"/>
                </a:cubicBezTo>
                <a:cubicBezTo>
                  <a:pt x="7662" y="95"/>
                  <a:pt x="7584" y="63"/>
                  <a:pt x="7510" y="47"/>
                </a:cubicBezTo>
                <a:cubicBezTo>
                  <a:pt x="7467" y="37"/>
                  <a:pt x="7448" y="53"/>
                  <a:pt x="7412" y="53"/>
                </a:cubicBezTo>
                <a:cubicBezTo>
                  <a:pt x="7366" y="53"/>
                  <a:pt x="7331" y="32"/>
                  <a:pt x="7288" y="21"/>
                </a:cubicBezTo>
                <a:cubicBezTo>
                  <a:pt x="7218" y="5"/>
                  <a:pt x="7124" y="0"/>
                  <a:pt x="7054" y="0"/>
                </a:cubicBezTo>
                <a:cubicBezTo>
                  <a:pt x="6992" y="0"/>
                  <a:pt x="6918" y="26"/>
                  <a:pt x="6856" y="47"/>
                </a:cubicBezTo>
                <a:cubicBezTo>
                  <a:pt x="6723" y="90"/>
                  <a:pt x="6610" y="169"/>
                  <a:pt x="6493" y="258"/>
                </a:cubicBezTo>
                <a:cubicBezTo>
                  <a:pt x="6365" y="358"/>
                  <a:pt x="6287" y="495"/>
                  <a:pt x="6221" y="659"/>
                </a:cubicBezTo>
                <a:cubicBezTo>
                  <a:pt x="6166" y="796"/>
                  <a:pt x="6065" y="901"/>
                  <a:pt x="6022" y="1059"/>
                </a:cubicBezTo>
                <a:cubicBezTo>
                  <a:pt x="5972" y="1233"/>
                  <a:pt x="5972" y="1433"/>
                  <a:pt x="5917" y="1602"/>
                </a:cubicBezTo>
                <a:cubicBezTo>
                  <a:pt x="5890" y="1691"/>
                  <a:pt x="5859" y="1765"/>
                  <a:pt x="5843" y="1860"/>
                </a:cubicBezTo>
                <a:cubicBezTo>
                  <a:pt x="5832" y="1928"/>
                  <a:pt x="5828" y="2002"/>
                  <a:pt x="5808" y="2065"/>
                </a:cubicBezTo>
                <a:cubicBezTo>
                  <a:pt x="5761" y="2239"/>
                  <a:pt x="5691" y="2413"/>
                  <a:pt x="5641" y="2587"/>
                </a:cubicBezTo>
                <a:cubicBezTo>
                  <a:pt x="5613" y="2671"/>
                  <a:pt x="5582" y="2729"/>
                  <a:pt x="5567" y="2819"/>
                </a:cubicBezTo>
                <a:cubicBezTo>
                  <a:pt x="5555" y="2882"/>
                  <a:pt x="5543" y="2945"/>
                  <a:pt x="5536" y="3008"/>
                </a:cubicBezTo>
                <a:cubicBezTo>
                  <a:pt x="5528" y="3056"/>
                  <a:pt x="5516" y="3108"/>
                  <a:pt x="5508" y="3156"/>
                </a:cubicBezTo>
                <a:cubicBezTo>
                  <a:pt x="5497" y="3235"/>
                  <a:pt x="5477" y="3240"/>
                  <a:pt x="5450" y="3298"/>
                </a:cubicBezTo>
                <a:cubicBezTo>
                  <a:pt x="5407" y="3398"/>
                  <a:pt x="5368" y="3509"/>
                  <a:pt x="5325" y="3609"/>
                </a:cubicBezTo>
                <a:cubicBezTo>
                  <a:pt x="5267" y="3746"/>
                  <a:pt x="5193" y="3877"/>
                  <a:pt x="5142" y="4014"/>
                </a:cubicBezTo>
                <a:cubicBezTo>
                  <a:pt x="5025" y="4336"/>
                  <a:pt x="4979" y="4694"/>
                  <a:pt x="4858" y="5021"/>
                </a:cubicBezTo>
                <a:cubicBezTo>
                  <a:pt x="4784" y="5221"/>
                  <a:pt x="4702" y="5411"/>
                  <a:pt x="4601" y="5600"/>
                </a:cubicBezTo>
                <a:cubicBezTo>
                  <a:pt x="4519" y="5753"/>
                  <a:pt x="4395" y="5885"/>
                  <a:pt x="4289" y="6011"/>
                </a:cubicBezTo>
                <a:cubicBezTo>
                  <a:pt x="4243" y="6069"/>
                  <a:pt x="4196" y="6122"/>
                  <a:pt x="4142" y="6164"/>
                </a:cubicBezTo>
                <a:cubicBezTo>
                  <a:pt x="4095" y="6201"/>
                  <a:pt x="4052" y="6253"/>
                  <a:pt x="4005" y="6285"/>
                </a:cubicBezTo>
                <a:cubicBezTo>
                  <a:pt x="3966" y="6311"/>
                  <a:pt x="3935" y="6296"/>
                  <a:pt x="3896" y="6311"/>
                </a:cubicBezTo>
                <a:cubicBezTo>
                  <a:pt x="3865" y="6327"/>
                  <a:pt x="3826" y="6364"/>
                  <a:pt x="3799" y="6385"/>
                </a:cubicBezTo>
                <a:cubicBezTo>
                  <a:pt x="3772" y="6401"/>
                  <a:pt x="3737" y="6417"/>
                  <a:pt x="3705" y="6422"/>
                </a:cubicBezTo>
                <a:cubicBezTo>
                  <a:pt x="3624" y="6443"/>
                  <a:pt x="3522" y="6443"/>
                  <a:pt x="3437" y="6448"/>
                </a:cubicBezTo>
                <a:cubicBezTo>
                  <a:pt x="3355" y="6454"/>
                  <a:pt x="3281" y="6422"/>
                  <a:pt x="3203" y="6396"/>
                </a:cubicBezTo>
                <a:cubicBezTo>
                  <a:pt x="3125" y="6369"/>
                  <a:pt x="3028" y="6359"/>
                  <a:pt x="2954" y="6317"/>
                </a:cubicBezTo>
                <a:cubicBezTo>
                  <a:pt x="2907" y="6290"/>
                  <a:pt x="2880" y="6248"/>
                  <a:pt x="2829" y="6227"/>
                </a:cubicBezTo>
                <a:cubicBezTo>
                  <a:pt x="2786" y="6211"/>
                  <a:pt x="2759" y="6201"/>
                  <a:pt x="2720" y="6169"/>
                </a:cubicBezTo>
                <a:cubicBezTo>
                  <a:pt x="2631" y="6106"/>
                  <a:pt x="2537" y="6064"/>
                  <a:pt x="2452" y="6006"/>
                </a:cubicBezTo>
                <a:cubicBezTo>
                  <a:pt x="2284" y="5890"/>
                  <a:pt x="2105" y="5795"/>
                  <a:pt x="1930" y="5706"/>
                </a:cubicBezTo>
                <a:cubicBezTo>
                  <a:pt x="1825" y="5653"/>
                  <a:pt x="1731" y="5600"/>
                  <a:pt x="1622" y="5563"/>
                </a:cubicBezTo>
                <a:cubicBezTo>
                  <a:pt x="1540" y="5537"/>
                  <a:pt x="1459" y="5511"/>
                  <a:pt x="1373" y="5484"/>
                </a:cubicBezTo>
                <a:cubicBezTo>
                  <a:pt x="1303" y="5463"/>
                  <a:pt x="1217" y="5416"/>
                  <a:pt x="1143" y="5416"/>
                </a:cubicBezTo>
                <a:cubicBezTo>
                  <a:pt x="1116" y="5416"/>
                  <a:pt x="1081" y="5426"/>
                  <a:pt x="1054" y="5426"/>
                </a:cubicBezTo>
                <a:cubicBezTo>
                  <a:pt x="1003" y="5432"/>
                  <a:pt x="952" y="5426"/>
                  <a:pt x="906" y="5432"/>
                </a:cubicBezTo>
                <a:cubicBezTo>
                  <a:pt x="738" y="5453"/>
                  <a:pt x="567" y="5516"/>
                  <a:pt x="431" y="5642"/>
                </a:cubicBezTo>
                <a:cubicBezTo>
                  <a:pt x="349" y="5716"/>
                  <a:pt x="298" y="5790"/>
                  <a:pt x="240" y="5890"/>
                </a:cubicBezTo>
                <a:cubicBezTo>
                  <a:pt x="158" y="6027"/>
                  <a:pt x="146" y="6211"/>
                  <a:pt x="115" y="6390"/>
                </a:cubicBezTo>
                <a:cubicBezTo>
                  <a:pt x="57" y="6722"/>
                  <a:pt x="-64" y="7081"/>
                  <a:pt x="41" y="7407"/>
                </a:cubicBezTo>
                <a:cubicBezTo>
                  <a:pt x="88" y="7549"/>
                  <a:pt x="150" y="7697"/>
                  <a:pt x="212" y="7829"/>
                </a:cubicBezTo>
                <a:cubicBezTo>
                  <a:pt x="279" y="7971"/>
                  <a:pt x="337" y="8039"/>
                  <a:pt x="434" y="8140"/>
                </a:cubicBezTo>
                <a:cubicBezTo>
                  <a:pt x="575" y="8276"/>
                  <a:pt x="742" y="8361"/>
                  <a:pt x="906" y="8456"/>
                </a:cubicBezTo>
                <a:cubicBezTo>
                  <a:pt x="1054" y="8545"/>
                  <a:pt x="1279" y="8598"/>
                  <a:pt x="1435" y="8598"/>
                </a:cubicBezTo>
                <a:cubicBezTo>
                  <a:pt x="1486" y="8598"/>
                  <a:pt x="1521" y="8629"/>
                  <a:pt x="1568" y="8635"/>
                </a:cubicBezTo>
                <a:cubicBezTo>
                  <a:pt x="1610" y="8640"/>
                  <a:pt x="1649" y="8624"/>
                  <a:pt x="1692" y="8624"/>
                </a:cubicBezTo>
                <a:cubicBezTo>
                  <a:pt x="1766" y="8629"/>
                  <a:pt x="1825" y="8614"/>
                  <a:pt x="1895" y="8608"/>
                </a:cubicBezTo>
                <a:cubicBezTo>
                  <a:pt x="2050" y="8603"/>
                  <a:pt x="2233" y="8577"/>
                  <a:pt x="2393" y="8624"/>
                </a:cubicBezTo>
                <a:cubicBezTo>
                  <a:pt x="2490" y="8656"/>
                  <a:pt x="2549" y="8629"/>
                  <a:pt x="2650" y="8661"/>
                </a:cubicBezTo>
                <a:cubicBezTo>
                  <a:pt x="2771" y="8703"/>
                  <a:pt x="2888" y="8724"/>
                  <a:pt x="2989" y="8809"/>
                </a:cubicBezTo>
                <a:cubicBezTo>
                  <a:pt x="3047" y="8861"/>
                  <a:pt x="3117" y="8924"/>
                  <a:pt x="3168" y="8988"/>
                </a:cubicBezTo>
                <a:cubicBezTo>
                  <a:pt x="3207" y="9035"/>
                  <a:pt x="3223" y="9109"/>
                  <a:pt x="3258" y="9162"/>
                </a:cubicBezTo>
                <a:cubicBezTo>
                  <a:pt x="3297" y="9220"/>
                  <a:pt x="3324" y="9251"/>
                  <a:pt x="3343" y="9325"/>
                </a:cubicBezTo>
                <a:cubicBezTo>
                  <a:pt x="3359" y="9378"/>
                  <a:pt x="3371" y="9436"/>
                  <a:pt x="3394" y="9483"/>
                </a:cubicBezTo>
                <a:cubicBezTo>
                  <a:pt x="3429" y="9562"/>
                  <a:pt x="3433" y="9604"/>
                  <a:pt x="3452" y="9688"/>
                </a:cubicBezTo>
                <a:cubicBezTo>
                  <a:pt x="3499" y="9894"/>
                  <a:pt x="3565" y="10110"/>
                  <a:pt x="3581" y="10321"/>
                </a:cubicBezTo>
                <a:cubicBezTo>
                  <a:pt x="3604" y="10637"/>
                  <a:pt x="3616" y="10948"/>
                  <a:pt x="3620" y="11258"/>
                </a:cubicBezTo>
                <a:cubicBezTo>
                  <a:pt x="3628" y="11648"/>
                  <a:pt x="3581" y="12038"/>
                  <a:pt x="3608" y="12433"/>
                </a:cubicBezTo>
                <a:cubicBezTo>
                  <a:pt x="3620" y="12596"/>
                  <a:pt x="3592" y="12733"/>
                  <a:pt x="3585" y="12897"/>
                </a:cubicBezTo>
                <a:cubicBezTo>
                  <a:pt x="3581" y="12965"/>
                  <a:pt x="3604" y="13023"/>
                  <a:pt x="3604" y="13092"/>
                </a:cubicBezTo>
                <a:cubicBezTo>
                  <a:pt x="3608" y="13155"/>
                  <a:pt x="3589" y="13208"/>
                  <a:pt x="3589" y="13266"/>
                </a:cubicBezTo>
                <a:cubicBezTo>
                  <a:pt x="3589" y="13334"/>
                  <a:pt x="3592" y="13376"/>
                  <a:pt x="3585" y="13445"/>
                </a:cubicBezTo>
                <a:cubicBezTo>
                  <a:pt x="3565" y="13629"/>
                  <a:pt x="3538" y="13819"/>
                  <a:pt x="3530" y="14008"/>
                </a:cubicBezTo>
                <a:cubicBezTo>
                  <a:pt x="3522" y="14198"/>
                  <a:pt x="3526" y="14398"/>
                  <a:pt x="3491" y="14577"/>
                </a:cubicBezTo>
                <a:cubicBezTo>
                  <a:pt x="3468" y="14699"/>
                  <a:pt x="3487" y="14809"/>
                  <a:pt x="3464" y="14930"/>
                </a:cubicBezTo>
                <a:cubicBezTo>
                  <a:pt x="3429" y="15120"/>
                  <a:pt x="3444" y="15315"/>
                  <a:pt x="3433" y="15510"/>
                </a:cubicBezTo>
                <a:cubicBezTo>
                  <a:pt x="3417" y="15726"/>
                  <a:pt x="3413" y="16000"/>
                  <a:pt x="3456" y="16211"/>
                </a:cubicBezTo>
                <a:cubicBezTo>
                  <a:pt x="3503" y="16427"/>
                  <a:pt x="3542" y="16753"/>
                  <a:pt x="3674" y="16916"/>
                </a:cubicBezTo>
                <a:cubicBezTo>
                  <a:pt x="3729" y="16985"/>
                  <a:pt x="3791" y="17027"/>
                  <a:pt x="3853" y="17085"/>
                </a:cubicBezTo>
                <a:cubicBezTo>
                  <a:pt x="3939" y="17169"/>
                  <a:pt x="4001" y="17248"/>
                  <a:pt x="4110" y="17296"/>
                </a:cubicBezTo>
                <a:cubicBezTo>
                  <a:pt x="4196" y="17333"/>
                  <a:pt x="4266" y="17391"/>
                  <a:pt x="4356" y="17422"/>
                </a:cubicBezTo>
                <a:cubicBezTo>
                  <a:pt x="4453" y="17459"/>
                  <a:pt x="4562" y="17496"/>
                  <a:pt x="4671" y="17533"/>
                </a:cubicBezTo>
                <a:close/>
                <a:moveTo>
                  <a:pt x="1011" y="7671"/>
                </a:moveTo>
                <a:cubicBezTo>
                  <a:pt x="983" y="7650"/>
                  <a:pt x="945" y="7639"/>
                  <a:pt x="925" y="7602"/>
                </a:cubicBezTo>
                <a:cubicBezTo>
                  <a:pt x="909" y="7576"/>
                  <a:pt x="894" y="7549"/>
                  <a:pt x="878" y="7528"/>
                </a:cubicBezTo>
                <a:cubicBezTo>
                  <a:pt x="843" y="7476"/>
                  <a:pt x="800" y="7412"/>
                  <a:pt x="781" y="7339"/>
                </a:cubicBezTo>
                <a:cubicBezTo>
                  <a:pt x="758" y="7249"/>
                  <a:pt x="750" y="7154"/>
                  <a:pt x="750" y="7060"/>
                </a:cubicBezTo>
                <a:cubicBezTo>
                  <a:pt x="750" y="7017"/>
                  <a:pt x="738" y="7007"/>
                  <a:pt x="746" y="6954"/>
                </a:cubicBezTo>
                <a:cubicBezTo>
                  <a:pt x="754" y="6907"/>
                  <a:pt x="762" y="6859"/>
                  <a:pt x="773" y="6807"/>
                </a:cubicBezTo>
                <a:cubicBezTo>
                  <a:pt x="793" y="6701"/>
                  <a:pt x="804" y="6622"/>
                  <a:pt x="855" y="6533"/>
                </a:cubicBezTo>
                <a:cubicBezTo>
                  <a:pt x="882" y="6480"/>
                  <a:pt x="925" y="6438"/>
                  <a:pt x="960" y="6390"/>
                </a:cubicBezTo>
                <a:cubicBezTo>
                  <a:pt x="1046" y="6275"/>
                  <a:pt x="1131" y="6174"/>
                  <a:pt x="1260" y="6148"/>
                </a:cubicBezTo>
                <a:cubicBezTo>
                  <a:pt x="1322" y="6132"/>
                  <a:pt x="1377" y="6116"/>
                  <a:pt x="1443" y="6138"/>
                </a:cubicBezTo>
                <a:cubicBezTo>
                  <a:pt x="1509" y="6159"/>
                  <a:pt x="1579" y="6180"/>
                  <a:pt x="1638" y="6217"/>
                </a:cubicBezTo>
                <a:cubicBezTo>
                  <a:pt x="1731" y="6280"/>
                  <a:pt x="1864" y="6417"/>
                  <a:pt x="1902" y="6559"/>
                </a:cubicBezTo>
                <a:cubicBezTo>
                  <a:pt x="1922" y="6633"/>
                  <a:pt x="1941" y="6717"/>
                  <a:pt x="1957" y="6796"/>
                </a:cubicBezTo>
                <a:cubicBezTo>
                  <a:pt x="1973" y="6865"/>
                  <a:pt x="2011" y="6959"/>
                  <a:pt x="1992" y="7033"/>
                </a:cubicBezTo>
                <a:cubicBezTo>
                  <a:pt x="1930" y="7360"/>
                  <a:pt x="1836" y="7513"/>
                  <a:pt x="1735" y="7628"/>
                </a:cubicBezTo>
                <a:cubicBezTo>
                  <a:pt x="1688" y="7686"/>
                  <a:pt x="1630" y="7723"/>
                  <a:pt x="1568" y="7744"/>
                </a:cubicBezTo>
                <a:cubicBezTo>
                  <a:pt x="1544" y="7755"/>
                  <a:pt x="1513" y="7776"/>
                  <a:pt x="1486" y="7776"/>
                </a:cubicBezTo>
                <a:cubicBezTo>
                  <a:pt x="1459" y="7776"/>
                  <a:pt x="1439" y="7760"/>
                  <a:pt x="1416" y="7760"/>
                </a:cubicBezTo>
                <a:cubicBezTo>
                  <a:pt x="1400" y="7760"/>
                  <a:pt x="1392" y="7776"/>
                  <a:pt x="1381" y="7776"/>
                </a:cubicBezTo>
                <a:cubicBezTo>
                  <a:pt x="1342" y="7776"/>
                  <a:pt x="1299" y="7744"/>
                  <a:pt x="1260" y="7744"/>
                </a:cubicBezTo>
                <a:cubicBezTo>
                  <a:pt x="1229" y="7744"/>
                  <a:pt x="1217" y="7760"/>
                  <a:pt x="1182" y="7755"/>
                </a:cubicBezTo>
                <a:cubicBezTo>
                  <a:pt x="1108" y="7750"/>
                  <a:pt x="1061" y="7718"/>
                  <a:pt x="1011" y="7671"/>
                </a:cubicBezTo>
                <a:close/>
                <a:moveTo>
                  <a:pt x="18432" y="4615"/>
                </a:moveTo>
                <a:cubicBezTo>
                  <a:pt x="18495" y="4636"/>
                  <a:pt x="18549" y="4615"/>
                  <a:pt x="18612" y="4636"/>
                </a:cubicBezTo>
                <a:cubicBezTo>
                  <a:pt x="18713" y="4673"/>
                  <a:pt x="18818" y="4684"/>
                  <a:pt x="18919" y="4705"/>
                </a:cubicBezTo>
                <a:cubicBezTo>
                  <a:pt x="19001" y="4726"/>
                  <a:pt x="19075" y="4720"/>
                  <a:pt x="19157" y="4747"/>
                </a:cubicBezTo>
                <a:cubicBezTo>
                  <a:pt x="19281" y="4789"/>
                  <a:pt x="19410" y="4794"/>
                  <a:pt x="19531" y="4836"/>
                </a:cubicBezTo>
                <a:cubicBezTo>
                  <a:pt x="19659" y="4878"/>
                  <a:pt x="19788" y="4921"/>
                  <a:pt x="19916" y="4963"/>
                </a:cubicBezTo>
                <a:cubicBezTo>
                  <a:pt x="19978" y="4984"/>
                  <a:pt x="20021" y="5031"/>
                  <a:pt x="20084" y="5052"/>
                </a:cubicBezTo>
                <a:cubicBezTo>
                  <a:pt x="20107" y="5063"/>
                  <a:pt x="20130" y="5068"/>
                  <a:pt x="20150" y="5084"/>
                </a:cubicBezTo>
                <a:cubicBezTo>
                  <a:pt x="20158" y="5089"/>
                  <a:pt x="20158" y="5105"/>
                  <a:pt x="20165" y="5110"/>
                </a:cubicBezTo>
                <a:cubicBezTo>
                  <a:pt x="20185" y="5121"/>
                  <a:pt x="20208" y="5121"/>
                  <a:pt x="20228" y="5131"/>
                </a:cubicBezTo>
                <a:cubicBezTo>
                  <a:pt x="20263" y="5152"/>
                  <a:pt x="20298" y="5200"/>
                  <a:pt x="20329" y="5231"/>
                </a:cubicBezTo>
                <a:cubicBezTo>
                  <a:pt x="20372" y="5274"/>
                  <a:pt x="20418" y="5321"/>
                  <a:pt x="20453" y="5379"/>
                </a:cubicBezTo>
                <a:cubicBezTo>
                  <a:pt x="20516" y="5479"/>
                  <a:pt x="20551" y="5584"/>
                  <a:pt x="20570" y="5700"/>
                </a:cubicBezTo>
                <a:cubicBezTo>
                  <a:pt x="20582" y="5774"/>
                  <a:pt x="20582" y="5848"/>
                  <a:pt x="20578" y="5927"/>
                </a:cubicBezTo>
                <a:cubicBezTo>
                  <a:pt x="20574" y="6037"/>
                  <a:pt x="20586" y="6153"/>
                  <a:pt x="20574" y="6264"/>
                </a:cubicBezTo>
                <a:cubicBezTo>
                  <a:pt x="20566" y="6343"/>
                  <a:pt x="20539" y="6422"/>
                  <a:pt x="20531" y="6506"/>
                </a:cubicBezTo>
                <a:cubicBezTo>
                  <a:pt x="20527" y="6580"/>
                  <a:pt x="20524" y="6649"/>
                  <a:pt x="20520" y="6722"/>
                </a:cubicBezTo>
                <a:cubicBezTo>
                  <a:pt x="20504" y="6928"/>
                  <a:pt x="20473" y="7123"/>
                  <a:pt x="20438" y="7323"/>
                </a:cubicBezTo>
                <a:cubicBezTo>
                  <a:pt x="20407" y="7497"/>
                  <a:pt x="20376" y="7676"/>
                  <a:pt x="20344" y="7850"/>
                </a:cubicBezTo>
                <a:cubicBezTo>
                  <a:pt x="20337" y="7892"/>
                  <a:pt x="20337" y="7950"/>
                  <a:pt x="20321" y="7987"/>
                </a:cubicBezTo>
                <a:cubicBezTo>
                  <a:pt x="20305" y="8024"/>
                  <a:pt x="20290" y="8029"/>
                  <a:pt x="20278" y="8071"/>
                </a:cubicBezTo>
                <a:cubicBezTo>
                  <a:pt x="20267" y="8108"/>
                  <a:pt x="20270" y="8150"/>
                  <a:pt x="20259" y="8187"/>
                </a:cubicBezTo>
                <a:cubicBezTo>
                  <a:pt x="20247" y="8219"/>
                  <a:pt x="20216" y="8240"/>
                  <a:pt x="20216" y="8282"/>
                </a:cubicBezTo>
                <a:cubicBezTo>
                  <a:pt x="20247" y="8124"/>
                  <a:pt x="20302" y="7929"/>
                  <a:pt x="20306" y="7765"/>
                </a:cubicBezTo>
                <a:cubicBezTo>
                  <a:pt x="20306" y="7723"/>
                  <a:pt x="20294" y="7713"/>
                  <a:pt x="20302" y="7660"/>
                </a:cubicBezTo>
                <a:cubicBezTo>
                  <a:pt x="20309" y="7613"/>
                  <a:pt x="20309" y="7586"/>
                  <a:pt x="20309" y="7544"/>
                </a:cubicBezTo>
                <a:cubicBezTo>
                  <a:pt x="20306" y="7460"/>
                  <a:pt x="20329" y="7370"/>
                  <a:pt x="20344" y="7281"/>
                </a:cubicBezTo>
                <a:cubicBezTo>
                  <a:pt x="20360" y="7196"/>
                  <a:pt x="20387" y="7107"/>
                  <a:pt x="20383" y="7023"/>
                </a:cubicBezTo>
                <a:cubicBezTo>
                  <a:pt x="20383" y="6975"/>
                  <a:pt x="20387" y="6933"/>
                  <a:pt x="20387" y="6886"/>
                </a:cubicBezTo>
                <a:cubicBezTo>
                  <a:pt x="20387" y="6854"/>
                  <a:pt x="20368" y="6812"/>
                  <a:pt x="20364" y="6780"/>
                </a:cubicBezTo>
                <a:cubicBezTo>
                  <a:pt x="20356" y="6701"/>
                  <a:pt x="20360" y="6606"/>
                  <a:pt x="20356" y="6522"/>
                </a:cubicBezTo>
                <a:cubicBezTo>
                  <a:pt x="20356" y="6480"/>
                  <a:pt x="20360" y="6443"/>
                  <a:pt x="20360" y="6406"/>
                </a:cubicBezTo>
                <a:cubicBezTo>
                  <a:pt x="20360" y="6359"/>
                  <a:pt x="20344" y="6296"/>
                  <a:pt x="20344" y="6259"/>
                </a:cubicBezTo>
                <a:cubicBezTo>
                  <a:pt x="20344" y="6217"/>
                  <a:pt x="20356" y="6180"/>
                  <a:pt x="20352" y="6143"/>
                </a:cubicBezTo>
                <a:cubicBezTo>
                  <a:pt x="20352" y="6116"/>
                  <a:pt x="20329" y="6074"/>
                  <a:pt x="20329" y="6053"/>
                </a:cubicBezTo>
                <a:cubicBezTo>
                  <a:pt x="20325" y="5974"/>
                  <a:pt x="20325" y="5911"/>
                  <a:pt x="20309" y="5832"/>
                </a:cubicBezTo>
                <a:cubicBezTo>
                  <a:pt x="20282" y="5695"/>
                  <a:pt x="20220" y="5595"/>
                  <a:pt x="20138" y="5511"/>
                </a:cubicBezTo>
                <a:cubicBezTo>
                  <a:pt x="20048" y="5421"/>
                  <a:pt x="19936" y="5342"/>
                  <a:pt x="19834" y="5258"/>
                </a:cubicBezTo>
                <a:cubicBezTo>
                  <a:pt x="19772" y="5210"/>
                  <a:pt x="19710" y="5163"/>
                  <a:pt x="19651" y="5116"/>
                </a:cubicBezTo>
                <a:cubicBezTo>
                  <a:pt x="19581" y="5058"/>
                  <a:pt x="19507" y="5058"/>
                  <a:pt x="19433" y="5021"/>
                </a:cubicBezTo>
                <a:cubicBezTo>
                  <a:pt x="19402" y="5005"/>
                  <a:pt x="19394" y="4984"/>
                  <a:pt x="19367" y="4963"/>
                </a:cubicBezTo>
                <a:cubicBezTo>
                  <a:pt x="19332" y="4942"/>
                  <a:pt x="19277" y="4936"/>
                  <a:pt x="19242" y="4926"/>
                </a:cubicBezTo>
                <a:cubicBezTo>
                  <a:pt x="19161" y="4900"/>
                  <a:pt x="19094" y="4878"/>
                  <a:pt x="19024" y="4831"/>
                </a:cubicBezTo>
                <a:cubicBezTo>
                  <a:pt x="18962" y="4784"/>
                  <a:pt x="18873" y="4773"/>
                  <a:pt x="18802" y="4752"/>
                </a:cubicBezTo>
                <a:cubicBezTo>
                  <a:pt x="18732" y="4731"/>
                  <a:pt x="18627" y="4668"/>
                  <a:pt x="18557" y="4678"/>
                </a:cubicBezTo>
                <a:cubicBezTo>
                  <a:pt x="18557" y="4668"/>
                  <a:pt x="18557" y="4678"/>
                  <a:pt x="18432" y="4615"/>
                </a:cubicBezTo>
                <a:close/>
                <a:moveTo>
                  <a:pt x="4332" y="13371"/>
                </a:moveTo>
                <a:cubicBezTo>
                  <a:pt x="4344" y="13381"/>
                  <a:pt x="4356" y="13387"/>
                  <a:pt x="4371" y="13397"/>
                </a:cubicBezTo>
                <a:cubicBezTo>
                  <a:pt x="4363" y="13471"/>
                  <a:pt x="4426" y="13550"/>
                  <a:pt x="4441" y="13619"/>
                </a:cubicBezTo>
                <a:cubicBezTo>
                  <a:pt x="4461" y="13692"/>
                  <a:pt x="4469" y="13777"/>
                  <a:pt x="4480" y="13850"/>
                </a:cubicBezTo>
                <a:cubicBezTo>
                  <a:pt x="4492" y="13924"/>
                  <a:pt x="4508" y="14014"/>
                  <a:pt x="4511" y="14087"/>
                </a:cubicBezTo>
                <a:cubicBezTo>
                  <a:pt x="4515" y="14140"/>
                  <a:pt x="4508" y="14193"/>
                  <a:pt x="4515" y="14251"/>
                </a:cubicBezTo>
                <a:cubicBezTo>
                  <a:pt x="4519" y="14303"/>
                  <a:pt x="4535" y="14356"/>
                  <a:pt x="4539" y="14409"/>
                </a:cubicBezTo>
                <a:cubicBezTo>
                  <a:pt x="4546" y="14562"/>
                  <a:pt x="4562" y="14730"/>
                  <a:pt x="4574" y="14878"/>
                </a:cubicBezTo>
                <a:cubicBezTo>
                  <a:pt x="4582" y="14957"/>
                  <a:pt x="4593" y="15067"/>
                  <a:pt x="4620" y="15146"/>
                </a:cubicBezTo>
                <a:cubicBezTo>
                  <a:pt x="4644" y="15215"/>
                  <a:pt x="4675" y="15283"/>
                  <a:pt x="4694" y="15352"/>
                </a:cubicBezTo>
                <a:cubicBezTo>
                  <a:pt x="4706" y="15399"/>
                  <a:pt x="4710" y="15420"/>
                  <a:pt x="4733" y="15462"/>
                </a:cubicBezTo>
                <a:cubicBezTo>
                  <a:pt x="4757" y="15510"/>
                  <a:pt x="4788" y="15557"/>
                  <a:pt x="4811" y="15605"/>
                </a:cubicBezTo>
                <a:cubicBezTo>
                  <a:pt x="4846" y="15668"/>
                  <a:pt x="4889" y="15710"/>
                  <a:pt x="4928" y="15768"/>
                </a:cubicBezTo>
                <a:cubicBezTo>
                  <a:pt x="5025" y="15905"/>
                  <a:pt x="5131" y="16026"/>
                  <a:pt x="5259" y="16116"/>
                </a:cubicBezTo>
                <a:cubicBezTo>
                  <a:pt x="5290" y="16137"/>
                  <a:pt x="5325" y="16153"/>
                  <a:pt x="5353" y="16174"/>
                </a:cubicBezTo>
                <a:cubicBezTo>
                  <a:pt x="5380" y="16195"/>
                  <a:pt x="5399" y="16205"/>
                  <a:pt x="5438" y="16216"/>
                </a:cubicBezTo>
                <a:cubicBezTo>
                  <a:pt x="5481" y="16232"/>
                  <a:pt x="5481" y="16253"/>
                  <a:pt x="5516" y="16279"/>
                </a:cubicBezTo>
                <a:cubicBezTo>
                  <a:pt x="5547" y="16300"/>
                  <a:pt x="5582" y="16295"/>
                  <a:pt x="5610" y="16316"/>
                </a:cubicBezTo>
                <a:cubicBezTo>
                  <a:pt x="5621" y="16321"/>
                  <a:pt x="5633" y="16348"/>
                  <a:pt x="5648" y="16358"/>
                </a:cubicBezTo>
                <a:cubicBezTo>
                  <a:pt x="5660" y="16369"/>
                  <a:pt x="5684" y="16369"/>
                  <a:pt x="5695" y="16374"/>
                </a:cubicBezTo>
                <a:cubicBezTo>
                  <a:pt x="5711" y="16379"/>
                  <a:pt x="5707" y="16400"/>
                  <a:pt x="5719" y="16411"/>
                </a:cubicBezTo>
                <a:cubicBezTo>
                  <a:pt x="5734" y="16421"/>
                  <a:pt x="5754" y="16416"/>
                  <a:pt x="5765" y="16427"/>
                </a:cubicBezTo>
                <a:cubicBezTo>
                  <a:pt x="5793" y="16448"/>
                  <a:pt x="5816" y="16469"/>
                  <a:pt x="5847" y="16490"/>
                </a:cubicBezTo>
                <a:cubicBezTo>
                  <a:pt x="5870" y="16506"/>
                  <a:pt x="5890" y="16532"/>
                  <a:pt x="5913" y="16548"/>
                </a:cubicBezTo>
                <a:cubicBezTo>
                  <a:pt x="5944" y="16569"/>
                  <a:pt x="5983" y="16574"/>
                  <a:pt x="6011" y="16595"/>
                </a:cubicBezTo>
                <a:cubicBezTo>
                  <a:pt x="6038" y="16616"/>
                  <a:pt x="6065" y="16627"/>
                  <a:pt x="6092" y="16643"/>
                </a:cubicBezTo>
                <a:cubicBezTo>
                  <a:pt x="6155" y="16679"/>
                  <a:pt x="6213" y="16753"/>
                  <a:pt x="6268" y="16790"/>
                </a:cubicBezTo>
                <a:cubicBezTo>
                  <a:pt x="6322" y="16827"/>
                  <a:pt x="6373" y="16864"/>
                  <a:pt x="6427" y="16901"/>
                </a:cubicBezTo>
                <a:cubicBezTo>
                  <a:pt x="6462" y="16927"/>
                  <a:pt x="6575" y="16943"/>
                  <a:pt x="6599" y="16990"/>
                </a:cubicBezTo>
                <a:cubicBezTo>
                  <a:pt x="6564" y="17017"/>
                  <a:pt x="6544" y="16974"/>
                  <a:pt x="6513" y="16964"/>
                </a:cubicBezTo>
                <a:cubicBezTo>
                  <a:pt x="6490" y="16953"/>
                  <a:pt x="6462" y="16980"/>
                  <a:pt x="6451" y="16938"/>
                </a:cubicBezTo>
                <a:cubicBezTo>
                  <a:pt x="6408" y="16974"/>
                  <a:pt x="6275" y="16901"/>
                  <a:pt x="6225" y="16885"/>
                </a:cubicBezTo>
                <a:cubicBezTo>
                  <a:pt x="6143" y="16859"/>
                  <a:pt x="6081" y="16874"/>
                  <a:pt x="5995" y="16843"/>
                </a:cubicBezTo>
                <a:cubicBezTo>
                  <a:pt x="5800" y="16780"/>
                  <a:pt x="5602" y="16716"/>
                  <a:pt x="5407" y="16653"/>
                </a:cubicBezTo>
                <a:cubicBezTo>
                  <a:pt x="5364" y="16637"/>
                  <a:pt x="5321" y="16627"/>
                  <a:pt x="5279" y="16611"/>
                </a:cubicBezTo>
                <a:cubicBezTo>
                  <a:pt x="5228" y="16590"/>
                  <a:pt x="5189" y="16548"/>
                  <a:pt x="5134" y="16527"/>
                </a:cubicBezTo>
                <a:cubicBezTo>
                  <a:pt x="5092" y="16511"/>
                  <a:pt x="5053" y="16506"/>
                  <a:pt x="5010" y="16490"/>
                </a:cubicBezTo>
                <a:cubicBezTo>
                  <a:pt x="4971" y="16474"/>
                  <a:pt x="4951" y="16442"/>
                  <a:pt x="4916" y="16421"/>
                </a:cubicBezTo>
                <a:cubicBezTo>
                  <a:pt x="4893" y="16405"/>
                  <a:pt x="4862" y="16416"/>
                  <a:pt x="4839" y="16400"/>
                </a:cubicBezTo>
                <a:cubicBezTo>
                  <a:pt x="4827" y="16395"/>
                  <a:pt x="4823" y="16369"/>
                  <a:pt x="4815" y="16363"/>
                </a:cubicBezTo>
                <a:cubicBezTo>
                  <a:pt x="4788" y="16348"/>
                  <a:pt x="4768" y="16326"/>
                  <a:pt x="4745" y="16305"/>
                </a:cubicBezTo>
                <a:cubicBezTo>
                  <a:pt x="4691" y="16263"/>
                  <a:pt x="4636" y="16205"/>
                  <a:pt x="4589" y="16153"/>
                </a:cubicBezTo>
                <a:cubicBezTo>
                  <a:pt x="4402" y="15942"/>
                  <a:pt x="4293" y="15599"/>
                  <a:pt x="4274" y="15294"/>
                </a:cubicBezTo>
                <a:cubicBezTo>
                  <a:pt x="4270" y="15252"/>
                  <a:pt x="4266" y="15204"/>
                  <a:pt x="4270" y="15157"/>
                </a:cubicBezTo>
                <a:cubicBezTo>
                  <a:pt x="4274" y="15115"/>
                  <a:pt x="4297" y="15067"/>
                  <a:pt x="4293" y="15025"/>
                </a:cubicBezTo>
                <a:cubicBezTo>
                  <a:pt x="4293" y="14983"/>
                  <a:pt x="4286" y="14957"/>
                  <a:pt x="4289" y="14904"/>
                </a:cubicBezTo>
                <a:cubicBezTo>
                  <a:pt x="4289" y="14857"/>
                  <a:pt x="4282" y="14814"/>
                  <a:pt x="4286" y="14767"/>
                </a:cubicBezTo>
                <a:cubicBezTo>
                  <a:pt x="4289" y="14720"/>
                  <a:pt x="4313" y="14672"/>
                  <a:pt x="4313" y="14625"/>
                </a:cubicBezTo>
                <a:cubicBezTo>
                  <a:pt x="4317" y="14572"/>
                  <a:pt x="4301" y="14519"/>
                  <a:pt x="4301" y="14467"/>
                </a:cubicBezTo>
                <a:cubicBezTo>
                  <a:pt x="4297" y="14372"/>
                  <a:pt x="4301" y="14293"/>
                  <a:pt x="4309" y="14198"/>
                </a:cubicBezTo>
                <a:cubicBezTo>
                  <a:pt x="4317" y="14098"/>
                  <a:pt x="4309" y="13993"/>
                  <a:pt x="4313" y="13892"/>
                </a:cubicBezTo>
                <a:cubicBezTo>
                  <a:pt x="4313" y="13850"/>
                  <a:pt x="4321" y="13819"/>
                  <a:pt x="4317" y="13777"/>
                </a:cubicBezTo>
                <a:cubicBezTo>
                  <a:pt x="4313" y="13734"/>
                  <a:pt x="4301" y="13682"/>
                  <a:pt x="4301" y="13634"/>
                </a:cubicBezTo>
                <a:cubicBezTo>
                  <a:pt x="4301" y="13550"/>
                  <a:pt x="4301" y="13466"/>
                  <a:pt x="4282" y="13387"/>
                </a:cubicBezTo>
                <a:cubicBezTo>
                  <a:pt x="4262" y="13318"/>
                  <a:pt x="4243" y="13218"/>
                  <a:pt x="4204" y="13160"/>
                </a:cubicBezTo>
                <a:cubicBezTo>
                  <a:pt x="4332" y="13350"/>
                  <a:pt x="4332" y="13360"/>
                  <a:pt x="4332" y="13371"/>
                </a:cubicBezTo>
                <a:close/>
              </a:path>
            </a:pathLst>
          </a:custGeom>
          <a:solidFill>
            <a:schemeClr val="accent6"/>
          </a:solidFill>
          <a:ln w="12700">
            <a:miter lim="400000"/>
          </a:ln>
          <a:effectLst/>
        </p:spPr>
        <p:txBody>
          <a:bodyPr lIns="38100" tIns="38100" rIns="38100" bIns="38100" anchor="ctr"/>
          <a:lstStyle/>
          <a:p>
            <a:pPr>
              <a:defRPr sz="3000">
                <a:solidFill>
                  <a:srgbClr val="FFFFFF"/>
                </a:solidFill>
              </a:defRPr>
            </a:pPr>
            <a:endParaRPr/>
          </a:p>
        </p:txBody>
      </p:sp>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rot="900643">
            <a:off x="4095874" y="1735960"/>
            <a:ext cx="4923439" cy="2559642"/>
          </a:xfr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rot="900643">
            <a:off x="3714968" y="4400748"/>
            <a:ext cx="4903459" cy="881148"/>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blipFill dpi="0" rotWithShape="1">
          <a:blip r:embed="rId2">
            <a:alphaModFix amt="75000"/>
            <a:lum/>
          </a:blip>
          <a:srcRect/>
          <a:stretch>
            <a:fillRect/>
          </a:stretch>
        </a:blipFill>
        <a:effectLst/>
      </p:bgPr>
    </p:bg>
    <p:spTree>
      <p:nvGrpSpPr>
        <p:cNvPr id="1" name=""/>
        <p:cNvGrpSpPr/>
        <p:nvPr/>
      </p:nvGrpSpPr>
      <p:grpSpPr>
        <a:xfrm>
          <a:off x="0" y="0"/>
          <a:ext cx="0" cy="0"/>
          <a:chOff x="0" y="0"/>
          <a:chExt cx="0" cy="0"/>
        </a:xfrm>
      </p:grpSpPr>
      <p:sp>
        <p:nvSpPr>
          <p:cNvPr id="13" name="Freeform 12">
            <a:extLst>
              <a:ext uri="{FF2B5EF4-FFF2-40B4-BE49-F238E27FC236}">
                <a16:creationId xmlns:a16="http://schemas.microsoft.com/office/drawing/2014/main" id="{0705EE03-3FF6-1945-A029-3BD05E3E62AA}"/>
              </a:ext>
            </a:extLst>
          </p:cNvPr>
          <p:cNvSpPr>
            <a:spLocks noGrp="1"/>
          </p:cNvSpPr>
          <p:nvPr>
            <p:ph type="pic" sz="quarter" idx="13"/>
          </p:nvPr>
        </p:nvSpPr>
        <p:spPr>
          <a:xfrm>
            <a:off x="7248548" y="365068"/>
            <a:ext cx="4943453" cy="6492932"/>
          </a:xfrm>
          <a:custGeom>
            <a:avLst/>
            <a:gdLst>
              <a:gd name="connsiteX0" fmla="*/ 2028758 w 4943453"/>
              <a:gd name="connsiteY0" fmla="*/ 1372365 h 6492932"/>
              <a:gd name="connsiteX1" fmla="*/ 1974023 w 4943453"/>
              <a:gd name="connsiteY1" fmla="*/ 1397717 h 6492932"/>
              <a:gd name="connsiteX2" fmla="*/ 1914479 w 4943453"/>
              <a:gd name="connsiteY2" fmla="*/ 1404055 h 6492932"/>
              <a:gd name="connsiteX3" fmla="*/ 1880127 w 4943453"/>
              <a:gd name="connsiteY3" fmla="*/ 1409186 h 6492932"/>
              <a:gd name="connsiteX4" fmla="*/ 1852187 w 4943453"/>
              <a:gd name="connsiteY4" fmla="*/ 1407978 h 6492932"/>
              <a:gd name="connsiteX5" fmla="*/ 1778443 w 4943453"/>
              <a:gd name="connsiteY5" fmla="*/ 1406771 h 6492932"/>
              <a:gd name="connsiteX6" fmla="*/ 1713861 w 4943453"/>
              <a:gd name="connsiteY6" fmla="*/ 1404055 h 6492932"/>
              <a:gd name="connsiteX7" fmla="*/ 1675615 w 4943453"/>
              <a:gd name="connsiteY7" fmla="*/ 1407978 h 6492932"/>
              <a:gd name="connsiteX8" fmla="*/ 1641491 w 4943453"/>
              <a:gd name="connsiteY8" fmla="*/ 1399226 h 6492932"/>
              <a:gd name="connsiteX9" fmla="*/ 1608284 w 4943453"/>
              <a:gd name="connsiteY9" fmla="*/ 1400433 h 6492932"/>
              <a:gd name="connsiteX10" fmla="*/ 1579199 w 4943453"/>
              <a:gd name="connsiteY10" fmla="*/ 1401640 h 6492932"/>
              <a:gd name="connsiteX11" fmla="*/ 1547365 w 4943453"/>
              <a:gd name="connsiteY11" fmla="*/ 1394095 h 6492932"/>
              <a:gd name="connsiteX12" fmla="*/ 1514387 w 4943453"/>
              <a:gd name="connsiteY12" fmla="*/ 1395302 h 6492932"/>
              <a:gd name="connsiteX13" fmla="*/ 1307356 w 4943453"/>
              <a:gd name="connsiteY13" fmla="*/ 1498218 h 6492932"/>
              <a:gd name="connsiteX14" fmla="*/ 1270484 w 4943453"/>
              <a:gd name="connsiteY14" fmla="*/ 1548921 h 6492932"/>
              <a:gd name="connsiteX15" fmla="*/ 1256514 w 4943453"/>
              <a:gd name="connsiteY15" fmla="*/ 1571858 h 6492932"/>
              <a:gd name="connsiteX16" fmla="*/ 1247583 w 4943453"/>
              <a:gd name="connsiteY16" fmla="*/ 1579404 h 6492932"/>
              <a:gd name="connsiteX17" fmla="*/ 1242544 w 4943453"/>
              <a:gd name="connsiteY17" fmla="*/ 1604755 h 6492932"/>
              <a:gd name="connsiteX18" fmla="*/ 1226055 w 4943453"/>
              <a:gd name="connsiteY18" fmla="*/ 1635238 h 6492932"/>
              <a:gd name="connsiteX19" fmla="*/ 1217123 w 4943453"/>
              <a:gd name="connsiteY19" fmla="*/ 1675981 h 6492932"/>
              <a:gd name="connsiteX20" fmla="*/ 1196970 w 4943453"/>
              <a:gd name="connsiteY20" fmla="*/ 1723063 h 6492932"/>
              <a:gd name="connsiteX21" fmla="*/ 1186664 w 4943453"/>
              <a:gd name="connsiteY21" fmla="*/ 1765014 h 6492932"/>
              <a:gd name="connsiteX22" fmla="*/ 1141090 w 4943453"/>
              <a:gd name="connsiteY22" fmla="*/ 1956660 h 6492932"/>
              <a:gd name="connsiteX23" fmla="*/ 1130784 w 4943453"/>
              <a:gd name="connsiteY23" fmla="*/ 2031508 h 6492932"/>
              <a:gd name="connsiteX24" fmla="*/ 1118188 w 4943453"/>
              <a:gd name="connsiteY24" fmla="*/ 2105148 h 6492932"/>
              <a:gd name="connsiteX25" fmla="*/ 1111776 w 4943453"/>
              <a:gd name="connsiteY25" fmla="*/ 2125671 h 6492932"/>
              <a:gd name="connsiteX26" fmla="*/ 1105363 w 4943453"/>
              <a:gd name="connsiteY26" fmla="*/ 2153437 h 6492932"/>
              <a:gd name="connsiteX27" fmla="*/ 1127120 w 4943453"/>
              <a:gd name="connsiteY27" fmla="*/ 2097603 h 6492932"/>
              <a:gd name="connsiteX28" fmla="*/ 1153686 w 4943453"/>
              <a:gd name="connsiteY28" fmla="*/ 2045693 h 6492932"/>
              <a:gd name="connsiteX29" fmla="*/ 1189183 w 4943453"/>
              <a:gd name="connsiteY29" fmla="*/ 1988350 h 6492932"/>
              <a:gd name="connsiteX30" fmla="*/ 1200634 w 4943453"/>
              <a:gd name="connsiteY30" fmla="*/ 1961791 h 6492932"/>
              <a:gd name="connsiteX31" fmla="*/ 1212085 w 4943453"/>
              <a:gd name="connsiteY31" fmla="*/ 1930101 h 6492932"/>
              <a:gd name="connsiteX32" fmla="*/ 1226055 w 4943453"/>
              <a:gd name="connsiteY32" fmla="*/ 1908371 h 6492932"/>
              <a:gd name="connsiteX33" fmla="*/ 1241399 w 4943453"/>
              <a:gd name="connsiteY33" fmla="*/ 1881813 h 6492932"/>
              <a:gd name="connsiteX34" fmla="*/ 1245063 w 4943453"/>
              <a:gd name="connsiteY34" fmla="*/ 1866420 h 6492932"/>
              <a:gd name="connsiteX35" fmla="*/ 1253995 w 4943453"/>
              <a:gd name="connsiteY35" fmla="*/ 1858875 h 6492932"/>
              <a:gd name="connsiteX36" fmla="*/ 1257888 w 4943453"/>
              <a:gd name="connsiteY36" fmla="*/ 1843483 h 6492932"/>
              <a:gd name="connsiteX37" fmla="*/ 1267965 w 4943453"/>
              <a:gd name="connsiteY37" fmla="*/ 1830807 h 6492932"/>
              <a:gd name="connsiteX38" fmla="*/ 1276897 w 4943453"/>
              <a:gd name="connsiteY38" fmla="*/ 1800325 h 6492932"/>
              <a:gd name="connsiteX39" fmla="*/ 1292241 w 4943453"/>
              <a:gd name="connsiteY39" fmla="*/ 1774973 h 6492932"/>
              <a:gd name="connsiteX40" fmla="*/ 1302318 w 4943453"/>
              <a:gd name="connsiteY40" fmla="*/ 1747207 h 6492932"/>
              <a:gd name="connsiteX41" fmla="*/ 1316288 w 4943453"/>
              <a:gd name="connsiteY41" fmla="*/ 1716725 h 6492932"/>
              <a:gd name="connsiteX42" fmla="*/ 1400108 w 4943453"/>
              <a:gd name="connsiteY42" fmla="*/ 1608679 h 6492932"/>
              <a:gd name="connsiteX43" fmla="*/ 1439499 w 4943453"/>
              <a:gd name="connsiteY43" fmla="*/ 1570651 h 6492932"/>
              <a:gd name="connsiteX44" fmla="*/ 1473851 w 4943453"/>
              <a:gd name="connsiteY44" fmla="*/ 1545300 h 6492932"/>
              <a:gd name="connsiteX45" fmla="*/ 1500417 w 4943453"/>
              <a:gd name="connsiteY45" fmla="*/ 1532322 h 6492932"/>
              <a:gd name="connsiteX46" fmla="*/ 1549885 w 4943453"/>
              <a:gd name="connsiteY46" fmla="*/ 1508479 h 6492932"/>
              <a:gd name="connsiteX47" fmla="*/ 1614696 w 4943453"/>
              <a:gd name="connsiteY47" fmla="*/ 1493087 h 6492932"/>
              <a:gd name="connsiteX48" fmla="*/ 1727831 w 4943453"/>
              <a:gd name="connsiteY48" fmla="*/ 1481619 h 6492932"/>
              <a:gd name="connsiteX49" fmla="*/ 1765847 w 4943453"/>
              <a:gd name="connsiteY49" fmla="*/ 1474074 h 6492932"/>
              <a:gd name="connsiteX50" fmla="*/ 1805238 w 4943453"/>
              <a:gd name="connsiteY50" fmla="*/ 1472866 h 6492932"/>
              <a:gd name="connsiteX51" fmla="*/ 1862263 w 4943453"/>
              <a:gd name="connsiteY51" fmla="*/ 1462605 h 6492932"/>
              <a:gd name="connsiteX52" fmla="*/ 1918143 w 4943453"/>
              <a:gd name="connsiteY52" fmla="*/ 1449929 h 6492932"/>
              <a:gd name="connsiteX53" fmla="*/ 1971504 w 4943453"/>
              <a:gd name="connsiteY53" fmla="*/ 1426992 h 6492932"/>
              <a:gd name="connsiteX54" fmla="*/ 1977917 w 4943453"/>
              <a:gd name="connsiteY54" fmla="*/ 1414316 h 6492932"/>
              <a:gd name="connsiteX55" fmla="*/ 2028758 w 4943453"/>
              <a:gd name="connsiteY55" fmla="*/ 1372365 h 6492932"/>
              <a:gd name="connsiteX56" fmla="*/ 3509981 w 4943453"/>
              <a:gd name="connsiteY56" fmla="*/ 244368 h 6492932"/>
              <a:gd name="connsiteX57" fmla="*/ 3498129 w 4943453"/>
              <a:gd name="connsiteY57" fmla="*/ 246028 h 6492932"/>
              <a:gd name="connsiteX58" fmla="*/ 3430798 w 4943453"/>
              <a:gd name="connsiteY58" fmla="*/ 255988 h 6492932"/>
              <a:gd name="connsiteX59" fmla="*/ 3385224 w 4943453"/>
              <a:gd name="connsiteY59" fmla="*/ 287979 h 6492932"/>
              <a:gd name="connsiteX60" fmla="*/ 3367361 w 4943453"/>
              <a:gd name="connsiteY60" fmla="*/ 303069 h 6492932"/>
              <a:gd name="connsiteX61" fmla="*/ 3350871 w 4943453"/>
              <a:gd name="connsiteY61" fmla="*/ 331137 h 6492932"/>
              <a:gd name="connsiteX62" fmla="*/ 3329344 w 4943453"/>
              <a:gd name="connsiteY62" fmla="*/ 385764 h 6492932"/>
              <a:gd name="connsiteX63" fmla="*/ 3331863 w 4943453"/>
              <a:gd name="connsiteY63" fmla="*/ 411116 h 6492932"/>
              <a:gd name="connsiteX64" fmla="*/ 3324077 w 4943453"/>
              <a:gd name="connsiteY64" fmla="*/ 450350 h 6492932"/>
              <a:gd name="connsiteX65" fmla="*/ 3327970 w 4943453"/>
              <a:gd name="connsiteY65" fmla="*/ 461819 h 6492932"/>
              <a:gd name="connsiteX66" fmla="*/ 3324077 w 4943453"/>
              <a:gd name="connsiteY66" fmla="*/ 484756 h 6492932"/>
              <a:gd name="connsiteX67" fmla="*/ 3331863 w 4943453"/>
              <a:gd name="connsiteY67" fmla="*/ 511315 h 6492932"/>
              <a:gd name="connsiteX68" fmla="*/ 3359803 w 4943453"/>
              <a:gd name="connsiteY68" fmla="*/ 565942 h 6492932"/>
              <a:gd name="connsiteX69" fmla="*/ 3503167 w 4943453"/>
              <a:gd name="connsiteY69" fmla="*/ 649844 h 6492932"/>
              <a:gd name="connsiteX70" fmla="*/ 3560421 w 4943453"/>
              <a:gd name="connsiteY70" fmla="*/ 638375 h 6492932"/>
              <a:gd name="connsiteX71" fmla="*/ 3618821 w 4943453"/>
              <a:gd name="connsiteY71" fmla="*/ 621776 h 6492932"/>
              <a:gd name="connsiteX72" fmla="*/ 3701267 w 4943453"/>
              <a:gd name="connsiteY72" fmla="*/ 535459 h 6492932"/>
              <a:gd name="connsiteX73" fmla="*/ 3720504 w 4943453"/>
              <a:gd name="connsiteY73" fmla="*/ 472080 h 6492932"/>
              <a:gd name="connsiteX74" fmla="*/ 3717985 w 4943453"/>
              <a:gd name="connsiteY74" fmla="*/ 412323 h 6492932"/>
              <a:gd name="connsiteX75" fmla="*/ 3659357 w 4943453"/>
              <a:gd name="connsiteY75" fmla="*/ 314538 h 6492932"/>
              <a:gd name="connsiteX76" fmla="*/ 3625233 w 4943453"/>
              <a:gd name="connsiteY76" fmla="*/ 280132 h 6492932"/>
              <a:gd name="connsiteX77" fmla="*/ 3559047 w 4943453"/>
              <a:gd name="connsiteY77" fmla="*/ 253574 h 6492932"/>
              <a:gd name="connsiteX78" fmla="*/ 3523550 w 4943453"/>
              <a:gd name="connsiteY78" fmla="*/ 244519 h 6492932"/>
              <a:gd name="connsiteX79" fmla="*/ 3509981 w 4943453"/>
              <a:gd name="connsiteY79" fmla="*/ 244368 h 6492932"/>
              <a:gd name="connsiteX80" fmla="*/ 3477117 w 4943453"/>
              <a:gd name="connsiteY80" fmla="*/ 180 h 6492932"/>
              <a:gd name="connsiteX81" fmla="*/ 3662105 w 4943453"/>
              <a:gd name="connsiteY81" fmla="*/ 37783 h 6492932"/>
              <a:gd name="connsiteX82" fmla="*/ 3782568 w 4943453"/>
              <a:gd name="connsiteY82" fmla="*/ 78225 h 6492932"/>
              <a:gd name="connsiteX83" fmla="*/ 3842341 w 4943453"/>
              <a:gd name="connsiteY83" fmla="*/ 140397 h 6492932"/>
              <a:gd name="connsiteX84" fmla="*/ 3893183 w 4943453"/>
              <a:gd name="connsiteY84" fmla="*/ 295524 h 6492932"/>
              <a:gd name="connsiteX85" fmla="*/ 3894328 w 4943453"/>
              <a:gd name="connsiteY85" fmla="*/ 343813 h 6492932"/>
              <a:gd name="connsiteX86" fmla="*/ 3896847 w 4943453"/>
              <a:gd name="connsiteY86" fmla="*/ 373088 h 6492932"/>
              <a:gd name="connsiteX87" fmla="*/ 3880358 w 4943453"/>
              <a:gd name="connsiteY87" fmla="*/ 447936 h 6492932"/>
              <a:gd name="connsiteX88" fmla="*/ 3861349 w 4943453"/>
              <a:gd name="connsiteY88" fmla="*/ 529122 h 6492932"/>
              <a:gd name="connsiteX89" fmla="*/ 3826997 w 4943453"/>
              <a:gd name="connsiteY89" fmla="*/ 629623 h 6492932"/>
              <a:gd name="connsiteX90" fmla="*/ 3754628 w 4943453"/>
              <a:gd name="connsiteY90" fmla="*/ 799539 h 6492932"/>
              <a:gd name="connsiteX91" fmla="*/ 3715237 w 4943453"/>
              <a:gd name="connsiteY91" fmla="*/ 887364 h 6492932"/>
              <a:gd name="connsiteX92" fmla="*/ 3701267 w 4943453"/>
              <a:gd name="connsiteY92" fmla="*/ 922977 h 6492932"/>
              <a:gd name="connsiteX93" fmla="*/ 3679739 w 4943453"/>
              <a:gd name="connsiteY93" fmla="*/ 963419 h 6492932"/>
              <a:gd name="connsiteX94" fmla="*/ 3660731 w 4943453"/>
              <a:gd name="connsiteY94" fmla="*/ 1044907 h 6492932"/>
              <a:gd name="connsiteX95" fmla="*/ 3648135 w 4943453"/>
              <a:gd name="connsiteY95" fmla="*/ 1120962 h 6492932"/>
              <a:gd name="connsiteX96" fmla="*/ 3654319 w 4943453"/>
              <a:gd name="connsiteY96" fmla="*/ 1208485 h 6492932"/>
              <a:gd name="connsiteX97" fmla="*/ 3663250 w 4943453"/>
              <a:gd name="connsiteY97" fmla="*/ 1238967 h 6492932"/>
              <a:gd name="connsiteX98" fmla="*/ 3681113 w 4943453"/>
              <a:gd name="connsiteY98" fmla="*/ 1270959 h 6492932"/>
              <a:gd name="connsiteX99" fmla="*/ 3687297 w 4943453"/>
              <a:gd name="connsiteY99" fmla="*/ 1306270 h 6492932"/>
              <a:gd name="connsiteX100" fmla="*/ 3716611 w 4943453"/>
              <a:gd name="connsiteY100" fmla="*/ 1350937 h 6492932"/>
              <a:gd name="connsiteX101" fmla="*/ 3753483 w 4943453"/>
              <a:gd name="connsiteY101" fmla="*/ 1399226 h 6492932"/>
              <a:gd name="connsiteX102" fmla="*/ 3852418 w 4943453"/>
              <a:gd name="connsiteY102" fmla="*/ 1500632 h 6492932"/>
              <a:gd name="connsiteX103" fmla="*/ 3992118 w 4943453"/>
              <a:gd name="connsiteY103" fmla="*/ 1584534 h 6492932"/>
              <a:gd name="connsiteX104" fmla="*/ 4234875 w 4943453"/>
              <a:gd name="connsiteY104" fmla="*/ 1677188 h 6492932"/>
              <a:gd name="connsiteX105" fmla="*/ 4332665 w 4943453"/>
              <a:gd name="connsiteY105" fmla="*/ 1736946 h 6492932"/>
              <a:gd name="connsiteX106" fmla="*/ 4407554 w 4943453"/>
              <a:gd name="connsiteY106" fmla="*/ 1777690 h 6492932"/>
              <a:gd name="connsiteX107" fmla="*/ 4441677 w 4943453"/>
              <a:gd name="connsiteY107" fmla="*/ 1796703 h 6492932"/>
              <a:gd name="connsiteX108" fmla="*/ 4477404 w 4943453"/>
              <a:gd name="connsiteY108" fmla="*/ 1805456 h 6492932"/>
              <a:gd name="connsiteX109" fmla="*/ 4522979 w 4943453"/>
              <a:gd name="connsiteY109" fmla="*/ 1815717 h 6492932"/>
              <a:gd name="connsiteX110" fmla="*/ 4578859 w 4943453"/>
              <a:gd name="connsiteY110" fmla="*/ 1839861 h 6492932"/>
              <a:gd name="connsiteX111" fmla="*/ 4704589 w 4943453"/>
              <a:gd name="connsiteY111" fmla="*/ 1894488 h 6492932"/>
              <a:gd name="connsiteX112" fmla="*/ 4754285 w 4943453"/>
              <a:gd name="connsiteY112" fmla="*/ 1905957 h 6492932"/>
              <a:gd name="connsiteX113" fmla="*/ 4816349 w 4943453"/>
              <a:gd name="connsiteY113" fmla="*/ 1930101 h 6492932"/>
              <a:gd name="connsiteX114" fmla="*/ 4943453 w 4943453"/>
              <a:gd name="connsiteY114" fmla="*/ 1962998 h 6492932"/>
              <a:gd name="connsiteX115" fmla="*/ 4939559 w 4943453"/>
              <a:gd name="connsiteY115" fmla="*/ 1962998 h 6492932"/>
              <a:gd name="connsiteX116" fmla="*/ 4939559 w 4943453"/>
              <a:gd name="connsiteY116" fmla="*/ 3352509 h 6492932"/>
              <a:gd name="connsiteX117" fmla="*/ 4854595 w 4943453"/>
              <a:gd name="connsiteY117" fmla="*/ 3709243 h 6492932"/>
              <a:gd name="connsiteX118" fmla="*/ 4713521 w 4943453"/>
              <a:gd name="connsiteY118" fmla="*/ 4252794 h 6492932"/>
              <a:gd name="connsiteX119" fmla="*/ 4580233 w 4943453"/>
              <a:gd name="connsiteY119" fmla="*/ 4809021 h 6492932"/>
              <a:gd name="connsiteX120" fmla="*/ 4544735 w 4943453"/>
              <a:gd name="connsiteY120" fmla="*/ 4960225 h 6492932"/>
              <a:gd name="connsiteX121" fmla="*/ 4530765 w 4943453"/>
              <a:gd name="connsiteY121" fmla="*/ 5017266 h 6492932"/>
              <a:gd name="connsiteX122" fmla="*/ 4524353 w 4943453"/>
              <a:gd name="connsiteY122" fmla="*/ 5092416 h 6492932"/>
              <a:gd name="connsiteX123" fmla="*/ 4483587 w 4943453"/>
              <a:gd name="connsiteY123" fmla="*/ 5261125 h 6492932"/>
              <a:gd name="connsiteX124" fmla="*/ 4426563 w 4943453"/>
              <a:gd name="connsiteY124" fmla="*/ 5597638 h 6492932"/>
              <a:gd name="connsiteX125" fmla="*/ 4410073 w 4943453"/>
              <a:gd name="connsiteY125" fmla="*/ 5752765 h 6492932"/>
              <a:gd name="connsiteX126" fmla="*/ 4405035 w 4943453"/>
              <a:gd name="connsiteY126" fmla="*/ 5821275 h 6492932"/>
              <a:gd name="connsiteX127" fmla="*/ 4338849 w 4943453"/>
              <a:gd name="connsiteY127" fmla="*/ 6155374 h 6492932"/>
              <a:gd name="connsiteX128" fmla="*/ 4288007 w 4943453"/>
              <a:gd name="connsiteY128" fmla="*/ 6400439 h 6492932"/>
              <a:gd name="connsiteX129" fmla="*/ 4265262 w 4943453"/>
              <a:gd name="connsiteY129" fmla="*/ 6492932 h 6492932"/>
              <a:gd name="connsiteX130" fmla="*/ 4004854 w 4943453"/>
              <a:gd name="connsiteY130" fmla="*/ 6492932 h 6492932"/>
              <a:gd name="connsiteX131" fmla="*/ 4032883 w 4943453"/>
              <a:gd name="connsiteY131" fmla="*/ 6377502 h 6492932"/>
              <a:gd name="connsiteX132" fmla="*/ 4054411 w 4943453"/>
              <a:gd name="connsiteY132" fmla="*/ 6255573 h 6492932"/>
              <a:gd name="connsiteX133" fmla="*/ 4064487 w 4943453"/>
              <a:gd name="connsiteY133" fmla="*/ 6178311 h 6492932"/>
              <a:gd name="connsiteX134" fmla="*/ 4081205 w 4943453"/>
              <a:gd name="connsiteY134" fmla="*/ 6077810 h 6492932"/>
              <a:gd name="connsiteX135" fmla="*/ 4086244 w 4943453"/>
              <a:gd name="connsiteY135" fmla="*/ 6019561 h 6492932"/>
              <a:gd name="connsiteX136" fmla="*/ 4074793 w 4943453"/>
              <a:gd name="connsiteY136" fmla="*/ 6061210 h 6492932"/>
              <a:gd name="connsiteX137" fmla="*/ 4056929 w 4943453"/>
              <a:gd name="connsiteY137" fmla="*/ 6141491 h 6492932"/>
              <a:gd name="connsiteX138" fmla="*/ 4037921 w 4943453"/>
              <a:gd name="connsiteY138" fmla="*/ 6213622 h 6492932"/>
              <a:gd name="connsiteX139" fmla="*/ 4015019 w 4943453"/>
              <a:gd name="connsiteY139" fmla="*/ 6284848 h 6492932"/>
              <a:gd name="connsiteX140" fmla="*/ 4006088 w 4943453"/>
              <a:gd name="connsiteY140" fmla="*/ 6325592 h 6492932"/>
              <a:gd name="connsiteX141" fmla="*/ 3992118 w 4943453"/>
              <a:gd name="connsiteY141" fmla="*/ 6347020 h 6492932"/>
              <a:gd name="connsiteX142" fmla="*/ 3969445 w 4943453"/>
              <a:gd name="connsiteY142" fmla="*/ 6418246 h 6492932"/>
              <a:gd name="connsiteX143" fmla="*/ 3935093 w 4943453"/>
              <a:gd name="connsiteY143" fmla="*/ 6478003 h 6492932"/>
              <a:gd name="connsiteX144" fmla="*/ 3926639 w 4943453"/>
              <a:gd name="connsiteY144" fmla="*/ 6492932 h 6492932"/>
              <a:gd name="connsiteX145" fmla="*/ 1658056 w 4943453"/>
              <a:gd name="connsiteY145" fmla="*/ 6492932 h 6492932"/>
              <a:gd name="connsiteX146" fmla="*/ 1654087 w 4943453"/>
              <a:gd name="connsiteY146" fmla="*/ 6491886 h 6492932"/>
              <a:gd name="connsiteX147" fmla="*/ 1044445 w 4943453"/>
              <a:gd name="connsiteY147" fmla="*/ 6345813 h 6492932"/>
              <a:gd name="connsiteX148" fmla="*/ 785427 w 4943453"/>
              <a:gd name="connsiteY148" fmla="*/ 6276096 h 6492932"/>
              <a:gd name="connsiteX149" fmla="*/ 678705 w 4943453"/>
              <a:gd name="connsiteY149" fmla="*/ 6232938 h 6492932"/>
              <a:gd name="connsiteX150" fmla="*/ 601298 w 4943453"/>
              <a:gd name="connsiteY150" fmla="*/ 6194608 h 6492932"/>
              <a:gd name="connsiteX151" fmla="*/ 493202 w 4943453"/>
              <a:gd name="connsiteY151" fmla="*/ 6168049 h 6492932"/>
              <a:gd name="connsiteX152" fmla="*/ 415794 w 4943453"/>
              <a:gd name="connsiteY152" fmla="*/ 6137567 h 6492932"/>
              <a:gd name="connsiteX153" fmla="*/ 292583 w 4943453"/>
              <a:gd name="connsiteY153" fmla="*/ 6105878 h 6492932"/>
              <a:gd name="connsiteX154" fmla="*/ 159296 w 4943453"/>
              <a:gd name="connsiteY154" fmla="*/ 6053665 h 6492932"/>
              <a:gd name="connsiteX155" fmla="*/ 88072 w 4943453"/>
              <a:gd name="connsiteY155" fmla="*/ 6010507 h 6492932"/>
              <a:gd name="connsiteX156" fmla="*/ 19596 w 4943453"/>
              <a:gd name="connsiteY156" fmla="*/ 5887371 h 6492932"/>
              <a:gd name="connsiteX157" fmla="*/ 1732 w 4943453"/>
              <a:gd name="connsiteY157" fmla="*/ 5812523 h 6492932"/>
              <a:gd name="connsiteX158" fmla="*/ 4252 w 4943453"/>
              <a:gd name="connsiteY158" fmla="*/ 5709607 h 6492932"/>
              <a:gd name="connsiteX159" fmla="*/ 50055 w 4943453"/>
              <a:gd name="connsiteY159" fmla="*/ 5483555 h 6492932"/>
              <a:gd name="connsiteX160" fmla="*/ 146471 w 4943453"/>
              <a:gd name="connsiteY160" fmla="*/ 5126520 h 6492932"/>
              <a:gd name="connsiteX161" fmla="*/ 264643 w 4943453"/>
              <a:gd name="connsiteY161" fmla="*/ 4769786 h 6492932"/>
              <a:gd name="connsiteX162" fmla="*/ 339532 w 4943453"/>
              <a:gd name="connsiteY162" fmla="*/ 4512044 h 6492932"/>
              <a:gd name="connsiteX163" fmla="*/ 415794 w 4943453"/>
              <a:gd name="connsiteY163" fmla="*/ 4276938 h 6492932"/>
              <a:gd name="connsiteX164" fmla="*/ 508546 w 4943453"/>
              <a:gd name="connsiteY164" fmla="*/ 3843848 h 6492932"/>
              <a:gd name="connsiteX165" fmla="*/ 617787 w 4943453"/>
              <a:gd name="connsiteY165" fmla="*/ 3390536 h 6492932"/>
              <a:gd name="connsiteX166" fmla="*/ 796878 w 4943453"/>
              <a:gd name="connsiteY166" fmla="*/ 2500211 h 6492932"/>
              <a:gd name="connsiteX167" fmla="*/ 796878 w 4943453"/>
              <a:gd name="connsiteY167" fmla="*/ 2417516 h 6492932"/>
              <a:gd name="connsiteX168" fmla="*/ 808329 w 4943453"/>
              <a:gd name="connsiteY168" fmla="*/ 2313394 h 6492932"/>
              <a:gd name="connsiteX169" fmla="*/ 825963 w 4943453"/>
              <a:gd name="connsiteY169" fmla="*/ 2206856 h 6492932"/>
              <a:gd name="connsiteX170" fmla="*/ 852758 w 4943453"/>
              <a:gd name="connsiteY170" fmla="*/ 2095189 h 6492932"/>
              <a:gd name="connsiteX171" fmla="*/ 934059 w 4943453"/>
              <a:gd name="connsiteY171" fmla="*/ 1753545 h 6492932"/>
              <a:gd name="connsiteX172" fmla="*/ 965663 w 4943453"/>
              <a:gd name="connsiteY172" fmla="*/ 1618940 h 6492932"/>
              <a:gd name="connsiteX173" fmla="*/ 977114 w 4943453"/>
              <a:gd name="connsiteY173" fmla="*/ 1527493 h 6492932"/>
              <a:gd name="connsiteX174" fmla="*/ 1002535 w 4943453"/>
              <a:gd name="connsiteY174" fmla="*/ 1420654 h 6492932"/>
              <a:gd name="connsiteX175" fmla="*/ 1032994 w 4943453"/>
              <a:gd name="connsiteY175" fmla="*/ 1340676 h 6492932"/>
              <a:gd name="connsiteX176" fmla="*/ 1083836 w 4943453"/>
              <a:gd name="connsiteY176" fmla="*/ 1256774 h 6492932"/>
              <a:gd name="connsiteX177" fmla="*/ 1124372 w 4943453"/>
              <a:gd name="connsiteY177" fmla="*/ 1198525 h 6492932"/>
              <a:gd name="connsiteX178" fmla="*/ 1294760 w 4943453"/>
              <a:gd name="connsiteY178" fmla="*/ 1127299 h 6492932"/>
              <a:gd name="connsiteX179" fmla="*/ 1463545 w 4943453"/>
              <a:gd name="connsiteY179" fmla="*/ 1119754 h 6492932"/>
              <a:gd name="connsiteX180" fmla="*/ 1603245 w 4943453"/>
              <a:gd name="connsiteY180" fmla="*/ 1130016 h 6492932"/>
              <a:gd name="connsiteX181" fmla="*/ 1688440 w 4943453"/>
              <a:gd name="connsiteY181" fmla="*/ 1138768 h 6492932"/>
              <a:gd name="connsiteX182" fmla="*/ 1825621 w 4943453"/>
              <a:gd name="connsiteY182" fmla="*/ 1151444 h 6492932"/>
              <a:gd name="connsiteX183" fmla="*/ 1961427 w 4943453"/>
              <a:gd name="connsiteY183" fmla="*/ 1169250 h 6492932"/>
              <a:gd name="connsiteX184" fmla="*/ 2004712 w 4943453"/>
              <a:gd name="connsiteY184" fmla="*/ 1170458 h 6492932"/>
              <a:gd name="connsiteX185" fmla="*/ 2046622 w 4943453"/>
              <a:gd name="connsiteY185" fmla="*/ 1175588 h 6492932"/>
              <a:gd name="connsiteX186" fmla="*/ 2093570 w 4943453"/>
              <a:gd name="connsiteY186" fmla="*/ 1169250 h 6492932"/>
              <a:gd name="connsiteX187" fmla="*/ 2205330 w 4943453"/>
              <a:gd name="connsiteY187" fmla="*/ 1176796 h 6492932"/>
              <a:gd name="connsiteX188" fmla="*/ 2488395 w 4943453"/>
              <a:gd name="connsiteY188" fmla="*/ 1180719 h 6492932"/>
              <a:gd name="connsiteX189" fmla="*/ 2714663 w 4943453"/>
              <a:gd name="connsiteY189" fmla="*/ 1168043 h 6492932"/>
              <a:gd name="connsiteX190" fmla="*/ 2866959 w 4943453"/>
              <a:gd name="connsiteY190" fmla="*/ 1126092 h 6492932"/>
              <a:gd name="connsiteX191" fmla="*/ 2916427 w 4943453"/>
              <a:gd name="connsiteY191" fmla="*/ 1107079 h 6492932"/>
              <a:gd name="connsiteX192" fmla="*/ 2954673 w 4943453"/>
              <a:gd name="connsiteY192" fmla="*/ 1090479 h 6492932"/>
              <a:gd name="connsiteX193" fmla="*/ 2994063 w 4943453"/>
              <a:gd name="connsiteY193" fmla="*/ 1062411 h 6492932"/>
              <a:gd name="connsiteX194" fmla="*/ 3035973 w 4943453"/>
              <a:gd name="connsiteY194" fmla="*/ 1033438 h 6492932"/>
              <a:gd name="connsiteX195" fmla="*/ 3079029 w 4943453"/>
              <a:gd name="connsiteY195" fmla="*/ 974888 h 6492932"/>
              <a:gd name="connsiteX196" fmla="*/ 3114526 w 4943453"/>
              <a:gd name="connsiteY196" fmla="*/ 864427 h 6492932"/>
              <a:gd name="connsiteX197" fmla="*/ 3123458 w 4943453"/>
              <a:gd name="connsiteY197" fmla="*/ 780525 h 6492932"/>
              <a:gd name="connsiteX198" fmla="*/ 3127351 w 4943453"/>
              <a:gd name="connsiteY198" fmla="*/ 618154 h 6492932"/>
              <a:gd name="connsiteX199" fmla="*/ 3123458 w 4943453"/>
              <a:gd name="connsiteY199" fmla="*/ 552059 h 6492932"/>
              <a:gd name="connsiteX200" fmla="*/ 3120939 w 4943453"/>
              <a:gd name="connsiteY200" fmla="*/ 511315 h 6492932"/>
              <a:gd name="connsiteX201" fmla="*/ 3129870 w 4943453"/>
              <a:gd name="connsiteY201" fmla="*/ 468157 h 6492932"/>
              <a:gd name="connsiteX202" fmla="*/ 3164223 w 4943453"/>
              <a:gd name="connsiteY202" fmla="*/ 295524 h 6492932"/>
              <a:gd name="connsiteX203" fmla="*/ 3240256 w 4943453"/>
              <a:gd name="connsiteY203" fmla="*/ 141906 h 6492932"/>
              <a:gd name="connsiteX204" fmla="*/ 3315374 w 4943453"/>
              <a:gd name="connsiteY204" fmla="*/ 69472 h 6492932"/>
              <a:gd name="connsiteX205" fmla="*/ 3416828 w 4943453"/>
              <a:gd name="connsiteY205" fmla="*/ 13638 h 6492932"/>
              <a:gd name="connsiteX206" fmla="*/ 3477117 w 4943453"/>
              <a:gd name="connsiteY206" fmla="*/ 180 h 6492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Lst>
            <a:rect l="l" t="t" r="r" b="b"/>
            <a:pathLst>
              <a:path w="4943453" h="6492932">
                <a:moveTo>
                  <a:pt x="2028758" y="1372365"/>
                </a:moveTo>
                <a:cubicBezTo>
                  <a:pt x="2014788" y="1385041"/>
                  <a:pt x="1990742" y="1391379"/>
                  <a:pt x="1974023" y="1397717"/>
                </a:cubicBezTo>
                <a:cubicBezTo>
                  <a:pt x="1955015" y="1404055"/>
                  <a:pt x="1934861" y="1404055"/>
                  <a:pt x="1914479" y="1404055"/>
                </a:cubicBezTo>
                <a:cubicBezTo>
                  <a:pt x="1903028" y="1404055"/>
                  <a:pt x="1890203" y="1407978"/>
                  <a:pt x="1880127" y="1409186"/>
                </a:cubicBezTo>
                <a:cubicBezTo>
                  <a:pt x="1870050" y="1410393"/>
                  <a:pt x="1862263" y="1407978"/>
                  <a:pt x="1852187" y="1407978"/>
                </a:cubicBezTo>
                <a:cubicBezTo>
                  <a:pt x="1828140" y="1406771"/>
                  <a:pt x="1802719" y="1409186"/>
                  <a:pt x="1778443" y="1406771"/>
                </a:cubicBezTo>
                <a:cubicBezTo>
                  <a:pt x="1755771" y="1404055"/>
                  <a:pt x="1736533" y="1402847"/>
                  <a:pt x="1713861" y="1404055"/>
                </a:cubicBezTo>
                <a:cubicBezTo>
                  <a:pt x="1701035" y="1404055"/>
                  <a:pt x="1688440" y="1409186"/>
                  <a:pt x="1675615" y="1407978"/>
                </a:cubicBezTo>
                <a:cubicBezTo>
                  <a:pt x="1664164" y="1407978"/>
                  <a:pt x="1652713" y="1400433"/>
                  <a:pt x="1641491" y="1399226"/>
                </a:cubicBezTo>
                <a:cubicBezTo>
                  <a:pt x="1630040" y="1397717"/>
                  <a:pt x="1619735" y="1400433"/>
                  <a:pt x="1608284" y="1400433"/>
                </a:cubicBezTo>
                <a:cubicBezTo>
                  <a:pt x="1595688" y="1399226"/>
                  <a:pt x="1589275" y="1401640"/>
                  <a:pt x="1579199" y="1401640"/>
                </a:cubicBezTo>
                <a:cubicBezTo>
                  <a:pt x="1568893" y="1402847"/>
                  <a:pt x="1557671" y="1395302"/>
                  <a:pt x="1547365" y="1394095"/>
                </a:cubicBezTo>
                <a:cubicBezTo>
                  <a:pt x="1535915" y="1392888"/>
                  <a:pt x="1524464" y="1394095"/>
                  <a:pt x="1514387" y="1395302"/>
                </a:cubicBezTo>
                <a:cubicBezTo>
                  <a:pt x="1440644" y="1401640"/>
                  <a:pt x="1358198" y="1437253"/>
                  <a:pt x="1307356" y="1498218"/>
                </a:cubicBezTo>
                <a:cubicBezTo>
                  <a:pt x="1294760" y="1513308"/>
                  <a:pt x="1280790" y="1531115"/>
                  <a:pt x="1270484" y="1548921"/>
                </a:cubicBezTo>
                <a:cubicBezTo>
                  <a:pt x="1265446" y="1556466"/>
                  <a:pt x="1260407" y="1562804"/>
                  <a:pt x="1256514" y="1571858"/>
                </a:cubicBezTo>
                <a:cubicBezTo>
                  <a:pt x="1255369" y="1574273"/>
                  <a:pt x="1248957" y="1575782"/>
                  <a:pt x="1247583" y="1579404"/>
                </a:cubicBezTo>
                <a:cubicBezTo>
                  <a:pt x="1243918" y="1586949"/>
                  <a:pt x="1246437" y="1597210"/>
                  <a:pt x="1242544" y="1604755"/>
                </a:cubicBezTo>
                <a:cubicBezTo>
                  <a:pt x="1237506" y="1616224"/>
                  <a:pt x="1229948" y="1622562"/>
                  <a:pt x="1226055" y="1635238"/>
                </a:cubicBezTo>
                <a:cubicBezTo>
                  <a:pt x="1222391" y="1649422"/>
                  <a:pt x="1221017" y="1662098"/>
                  <a:pt x="1217123" y="1675981"/>
                </a:cubicBezTo>
                <a:cubicBezTo>
                  <a:pt x="1212085" y="1693788"/>
                  <a:pt x="1202008" y="1706463"/>
                  <a:pt x="1196970" y="1723063"/>
                </a:cubicBezTo>
                <a:cubicBezTo>
                  <a:pt x="1193077" y="1736946"/>
                  <a:pt x="1190557" y="1750829"/>
                  <a:pt x="1186664" y="1765014"/>
                </a:cubicBezTo>
                <a:cubicBezTo>
                  <a:pt x="1171549" y="1828393"/>
                  <a:pt x="1156205" y="1893281"/>
                  <a:pt x="1141090" y="1956660"/>
                </a:cubicBezTo>
                <a:cubicBezTo>
                  <a:pt x="1133303" y="1984728"/>
                  <a:pt x="1137197" y="2004949"/>
                  <a:pt x="1130784" y="2031508"/>
                </a:cubicBezTo>
                <a:cubicBezTo>
                  <a:pt x="1127120" y="2048107"/>
                  <a:pt x="1109257" y="2091265"/>
                  <a:pt x="1118188" y="2105148"/>
                </a:cubicBezTo>
                <a:cubicBezTo>
                  <a:pt x="1107883" y="2109072"/>
                  <a:pt x="1114295" y="2117824"/>
                  <a:pt x="1111776" y="2125671"/>
                </a:cubicBezTo>
                <a:cubicBezTo>
                  <a:pt x="1109257" y="2135631"/>
                  <a:pt x="1099180" y="2141969"/>
                  <a:pt x="1105363" y="2153437"/>
                </a:cubicBezTo>
                <a:cubicBezTo>
                  <a:pt x="1116814" y="2145892"/>
                  <a:pt x="1120708" y="2109072"/>
                  <a:pt x="1127120" y="2097603"/>
                </a:cubicBezTo>
                <a:cubicBezTo>
                  <a:pt x="1135823" y="2079797"/>
                  <a:pt x="1144754" y="2063197"/>
                  <a:pt x="1153686" y="2045693"/>
                </a:cubicBezTo>
                <a:cubicBezTo>
                  <a:pt x="1162617" y="2027886"/>
                  <a:pt x="1180481" y="2008571"/>
                  <a:pt x="1189183" y="1988350"/>
                </a:cubicBezTo>
                <a:cubicBezTo>
                  <a:pt x="1193077" y="1979597"/>
                  <a:pt x="1195596" y="1970543"/>
                  <a:pt x="1200634" y="1961791"/>
                </a:cubicBezTo>
                <a:cubicBezTo>
                  <a:pt x="1205673" y="1952737"/>
                  <a:pt x="1207047" y="1940061"/>
                  <a:pt x="1212085" y="1930101"/>
                </a:cubicBezTo>
                <a:cubicBezTo>
                  <a:pt x="1215978" y="1922254"/>
                  <a:pt x="1222391" y="1915916"/>
                  <a:pt x="1226055" y="1908371"/>
                </a:cubicBezTo>
                <a:cubicBezTo>
                  <a:pt x="1231093" y="1898110"/>
                  <a:pt x="1236361" y="1890565"/>
                  <a:pt x="1241399" y="1881813"/>
                </a:cubicBezTo>
                <a:cubicBezTo>
                  <a:pt x="1243918" y="1877889"/>
                  <a:pt x="1242544" y="1871551"/>
                  <a:pt x="1245063" y="1866420"/>
                </a:cubicBezTo>
                <a:cubicBezTo>
                  <a:pt x="1247583" y="1862799"/>
                  <a:pt x="1252850" y="1864006"/>
                  <a:pt x="1253995" y="1858875"/>
                </a:cubicBezTo>
                <a:cubicBezTo>
                  <a:pt x="1255369" y="1854952"/>
                  <a:pt x="1255369" y="1847407"/>
                  <a:pt x="1257888" y="1843483"/>
                </a:cubicBezTo>
                <a:cubicBezTo>
                  <a:pt x="1260407" y="1838654"/>
                  <a:pt x="1266820" y="1834731"/>
                  <a:pt x="1267965" y="1830807"/>
                </a:cubicBezTo>
                <a:cubicBezTo>
                  <a:pt x="1273003" y="1822055"/>
                  <a:pt x="1271858" y="1810586"/>
                  <a:pt x="1276897" y="1800325"/>
                </a:cubicBezTo>
                <a:cubicBezTo>
                  <a:pt x="1283309" y="1788856"/>
                  <a:pt x="1288347" y="1788856"/>
                  <a:pt x="1292241" y="1774973"/>
                </a:cubicBezTo>
                <a:cubicBezTo>
                  <a:pt x="1294760" y="1762298"/>
                  <a:pt x="1297279" y="1755960"/>
                  <a:pt x="1302318" y="1747207"/>
                </a:cubicBezTo>
                <a:cubicBezTo>
                  <a:pt x="1307356" y="1738153"/>
                  <a:pt x="1311249" y="1726685"/>
                  <a:pt x="1316288" y="1716725"/>
                </a:cubicBezTo>
                <a:cubicBezTo>
                  <a:pt x="1337815" y="1674774"/>
                  <a:pt x="1367129" y="1640368"/>
                  <a:pt x="1400108" y="1608679"/>
                </a:cubicBezTo>
                <a:cubicBezTo>
                  <a:pt x="1414078" y="1596003"/>
                  <a:pt x="1424154" y="1582120"/>
                  <a:pt x="1439499" y="1570651"/>
                </a:cubicBezTo>
                <a:cubicBezTo>
                  <a:pt x="1450949" y="1562804"/>
                  <a:pt x="1462400" y="1552845"/>
                  <a:pt x="1473851" y="1545300"/>
                </a:cubicBezTo>
                <a:cubicBezTo>
                  <a:pt x="1483928" y="1537453"/>
                  <a:pt x="1488966" y="1536245"/>
                  <a:pt x="1500417" y="1532322"/>
                </a:cubicBezTo>
                <a:cubicBezTo>
                  <a:pt x="1516906" y="1525984"/>
                  <a:pt x="1533395" y="1516025"/>
                  <a:pt x="1549885" y="1508479"/>
                </a:cubicBezTo>
                <a:cubicBezTo>
                  <a:pt x="1568893" y="1499425"/>
                  <a:pt x="1595688" y="1495502"/>
                  <a:pt x="1614696" y="1493087"/>
                </a:cubicBezTo>
                <a:cubicBezTo>
                  <a:pt x="1650194" y="1489164"/>
                  <a:pt x="1690959" y="1484335"/>
                  <a:pt x="1727831" y="1481619"/>
                </a:cubicBezTo>
                <a:cubicBezTo>
                  <a:pt x="1740426" y="1480412"/>
                  <a:pt x="1753251" y="1475281"/>
                  <a:pt x="1765847" y="1474074"/>
                </a:cubicBezTo>
                <a:cubicBezTo>
                  <a:pt x="1779817" y="1471357"/>
                  <a:pt x="1792413" y="1474074"/>
                  <a:pt x="1805238" y="1472866"/>
                </a:cubicBezTo>
                <a:cubicBezTo>
                  <a:pt x="1823101" y="1471357"/>
                  <a:pt x="1844629" y="1466528"/>
                  <a:pt x="1862263" y="1462605"/>
                </a:cubicBezTo>
                <a:cubicBezTo>
                  <a:pt x="1880127" y="1458682"/>
                  <a:pt x="1900509" y="1456267"/>
                  <a:pt x="1918143" y="1449929"/>
                </a:cubicBezTo>
                <a:cubicBezTo>
                  <a:pt x="1934861" y="1444799"/>
                  <a:pt x="1953870" y="1424578"/>
                  <a:pt x="1971504" y="1426992"/>
                </a:cubicBezTo>
                <a:cubicBezTo>
                  <a:pt x="1974023" y="1421861"/>
                  <a:pt x="1975397" y="1418240"/>
                  <a:pt x="1977917" y="1414316"/>
                </a:cubicBezTo>
                <a:cubicBezTo>
                  <a:pt x="1980436" y="1413109"/>
                  <a:pt x="1981810" y="1413109"/>
                  <a:pt x="2028758" y="1372365"/>
                </a:cubicBezTo>
                <a:close/>
                <a:moveTo>
                  <a:pt x="3509981" y="244368"/>
                </a:moveTo>
                <a:cubicBezTo>
                  <a:pt x="3506488" y="245047"/>
                  <a:pt x="3503282" y="246028"/>
                  <a:pt x="3498129" y="246028"/>
                </a:cubicBezTo>
                <a:cubicBezTo>
                  <a:pt x="3475227" y="246028"/>
                  <a:pt x="3452555" y="248443"/>
                  <a:pt x="3430798" y="255988"/>
                </a:cubicBezTo>
                <a:cubicBezTo>
                  <a:pt x="3413164" y="262326"/>
                  <a:pt x="3397820" y="276511"/>
                  <a:pt x="3385224" y="287979"/>
                </a:cubicBezTo>
                <a:cubicBezTo>
                  <a:pt x="3379957" y="292808"/>
                  <a:pt x="3373773" y="297939"/>
                  <a:pt x="3367361" y="303069"/>
                </a:cubicBezTo>
                <a:cubicBezTo>
                  <a:pt x="3358429" y="309407"/>
                  <a:pt x="3355910" y="322083"/>
                  <a:pt x="3350871" y="331137"/>
                </a:cubicBezTo>
                <a:cubicBezTo>
                  <a:pt x="3339421" y="347435"/>
                  <a:pt x="3331863" y="362827"/>
                  <a:pt x="3329344" y="385764"/>
                </a:cubicBezTo>
                <a:cubicBezTo>
                  <a:pt x="3327970" y="396931"/>
                  <a:pt x="3331863" y="400854"/>
                  <a:pt x="3331863" y="411116"/>
                </a:cubicBezTo>
                <a:cubicBezTo>
                  <a:pt x="3331863" y="423792"/>
                  <a:pt x="3324077" y="437675"/>
                  <a:pt x="3324077" y="450350"/>
                </a:cubicBezTo>
                <a:cubicBezTo>
                  <a:pt x="3324077" y="454274"/>
                  <a:pt x="3327970" y="456688"/>
                  <a:pt x="3327970" y="461819"/>
                </a:cubicBezTo>
                <a:cubicBezTo>
                  <a:pt x="3327970" y="469364"/>
                  <a:pt x="3324077" y="475702"/>
                  <a:pt x="3324077" y="484756"/>
                </a:cubicBezTo>
                <a:cubicBezTo>
                  <a:pt x="3324077" y="493509"/>
                  <a:pt x="3329344" y="503770"/>
                  <a:pt x="3331863" y="511315"/>
                </a:cubicBezTo>
                <a:cubicBezTo>
                  <a:pt x="3336901" y="531838"/>
                  <a:pt x="3345833" y="550852"/>
                  <a:pt x="3359803" y="565942"/>
                </a:cubicBezTo>
                <a:cubicBezTo>
                  <a:pt x="3387743" y="599140"/>
                  <a:pt x="3424615" y="629623"/>
                  <a:pt x="3503167" y="649844"/>
                </a:cubicBezTo>
                <a:cubicBezTo>
                  <a:pt x="3521031" y="656182"/>
                  <a:pt x="3543932" y="643506"/>
                  <a:pt x="3560421" y="638375"/>
                </a:cubicBezTo>
                <a:cubicBezTo>
                  <a:pt x="3579430" y="633244"/>
                  <a:pt x="3599813" y="626906"/>
                  <a:pt x="3618821" y="621776"/>
                </a:cubicBezTo>
                <a:cubicBezTo>
                  <a:pt x="3653173" y="609100"/>
                  <a:pt x="3686152" y="565942"/>
                  <a:pt x="3701267" y="535459"/>
                </a:cubicBezTo>
                <a:cubicBezTo>
                  <a:pt x="3710199" y="516446"/>
                  <a:pt x="3715237" y="493509"/>
                  <a:pt x="3720504" y="472080"/>
                </a:cubicBezTo>
                <a:cubicBezTo>
                  <a:pt x="3725543" y="450350"/>
                  <a:pt x="3721649" y="432544"/>
                  <a:pt x="3717985" y="412323"/>
                </a:cubicBezTo>
                <a:cubicBezTo>
                  <a:pt x="3711573" y="370372"/>
                  <a:pt x="3687297" y="342606"/>
                  <a:pt x="3659357" y="314538"/>
                </a:cubicBezTo>
                <a:cubicBezTo>
                  <a:pt x="3648135" y="303069"/>
                  <a:pt x="3637829" y="289187"/>
                  <a:pt x="3625233" y="280132"/>
                </a:cubicBezTo>
                <a:cubicBezTo>
                  <a:pt x="3603477" y="263835"/>
                  <a:pt x="3584468" y="259911"/>
                  <a:pt x="3559047" y="253574"/>
                </a:cubicBezTo>
                <a:cubicBezTo>
                  <a:pt x="3546451" y="249650"/>
                  <a:pt x="3535001" y="247236"/>
                  <a:pt x="3523550" y="244519"/>
                </a:cubicBezTo>
                <a:cubicBezTo>
                  <a:pt x="3517252" y="243312"/>
                  <a:pt x="3513473" y="243689"/>
                  <a:pt x="3509981" y="244368"/>
                </a:cubicBezTo>
                <a:close/>
                <a:moveTo>
                  <a:pt x="3477117" y="180"/>
                </a:moveTo>
                <a:cubicBezTo>
                  <a:pt x="3538393" y="-2395"/>
                  <a:pt x="3601988" y="23296"/>
                  <a:pt x="3662105" y="37783"/>
                </a:cubicBezTo>
                <a:cubicBezTo>
                  <a:pt x="3705160" y="47742"/>
                  <a:pt x="3749589" y="51666"/>
                  <a:pt x="3782568" y="78225"/>
                </a:cubicBezTo>
                <a:cubicBezTo>
                  <a:pt x="3806843" y="97238"/>
                  <a:pt x="3824478" y="113838"/>
                  <a:pt x="3842341" y="140397"/>
                </a:cubicBezTo>
                <a:cubicBezTo>
                  <a:pt x="3872800" y="185064"/>
                  <a:pt x="3888144" y="240898"/>
                  <a:pt x="3893183" y="295524"/>
                </a:cubicBezTo>
                <a:cubicBezTo>
                  <a:pt x="3894328" y="310615"/>
                  <a:pt x="3893183" y="327214"/>
                  <a:pt x="3894328" y="343813"/>
                </a:cubicBezTo>
                <a:cubicBezTo>
                  <a:pt x="3894328" y="352566"/>
                  <a:pt x="3896847" y="364034"/>
                  <a:pt x="3896847" y="373088"/>
                </a:cubicBezTo>
                <a:cubicBezTo>
                  <a:pt x="3896847" y="396931"/>
                  <a:pt x="3885625" y="424999"/>
                  <a:pt x="3880358" y="447936"/>
                </a:cubicBezTo>
                <a:cubicBezTo>
                  <a:pt x="3874174" y="475702"/>
                  <a:pt x="3867762" y="502563"/>
                  <a:pt x="3861349" y="529122"/>
                </a:cubicBezTo>
                <a:cubicBezTo>
                  <a:pt x="3852418" y="564735"/>
                  <a:pt x="3839822" y="595217"/>
                  <a:pt x="3826997" y="629623"/>
                </a:cubicBezTo>
                <a:cubicBezTo>
                  <a:pt x="3805469" y="686664"/>
                  <a:pt x="3782568" y="744912"/>
                  <a:pt x="3754628" y="799539"/>
                </a:cubicBezTo>
                <a:cubicBezTo>
                  <a:pt x="3740658" y="827607"/>
                  <a:pt x="3730581" y="858089"/>
                  <a:pt x="3715237" y="887364"/>
                </a:cubicBezTo>
                <a:cubicBezTo>
                  <a:pt x="3707679" y="900040"/>
                  <a:pt x="3705160" y="908793"/>
                  <a:pt x="3701267" y="922977"/>
                </a:cubicBezTo>
                <a:cubicBezTo>
                  <a:pt x="3696229" y="939275"/>
                  <a:pt x="3686152" y="948329"/>
                  <a:pt x="3679739" y="963419"/>
                </a:cubicBezTo>
                <a:cubicBezTo>
                  <a:pt x="3669663" y="987564"/>
                  <a:pt x="3667143" y="1019253"/>
                  <a:pt x="3660731" y="1044907"/>
                </a:cubicBezTo>
                <a:cubicBezTo>
                  <a:pt x="3654319" y="1070258"/>
                  <a:pt x="3646761" y="1094403"/>
                  <a:pt x="3648135" y="1120962"/>
                </a:cubicBezTo>
                <a:cubicBezTo>
                  <a:pt x="3649280" y="1149029"/>
                  <a:pt x="3649280" y="1181926"/>
                  <a:pt x="3654319" y="1208485"/>
                </a:cubicBezTo>
                <a:cubicBezTo>
                  <a:pt x="3655693" y="1218746"/>
                  <a:pt x="3659357" y="1230215"/>
                  <a:pt x="3663250" y="1238967"/>
                </a:cubicBezTo>
                <a:cubicBezTo>
                  <a:pt x="3668289" y="1248022"/>
                  <a:pt x="3677220" y="1260697"/>
                  <a:pt x="3681113" y="1270959"/>
                </a:cubicBezTo>
                <a:cubicBezTo>
                  <a:pt x="3684777" y="1283635"/>
                  <a:pt x="3681113" y="1293594"/>
                  <a:pt x="3687297" y="1306270"/>
                </a:cubicBezTo>
                <a:cubicBezTo>
                  <a:pt x="3695083" y="1321662"/>
                  <a:pt x="3707679" y="1335545"/>
                  <a:pt x="3716611" y="1350937"/>
                </a:cubicBezTo>
                <a:cubicBezTo>
                  <a:pt x="3726688" y="1368744"/>
                  <a:pt x="3739513" y="1383834"/>
                  <a:pt x="3753483" y="1399226"/>
                </a:cubicBezTo>
                <a:cubicBezTo>
                  <a:pt x="3783942" y="1433330"/>
                  <a:pt x="3815775" y="1474074"/>
                  <a:pt x="3852418" y="1500632"/>
                </a:cubicBezTo>
                <a:cubicBezTo>
                  <a:pt x="3898221" y="1533831"/>
                  <a:pt x="3944025" y="1560390"/>
                  <a:pt x="3992118" y="1584534"/>
                </a:cubicBezTo>
                <a:cubicBezTo>
                  <a:pt x="4070900" y="1623769"/>
                  <a:pt x="4157239" y="1639161"/>
                  <a:pt x="4234875" y="1677188"/>
                </a:cubicBezTo>
                <a:cubicBezTo>
                  <a:pt x="4267854" y="1693788"/>
                  <a:pt x="4299458" y="1717932"/>
                  <a:pt x="4332665" y="1736946"/>
                </a:cubicBezTo>
                <a:cubicBezTo>
                  <a:pt x="4356713" y="1750829"/>
                  <a:pt x="4383279" y="1763505"/>
                  <a:pt x="4407554" y="1777690"/>
                </a:cubicBezTo>
                <a:cubicBezTo>
                  <a:pt x="4421524" y="1786442"/>
                  <a:pt x="4422669" y="1792780"/>
                  <a:pt x="4441677" y="1796703"/>
                </a:cubicBezTo>
                <a:cubicBezTo>
                  <a:pt x="4453129" y="1799118"/>
                  <a:pt x="4465953" y="1803041"/>
                  <a:pt x="4477404" y="1805456"/>
                </a:cubicBezTo>
                <a:cubicBezTo>
                  <a:pt x="4492519" y="1808172"/>
                  <a:pt x="4507863" y="1811794"/>
                  <a:pt x="4522979" y="1815717"/>
                </a:cubicBezTo>
                <a:cubicBezTo>
                  <a:pt x="4544735" y="1820848"/>
                  <a:pt x="4558705" y="1830807"/>
                  <a:pt x="4578859" y="1839861"/>
                </a:cubicBezTo>
                <a:cubicBezTo>
                  <a:pt x="4620769" y="1856461"/>
                  <a:pt x="4662679" y="1879096"/>
                  <a:pt x="4704589" y="1894488"/>
                </a:cubicBezTo>
                <a:cubicBezTo>
                  <a:pt x="4719933" y="1900826"/>
                  <a:pt x="4737796" y="1902033"/>
                  <a:pt x="4754285" y="1905957"/>
                </a:cubicBezTo>
                <a:cubicBezTo>
                  <a:pt x="4777187" y="1910786"/>
                  <a:pt x="4794821" y="1921047"/>
                  <a:pt x="4816349" y="1930101"/>
                </a:cubicBezTo>
                <a:cubicBezTo>
                  <a:pt x="4857113" y="1946399"/>
                  <a:pt x="4902917" y="1947606"/>
                  <a:pt x="4943453" y="1962998"/>
                </a:cubicBezTo>
                <a:lnTo>
                  <a:pt x="4939559" y="1962998"/>
                </a:lnTo>
                <a:lnTo>
                  <a:pt x="4939559" y="3352509"/>
                </a:lnTo>
                <a:cubicBezTo>
                  <a:pt x="4912994" y="3471722"/>
                  <a:pt x="4882535" y="3591237"/>
                  <a:pt x="4854595" y="3709243"/>
                </a:cubicBezTo>
                <a:cubicBezTo>
                  <a:pt x="4811311" y="3892137"/>
                  <a:pt x="4757949" y="4069900"/>
                  <a:pt x="4713521" y="4252794"/>
                </a:cubicBezTo>
                <a:cubicBezTo>
                  <a:pt x="4669091" y="4438404"/>
                  <a:pt x="4624662" y="4623712"/>
                  <a:pt x="4580233" y="4809021"/>
                </a:cubicBezTo>
                <a:cubicBezTo>
                  <a:pt x="4568782" y="4860026"/>
                  <a:pt x="4556186" y="4909522"/>
                  <a:pt x="4544735" y="4960225"/>
                </a:cubicBezTo>
                <a:cubicBezTo>
                  <a:pt x="4539467" y="4979239"/>
                  <a:pt x="4534429" y="4998253"/>
                  <a:pt x="4530765" y="5017266"/>
                </a:cubicBezTo>
                <a:cubicBezTo>
                  <a:pt x="4525497" y="5041411"/>
                  <a:pt x="4528246" y="5067064"/>
                  <a:pt x="4524353" y="5092416"/>
                </a:cubicBezTo>
                <a:cubicBezTo>
                  <a:pt x="4515421" y="5149457"/>
                  <a:pt x="4496413" y="5205291"/>
                  <a:pt x="4483587" y="5261125"/>
                </a:cubicBezTo>
                <a:cubicBezTo>
                  <a:pt x="4457021" y="5373095"/>
                  <a:pt x="4435494" y="5484763"/>
                  <a:pt x="4426563" y="5597638"/>
                </a:cubicBezTo>
                <a:cubicBezTo>
                  <a:pt x="4422669" y="5649850"/>
                  <a:pt x="4416485" y="5700553"/>
                  <a:pt x="4410073" y="5752765"/>
                </a:cubicBezTo>
                <a:cubicBezTo>
                  <a:pt x="4407554" y="5775703"/>
                  <a:pt x="4408699" y="5798338"/>
                  <a:pt x="4405035" y="5821275"/>
                </a:cubicBezTo>
                <a:cubicBezTo>
                  <a:pt x="4384653" y="5934452"/>
                  <a:pt x="4347781" y="6039782"/>
                  <a:pt x="4338849" y="6155374"/>
                </a:cubicBezTo>
                <a:cubicBezTo>
                  <a:pt x="4332665" y="6237766"/>
                  <a:pt x="4307245" y="6319254"/>
                  <a:pt x="4288007" y="6400439"/>
                </a:cubicBezTo>
                <a:lnTo>
                  <a:pt x="4265262" y="6492932"/>
                </a:lnTo>
                <a:lnTo>
                  <a:pt x="4004854" y="6492932"/>
                </a:lnTo>
                <a:lnTo>
                  <a:pt x="4032883" y="6377502"/>
                </a:lnTo>
                <a:cubicBezTo>
                  <a:pt x="4042959" y="6338268"/>
                  <a:pt x="4044334" y="6296317"/>
                  <a:pt x="4054411" y="6255573"/>
                </a:cubicBezTo>
                <a:cubicBezTo>
                  <a:pt x="4060823" y="6229014"/>
                  <a:pt x="4059449" y="6204870"/>
                  <a:pt x="4064487" y="6178311"/>
                </a:cubicBezTo>
                <a:cubicBezTo>
                  <a:pt x="4069755" y="6145112"/>
                  <a:pt x="4072274" y="6111008"/>
                  <a:pt x="4081205" y="6077810"/>
                </a:cubicBezTo>
                <a:cubicBezTo>
                  <a:pt x="4086244" y="6057589"/>
                  <a:pt x="4081205" y="6039782"/>
                  <a:pt x="4086244" y="6019561"/>
                </a:cubicBezTo>
                <a:cubicBezTo>
                  <a:pt x="4070900" y="6058796"/>
                  <a:pt x="4072274" y="6060003"/>
                  <a:pt x="4074793" y="6061210"/>
                </a:cubicBezTo>
                <a:cubicBezTo>
                  <a:pt x="4077312" y="6084148"/>
                  <a:pt x="4061968" y="6118553"/>
                  <a:pt x="4056929" y="6141491"/>
                </a:cubicBezTo>
                <a:cubicBezTo>
                  <a:pt x="4051891" y="6164126"/>
                  <a:pt x="4049372" y="6193401"/>
                  <a:pt x="4037921" y="6213622"/>
                </a:cubicBezTo>
                <a:cubicBezTo>
                  <a:pt x="4026471" y="6236559"/>
                  <a:pt x="4021432" y="6258289"/>
                  <a:pt x="4015019" y="6284848"/>
                </a:cubicBezTo>
                <a:cubicBezTo>
                  <a:pt x="4012501" y="6296317"/>
                  <a:pt x="4011355" y="6314123"/>
                  <a:pt x="4006088" y="6325592"/>
                </a:cubicBezTo>
                <a:cubicBezTo>
                  <a:pt x="4001049" y="6334344"/>
                  <a:pt x="3996011" y="6337060"/>
                  <a:pt x="3992118" y="6347020"/>
                </a:cubicBezTo>
                <a:cubicBezTo>
                  <a:pt x="3983415" y="6371164"/>
                  <a:pt x="3983415" y="6395309"/>
                  <a:pt x="3969445" y="6418246"/>
                </a:cubicBezTo>
                <a:cubicBezTo>
                  <a:pt x="3957995" y="6437260"/>
                  <a:pt x="3946543" y="6457481"/>
                  <a:pt x="3935093" y="6478003"/>
                </a:cubicBezTo>
                <a:lnTo>
                  <a:pt x="3926639" y="6492932"/>
                </a:lnTo>
                <a:lnTo>
                  <a:pt x="1658056" y="6492932"/>
                </a:lnTo>
                <a:lnTo>
                  <a:pt x="1654087" y="6491886"/>
                </a:lnTo>
                <a:cubicBezTo>
                  <a:pt x="1450949" y="6443598"/>
                  <a:pt x="1247583" y="6394101"/>
                  <a:pt x="1044445" y="6345813"/>
                </a:cubicBezTo>
                <a:cubicBezTo>
                  <a:pt x="958106" y="6325592"/>
                  <a:pt x="867873" y="6311407"/>
                  <a:pt x="785427" y="6276096"/>
                </a:cubicBezTo>
                <a:cubicBezTo>
                  <a:pt x="751075" y="6260704"/>
                  <a:pt x="714203" y="6248028"/>
                  <a:pt x="678705" y="6232938"/>
                </a:cubicBezTo>
                <a:cubicBezTo>
                  <a:pt x="652140" y="6221469"/>
                  <a:pt x="629238" y="6203662"/>
                  <a:pt x="601298" y="6194608"/>
                </a:cubicBezTo>
                <a:cubicBezTo>
                  <a:pt x="565571" y="6181932"/>
                  <a:pt x="528929" y="6178311"/>
                  <a:pt x="493202" y="6168049"/>
                </a:cubicBezTo>
                <a:cubicBezTo>
                  <a:pt x="466636" y="6160504"/>
                  <a:pt x="442360" y="6145112"/>
                  <a:pt x="415794" y="6137567"/>
                </a:cubicBezTo>
                <a:cubicBezTo>
                  <a:pt x="375258" y="6124891"/>
                  <a:pt x="333348" y="6120968"/>
                  <a:pt x="292583" y="6105878"/>
                </a:cubicBezTo>
                <a:cubicBezTo>
                  <a:pt x="246780" y="6089278"/>
                  <a:pt x="206244" y="6066341"/>
                  <a:pt x="159296" y="6053665"/>
                </a:cubicBezTo>
                <a:cubicBezTo>
                  <a:pt x="133875" y="6046120"/>
                  <a:pt x="107080" y="6029521"/>
                  <a:pt x="88072" y="6010507"/>
                </a:cubicBezTo>
                <a:cubicBezTo>
                  <a:pt x="55093" y="5976101"/>
                  <a:pt x="36085" y="5932943"/>
                  <a:pt x="19596" y="5887371"/>
                </a:cubicBezTo>
                <a:cubicBezTo>
                  <a:pt x="10664" y="5862019"/>
                  <a:pt x="5626" y="5839082"/>
                  <a:pt x="1732" y="5812523"/>
                </a:cubicBezTo>
                <a:cubicBezTo>
                  <a:pt x="-3306" y="5776910"/>
                  <a:pt x="4252" y="5745220"/>
                  <a:pt x="4252" y="5709607"/>
                </a:cubicBezTo>
                <a:cubicBezTo>
                  <a:pt x="5626" y="5634760"/>
                  <a:pt x="32192" y="5557196"/>
                  <a:pt x="50055" y="5483555"/>
                </a:cubicBezTo>
                <a:cubicBezTo>
                  <a:pt x="77995" y="5366757"/>
                  <a:pt x="94484" y="5235773"/>
                  <a:pt x="146471" y="5126520"/>
                </a:cubicBezTo>
                <a:cubicBezTo>
                  <a:pt x="199832" y="5012437"/>
                  <a:pt x="235558" y="4892923"/>
                  <a:pt x="264643" y="4769786"/>
                </a:cubicBezTo>
                <a:cubicBezTo>
                  <a:pt x="285026" y="4681961"/>
                  <a:pt x="306553" y="4594437"/>
                  <a:pt x="339532" y="4512044"/>
                </a:cubicBezTo>
                <a:cubicBezTo>
                  <a:pt x="369991" y="4438404"/>
                  <a:pt x="397931" y="4355709"/>
                  <a:pt x="415794" y="4276938"/>
                </a:cubicBezTo>
                <a:cubicBezTo>
                  <a:pt x="448773" y="4132072"/>
                  <a:pt x="474194" y="3988714"/>
                  <a:pt x="508546" y="3843848"/>
                </a:cubicBezTo>
                <a:cubicBezTo>
                  <a:pt x="545418" y="3692643"/>
                  <a:pt x="580915" y="3541741"/>
                  <a:pt x="617787" y="3390536"/>
                </a:cubicBezTo>
                <a:cubicBezTo>
                  <a:pt x="688782" y="3094466"/>
                  <a:pt x="768938" y="2801111"/>
                  <a:pt x="796878" y="2500211"/>
                </a:cubicBezTo>
                <a:cubicBezTo>
                  <a:pt x="799397" y="2473652"/>
                  <a:pt x="796878" y="2444377"/>
                  <a:pt x="796878" y="2417516"/>
                </a:cubicBezTo>
                <a:cubicBezTo>
                  <a:pt x="798023" y="2382205"/>
                  <a:pt x="804436" y="2347800"/>
                  <a:pt x="808329" y="2313394"/>
                </a:cubicBezTo>
                <a:cubicBezTo>
                  <a:pt x="811993" y="2276573"/>
                  <a:pt x="817032" y="2243677"/>
                  <a:pt x="825963" y="2206856"/>
                </a:cubicBezTo>
                <a:cubicBezTo>
                  <a:pt x="834895" y="2170036"/>
                  <a:pt x="843826" y="2132009"/>
                  <a:pt x="852758" y="2095189"/>
                </a:cubicBezTo>
                <a:cubicBezTo>
                  <a:pt x="879324" y="1980804"/>
                  <a:pt x="907264" y="1867628"/>
                  <a:pt x="934059" y="1753545"/>
                </a:cubicBezTo>
                <a:cubicBezTo>
                  <a:pt x="944136" y="1708878"/>
                  <a:pt x="954213" y="1663305"/>
                  <a:pt x="965663" y="1618940"/>
                </a:cubicBezTo>
                <a:cubicBezTo>
                  <a:pt x="974595" y="1586949"/>
                  <a:pt x="969557" y="1559183"/>
                  <a:pt x="977114" y="1527493"/>
                </a:cubicBezTo>
                <a:cubicBezTo>
                  <a:pt x="984672" y="1491880"/>
                  <a:pt x="993603" y="1456267"/>
                  <a:pt x="1002535" y="1420654"/>
                </a:cubicBezTo>
                <a:cubicBezTo>
                  <a:pt x="1010093" y="1391379"/>
                  <a:pt x="1024063" y="1368744"/>
                  <a:pt x="1032994" y="1340676"/>
                </a:cubicBezTo>
                <a:cubicBezTo>
                  <a:pt x="1044445" y="1305063"/>
                  <a:pt x="1063453" y="1284842"/>
                  <a:pt x="1083836" y="1256774"/>
                </a:cubicBezTo>
                <a:cubicBezTo>
                  <a:pt x="1097806" y="1236553"/>
                  <a:pt x="1107883" y="1216332"/>
                  <a:pt x="1124372" y="1198525"/>
                </a:cubicBezTo>
                <a:cubicBezTo>
                  <a:pt x="1163763" y="1155367"/>
                  <a:pt x="1242544" y="1142691"/>
                  <a:pt x="1294760" y="1127299"/>
                </a:cubicBezTo>
                <a:cubicBezTo>
                  <a:pt x="1345373" y="1113416"/>
                  <a:pt x="1411559" y="1114624"/>
                  <a:pt x="1463545" y="1119754"/>
                </a:cubicBezTo>
                <a:cubicBezTo>
                  <a:pt x="1510494" y="1123376"/>
                  <a:pt x="1557671" y="1118547"/>
                  <a:pt x="1603245" y="1130016"/>
                </a:cubicBezTo>
                <a:cubicBezTo>
                  <a:pt x="1632559" y="1137561"/>
                  <a:pt x="1659125" y="1131223"/>
                  <a:pt x="1688440" y="1138768"/>
                </a:cubicBezTo>
                <a:cubicBezTo>
                  <a:pt x="1731495" y="1150237"/>
                  <a:pt x="1779817" y="1149029"/>
                  <a:pt x="1825621" y="1151444"/>
                </a:cubicBezTo>
                <a:cubicBezTo>
                  <a:pt x="1871195" y="1153858"/>
                  <a:pt x="1916998" y="1162912"/>
                  <a:pt x="1961427" y="1169250"/>
                </a:cubicBezTo>
                <a:cubicBezTo>
                  <a:pt x="1977917" y="1171665"/>
                  <a:pt x="1987993" y="1170458"/>
                  <a:pt x="2004712" y="1170458"/>
                </a:cubicBezTo>
                <a:cubicBezTo>
                  <a:pt x="2018682" y="1170458"/>
                  <a:pt x="2031277" y="1176796"/>
                  <a:pt x="2046622" y="1175588"/>
                </a:cubicBezTo>
                <a:cubicBezTo>
                  <a:pt x="2063111" y="1175588"/>
                  <a:pt x="2077081" y="1168043"/>
                  <a:pt x="2093570" y="1169250"/>
                </a:cubicBezTo>
                <a:cubicBezTo>
                  <a:pt x="2132961" y="1171665"/>
                  <a:pt x="2165939" y="1180719"/>
                  <a:pt x="2205330" y="1176796"/>
                </a:cubicBezTo>
                <a:cubicBezTo>
                  <a:pt x="2300601" y="1168043"/>
                  <a:pt x="2394498" y="1183133"/>
                  <a:pt x="2488395" y="1180719"/>
                </a:cubicBezTo>
                <a:cubicBezTo>
                  <a:pt x="2563512" y="1179512"/>
                  <a:pt x="2638401" y="1175588"/>
                  <a:pt x="2714663" y="1168043"/>
                </a:cubicBezTo>
                <a:cubicBezTo>
                  <a:pt x="2765276" y="1162912"/>
                  <a:pt x="2817491" y="1141183"/>
                  <a:pt x="2866959" y="1126092"/>
                </a:cubicBezTo>
                <a:cubicBezTo>
                  <a:pt x="2887342" y="1119754"/>
                  <a:pt x="2897419" y="1118547"/>
                  <a:pt x="2916427" y="1107079"/>
                </a:cubicBezTo>
                <a:cubicBezTo>
                  <a:pt x="2927877" y="1099533"/>
                  <a:pt x="2941848" y="1095610"/>
                  <a:pt x="2954673" y="1090479"/>
                </a:cubicBezTo>
                <a:cubicBezTo>
                  <a:pt x="2972307" y="1084141"/>
                  <a:pt x="2980093" y="1075389"/>
                  <a:pt x="2994063" y="1062411"/>
                </a:cubicBezTo>
                <a:cubicBezTo>
                  <a:pt x="3006659" y="1051244"/>
                  <a:pt x="3024523" y="1046114"/>
                  <a:pt x="3035973" y="1033438"/>
                </a:cubicBezTo>
                <a:cubicBezTo>
                  <a:pt x="3051089" y="1016839"/>
                  <a:pt x="3066433" y="993902"/>
                  <a:pt x="3079029" y="974888"/>
                </a:cubicBezTo>
                <a:cubicBezTo>
                  <a:pt x="3099411" y="941991"/>
                  <a:pt x="3104449" y="903662"/>
                  <a:pt x="3114526" y="864427"/>
                </a:cubicBezTo>
                <a:cubicBezTo>
                  <a:pt x="3122313" y="831530"/>
                  <a:pt x="3115900" y="812215"/>
                  <a:pt x="3123458" y="780525"/>
                </a:cubicBezTo>
                <a:cubicBezTo>
                  <a:pt x="3134909" y="728615"/>
                  <a:pt x="3128496" y="668857"/>
                  <a:pt x="3127351" y="618154"/>
                </a:cubicBezTo>
                <a:cubicBezTo>
                  <a:pt x="3125977" y="595217"/>
                  <a:pt x="3122313" y="576203"/>
                  <a:pt x="3123458" y="552059"/>
                </a:cubicBezTo>
                <a:cubicBezTo>
                  <a:pt x="3123458" y="538176"/>
                  <a:pt x="3119793" y="525198"/>
                  <a:pt x="3120939" y="511315"/>
                </a:cubicBezTo>
                <a:cubicBezTo>
                  <a:pt x="3122313" y="496225"/>
                  <a:pt x="3129870" y="484756"/>
                  <a:pt x="3129870" y="468157"/>
                </a:cubicBezTo>
                <a:cubicBezTo>
                  <a:pt x="3129870" y="417454"/>
                  <a:pt x="3142466" y="343813"/>
                  <a:pt x="3164223" y="295524"/>
                </a:cubicBezTo>
                <a:cubicBezTo>
                  <a:pt x="3186895" y="242105"/>
                  <a:pt x="3207278" y="187478"/>
                  <a:pt x="3240256" y="141906"/>
                </a:cubicBezTo>
                <a:cubicBezTo>
                  <a:pt x="3264532" y="109914"/>
                  <a:pt x="3281021" y="90900"/>
                  <a:pt x="3315374" y="69472"/>
                </a:cubicBezTo>
                <a:cubicBezTo>
                  <a:pt x="3346978" y="48950"/>
                  <a:pt x="3382476" y="28729"/>
                  <a:pt x="3416828" y="13638"/>
                </a:cubicBezTo>
                <a:cubicBezTo>
                  <a:pt x="3436524" y="5037"/>
                  <a:pt x="3456691" y="1038"/>
                  <a:pt x="3477117" y="180"/>
                </a:cubicBezTo>
                <a:close/>
              </a:path>
            </a:pathLst>
          </a:custGeom>
          <a:solidFill>
            <a:schemeClr val="accent4"/>
          </a:solidFill>
        </p:spPr>
        <p:txBody>
          <a:bodyPr wrap="square" anchor="ctr">
            <a:noAutofit/>
          </a:bodyPr>
          <a:lstStyle>
            <a:lvl1pPr algn="ctr">
              <a:buNone/>
              <a:defRPr/>
            </a:lvl1pPr>
          </a:lstStyle>
          <a:p>
            <a:endParaRPr lang="fr-FR"/>
          </a:p>
        </p:txBody>
      </p:sp>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200" y="365125"/>
            <a:ext cx="5943600" cy="1325563"/>
          </a:xfrm>
        </p:spPr>
        <p:txBody>
          <a:bodyPr/>
          <a:lstStyle>
            <a:lvl1pPr>
              <a:defRPr>
                <a:solidFill>
                  <a:schemeClr val="tx1"/>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0" y="1825625"/>
            <a:ext cx="5943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blipFill dpi="0" rotWithShape="1">
          <a:blip r:embed="rId2">
            <a:alphaModFix amt="75000"/>
            <a:lum/>
          </a:blip>
          <a:srcRect/>
          <a:stretch>
            <a:fillRect/>
          </a:stretch>
        </a:blipFill>
        <a:effectLst/>
      </p:bgPr>
    </p:bg>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77EB54F9-4088-AE48-9F22-09CF8608CBAC}"/>
              </a:ext>
            </a:extLst>
          </p:cNvPr>
          <p:cNvSpPr/>
          <p:nvPr userDrawn="1"/>
        </p:nvSpPr>
        <p:spPr>
          <a:xfrm>
            <a:off x="-53344" y="1"/>
            <a:ext cx="12245344" cy="6858000"/>
          </a:xfrm>
          <a:custGeom>
            <a:avLst/>
            <a:gdLst/>
            <a:ahLst/>
            <a:cxnLst>
              <a:cxn ang="0">
                <a:pos x="wd2" y="hd2"/>
              </a:cxn>
              <a:cxn ang="5400000">
                <a:pos x="wd2" y="hd2"/>
              </a:cxn>
              <a:cxn ang="10800000">
                <a:pos x="wd2" y="hd2"/>
              </a:cxn>
              <a:cxn ang="16200000">
                <a:pos x="wd2" y="hd2"/>
              </a:cxn>
            </a:cxnLst>
            <a:rect l="0" t="0" r="r" b="b"/>
            <a:pathLst>
              <a:path w="21600" h="21600" extrusionOk="0">
                <a:moveTo>
                  <a:pt x="21598" y="2696"/>
                </a:moveTo>
                <a:cubicBezTo>
                  <a:pt x="21573" y="2652"/>
                  <a:pt x="21546" y="2612"/>
                  <a:pt x="21510" y="2569"/>
                </a:cubicBezTo>
                <a:cubicBezTo>
                  <a:pt x="21443" y="2489"/>
                  <a:pt x="21360" y="2326"/>
                  <a:pt x="21038" y="2214"/>
                </a:cubicBezTo>
                <a:cubicBezTo>
                  <a:pt x="20948" y="2174"/>
                  <a:pt x="20890" y="2138"/>
                  <a:pt x="20811" y="2055"/>
                </a:cubicBezTo>
                <a:cubicBezTo>
                  <a:pt x="20695" y="1935"/>
                  <a:pt x="20570" y="1892"/>
                  <a:pt x="20442" y="1836"/>
                </a:cubicBezTo>
                <a:cubicBezTo>
                  <a:pt x="20256" y="1756"/>
                  <a:pt x="20068" y="1677"/>
                  <a:pt x="19882" y="1597"/>
                </a:cubicBezTo>
                <a:cubicBezTo>
                  <a:pt x="19629" y="1489"/>
                  <a:pt x="19371" y="1350"/>
                  <a:pt x="19111" y="1314"/>
                </a:cubicBezTo>
                <a:cubicBezTo>
                  <a:pt x="18746" y="1262"/>
                  <a:pt x="18414" y="1055"/>
                  <a:pt x="18058" y="940"/>
                </a:cubicBezTo>
                <a:cubicBezTo>
                  <a:pt x="17987" y="916"/>
                  <a:pt x="17915" y="928"/>
                  <a:pt x="17843" y="912"/>
                </a:cubicBezTo>
                <a:cubicBezTo>
                  <a:pt x="17680" y="876"/>
                  <a:pt x="17518" y="844"/>
                  <a:pt x="17355" y="820"/>
                </a:cubicBezTo>
                <a:cubicBezTo>
                  <a:pt x="17001" y="769"/>
                  <a:pt x="16645" y="649"/>
                  <a:pt x="16295" y="498"/>
                </a:cubicBezTo>
                <a:cubicBezTo>
                  <a:pt x="16120" y="422"/>
                  <a:pt x="15941" y="323"/>
                  <a:pt x="15764" y="267"/>
                </a:cubicBezTo>
                <a:cubicBezTo>
                  <a:pt x="15686" y="243"/>
                  <a:pt x="15605" y="263"/>
                  <a:pt x="15527" y="231"/>
                </a:cubicBezTo>
                <a:cubicBezTo>
                  <a:pt x="15466" y="207"/>
                  <a:pt x="15408" y="179"/>
                  <a:pt x="15348" y="151"/>
                </a:cubicBezTo>
                <a:cubicBezTo>
                  <a:pt x="15229" y="100"/>
                  <a:pt x="15110" y="52"/>
                  <a:pt x="14991" y="0"/>
                </a:cubicBezTo>
                <a:lnTo>
                  <a:pt x="5524" y="0"/>
                </a:lnTo>
                <a:cubicBezTo>
                  <a:pt x="5500" y="100"/>
                  <a:pt x="5471" y="175"/>
                  <a:pt x="5455" y="291"/>
                </a:cubicBezTo>
                <a:cubicBezTo>
                  <a:pt x="5444" y="378"/>
                  <a:pt x="5432" y="462"/>
                  <a:pt x="5421" y="550"/>
                </a:cubicBezTo>
                <a:cubicBezTo>
                  <a:pt x="5412" y="617"/>
                  <a:pt x="5403" y="685"/>
                  <a:pt x="5394" y="753"/>
                </a:cubicBezTo>
                <a:cubicBezTo>
                  <a:pt x="5381" y="860"/>
                  <a:pt x="5363" y="868"/>
                  <a:pt x="5336" y="948"/>
                </a:cubicBezTo>
                <a:cubicBezTo>
                  <a:pt x="5291" y="1083"/>
                  <a:pt x="5253" y="1231"/>
                  <a:pt x="5208" y="1370"/>
                </a:cubicBezTo>
                <a:cubicBezTo>
                  <a:pt x="5150" y="1553"/>
                  <a:pt x="5074" y="1732"/>
                  <a:pt x="5020" y="1919"/>
                </a:cubicBezTo>
                <a:cubicBezTo>
                  <a:pt x="4899" y="2358"/>
                  <a:pt x="4852" y="2839"/>
                  <a:pt x="4729" y="3277"/>
                </a:cubicBezTo>
                <a:cubicBezTo>
                  <a:pt x="4655" y="3544"/>
                  <a:pt x="4570" y="3807"/>
                  <a:pt x="4465" y="4062"/>
                </a:cubicBezTo>
                <a:cubicBezTo>
                  <a:pt x="4380" y="4269"/>
                  <a:pt x="4254" y="4444"/>
                  <a:pt x="4147" y="4619"/>
                </a:cubicBezTo>
                <a:cubicBezTo>
                  <a:pt x="4100" y="4695"/>
                  <a:pt x="4050" y="4767"/>
                  <a:pt x="3994" y="4827"/>
                </a:cubicBezTo>
                <a:cubicBezTo>
                  <a:pt x="3947" y="4878"/>
                  <a:pt x="3902" y="4946"/>
                  <a:pt x="3853" y="4986"/>
                </a:cubicBezTo>
                <a:cubicBezTo>
                  <a:pt x="3813" y="5018"/>
                  <a:pt x="3781" y="5002"/>
                  <a:pt x="3741" y="5022"/>
                </a:cubicBezTo>
                <a:cubicBezTo>
                  <a:pt x="3708" y="5042"/>
                  <a:pt x="3672" y="5093"/>
                  <a:pt x="3638" y="5121"/>
                </a:cubicBezTo>
                <a:cubicBezTo>
                  <a:pt x="3609" y="5145"/>
                  <a:pt x="3573" y="5161"/>
                  <a:pt x="3544" y="5173"/>
                </a:cubicBezTo>
                <a:cubicBezTo>
                  <a:pt x="3459" y="5205"/>
                  <a:pt x="3354" y="5205"/>
                  <a:pt x="3268" y="5209"/>
                </a:cubicBezTo>
                <a:cubicBezTo>
                  <a:pt x="3186" y="5213"/>
                  <a:pt x="3109" y="5173"/>
                  <a:pt x="3027" y="5137"/>
                </a:cubicBezTo>
                <a:cubicBezTo>
                  <a:pt x="2946" y="5101"/>
                  <a:pt x="2847" y="5089"/>
                  <a:pt x="2771" y="5030"/>
                </a:cubicBezTo>
                <a:cubicBezTo>
                  <a:pt x="2722" y="4994"/>
                  <a:pt x="2697" y="4938"/>
                  <a:pt x="2643" y="4910"/>
                </a:cubicBezTo>
                <a:cubicBezTo>
                  <a:pt x="2599" y="4886"/>
                  <a:pt x="2572" y="4870"/>
                  <a:pt x="2529" y="4835"/>
                </a:cubicBezTo>
                <a:cubicBezTo>
                  <a:pt x="2440" y="4751"/>
                  <a:pt x="2341" y="4691"/>
                  <a:pt x="2254" y="4612"/>
                </a:cubicBezTo>
                <a:cubicBezTo>
                  <a:pt x="2083" y="4456"/>
                  <a:pt x="1897" y="4325"/>
                  <a:pt x="1716" y="4205"/>
                </a:cubicBezTo>
                <a:cubicBezTo>
                  <a:pt x="1606" y="4134"/>
                  <a:pt x="1514" y="4062"/>
                  <a:pt x="1398" y="4014"/>
                </a:cubicBezTo>
                <a:cubicBezTo>
                  <a:pt x="1313" y="3978"/>
                  <a:pt x="1228" y="3942"/>
                  <a:pt x="1142" y="3907"/>
                </a:cubicBezTo>
                <a:cubicBezTo>
                  <a:pt x="1069" y="3875"/>
                  <a:pt x="981" y="3815"/>
                  <a:pt x="907" y="3811"/>
                </a:cubicBezTo>
                <a:cubicBezTo>
                  <a:pt x="880" y="3811"/>
                  <a:pt x="842" y="3823"/>
                  <a:pt x="813" y="3827"/>
                </a:cubicBezTo>
                <a:cubicBezTo>
                  <a:pt x="762" y="3831"/>
                  <a:pt x="710" y="3827"/>
                  <a:pt x="659" y="3835"/>
                </a:cubicBezTo>
                <a:cubicBezTo>
                  <a:pt x="488" y="3863"/>
                  <a:pt x="309" y="3950"/>
                  <a:pt x="170" y="4118"/>
                </a:cubicBezTo>
                <a:cubicBezTo>
                  <a:pt x="99" y="4201"/>
                  <a:pt x="49" y="4289"/>
                  <a:pt x="0" y="4392"/>
                </a:cubicBezTo>
                <a:lnTo>
                  <a:pt x="0" y="7208"/>
                </a:lnTo>
                <a:cubicBezTo>
                  <a:pt x="49" y="7315"/>
                  <a:pt x="101" y="7391"/>
                  <a:pt x="175" y="7487"/>
                </a:cubicBezTo>
                <a:cubicBezTo>
                  <a:pt x="318" y="7674"/>
                  <a:pt x="493" y="7785"/>
                  <a:pt x="659" y="7917"/>
                </a:cubicBezTo>
                <a:cubicBezTo>
                  <a:pt x="811" y="8036"/>
                  <a:pt x="1044" y="8112"/>
                  <a:pt x="1205" y="8108"/>
                </a:cubicBezTo>
                <a:cubicBezTo>
                  <a:pt x="1255" y="8108"/>
                  <a:pt x="1295" y="8148"/>
                  <a:pt x="1342" y="8156"/>
                </a:cubicBezTo>
                <a:cubicBezTo>
                  <a:pt x="1384" y="8160"/>
                  <a:pt x="1425" y="8140"/>
                  <a:pt x="1470" y="8144"/>
                </a:cubicBezTo>
                <a:cubicBezTo>
                  <a:pt x="1546" y="8152"/>
                  <a:pt x="1606" y="8128"/>
                  <a:pt x="1678" y="8124"/>
                </a:cubicBezTo>
                <a:cubicBezTo>
                  <a:pt x="1837" y="8116"/>
                  <a:pt x="2027" y="8080"/>
                  <a:pt x="2189" y="8144"/>
                </a:cubicBezTo>
                <a:cubicBezTo>
                  <a:pt x="2289" y="8184"/>
                  <a:pt x="2350" y="8152"/>
                  <a:pt x="2451" y="8196"/>
                </a:cubicBezTo>
                <a:cubicBezTo>
                  <a:pt x="2574" y="8251"/>
                  <a:pt x="2695" y="8279"/>
                  <a:pt x="2800" y="8399"/>
                </a:cubicBezTo>
                <a:cubicBezTo>
                  <a:pt x="2863" y="8466"/>
                  <a:pt x="2932" y="8554"/>
                  <a:pt x="2982" y="8642"/>
                </a:cubicBezTo>
                <a:cubicBezTo>
                  <a:pt x="3020" y="8709"/>
                  <a:pt x="3040" y="8805"/>
                  <a:pt x="3076" y="8881"/>
                </a:cubicBezTo>
                <a:cubicBezTo>
                  <a:pt x="3114" y="8956"/>
                  <a:pt x="3143" y="9000"/>
                  <a:pt x="3163" y="9100"/>
                </a:cubicBezTo>
                <a:cubicBezTo>
                  <a:pt x="3179" y="9171"/>
                  <a:pt x="3190" y="9247"/>
                  <a:pt x="3215" y="9311"/>
                </a:cubicBezTo>
                <a:cubicBezTo>
                  <a:pt x="3253" y="9418"/>
                  <a:pt x="3257" y="9478"/>
                  <a:pt x="3275" y="9589"/>
                </a:cubicBezTo>
                <a:cubicBezTo>
                  <a:pt x="3322" y="9868"/>
                  <a:pt x="3389" y="10155"/>
                  <a:pt x="3405" y="10442"/>
                </a:cubicBezTo>
                <a:cubicBezTo>
                  <a:pt x="3428" y="10864"/>
                  <a:pt x="3441" y="11290"/>
                  <a:pt x="3445" y="11708"/>
                </a:cubicBezTo>
                <a:cubicBezTo>
                  <a:pt x="3452" y="12234"/>
                  <a:pt x="3405" y="12763"/>
                  <a:pt x="3432" y="13297"/>
                </a:cubicBezTo>
                <a:cubicBezTo>
                  <a:pt x="3443" y="13520"/>
                  <a:pt x="3416" y="13703"/>
                  <a:pt x="3410" y="13922"/>
                </a:cubicBezTo>
                <a:cubicBezTo>
                  <a:pt x="3407" y="14018"/>
                  <a:pt x="3428" y="14097"/>
                  <a:pt x="3430" y="14185"/>
                </a:cubicBezTo>
                <a:cubicBezTo>
                  <a:pt x="3432" y="14269"/>
                  <a:pt x="3412" y="14340"/>
                  <a:pt x="3414" y="14420"/>
                </a:cubicBezTo>
                <a:cubicBezTo>
                  <a:pt x="3416" y="14512"/>
                  <a:pt x="3416" y="14567"/>
                  <a:pt x="3407" y="14663"/>
                </a:cubicBezTo>
                <a:cubicBezTo>
                  <a:pt x="3385" y="14910"/>
                  <a:pt x="3360" y="15169"/>
                  <a:pt x="3351" y="15419"/>
                </a:cubicBezTo>
                <a:cubicBezTo>
                  <a:pt x="3342" y="15674"/>
                  <a:pt x="3347" y="15941"/>
                  <a:pt x="3311" y="16188"/>
                </a:cubicBezTo>
                <a:cubicBezTo>
                  <a:pt x="3286" y="16355"/>
                  <a:pt x="3307" y="16499"/>
                  <a:pt x="3282" y="16666"/>
                </a:cubicBezTo>
                <a:cubicBezTo>
                  <a:pt x="3244" y="16921"/>
                  <a:pt x="3264" y="17188"/>
                  <a:pt x="3251" y="17446"/>
                </a:cubicBezTo>
                <a:cubicBezTo>
                  <a:pt x="3235" y="17737"/>
                  <a:pt x="3230" y="18108"/>
                  <a:pt x="3275" y="18390"/>
                </a:cubicBezTo>
                <a:cubicBezTo>
                  <a:pt x="3322" y="18681"/>
                  <a:pt x="3365" y="19123"/>
                  <a:pt x="3497" y="19342"/>
                </a:cubicBezTo>
                <a:cubicBezTo>
                  <a:pt x="3555" y="19438"/>
                  <a:pt x="3616" y="19489"/>
                  <a:pt x="3681" y="19573"/>
                </a:cubicBezTo>
                <a:cubicBezTo>
                  <a:pt x="3770" y="19685"/>
                  <a:pt x="3835" y="19792"/>
                  <a:pt x="3943" y="19856"/>
                </a:cubicBezTo>
                <a:cubicBezTo>
                  <a:pt x="4032" y="19908"/>
                  <a:pt x="4102" y="19983"/>
                  <a:pt x="4196" y="20023"/>
                </a:cubicBezTo>
                <a:cubicBezTo>
                  <a:pt x="4308" y="20071"/>
                  <a:pt x="4420" y="20123"/>
                  <a:pt x="4534" y="20166"/>
                </a:cubicBezTo>
                <a:cubicBezTo>
                  <a:pt x="4633" y="20206"/>
                  <a:pt x="4720" y="20182"/>
                  <a:pt x="4821" y="20226"/>
                </a:cubicBezTo>
                <a:cubicBezTo>
                  <a:pt x="4962" y="20290"/>
                  <a:pt x="5103" y="20346"/>
                  <a:pt x="5247" y="20405"/>
                </a:cubicBezTo>
                <a:cubicBezTo>
                  <a:pt x="5605" y="20557"/>
                  <a:pt x="5966" y="20712"/>
                  <a:pt x="6324" y="20863"/>
                </a:cubicBezTo>
                <a:cubicBezTo>
                  <a:pt x="6443" y="20915"/>
                  <a:pt x="6559" y="20963"/>
                  <a:pt x="6678" y="21015"/>
                </a:cubicBezTo>
                <a:cubicBezTo>
                  <a:pt x="6795" y="21066"/>
                  <a:pt x="6895" y="21094"/>
                  <a:pt x="7014" y="21114"/>
                </a:cubicBezTo>
                <a:cubicBezTo>
                  <a:pt x="7124" y="21134"/>
                  <a:pt x="7229" y="21174"/>
                  <a:pt x="7341" y="21174"/>
                </a:cubicBezTo>
                <a:cubicBezTo>
                  <a:pt x="7426" y="21178"/>
                  <a:pt x="7516" y="21158"/>
                  <a:pt x="7601" y="21170"/>
                </a:cubicBezTo>
                <a:cubicBezTo>
                  <a:pt x="8094" y="21250"/>
                  <a:pt x="8578" y="21409"/>
                  <a:pt x="9062" y="21600"/>
                </a:cubicBezTo>
                <a:lnTo>
                  <a:pt x="19407" y="21600"/>
                </a:lnTo>
                <a:cubicBezTo>
                  <a:pt x="19434" y="21473"/>
                  <a:pt x="19461" y="21345"/>
                  <a:pt x="19490" y="21222"/>
                </a:cubicBezTo>
                <a:cubicBezTo>
                  <a:pt x="19600" y="20760"/>
                  <a:pt x="19647" y="20254"/>
                  <a:pt x="19712" y="19768"/>
                </a:cubicBezTo>
                <a:cubicBezTo>
                  <a:pt x="19864" y="18629"/>
                  <a:pt x="20018" y="17494"/>
                  <a:pt x="20171" y="16355"/>
                </a:cubicBezTo>
                <a:cubicBezTo>
                  <a:pt x="20323" y="15232"/>
                  <a:pt x="20471" y="14105"/>
                  <a:pt x="20626" y="12986"/>
                </a:cubicBezTo>
                <a:cubicBezTo>
                  <a:pt x="20708" y="12389"/>
                  <a:pt x="20751" y="11780"/>
                  <a:pt x="20834" y="11182"/>
                </a:cubicBezTo>
                <a:cubicBezTo>
                  <a:pt x="20881" y="10836"/>
                  <a:pt x="20930" y="10485"/>
                  <a:pt x="20975" y="10139"/>
                </a:cubicBezTo>
                <a:cubicBezTo>
                  <a:pt x="21004" y="9904"/>
                  <a:pt x="21071" y="9705"/>
                  <a:pt x="21103" y="9466"/>
                </a:cubicBezTo>
                <a:cubicBezTo>
                  <a:pt x="21143" y="9163"/>
                  <a:pt x="21183" y="8865"/>
                  <a:pt x="21224" y="8562"/>
                </a:cubicBezTo>
                <a:cubicBezTo>
                  <a:pt x="21273" y="8204"/>
                  <a:pt x="21320" y="7845"/>
                  <a:pt x="21369" y="7487"/>
                </a:cubicBezTo>
                <a:cubicBezTo>
                  <a:pt x="21396" y="7292"/>
                  <a:pt x="21421" y="7100"/>
                  <a:pt x="21448" y="6905"/>
                </a:cubicBezTo>
                <a:cubicBezTo>
                  <a:pt x="21475" y="6718"/>
                  <a:pt x="21463" y="6539"/>
                  <a:pt x="21484" y="6352"/>
                </a:cubicBezTo>
                <a:cubicBezTo>
                  <a:pt x="21506" y="6141"/>
                  <a:pt x="21542" y="5954"/>
                  <a:pt x="21593" y="5762"/>
                </a:cubicBezTo>
                <a:cubicBezTo>
                  <a:pt x="21596" y="5754"/>
                  <a:pt x="21598" y="5742"/>
                  <a:pt x="21600" y="5735"/>
                </a:cubicBezTo>
                <a:lnTo>
                  <a:pt x="21600" y="2696"/>
                </a:lnTo>
                <a:close/>
                <a:moveTo>
                  <a:pt x="1774" y="5993"/>
                </a:moveTo>
                <a:cubicBezTo>
                  <a:pt x="1712" y="6435"/>
                  <a:pt x="1615" y="6642"/>
                  <a:pt x="1510" y="6802"/>
                </a:cubicBezTo>
                <a:cubicBezTo>
                  <a:pt x="1461" y="6877"/>
                  <a:pt x="1400" y="6929"/>
                  <a:pt x="1337" y="6957"/>
                </a:cubicBezTo>
                <a:cubicBezTo>
                  <a:pt x="1313" y="6969"/>
                  <a:pt x="1279" y="7001"/>
                  <a:pt x="1255" y="7005"/>
                </a:cubicBezTo>
                <a:cubicBezTo>
                  <a:pt x="1228" y="7005"/>
                  <a:pt x="1207" y="6981"/>
                  <a:pt x="1181" y="6981"/>
                </a:cubicBezTo>
                <a:cubicBezTo>
                  <a:pt x="1167" y="6981"/>
                  <a:pt x="1156" y="7005"/>
                  <a:pt x="1147" y="7005"/>
                </a:cubicBezTo>
                <a:cubicBezTo>
                  <a:pt x="1107" y="7001"/>
                  <a:pt x="1064" y="6961"/>
                  <a:pt x="1024" y="6961"/>
                </a:cubicBezTo>
                <a:cubicBezTo>
                  <a:pt x="990" y="6961"/>
                  <a:pt x="979" y="6985"/>
                  <a:pt x="943" y="6977"/>
                </a:cubicBezTo>
                <a:cubicBezTo>
                  <a:pt x="874" y="6961"/>
                  <a:pt x="824" y="6917"/>
                  <a:pt x="771" y="6854"/>
                </a:cubicBezTo>
                <a:cubicBezTo>
                  <a:pt x="744" y="6822"/>
                  <a:pt x="703" y="6810"/>
                  <a:pt x="681" y="6762"/>
                </a:cubicBezTo>
                <a:cubicBezTo>
                  <a:pt x="665" y="6730"/>
                  <a:pt x="650" y="6690"/>
                  <a:pt x="634" y="6662"/>
                </a:cubicBezTo>
                <a:cubicBezTo>
                  <a:pt x="598" y="6587"/>
                  <a:pt x="553" y="6507"/>
                  <a:pt x="533" y="6408"/>
                </a:cubicBezTo>
                <a:cubicBezTo>
                  <a:pt x="511" y="6284"/>
                  <a:pt x="502" y="6157"/>
                  <a:pt x="500" y="6033"/>
                </a:cubicBezTo>
                <a:cubicBezTo>
                  <a:pt x="500" y="5973"/>
                  <a:pt x="486" y="5962"/>
                  <a:pt x="495" y="5890"/>
                </a:cubicBezTo>
                <a:cubicBezTo>
                  <a:pt x="502" y="5826"/>
                  <a:pt x="513" y="5758"/>
                  <a:pt x="522" y="5695"/>
                </a:cubicBezTo>
                <a:cubicBezTo>
                  <a:pt x="540" y="5555"/>
                  <a:pt x="556" y="5444"/>
                  <a:pt x="605" y="5328"/>
                </a:cubicBezTo>
                <a:cubicBezTo>
                  <a:pt x="634" y="5257"/>
                  <a:pt x="677" y="5197"/>
                  <a:pt x="712" y="5133"/>
                </a:cubicBezTo>
                <a:cubicBezTo>
                  <a:pt x="802" y="4978"/>
                  <a:pt x="889" y="4842"/>
                  <a:pt x="1022" y="4803"/>
                </a:cubicBezTo>
                <a:cubicBezTo>
                  <a:pt x="1086" y="4783"/>
                  <a:pt x="1142" y="4759"/>
                  <a:pt x="1210" y="4791"/>
                </a:cubicBezTo>
                <a:cubicBezTo>
                  <a:pt x="1279" y="4823"/>
                  <a:pt x="1351" y="4846"/>
                  <a:pt x="1411" y="4898"/>
                </a:cubicBezTo>
                <a:cubicBezTo>
                  <a:pt x="1505" y="4982"/>
                  <a:pt x="1642" y="5169"/>
                  <a:pt x="1685" y="5360"/>
                </a:cubicBezTo>
                <a:cubicBezTo>
                  <a:pt x="1705" y="5456"/>
                  <a:pt x="1727" y="5575"/>
                  <a:pt x="1743" y="5679"/>
                </a:cubicBezTo>
                <a:cubicBezTo>
                  <a:pt x="1752" y="5770"/>
                  <a:pt x="1797" y="5898"/>
                  <a:pt x="1774" y="5993"/>
                </a:cubicBezTo>
                <a:close/>
                <a:moveTo>
                  <a:pt x="6423" y="19394"/>
                </a:moveTo>
                <a:cubicBezTo>
                  <a:pt x="6400" y="19382"/>
                  <a:pt x="6371" y="19414"/>
                  <a:pt x="6358" y="19358"/>
                </a:cubicBezTo>
                <a:cubicBezTo>
                  <a:pt x="6313" y="19410"/>
                  <a:pt x="6176" y="19306"/>
                  <a:pt x="6125" y="19286"/>
                </a:cubicBezTo>
                <a:cubicBezTo>
                  <a:pt x="6040" y="19250"/>
                  <a:pt x="5977" y="19270"/>
                  <a:pt x="5889" y="19231"/>
                </a:cubicBezTo>
                <a:cubicBezTo>
                  <a:pt x="5688" y="19143"/>
                  <a:pt x="5486" y="19059"/>
                  <a:pt x="5285" y="18972"/>
                </a:cubicBezTo>
                <a:cubicBezTo>
                  <a:pt x="5240" y="18952"/>
                  <a:pt x="5195" y="18940"/>
                  <a:pt x="5152" y="18916"/>
                </a:cubicBezTo>
                <a:cubicBezTo>
                  <a:pt x="5099" y="18888"/>
                  <a:pt x="5061" y="18828"/>
                  <a:pt x="5005" y="18804"/>
                </a:cubicBezTo>
                <a:cubicBezTo>
                  <a:pt x="4962" y="18785"/>
                  <a:pt x="4919" y="18773"/>
                  <a:pt x="4877" y="18753"/>
                </a:cubicBezTo>
                <a:cubicBezTo>
                  <a:pt x="4837" y="18733"/>
                  <a:pt x="4816" y="18689"/>
                  <a:pt x="4783" y="18665"/>
                </a:cubicBezTo>
                <a:cubicBezTo>
                  <a:pt x="4758" y="18649"/>
                  <a:pt x="4727" y="18657"/>
                  <a:pt x="4704" y="18637"/>
                </a:cubicBezTo>
                <a:cubicBezTo>
                  <a:pt x="4693" y="18625"/>
                  <a:pt x="4687" y="18593"/>
                  <a:pt x="4680" y="18589"/>
                </a:cubicBezTo>
                <a:cubicBezTo>
                  <a:pt x="4653" y="18565"/>
                  <a:pt x="4630" y="18538"/>
                  <a:pt x="4608" y="18514"/>
                </a:cubicBezTo>
                <a:cubicBezTo>
                  <a:pt x="4552" y="18454"/>
                  <a:pt x="4496" y="18382"/>
                  <a:pt x="4447" y="18311"/>
                </a:cubicBezTo>
                <a:cubicBezTo>
                  <a:pt x="4256" y="18028"/>
                  <a:pt x="4142" y="17566"/>
                  <a:pt x="4124" y="17148"/>
                </a:cubicBezTo>
                <a:cubicBezTo>
                  <a:pt x="4122" y="17088"/>
                  <a:pt x="4117" y="17028"/>
                  <a:pt x="4122" y="16965"/>
                </a:cubicBezTo>
                <a:cubicBezTo>
                  <a:pt x="4126" y="16909"/>
                  <a:pt x="4149" y="16845"/>
                  <a:pt x="4147" y="16789"/>
                </a:cubicBezTo>
                <a:cubicBezTo>
                  <a:pt x="4147" y="16730"/>
                  <a:pt x="4138" y="16694"/>
                  <a:pt x="4140" y="16630"/>
                </a:cubicBezTo>
                <a:cubicBezTo>
                  <a:pt x="4142" y="16566"/>
                  <a:pt x="4133" y="16507"/>
                  <a:pt x="4135" y="16443"/>
                </a:cubicBezTo>
                <a:cubicBezTo>
                  <a:pt x="4140" y="16379"/>
                  <a:pt x="4162" y="16315"/>
                  <a:pt x="4165" y="16248"/>
                </a:cubicBezTo>
                <a:cubicBezTo>
                  <a:pt x="4167" y="16180"/>
                  <a:pt x="4153" y="16104"/>
                  <a:pt x="4151" y="16037"/>
                </a:cubicBezTo>
                <a:cubicBezTo>
                  <a:pt x="4149" y="15909"/>
                  <a:pt x="4151" y="15798"/>
                  <a:pt x="4160" y="15674"/>
                </a:cubicBezTo>
                <a:cubicBezTo>
                  <a:pt x="4169" y="15539"/>
                  <a:pt x="4162" y="15396"/>
                  <a:pt x="4162" y="15264"/>
                </a:cubicBezTo>
                <a:cubicBezTo>
                  <a:pt x="4162" y="15204"/>
                  <a:pt x="4171" y="15161"/>
                  <a:pt x="4169" y="15105"/>
                </a:cubicBezTo>
                <a:cubicBezTo>
                  <a:pt x="4167" y="15045"/>
                  <a:pt x="4153" y="14977"/>
                  <a:pt x="4153" y="14914"/>
                </a:cubicBezTo>
                <a:cubicBezTo>
                  <a:pt x="4153" y="14802"/>
                  <a:pt x="4156" y="14691"/>
                  <a:pt x="4133" y="14583"/>
                </a:cubicBezTo>
                <a:cubicBezTo>
                  <a:pt x="4113" y="14492"/>
                  <a:pt x="4093" y="14356"/>
                  <a:pt x="4053" y="14277"/>
                </a:cubicBezTo>
                <a:cubicBezTo>
                  <a:pt x="4182" y="14527"/>
                  <a:pt x="4182" y="14539"/>
                  <a:pt x="4182" y="14551"/>
                </a:cubicBezTo>
                <a:cubicBezTo>
                  <a:pt x="4196" y="14563"/>
                  <a:pt x="4209" y="14575"/>
                  <a:pt x="4221" y="14587"/>
                </a:cubicBezTo>
                <a:cubicBezTo>
                  <a:pt x="4212" y="14687"/>
                  <a:pt x="4277" y="14794"/>
                  <a:pt x="4292" y="14886"/>
                </a:cubicBezTo>
                <a:cubicBezTo>
                  <a:pt x="4312" y="14989"/>
                  <a:pt x="4319" y="15101"/>
                  <a:pt x="4330" y="15200"/>
                </a:cubicBezTo>
                <a:cubicBezTo>
                  <a:pt x="4342" y="15304"/>
                  <a:pt x="4357" y="15423"/>
                  <a:pt x="4362" y="15523"/>
                </a:cubicBezTo>
                <a:cubicBezTo>
                  <a:pt x="4364" y="15599"/>
                  <a:pt x="4359" y="15666"/>
                  <a:pt x="4364" y="15742"/>
                </a:cubicBezTo>
                <a:cubicBezTo>
                  <a:pt x="4368" y="15814"/>
                  <a:pt x="4384" y="15889"/>
                  <a:pt x="4386" y="15957"/>
                </a:cubicBezTo>
                <a:cubicBezTo>
                  <a:pt x="4393" y="16164"/>
                  <a:pt x="4409" y="16391"/>
                  <a:pt x="4424" y="16594"/>
                </a:cubicBezTo>
                <a:cubicBezTo>
                  <a:pt x="4431" y="16702"/>
                  <a:pt x="4445" y="16849"/>
                  <a:pt x="4471" y="16953"/>
                </a:cubicBezTo>
                <a:cubicBezTo>
                  <a:pt x="4494" y="17044"/>
                  <a:pt x="4530" y="17136"/>
                  <a:pt x="4550" y="17227"/>
                </a:cubicBezTo>
                <a:cubicBezTo>
                  <a:pt x="4563" y="17291"/>
                  <a:pt x="4568" y="17315"/>
                  <a:pt x="4588" y="17375"/>
                </a:cubicBezTo>
                <a:cubicBezTo>
                  <a:pt x="4613" y="17442"/>
                  <a:pt x="4642" y="17502"/>
                  <a:pt x="4669" y="17566"/>
                </a:cubicBezTo>
                <a:cubicBezTo>
                  <a:pt x="4704" y="17654"/>
                  <a:pt x="4747" y="17709"/>
                  <a:pt x="4790" y="17789"/>
                </a:cubicBezTo>
                <a:cubicBezTo>
                  <a:pt x="4888" y="17976"/>
                  <a:pt x="4998" y="18139"/>
                  <a:pt x="5130" y="18255"/>
                </a:cubicBezTo>
                <a:cubicBezTo>
                  <a:pt x="5164" y="18283"/>
                  <a:pt x="5197" y="18303"/>
                  <a:pt x="5229" y="18331"/>
                </a:cubicBezTo>
                <a:cubicBezTo>
                  <a:pt x="5258" y="18358"/>
                  <a:pt x="5278" y="18370"/>
                  <a:pt x="5316" y="18390"/>
                </a:cubicBezTo>
                <a:cubicBezTo>
                  <a:pt x="5361" y="18414"/>
                  <a:pt x="5361" y="18442"/>
                  <a:pt x="5397" y="18474"/>
                </a:cubicBezTo>
                <a:cubicBezTo>
                  <a:pt x="5426" y="18502"/>
                  <a:pt x="5464" y="18494"/>
                  <a:pt x="5493" y="18522"/>
                </a:cubicBezTo>
                <a:cubicBezTo>
                  <a:pt x="5504" y="18534"/>
                  <a:pt x="5518" y="18562"/>
                  <a:pt x="5531" y="18573"/>
                </a:cubicBezTo>
                <a:cubicBezTo>
                  <a:pt x="5544" y="18585"/>
                  <a:pt x="5565" y="18585"/>
                  <a:pt x="5580" y="18597"/>
                </a:cubicBezTo>
                <a:cubicBezTo>
                  <a:pt x="5594" y="18609"/>
                  <a:pt x="5592" y="18637"/>
                  <a:pt x="5605" y="18645"/>
                </a:cubicBezTo>
                <a:cubicBezTo>
                  <a:pt x="5621" y="18657"/>
                  <a:pt x="5641" y="18657"/>
                  <a:pt x="5654" y="18669"/>
                </a:cubicBezTo>
                <a:cubicBezTo>
                  <a:pt x="5683" y="18697"/>
                  <a:pt x="5706" y="18725"/>
                  <a:pt x="5737" y="18753"/>
                </a:cubicBezTo>
                <a:cubicBezTo>
                  <a:pt x="5764" y="18777"/>
                  <a:pt x="5782" y="18808"/>
                  <a:pt x="5807" y="18832"/>
                </a:cubicBezTo>
                <a:cubicBezTo>
                  <a:pt x="5838" y="18860"/>
                  <a:pt x="5876" y="18868"/>
                  <a:pt x="5907" y="18896"/>
                </a:cubicBezTo>
                <a:cubicBezTo>
                  <a:pt x="5934" y="18920"/>
                  <a:pt x="5961" y="18936"/>
                  <a:pt x="5993" y="18960"/>
                </a:cubicBezTo>
                <a:cubicBezTo>
                  <a:pt x="6055" y="19008"/>
                  <a:pt x="6118" y="19111"/>
                  <a:pt x="6174" y="19159"/>
                </a:cubicBezTo>
                <a:cubicBezTo>
                  <a:pt x="6230" y="19211"/>
                  <a:pt x="6282" y="19258"/>
                  <a:pt x="6338" y="19306"/>
                </a:cubicBezTo>
                <a:cubicBezTo>
                  <a:pt x="6376" y="19342"/>
                  <a:pt x="6488" y="19362"/>
                  <a:pt x="6512" y="19430"/>
                </a:cubicBezTo>
                <a:cubicBezTo>
                  <a:pt x="6476" y="19462"/>
                  <a:pt x="6456" y="19410"/>
                  <a:pt x="6423" y="19394"/>
                </a:cubicBezTo>
                <a:close/>
                <a:moveTo>
                  <a:pt x="20885" y="4946"/>
                </a:moveTo>
                <a:cubicBezTo>
                  <a:pt x="20876" y="5058"/>
                  <a:pt x="20847" y="5157"/>
                  <a:pt x="20843" y="5269"/>
                </a:cubicBezTo>
                <a:cubicBezTo>
                  <a:pt x="20838" y="5364"/>
                  <a:pt x="20836" y="5464"/>
                  <a:pt x="20832" y="5559"/>
                </a:cubicBezTo>
                <a:cubicBezTo>
                  <a:pt x="20818" y="5838"/>
                  <a:pt x="20782" y="6097"/>
                  <a:pt x="20746" y="6372"/>
                </a:cubicBezTo>
                <a:cubicBezTo>
                  <a:pt x="20715" y="6611"/>
                  <a:pt x="20682" y="6850"/>
                  <a:pt x="20650" y="7088"/>
                </a:cubicBezTo>
                <a:cubicBezTo>
                  <a:pt x="20643" y="7144"/>
                  <a:pt x="20641" y="7224"/>
                  <a:pt x="20626" y="7276"/>
                </a:cubicBezTo>
                <a:cubicBezTo>
                  <a:pt x="20610" y="7327"/>
                  <a:pt x="20594" y="7331"/>
                  <a:pt x="20581" y="7391"/>
                </a:cubicBezTo>
                <a:cubicBezTo>
                  <a:pt x="20572" y="7439"/>
                  <a:pt x="20574" y="7499"/>
                  <a:pt x="20561" y="7546"/>
                </a:cubicBezTo>
                <a:cubicBezTo>
                  <a:pt x="20552" y="7582"/>
                  <a:pt x="20529" y="7606"/>
                  <a:pt x="20520" y="7642"/>
                </a:cubicBezTo>
                <a:cubicBezTo>
                  <a:pt x="20554" y="7431"/>
                  <a:pt x="20603" y="7184"/>
                  <a:pt x="20608" y="6969"/>
                </a:cubicBezTo>
                <a:cubicBezTo>
                  <a:pt x="20610" y="6913"/>
                  <a:pt x="20594" y="6893"/>
                  <a:pt x="20603" y="6826"/>
                </a:cubicBezTo>
                <a:cubicBezTo>
                  <a:pt x="20610" y="6762"/>
                  <a:pt x="20612" y="6726"/>
                  <a:pt x="20612" y="6666"/>
                </a:cubicBezTo>
                <a:cubicBezTo>
                  <a:pt x="20610" y="6551"/>
                  <a:pt x="20630" y="6431"/>
                  <a:pt x="20646" y="6312"/>
                </a:cubicBezTo>
                <a:cubicBezTo>
                  <a:pt x="20661" y="6200"/>
                  <a:pt x="20688" y="6077"/>
                  <a:pt x="20686" y="5962"/>
                </a:cubicBezTo>
                <a:cubicBezTo>
                  <a:pt x="20684" y="5898"/>
                  <a:pt x="20690" y="5842"/>
                  <a:pt x="20690" y="5778"/>
                </a:cubicBezTo>
                <a:cubicBezTo>
                  <a:pt x="20690" y="5735"/>
                  <a:pt x="20673" y="5679"/>
                  <a:pt x="20668" y="5635"/>
                </a:cubicBezTo>
                <a:cubicBezTo>
                  <a:pt x="20659" y="5531"/>
                  <a:pt x="20664" y="5400"/>
                  <a:pt x="20661" y="5288"/>
                </a:cubicBezTo>
                <a:cubicBezTo>
                  <a:pt x="20659" y="5233"/>
                  <a:pt x="20664" y="5185"/>
                  <a:pt x="20664" y="5129"/>
                </a:cubicBezTo>
                <a:cubicBezTo>
                  <a:pt x="20664" y="5065"/>
                  <a:pt x="20648" y="4982"/>
                  <a:pt x="20648" y="4930"/>
                </a:cubicBezTo>
                <a:cubicBezTo>
                  <a:pt x="20648" y="4874"/>
                  <a:pt x="20659" y="4827"/>
                  <a:pt x="20657" y="4771"/>
                </a:cubicBezTo>
                <a:cubicBezTo>
                  <a:pt x="20657" y="4735"/>
                  <a:pt x="20632" y="4683"/>
                  <a:pt x="20632" y="4647"/>
                </a:cubicBezTo>
                <a:cubicBezTo>
                  <a:pt x="20628" y="4540"/>
                  <a:pt x="20628" y="4452"/>
                  <a:pt x="20612" y="4349"/>
                </a:cubicBezTo>
                <a:cubicBezTo>
                  <a:pt x="20585" y="4165"/>
                  <a:pt x="20520" y="4030"/>
                  <a:pt x="20435" y="3919"/>
                </a:cubicBezTo>
                <a:cubicBezTo>
                  <a:pt x="20343" y="3795"/>
                  <a:pt x="20229" y="3688"/>
                  <a:pt x="20124" y="3580"/>
                </a:cubicBezTo>
                <a:cubicBezTo>
                  <a:pt x="20061" y="3516"/>
                  <a:pt x="19998" y="3453"/>
                  <a:pt x="19936" y="3385"/>
                </a:cubicBezTo>
                <a:cubicBezTo>
                  <a:pt x="19864" y="3309"/>
                  <a:pt x="19788" y="3309"/>
                  <a:pt x="19709" y="3254"/>
                </a:cubicBezTo>
                <a:cubicBezTo>
                  <a:pt x="19676" y="3234"/>
                  <a:pt x="19669" y="3202"/>
                  <a:pt x="19642" y="3174"/>
                </a:cubicBezTo>
                <a:cubicBezTo>
                  <a:pt x="19606" y="3142"/>
                  <a:pt x="19552" y="3138"/>
                  <a:pt x="19512" y="3122"/>
                </a:cubicBezTo>
                <a:cubicBezTo>
                  <a:pt x="19429" y="3086"/>
                  <a:pt x="19360" y="3058"/>
                  <a:pt x="19288" y="2991"/>
                </a:cubicBezTo>
                <a:cubicBezTo>
                  <a:pt x="19223" y="2931"/>
                  <a:pt x="19134" y="2915"/>
                  <a:pt x="19060" y="2883"/>
                </a:cubicBezTo>
                <a:cubicBezTo>
                  <a:pt x="18986" y="2851"/>
                  <a:pt x="18880" y="2772"/>
                  <a:pt x="18809" y="2784"/>
                </a:cubicBezTo>
                <a:cubicBezTo>
                  <a:pt x="18806" y="2796"/>
                  <a:pt x="18802" y="2808"/>
                  <a:pt x="18679" y="2720"/>
                </a:cubicBezTo>
                <a:cubicBezTo>
                  <a:pt x="18742" y="2748"/>
                  <a:pt x="18798" y="2724"/>
                  <a:pt x="18862" y="2752"/>
                </a:cubicBezTo>
                <a:cubicBezTo>
                  <a:pt x="18968" y="2800"/>
                  <a:pt x="19073" y="2812"/>
                  <a:pt x="19181" y="2843"/>
                </a:cubicBezTo>
                <a:cubicBezTo>
                  <a:pt x="19263" y="2867"/>
                  <a:pt x="19342" y="2863"/>
                  <a:pt x="19425" y="2899"/>
                </a:cubicBezTo>
                <a:cubicBezTo>
                  <a:pt x="19552" y="2955"/>
                  <a:pt x="19682" y="2959"/>
                  <a:pt x="19810" y="3019"/>
                </a:cubicBezTo>
                <a:cubicBezTo>
                  <a:pt x="19942" y="3078"/>
                  <a:pt x="20074" y="3134"/>
                  <a:pt x="20207" y="3190"/>
                </a:cubicBezTo>
                <a:cubicBezTo>
                  <a:pt x="20272" y="3218"/>
                  <a:pt x="20314" y="3281"/>
                  <a:pt x="20379" y="3309"/>
                </a:cubicBezTo>
                <a:cubicBezTo>
                  <a:pt x="20406" y="3321"/>
                  <a:pt x="20426" y="3329"/>
                  <a:pt x="20449" y="3349"/>
                </a:cubicBezTo>
                <a:cubicBezTo>
                  <a:pt x="20455" y="3357"/>
                  <a:pt x="20455" y="3381"/>
                  <a:pt x="20464" y="3389"/>
                </a:cubicBezTo>
                <a:cubicBezTo>
                  <a:pt x="20484" y="3405"/>
                  <a:pt x="20509" y="3401"/>
                  <a:pt x="20527" y="3417"/>
                </a:cubicBezTo>
                <a:cubicBezTo>
                  <a:pt x="20563" y="3449"/>
                  <a:pt x="20599" y="3508"/>
                  <a:pt x="20632" y="3552"/>
                </a:cubicBezTo>
                <a:cubicBezTo>
                  <a:pt x="20677" y="3608"/>
                  <a:pt x="20724" y="3676"/>
                  <a:pt x="20762" y="3751"/>
                </a:cubicBezTo>
                <a:cubicBezTo>
                  <a:pt x="20827" y="3883"/>
                  <a:pt x="20863" y="4026"/>
                  <a:pt x="20883" y="4189"/>
                </a:cubicBezTo>
                <a:cubicBezTo>
                  <a:pt x="20897" y="4293"/>
                  <a:pt x="20894" y="4388"/>
                  <a:pt x="20892" y="4496"/>
                </a:cubicBezTo>
                <a:cubicBezTo>
                  <a:pt x="20885" y="4643"/>
                  <a:pt x="20897" y="4799"/>
                  <a:pt x="20885" y="4946"/>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3098800" y="365125"/>
            <a:ext cx="7264400"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2590800" y="1825625"/>
            <a:ext cx="8394700" cy="43513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blipFill dpi="0" rotWithShape="1">
          <a:blip r:embed="rId2">
            <a:alphaModFix amt="75000"/>
            <a:lum/>
          </a:blip>
          <a:srcRect/>
          <a:stretch>
            <a:fillRect/>
          </a:stretch>
        </a:blipFill>
        <a:effectLst/>
      </p:bgPr>
    </p:bg>
    <p:spTree>
      <p:nvGrpSpPr>
        <p:cNvPr id="1" name=""/>
        <p:cNvGrpSpPr/>
        <p:nvPr/>
      </p:nvGrpSpPr>
      <p:grpSpPr>
        <a:xfrm>
          <a:off x="0" y="0"/>
          <a:ext cx="0" cy="0"/>
          <a:chOff x="0" y="0"/>
          <a:chExt cx="0" cy="0"/>
        </a:xfrm>
      </p:grpSpPr>
      <p:sp>
        <p:nvSpPr>
          <p:cNvPr id="15" name="Shape">
            <a:extLst>
              <a:ext uri="{FF2B5EF4-FFF2-40B4-BE49-F238E27FC236}">
                <a16:creationId xmlns:a16="http://schemas.microsoft.com/office/drawing/2014/main" id="{5C2251B1-489D-9343-80CC-9EF699BE2249}"/>
              </a:ext>
            </a:extLst>
          </p:cNvPr>
          <p:cNvSpPr/>
          <p:nvPr userDrawn="1"/>
        </p:nvSpPr>
        <p:spPr>
          <a:xfrm>
            <a:off x="0" y="497716"/>
            <a:ext cx="8402469" cy="6360284"/>
          </a:xfrm>
          <a:custGeom>
            <a:avLst/>
            <a:gdLst/>
            <a:ahLst/>
            <a:cxnLst>
              <a:cxn ang="0">
                <a:pos x="wd2" y="hd2"/>
              </a:cxn>
              <a:cxn ang="5400000">
                <a:pos x="wd2" y="hd2"/>
              </a:cxn>
              <a:cxn ang="10800000">
                <a:pos x="wd2" y="hd2"/>
              </a:cxn>
              <a:cxn ang="16200000">
                <a:pos x="wd2" y="hd2"/>
              </a:cxn>
            </a:cxnLst>
            <a:rect l="0" t="0" r="r" b="b"/>
            <a:pathLst>
              <a:path w="21594" h="21592" extrusionOk="0">
                <a:moveTo>
                  <a:pt x="21469" y="5769"/>
                </a:moveTo>
                <a:cubicBezTo>
                  <a:pt x="21365" y="5442"/>
                  <a:pt x="21303" y="5049"/>
                  <a:pt x="21058" y="4864"/>
                </a:cubicBezTo>
                <a:cubicBezTo>
                  <a:pt x="20954" y="4782"/>
                  <a:pt x="20833" y="4717"/>
                  <a:pt x="20715" y="4657"/>
                </a:cubicBezTo>
                <a:cubicBezTo>
                  <a:pt x="20595" y="4597"/>
                  <a:pt x="20513" y="4588"/>
                  <a:pt x="20383" y="4588"/>
                </a:cubicBezTo>
                <a:cubicBezTo>
                  <a:pt x="20200" y="4588"/>
                  <a:pt x="20017" y="4661"/>
                  <a:pt x="19834" y="4717"/>
                </a:cubicBezTo>
                <a:cubicBezTo>
                  <a:pt x="19668" y="4769"/>
                  <a:pt x="19449" y="4911"/>
                  <a:pt x="19319" y="5041"/>
                </a:cubicBezTo>
                <a:cubicBezTo>
                  <a:pt x="19276" y="5084"/>
                  <a:pt x="19230" y="5088"/>
                  <a:pt x="19188" y="5123"/>
                </a:cubicBezTo>
                <a:cubicBezTo>
                  <a:pt x="19149" y="5153"/>
                  <a:pt x="19126" y="5200"/>
                  <a:pt x="19087" y="5235"/>
                </a:cubicBezTo>
                <a:cubicBezTo>
                  <a:pt x="19022" y="5291"/>
                  <a:pt x="18979" y="5355"/>
                  <a:pt x="18920" y="5416"/>
                </a:cubicBezTo>
                <a:cubicBezTo>
                  <a:pt x="18793" y="5549"/>
                  <a:pt x="18649" y="5726"/>
                  <a:pt x="18493" y="5817"/>
                </a:cubicBezTo>
                <a:cubicBezTo>
                  <a:pt x="18395" y="5873"/>
                  <a:pt x="18359" y="5942"/>
                  <a:pt x="18258" y="5998"/>
                </a:cubicBezTo>
                <a:cubicBezTo>
                  <a:pt x="18137" y="6062"/>
                  <a:pt x="18029" y="6144"/>
                  <a:pt x="17899" y="6157"/>
                </a:cubicBezTo>
                <a:cubicBezTo>
                  <a:pt x="17824" y="6166"/>
                  <a:pt x="17736" y="6170"/>
                  <a:pt x="17664" y="6157"/>
                </a:cubicBezTo>
                <a:cubicBezTo>
                  <a:pt x="17608" y="6149"/>
                  <a:pt x="17559" y="6101"/>
                  <a:pt x="17504" y="6088"/>
                </a:cubicBezTo>
                <a:cubicBezTo>
                  <a:pt x="17445" y="6071"/>
                  <a:pt x="17406" y="6067"/>
                  <a:pt x="17354" y="6024"/>
                </a:cubicBezTo>
                <a:cubicBezTo>
                  <a:pt x="17315" y="5993"/>
                  <a:pt x="17282" y="5955"/>
                  <a:pt x="17240" y="5933"/>
                </a:cubicBezTo>
                <a:cubicBezTo>
                  <a:pt x="17171" y="5899"/>
                  <a:pt x="17148" y="5864"/>
                  <a:pt x="17093" y="5812"/>
                </a:cubicBezTo>
                <a:cubicBezTo>
                  <a:pt x="16959" y="5679"/>
                  <a:pt x="16802" y="5558"/>
                  <a:pt x="16691" y="5394"/>
                </a:cubicBezTo>
                <a:cubicBezTo>
                  <a:pt x="16528" y="5153"/>
                  <a:pt x="16371" y="4903"/>
                  <a:pt x="16221" y="4648"/>
                </a:cubicBezTo>
                <a:cubicBezTo>
                  <a:pt x="16035" y="4329"/>
                  <a:pt x="15892" y="3967"/>
                  <a:pt x="15686" y="3661"/>
                </a:cubicBezTo>
                <a:cubicBezTo>
                  <a:pt x="15601" y="3532"/>
                  <a:pt x="15559" y="3398"/>
                  <a:pt x="15490" y="3260"/>
                </a:cubicBezTo>
                <a:cubicBezTo>
                  <a:pt x="15461" y="3200"/>
                  <a:pt x="15415" y="3169"/>
                  <a:pt x="15382" y="3118"/>
                </a:cubicBezTo>
                <a:cubicBezTo>
                  <a:pt x="15353" y="3070"/>
                  <a:pt x="15343" y="3010"/>
                  <a:pt x="15314" y="2958"/>
                </a:cubicBezTo>
                <a:cubicBezTo>
                  <a:pt x="15281" y="2902"/>
                  <a:pt x="15262" y="2868"/>
                  <a:pt x="15236" y="2807"/>
                </a:cubicBezTo>
                <a:cubicBezTo>
                  <a:pt x="15167" y="2639"/>
                  <a:pt x="15102" y="2458"/>
                  <a:pt x="15020" y="2294"/>
                </a:cubicBezTo>
                <a:cubicBezTo>
                  <a:pt x="14939" y="2130"/>
                  <a:pt x="14844" y="1971"/>
                  <a:pt x="14788" y="1790"/>
                </a:cubicBezTo>
                <a:cubicBezTo>
                  <a:pt x="14752" y="1669"/>
                  <a:pt x="14684" y="1596"/>
                  <a:pt x="14648" y="1475"/>
                </a:cubicBezTo>
                <a:cubicBezTo>
                  <a:pt x="14593" y="1290"/>
                  <a:pt x="14485" y="1139"/>
                  <a:pt x="14407" y="971"/>
                </a:cubicBezTo>
                <a:cubicBezTo>
                  <a:pt x="14318" y="781"/>
                  <a:pt x="14194" y="548"/>
                  <a:pt x="14061" y="410"/>
                </a:cubicBezTo>
                <a:cubicBezTo>
                  <a:pt x="13920" y="268"/>
                  <a:pt x="13734" y="31"/>
                  <a:pt x="13548" y="5"/>
                </a:cubicBezTo>
                <a:cubicBezTo>
                  <a:pt x="13467" y="-8"/>
                  <a:pt x="13398" y="9"/>
                  <a:pt x="13316" y="14"/>
                </a:cubicBezTo>
                <a:cubicBezTo>
                  <a:pt x="13205" y="18"/>
                  <a:pt x="13114" y="5"/>
                  <a:pt x="13000" y="52"/>
                </a:cubicBezTo>
                <a:cubicBezTo>
                  <a:pt x="12908" y="91"/>
                  <a:pt x="12824" y="104"/>
                  <a:pt x="12732" y="156"/>
                </a:cubicBezTo>
                <a:cubicBezTo>
                  <a:pt x="12624" y="221"/>
                  <a:pt x="12514" y="277"/>
                  <a:pt x="12403" y="341"/>
                </a:cubicBezTo>
                <a:cubicBezTo>
                  <a:pt x="12308" y="397"/>
                  <a:pt x="12243" y="483"/>
                  <a:pt x="12145" y="535"/>
                </a:cubicBezTo>
                <a:cubicBezTo>
                  <a:pt x="12008" y="613"/>
                  <a:pt x="11871" y="690"/>
                  <a:pt x="11730" y="768"/>
                </a:cubicBezTo>
                <a:cubicBezTo>
                  <a:pt x="11381" y="966"/>
                  <a:pt x="11032" y="1160"/>
                  <a:pt x="10682" y="1359"/>
                </a:cubicBezTo>
                <a:cubicBezTo>
                  <a:pt x="10568" y="1423"/>
                  <a:pt x="10454" y="1488"/>
                  <a:pt x="10340" y="1553"/>
                </a:cubicBezTo>
                <a:cubicBezTo>
                  <a:pt x="10226" y="1613"/>
                  <a:pt x="10131" y="1682"/>
                  <a:pt x="10030" y="1764"/>
                </a:cubicBezTo>
                <a:cubicBezTo>
                  <a:pt x="9932" y="1842"/>
                  <a:pt x="9831" y="1902"/>
                  <a:pt x="9739" y="1992"/>
                </a:cubicBezTo>
                <a:cubicBezTo>
                  <a:pt x="9667" y="2061"/>
                  <a:pt x="9602" y="2143"/>
                  <a:pt x="9524" y="2204"/>
                </a:cubicBezTo>
                <a:cubicBezTo>
                  <a:pt x="8688" y="2876"/>
                  <a:pt x="7768" y="3351"/>
                  <a:pt x="6864" y="3859"/>
                </a:cubicBezTo>
                <a:cubicBezTo>
                  <a:pt x="6400" y="4122"/>
                  <a:pt x="5937" y="4381"/>
                  <a:pt x="5473" y="4644"/>
                </a:cubicBezTo>
                <a:cubicBezTo>
                  <a:pt x="5033" y="4894"/>
                  <a:pt x="4609" y="5174"/>
                  <a:pt x="4168" y="5429"/>
                </a:cubicBezTo>
                <a:cubicBezTo>
                  <a:pt x="3930" y="5567"/>
                  <a:pt x="3659" y="5679"/>
                  <a:pt x="3407" y="5765"/>
                </a:cubicBezTo>
                <a:cubicBezTo>
                  <a:pt x="3127" y="5860"/>
                  <a:pt x="2859" y="6015"/>
                  <a:pt x="2591" y="6162"/>
                </a:cubicBezTo>
                <a:cubicBezTo>
                  <a:pt x="2213" y="6373"/>
                  <a:pt x="1838" y="6558"/>
                  <a:pt x="1433" y="6666"/>
                </a:cubicBezTo>
                <a:cubicBezTo>
                  <a:pt x="1048" y="6769"/>
                  <a:pt x="679" y="7041"/>
                  <a:pt x="317" y="7244"/>
                </a:cubicBezTo>
                <a:cubicBezTo>
                  <a:pt x="215" y="7300"/>
                  <a:pt x="108" y="7356"/>
                  <a:pt x="0" y="7412"/>
                </a:cubicBezTo>
                <a:lnTo>
                  <a:pt x="0" y="12879"/>
                </a:lnTo>
                <a:cubicBezTo>
                  <a:pt x="264" y="13698"/>
                  <a:pt x="529" y="14517"/>
                  <a:pt x="793" y="15336"/>
                </a:cubicBezTo>
                <a:cubicBezTo>
                  <a:pt x="1054" y="16147"/>
                  <a:pt x="1319" y="16962"/>
                  <a:pt x="1580" y="17772"/>
                </a:cubicBezTo>
                <a:cubicBezTo>
                  <a:pt x="1717" y="18208"/>
                  <a:pt x="1893" y="18613"/>
                  <a:pt x="2030" y="19048"/>
                </a:cubicBezTo>
                <a:cubicBezTo>
                  <a:pt x="2112" y="19298"/>
                  <a:pt x="2190" y="19553"/>
                  <a:pt x="2275" y="19803"/>
                </a:cubicBezTo>
                <a:cubicBezTo>
                  <a:pt x="2330" y="19971"/>
                  <a:pt x="2347" y="20148"/>
                  <a:pt x="2402" y="20316"/>
                </a:cubicBezTo>
                <a:cubicBezTo>
                  <a:pt x="2474" y="20531"/>
                  <a:pt x="2543" y="20751"/>
                  <a:pt x="2614" y="20971"/>
                </a:cubicBezTo>
                <a:cubicBezTo>
                  <a:pt x="2680" y="21178"/>
                  <a:pt x="2748" y="21385"/>
                  <a:pt x="2813" y="21592"/>
                </a:cubicBezTo>
                <a:lnTo>
                  <a:pt x="3652" y="21592"/>
                </a:lnTo>
                <a:cubicBezTo>
                  <a:pt x="3633" y="21532"/>
                  <a:pt x="3613" y="21476"/>
                  <a:pt x="3597" y="21415"/>
                </a:cubicBezTo>
                <a:cubicBezTo>
                  <a:pt x="3584" y="21376"/>
                  <a:pt x="3558" y="21325"/>
                  <a:pt x="3551" y="21282"/>
                </a:cubicBezTo>
                <a:cubicBezTo>
                  <a:pt x="3545" y="21238"/>
                  <a:pt x="3558" y="21221"/>
                  <a:pt x="3548" y="21174"/>
                </a:cubicBezTo>
                <a:cubicBezTo>
                  <a:pt x="3538" y="21135"/>
                  <a:pt x="3515" y="21101"/>
                  <a:pt x="3509" y="21062"/>
                </a:cubicBezTo>
                <a:cubicBezTo>
                  <a:pt x="3505" y="21032"/>
                  <a:pt x="3515" y="20997"/>
                  <a:pt x="3509" y="20971"/>
                </a:cubicBezTo>
                <a:cubicBezTo>
                  <a:pt x="3554" y="21126"/>
                  <a:pt x="3597" y="21320"/>
                  <a:pt x="3669" y="21454"/>
                </a:cubicBezTo>
                <a:cubicBezTo>
                  <a:pt x="3688" y="21489"/>
                  <a:pt x="3704" y="21489"/>
                  <a:pt x="3724" y="21536"/>
                </a:cubicBezTo>
                <a:cubicBezTo>
                  <a:pt x="3731" y="21558"/>
                  <a:pt x="3737" y="21575"/>
                  <a:pt x="3744" y="21588"/>
                </a:cubicBezTo>
                <a:lnTo>
                  <a:pt x="10053" y="21588"/>
                </a:lnTo>
                <a:cubicBezTo>
                  <a:pt x="10098" y="21545"/>
                  <a:pt x="10144" y="21501"/>
                  <a:pt x="10193" y="21471"/>
                </a:cubicBezTo>
                <a:cubicBezTo>
                  <a:pt x="10252" y="21437"/>
                  <a:pt x="10310" y="21407"/>
                  <a:pt x="10369" y="21376"/>
                </a:cubicBezTo>
                <a:cubicBezTo>
                  <a:pt x="10523" y="21290"/>
                  <a:pt x="10676" y="21204"/>
                  <a:pt x="10833" y="21118"/>
                </a:cubicBezTo>
                <a:cubicBezTo>
                  <a:pt x="11401" y="20799"/>
                  <a:pt x="11972" y="20475"/>
                  <a:pt x="12540" y="20156"/>
                </a:cubicBezTo>
                <a:cubicBezTo>
                  <a:pt x="13101" y="19842"/>
                  <a:pt x="13666" y="19570"/>
                  <a:pt x="14227" y="19255"/>
                </a:cubicBezTo>
                <a:cubicBezTo>
                  <a:pt x="14609" y="19040"/>
                  <a:pt x="14991" y="18833"/>
                  <a:pt x="15369" y="18613"/>
                </a:cubicBezTo>
                <a:cubicBezTo>
                  <a:pt x="15448" y="18570"/>
                  <a:pt x="15503" y="18591"/>
                  <a:pt x="15581" y="18544"/>
                </a:cubicBezTo>
                <a:cubicBezTo>
                  <a:pt x="15699" y="18475"/>
                  <a:pt x="15823" y="18458"/>
                  <a:pt x="15944" y="18389"/>
                </a:cubicBezTo>
                <a:cubicBezTo>
                  <a:pt x="16114" y="18289"/>
                  <a:pt x="16280" y="18251"/>
                  <a:pt x="16453" y="18152"/>
                </a:cubicBezTo>
                <a:cubicBezTo>
                  <a:pt x="16779" y="17970"/>
                  <a:pt x="17102" y="17785"/>
                  <a:pt x="17429" y="17604"/>
                </a:cubicBezTo>
                <a:cubicBezTo>
                  <a:pt x="17589" y="17513"/>
                  <a:pt x="17749" y="17423"/>
                  <a:pt x="17909" y="17332"/>
                </a:cubicBezTo>
                <a:cubicBezTo>
                  <a:pt x="17987" y="17289"/>
                  <a:pt x="18065" y="17250"/>
                  <a:pt x="18140" y="17203"/>
                </a:cubicBezTo>
                <a:cubicBezTo>
                  <a:pt x="18180" y="17177"/>
                  <a:pt x="18193" y="17147"/>
                  <a:pt x="18219" y="17121"/>
                </a:cubicBezTo>
                <a:cubicBezTo>
                  <a:pt x="18255" y="17082"/>
                  <a:pt x="18297" y="17069"/>
                  <a:pt x="18339" y="17044"/>
                </a:cubicBezTo>
                <a:cubicBezTo>
                  <a:pt x="18408" y="17000"/>
                  <a:pt x="18486" y="16923"/>
                  <a:pt x="18545" y="16867"/>
                </a:cubicBezTo>
                <a:cubicBezTo>
                  <a:pt x="18597" y="16815"/>
                  <a:pt x="18646" y="16733"/>
                  <a:pt x="18692" y="16660"/>
                </a:cubicBezTo>
                <a:cubicBezTo>
                  <a:pt x="18783" y="16513"/>
                  <a:pt x="18845" y="16358"/>
                  <a:pt x="18901" y="16181"/>
                </a:cubicBezTo>
                <a:cubicBezTo>
                  <a:pt x="18963" y="15992"/>
                  <a:pt x="18966" y="15815"/>
                  <a:pt x="18946" y="15625"/>
                </a:cubicBezTo>
                <a:cubicBezTo>
                  <a:pt x="18930" y="15466"/>
                  <a:pt x="18966" y="15293"/>
                  <a:pt x="18930" y="15129"/>
                </a:cubicBezTo>
                <a:cubicBezTo>
                  <a:pt x="18891" y="14944"/>
                  <a:pt x="18800" y="14776"/>
                  <a:pt x="18767" y="14586"/>
                </a:cubicBezTo>
                <a:cubicBezTo>
                  <a:pt x="18751" y="14491"/>
                  <a:pt x="18741" y="14405"/>
                  <a:pt x="18708" y="14310"/>
                </a:cubicBezTo>
                <a:cubicBezTo>
                  <a:pt x="18685" y="14245"/>
                  <a:pt x="18656" y="14176"/>
                  <a:pt x="18643" y="14112"/>
                </a:cubicBezTo>
                <a:cubicBezTo>
                  <a:pt x="18604" y="13926"/>
                  <a:pt x="18578" y="13728"/>
                  <a:pt x="18542" y="13543"/>
                </a:cubicBezTo>
                <a:cubicBezTo>
                  <a:pt x="18525" y="13452"/>
                  <a:pt x="18525" y="13379"/>
                  <a:pt x="18496" y="13288"/>
                </a:cubicBezTo>
                <a:cubicBezTo>
                  <a:pt x="18476" y="13228"/>
                  <a:pt x="18454" y="13163"/>
                  <a:pt x="18434" y="13103"/>
                </a:cubicBezTo>
                <a:cubicBezTo>
                  <a:pt x="18418" y="13055"/>
                  <a:pt x="18405" y="13004"/>
                  <a:pt x="18388" y="12956"/>
                </a:cubicBezTo>
                <a:cubicBezTo>
                  <a:pt x="18362" y="12879"/>
                  <a:pt x="18375" y="12861"/>
                  <a:pt x="18369" y="12788"/>
                </a:cubicBezTo>
                <a:cubicBezTo>
                  <a:pt x="18359" y="12672"/>
                  <a:pt x="18339" y="12547"/>
                  <a:pt x="18330" y="12426"/>
                </a:cubicBezTo>
                <a:cubicBezTo>
                  <a:pt x="18313" y="12266"/>
                  <a:pt x="18317" y="12094"/>
                  <a:pt x="18294" y="11935"/>
                </a:cubicBezTo>
                <a:cubicBezTo>
                  <a:pt x="18245" y="11568"/>
                  <a:pt x="18114" y="11232"/>
                  <a:pt x="18065" y="10865"/>
                </a:cubicBezTo>
                <a:cubicBezTo>
                  <a:pt x="18036" y="10641"/>
                  <a:pt x="18016" y="10413"/>
                  <a:pt x="18013" y="10171"/>
                </a:cubicBezTo>
                <a:cubicBezTo>
                  <a:pt x="18013" y="9973"/>
                  <a:pt x="18055" y="9766"/>
                  <a:pt x="18085" y="9572"/>
                </a:cubicBezTo>
                <a:cubicBezTo>
                  <a:pt x="18098" y="9486"/>
                  <a:pt x="18114" y="9404"/>
                  <a:pt x="18140" y="9322"/>
                </a:cubicBezTo>
                <a:cubicBezTo>
                  <a:pt x="18163" y="9253"/>
                  <a:pt x="18173" y="9175"/>
                  <a:pt x="18202" y="9111"/>
                </a:cubicBezTo>
                <a:cubicBezTo>
                  <a:pt x="18225" y="9055"/>
                  <a:pt x="18258" y="9046"/>
                  <a:pt x="18281" y="8998"/>
                </a:cubicBezTo>
                <a:cubicBezTo>
                  <a:pt x="18300" y="8960"/>
                  <a:pt x="18313" y="8895"/>
                  <a:pt x="18330" y="8856"/>
                </a:cubicBezTo>
                <a:cubicBezTo>
                  <a:pt x="18346" y="8817"/>
                  <a:pt x="18369" y="8779"/>
                  <a:pt x="18392" y="8748"/>
                </a:cubicBezTo>
                <a:cubicBezTo>
                  <a:pt x="18450" y="8662"/>
                  <a:pt x="18538" y="8576"/>
                  <a:pt x="18607" y="8503"/>
                </a:cubicBezTo>
                <a:cubicBezTo>
                  <a:pt x="18676" y="8434"/>
                  <a:pt x="18751" y="8399"/>
                  <a:pt x="18832" y="8352"/>
                </a:cubicBezTo>
                <a:cubicBezTo>
                  <a:pt x="18911" y="8309"/>
                  <a:pt x="18999" y="8235"/>
                  <a:pt x="19080" y="8209"/>
                </a:cubicBezTo>
                <a:cubicBezTo>
                  <a:pt x="19133" y="8192"/>
                  <a:pt x="19175" y="8205"/>
                  <a:pt x="19227" y="8179"/>
                </a:cubicBezTo>
                <a:cubicBezTo>
                  <a:pt x="19273" y="8158"/>
                  <a:pt x="19299" y="8145"/>
                  <a:pt x="19348" y="8136"/>
                </a:cubicBezTo>
                <a:cubicBezTo>
                  <a:pt x="19452" y="8115"/>
                  <a:pt x="19554" y="8072"/>
                  <a:pt x="19655" y="8050"/>
                </a:cubicBezTo>
                <a:cubicBezTo>
                  <a:pt x="19851" y="8007"/>
                  <a:pt x="20046" y="7938"/>
                  <a:pt x="20239" y="7865"/>
                </a:cubicBezTo>
                <a:cubicBezTo>
                  <a:pt x="20353" y="7821"/>
                  <a:pt x="20454" y="7787"/>
                  <a:pt x="20565" y="7727"/>
                </a:cubicBezTo>
                <a:cubicBezTo>
                  <a:pt x="20647" y="7679"/>
                  <a:pt x="20732" y="7632"/>
                  <a:pt x="20813" y="7589"/>
                </a:cubicBezTo>
                <a:cubicBezTo>
                  <a:pt x="20885" y="7550"/>
                  <a:pt x="20980" y="7515"/>
                  <a:pt x="21042" y="7455"/>
                </a:cubicBezTo>
                <a:cubicBezTo>
                  <a:pt x="21065" y="7433"/>
                  <a:pt x="21091" y="7395"/>
                  <a:pt x="21114" y="7369"/>
                </a:cubicBezTo>
                <a:cubicBezTo>
                  <a:pt x="21153" y="7326"/>
                  <a:pt x="21199" y="7283"/>
                  <a:pt x="21238" y="7239"/>
                </a:cubicBezTo>
                <a:cubicBezTo>
                  <a:pt x="21368" y="7084"/>
                  <a:pt x="21486" y="6886"/>
                  <a:pt x="21544" y="6670"/>
                </a:cubicBezTo>
                <a:cubicBezTo>
                  <a:pt x="21577" y="6541"/>
                  <a:pt x="21590" y="6438"/>
                  <a:pt x="21593" y="6304"/>
                </a:cubicBezTo>
                <a:cubicBezTo>
                  <a:pt x="21600" y="6106"/>
                  <a:pt x="21525" y="5946"/>
                  <a:pt x="21469" y="5769"/>
                </a:cubicBezTo>
                <a:close/>
                <a:moveTo>
                  <a:pt x="14632" y="3501"/>
                </a:moveTo>
                <a:cubicBezTo>
                  <a:pt x="14619" y="3506"/>
                  <a:pt x="14602" y="3510"/>
                  <a:pt x="14589" y="3510"/>
                </a:cubicBezTo>
                <a:cubicBezTo>
                  <a:pt x="14563" y="3441"/>
                  <a:pt x="14472" y="3428"/>
                  <a:pt x="14426" y="3385"/>
                </a:cubicBezTo>
                <a:cubicBezTo>
                  <a:pt x="14374" y="3338"/>
                  <a:pt x="14328" y="3277"/>
                  <a:pt x="14286" y="3221"/>
                </a:cubicBezTo>
                <a:cubicBezTo>
                  <a:pt x="14240" y="3169"/>
                  <a:pt x="14185" y="3105"/>
                  <a:pt x="14149" y="3049"/>
                </a:cubicBezTo>
                <a:cubicBezTo>
                  <a:pt x="14119" y="3006"/>
                  <a:pt x="14100" y="2958"/>
                  <a:pt x="14070" y="2915"/>
                </a:cubicBezTo>
                <a:cubicBezTo>
                  <a:pt x="14041" y="2876"/>
                  <a:pt x="14005" y="2842"/>
                  <a:pt x="13976" y="2799"/>
                </a:cubicBezTo>
                <a:cubicBezTo>
                  <a:pt x="13897" y="2678"/>
                  <a:pt x="13806" y="2553"/>
                  <a:pt x="13724" y="2437"/>
                </a:cubicBezTo>
                <a:cubicBezTo>
                  <a:pt x="13682" y="2376"/>
                  <a:pt x="13620" y="2294"/>
                  <a:pt x="13561" y="2251"/>
                </a:cubicBezTo>
                <a:cubicBezTo>
                  <a:pt x="13509" y="2212"/>
                  <a:pt x="13450" y="2186"/>
                  <a:pt x="13401" y="2143"/>
                </a:cubicBezTo>
                <a:cubicBezTo>
                  <a:pt x="13369" y="2113"/>
                  <a:pt x="13356" y="2100"/>
                  <a:pt x="13320" y="2083"/>
                </a:cubicBezTo>
                <a:cubicBezTo>
                  <a:pt x="13277" y="2061"/>
                  <a:pt x="13232" y="2049"/>
                  <a:pt x="13186" y="2031"/>
                </a:cubicBezTo>
                <a:cubicBezTo>
                  <a:pt x="13124" y="2005"/>
                  <a:pt x="13072" y="2010"/>
                  <a:pt x="13010" y="1992"/>
                </a:cubicBezTo>
                <a:cubicBezTo>
                  <a:pt x="12863" y="1958"/>
                  <a:pt x="12716" y="1945"/>
                  <a:pt x="12566" y="1980"/>
                </a:cubicBezTo>
                <a:cubicBezTo>
                  <a:pt x="12530" y="1988"/>
                  <a:pt x="12494" y="2005"/>
                  <a:pt x="12458" y="2014"/>
                </a:cubicBezTo>
                <a:cubicBezTo>
                  <a:pt x="12422" y="2023"/>
                  <a:pt x="12403" y="2027"/>
                  <a:pt x="12367" y="2049"/>
                </a:cubicBezTo>
                <a:cubicBezTo>
                  <a:pt x="12321" y="2070"/>
                  <a:pt x="12311" y="2053"/>
                  <a:pt x="12272" y="2061"/>
                </a:cubicBezTo>
                <a:cubicBezTo>
                  <a:pt x="12239" y="2070"/>
                  <a:pt x="12210" y="2105"/>
                  <a:pt x="12174" y="2109"/>
                </a:cubicBezTo>
                <a:cubicBezTo>
                  <a:pt x="12161" y="2113"/>
                  <a:pt x="12141" y="2105"/>
                  <a:pt x="12125" y="2109"/>
                </a:cubicBezTo>
                <a:cubicBezTo>
                  <a:pt x="12109" y="2113"/>
                  <a:pt x="12092" y="2130"/>
                  <a:pt x="12076" y="2135"/>
                </a:cubicBezTo>
                <a:cubicBezTo>
                  <a:pt x="12060" y="2139"/>
                  <a:pt x="12053" y="2122"/>
                  <a:pt x="12040" y="2126"/>
                </a:cubicBezTo>
                <a:cubicBezTo>
                  <a:pt x="12024" y="2130"/>
                  <a:pt x="12008" y="2148"/>
                  <a:pt x="11991" y="2152"/>
                </a:cubicBezTo>
                <a:cubicBezTo>
                  <a:pt x="11955" y="2161"/>
                  <a:pt x="11929" y="2161"/>
                  <a:pt x="11893" y="2169"/>
                </a:cubicBezTo>
                <a:cubicBezTo>
                  <a:pt x="11864" y="2178"/>
                  <a:pt x="11838" y="2169"/>
                  <a:pt x="11809" y="2178"/>
                </a:cubicBezTo>
                <a:cubicBezTo>
                  <a:pt x="11773" y="2186"/>
                  <a:pt x="11737" y="2212"/>
                  <a:pt x="11704" y="2221"/>
                </a:cubicBezTo>
                <a:cubicBezTo>
                  <a:pt x="11671" y="2230"/>
                  <a:pt x="11645" y="2243"/>
                  <a:pt x="11613" y="2251"/>
                </a:cubicBezTo>
                <a:cubicBezTo>
                  <a:pt x="11544" y="2273"/>
                  <a:pt x="11456" y="2260"/>
                  <a:pt x="11394" y="2273"/>
                </a:cubicBezTo>
                <a:cubicBezTo>
                  <a:pt x="11329" y="2286"/>
                  <a:pt x="11270" y="2299"/>
                  <a:pt x="11208" y="2312"/>
                </a:cubicBezTo>
                <a:cubicBezTo>
                  <a:pt x="11166" y="2320"/>
                  <a:pt x="11064" y="2398"/>
                  <a:pt x="11022" y="2376"/>
                </a:cubicBezTo>
                <a:cubicBezTo>
                  <a:pt x="11042" y="2324"/>
                  <a:pt x="11074" y="2342"/>
                  <a:pt x="11107" y="2324"/>
                </a:cubicBezTo>
                <a:cubicBezTo>
                  <a:pt x="11130" y="2312"/>
                  <a:pt x="11143" y="2268"/>
                  <a:pt x="11172" y="2294"/>
                </a:cubicBezTo>
                <a:cubicBezTo>
                  <a:pt x="11192" y="2225"/>
                  <a:pt x="11339" y="2178"/>
                  <a:pt x="11391" y="2152"/>
                </a:cubicBezTo>
                <a:cubicBezTo>
                  <a:pt x="11472" y="2105"/>
                  <a:pt x="11518" y="2044"/>
                  <a:pt x="11603" y="1997"/>
                </a:cubicBezTo>
                <a:cubicBezTo>
                  <a:pt x="11799" y="1885"/>
                  <a:pt x="11995" y="1777"/>
                  <a:pt x="12194" y="1665"/>
                </a:cubicBezTo>
                <a:cubicBezTo>
                  <a:pt x="12236" y="1639"/>
                  <a:pt x="12279" y="1613"/>
                  <a:pt x="12324" y="1592"/>
                </a:cubicBezTo>
                <a:cubicBezTo>
                  <a:pt x="12376" y="1566"/>
                  <a:pt x="12432" y="1570"/>
                  <a:pt x="12484" y="1540"/>
                </a:cubicBezTo>
                <a:cubicBezTo>
                  <a:pt x="12527" y="1518"/>
                  <a:pt x="12566" y="1488"/>
                  <a:pt x="12608" y="1466"/>
                </a:cubicBezTo>
                <a:cubicBezTo>
                  <a:pt x="12647" y="1445"/>
                  <a:pt x="12680" y="1458"/>
                  <a:pt x="12716" y="1445"/>
                </a:cubicBezTo>
                <a:cubicBezTo>
                  <a:pt x="12742" y="1436"/>
                  <a:pt x="12765" y="1406"/>
                  <a:pt x="12791" y="1398"/>
                </a:cubicBezTo>
                <a:cubicBezTo>
                  <a:pt x="12804" y="1393"/>
                  <a:pt x="12820" y="1410"/>
                  <a:pt x="12827" y="1406"/>
                </a:cubicBezTo>
                <a:cubicBezTo>
                  <a:pt x="12856" y="1398"/>
                  <a:pt x="12886" y="1398"/>
                  <a:pt x="12912" y="1393"/>
                </a:cubicBezTo>
                <a:cubicBezTo>
                  <a:pt x="12980" y="1385"/>
                  <a:pt x="13052" y="1385"/>
                  <a:pt x="13114" y="1389"/>
                </a:cubicBezTo>
                <a:cubicBezTo>
                  <a:pt x="13369" y="1406"/>
                  <a:pt x="13623" y="1600"/>
                  <a:pt x="13783" y="1842"/>
                </a:cubicBezTo>
                <a:cubicBezTo>
                  <a:pt x="13806" y="1876"/>
                  <a:pt x="13829" y="1911"/>
                  <a:pt x="13848" y="1954"/>
                </a:cubicBezTo>
                <a:cubicBezTo>
                  <a:pt x="13865" y="1992"/>
                  <a:pt x="13868" y="2049"/>
                  <a:pt x="13888" y="2083"/>
                </a:cubicBezTo>
                <a:cubicBezTo>
                  <a:pt x="13907" y="2118"/>
                  <a:pt x="13927" y="2135"/>
                  <a:pt x="13946" y="2178"/>
                </a:cubicBezTo>
                <a:cubicBezTo>
                  <a:pt x="13966" y="2217"/>
                  <a:pt x="13995" y="2247"/>
                  <a:pt x="14015" y="2290"/>
                </a:cubicBezTo>
                <a:cubicBezTo>
                  <a:pt x="14034" y="2333"/>
                  <a:pt x="14038" y="2389"/>
                  <a:pt x="14057" y="2432"/>
                </a:cubicBezTo>
                <a:cubicBezTo>
                  <a:pt x="14080" y="2475"/>
                  <a:pt x="14116" y="2510"/>
                  <a:pt x="14142" y="2553"/>
                </a:cubicBezTo>
                <a:cubicBezTo>
                  <a:pt x="14188" y="2631"/>
                  <a:pt x="14224" y="2700"/>
                  <a:pt x="14260" y="2786"/>
                </a:cubicBezTo>
                <a:cubicBezTo>
                  <a:pt x="14299" y="2876"/>
                  <a:pt x="14354" y="2958"/>
                  <a:pt x="14400" y="3040"/>
                </a:cubicBezTo>
                <a:cubicBezTo>
                  <a:pt x="14420" y="3079"/>
                  <a:pt x="14429" y="3109"/>
                  <a:pt x="14449" y="3144"/>
                </a:cubicBezTo>
                <a:cubicBezTo>
                  <a:pt x="14472" y="3178"/>
                  <a:pt x="14504" y="3208"/>
                  <a:pt x="14527" y="3247"/>
                </a:cubicBezTo>
                <a:cubicBezTo>
                  <a:pt x="14566" y="3316"/>
                  <a:pt x="14602" y="3385"/>
                  <a:pt x="14658" y="3432"/>
                </a:cubicBezTo>
                <a:cubicBezTo>
                  <a:pt x="14707" y="3476"/>
                  <a:pt x="14769" y="3536"/>
                  <a:pt x="14831" y="3558"/>
                </a:cubicBezTo>
                <a:cubicBezTo>
                  <a:pt x="14642" y="3514"/>
                  <a:pt x="14638" y="3510"/>
                  <a:pt x="14632" y="3501"/>
                </a:cubicBezTo>
                <a:close/>
                <a:moveTo>
                  <a:pt x="20748" y="6472"/>
                </a:moveTo>
                <a:cubicBezTo>
                  <a:pt x="20729" y="6640"/>
                  <a:pt x="20702" y="6795"/>
                  <a:pt x="20608" y="6925"/>
                </a:cubicBezTo>
                <a:cubicBezTo>
                  <a:pt x="20562" y="6989"/>
                  <a:pt x="20523" y="7050"/>
                  <a:pt x="20454" y="7084"/>
                </a:cubicBezTo>
                <a:cubicBezTo>
                  <a:pt x="20386" y="7123"/>
                  <a:pt x="20321" y="7166"/>
                  <a:pt x="20252" y="7179"/>
                </a:cubicBezTo>
                <a:cubicBezTo>
                  <a:pt x="20144" y="7205"/>
                  <a:pt x="19968" y="7201"/>
                  <a:pt x="19867" y="7119"/>
                </a:cubicBezTo>
                <a:cubicBezTo>
                  <a:pt x="19815" y="7076"/>
                  <a:pt x="19759" y="7020"/>
                  <a:pt x="19710" y="6972"/>
                </a:cubicBezTo>
                <a:cubicBezTo>
                  <a:pt x="19665" y="6925"/>
                  <a:pt x="19586" y="6886"/>
                  <a:pt x="19573" y="6804"/>
                </a:cubicBezTo>
                <a:cubicBezTo>
                  <a:pt x="19472" y="6481"/>
                  <a:pt x="19482" y="6274"/>
                  <a:pt x="19511" y="6093"/>
                </a:cubicBezTo>
                <a:cubicBezTo>
                  <a:pt x="19527" y="6006"/>
                  <a:pt x="19560" y="5924"/>
                  <a:pt x="19599" y="5855"/>
                </a:cubicBezTo>
                <a:cubicBezTo>
                  <a:pt x="19616" y="5830"/>
                  <a:pt x="19632" y="5782"/>
                  <a:pt x="19651" y="5761"/>
                </a:cubicBezTo>
                <a:cubicBezTo>
                  <a:pt x="19674" y="5739"/>
                  <a:pt x="19697" y="5735"/>
                  <a:pt x="19720" y="5718"/>
                </a:cubicBezTo>
                <a:cubicBezTo>
                  <a:pt x="19733" y="5705"/>
                  <a:pt x="19733" y="5683"/>
                  <a:pt x="19740" y="5674"/>
                </a:cubicBezTo>
                <a:cubicBezTo>
                  <a:pt x="19776" y="5644"/>
                  <a:pt x="19824" y="5636"/>
                  <a:pt x="19857" y="5601"/>
                </a:cubicBezTo>
                <a:cubicBezTo>
                  <a:pt x="19883" y="5575"/>
                  <a:pt x="19887" y="5554"/>
                  <a:pt x="19919" y="5528"/>
                </a:cubicBezTo>
                <a:cubicBezTo>
                  <a:pt x="19981" y="5480"/>
                  <a:pt x="20040" y="5467"/>
                  <a:pt x="20102" y="5463"/>
                </a:cubicBezTo>
                <a:cubicBezTo>
                  <a:pt x="20135" y="5463"/>
                  <a:pt x="20174" y="5437"/>
                  <a:pt x="20210" y="5446"/>
                </a:cubicBezTo>
                <a:cubicBezTo>
                  <a:pt x="20236" y="5455"/>
                  <a:pt x="20259" y="5463"/>
                  <a:pt x="20281" y="5472"/>
                </a:cubicBezTo>
                <a:cubicBezTo>
                  <a:pt x="20337" y="5489"/>
                  <a:pt x="20402" y="5502"/>
                  <a:pt x="20451" y="5545"/>
                </a:cubicBezTo>
                <a:cubicBezTo>
                  <a:pt x="20513" y="5601"/>
                  <a:pt x="20565" y="5674"/>
                  <a:pt x="20608" y="5748"/>
                </a:cubicBezTo>
                <a:cubicBezTo>
                  <a:pt x="20627" y="5782"/>
                  <a:pt x="20644" y="5782"/>
                  <a:pt x="20663" y="5830"/>
                </a:cubicBezTo>
                <a:cubicBezTo>
                  <a:pt x="20680" y="5877"/>
                  <a:pt x="20693" y="5924"/>
                  <a:pt x="20709" y="5972"/>
                </a:cubicBezTo>
                <a:cubicBezTo>
                  <a:pt x="20742" y="6071"/>
                  <a:pt x="20768" y="6153"/>
                  <a:pt x="20768" y="6265"/>
                </a:cubicBezTo>
                <a:cubicBezTo>
                  <a:pt x="20768" y="6330"/>
                  <a:pt x="20755" y="6403"/>
                  <a:pt x="20748" y="6472"/>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rot="20251833">
            <a:off x="210089" y="2023853"/>
            <a:ext cx="5751679" cy="2241880"/>
          </a:xfrm>
        </p:spPr>
        <p:txBody>
          <a:bodyPr anchor="b"/>
          <a:lstStyle>
            <a:lvl1pPr algn="ct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rot="20251833">
            <a:off x="947941" y="4316967"/>
            <a:ext cx="5751679" cy="1465190"/>
          </a:xfrm>
        </p:spPr>
        <p:txBody>
          <a:bodyPr/>
          <a:lstStyle>
            <a:lvl1pPr marL="0" indent="0" algn="ctr">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blipFill dpi="0" rotWithShape="1">
          <a:blip r:embed="rId2">
            <a:alphaModFix amt="75000"/>
            <a:lum/>
          </a:blip>
          <a:srcRect/>
          <a:stretch>
            <a:fillRect/>
          </a:stretch>
        </a:blipFill>
        <a:effectLst/>
      </p:bgPr>
    </p:bg>
    <p:spTree>
      <p:nvGrpSpPr>
        <p:cNvPr id="1" name=""/>
        <p:cNvGrpSpPr/>
        <p:nvPr/>
      </p:nvGrpSpPr>
      <p:grpSpPr>
        <a:xfrm>
          <a:off x="0" y="0"/>
          <a:ext cx="0" cy="0"/>
          <a:chOff x="0" y="0"/>
          <a:chExt cx="0" cy="0"/>
        </a:xfrm>
      </p:grpSpPr>
      <p:sp>
        <p:nvSpPr>
          <p:cNvPr id="15" name="Shape">
            <a:extLst>
              <a:ext uri="{FF2B5EF4-FFF2-40B4-BE49-F238E27FC236}">
                <a16:creationId xmlns:a16="http://schemas.microsoft.com/office/drawing/2014/main" id="{F6650359-8038-0B42-B64C-7A277C0798FD}"/>
              </a:ext>
            </a:extLst>
          </p:cNvPr>
          <p:cNvSpPr/>
          <p:nvPr userDrawn="1"/>
        </p:nvSpPr>
        <p:spPr>
          <a:xfrm>
            <a:off x="1663624" y="0"/>
            <a:ext cx="8852051" cy="4499049"/>
          </a:xfrm>
          <a:custGeom>
            <a:avLst/>
            <a:gdLst/>
            <a:ahLst/>
            <a:cxnLst>
              <a:cxn ang="0">
                <a:pos x="wd2" y="hd2"/>
              </a:cxn>
              <a:cxn ang="5400000">
                <a:pos x="wd2" y="hd2"/>
              </a:cxn>
              <a:cxn ang="10800000">
                <a:pos x="wd2" y="hd2"/>
              </a:cxn>
              <a:cxn ang="16200000">
                <a:pos x="wd2" y="hd2"/>
              </a:cxn>
            </a:cxnLst>
            <a:rect l="0" t="0" r="r" b="b"/>
            <a:pathLst>
              <a:path w="21529" h="21597" extrusionOk="0">
                <a:moveTo>
                  <a:pt x="21297" y="9870"/>
                </a:moveTo>
                <a:cubicBezTo>
                  <a:pt x="21229" y="9669"/>
                  <a:pt x="21171" y="9565"/>
                  <a:pt x="21069" y="9431"/>
                </a:cubicBezTo>
                <a:cubicBezTo>
                  <a:pt x="20927" y="9236"/>
                  <a:pt x="20757" y="9120"/>
                  <a:pt x="20593" y="8986"/>
                </a:cubicBezTo>
                <a:cubicBezTo>
                  <a:pt x="20442" y="8864"/>
                  <a:pt x="20216" y="8791"/>
                  <a:pt x="20059" y="8803"/>
                </a:cubicBezTo>
                <a:cubicBezTo>
                  <a:pt x="20009" y="8809"/>
                  <a:pt x="19972" y="8761"/>
                  <a:pt x="19926" y="8755"/>
                </a:cubicBezTo>
                <a:cubicBezTo>
                  <a:pt x="19883" y="8749"/>
                  <a:pt x="19846" y="8779"/>
                  <a:pt x="19802" y="8773"/>
                </a:cubicBezTo>
                <a:cubicBezTo>
                  <a:pt x="19728" y="8767"/>
                  <a:pt x="19670" y="8791"/>
                  <a:pt x="19602" y="8803"/>
                </a:cubicBezTo>
                <a:cubicBezTo>
                  <a:pt x="19447" y="8822"/>
                  <a:pt x="19262" y="8864"/>
                  <a:pt x="19104" y="8803"/>
                </a:cubicBezTo>
                <a:cubicBezTo>
                  <a:pt x="19006" y="8767"/>
                  <a:pt x="18947" y="8803"/>
                  <a:pt x="18848" y="8761"/>
                </a:cubicBezTo>
                <a:cubicBezTo>
                  <a:pt x="18728" y="8706"/>
                  <a:pt x="18610" y="8681"/>
                  <a:pt x="18505" y="8553"/>
                </a:cubicBezTo>
                <a:cubicBezTo>
                  <a:pt x="18443" y="8480"/>
                  <a:pt x="18375" y="8395"/>
                  <a:pt x="18326" y="8297"/>
                </a:cubicBezTo>
                <a:cubicBezTo>
                  <a:pt x="18286" y="8224"/>
                  <a:pt x="18267" y="8121"/>
                  <a:pt x="18233" y="8041"/>
                </a:cubicBezTo>
                <a:cubicBezTo>
                  <a:pt x="18196" y="7962"/>
                  <a:pt x="18165" y="7913"/>
                  <a:pt x="18144" y="7810"/>
                </a:cubicBezTo>
                <a:cubicBezTo>
                  <a:pt x="18128" y="7730"/>
                  <a:pt x="18116" y="7651"/>
                  <a:pt x="18091" y="7584"/>
                </a:cubicBezTo>
                <a:cubicBezTo>
                  <a:pt x="18054" y="7468"/>
                  <a:pt x="18048" y="7407"/>
                  <a:pt x="18030" y="7285"/>
                </a:cubicBezTo>
                <a:cubicBezTo>
                  <a:pt x="17980" y="6987"/>
                  <a:pt x="17912" y="6676"/>
                  <a:pt x="17894" y="6365"/>
                </a:cubicBezTo>
                <a:cubicBezTo>
                  <a:pt x="17866" y="5908"/>
                  <a:pt x="17850" y="5450"/>
                  <a:pt x="17841" y="4993"/>
                </a:cubicBezTo>
                <a:cubicBezTo>
                  <a:pt x="17829" y="4426"/>
                  <a:pt x="17869" y="3853"/>
                  <a:pt x="17835" y="3274"/>
                </a:cubicBezTo>
                <a:cubicBezTo>
                  <a:pt x="17823" y="3036"/>
                  <a:pt x="17844" y="2835"/>
                  <a:pt x="17850" y="2597"/>
                </a:cubicBezTo>
                <a:cubicBezTo>
                  <a:pt x="17853" y="2493"/>
                  <a:pt x="17829" y="2408"/>
                  <a:pt x="17826" y="2317"/>
                </a:cubicBezTo>
                <a:cubicBezTo>
                  <a:pt x="17823" y="2225"/>
                  <a:pt x="17841" y="2152"/>
                  <a:pt x="17838" y="2061"/>
                </a:cubicBezTo>
                <a:cubicBezTo>
                  <a:pt x="17835" y="1963"/>
                  <a:pt x="17835" y="1902"/>
                  <a:pt x="17841" y="1798"/>
                </a:cubicBezTo>
                <a:cubicBezTo>
                  <a:pt x="17860" y="1530"/>
                  <a:pt x="17881" y="1250"/>
                  <a:pt x="17887" y="975"/>
                </a:cubicBezTo>
                <a:cubicBezTo>
                  <a:pt x="17894" y="701"/>
                  <a:pt x="17887" y="408"/>
                  <a:pt x="17918" y="146"/>
                </a:cubicBezTo>
                <a:cubicBezTo>
                  <a:pt x="17924" y="98"/>
                  <a:pt x="17928" y="49"/>
                  <a:pt x="17928" y="0"/>
                </a:cubicBezTo>
                <a:lnTo>
                  <a:pt x="17097" y="0"/>
                </a:lnTo>
                <a:cubicBezTo>
                  <a:pt x="17090" y="43"/>
                  <a:pt x="17081" y="79"/>
                  <a:pt x="17081" y="122"/>
                </a:cubicBezTo>
                <a:cubicBezTo>
                  <a:pt x="17081" y="195"/>
                  <a:pt x="17094" y="274"/>
                  <a:pt x="17097" y="354"/>
                </a:cubicBezTo>
                <a:cubicBezTo>
                  <a:pt x="17100" y="488"/>
                  <a:pt x="17100" y="610"/>
                  <a:pt x="17090" y="744"/>
                </a:cubicBezTo>
                <a:cubicBezTo>
                  <a:pt x="17084" y="890"/>
                  <a:pt x="17094" y="1043"/>
                  <a:pt x="17094" y="1189"/>
                </a:cubicBezTo>
                <a:cubicBezTo>
                  <a:pt x="17094" y="1250"/>
                  <a:pt x="17087" y="1299"/>
                  <a:pt x="17090" y="1360"/>
                </a:cubicBezTo>
                <a:cubicBezTo>
                  <a:pt x="17094" y="1427"/>
                  <a:pt x="17106" y="1494"/>
                  <a:pt x="17109" y="1567"/>
                </a:cubicBezTo>
                <a:cubicBezTo>
                  <a:pt x="17112" y="1689"/>
                  <a:pt x="17109" y="1811"/>
                  <a:pt x="17134" y="1927"/>
                </a:cubicBezTo>
                <a:cubicBezTo>
                  <a:pt x="17155" y="2024"/>
                  <a:pt x="17177" y="2170"/>
                  <a:pt x="17214" y="2256"/>
                </a:cubicBezTo>
                <a:cubicBezTo>
                  <a:pt x="17084" y="1987"/>
                  <a:pt x="17084" y="1975"/>
                  <a:pt x="17084" y="1963"/>
                </a:cubicBezTo>
                <a:cubicBezTo>
                  <a:pt x="17072" y="1951"/>
                  <a:pt x="17060" y="1939"/>
                  <a:pt x="17047" y="1927"/>
                </a:cubicBezTo>
                <a:cubicBezTo>
                  <a:pt x="17056" y="1817"/>
                  <a:pt x="16992" y="1707"/>
                  <a:pt x="16973" y="1609"/>
                </a:cubicBezTo>
                <a:cubicBezTo>
                  <a:pt x="16951" y="1500"/>
                  <a:pt x="16942" y="1378"/>
                  <a:pt x="16933" y="1268"/>
                </a:cubicBezTo>
                <a:cubicBezTo>
                  <a:pt x="16921" y="1158"/>
                  <a:pt x="16902" y="1030"/>
                  <a:pt x="16899" y="921"/>
                </a:cubicBezTo>
                <a:cubicBezTo>
                  <a:pt x="16896" y="841"/>
                  <a:pt x="16899" y="762"/>
                  <a:pt x="16893" y="683"/>
                </a:cubicBezTo>
                <a:cubicBezTo>
                  <a:pt x="16887" y="604"/>
                  <a:pt x="16871" y="524"/>
                  <a:pt x="16868" y="451"/>
                </a:cubicBezTo>
                <a:cubicBezTo>
                  <a:pt x="16862" y="305"/>
                  <a:pt x="16853" y="152"/>
                  <a:pt x="16840" y="0"/>
                </a:cubicBezTo>
                <a:lnTo>
                  <a:pt x="1572" y="0"/>
                </a:lnTo>
                <a:cubicBezTo>
                  <a:pt x="1548" y="213"/>
                  <a:pt x="1526" y="427"/>
                  <a:pt x="1501" y="646"/>
                </a:cubicBezTo>
                <a:cubicBezTo>
                  <a:pt x="1365" y="1866"/>
                  <a:pt x="1236" y="3091"/>
                  <a:pt x="1097" y="4310"/>
                </a:cubicBezTo>
                <a:cubicBezTo>
                  <a:pt x="1023" y="4963"/>
                  <a:pt x="989" y="5621"/>
                  <a:pt x="914" y="6267"/>
                </a:cubicBezTo>
                <a:cubicBezTo>
                  <a:pt x="871" y="6645"/>
                  <a:pt x="831" y="7023"/>
                  <a:pt x="791" y="7401"/>
                </a:cubicBezTo>
                <a:cubicBezTo>
                  <a:pt x="763" y="7657"/>
                  <a:pt x="704" y="7877"/>
                  <a:pt x="677" y="8133"/>
                </a:cubicBezTo>
                <a:cubicBezTo>
                  <a:pt x="643" y="8462"/>
                  <a:pt x="606" y="8785"/>
                  <a:pt x="569" y="9114"/>
                </a:cubicBezTo>
                <a:cubicBezTo>
                  <a:pt x="525" y="9504"/>
                  <a:pt x="482" y="9895"/>
                  <a:pt x="439" y="10279"/>
                </a:cubicBezTo>
                <a:cubicBezTo>
                  <a:pt x="414" y="10486"/>
                  <a:pt x="392" y="10699"/>
                  <a:pt x="368" y="10907"/>
                </a:cubicBezTo>
                <a:cubicBezTo>
                  <a:pt x="343" y="11108"/>
                  <a:pt x="355" y="11303"/>
                  <a:pt x="340" y="11504"/>
                </a:cubicBezTo>
                <a:cubicBezTo>
                  <a:pt x="321" y="11736"/>
                  <a:pt x="287" y="11937"/>
                  <a:pt x="241" y="12144"/>
                </a:cubicBezTo>
                <a:cubicBezTo>
                  <a:pt x="213" y="12260"/>
                  <a:pt x="216" y="12382"/>
                  <a:pt x="195" y="12504"/>
                </a:cubicBezTo>
                <a:cubicBezTo>
                  <a:pt x="176" y="12614"/>
                  <a:pt x="139" y="12693"/>
                  <a:pt x="124" y="12809"/>
                </a:cubicBezTo>
                <a:cubicBezTo>
                  <a:pt x="65" y="13242"/>
                  <a:pt x="-6" y="13742"/>
                  <a:pt x="0" y="14187"/>
                </a:cubicBezTo>
                <a:cubicBezTo>
                  <a:pt x="3" y="14430"/>
                  <a:pt x="47" y="14668"/>
                  <a:pt x="90" y="14906"/>
                </a:cubicBezTo>
                <a:cubicBezTo>
                  <a:pt x="118" y="15052"/>
                  <a:pt x="161" y="15223"/>
                  <a:pt x="213" y="15345"/>
                </a:cubicBezTo>
                <a:cubicBezTo>
                  <a:pt x="263" y="15461"/>
                  <a:pt x="294" y="15528"/>
                  <a:pt x="358" y="15607"/>
                </a:cubicBezTo>
                <a:cubicBezTo>
                  <a:pt x="423" y="15692"/>
                  <a:pt x="507" y="15863"/>
                  <a:pt x="822" y="15973"/>
                </a:cubicBezTo>
                <a:cubicBezTo>
                  <a:pt x="908" y="16009"/>
                  <a:pt x="967" y="16052"/>
                  <a:pt x="1044" y="16131"/>
                </a:cubicBezTo>
                <a:cubicBezTo>
                  <a:pt x="1158" y="16253"/>
                  <a:pt x="1282" y="16302"/>
                  <a:pt x="1409" y="16351"/>
                </a:cubicBezTo>
                <a:cubicBezTo>
                  <a:pt x="1591" y="16430"/>
                  <a:pt x="1773" y="16509"/>
                  <a:pt x="1955" y="16589"/>
                </a:cubicBezTo>
                <a:cubicBezTo>
                  <a:pt x="2203" y="16698"/>
                  <a:pt x="2456" y="16839"/>
                  <a:pt x="2709" y="16863"/>
                </a:cubicBezTo>
                <a:cubicBezTo>
                  <a:pt x="3064" y="16906"/>
                  <a:pt x="3392" y="17113"/>
                  <a:pt x="3741" y="17223"/>
                </a:cubicBezTo>
                <a:cubicBezTo>
                  <a:pt x="3812" y="17247"/>
                  <a:pt x="3880" y="17229"/>
                  <a:pt x="3951" y="17247"/>
                </a:cubicBezTo>
                <a:cubicBezTo>
                  <a:pt x="4108" y="17278"/>
                  <a:pt x="4266" y="17308"/>
                  <a:pt x="4426" y="17326"/>
                </a:cubicBezTo>
                <a:cubicBezTo>
                  <a:pt x="4772" y="17369"/>
                  <a:pt x="5118" y="17485"/>
                  <a:pt x="5461" y="17631"/>
                </a:cubicBezTo>
                <a:cubicBezTo>
                  <a:pt x="5631" y="17704"/>
                  <a:pt x="5807" y="17808"/>
                  <a:pt x="5980" y="17857"/>
                </a:cubicBezTo>
                <a:cubicBezTo>
                  <a:pt x="6057" y="17881"/>
                  <a:pt x="6135" y="17857"/>
                  <a:pt x="6212" y="17887"/>
                </a:cubicBezTo>
                <a:cubicBezTo>
                  <a:pt x="6270" y="17912"/>
                  <a:pt x="6329" y="17942"/>
                  <a:pt x="6388" y="17966"/>
                </a:cubicBezTo>
                <a:cubicBezTo>
                  <a:pt x="6542" y="18034"/>
                  <a:pt x="6697" y="18101"/>
                  <a:pt x="6851" y="18168"/>
                </a:cubicBezTo>
                <a:cubicBezTo>
                  <a:pt x="7423" y="18412"/>
                  <a:pt x="7994" y="18661"/>
                  <a:pt x="8565" y="18905"/>
                </a:cubicBezTo>
                <a:cubicBezTo>
                  <a:pt x="9131" y="19149"/>
                  <a:pt x="9677" y="19448"/>
                  <a:pt x="10243" y="19692"/>
                </a:cubicBezTo>
                <a:cubicBezTo>
                  <a:pt x="10626" y="19856"/>
                  <a:pt x="11009" y="20033"/>
                  <a:pt x="11392" y="20186"/>
                </a:cubicBezTo>
                <a:cubicBezTo>
                  <a:pt x="11469" y="20216"/>
                  <a:pt x="11503" y="20301"/>
                  <a:pt x="11583" y="20332"/>
                </a:cubicBezTo>
                <a:cubicBezTo>
                  <a:pt x="11704" y="20381"/>
                  <a:pt x="11806" y="20497"/>
                  <a:pt x="11926" y="20545"/>
                </a:cubicBezTo>
                <a:cubicBezTo>
                  <a:pt x="12099" y="20618"/>
                  <a:pt x="12244" y="20746"/>
                  <a:pt x="12417" y="20820"/>
                </a:cubicBezTo>
                <a:cubicBezTo>
                  <a:pt x="12745" y="20960"/>
                  <a:pt x="13072" y="21100"/>
                  <a:pt x="13396" y="21240"/>
                </a:cubicBezTo>
                <a:cubicBezTo>
                  <a:pt x="13557" y="21307"/>
                  <a:pt x="13718" y="21381"/>
                  <a:pt x="13878" y="21448"/>
                </a:cubicBezTo>
                <a:cubicBezTo>
                  <a:pt x="13955" y="21478"/>
                  <a:pt x="14033" y="21521"/>
                  <a:pt x="14110" y="21545"/>
                </a:cubicBezTo>
                <a:cubicBezTo>
                  <a:pt x="14150" y="21557"/>
                  <a:pt x="14172" y="21539"/>
                  <a:pt x="14206" y="21533"/>
                </a:cubicBezTo>
                <a:cubicBezTo>
                  <a:pt x="14252" y="21527"/>
                  <a:pt x="14289" y="21557"/>
                  <a:pt x="14332" y="21576"/>
                </a:cubicBezTo>
                <a:cubicBezTo>
                  <a:pt x="14403" y="21600"/>
                  <a:pt x="14496" y="21600"/>
                  <a:pt x="14567" y="21594"/>
                </a:cubicBezTo>
                <a:cubicBezTo>
                  <a:pt x="14629" y="21588"/>
                  <a:pt x="14703" y="21545"/>
                  <a:pt x="14765" y="21515"/>
                </a:cubicBezTo>
                <a:cubicBezTo>
                  <a:pt x="14897" y="21448"/>
                  <a:pt x="15009" y="21326"/>
                  <a:pt x="15123" y="21192"/>
                </a:cubicBezTo>
                <a:cubicBezTo>
                  <a:pt x="15250" y="21039"/>
                  <a:pt x="15324" y="20838"/>
                  <a:pt x="15389" y="20600"/>
                </a:cubicBezTo>
                <a:cubicBezTo>
                  <a:pt x="15441" y="20399"/>
                  <a:pt x="15540" y="20240"/>
                  <a:pt x="15583" y="20009"/>
                </a:cubicBezTo>
                <a:cubicBezTo>
                  <a:pt x="15630" y="19753"/>
                  <a:pt x="15630" y="19460"/>
                  <a:pt x="15682" y="19210"/>
                </a:cubicBezTo>
                <a:cubicBezTo>
                  <a:pt x="15710" y="19082"/>
                  <a:pt x="15738" y="18972"/>
                  <a:pt x="15750" y="18832"/>
                </a:cubicBezTo>
                <a:cubicBezTo>
                  <a:pt x="15759" y="18735"/>
                  <a:pt x="15765" y="18625"/>
                  <a:pt x="15781" y="18527"/>
                </a:cubicBezTo>
                <a:cubicBezTo>
                  <a:pt x="15827" y="18271"/>
                  <a:pt x="15889" y="18015"/>
                  <a:pt x="15938" y="17765"/>
                </a:cubicBezTo>
                <a:cubicBezTo>
                  <a:pt x="15963" y="17643"/>
                  <a:pt x="15994" y="17558"/>
                  <a:pt x="16009" y="17424"/>
                </a:cubicBezTo>
                <a:cubicBezTo>
                  <a:pt x="16019" y="17332"/>
                  <a:pt x="16028" y="17235"/>
                  <a:pt x="16040" y="17143"/>
                </a:cubicBezTo>
                <a:cubicBezTo>
                  <a:pt x="16050" y="17070"/>
                  <a:pt x="16056" y="16997"/>
                  <a:pt x="16065" y="16924"/>
                </a:cubicBezTo>
                <a:cubicBezTo>
                  <a:pt x="16077" y="16808"/>
                  <a:pt x="16096" y="16802"/>
                  <a:pt x="16121" y="16711"/>
                </a:cubicBezTo>
                <a:cubicBezTo>
                  <a:pt x="16161" y="16564"/>
                  <a:pt x="16198" y="16400"/>
                  <a:pt x="16241" y="16247"/>
                </a:cubicBezTo>
                <a:cubicBezTo>
                  <a:pt x="16297" y="16046"/>
                  <a:pt x="16368" y="15851"/>
                  <a:pt x="16417" y="15644"/>
                </a:cubicBezTo>
                <a:cubicBezTo>
                  <a:pt x="16531" y="15168"/>
                  <a:pt x="16572" y="14644"/>
                  <a:pt x="16686" y="14168"/>
                </a:cubicBezTo>
                <a:cubicBezTo>
                  <a:pt x="16757" y="13876"/>
                  <a:pt x="16834" y="13589"/>
                  <a:pt x="16936" y="13309"/>
                </a:cubicBezTo>
                <a:cubicBezTo>
                  <a:pt x="17016" y="13083"/>
                  <a:pt x="17137" y="12888"/>
                  <a:pt x="17239" y="12693"/>
                </a:cubicBezTo>
                <a:cubicBezTo>
                  <a:pt x="17285" y="12608"/>
                  <a:pt x="17331" y="12528"/>
                  <a:pt x="17384" y="12461"/>
                </a:cubicBezTo>
                <a:cubicBezTo>
                  <a:pt x="17430" y="12406"/>
                  <a:pt x="17470" y="12327"/>
                  <a:pt x="17520" y="12285"/>
                </a:cubicBezTo>
                <a:cubicBezTo>
                  <a:pt x="17560" y="12248"/>
                  <a:pt x="17588" y="12266"/>
                  <a:pt x="17628" y="12242"/>
                </a:cubicBezTo>
                <a:cubicBezTo>
                  <a:pt x="17659" y="12224"/>
                  <a:pt x="17696" y="12163"/>
                  <a:pt x="17727" y="12132"/>
                </a:cubicBezTo>
                <a:cubicBezTo>
                  <a:pt x="17755" y="12108"/>
                  <a:pt x="17789" y="12089"/>
                  <a:pt x="17819" y="12071"/>
                </a:cubicBezTo>
                <a:cubicBezTo>
                  <a:pt x="17900" y="12035"/>
                  <a:pt x="18005" y="12028"/>
                  <a:pt x="18088" y="12022"/>
                </a:cubicBezTo>
                <a:cubicBezTo>
                  <a:pt x="18169" y="12016"/>
                  <a:pt x="18243" y="12059"/>
                  <a:pt x="18323" y="12089"/>
                </a:cubicBezTo>
                <a:cubicBezTo>
                  <a:pt x="18400" y="12126"/>
                  <a:pt x="18499" y="12132"/>
                  <a:pt x="18573" y="12193"/>
                </a:cubicBezTo>
                <a:cubicBezTo>
                  <a:pt x="18623" y="12230"/>
                  <a:pt x="18647" y="12291"/>
                  <a:pt x="18700" y="12315"/>
                </a:cubicBezTo>
                <a:cubicBezTo>
                  <a:pt x="18743" y="12339"/>
                  <a:pt x="18771" y="12352"/>
                  <a:pt x="18811" y="12394"/>
                </a:cubicBezTo>
                <a:cubicBezTo>
                  <a:pt x="18901" y="12480"/>
                  <a:pt x="18996" y="12541"/>
                  <a:pt x="19083" y="12626"/>
                </a:cubicBezTo>
                <a:cubicBezTo>
                  <a:pt x="19250" y="12784"/>
                  <a:pt x="19432" y="12919"/>
                  <a:pt x="19611" y="13040"/>
                </a:cubicBezTo>
                <a:cubicBezTo>
                  <a:pt x="19719" y="13114"/>
                  <a:pt x="19809" y="13187"/>
                  <a:pt x="19923" y="13236"/>
                </a:cubicBezTo>
                <a:cubicBezTo>
                  <a:pt x="20006" y="13272"/>
                  <a:pt x="20090" y="13309"/>
                  <a:pt x="20173" y="13345"/>
                </a:cubicBezTo>
                <a:cubicBezTo>
                  <a:pt x="20244" y="13376"/>
                  <a:pt x="20331" y="13437"/>
                  <a:pt x="20405" y="13437"/>
                </a:cubicBezTo>
                <a:cubicBezTo>
                  <a:pt x="20430" y="13437"/>
                  <a:pt x="20470" y="13425"/>
                  <a:pt x="20497" y="13418"/>
                </a:cubicBezTo>
                <a:cubicBezTo>
                  <a:pt x="20547" y="13412"/>
                  <a:pt x="20599" y="13412"/>
                  <a:pt x="20646" y="13400"/>
                </a:cubicBezTo>
                <a:cubicBezTo>
                  <a:pt x="20813" y="13364"/>
                  <a:pt x="20982" y="13260"/>
                  <a:pt x="21118" y="13071"/>
                </a:cubicBezTo>
                <a:cubicBezTo>
                  <a:pt x="21199" y="12961"/>
                  <a:pt x="21251" y="12851"/>
                  <a:pt x="21307" y="12699"/>
                </a:cubicBezTo>
                <a:cubicBezTo>
                  <a:pt x="21387" y="12492"/>
                  <a:pt x="21393" y="12224"/>
                  <a:pt x="21424" y="11961"/>
                </a:cubicBezTo>
                <a:cubicBezTo>
                  <a:pt x="21477" y="11474"/>
                  <a:pt x="21594" y="10949"/>
                  <a:pt x="21483" y="10474"/>
                </a:cubicBezTo>
                <a:cubicBezTo>
                  <a:pt x="21427" y="10273"/>
                  <a:pt x="21362" y="10059"/>
                  <a:pt x="21297" y="9870"/>
                </a:cubicBezTo>
                <a:close/>
                <a:moveTo>
                  <a:pt x="2931" y="15296"/>
                </a:moveTo>
                <a:cubicBezTo>
                  <a:pt x="2830" y="15247"/>
                  <a:pt x="2724" y="15241"/>
                  <a:pt x="2623" y="15211"/>
                </a:cubicBezTo>
                <a:cubicBezTo>
                  <a:pt x="2542" y="15186"/>
                  <a:pt x="2465" y="15199"/>
                  <a:pt x="2385" y="15162"/>
                </a:cubicBezTo>
                <a:cubicBezTo>
                  <a:pt x="2258" y="15107"/>
                  <a:pt x="2131" y="15107"/>
                  <a:pt x="2008" y="15052"/>
                </a:cubicBezTo>
                <a:cubicBezTo>
                  <a:pt x="1878" y="14991"/>
                  <a:pt x="1748" y="14937"/>
                  <a:pt x="1619" y="14888"/>
                </a:cubicBezTo>
                <a:cubicBezTo>
                  <a:pt x="1554" y="14863"/>
                  <a:pt x="1514" y="14790"/>
                  <a:pt x="1449" y="14766"/>
                </a:cubicBezTo>
                <a:cubicBezTo>
                  <a:pt x="1424" y="14754"/>
                  <a:pt x="1402" y="14748"/>
                  <a:pt x="1381" y="14723"/>
                </a:cubicBezTo>
                <a:cubicBezTo>
                  <a:pt x="1375" y="14717"/>
                  <a:pt x="1375" y="14693"/>
                  <a:pt x="1365" y="14680"/>
                </a:cubicBezTo>
                <a:cubicBezTo>
                  <a:pt x="1347" y="14662"/>
                  <a:pt x="1322" y="14668"/>
                  <a:pt x="1304" y="14650"/>
                </a:cubicBezTo>
                <a:cubicBezTo>
                  <a:pt x="1267" y="14619"/>
                  <a:pt x="1233" y="14552"/>
                  <a:pt x="1199" y="14510"/>
                </a:cubicBezTo>
                <a:cubicBezTo>
                  <a:pt x="1155" y="14449"/>
                  <a:pt x="1106" y="14382"/>
                  <a:pt x="1069" y="14302"/>
                </a:cubicBezTo>
                <a:cubicBezTo>
                  <a:pt x="1004" y="14162"/>
                  <a:pt x="967" y="14010"/>
                  <a:pt x="945" y="13833"/>
                </a:cubicBezTo>
                <a:cubicBezTo>
                  <a:pt x="930" y="13723"/>
                  <a:pt x="933" y="13620"/>
                  <a:pt x="933" y="13504"/>
                </a:cubicBezTo>
                <a:cubicBezTo>
                  <a:pt x="936" y="13339"/>
                  <a:pt x="924" y="13175"/>
                  <a:pt x="933" y="13010"/>
                </a:cubicBezTo>
                <a:cubicBezTo>
                  <a:pt x="939" y="12888"/>
                  <a:pt x="967" y="12778"/>
                  <a:pt x="970" y="12656"/>
                </a:cubicBezTo>
                <a:cubicBezTo>
                  <a:pt x="973" y="12553"/>
                  <a:pt x="973" y="12443"/>
                  <a:pt x="979" y="12339"/>
                </a:cubicBezTo>
                <a:cubicBezTo>
                  <a:pt x="989" y="12041"/>
                  <a:pt x="1019" y="11754"/>
                  <a:pt x="1053" y="11461"/>
                </a:cubicBezTo>
                <a:cubicBezTo>
                  <a:pt x="1081" y="11205"/>
                  <a:pt x="1109" y="10943"/>
                  <a:pt x="1140" y="10687"/>
                </a:cubicBezTo>
                <a:cubicBezTo>
                  <a:pt x="1146" y="10626"/>
                  <a:pt x="1146" y="10541"/>
                  <a:pt x="1162" y="10486"/>
                </a:cubicBezTo>
                <a:cubicBezTo>
                  <a:pt x="1177" y="10431"/>
                  <a:pt x="1192" y="10425"/>
                  <a:pt x="1205" y="10358"/>
                </a:cubicBezTo>
                <a:cubicBezTo>
                  <a:pt x="1214" y="10303"/>
                  <a:pt x="1211" y="10242"/>
                  <a:pt x="1223" y="10187"/>
                </a:cubicBezTo>
                <a:cubicBezTo>
                  <a:pt x="1233" y="10151"/>
                  <a:pt x="1254" y="10120"/>
                  <a:pt x="1263" y="10084"/>
                </a:cubicBezTo>
                <a:cubicBezTo>
                  <a:pt x="1233" y="10309"/>
                  <a:pt x="1186" y="10584"/>
                  <a:pt x="1186" y="10815"/>
                </a:cubicBezTo>
                <a:cubicBezTo>
                  <a:pt x="1186" y="10876"/>
                  <a:pt x="1202" y="10895"/>
                  <a:pt x="1192" y="10968"/>
                </a:cubicBezTo>
                <a:cubicBezTo>
                  <a:pt x="1186" y="11035"/>
                  <a:pt x="1183" y="11077"/>
                  <a:pt x="1186" y="11138"/>
                </a:cubicBezTo>
                <a:cubicBezTo>
                  <a:pt x="1189" y="11260"/>
                  <a:pt x="1171" y="11394"/>
                  <a:pt x="1158" y="11522"/>
                </a:cubicBezTo>
                <a:cubicBezTo>
                  <a:pt x="1146" y="11644"/>
                  <a:pt x="1118" y="11778"/>
                  <a:pt x="1121" y="11900"/>
                </a:cubicBezTo>
                <a:cubicBezTo>
                  <a:pt x="1124" y="11967"/>
                  <a:pt x="1118" y="12028"/>
                  <a:pt x="1118" y="12102"/>
                </a:cubicBezTo>
                <a:cubicBezTo>
                  <a:pt x="1118" y="12150"/>
                  <a:pt x="1137" y="12205"/>
                  <a:pt x="1143" y="12254"/>
                </a:cubicBezTo>
                <a:cubicBezTo>
                  <a:pt x="1152" y="12370"/>
                  <a:pt x="1149" y="12504"/>
                  <a:pt x="1155" y="12632"/>
                </a:cubicBezTo>
                <a:cubicBezTo>
                  <a:pt x="1158" y="12693"/>
                  <a:pt x="1155" y="12748"/>
                  <a:pt x="1155" y="12803"/>
                </a:cubicBezTo>
                <a:cubicBezTo>
                  <a:pt x="1155" y="12870"/>
                  <a:pt x="1171" y="12961"/>
                  <a:pt x="1171" y="13016"/>
                </a:cubicBezTo>
                <a:cubicBezTo>
                  <a:pt x="1171" y="13077"/>
                  <a:pt x="1162" y="13132"/>
                  <a:pt x="1165" y="13187"/>
                </a:cubicBezTo>
                <a:cubicBezTo>
                  <a:pt x="1165" y="13223"/>
                  <a:pt x="1189" y="13284"/>
                  <a:pt x="1189" y="13321"/>
                </a:cubicBezTo>
                <a:cubicBezTo>
                  <a:pt x="1195" y="13437"/>
                  <a:pt x="1195" y="13528"/>
                  <a:pt x="1211" y="13638"/>
                </a:cubicBezTo>
                <a:cubicBezTo>
                  <a:pt x="1239" y="13833"/>
                  <a:pt x="1304" y="13979"/>
                  <a:pt x="1390" y="14095"/>
                </a:cubicBezTo>
                <a:cubicBezTo>
                  <a:pt x="1483" y="14223"/>
                  <a:pt x="1594" y="14339"/>
                  <a:pt x="1696" y="14449"/>
                </a:cubicBezTo>
                <a:cubicBezTo>
                  <a:pt x="1758" y="14516"/>
                  <a:pt x="1819" y="14583"/>
                  <a:pt x="1881" y="14650"/>
                </a:cubicBezTo>
                <a:cubicBezTo>
                  <a:pt x="1952" y="14729"/>
                  <a:pt x="2026" y="14729"/>
                  <a:pt x="2104" y="14778"/>
                </a:cubicBezTo>
                <a:cubicBezTo>
                  <a:pt x="2134" y="14802"/>
                  <a:pt x="2144" y="14833"/>
                  <a:pt x="2172" y="14857"/>
                </a:cubicBezTo>
                <a:cubicBezTo>
                  <a:pt x="2206" y="14888"/>
                  <a:pt x="2261" y="14894"/>
                  <a:pt x="2298" y="14906"/>
                </a:cubicBezTo>
                <a:cubicBezTo>
                  <a:pt x="2378" y="14943"/>
                  <a:pt x="2446" y="14967"/>
                  <a:pt x="2517" y="15040"/>
                </a:cubicBezTo>
                <a:cubicBezTo>
                  <a:pt x="2582" y="15101"/>
                  <a:pt x="2669" y="15113"/>
                  <a:pt x="2740" y="15150"/>
                </a:cubicBezTo>
                <a:cubicBezTo>
                  <a:pt x="2811" y="15180"/>
                  <a:pt x="2916" y="15266"/>
                  <a:pt x="2987" y="15247"/>
                </a:cubicBezTo>
                <a:cubicBezTo>
                  <a:pt x="2990" y="15235"/>
                  <a:pt x="2993" y="15223"/>
                  <a:pt x="3114" y="15308"/>
                </a:cubicBezTo>
                <a:cubicBezTo>
                  <a:pt x="3049" y="15296"/>
                  <a:pt x="2993" y="15327"/>
                  <a:pt x="2931" y="15296"/>
                </a:cubicBezTo>
                <a:close/>
                <a:moveTo>
                  <a:pt x="20772" y="11169"/>
                </a:moveTo>
                <a:cubicBezTo>
                  <a:pt x="20766" y="11242"/>
                  <a:pt x="20757" y="11309"/>
                  <a:pt x="20748" y="11382"/>
                </a:cubicBezTo>
                <a:cubicBezTo>
                  <a:pt x="20732" y="11535"/>
                  <a:pt x="20717" y="11657"/>
                  <a:pt x="20670" y="11785"/>
                </a:cubicBezTo>
                <a:cubicBezTo>
                  <a:pt x="20643" y="11864"/>
                  <a:pt x="20602" y="11931"/>
                  <a:pt x="20568" y="11998"/>
                </a:cubicBezTo>
                <a:cubicBezTo>
                  <a:pt x="20482" y="12169"/>
                  <a:pt x="20399" y="12321"/>
                  <a:pt x="20272" y="12364"/>
                </a:cubicBezTo>
                <a:cubicBezTo>
                  <a:pt x="20210" y="12388"/>
                  <a:pt x="20155" y="12413"/>
                  <a:pt x="20090" y="12382"/>
                </a:cubicBezTo>
                <a:cubicBezTo>
                  <a:pt x="20022" y="12352"/>
                  <a:pt x="19951" y="12327"/>
                  <a:pt x="19892" y="12272"/>
                </a:cubicBezTo>
                <a:cubicBezTo>
                  <a:pt x="19799" y="12187"/>
                  <a:pt x="19663" y="11986"/>
                  <a:pt x="19620" y="11785"/>
                </a:cubicBezTo>
                <a:cubicBezTo>
                  <a:pt x="19599" y="11681"/>
                  <a:pt x="19577" y="11559"/>
                  <a:pt x="19562" y="11443"/>
                </a:cubicBezTo>
                <a:cubicBezTo>
                  <a:pt x="19546" y="11340"/>
                  <a:pt x="19503" y="11205"/>
                  <a:pt x="19524" y="11102"/>
                </a:cubicBezTo>
                <a:cubicBezTo>
                  <a:pt x="19580" y="10620"/>
                  <a:pt x="19673" y="10395"/>
                  <a:pt x="19772" y="10218"/>
                </a:cubicBezTo>
                <a:cubicBezTo>
                  <a:pt x="19818" y="10132"/>
                  <a:pt x="19877" y="10078"/>
                  <a:pt x="19938" y="10041"/>
                </a:cubicBezTo>
                <a:cubicBezTo>
                  <a:pt x="19963" y="10029"/>
                  <a:pt x="19994" y="9992"/>
                  <a:pt x="20019" y="9986"/>
                </a:cubicBezTo>
                <a:cubicBezTo>
                  <a:pt x="20046" y="9986"/>
                  <a:pt x="20065" y="10011"/>
                  <a:pt x="20090" y="10011"/>
                </a:cubicBezTo>
                <a:cubicBezTo>
                  <a:pt x="20105" y="10011"/>
                  <a:pt x="20114" y="9986"/>
                  <a:pt x="20124" y="9986"/>
                </a:cubicBezTo>
                <a:cubicBezTo>
                  <a:pt x="20164" y="9986"/>
                  <a:pt x="20204" y="10029"/>
                  <a:pt x="20244" y="10029"/>
                </a:cubicBezTo>
                <a:cubicBezTo>
                  <a:pt x="20275" y="10029"/>
                  <a:pt x="20287" y="10004"/>
                  <a:pt x="20321" y="10011"/>
                </a:cubicBezTo>
                <a:cubicBezTo>
                  <a:pt x="20389" y="10023"/>
                  <a:pt x="20439" y="10071"/>
                  <a:pt x="20491" y="10132"/>
                </a:cubicBezTo>
                <a:cubicBezTo>
                  <a:pt x="20516" y="10163"/>
                  <a:pt x="20556" y="10181"/>
                  <a:pt x="20581" y="10230"/>
                </a:cubicBezTo>
                <a:cubicBezTo>
                  <a:pt x="20596" y="10267"/>
                  <a:pt x="20612" y="10303"/>
                  <a:pt x="20627" y="10340"/>
                </a:cubicBezTo>
                <a:cubicBezTo>
                  <a:pt x="20664" y="10419"/>
                  <a:pt x="20707" y="10504"/>
                  <a:pt x="20729" y="10608"/>
                </a:cubicBezTo>
                <a:cubicBezTo>
                  <a:pt x="20754" y="10736"/>
                  <a:pt x="20763" y="10876"/>
                  <a:pt x="20766" y="11010"/>
                </a:cubicBezTo>
                <a:cubicBezTo>
                  <a:pt x="20766" y="11077"/>
                  <a:pt x="20779" y="11090"/>
                  <a:pt x="20772" y="11169"/>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rot="672392">
            <a:off x="2524464" y="803034"/>
            <a:ext cx="5518150" cy="1681454"/>
          </a:xfrm>
        </p:spPr>
        <p:txBody>
          <a:bodyPr anchor="b"/>
          <a:lstStyle>
            <a:lvl1pPr algn="ct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rot="672392">
            <a:off x="2243117" y="2599032"/>
            <a:ext cx="5518150" cy="884237"/>
          </a:xfrm>
        </p:spPr>
        <p:txBody>
          <a:bodyPr/>
          <a:lstStyle>
            <a:lvl1pPr marL="0" indent="0" algn="ctr">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blipFill dpi="0" rotWithShape="1">
          <a:blip r:embed="rId2">
            <a:alphaModFix amt="75000"/>
            <a:lum/>
          </a:blip>
          <a:srcRect/>
          <a:stretch>
            <a:fillRect/>
          </a:stretch>
        </a:blipFill>
        <a:effectLst/>
      </p:bgPr>
    </p:bg>
    <p:spTree>
      <p:nvGrpSpPr>
        <p:cNvPr id="1" name=""/>
        <p:cNvGrpSpPr/>
        <p:nvPr/>
      </p:nvGrpSpPr>
      <p:grpSpPr>
        <a:xfrm>
          <a:off x="0" y="0"/>
          <a:ext cx="0" cy="0"/>
          <a:chOff x="0" y="0"/>
          <a:chExt cx="0" cy="0"/>
        </a:xfrm>
      </p:grpSpPr>
      <p:sp>
        <p:nvSpPr>
          <p:cNvPr id="21" name="Freeform 20">
            <a:extLst>
              <a:ext uri="{FF2B5EF4-FFF2-40B4-BE49-F238E27FC236}">
                <a16:creationId xmlns:a16="http://schemas.microsoft.com/office/drawing/2014/main" id="{BDE09DF5-45A1-7945-8826-78AC2E6BADD1}"/>
              </a:ext>
            </a:extLst>
          </p:cNvPr>
          <p:cNvSpPr>
            <a:spLocks noGrp="1"/>
          </p:cNvSpPr>
          <p:nvPr>
            <p:ph type="pic" sz="quarter" idx="17"/>
          </p:nvPr>
        </p:nvSpPr>
        <p:spPr>
          <a:xfrm>
            <a:off x="8013711" y="12701"/>
            <a:ext cx="3490979" cy="4987269"/>
          </a:xfrm>
          <a:custGeom>
            <a:avLst/>
            <a:gdLst>
              <a:gd name="connsiteX0" fmla="*/ 3123864 w 3490979"/>
              <a:gd name="connsiteY0" fmla="*/ 4197381 h 4987269"/>
              <a:gd name="connsiteX1" fmla="*/ 3121436 w 3490979"/>
              <a:gd name="connsiteY1" fmla="*/ 4230433 h 4987269"/>
              <a:gd name="connsiteX2" fmla="*/ 3118846 w 3490979"/>
              <a:gd name="connsiteY2" fmla="*/ 4292608 h 4987269"/>
              <a:gd name="connsiteX3" fmla="*/ 3113828 w 3490979"/>
              <a:gd name="connsiteY3" fmla="*/ 4349929 h 4987269"/>
              <a:gd name="connsiteX4" fmla="*/ 3104926 w 3490979"/>
              <a:gd name="connsiteY4" fmla="*/ 4407019 h 4987269"/>
              <a:gd name="connsiteX5" fmla="*/ 3103631 w 3490979"/>
              <a:gd name="connsiteY5" fmla="*/ 4438684 h 4987269"/>
              <a:gd name="connsiteX6" fmla="*/ 3096023 w 3490979"/>
              <a:gd name="connsiteY6" fmla="*/ 4456481 h 4987269"/>
              <a:gd name="connsiteX7" fmla="*/ 3088415 w 3490979"/>
              <a:gd name="connsiteY7" fmla="*/ 4513571 h 4987269"/>
              <a:gd name="connsiteX8" fmla="*/ 3070610 w 3490979"/>
              <a:gd name="connsiteY8" fmla="*/ 4563265 h 4987269"/>
              <a:gd name="connsiteX9" fmla="*/ 3037589 w 3490979"/>
              <a:gd name="connsiteY9" fmla="*/ 4645779 h 4987269"/>
              <a:gd name="connsiteX10" fmla="*/ 2986763 w 3490979"/>
              <a:gd name="connsiteY10" fmla="*/ 4697784 h 4987269"/>
              <a:gd name="connsiteX11" fmla="*/ 2947429 w 3490979"/>
              <a:gd name="connsiteY11" fmla="*/ 4709341 h 4987269"/>
              <a:gd name="connsiteX12" fmla="*/ 2932214 w 3490979"/>
              <a:gd name="connsiteY12" fmla="*/ 4718124 h 4987269"/>
              <a:gd name="connsiteX13" fmla="*/ 2910523 w 3490979"/>
              <a:gd name="connsiteY13" fmla="*/ 4719511 h 4987269"/>
              <a:gd name="connsiteX14" fmla="*/ 2883815 w 3490979"/>
              <a:gd name="connsiteY14" fmla="*/ 4728294 h 4987269"/>
              <a:gd name="connsiteX15" fmla="*/ 2862287 w 3490979"/>
              <a:gd name="connsiteY15" fmla="*/ 4730836 h 4987269"/>
              <a:gd name="connsiteX16" fmla="*/ 2815345 w 3490979"/>
              <a:gd name="connsiteY16" fmla="*/ 4741006 h 4987269"/>
              <a:gd name="connsiteX17" fmla="*/ 2796245 w 3490979"/>
              <a:gd name="connsiteY17" fmla="*/ 4750020 h 4987269"/>
              <a:gd name="connsiteX18" fmla="*/ 2770832 w 3490979"/>
              <a:gd name="connsiteY18" fmla="*/ 4752332 h 4987269"/>
              <a:gd name="connsiteX19" fmla="*/ 2722596 w 3490979"/>
              <a:gd name="connsiteY19" fmla="*/ 4751176 h 4987269"/>
              <a:gd name="connsiteX20" fmla="*/ 2673064 w 3490979"/>
              <a:gd name="connsiteY20" fmla="*/ 4751176 h 4987269"/>
              <a:gd name="connsiteX21" fmla="*/ 2651536 w 3490979"/>
              <a:gd name="connsiteY21" fmla="*/ 4752332 h 4987269"/>
              <a:gd name="connsiteX22" fmla="*/ 2632435 w 3490979"/>
              <a:gd name="connsiteY22" fmla="*/ 4757417 h 4987269"/>
              <a:gd name="connsiteX23" fmla="*/ 2534668 w 3490979"/>
              <a:gd name="connsiteY23" fmla="*/ 4751176 h 4987269"/>
              <a:gd name="connsiteX24" fmla="*/ 2553606 w 3490979"/>
              <a:gd name="connsiteY24" fmla="*/ 4758804 h 4987269"/>
              <a:gd name="connsiteX25" fmla="*/ 2575296 w 3490979"/>
              <a:gd name="connsiteY25" fmla="*/ 4759959 h 4987269"/>
              <a:gd name="connsiteX26" fmla="*/ 2593102 w 3490979"/>
              <a:gd name="connsiteY26" fmla="*/ 4767587 h 4987269"/>
              <a:gd name="connsiteX27" fmla="*/ 2619648 w 3490979"/>
              <a:gd name="connsiteY27" fmla="*/ 4768973 h 4987269"/>
              <a:gd name="connsiteX28" fmla="*/ 2720006 w 3490979"/>
              <a:gd name="connsiteY28" fmla="*/ 4775214 h 4987269"/>
              <a:gd name="connsiteX29" fmla="*/ 2833151 w 3490979"/>
              <a:gd name="connsiteY29" fmla="*/ 4776601 h 4987269"/>
              <a:gd name="connsiteX30" fmla="*/ 2872484 w 3490979"/>
              <a:gd name="connsiteY30" fmla="*/ 4772672 h 4987269"/>
              <a:gd name="connsiteX31" fmla="*/ 2918131 w 3490979"/>
              <a:gd name="connsiteY31" fmla="*/ 4775214 h 4987269"/>
              <a:gd name="connsiteX32" fmla="*/ 2979155 w 3490979"/>
              <a:gd name="connsiteY32" fmla="*/ 4766431 h 4987269"/>
              <a:gd name="connsiteX33" fmla="*/ 3019784 w 3490979"/>
              <a:gd name="connsiteY33" fmla="*/ 4757417 h 4987269"/>
              <a:gd name="connsiteX34" fmla="*/ 3073038 w 3490979"/>
              <a:gd name="connsiteY34" fmla="*/ 4718124 h 4987269"/>
              <a:gd name="connsiteX35" fmla="*/ 3094728 w 3490979"/>
              <a:gd name="connsiteY35" fmla="*/ 4682530 h 4987269"/>
              <a:gd name="connsiteX36" fmla="*/ 3108649 w 3490979"/>
              <a:gd name="connsiteY36" fmla="*/ 4654562 h 4987269"/>
              <a:gd name="connsiteX37" fmla="*/ 3109944 w 3490979"/>
              <a:gd name="connsiteY37" fmla="*/ 4639308 h 4987269"/>
              <a:gd name="connsiteX38" fmla="*/ 3114962 w 3490979"/>
              <a:gd name="connsiteY38" fmla="*/ 4634223 h 4987269"/>
              <a:gd name="connsiteX39" fmla="*/ 3117551 w 3490979"/>
              <a:gd name="connsiteY39" fmla="*/ 4616657 h 4987269"/>
              <a:gd name="connsiteX40" fmla="*/ 3126454 w 3490979"/>
              <a:gd name="connsiteY40" fmla="*/ 4572048 h 4987269"/>
              <a:gd name="connsiteX41" fmla="*/ 3132767 w 3490979"/>
              <a:gd name="connsiteY41" fmla="*/ 4473123 h 4987269"/>
              <a:gd name="connsiteX42" fmla="*/ 3131472 w 3490979"/>
              <a:gd name="connsiteY42" fmla="*/ 4380438 h 4987269"/>
              <a:gd name="connsiteX43" fmla="*/ 3129044 w 3490979"/>
              <a:gd name="connsiteY43" fmla="*/ 4320575 h 4987269"/>
              <a:gd name="connsiteX44" fmla="*/ 3127749 w 3490979"/>
              <a:gd name="connsiteY44" fmla="*/ 4241990 h 4987269"/>
              <a:gd name="connsiteX45" fmla="*/ 3123864 w 3490979"/>
              <a:gd name="connsiteY45" fmla="*/ 4197381 h 4987269"/>
              <a:gd name="connsiteX46" fmla="*/ 961156 w 3490979"/>
              <a:gd name="connsiteY46" fmla="*/ 967755 h 4987269"/>
              <a:gd name="connsiteX47" fmla="*/ 922956 w 3490979"/>
              <a:gd name="connsiteY47" fmla="*/ 994336 h 4987269"/>
              <a:gd name="connsiteX48" fmla="*/ 879899 w 3490979"/>
              <a:gd name="connsiteY48" fmla="*/ 1007048 h 4987269"/>
              <a:gd name="connsiteX49" fmla="*/ 854486 w 3490979"/>
              <a:gd name="connsiteY49" fmla="*/ 1016062 h 4987269"/>
              <a:gd name="connsiteX50" fmla="*/ 832796 w 3490979"/>
              <a:gd name="connsiteY50" fmla="*/ 1018605 h 4987269"/>
              <a:gd name="connsiteX51" fmla="*/ 776952 w 3490979"/>
              <a:gd name="connsiteY51" fmla="*/ 1027388 h 4987269"/>
              <a:gd name="connsiteX52" fmla="*/ 727420 w 3490979"/>
              <a:gd name="connsiteY52" fmla="*/ 1033859 h 4987269"/>
              <a:gd name="connsiteX53" fmla="*/ 699417 w 3490979"/>
              <a:gd name="connsiteY53" fmla="*/ 1041487 h 4987269"/>
              <a:gd name="connsiteX54" fmla="*/ 671576 w 3490979"/>
              <a:gd name="connsiteY54" fmla="*/ 1038944 h 4987269"/>
              <a:gd name="connsiteX55" fmla="*/ 646163 w 3490979"/>
              <a:gd name="connsiteY55" fmla="*/ 1044029 h 4987269"/>
              <a:gd name="connsiteX56" fmla="*/ 624635 w 3490979"/>
              <a:gd name="connsiteY56" fmla="*/ 1049114 h 4987269"/>
              <a:gd name="connsiteX57" fmla="*/ 599221 w 3490979"/>
              <a:gd name="connsiteY57" fmla="*/ 1046572 h 4987269"/>
              <a:gd name="connsiteX58" fmla="*/ 575103 w 3490979"/>
              <a:gd name="connsiteY58" fmla="*/ 1051657 h 4987269"/>
              <a:gd name="connsiteX59" fmla="*/ 431527 w 3490979"/>
              <a:gd name="connsiteY59" fmla="*/ 1155667 h 4987269"/>
              <a:gd name="connsiteX60" fmla="*/ 411132 w 3490979"/>
              <a:gd name="connsiteY60" fmla="*/ 1198888 h 4987269"/>
              <a:gd name="connsiteX61" fmla="*/ 403524 w 3490979"/>
              <a:gd name="connsiteY61" fmla="*/ 1217841 h 4987269"/>
              <a:gd name="connsiteX62" fmla="*/ 398506 w 3490979"/>
              <a:gd name="connsiteY62" fmla="*/ 1225469 h 4987269"/>
              <a:gd name="connsiteX63" fmla="*/ 398506 w 3490979"/>
              <a:gd name="connsiteY63" fmla="*/ 1244653 h 4987269"/>
              <a:gd name="connsiteX64" fmla="*/ 390898 w 3490979"/>
              <a:gd name="connsiteY64" fmla="*/ 1268691 h 4987269"/>
              <a:gd name="connsiteX65" fmla="*/ 389603 w 3490979"/>
              <a:gd name="connsiteY65" fmla="*/ 1300587 h 4987269"/>
              <a:gd name="connsiteX66" fmla="*/ 380701 w 3490979"/>
              <a:gd name="connsiteY66" fmla="*/ 1338724 h 4987269"/>
              <a:gd name="connsiteX67" fmla="*/ 379406 w 3490979"/>
              <a:gd name="connsiteY67" fmla="*/ 1371545 h 4987269"/>
              <a:gd name="connsiteX68" fmla="*/ 370503 w 3490979"/>
              <a:gd name="connsiteY68" fmla="*/ 1522706 h 4987269"/>
              <a:gd name="connsiteX69" fmla="*/ 373093 w 3490979"/>
              <a:gd name="connsiteY69" fmla="*/ 1580027 h 4987269"/>
              <a:gd name="connsiteX70" fmla="*/ 373093 w 3490979"/>
              <a:gd name="connsiteY70" fmla="*/ 1637117 h 4987269"/>
              <a:gd name="connsiteX71" fmla="*/ 371798 w 3490979"/>
              <a:gd name="connsiteY71" fmla="*/ 1653528 h 4987269"/>
              <a:gd name="connsiteX72" fmla="*/ 370503 w 3490979"/>
              <a:gd name="connsiteY72" fmla="*/ 1675254 h 4987269"/>
              <a:gd name="connsiteX73" fmla="*/ 379406 w 3490979"/>
              <a:gd name="connsiteY73" fmla="*/ 1630646 h 4987269"/>
              <a:gd name="connsiteX74" fmla="*/ 392193 w 3490979"/>
              <a:gd name="connsiteY74" fmla="*/ 1588810 h 4987269"/>
              <a:gd name="connsiteX75" fmla="*/ 411132 w 3490979"/>
              <a:gd name="connsiteY75" fmla="*/ 1540504 h 4987269"/>
              <a:gd name="connsiteX76" fmla="*/ 416311 w 3490979"/>
              <a:gd name="connsiteY76" fmla="*/ 1519008 h 4987269"/>
              <a:gd name="connsiteX77" fmla="*/ 420034 w 3490979"/>
              <a:gd name="connsiteY77" fmla="*/ 1493584 h 4987269"/>
              <a:gd name="connsiteX78" fmla="*/ 427642 w 3490979"/>
              <a:gd name="connsiteY78" fmla="*/ 1475786 h 4987269"/>
              <a:gd name="connsiteX79" fmla="*/ 435250 w 3490979"/>
              <a:gd name="connsiteY79" fmla="*/ 1454291 h 4987269"/>
              <a:gd name="connsiteX80" fmla="*/ 436545 w 3490979"/>
              <a:gd name="connsiteY80" fmla="*/ 1441578 h 4987269"/>
              <a:gd name="connsiteX81" fmla="*/ 441725 w 3490979"/>
              <a:gd name="connsiteY81" fmla="*/ 1433951 h 4987269"/>
              <a:gd name="connsiteX82" fmla="*/ 443020 w 3490979"/>
              <a:gd name="connsiteY82" fmla="*/ 1421239 h 4987269"/>
              <a:gd name="connsiteX83" fmla="*/ 448037 w 3490979"/>
              <a:gd name="connsiteY83" fmla="*/ 1411069 h 4987269"/>
              <a:gd name="connsiteX84" fmla="*/ 450627 w 3490979"/>
              <a:gd name="connsiteY84" fmla="*/ 1386800 h 4987269"/>
              <a:gd name="connsiteX85" fmla="*/ 458235 w 3490979"/>
              <a:gd name="connsiteY85" fmla="*/ 1365304 h 4987269"/>
              <a:gd name="connsiteX86" fmla="*/ 461958 w 3490979"/>
              <a:gd name="connsiteY86" fmla="*/ 1343578 h 4987269"/>
              <a:gd name="connsiteX87" fmla="*/ 468271 w 3490979"/>
              <a:gd name="connsiteY87" fmla="*/ 1318384 h 4987269"/>
              <a:gd name="connsiteX88" fmla="*/ 516669 w 3490979"/>
              <a:gd name="connsiteY88" fmla="*/ 1225469 h 4987269"/>
              <a:gd name="connsiteX89" fmla="*/ 542082 w 3490979"/>
              <a:gd name="connsiteY89" fmla="*/ 1191261 h 4987269"/>
              <a:gd name="connsiteX90" fmla="*/ 564906 w 3490979"/>
              <a:gd name="connsiteY90" fmla="*/ 1167223 h 4987269"/>
              <a:gd name="connsiteX91" fmla="*/ 582711 w 3490979"/>
              <a:gd name="connsiteY91" fmla="*/ 1154511 h 4987269"/>
              <a:gd name="connsiteX92" fmla="*/ 616865 w 3490979"/>
              <a:gd name="connsiteY92" fmla="*/ 1129086 h 4987269"/>
              <a:gd name="connsiteX93" fmla="*/ 663968 w 3490979"/>
              <a:gd name="connsiteY93" fmla="*/ 1109902 h 4987269"/>
              <a:gd name="connsiteX94" fmla="*/ 747816 w 3490979"/>
              <a:gd name="connsiteY94" fmla="*/ 1085864 h 4987269"/>
              <a:gd name="connsiteX95" fmla="*/ 775657 w 3490979"/>
              <a:gd name="connsiteY95" fmla="*/ 1075694 h 4987269"/>
              <a:gd name="connsiteX96" fmla="*/ 804955 w 3490979"/>
              <a:gd name="connsiteY96" fmla="*/ 1069454 h 4987269"/>
              <a:gd name="connsiteX97" fmla="*/ 846878 w 3490979"/>
              <a:gd name="connsiteY97" fmla="*/ 1054199 h 4987269"/>
              <a:gd name="connsiteX98" fmla="*/ 887507 w 3490979"/>
              <a:gd name="connsiteY98" fmla="*/ 1037557 h 4987269"/>
              <a:gd name="connsiteX99" fmla="*/ 924251 w 3490979"/>
              <a:gd name="connsiteY99" fmla="*/ 1013520 h 4987269"/>
              <a:gd name="connsiteX100" fmla="*/ 926841 w 3490979"/>
              <a:gd name="connsiteY100" fmla="*/ 1003350 h 4987269"/>
              <a:gd name="connsiteX101" fmla="*/ 961156 w 3490979"/>
              <a:gd name="connsiteY101" fmla="*/ 967755 h 4987269"/>
              <a:gd name="connsiteX102" fmla="*/ 1671106 w 3490979"/>
              <a:gd name="connsiteY102" fmla="*/ 0 h 4987269"/>
              <a:gd name="connsiteX103" fmla="*/ 1819700 w 3490979"/>
              <a:gd name="connsiteY103" fmla="*/ 0 h 4987269"/>
              <a:gd name="connsiteX104" fmla="*/ 1818405 w 3490979"/>
              <a:gd name="connsiteY104" fmla="*/ 5085 h 4987269"/>
              <a:gd name="connsiteX105" fmla="*/ 1809502 w 3490979"/>
              <a:gd name="connsiteY105" fmla="*/ 49463 h 4987269"/>
              <a:gd name="connsiteX106" fmla="*/ 1814520 w 3490979"/>
              <a:gd name="connsiteY106" fmla="*/ 68647 h 4987269"/>
              <a:gd name="connsiteX107" fmla="*/ 1813225 w 3490979"/>
              <a:gd name="connsiteY107" fmla="*/ 99156 h 4987269"/>
              <a:gd name="connsiteX108" fmla="*/ 1818405 w 3490979"/>
              <a:gd name="connsiteY108" fmla="*/ 106784 h 4987269"/>
              <a:gd name="connsiteX109" fmla="*/ 1818405 w 3490979"/>
              <a:gd name="connsiteY109" fmla="*/ 124350 h 4987269"/>
              <a:gd name="connsiteX110" fmla="*/ 1828441 w 3490979"/>
              <a:gd name="connsiteY110" fmla="*/ 143534 h 4987269"/>
              <a:gd name="connsiteX111" fmla="*/ 1856444 w 3490979"/>
              <a:gd name="connsiteY111" fmla="*/ 181671 h 4987269"/>
              <a:gd name="connsiteX112" fmla="*/ 1975902 w 3490979"/>
              <a:gd name="connsiteY112" fmla="*/ 226048 h 4987269"/>
              <a:gd name="connsiteX113" fmla="*/ 2017826 w 3490979"/>
              <a:gd name="connsiteY113" fmla="*/ 210794 h 4987269"/>
              <a:gd name="connsiteX114" fmla="*/ 2058454 w 3490979"/>
              <a:gd name="connsiteY114" fmla="*/ 189298 h 4987269"/>
              <a:gd name="connsiteX115" fmla="*/ 2109119 w 3490979"/>
              <a:gd name="connsiteY115" fmla="*/ 113024 h 4987269"/>
              <a:gd name="connsiteX116" fmla="*/ 2115593 w 3490979"/>
              <a:gd name="connsiteY116" fmla="*/ 62175 h 4987269"/>
              <a:gd name="connsiteX117" fmla="*/ 2106691 w 3490979"/>
              <a:gd name="connsiteY117" fmla="*/ 17797 h 4987269"/>
              <a:gd name="connsiteX118" fmla="*/ 2099083 w 3490979"/>
              <a:gd name="connsiteY118" fmla="*/ 1156 h 4987269"/>
              <a:gd name="connsiteX119" fmla="*/ 2234890 w 3490979"/>
              <a:gd name="connsiteY119" fmla="*/ 1156 h 4987269"/>
              <a:gd name="connsiteX120" fmla="*/ 2232300 w 3490979"/>
              <a:gd name="connsiteY120" fmla="*/ 25425 h 4987269"/>
              <a:gd name="connsiteX121" fmla="*/ 2228577 w 3490979"/>
              <a:gd name="connsiteY121" fmla="*/ 88986 h 4987269"/>
              <a:gd name="connsiteX122" fmla="*/ 2215789 w 3490979"/>
              <a:gd name="connsiteY122" fmla="*/ 168959 h 4987269"/>
              <a:gd name="connsiteX123" fmla="*/ 2184063 w 3490979"/>
              <a:gd name="connsiteY123" fmla="*/ 307407 h 4987269"/>
              <a:gd name="connsiteX124" fmla="*/ 2165125 w 3490979"/>
              <a:gd name="connsiteY124" fmla="*/ 378365 h 4987269"/>
              <a:gd name="connsiteX125" fmla="*/ 2159945 w 3490979"/>
              <a:gd name="connsiteY125" fmla="*/ 407719 h 4987269"/>
              <a:gd name="connsiteX126" fmla="*/ 2148614 w 3490979"/>
              <a:gd name="connsiteY126" fmla="*/ 440771 h 4987269"/>
              <a:gd name="connsiteX127" fmla="*/ 2144730 w 3490979"/>
              <a:gd name="connsiteY127" fmla="*/ 504102 h 4987269"/>
              <a:gd name="connsiteX128" fmla="*/ 2144730 w 3490979"/>
              <a:gd name="connsiteY128" fmla="*/ 563965 h 4987269"/>
              <a:gd name="connsiteX129" fmla="*/ 2161240 w 3490979"/>
              <a:gd name="connsiteY129" fmla="*/ 628683 h 4987269"/>
              <a:gd name="connsiteX130" fmla="*/ 2171438 w 3490979"/>
              <a:gd name="connsiteY130" fmla="*/ 650178 h 4987269"/>
              <a:gd name="connsiteX131" fmla="*/ 2189243 w 3490979"/>
              <a:gd name="connsiteY131" fmla="*/ 671905 h 4987269"/>
              <a:gd name="connsiteX132" fmla="*/ 2199279 w 3490979"/>
              <a:gd name="connsiteY132" fmla="*/ 697329 h 4987269"/>
              <a:gd name="connsiteX133" fmla="*/ 2227282 w 3490979"/>
              <a:gd name="connsiteY133" fmla="*/ 727839 h 4987269"/>
              <a:gd name="connsiteX134" fmla="*/ 2261598 w 3490979"/>
              <a:gd name="connsiteY134" fmla="*/ 759504 h 4987269"/>
              <a:gd name="connsiteX135" fmla="*/ 2349168 w 3490979"/>
              <a:gd name="connsiteY135" fmla="*/ 823066 h 4987269"/>
              <a:gd name="connsiteX136" fmla="*/ 2466036 w 3490979"/>
              <a:gd name="connsiteY136" fmla="*/ 868599 h 4987269"/>
              <a:gd name="connsiteX137" fmla="*/ 2660438 w 3490979"/>
              <a:gd name="connsiteY137" fmla="*/ 906736 h 4987269"/>
              <a:gd name="connsiteX138" fmla="*/ 2742991 w 3490979"/>
              <a:gd name="connsiteY138" fmla="*/ 938632 h 4987269"/>
              <a:gd name="connsiteX139" fmla="*/ 2805148 w 3490979"/>
              <a:gd name="connsiteY139" fmla="*/ 958972 h 4987269"/>
              <a:gd name="connsiteX140" fmla="*/ 2834284 w 3490979"/>
              <a:gd name="connsiteY140" fmla="*/ 967755 h 4987269"/>
              <a:gd name="connsiteX141" fmla="*/ 2862287 w 3490979"/>
              <a:gd name="connsiteY141" fmla="*/ 969142 h 4987269"/>
              <a:gd name="connsiteX142" fmla="*/ 2899192 w 3490979"/>
              <a:gd name="connsiteY142" fmla="*/ 971684 h 4987269"/>
              <a:gd name="connsiteX143" fmla="*/ 2944839 w 3490979"/>
              <a:gd name="connsiteY143" fmla="*/ 981623 h 4987269"/>
              <a:gd name="connsiteX144" fmla="*/ 3046492 w 3490979"/>
              <a:gd name="connsiteY144" fmla="*/ 1005892 h 4987269"/>
              <a:gd name="connsiteX145" fmla="*/ 3085826 w 3490979"/>
              <a:gd name="connsiteY145" fmla="*/ 1008435 h 4987269"/>
              <a:gd name="connsiteX146" fmla="*/ 3135357 w 3490979"/>
              <a:gd name="connsiteY146" fmla="*/ 1018605 h 4987269"/>
              <a:gd name="connsiteX147" fmla="*/ 3239437 w 3490979"/>
              <a:gd name="connsiteY147" fmla="*/ 1027388 h 4987269"/>
              <a:gd name="connsiteX148" fmla="*/ 3320695 w 3490979"/>
              <a:gd name="connsiteY148" fmla="*/ 1064369 h 4987269"/>
              <a:gd name="connsiteX149" fmla="*/ 3404542 w 3490979"/>
              <a:gd name="connsiteY149" fmla="*/ 1117530 h 4987269"/>
              <a:gd name="connsiteX150" fmla="*/ 3459253 w 3490979"/>
              <a:gd name="connsiteY150" fmla="*/ 1200275 h 4987269"/>
              <a:gd name="connsiteX151" fmla="*/ 3476896 w 3490979"/>
              <a:gd name="connsiteY151" fmla="*/ 1247195 h 4987269"/>
              <a:gd name="connsiteX152" fmla="*/ 3483371 w 3490979"/>
              <a:gd name="connsiteY152" fmla="*/ 1305672 h 4987269"/>
              <a:gd name="connsiteX153" fmla="*/ 3485961 w 3490979"/>
              <a:gd name="connsiteY153" fmla="*/ 1334795 h 4987269"/>
              <a:gd name="connsiteX154" fmla="*/ 3490979 w 3490979"/>
              <a:gd name="connsiteY154" fmla="*/ 1357677 h 4987269"/>
              <a:gd name="connsiteX155" fmla="*/ 3487094 w 3490979"/>
              <a:gd name="connsiteY155" fmla="*/ 1417310 h 4987269"/>
              <a:gd name="connsiteX156" fmla="*/ 3479486 w 3490979"/>
              <a:gd name="connsiteY156" fmla="*/ 1540504 h 4987269"/>
              <a:gd name="connsiteX157" fmla="*/ 3464271 w 3490979"/>
              <a:gd name="connsiteY157" fmla="*/ 1790821 h 4987269"/>
              <a:gd name="connsiteX158" fmla="*/ 3447760 w 3490979"/>
              <a:gd name="connsiteY158" fmla="*/ 1916557 h 4987269"/>
              <a:gd name="connsiteX159" fmla="*/ 3433840 w 3490979"/>
              <a:gd name="connsiteY159" fmla="*/ 2005313 h 4987269"/>
              <a:gd name="connsiteX160" fmla="*/ 3422347 w 3490979"/>
              <a:gd name="connsiteY160" fmla="*/ 2056162 h 4987269"/>
              <a:gd name="connsiteX161" fmla="*/ 3404542 w 3490979"/>
              <a:gd name="connsiteY161" fmla="*/ 2349470 h 4987269"/>
              <a:gd name="connsiteX162" fmla="*/ 3370388 w 3490979"/>
              <a:gd name="connsiteY162" fmla="*/ 2778916 h 4987269"/>
              <a:gd name="connsiteX163" fmla="*/ 3343680 w 3490979"/>
              <a:gd name="connsiteY163" fmla="*/ 3215758 h 4987269"/>
              <a:gd name="connsiteX164" fmla="*/ 3336072 w 3490979"/>
              <a:gd name="connsiteY164" fmla="*/ 3333867 h 4987269"/>
              <a:gd name="connsiteX165" fmla="*/ 3333482 w 3490979"/>
              <a:gd name="connsiteY165" fmla="*/ 3378244 h 4987269"/>
              <a:gd name="connsiteX166" fmla="*/ 3338500 w 3490979"/>
              <a:gd name="connsiteY166" fmla="*/ 3435334 h 4987269"/>
              <a:gd name="connsiteX167" fmla="*/ 3329759 w 3490979"/>
              <a:gd name="connsiteY167" fmla="*/ 3567542 h 4987269"/>
              <a:gd name="connsiteX168" fmla="*/ 3330892 w 3490979"/>
              <a:gd name="connsiteY168" fmla="*/ 3829185 h 4987269"/>
              <a:gd name="connsiteX169" fmla="*/ 3338500 w 3490979"/>
              <a:gd name="connsiteY169" fmla="*/ 3948450 h 4987269"/>
              <a:gd name="connsiteX170" fmla="*/ 3343680 w 3490979"/>
              <a:gd name="connsiteY170" fmla="*/ 4000686 h 4987269"/>
              <a:gd name="connsiteX171" fmla="*/ 3337367 w 3490979"/>
              <a:gd name="connsiteY171" fmla="*/ 4262329 h 4987269"/>
              <a:gd name="connsiteX172" fmla="*/ 3330892 w 3490979"/>
              <a:gd name="connsiteY172" fmla="*/ 4453939 h 4987269"/>
              <a:gd name="connsiteX173" fmla="*/ 3321990 w 3490979"/>
              <a:gd name="connsiteY173" fmla="*/ 4593774 h 4987269"/>
              <a:gd name="connsiteX174" fmla="*/ 3308069 w 3490979"/>
              <a:gd name="connsiteY174" fmla="*/ 4687615 h 4987269"/>
              <a:gd name="connsiteX175" fmla="*/ 3296738 w 3490979"/>
              <a:gd name="connsiteY175" fmla="*/ 4746091 h 4987269"/>
              <a:gd name="connsiteX176" fmla="*/ 3268735 w 3490979"/>
              <a:gd name="connsiteY176" fmla="*/ 4868130 h 4987269"/>
              <a:gd name="connsiteX177" fmla="*/ 3240732 w 3490979"/>
              <a:gd name="connsiteY177" fmla="*/ 4908578 h 4987269"/>
              <a:gd name="connsiteX178" fmla="*/ 3189906 w 3490979"/>
              <a:gd name="connsiteY178" fmla="*/ 4946715 h 4987269"/>
              <a:gd name="connsiteX179" fmla="*/ 3103631 w 3490979"/>
              <a:gd name="connsiteY179" fmla="*/ 4982309 h 4987269"/>
              <a:gd name="connsiteX180" fmla="*/ 2925739 w 3490979"/>
              <a:gd name="connsiteY180" fmla="*/ 4978611 h 4987269"/>
              <a:gd name="connsiteX181" fmla="*/ 2885110 w 3490979"/>
              <a:gd name="connsiteY181" fmla="*/ 4967055 h 4987269"/>
              <a:gd name="connsiteX182" fmla="*/ 2838168 w 3490979"/>
              <a:gd name="connsiteY182" fmla="*/ 4961970 h 4987269"/>
              <a:gd name="connsiteX183" fmla="*/ 2754321 w 3490979"/>
              <a:gd name="connsiteY183" fmla="*/ 4949257 h 4987269"/>
              <a:gd name="connsiteX184" fmla="*/ 2678082 w 3490979"/>
              <a:gd name="connsiteY184" fmla="*/ 4953187 h 4987269"/>
              <a:gd name="connsiteX185" fmla="*/ 2596824 w 3490979"/>
              <a:gd name="connsiteY185" fmla="*/ 4948102 h 4987269"/>
              <a:gd name="connsiteX186" fmla="*/ 2445802 w 3490979"/>
              <a:gd name="connsiteY186" fmla="*/ 4939088 h 4987269"/>
              <a:gd name="connsiteX187" fmla="*/ 2318737 w 3490979"/>
              <a:gd name="connsiteY187" fmla="*/ 4931460 h 4987269"/>
              <a:gd name="connsiteX188" fmla="*/ 2223559 w 3490979"/>
              <a:gd name="connsiteY188" fmla="*/ 4917592 h 4987269"/>
              <a:gd name="connsiteX189" fmla="*/ 2077393 w 3490979"/>
              <a:gd name="connsiteY189" fmla="*/ 4908578 h 4987269"/>
              <a:gd name="connsiteX190" fmla="*/ 1826013 w 3490979"/>
              <a:gd name="connsiteY190" fmla="*/ 4900951 h 4987269"/>
              <a:gd name="connsiteX191" fmla="*/ 1353523 w 3490979"/>
              <a:gd name="connsiteY191" fmla="*/ 4871828 h 4987269"/>
              <a:gd name="connsiteX192" fmla="*/ 874719 w 3490979"/>
              <a:gd name="connsiteY192" fmla="*/ 4841318 h 4987269"/>
              <a:gd name="connsiteX193" fmla="*/ 668986 w 3490979"/>
              <a:gd name="connsiteY193" fmla="*/ 4822365 h 4987269"/>
              <a:gd name="connsiteX194" fmla="*/ 582711 w 3490979"/>
              <a:gd name="connsiteY194" fmla="*/ 4804568 h 4987269"/>
              <a:gd name="connsiteX195" fmla="*/ 519097 w 3490979"/>
              <a:gd name="connsiteY195" fmla="*/ 4785384 h 4987269"/>
              <a:gd name="connsiteX196" fmla="*/ 434117 w 3490979"/>
              <a:gd name="connsiteY196" fmla="*/ 4780299 h 4987269"/>
              <a:gd name="connsiteX197" fmla="*/ 371798 w 3490979"/>
              <a:gd name="connsiteY197" fmla="*/ 4767587 h 4987269"/>
              <a:gd name="connsiteX198" fmla="*/ 274030 w 3490979"/>
              <a:gd name="connsiteY198" fmla="*/ 4759959 h 4987269"/>
              <a:gd name="connsiteX199" fmla="*/ 166065 w 3490979"/>
              <a:gd name="connsiteY199" fmla="*/ 4738464 h 4987269"/>
              <a:gd name="connsiteX200" fmla="*/ 106336 w 3490979"/>
              <a:gd name="connsiteY200" fmla="*/ 4715582 h 4987269"/>
              <a:gd name="connsiteX201" fmla="*/ 37866 w 3490979"/>
              <a:gd name="connsiteY201" fmla="*/ 4631680 h 4987269"/>
              <a:gd name="connsiteX202" fmla="*/ 15043 w 3490979"/>
              <a:gd name="connsiteY202" fmla="*/ 4577133 h 4987269"/>
              <a:gd name="connsiteX203" fmla="*/ 3550 w 3490979"/>
              <a:gd name="connsiteY203" fmla="*/ 4499703 h 4987269"/>
              <a:gd name="connsiteX204" fmla="*/ 8568 w 3490979"/>
              <a:gd name="connsiteY204" fmla="*/ 4323117 h 4987269"/>
              <a:gd name="connsiteX205" fmla="*/ 33981 w 3490979"/>
              <a:gd name="connsiteY205" fmla="*/ 4041135 h 4987269"/>
              <a:gd name="connsiteX206" fmla="*/ 75905 w 3490979"/>
              <a:gd name="connsiteY206" fmla="*/ 3756841 h 4987269"/>
              <a:gd name="connsiteX207" fmla="*/ 98728 w 3490979"/>
              <a:gd name="connsiteY207" fmla="*/ 3552288 h 4987269"/>
              <a:gd name="connsiteX208" fmla="*/ 125436 w 3490979"/>
              <a:gd name="connsiteY208" fmla="*/ 3364376 h 4987269"/>
              <a:gd name="connsiteX209" fmla="*/ 138224 w 3490979"/>
              <a:gd name="connsiteY209" fmla="*/ 3025304 h 4987269"/>
              <a:gd name="connsiteX210" fmla="*/ 161047 w 3490979"/>
              <a:gd name="connsiteY210" fmla="*/ 2668434 h 4987269"/>
              <a:gd name="connsiteX211" fmla="*/ 178853 w 3490979"/>
              <a:gd name="connsiteY211" fmla="*/ 1973647 h 4987269"/>
              <a:gd name="connsiteX212" fmla="*/ 167360 w 3490979"/>
              <a:gd name="connsiteY212" fmla="*/ 1911472 h 4987269"/>
              <a:gd name="connsiteX213" fmla="*/ 162342 w 3490979"/>
              <a:gd name="connsiteY213" fmla="*/ 1831269 h 4987269"/>
              <a:gd name="connsiteX214" fmla="*/ 161047 w 3490979"/>
              <a:gd name="connsiteY214" fmla="*/ 1748755 h 4987269"/>
              <a:gd name="connsiteX215" fmla="*/ 166065 w 3490979"/>
              <a:gd name="connsiteY215" fmla="*/ 1661155 h 4987269"/>
              <a:gd name="connsiteX216" fmla="*/ 182575 w 3490979"/>
              <a:gd name="connsiteY216" fmla="*/ 1391885 h 4987269"/>
              <a:gd name="connsiteX217" fmla="*/ 188888 w 3490979"/>
              <a:gd name="connsiteY217" fmla="*/ 1286488 h 4987269"/>
              <a:gd name="connsiteX218" fmla="*/ 185165 w 3490979"/>
              <a:gd name="connsiteY218" fmla="*/ 1216686 h 4987269"/>
              <a:gd name="connsiteX219" fmla="*/ 190183 w 3490979"/>
              <a:gd name="connsiteY219" fmla="*/ 1132784 h 4987269"/>
              <a:gd name="connsiteX220" fmla="*/ 201676 w 3490979"/>
              <a:gd name="connsiteY220" fmla="*/ 1068067 h 4987269"/>
              <a:gd name="connsiteX221" fmla="*/ 228384 w 3490979"/>
              <a:gd name="connsiteY221" fmla="*/ 998265 h 4987269"/>
              <a:gd name="connsiteX222" fmla="*/ 251207 w 3490979"/>
              <a:gd name="connsiteY222" fmla="*/ 948802 h 4987269"/>
              <a:gd name="connsiteX223" fmla="*/ 369208 w 3490979"/>
              <a:gd name="connsiteY223" fmla="*/ 873684 h 4987269"/>
              <a:gd name="connsiteX224" fmla="*/ 494979 w 3490979"/>
              <a:gd name="connsiteY224" fmla="*/ 845948 h 4987269"/>
              <a:gd name="connsiteX225" fmla="*/ 601649 w 3490979"/>
              <a:gd name="connsiteY225" fmla="*/ 835778 h 4987269"/>
              <a:gd name="connsiteX226" fmla="*/ 666396 w 3490979"/>
              <a:gd name="connsiteY226" fmla="*/ 831849 h 4987269"/>
              <a:gd name="connsiteX227" fmla="*/ 771934 w 3490979"/>
              <a:gd name="connsiteY227" fmla="*/ 824221 h 4987269"/>
              <a:gd name="connsiteX228" fmla="*/ 876014 w 3490979"/>
              <a:gd name="connsiteY228" fmla="*/ 820523 h 4987269"/>
              <a:gd name="connsiteX229" fmla="*/ 909035 w 3490979"/>
              <a:gd name="connsiteY229" fmla="*/ 816594 h 4987269"/>
              <a:gd name="connsiteX230" fmla="*/ 942056 w 3490979"/>
              <a:gd name="connsiteY230" fmla="*/ 815438 h 4987269"/>
              <a:gd name="connsiteX231" fmla="*/ 976372 w 3490979"/>
              <a:gd name="connsiteY231" fmla="*/ 803882 h 4987269"/>
              <a:gd name="connsiteX232" fmla="*/ 1061514 w 3490979"/>
              <a:gd name="connsiteY232" fmla="*/ 795099 h 4987269"/>
              <a:gd name="connsiteX233" fmla="*/ 1276150 w 3490979"/>
              <a:gd name="connsiteY233" fmla="*/ 760660 h 4987269"/>
              <a:gd name="connsiteX234" fmla="*/ 1444978 w 3490979"/>
              <a:gd name="connsiteY234" fmla="*/ 721367 h 4987269"/>
              <a:gd name="connsiteX235" fmla="*/ 1554238 w 3490979"/>
              <a:gd name="connsiteY235" fmla="*/ 670518 h 4987269"/>
              <a:gd name="connsiteX236" fmla="*/ 1589687 w 3490979"/>
              <a:gd name="connsiteY236" fmla="*/ 649022 h 4987269"/>
              <a:gd name="connsiteX237" fmla="*/ 1616395 w 3490979"/>
              <a:gd name="connsiteY237" fmla="*/ 632381 h 4987269"/>
              <a:gd name="connsiteX238" fmla="*/ 1641808 w 3490979"/>
              <a:gd name="connsiteY238" fmla="*/ 605800 h 4987269"/>
              <a:gd name="connsiteX239" fmla="*/ 1669811 w 3490979"/>
              <a:gd name="connsiteY239" fmla="*/ 577833 h 4987269"/>
              <a:gd name="connsiteX240" fmla="*/ 1695224 w 3490979"/>
              <a:gd name="connsiteY240" fmla="*/ 528371 h 4987269"/>
              <a:gd name="connsiteX241" fmla="*/ 1707850 w 3490979"/>
              <a:gd name="connsiteY241" fmla="*/ 439384 h 4987269"/>
              <a:gd name="connsiteX242" fmla="*/ 1704127 w 3490979"/>
              <a:gd name="connsiteY242" fmla="*/ 374667 h 4987269"/>
              <a:gd name="connsiteX243" fmla="*/ 1685027 w 3490979"/>
              <a:gd name="connsiteY243" fmla="*/ 251473 h 4987269"/>
              <a:gd name="connsiteX244" fmla="*/ 1673534 w 3490979"/>
              <a:gd name="connsiteY244" fmla="*/ 202011 h 4987269"/>
              <a:gd name="connsiteX245" fmla="*/ 1667221 w 3490979"/>
              <a:gd name="connsiteY245" fmla="*/ 171501 h 4987269"/>
              <a:gd name="connsiteX246" fmla="*/ 1668516 w 3490979"/>
              <a:gd name="connsiteY246" fmla="*/ 137062 h 4987269"/>
              <a:gd name="connsiteX247" fmla="*/ 1671106 w 3490979"/>
              <a:gd name="connsiteY247" fmla="*/ 2543 h 4987269"/>
              <a:gd name="connsiteX248" fmla="*/ 1671106 w 3490979"/>
              <a:gd name="connsiteY248" fmla="*/ 0 h 4987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Lst>
            <a:rect l="l" t="t" r="r" b="b"/>
            <a:pathLst>
              <a:path w="3490979" h="4987269">
                <a:moveTo>
                  <a:pt x="3123864" y="4197381"/>
                </a:moveTo>
                <a:cubicBezTo>
                  <a:pt x="3117551" y="4229277"/>
                  <a:pt x="3120141" y="4230433"/>
                  <a:pt x="3121436" y="4230433"/>
                </a:cubicBezTo>
                <a:cubicBezTo>
                  <a:pt x="3126454" y="4247074"/>
                  <a:pt x="3120141" y="4274810"/>
                  <a:pt x="3118846" y="4292608"/>
                </a:cubicBezTo>
                <a:cubicBezTo>
                  <a:pt x="3117551" y="4310405"/>
                  <a:pt x="3118846" y="4332132"/>
                  <a:pt x="3113828" y="4349929"/>
                </a:cubicBezTo>
                <a:cubicBezTo>
                  <a:pt x="3107354" y="4368882"/>
                  <a:pt x="3106221" y="4386679"/>
                  <a:pt x="3104926" y="4407019"/>
                </a:cubicBezTo>
                <a:cubicBezTo>
                  <a:pt x="3104926" y="4415802"/>
                  <a:pt x="3106221" y="4429901"/>
                  <a:pt x="3103631" y="4438684"/>
                </a:cubicBezTo>
                <a:cubicBezTo>
                  <a:pt x="3101041" y="4445156"/>
                  <a:pt x="3097318" y="4447698"/>
                  <a:pt x="3096023" y="4456481"/>
                </a:cubicBezTo>
                <a:cubicBezTo>
                  <a:pt x="3092138" y="4476821"/>
                  <a:pt x="3096023" y="4494618"/>
                  <a:pt x="3088415" y="4513571"/>
                </a:cubicBezTo>
                <a:cubicBezTo>
                  <a:pt x="3081940" y="4530213"/>
                  <a:pt x="3076923" y="4546623"/>
                  <a:pt x="3070610" y="4563265"/>
                </a:cubicBezTo>
                <a:cubicBezTo>
                  <a:pt x="3060412" y="4591232"/>
                  <a:pt x="3050214" y="4620355"/>
                  <a:pt x="3037589" y="4645779"/>
                </a:cubicBezTo>
                <a:cubicBezTo>
                  <a:pt x="3026096" y="4668662"/>
                  <a:pt x="3010881" y="4687615"/>
                  <a:pt x="2986763" y="4697784"/>
                </a:cubicBezTo>
                <a:cubicBezTo>
                  <a:pt x="2972842" y="4702869"/>
                  <a:pt x="2961350" y="4705412"/>
                  <a:pt x="2947429" y="4709341"/>
                </a:cubicBezTo>
                <a:cubicBezTo>
                  <a:pt x="2943544" y="4710497"/>
                  <a:pt x="2937231" y="4716968"/>
                  <a:pt x="2932214" y="4718124"/>
                </a:cubicBezTo>
                <a:cubicBezTo>
                  <a:pt x="2924444" y="4719511"/>
                  <a:pt x="2918131" y="4718124"/>
                  <a:pt x="2910523" y="4719511"/>
                </a:cubicBezTo>
                <a:cubicBezTo>
                  <a:pt x="2902916" y="4720667"/>
                  <a:pt x="2892718" y="4727138"/>
                  <a:pt x="2883815" y="4728294"/>
                </a:cubicBezTo>
                <a:cubicBezTo>
                  <a:pt x="2876207" y="4729681"/>
                  <a:pt x="2869894" y="4729681"/>
                  <a:pt x="2862287" y="4730836"/>
                </a:cubicBezTo>
                <a:cubicBezTo>
                  <a:pt x="2847071" y="4734766"/>
                  <a:pt x="2829266" y="4735921"/>
                  <a:pt x="2815345" y="4741006"/>
                </a:cubicBezTo>
                <a:cubicBezTo>
                  <a:pt x="2808870" y="4743549"/>
                  <a:pt x="2802558" y="4748634"/>
                  <a:pt x="2796245" y="4750020"/>
                </a:cubicBezTo>
                <a:cubicBezTo>
                  <a:pt x="2787342" y="4751176"/>
                  <a:pt x="2779734" y="4751176"/>
                  <a:pt x="2770832" y="4752332"/>
                </a:cubicBezTo>
                <a:cubicBezTo>
                  <a:pt x="2755616" y="4756261"/>
                  <a:pt x="2737811" y="4752332"/>
                  <a:pt x="2722596" y="4751176"/>
                </a:cubicBezTo>
                <a:cubicBezTo>
                  <a:pt x="2704790" y="4750020"/>
                  <a:pt x="2688280" y="4747478"/>
                  <a:pt x="2673064" y="4751176"/>
                </a:cubicBezTo>
                <a:cubicBezTo>
                  <a:pt x="2665456" y="4752332"/>
                  <a:pt x="2660276" y="4752332"/>
                  <a:pt x="2651536" y="4752332"/>
                </a:cubicBezTo>
                <a:cubicBezTo>
                  <a:pt x="2641338" y="4752332"/>
                  <a:pt x="2640043" y="4756261"/>
                  <a:pt x="2632435" y="4757417"/>
                </a:cubicBezTo>
                <a:cubicBezTo>
                  <a:pt x="2602004" y="4761346"/>
                  <a:pt x="2565098" y="4753719"/>
                  <a:pt x="2534668" y="4751176"/>
                </a:cubicBezTo>
                <a:cubicBezTo>
                  <a:pt x="2542275" y="4750020"/>
                  <a:pt x="2547293" y="4757417"/>
                  <a:pt x="2553606" y="4758804"/>
                </a:cubicBezTo>
                <a:cubicBezTo>
                  <a:pt x="2560081" y="4761346"/>
                  <a:pt x="2568984" y="4758804"/>
                  <a:pt x="2575296" y="4759959"/>
                </a:cubicBezTo>
                <a:cubicBezTo>
                  <a:pt x="2584199" y="4761346"/>
                  <a:pt x="2585494" y="4765044"/>
                  <a:pt x="2593102" y="4767587"/>
                </a:cubicBezTo>
                <a:cubicBezTo>
                  <a:pt x="2600710" y="4770129"/>
                  <a:pt x="2612040" y="4768973"/>
                  <a:pt x="2619648" y="4768973"/>
                </a:cubicBezTo>
                <a:cubicBezTo>
                  <a:pt x="2652669" y="4771516"/>
                  <a:pt x="2686984" y="4772672"/>
                  <a:pt x="2720006" y="4775214"/>
                </a:cubicBezTo>
                <a:cubicBezTo>
                  <a:pt x="2758206" y="4777756"/>
                  <a:pt x="2794950" y="4779143"/>
                  <a:pt x="2833151" y="4776601"/>
                </a:cubicBezTo>
                <a:cubicBezTo>
                  <a:pt x="2845776" y="4775214"/>
                  <a:pt x="2859697" y="4774058"/>
                  <a:pt x="2872484" y="4772672"/>
                </a:cubicBezTo>
                <a:cubicBezTo>
                  <a:pt x="2887700" y="4771516"/>
                  <a:pt x="2902916" y="4775214"/>
                  <a:pt x="2918131" y="4775214"/>
                </a:cubicBezTo>
                <a:cubicBezTo>
                  <a:pt x="2938526" y="4775214"/>
                  <a:pt x="2958760" y="4768973"/>
                  <a:pt x="2979155" y="4766431"/>
                </a:cubicBezTo>
                <a:cubicBezTo>
                  <a:pt x="2993076" y="4765044"/>
                  <a:pt x="3006996" y="4762502"/>
                  <a:pt x="3019784" y="4757417"/>
                </a:cubicBezTo>
                <a:cubicBezTo>
                  <a:pt x="3040017" y="4748634"/>
                  <a:pt x="3057822" y="4737308"/>
                  <a:pt x="3073038" y="4718124"/>
                </a:cubicBezTo>
                <a:cubicBezTo>
                  <a:pt x="3081940" y="4707954"/>
                  <a:pt x="3088415" y="4695242"/>
                  <a:pt x="3094728" y="4682530"/>
                </a:cubicBezTo>
                <a:cubicBezTo>
                  <a:pt x="3099746" y="4673747"/>
                  <a:pt x="3106059" y="4663577"/>
                  <a:pt x="3108649" y="4654562"/>
                </a:cubicBezTo>
                <a:cubicBezTo>
                  <a:pt x="3109944" y="4649478"/>
                  <a:pt x="3108649" y="4644393"/>
                  <a:pt x="3109944" y="4639308"/>
                </a:cubicBezTo>
                <a:cubicBezTo>
                  <a:pt x="3111238" y="4636765"/>
                  <a:pt x="3114962" y="4635610"/>
                  <a:pt x="3114962" y="4634223"/>
                </a:cubicBezTo>
                <a:cubicBezTo>
                  <a:pt x="3116256" y="4627982"/>
                  <a:pt x="3117551" y="4622897"/>
                  <a:pt x="3117551" y="4616657"/>
                </a:cubicBezTo>
                <a:cubicBezTo>
                  <a:pt x="3118846" y="4600015"/>
                  <a:pt x="3125159" y="4588689"/>
                  <a:pt x="3126454" y="4572048"/>
                </a:cubicBezTo>
                <a:cubicBezTo>
                  <a:pt x="3127749" y="4538996"/>
                  <a:pt x="3130339" y="4505944"/>
                  <a:pt x="3132767" y="4473123"/>
                </a:cubicBezTo>
                <a:cubicBezTo>
                  <a:pt x="3135357" y="4441226"/>
                  <a:pt x="3130339" y="4410717"/>
                  <a:pt x="3131472" y="4380438"/>
                </a:cubicBezTo>
                <a:cubicBezTo>
                  <a:pt x="3132767" y="4360099"/>
                  <a:pt x="3129044" y="4340915"/>
                  <a:pt x="3129044" y="4320575"/>
                </a:cubicBezTo>
                <a:cubicBezTo>
                  <a:pt x="3129044" y="4293995"/>
                  <a:pt x="3125159" y="4268570"/>
                  <a:pt x="3127749" y="4241990"/>
                </a:cubicBezTo>
                <a:cubicBezTo>
                  <a:pt x="3129044" y="4225348"/>
                  <a:pt x="3122731" y="4214022"/>
                  <a:pt x="3123864" y="4197381"/>
                </a:cubicBezTo>
                <a:close/>
                <a:moveTo>
                  <a:pt x="961156" y="967755"/>
                </a:moveTo>
                <a:cubicBezTo>
                  <a:pt x="952254" y="979081"/>
                  <a:pt x="934448" y="988095"/>
                  <a:pt x="922956" y="994336"/>
                </a:cubicBezTo>
                <a:cubicBezTo>
                  <a:pt x="910330" y="1001963"/>
                  <a:pt x="895115" y="1004505"/>
                  <a:pt x="879899" y="1007048"/>
                </a:cubicBezTo>
                <a:cubicBezTo>
                  <a:pt x="870996" y="1009590"/>
                  <a:pt x="862094" y="1013520"/>
                  <a:pt x="854486" y="1016062"/>
                </a:cubicBezTo>
                <a:cubicBezTo>
                  <a:pt x="846878" y="1018605"/>
                  <a:pt x="840404" y="1017218"/>
                  <a:pt x="832796" y="1018605"/>
                </a:cubicBezTo>
                <a:cubicBezTo>
                  <a:pt x="813857" y="1021147"/>
                  <a:pt x="794757" y="1026232"/>
                  <a:pt x="776952" y="1027388"/>
                </a:cubicBezTo>
                <a:cubicBezTo>
                  <a:pt x="759146" y="1028774"/>
                  <a:pt x="743931" y="1029930"/>
                  <a:pt x="727420" y="1033859"/>
                </a:cubicBezTo>
                <a:cubicBezTo>
                  <a:pt x="718518" y="1035015"/>
                  <a:pt x="708320" y="1040100"/>
                  <a:pt x="699417" y="1041487"/>
                </a:cubicBezTo>
                <a:cubicBezTo>
                  <a:pt x="690676" y="1042642"/>
                  <a:pt x="680479" y="1038944"/>
                  <a:pt x="671576" y="1038944"/>
                </a:cubicBezTo>
                <a:cubicBezTo>
                  <a:pt x="662673" y="1038944"/>
                  <a:pt x="655066" y="1042642"/>
                  <a:pt x="646163" y="1044029"/>
                </a:cubicBezTo>
                <a:cubicBezTo>
                  <a:pt x="637260" y="1045185"/>
                  <a:pt x="632242" y="1047727"/>
                  <a:pt x="624635" y="1049114"/>
                </a:cubicBezTo>
                <a:cubicBezTo>
                  <a:pt x="615732" y="1050270"/>
                  <a:pt x="606829" y="1046572"/>
                  <a:pt x="599221" y="1046572"/>
                </a:cubicBezTo>
                <a:cubicBezTo>
                  <a:pt x="591614" y="1047727"/>
                  <a:pt x="582711" y="1049114"/>
                  <a:pt x="575103" y="1051657"/>
                </a:cubicBezTo>
                <a:cubicBezTo>
                  <a:pt x="519097" y="1065525"/>
                  <a:pt x="461958" y="1103662"/>
                  <a:pt x="431527" y="1155667"/>
                </a:cubicBezTo>
                <a:cubicBezTo>
                  <a:pt x="423919" y="1168379"/>
                  <a:pt x="417606" y="1183634"/>
                  <a:pt x="411132" y="1198888"/>
                </a:cubicBezTo>
                <a:cubicBezTo>
                  <a:pt x="408704" y="1205360"/>
                  <a:pt x="406114" y="1210445"/>
                  <a:pt x="403524" y="1217841"/>
                </a:cubicBezTo>
                <a:cubicBezTo>
                  <a:pt x="403524" y="1220384"/>
                  <a:pt x="399801" y="1222926"/>
                  <a:pt x="398506" y="1225469"/>
                </a:cubicBezTo>
                <a:cubicBezTo>
                  <a:pt x="397211" y="1230554"/>
                  <a:pt x="399801" y="1238181"/>
                  <a:pt x="398506" y="1244653"/>
                </a:cubicBezTo>
                <a:cubicBezTo>
                  <a:pt x="397211" y="1252280"/>
                  <a:pt x="392193" y="1258521"/>
                  <a:pt x="390898" y="1268691"/>
                </a:cubicBezTo>
                <a:cubicBezTo>
                  <a:pt x="390898" y="1278861"/>
                  <a:pt x="390898" y="1290417"/>
                  <a:pt x="389603" y="1300587"/>
                </a:cubicBezTo>
                <a:cubicBezTo>
                  <a:pt x="388308" y="1314455"/>
                  <a:pt x="381996" y="1324625"/>
                  <a:pt x="380701" y="1338724"/>
                </a:cubicBezTo>
                <a:cubicBezTo>
                  <a:pt x="379406" y="1348663"/>
                  <a:pt x="380701" y="1360220"/>
                  <a:pt x="379406" y="1371545"/>
                </a:cubicBezTo>
                <a:cubicBezTo>
                  <a:pt x="376978" y="1422394"/>
                  <a:pt x="374388" y="1471857"/>
                  <a:pt x="370503" y="1522706"/>
                </a:cubicBezTo>
                <a:cubicBezTo>
                  <a:pt x="369370" y="1544433"/>
                  <a:pt x="374388" y="1558301"/>
                  <a:pt x="373093" y="1580027"/>
                </a:cubicBezTo>
                <a:cubicBezTo>
                  <a:pt x="371798" y="1592509"/>
                  <a:pt x="364190" y="1628103"/>
                  <a:pt x="373093" y="1637117"/>
                </a:cubicBezTo>
                <a:cubicBezTo>
                  <a:pt x="366780" y="1642202"/>
                  <a:pt x="373093" y="1647287"/>
                  <a:pt x="371798" y="1653528"/>
                </a:cubicBezTo>
                <a:cubicBezTo>
                  <a:pt x="370503" y="1661155"/>
                  <a:pt x="364190" y="1667627"/>
                  <a:pt x="370503" y="1675254"/>
                </a:cubicBezTo>
                <a:cubicBezTo>
                  <a:pt x="378111" y="1667627"/>
                  <a:pt x="376978" y="1640815"/>
                  <a:pt x="379406" y="1630646"/>
                </a:cubicBezTo>
                <a:cubicBezTo>
                  <a:pt x="383291" y="1616777"/>
                  <a:pt x="388308" y="1604065"/>
                  <a:pt x="392193" y="1588810"/>
                </a:cubicBezTo>
                <a:cubicBezTo>
                  <a:pt x="395916" y="1573556"/>
                  <a:pt x="407409" y="1557145"/>
                  <a:pt x="411132" y="1540504"/>
                </a:cubicBezTo>
                <a:cubicBezTo>
                  <a:pt x="413722" y="1532876"/>
                  <a:pt x="413722" y="1526635"/>
                  <a:pt x="416311" y="1519008"/>
                </a:cubicBezTo>
                <a:cubicBezTo>
                  <a:pt x="418739" y="1511381"/>
                  <a:pt x="417606" y="1502367"/>
                  <a:pt x="420034" y="1493584"/>
                </a:cubicBezTo>
                <a:cubicBezTo>
                  <a:pt x="422624" y="1487112"/>
                  <a:pt x="425214" y="1482027"/>
                  <a:pt x="427642" y="1475786"/>
                </a:cubicBezTo>
                <a:cubicBezTo>
                  <a:pt x="430232" y="1468159"/>
                  <a:pt x="432822" y="1461687"/>
                  <a:pt x="435250" y="1454291"/>
                </a:cubicBezTo>
                <a:cubicBezTo>
                  <a:pt x="436545" y="1450361"/>
                  <a:pt x="435250" y="1445277"/>
                  <a:pt x="436545" y="1441578"/>
                </a:cubicBezTo>
                <a:cubicBezTo>
                  <a:pt x="436545" y="1437649"/>
                  <a:pt x="440430" y="1437649"/>
                  <a:pt x="441725" y="1433951"/>
                </a:cubicBezTo>
                <a:cubicBezTo>
                  <a:pt x="443020" y="1430022"/>
                  <a:pt x="441725" y="1424937"/>
                  <a:pt x="443020" y="1421239"/>
                </a:cubicBezTo>
                <a:cubicBezTo>
                  <a:pt x="444153" y="1417310"/>
                  <a:pt x="446742" y="1413611"/>
                  <a:pt x="448037" y="1411069"/>
                </a:cubicBezTo>
                <a:cubicBezTo>
                  <a:pt x="450627" y="1403441"/>
                  <a:pt x="448037" y="1394427"/>
                  <a:pt x="450627" y="1386800"/>
                </a:cubicBezTo>
                <a:cubicBezTo>
                  <a:pt x="453055" y="1376630"/>
                  <a:pt x="456940" y="1376630"/>
                  <a:pt x="458235" y="1365304"/>
                </a:cubicBezTo>
                <a:cubicBezTo>
                  <a:pt x="458235" y="1356290"/>
                  <a:pt x="459530" y="1351205"/>
                  <a:pt x="461958" y="1343578"/>
                </a:cubicBezTo>
                <a:cubicBezTo>
                  <a:pt x="464548" y="1336182"/>
                  <a:pt x="465843" y="1327167"/>
                  <a:pt x="468271" y="1318384"/>
                </a:cubicBezTo>
                <a:cubicBezTo>
                  <a:pt x="478468" y="1283946"/>
                  <a:pt x="496274" y="1253436"/>
                  <a:pt x="516669" y="1225469"/>
                </a:cubicBezTo>
                <a:cubicBezTo>
                  <a:pt x="526705" y="1212988"/>
                  <a:pt x="531885" y="1202818"/>
                  <a:pt x="542082" y="1191261"/>
                </a:cubicBezTo>
                <a:cubicBezTo>
                  <a:pt x="549690" y="1183634"/>
                  <a:pt x="557298" y="1174851"/>
                  <a:pt x="564906" y="1167223"/>
                </a:cubicBezTo>
                <a:cubicBezTo>
                  <a:pt x="571218" y="1160751"/>
                  <a:pt x="574941" y="1159596"/>
                  <a:pt x="582711" y="1154511"/>
                </a:cubicBezTo>
                <a:cubicBezTo>
                  <a:pt x="595337" y="1146884"/>
                  <a:pt x="605534" y="1136714"/>
                  <a:pt x="616865" y="1129086"/>
                </a:cubicBezTo>
                <a:cubicBezTo>
                  <a:pt x="629652" y="1121459"/>
                  <a:pt x="649886" y="1113831"/>
                  <a:pt x="663968" y="1109902"/>
                </a:cubicBezTo>
                <a:cubicBezTo>
                  <a:pt x="690676" y="1101119"/>
                  <a:pt x="719812" y="1092336"/>
                  <a:pt x="747816" y="1085864"/>
                </a:cubicBezTo>
                <a:cubicBezTo>
                  <a:pt x="756718" y="1083322"/>
                  <a:pt x="766754" y="1078237"/>
                  <a:pt x="775657" y="1075694"/>
                </a:cubicBezTo>
                <a:cubicBezTo>
                  <a:pt x="785854" y="1071996"/>
                  <a:pt x="794757" y="1071996"/>
                  <a:pt x="804955" y="1069454"/>
                </a:cubicBezTo>
                <a:cubicBezTo>
                  <a:pt x="817580" y="1065525"/>
                  <a:pt x="834091" y="1059284"/>
                  <a:pt x="846878" y="1054199"/>
                </a:cubicBezTo>
                <a:cubicBezTo>
                  <a:pt x="859504" y="1049114"/>
                  <a:pt x="874719" y="1045185"/>
                  <a:pt x="887507" y="1037557"/>
                </a:cubicBezTo>
                <a:cubicBezTo>
                  <a:pt x="898838" y="1031317"/>
                  <a:pt x="910330" y="1013520"/>
                  <a:pt x="924251" y="1013520"/>
                </a:cubicBezTo>
                <a:cubicBezTo>
                  <a:pt x="924251" y="1009590"/>
                  <a:pt x="925546" y="1007048"/>
                  <a:pt x="926841" y="1003350"/>
                </a:cubicBezTo>
                <a:cubicBezTo>
                  <a:pt x="929430" y="1003350"/>
                  <a:pt x="930564" y="1003350"/>
                  <a:pt x="961156" y="967755"/>
                </a:cubicBezTo>
                <a:close/>
                <a:moveTo>
                  <a:pt x="1671106" y="0"/>
                </a:moveTo>
                <a:lnTo>
                  <a:pt x="1819700" y="0"/>
                </a:lnTo>
                <a:cubicBezTo>
                  <a:pt x="1819700" y="2543"/>
                  <a:pt x="1819700" y="3698"/>
                  <a:pt x="1818405" y="5085"/>
                </a:cubicBezTo>
                <a:cubicBezTo>
                  <a:pt x="1812092" y="18953"/>
                  <a:pt x="1808208" y="31665"/>
                  <a:pt x="1809502" y="49463"/>
                </a:cubicBezTo>
                <a:cubicBezTo>
                  <a:pt x="1809502" y="58477"/>
                  <a:pt x="1813225" y="61019"/>
                  <a:pt x="1814520" y="68647"/>
                </a:cubicBezTo>
                <a:cubicBezTo>
                  <a:pt x="1815815" y="77430"/>
                  <a:pt x="1812092" y="88986"/>
                  <a:pt x="1813225" y="99156"/>
                </a:cubicBezTo>
                <a:cubicBezTo>
                  <a:pt x="1814520" y="101699"/>
                  <a:pt x="1818405" y="102854"/>
                  <a:pt x="1818405" y="106784"/>
                </a:cubicBezTo>
                <a:cubicBezTo>
                  <a:pt x="1819700" y="113024"/>
                  <a:pt x="1817110" y="118109"/>
                  <a:pt x="1818405" y="124350"/>
                </a:cubicBezTo>
                <a:cubicBezTo>
                  <a:pt x="1819700" y="130822"/>
                  <a:pt x="1826013" y="138449"/>
                  <a:pt x="1828441" y="143534"/>
                </a:cubicBezTo>
                <a:cubicBezTo>
                  <a:pt x="1834916" y="158789"/>
                  <a:pt x="1843818" y="171501"/>
                  <a:pt x="1856444" y="181671"/>
                </a:cubicBezTo>
                <a:cubicBezTo>
                  <a:pt x="1881857" y="203166"/>
                  <a:pt x="1913583" y="220964"/>
                  <a:pt x="1975902" y="226048"/>
                </a:cubicBezTo>
                <a:cubicBezTo>
                  <a:pt x="1991118" y="229978"/>
                  <a:pt x="2005038" y="215879"/>
                  <a:pt x="2017826" y="210794"/>
                </a:cubicBezTo>
                <a:cubicBezTo>
                  <a:pt x="2031746" y="204553"/>
                  <a:pt x="2045667" y="196926"/>
                  <a:pt x="2058454" y="189298"/>
                </a:cubicBezTo>
                <a:cubicBezTo>
                  <a:pt x="2082572" y="175199"/>
                  <a:pt x="2101511" y="137062"/>
                  <a:pt x="2109119" y="113024"/>
                </a:cubicBezTo>
                <a:cubicBezTo>
                  <a:pt x="2114298" y="97769"/>
                  <a:pt x="2114298" y="79972"/>
                  <a:pt x="2115593" y="62175"/>
                </a:cubicBezTo>
                <a:cubicBezTo>
                  <a:pt x="2116726" y="45764"/>
                  <a:pt x="2111708" y="33052"/>
                  <a:pt x="2106691" y="17797"/>
                </a:cubicBezTo>
                <a:cubicBezTo>
                  <a:pt x="2104101" y="11326"/>
                  <a:pt x="2101511" y="6241"/>
                  <a:pt x="2099083" y="1156"/>
                </a:cubicBezTo>
                <a:lnTo>
                  <a:pt x="2234890" y="1156"/>
                </a:lnTo>
                <a:cubicBezTo>
                  <a:pt x="2233594" y="10170"/>
                  <a:pt x="2232300" y="17797"/>
                  <a:pt x="2232300" y="25425"/>
                </a:cubicBezTo>
                <a:cubicBezTo>
                  <a:pt x="2231166" y="46920"/>
                  <a:pt x="2229872" y="67260"/>
                  <a:pt x="2228577" y="88986"/>
                </a:cubicBezTo>
                <a:cubicBezTo>
                  <a:pt x="2225987" y="116954"/>
                  <a:pt x="2220969" y="140991"/>
                  <a:pt x="2215789" y="168959"/>
                </a:cubicBezTo>
                <a:cubicBezTo>
                  <a:pt x="2208182" y="215879"/>
                  <a:pt x="2198146" y="262799"/>
                  <a:pt x="2184063" y="307407"/>
                </a:cubicBezTo>
                <a:cubicBezTo>
                  <a:pt x="2176456" y="330290"/>
                  <a:pt x="2172732" y="354327"/>
                  <a:pt x="2165125" y="378365"/>
                </a:cubicBezTo>
                <a:cubicBezTo>
                  <a:pt x="2162535" y="389922"/>
                  <a:pt x="2161240" y="396163"/>
                  <a:pt x="2159945" y="407719"/>
                </a:cubicBezTo>
                <a:cubicBezTo>
                  <a:pt x="2157517" y="420432"/>
                  <a:pt x="2151042" y="428059"/>
                  <a:pt x="2148614" y="440771"/>
                </a:cubicBezTo>
                <a:cubicBezTo>
                  <a:pt x="2143434" y="459724"/>
                  <a:pt x="2146024" y="483993"/>
                  <a:pt x="2144730" y="504102"/>
                </a:cubicBezTo>
                <a:cubicBezTo>
                  <a:pt x="2143434" y="524442"/>
                  <a:pt x="2141006" y="543626"/>
                  <a:pt x="2144730" y="563965"/>
                </a:cubicBezTo>
                <a:cubicBezTo>
                  <a:pt x="2148614" y="584305"/>
                  <a:pt x="2153632" y="609499"/>
                  <a:pt x="2161240" y="628683"/>
                </a:cubicBezTo>
                <a:cubicBezTo>
                  <a:pt x="2163830" y="636310"/>
                  <a:pt x="2167553" y="643937"/>
                  <a:pt x="2171438" y="650178"/>
                </a:cubicBezTo>
                <a:cubicBezTo>
                  <a:pt x="2176456" y="656650"/>
                  <a:pt x="2185358" y="664277"/>
                  <a:pt x="2189243" y="671905"/>
                </a:cubicBezTo>
                <a:cubicBezTo>
                  <a:pt x="2194261" y="680688"/>
                  <a:pt x="2192966" y="688315"/>
                  <a:pt x="2199279" y="697329"/>
                </a:cubicBezTo>
                <a:cubicBezTo>
                  <a:pt x="2207048" y="708655"/>
                  <a:pt x="2218379" y="717669"/>
                  <a:pt x="2227282" y="727839"/>
                </a:cubicBezTo>
                <a:cubicBezTo>
                  <a:pt x="2237479" y="740320"/>
                  <a:pt x="2248810" y="750490"/>
                  <a:pt x="2261598" y="759504"/>
                </a:cubicBezTo>
                <a:cubicBezTo>
                  <a:pt x="2289600" y="780999"/>
                  <a:pt x="2317442" y="807811"/>
                  <a:pt x="2349168" y="823066"/>
                </a:cubicBezTo>
                <a:cubicBezTo>
                  <a:pt x="2388663" y="843406"/>
                  <a:pt x="2426702" y="857273"/>
                  <a:pt x="2466036" y="868599"/>
                </a:cubicBezTo>
                <a:cubicBezTo>
                  <a:pt x="2529488" y="887783"/>
                  <a:pt x="2596824" y="887783"/>
                  <a:pt x="2660438" y="906736"/>
                </a:cubicBezTo>
                <a:cubicBezTo>
                  <a:pt x="2688280" y="914363"/>
                  <a:pt x="2714988" y="928463"/>
                  <a:pt x="2742991" y="938632"/>
                </a:cubicBezTo>
                <a:cubicBezTo>
                  <a:pt x="2763224" y="944873"/>
                  <a:pt x="2784752" y="951345"/>
                  <a:pt x="2805148" y="958972"/>
                </a:cubicBezTo>
                <a:cubicBezTo>
                  <a:pt x="2817773" y="962670"/>
                  <a:pt x="2819068" y="966600"/>
                  <a:pt x="2834284" y="967755"/>
                </a:cubicBezTo>
                <a:cubicBezTo>
                  <a:pt x="2843186" y="967755"/>
                  <a:pt x="2853384" y="969142"/>
                  <a:pt x="2862287" y="969142"/>
                </a:cubicBezTo>
                <a:cubicBezTo>
                  <a:pt x="2875074" y="970298"/>
                  <a:pt x="2886405" y="971684"/>
                  <a:pt x="2899192" y="971684"/>
                </a:cubicBezTo>
                <a:cubicBezTo>
                  <a:pt x="2916836" y="971684"/>
                  <a:pt x="2928328" y="977925"/>
                  <a:pt x="2944839" y="981623"/>
                </a:cubicBezTo>
                <a:cubicBezTo>
                  <a:pt x="2977860" y="988095"/>
                  <a:pt x="3013471" y="999421"/>
                  <a:pt x="3046492" y="1005892"/>
                </a:cubicBezTo>
                <a:cubicBezTo>
                  <a:pt x="3059117" y="1008435"/>
                  <a:pt x="3073200" y="1007048"/>
                  <a:pt x="3085826" y="1008435"/>
                </a:cubicBezTo>
                <a:cubicBezTo>
                  <a:pt x="3103631" y="1009590"/>
                  <a:pt x="3117551" y="1014675"/>
                  <a:pt x="3135357" y="1018605"/>
                </a:cubicBezTo>
                <a:cubicBezTo>
                  <a:pt x="3169672" y="1026232"/>
                  <a:pt x="3205122" y="1021147"/>
                  <a:pt x="3239437" y="1027388"/>
                </a:cubicBezTo>
                <a:cubicBezTo>
                  <a:pt x="3270030" y="1033859"/>
                  <a:pt x="3292854" y="1055355"/>
                  <a:pt x="3320695" y="1064369"/>
                </a:cubicBezTo>
                <a:cubicBezTo>
                  <a:pt x="3352582" y="1074539"/>
                  <a:pt x="3380424" y="1089794"/>
                  <a:pt x="3404542" y="1117530"/>
                </a:cubicBezTo>
                <a:cubicBezTo>
                  <a:pt x="3426232" y="1144341"/>
                  <a:pt x="3445170" y="1168379"/>
                  <a:pt x="3459253" y="1200275"/>
                </a:cubicBezTo>
                <a:cubicBezTo>
                  <a:pt x="3465566" y="1215530"/>
                  <a:pt x="3474468" y="1231941"/>
                  <a:pt x="3476896" y="1247195"/>
                </a:cubicBezTo>
                <a:cubicBezTo>
                  <a:pt x="3479486" y="1264993"/>
                  <a:pt x="3483371" y="1287875"/>
                  <a:pt x="3483371" y="1305672"/>
                </a:cubicBezTo>
                <a:cubicBezTo>
                  <a:pt x="3483371" y="1316998"/>
                  <a:pt x="3480781" y="1327167"/>
                  <a:pt x="3485961" y="1334795"/>
                </a:cubicBezTo>
                <a:cubicBezTo>
                  <a:pt x="3487094" y="1342422"/>
                  <a:pt x="3490979" y="1347507"/>
                  <a:pt x="3490979" y="1357677"/>
                </a:cubicBezTo>
                <a:cubicBezTo>
                  <a:pt x="3490979" y="1378017"/>
                  <a:pt x="3488389" y="1396970"/>
                  <a:pt x="3487094" y="1417310"/>
                </a:cubicBezTo>
                <a:cubicBezTo>
                  <a:pt x="3484666" y="1457989"/>
                  <a:pt x="3482076" y="1499824"/>
                  <a:pt x="3479486" y="1540504"/>
                </a:cubicBezTo>
                <a:cubicBezTo>
                  <a:pt x="3474468" y="1624405"/>
                  <a:pt x="3469451" y="1706920"/>
                  <a:pt x="3464271" y="1790821"/>
                </a:cubicBezTo>
                <a:cubicBezTo>
                  <a:pt x="3460548" y="1833812"/>
                  <a:pt x="3450350" y="1871949"/>
                  <a:pt x="3447760" y="1916557"/>
                </a:cubicBezTo>
                <a:cubicBezTo>
                  <a:pt x="3445332" y="1947067"/>
                  <a:pt x="3435135" y="1974803"/>
                  <a:pt x="3433840" y="2005313"/>
                </a:cubicBezTo>
                <a:cubicBezTo>
                  <a:pt x="3432545" y="2025652"/>
                  <a:pt x="3423642" y="2035822"/>
                  <a:pt x="3422347" y="2056162"/>
                </a:cubicBezTo>
                <a:cubicBezTo>
                  <a:pt x="3418624" y="2153931"/>
                  <a:pt x="3411016" y="2251701"/>
                  <a:pt x="3404542" y="2349470"/>
                </a:cubicBezTo>
                <a:cubicBezTo>
                  <a:pt x="3395801" y="2494391"/>
                  <a:pt x="3379291" y="2635382"/>
                  <a:pt x="3370388" y="2778916"/>
                </a:cubicBezTo>
                <a:cubicBezTo>
                  <a:pt x="3361485" y="2923605"/>
                  <a:pt x="3352582" y="3069681"/>
                  <a:pt x="3343680" y="3215758"/>
                </a:cubicBezTo>
                <a:cubicBezTo>
                  <a:pt x="3341090" y="3255050"/>
                  <a:pt x="3338500" y="3294343"/>
                  <a:pt x="3336072" y="3333867"/>
                </a:cubicBezTo>
                <a:cubicBezTo>
                  <a:pt x="3336072" y="3349121"/>
                  <a:pt x="3333482" y="3362989"/>
                  <a:pt x="3333482" y="3378244"/>
                </a:cubicBezTo>
                <a:cubicBezTo>
                  <a:pt x="3332187" y="3397428"/>
                  <a:pt x="3338500" y="3416381"/>
                  <a:pt x="3338500" y="3435334"/>
                </a:cubicBezTo>
                <a:cubicBezTo>
                  <a:pt x="3338500" y="3478556"/>
                  <a:pt x="3332187" y="3524321"/>
                  <a:pt x="3329759" y="3567542"/>
                </a:cubicBezTo>
                <a:cubicBezTo>
                  <a:pt x="3324580" y="3655142"/>
                  <a:pt x="3323284" y="3742741"/>
                  <a:pt x="3330892" y="3829185"/>
                </a:cubicBezTo>
                <a:cubicBezTo>
                  <a:pt x="3334777" y="3869865"/>
                  <a:pt x="3336072" y="3909157"/>
                  <a:pt x="3338500" y="3948450"/>
                </a:cubicBezTo>
                <a:cubicBezTo>
                  <a:pt x="3339795" y="3966247"/>
                  <a:pt x="3343680" y="3982889"/>
                  <a:pt x="3343680" y="4000686"/>
                </a:cubicBezTo>
                <a:cubicBezTo>
                  <a:pt x="3343680" y="4089441"/>
                  <a:pt x="3328464" y="4173343"/>
                  <a:pt x="3337367" y="4262329"/>
                </a:cubicBezTo>
                <a:cubicBezTo>
                  <a:pt x="3342385" y="4325660"/>
                  <a:pt x="3334777" y="4390377"/>
                  <a:pt x="3330892" y="4453939"/>
                </a:cubicBezTo>
                <a:cubicBezTo>
                  <a:pt x="3328464" y="4501090"/>
                  <a:pt x="3324580" y="4546623"/>
                  <a:pt x="3321990" y="4593774"/>
                </a:cubicBezTo>
                <a:cubicBezTo>
                  <a:pt x="3319562" y="4625440"/>
                  <a:pt x="3319562" y="4657105"/>
                  <a:pt x="3308069" y="4687615"/>
                </a:cubicBezTo>
                <a:cubicBezTo>
                  <a:pt x="3300461" y="4709341"/>
                  <a:pt x="3297872" y="4723209"/>
                  <a:pt x="3296738" y="4746091"/>
                </a:cubicBezTo>
                <a:cubicBezTo>
                  <a:pt x="3295444" y="4826063"/>
                  <a:pt x="3276343" y="4850332"/>
                  <a:pt x="3268735" y="4868130"/>
                </a:cubicBezTo>
                <a:cubicBezTo>
                  <a:pt x="3259833" y="4885696"/>
                  <a:pt x="3253520" y="4894710"/>
                  <a:pt x="3240732" y="4908578"/>
                </a:cubicBezTo>
                <a:cubicBezTo>
                  <a:pt x="3226812" y="4922677"/>
                  <a:pt x="3207712" y="4936545"/>
                  <a:pt x="3189906" y="4946715"/>
                </a:cubicBezTo>
                <a:cubicBezTo>
                  <a:pt x="3162065" y="4961970"/>
                  <a:pt x="3134062" y="4977225"/>
                  <a:pt x="3103631" y="4982309"/>
                </a:cubicBezTo>
                <a:cubicBezTo>
                  <a:pt x="3047786" y="4992479"/>
                  <a:pt x="2981745" y="4984852"/>
                  <a:pt x="2925739" y="4978611"/>
                </a:cubicBezTo>
                <a:cubicBezTo>
                  <a:pt x="2910523" y="4977225"/>
                  <a:pt x="2899192" y="4969597"/>
                  <a:pt x="2885110" y="4967055"/>
                </a:cubicBezTo>
                <a:cubicBezTo>
                  <a:pt x="2868600" y="4963357"/>
                  <a:pt x="2853384" y="4965899"/>
                  <a:pt x="2838168" y="4961970"/>
                </a:cubicBezTo>
                <a:cubicBezTo>
                  <a:pt x="2810166" y="4954342"/>
                  <a:pt x="2783619" y="4949257"/>
                  <a:pt x="2754321" y="4949257"/>
                </a:cubicBezTo>
                <a:cubicBezTo>
                  <a:pt x="2727613" y="4948102"/>
                  <a:pt x="2704790" y="4955729"/>
                  <a:pt x="2678082" y="4953187"/>
                </a:cubicBezTo>
                <a:cubicBezTo>
                  <a:pt x="2651536" y="4951800"/>
                  <a:pt x="2623533" y="4949257"/>
                  <a:pt x="2596824" y="4948102"/>
                </a:cubicBezTo>
                <a:cubicBezTo>
                  <a:pt x="2546160" y="4945559"/>
                  <a:pt x="2496629" y="4941630"/>
                  <a:pt x="2445802" y="4939088"/>
                </a:cubicBezTo>
                <a:cubicBezTo>
                  <a:pt x="2403879" y="4936545"/>
                  <a:pt x="2360660" y="4934003"/>
                  <a:pt x="2318737" y="4931460"/>
                </a:cubicBezTo>
                <a:cubicBezTo>
                  <a:pt x="2285716" y="4930304"/>
                  <a:pt x="2256580" y="4918748"/>
                  <a:pt x="2223559" y="4917592"/>
                </a:cubicBezTo>
                <a:cubicBezTo>
                  <a:pt x="2175322" y="4915050"/>
                  <a:pt x="2125791" y="4912507"/>
                  <a:pt x="2077393" y="4908578"/>
                </a:cubicBezTo>
                <a:cubicBezTo>
                  <a:pt x="1993707" y="4902337"/>
                  <a:pt x="1909860" y="4906035"/>
                  <a:pt x="1826013" y="4900951"/>
                </a:cubicBezTo>
                <a:cubicBezTo>
                  <a:pt x="1668516" y="4890781"/>
                  <a:pt x="1511019" y="4881998"/>
                  <a:pt x="1353523" y="4871828"/>
                </a:cubicBezTo>
                <a:cubicBezTo>
                  <a:pt x="1193598" y="4861658"/>
                  <a:pt x="1034806" y="4851488"/>
                  <a:pt x="874719" y="4841318"/>
                </a:cubicBezTo>
                <a:cubicBezTo>
                  <a:pt x="806250" y="4837620"/>
                  <a:pt x="736323" y="4837620"/>
                  <a:pt x="668986" y="4822365"/>
                </a:cubicBezTo>
                <a:cubicBezTo>
                  <a:pt x="641145" y="4815893"/>
                  <a:pt x="610552" y="4812195"/>
                  <a:pt x="582711" y="4804568"/>
                </a:cubicBezTo>
                <a:cubicBezTo>
                  <a:pt x="561021" y="4798096"/>
                  <a:pt x="542082" y="4789313"/>
                  <a:pt x="519097" y="4785384"/>
                </a:cubicBezTo>
                <a:cubicBezTo>
                  <a:pt x="491256" y="4781686"/>
                  <a:pt x="461958" y="4782841"/>
                  <a:pt x="434117" y="4780299"/>
                </a:cubicBezTo>
                <a:cubicBezTo>
                  <a:pt x="412427" y="4779143"/>
                  <a:pt x="393488" y="4770129"/>
                  <a:pt x="371798" y="4767587"/>
                </a:cubicBezTo>
                <a:cubicBezTo>
                  <a:pt x="338777" y="4763888"/>
                  <a:pt x="305756" y="4766431"/>
                  <a:pt x="274030" y="4759959"/>
                </a:cubicBezTo>
                <a:cubicBezTo>
                  <a:pt x="235992" y="4753719"/>
                  <a:pt x="202971" y="4741006"/>
                  <a:pt x="166065" y="4738464"/>
                </a:cubicBezTo>
                <a:cubicBezTo>
                  <a:pt x="145832" y="4737308"/>
                  <a:pt x="122846" y="4728294"/>
                  <a:pt x="106336" y="4715582"/>
                </a:cubicBezTo>
                <a:cubicBezTo>
                  <a:pt x="75905" y="4694086"/>
                  <a:pt x="55672" y="4663577"/>
                  <a:pt x="37866" y="4631680"/>
                </a:cubicBezTo>
                <a:cubicBezTo>
                  <a:pt x="27669" y="4612727"/>
                  <a:pt x="21356" y="4597473"/>
                  <a:pt x="15043" y="4577133"/>
                </a:cubicBezTo>
                <a:cubicBezTo>
                  <a:pt x="6140" y="4551708"/>
                  <a:pt x="7273" y="4526283"/>
                  <a:pt x="3550" y="4499703"/>
                </a:cubicBezTo>
                <a:cubicBezTo>
                  <a:pt x="-5352" y="4442613"/>
                  <a:pt x="4845" y="4381594"/>
                  <a:pt x="8568" y="4323117"/>
                </a:cubicBezTo>
                <a:cubicBezTo>
                  <a:pt x="13748" y="4230433"/>
                  <a:pt x="9863" y="4130121"/>
                  <a:pt x="33981" y="4041135"/>
                </a:cubicBezTo>
                <a:cubicBezTo>
                  <a:pt x="59395" y="3948450"/>
                  <a:pt x="69592" y="3853223"/>
                  <a:pt x="75905" y="3756841"/>
                </a:cubicBezTo>
                <a:cubicBezTo>
                  <a:pt x="81085" y="3688194"/>
                  <a:pt x="84808" y="3619547"/>
                  <a:pt x="98728" y="3552288"/>
                </a:cubicBezTo>
                <a:cubicBezTo>
                  <a:pt x="111516" y="3491268"/>
                  <a:pt x="121713" y="3425164"/>
                  <a:pt x="125436" y="3364376"/>
                </a:cubicBezTo>
                <a:cubicBezTo>
                  <a:pt x="131749" y="3251352"/>
                  <a:pt x="130454" y="3138328"/>
                  <a:pt x="138224" y="3025304"/>
                </a:cubicBezTo>
                <a:cubicBezTo>
                  <a:pt x="145832" y="2905808"/>
                  <a:pt x="153439" y="2787699"/>
                  <a:pt x="161047" y="2668434"/>
                </a:cubicBezTo>
                <a:cubicBezTo>
                  <a:pt x="176263" y="2435914"/>
                  <a:pt x="197791" y="2204781"/>
                  <a:pt x="178853" y="1973647"/>
                </a:cubicBezTo>
                <a:cubicBezTo>
                  <a:pt x="177558" y="1953307"/>
                  <a:pt x="171245" y="1931812"/>
                  <a:pt x="167360" y="1911472"/>
                </a:cubicBezTo>
                <a:cubicBezTo>
                  <a:pt x="163475" y="1884661"/>
                  <a:pt x="164770" y="1858081"/>
                  <a:pt x="162342" y="1831269"/>
                </a:cubicBezTo>
                <a:cubicBezTo>
                  <a:pt x="159752" y="1803533"/>
                  <a:pt x="158457" y="1778108"/>
                  <a:pt x="161047" y="1748755"/>
                </a:cubicBezTo>
                <a:cubicBezTo>
                  <a:pt x="162342" y="1719632"/>
                  <a:pt x="164770" y="1690509"/>
                  <a:pt x="166065" y="1661155"/>
                </a:cubicBezTo>
                <a:cubicBezTo>
                  <a:pt x="171245" y="1571013"/>
                  <a:pt x="177558" y="1482027"/>
                  <a:pt x="182575" y="1391885"/>
                </a:cubicBezTo>
                <a:cubicBezTo>
                  <a:pt x="185165" y="1357677"/>
                  <a:pt x="186460" y="1322083"/>
                  <a:pt x="188888" y="1286488"/>
                </a:cubicBezTo>
                <a:cubicBezTo>
                  <a:pt x="190183" y="1262450"/>
                  <a:pt x="183870" y="1240724"/>
                  <a:pt x="185165" y="1216686"/>
                </a:cubicBezTo>
                <a:cubicBezTo>
                  <a:pt x="186460" y="1188719"/>
                  <a:pt x="188888" y="1160751"/>
                  <a:pt x="190183" y="1132784"/>
                </a:cubicBezTo>
                <a:cubicBezTo>
                  <a:pt x="191478" y="1108747"/>
                  <a:pt x="197791" y="1090949"/>
                  <a:pt x="201676" y="1068067"/>
                </a:cubicBezTo>
                <a:cubicBezTo>
                  <a:pt x="205399" y="1040100"/>
                  <a:pt x="216891" y="1022303"/>
                  <a:pt x="228384" y="998265"/>
                </a:cubicBezTo>
                <a:cubicBezTo>
                  <a:pt x="235992" y="980468"/>
                  <a:pt x="241010" y="965213"/>
                  <a:pt x="251207" y="948802"/>
                </a:cubicBezTo>
                <a:cubicBezTo>
                  <a:pt x="274030" y="911821"/>
                  <a:pt x="332464" y="891481"/>
                  <a:pt x="369208" y="873684"/>
                </a:cubicBezTo>
                <a:cubicBezTo>
                  <a:pt x="404819" y="857273"/>
                  <a:pt x="455645" y="849646"/>
                  <a:pt x="494979" y="845948"/>
                </a:cubicBezTo>
                <a:cubicBezTo>
                  <a:pt x="530590" y="843406"/>
                  <a:pt x="566200" y="833236"/>
                  <a:pt x="601649" y="835778"/>
                </a:cubicBezTo>
                <a:cubicBezTo>
                  <a:pt x="624635" y="838321"/>
                  <a:pt x="643573" y="829306"/>
                  <a:pt x="666396" y="831849"/>
                </a:cubicBezTo>
                <a:cubicBezTo>
                  <a:pt x="700712" y="835778"/>
                  <a:pt x="737618" y="828151"/>
                  <a:pt x="771934" y="824221"/>
                </a:cubicBezTo>
                <a:cubicBezTo>
                  <a:pt x="806088" y="820523"/>
                  <a:pt x="841698" y="821679"/>
                  <a:pt x="876014" y="820523"/>
                </a:cubicBezTo>
                <a:cubicBezTo>
                  <a:pt x="888640" y="820523"/>
                  <a:pt x="896410" y="819136"/>
                  <a:pt x="909035" y="816594"/>
                </a:cubicBezTo>
                <a:cubicBezTo>
                  <a:pt x="920528" y="814052"/>
                  <a:pt x="930564" y="817981"/>
                  <a:pt x="942056" y="815438"/>
                </a:cubicBezTo>
                <a:cubicBezTo>
                  <a:pt x="953549" y="812896"/>
                  <a:pt x="963584" y="805269"/>
                  <a:pt x="976372" y="803882"/>
                </a:cubicBezTo>
                <a:cubicBezTo>
                  <a:pt x="1005508" y="801339"/>
                  <a:pt x="1032216" y="802726"/>
                  <a:pt x="1061514" y="795099"/>
                </a:cubicBezTo>
                <a:cubicBezTo>
                  <a:pt x="1132574" y="775915"/>
                  <a:pt x="1204928" y="774759"/>
                  <a:pt x="1276150" y="760660"/>
                </a:cubicBezTo>
                <a:cubicBezTo>
                  <a:pt x="1331994" y="749334"/>
                  <a:pt x="1389133" y="736622"/>
                  <a:pt x="1444978" y="721367"/>
                </a:cubicBezTo>
                <a:cubicBezTo>
                  <a:pt x="1483016" y="711197"/>
                  <a:pt x="1518627" y="688315"/>
                  <a:pt x="1554238" y="670518"/>
                </a:cubicBezTo>
                <a:cubicBezTo>
                  <a:pt x="1569453" y="662890"/>
                  <a:pt x="1577061" y="660348"/>
                  <a:pt x="1589687" y="649022"/>
                </a:cubicBezTo>
                <a:cubicBezTo>
                  <a:pt x="1597456" y="642551"/>
                  <a:pt x="1607492" y="637466"/>
                  <a:pt x="1616395" y="632381"/>
                </a:cubicBezTo>
                <a:cubicBezTo>
                  <a:pt x="1627888" y="624753"/>
                  <a:pt x="1632905" y="617126"/>
                  <a:pt x="1641808" y="605800"/>
                </a:cubicBezTo>
                <a:cubicBezTo>
                  <a:pt x="1649416" y="595631"/>
                  <a:pt x="1662203" y="589390"/>
                  <a:pt x="1669811" y="577833"/>
                </a:cubicBezTo>
                <a:cubicBezTo>
                  <a:pt x="1679847" y="563965"/>
                  <a:pt x="1688750" y="544781"/>
                  <a:pt x="1695224" y="528371"/>
                </a:cubicBezTo>
                <a:cubicBezTo>
                  <a:pt x="1706555" y="499017"/>
                  <a:pt x="1705260" y="469894"/>
                  <a:pt x="1707850" y="439384"/>
                </a:cubicBezTo>
                <a:cubicBezTo>
                  <a:pt x="1710440" y="412804"/>
                  <a:pt x="1702832" y="400092"/>
                  <a:pt x="1704127" y="374667"/>
                </a:cubicBezTo>
                <a:cubicBezTo>
                  <a:pt x="1705260" y="333988"/>
                  <a:pt x="1692634" y="289610"/>
                  <a:pt x="1685027" y="251473"/>
                </a:cubicBezTo>
                <a:cubicBezTo>
                  <a:pt x="1681142" y="235063"/>
                  <a:pt x="1674829" y="219808"/>
                  <a:pt x="1673534" y="202011"/>
                </a:cubicBezTo>
                <a:cubicBezTo>
                  <a:pt x="1673534" y="191841"/>
                  <a:pt x="1668516" y="181671"/>
                  <a:pt x="1667221" y="171501"/>
                </a:cubicBezTo>
                <a:cubicBezTo>
                  <a:pt x="1667221" y="158789"/>
                  <a:pt x="1671106" y="148619"/>
                  <a:pt x="1668516" y="137062"/>
                </a:cubicBezTo>
                <a:cubicBezTo>
                  <a:pt x="1660908" y="99156"/>
                  <a:pt x="1660908" y="41835"/>
                  <a:pt x="1671106" y="2543"/>
                </a:cubicBezTo>
                <a:cubicBezTo>
                  <a:pt x="1671106" y="1156"/>
                  <a:pt x="1671106" y="1156"/>
                  <a:pt x="1671106" y="0"/>
                </a:cubicBezTo>
                <a:close/>
              </a:path>
            </a:pathLst>
          </a:custGeom>
          <a:solidFill>
            <a:schemeClr val="accent4"/>
          </a:solidFill>
        </p:spPr>
        <p:txBody>
          <a:bodyPr wrap="square" anchor="ctr">
            <a:noAutofit/>
          </a:bodyPr>
          <a:lstStyle>
            <a:lvl1pPr algn="ctr">
              <a:buNone/>
              <a:defRPr/>
            </a:lvl1pPr>
          </a:lstStyle>
          <a:p>
            <a:endParaRPr lang="fr-FR"/>
          </a:p>
        </p:txBody>
      </p:sp>
      <p:sp>
        <p:nvSpPr>
          <p:cNvPr id="19" name="Shape">
            <a:extLst>
              <a:ext uri="{FF2B5EF4-FFF2-40B4-BE49-F238E27FC236}">
                <a16:creationId xmlns:a16="http://schemas.microsoft.com/office/drawing/2014/main" id="{42F34D51-E38C-3E4C-B002-08C63E1E6D49}"/>
              </a:ext>
            </a:extLst>
          </p:cNvPr>
          <p:cNvSpPr/>
          <p:nvPr userDrawn="1"/>
        </p:nvSpPr>
        <p:spPr>
          <a:xfrm>
            <a:off x="0" y="393700"/>
            <a:ext cx="7585734" cy="5921197"/>
          </a:xfrm>
          <a:custGeom>
            <a:avLst/>
            <a:gdLst/>
            <a:ahLst/>
            <a:cxnLst>
              <a:cxn ang="0">
                <a:pos x="wd2" y="hd2"/>
              </a:cxn>
              <a:cxn ang="5400000">
                <a:pos x="wd2" y="hd2"/>
              </a:cxn>
              <a:cxn ang="10800000">
                <a:pos x="wd2" y="hd2"/>
              </a:cxn>
              <a:cxn ang="16200000">
                <a:pos x="wd2" y="hd2"/>
              </a:cxn>
            </a:cxnLst>
            <a:rect l="0" t="0" r="r" b="b"/>
            <a:pathLst>
              <a:path w="21600" h="21588" extrusionOk="0">
                <a:moveTo>
                  <a:pt x="21506" y="4996"/>
                </a:moveTo>
                <a:cubicBezTo>
                  <a:pt x="21477" y="4894"/>
                  <a:pt x="21434" y="4774"/>
                  <a:pt x="21383" y="4690"/>
                </a:cubicBezTo>
                <a:cubicBezTo>
                  <a:pt x="21332" y="4607"/>
                  <a:pt x="21300" y="4565"/>
                  <a:pt x="21235" y="4505"/>
                </a:cubicBezTo>
                <a:cubicBezTo>
                  <a:pt x="21166" y="4445"/>
                  <a:pt x="21079" y="4325"/>
                  <a:pt x="20746" y="4241"/>
                </a:cubicBezTo>
                <a:cubicBezTo>
                  <a:pt x="20652" y="4214"/>
                  <a:pt x="20595" y="4186"/>
                  <a:pt x="20515" y="4126"/>
                </a:cubicBezTo>
                <a:cubicBezTo>
                  <a:pt x="20396" y="4038"/>
                  <a:pt x="20266" y="4005"/>
                  <a:pt x="20135" y="3963"/>
                </a:cubicBezTo>
                <a:cubicBezTo>
                  <a:pt x="19944" y="3903"/>
                  <a:pt x="19752" y="3848"/>
                  <a:pt x="19560" y="3788"/>
                </a:cubicBezTo>
                <a:cubicBezTo>
                  <a:pt x="19300" y="3709"/>
                  <a:pt x="19036" y="3602"/>
                  <a:pt x="18768" y="3579"/>
                </a:cubicBezTo>
                <a:cubicBezTo>
                  <a:pt x="18396" y="3542"/>
                  <a:pt x="18052" y="3389"/>
                  <a:pt x="17684" y="3301"/>
                </a:cubicBezTo>
                <a:cubicBezTo>
                  <a:pt x="17608" y="3283"/>
                  <a:pt x="17535" y="3292"/>
                  <a:pt x="17463" y="3278"/>
                </a:cubicBezTo>
                <a:cubicBezTo>
                  <a:pt x="17297" y="3250"/>
                  <a:pt x="17130" y="3227"/>
                  <a:pt x="16960" y="3209"/>
                </a:cubicBezTo>
                <a:cubicBezTo>
                  <a:pt x="16595" y="3167"/>
                  <a:pt x="16230" y="3079"/>
                  <a:pt x="15872" y="2973"/>
                </a:cubicBezTo>
                <a:cubicBezTo>
                  <a:pt x="15691" y="2917"/>
                  <a:pt x="15507" y="2843"/>
                  <a:pt x="15326" y="2801"/>
                </a:cubicBezTo>
                <a:cubicBezTo>
                  <a:pt x="15243" y="2783"/>
                  <a:pt x="15163" y="2797"/>
                  <a:pt x="15080" y="2774"/>
                </a:cubicBezTo>
                <a:cubicBezTo>
                  <a:pt x="15018" y="2755"/>
                  <a:pt x="14957" y="2736"/>
                  <a:pt x="14895" y="2713"/>
                </a:cubicBezTo>
                <a:cubicBezTo>
                  <a:pt x="14733" y="2662"/>
                  <a:pt x="14570" y="2611"/>
                  <a:pt x="14407" y="2565"/>
                </a:cubicBezTo>
                <a:cubicBezTo>
                  <a:pt x="13807" y="2380"/>
                  <a:pt x="13207" y="2195"/>
                  <a:pt x="12606" y="2014"/>
                </a:cubicBezTo>
                <a:cubicBezTo>
                  <a:pt x="12013" y="1834"/>
                  <a:pt x="11438" y="1611"/>
                  <a:pt x="10845" y="1431"/>
                </a:cubicBezTo>
                <a:cubicBezTo>
                  <a:pt x="10444" y="1306"/>
                  <a:pt x="10042" y="1176"/>
                  <a:pt x="9637" y="1060"/>
                </a:cubicBezTo>
                <a:cubicBezTo>
                  <a:pt x="9554" y="1037"/>
                  <a:pt x="9518" y="977"/>
                  <a:pt x="9435" y="954"/>
                </a:cubicBezTo>
                <a:cubicBezTo>
                  <a:pt x="9308" y="917"/>
                  <a:pt x="9200" y="838"/>
                  <a:pt x="9073" y="796"/>
                </a:cubicBezTo>
                <a:cubicBezTo>
                  <a:pt x="8892" y="741"/>
                  <a:pt x="8740" y="648"/>
                  <a:pt x="8560" y="593"/>
                </a:cubicBezTo>
                <a:cubicBezTo>
                  <a:pt x="8216" y="486"/>
                  <a:pt x="7873" y="380"/>
                  <a:pt x="7529" y="278"/>
                </a:cubicBezTo>
                <a:cubicBezTo>
                  <a:pt x="7359" y="227"/>
                  <a:pt x="7193" y="176"/>
                  <a:pt x="7023" y="120"/>
                </a:cubicBezTo>
                <a:cubicBezTo>
                  <a:pt x="6943" y="97"/>
                  <a:pt x="6860" y="65"/>
                  <a:pt x="6777" y="46"/>
                </a:cubicBezTo>
                <a:cubicBezTo>
                  <a:pt x="6733" y="37"/>
                  <a:pt x="6712" y="51"/>
                  <a:pt x="6676" y="51"/>
                </a:cubicBezTo>
                <a:cubicBezTo>
                  <a:pt x="6629" y="51"/>
                  <a:pt x="6589" y="32"/>
                  <a:pt x="6542" y="19"/>
                </a:cubicBezTo>
                <a:cubicBezTo>
                  <a:pt x="6469" y="0"/>
                  <a:pt x="6368" y="0"/>
                  <a:pt x="6296" y="0"/>
                </a:cubicBezTo>
                <a:cubicBezTo>
                  <a:pt x="6231" y="0"/>
                  <a:pt x="6155" y="28"/>
                  <a:pt x="6086" y="51"/>
                </a:cubicBezTo>
                <a:cubicBezTo>
                  <a:pt x="5945" y="93"/>
                  <a:pt x="5826" y="171"/>
                  <a:pt x="5703" y="264"/>
                </a:cubicBezTo>
                <a:cubicBezTo>
                  <a:pt x="5569" y="366"/>
                  <a:pt x="5486" y="500"/>
                  <a:pt x="5417" y="662"/>
                </a:cubicBezTo>
                <a:cubicBezTo>
                  <a:pt x="5359" y="801"/>
                  <a:pt x="5251" y="908"/>
                  <a:pt x="5207" y="1060"/>
                </a:cubicBezTo>
                <a:cubicBezTo>
                  <a:pt x="5157" y="1236"/>
                  <a:pt x="5153" y="1431"/>
                  <a:pt x="5095" y="1607"/>
                </a:cubicBezTo>
                <a:cubicBezTo>
                  <a:pt x="5066" y="1695"/>
                  <a:pt x="5034" y="1769"/>
                  <a:pt x="5019" y="1866"/>
                </a:cubicBezTo>
                <a:cubicBezTo>
                  <a:pt x="5009" y="1931"/>
                  <a:pt x="5001" y="2010"/>
                  <a:pt x="4983" y="2070"/>
                </a:cubicBezTo>
                <a:cubicBezTo>
                  <a:pt x="4933" y="2246"/>
                  <a:pt x="4860" y="2417"/>
                  <a:pt x="4806" y="2588"/>
                </a:cubicBezTo>
                <a:cubicBezTo>
                  <a:pt x="4781" y="2672"/>
                  <a:pt x="4745" y="2727"/>
                  <a:pt x="4726" y="2820"/>
                </a:cubicBezTo>
                <a:cubicBezTo>
                  <a:pt x="4716" y="2885"/>
                  <a:pt x="4705" y="2949"/>
                  <a:pt x="4690" y="3010"/>
                </a:cubicBezTo>
                <a:cubicBezTo>
                  <a:pt x="4679" y="3061"/>
                  <a:pt x="4672" y="3107"/>
                  <a:pt x="4661" y="3158"/>
                </a:cubicBezTo>
                <a:cubicBezTo>
                  <a:pt x="4647" y="3237"/>
                  <a:pt x="4629" y="3241"/>
                  <a:pt x="4600" y="3301"/>
                </a:cubicBezTo>
                <a:cubicBezTo>
                  <a:pt x="4556" y="3399"/>
                  <a:pt x="4513" y="3510"/>
                  <a:pt x="4470" y="3616"/>
                </a:cubicBezTo>
                <a:cubicBezTo>
                  <a:pt x="4412" y="3755"/>
                  <a:pt x="4332" y="3885"/>
                  <a:pt x="4278" y="4024"/>
                </a:cubicBezTo>
                <a:cubicBezTo>
                  <a:pt x="4151" y="4348"/>
                  <a:pt x="4104" y="4704"/>
                  <a:pt x="3978" y="5028"/>
                </a:cubicBezTo>
                <a:cubicBezTo>
                  <a:pt x="3902" y="5228"/>
                  <a:pt x="3815" y="5417"/>
                  <a:pt x="3707" y="5607"/>
                </a:cubicBezTo>
                <a:cubicBezTo>
                  <a:pt x="3620" y="5760"/>
                  <a:pt x="3490" y="5890"/>
                  <a:pt x="3381" y="6019"/>
                </a:cubicBezTo>
                <a:cubicBezTo>
                  <a:pt x="3334" y="6075"/>
                  <a:pt x="3284" y="6130"/>
                  <a:pt x="3226" y="6172"/>
                </a:cubicBezTo>
                <a:cubicBezTo>
                  <a:pt x="3175" y="6209"/>
                  <a:pt x="3132" y="6260"/>
                  <a:pt x="3081" y="6292"/>
                </a:cubicBezTo>
                <a:cubicBezTo>
                  <a:pt x="3038" y="6316"/>
                  <a:pt x="3009" y="6302"/>
                  <a:pt x="2965" y="6320"/>
                </a:cubicBezTo>
                <a:cubicBezTo>
                  <a:pt x="2933" y="6334"/>
                  <a:pt x="2893" y="6376"/>
                  <a:pt x="2860" y="6394"/>
                </a:cubicBezTo>
                <a:cubicBezTo>
                  <a:pt x="2832" y="6413"/>
                  <a:pt x="2795" y="6422"/>
                  <a:pt x="2763" y="6431"/>
                </a:cubicBezTo>
                <a:cubicBezTo>
                  <a:pt x="2676" y="6455"/>
                  <a:pt x="2568" y="6455"/>
                  <a:pt x="2481" y="6459"/>
                </a:cubicBezTo>
                <a:cubicBezTo>
                  <a:pt x="2394" y="6464"/>
                  <a:pt x="2318" y="6431"/>
                  <a:pt x="2231" y="6404"/>
                </a:cubicBezTo>
                <a:cubicBezTo>
                  <a:pt x="2148" y="6380"/>
                  <a:pt x="2047" y="6367"/>
                  <a:pt x="1967" y="6325"/>
                </a:cubicBezTo>
                <a:cubicBezTo>
                  <a:pt x="1917" y="6297"/>
                  <a:pt x="1891" y="6255"/>
                  <a:pt x="1837" y="6237"/>
                </a:cubicBezTo>
                <a:cubicBezTo>
                  <a:pt x="1790" y="6218"/>
                  <a:pt x="1761" y="6209"/>
                  <a:pt x="1721" y="6181"/>
                </a:cubicBezTo>
                <a:cubicBezTo>
                  <a:pt x="1627" y="6121"/>
                  <a:pt x="1530" y="6075"/>
                  <a:pt x="1436" y="6015"/>
                </a:cubicBezTo>
                <a:cubicBezTo>
                  <a:pt x="1262" y="5899"/>
                  <a:pt x="1070" y="5802"/>
                  <a:pt x="882" y="5714"/>
                </a:cubicBezTo>
                <a:cubicBezTo>
                  <a:pt x="770" y="5663"/>
                  <a:pt x="676" y="5607"/>
                  <a:pt x="557" y="5575"/>
                </a:cubicBezTo>
                <a:cubicBezTo>
                  <a:pt x="470" y="5547"/>
                  <a:pt x="383" y="5519"/>
                  <a:pt x="297" y="5496"/>
                </a:cubicBezTo>
                <a:cubicBezTo>
                  <a:pt x="221" y="5473"/>
                  <a:pt x="130" y="5427"/>
                  <a:pt x="54" y="5427"/>
                </a:cubicBezTo>
                <a:cubicBezTo>
                  <a:pt x="40" y="5427"/>
                  <a:pt x="18" y="5431"/>
                  <a:pt x="0" y="5431"/>
                </a:cubicBezTo>
                <a:lnTo>
                  <a:pt x="0" y="6255"/>
                </a:lnTo>
                <a:cubicBezTo>
                  <a:pt x="51" y="6214"/>
                  <a:pt x="108" y="6181"/>
                  <a:pt x="177" y="6167"/>
                </a:cubicBezTo>
                <a:cubicBezTo>
                  <a:pt x="242" y="6154"/>
                  <a:pt x="300" y="6135"/>
                  <a:pt x="372" y="6158"/>
                </a:cubicBezTo>
                <a:cubicBezTo>
                  <a:pt x="445" y="6181"/>
                  <a:pt x="517" y="6200"/>
                  <a:pt x="579" y="6237"/>
                </a:cubicBezTo>
                <a:cubicBezTo>
                  <a:pt x="676" y="6302"/>
                  <a:pt x="817" y="6441"/>
                  <a:pt x="857" y="6580"/>
                </a:cubicBezTo>
                <a:cubicBezTo>
                  <a:pt x="879" y="6649"/>
                  <a:pt x="900" y="6737"/>
                  <a:pt x="915" y="6816"/>
                </a:cubicBezTo>
                <a:cubicBezTo>
                  <a:pt x="929" y="6885"/>
                  <a:pt x="973" y="6978"/>
                  <a:pt x="951" y="7052"/>
                </a:cubicBezTo>
                <a:cubicBezTo>
                  <a:pt x="886" y="7381"/>
                  <a:pt x="788" y="7533"/>
                  <a:pt x="680" y="7649"/>
                </a:cubicBezTo>
                <a:cubicBezTo>
                  <a:pt x="629" y="7705"/>
                  <a:pt x="568" y="7742"/>
                  <a:pt x="503" y="7765"/>
                </a:cubicBezTo>
                <a:cubicBezTo>
                  <a:pt x="477" y="7774"/>
                  <a:pt x="445" y="7797"/>
                  <a:pt x="420" y="7797"/>
                </a:cubicBezTo>
                <a:cubicBezTo>
                  <a:pt x="391" y="7797"/>
                  <a:pt x="373" y="7779"/>
                  <a:pt x="344" y="7779"/>
                </a:cubicBezTo>
                <a:cubicBezTo>
                  <a:pt x="329" y="7779"/>
                  <a:pt x="318" y="7797"/>
                  <a:pt x="307" y="7797"/>
                </a:cubicBezTo>
                <a:cubicBezTo>
                  <a:pt x="264" y="7797"/>
                  <a:pt x="221" y="7765"/>
                  <a:pt x="181" y="7765"/>
                </a:cubicBezTo>
                <a:cubicBezTo>
                  <a:pt x="148" y="7765"/>
                  <a:pt x="137" y="7783"/>
                  <a:pt x="98" y="7774"/>
                </a:cubicBezTo>
                <a:cubicBezTo>
                  <a:pt x="62" y="7770"/>
                  <a:pt x="29" y="7756"/>
                  <a:pt x="4" y="7742"/>
                </a:cubicBezTo>
                <a:lnTo>
                  <a:pt x="4" y="8547"/>
                </a:lnTo>
                <a:cubicBezTo>
                  <a:pt x="127" y="8584"/>
                  <a:pt x="260" y="8608"/>
                  <a:pt x="365" y="8603"/>
                </a:cubicBezTo>
                <a:cubicBezTo>
                  <a:pt x="416" y="8603"/>
                  <a:pt x="456" y="8635"/>
                  <a:pt x="506" y="8640"/>
                </a:cubicBezTo>
                <a:cubicBezTo>
                  <a:pt x="550" y="8645"/>
                  <a:pt x="593" y="8626"/>
                  <a:pt x="636" y="8631"/>
                </a:cubicBezTo>
                <a:cubicBezTo>
                  <a:pt x="712" y="8640"/>
                  <a:pt x="778" y="8621"/>
                  <a:pt x="850" y="8617"/>
                </a:cubicBezTo>
                <a:cubicBezTo>
                  <a:pt x="1013" y="8608"/>
                  <a:pt x="1208" y="8584"/>
                  <a:pt x="1374" y="8631"/>
                </a:cubicBezTo>
                <a:cubicBezTo>
                  <a:pt x="1475" y="8659"/>
                  <a:pt x="1541" y="8635"/>
                  <a:pt x="1645" y="8668"/>
                </a:cubicBezTo>
                <a:cubicBezTo>
                  <a:pt x="1772" y="8709"/>
                  <a:pt x="1895" y="8728"/>
                  <a:pt x="2003" y="8816"/>
                </a:cubicBezTo>
                <a:cubicBezTo>
                  <a:pt x="2069" y="8867"/>
                  <a:pt x="2137" y="8932"/>
                  <a:pt x="2191" y="8997"/>
                </a:cubicBezTo>
                <a:cubicBezTo>
                  <a:pt x="2231" y="9047"/>
                  <a:pt x="2249" y="9117"/>
                  <a:pt x="2289" y="9172"/>
                </a:cubicBezTo>
                <a:cubicBezTo>
                  <a:pt x="2329" y="9228"/>
                  <a:pt x="2358" y="9260"/>
                  <a:pt x="2380" y="9335"/>
                </a:cubicBezTo>
                <a:cubicBezTo>
                  <a:pt x="2394" y="9390"/>
                  <a:pt x="2408" y="9441"/>
                  <a:pt x="2430" y="9492"/>
                </a:cubicBezTo>
                <a:cubicBezTo>
                  <a:pt x="2470" y="9571"/>
                  <a:pt x="2474" y="9617"/>
                  <a:pt x="2492" y="9700"/>
                </a:cubicBezTo>
                <a:cubicBezTo>
                  <a:pt x="2542" y="9909"/>
                  <a:pt x="2611" y="10122"/>
                  <a:pt x="2625" y="10335"/>
                </a:cubicBezTo>
                <a:cubicBezTo>
                  <a:pt x="2647" y="10650"/>
                  <a:pt x="2662" y="10960"/>
                  <a:pt x="2665" y="11275"/>
                </a:cubicBezTo>
                <a:cubicBezTo>
                  <a:pt x="2672" y="11664"/>
                  <a:pt x="2625" y="12057"/>
                  <a:pt x="2651" y="12451"/>
                </a:cubicBezTo>
                <a:cubicBezTo>
                  <a:pt x="2662" y="12617"/>
                  <a:pt x="2636" y="12752"/>
                  <a:pt x="2629" y="12914"/>
                </a:cubicBezTo>
                <a:cubicBezTo>
                  <a:pt x="2625" y="12983"/>
                  <a:pt x="2647" y="13043"/>
                  <a:pt x="2651" y="13108"/>
                </a:cubicBezTo>
                <a:cubicBezTo>
                  <a:pt x="2654" y="13168"/>
                  <a:pt x="2633" y="13224"/>
                  <a:pt x="2633" y="13284"/>
                </a:cubicBezTo>
                <a:cubicBezTo>
                  <a:pt x="2633" y="13349"/>
                  <a:pt x="2636" y="13395"/>
                  <a:pt x="2625" y="13465"/>
                </a:cubicBezTo>
                <a:cubicBezTo>
                  <a:pt x="2604" y="13650"/>
                  <a:pt x="2578" y="13840"/>
                  <a:pt x="2568" y="14025"/>
                </a:cubicBezTo>
                <a:cubicBezTo>
                  <a:pt x="2557" y="14210"/>
                  <a:pt x="2564" y="14414"/>
                  <a:pt x="2524" y="14594"/>
                </a:cubicBezTo>
                <a:cubicBezTo>
                  <a:pt x="2499" y="14719"/>
                  <a:pt x="2521" y="14826"/>
                  <a:pt x="2495" y="14946"/>
                </a:cubicBezTo>
                <a:cubicBezTo>
                  <a:pt x="2455" y="15136"/>
                  <a:pt x="2477" y="15335"/>
                  <a:pt x="2463" y="15525"/>
                </a:cubicBezTo>
                <a:cubicBezTo>
                  <a:pt x="2448" y="15738"/>
                  <a:pt x="2441" y="16016"/>
                  <a:pt x="2488" y="16224"/>
                </a:cubicBezTo>
                <a:cubicBezTo>
                  <a:pt x="2535" y="16442"/>
                  <a:pt x="2578" y="16766"/>
                  <a:pt x="2716" y="16928"/>
                </a:cubicBezTo>
                <a:cubicBezTo>
                  <a:pt x="2774" y="16998"/>
                  <a:pt x="2839" y="17039"/>
                  <a:pt x="2904" y="17099"/>
                </a:cubicBezTo>
                <a:cubicBezTo>
                  <a:pt x="2994" y="17183"/>
                  <a:pt x="3063" y="17261"/>
                  <a:pt x="3175" y="17308"/>
                </a:cubicBezTo>
                <a:cubicBezTo>
                  <a:pt x="3266" y="17345"/>
                  <a:pt x="3338" y="17400"/>
                  <a:pt x="3436" y="17433"/>
                </a:cubicBezTo>
                <a:cubicBezTo>
                  <a:pt x="3551" y="17465"/>
                  <a:pt x="3667" y="17507"/>
                  <a:pt x="3783" y="17539"/>
                </a:cubicBezTo>
                <a:cubicBezTo>
                  <a:pt x="3884" y="17567"/>
                  <a:pt x="3974" y="17553"/>
                  <a:pt x="4079" y="17586"/>
                </a:cubicBezTo>
                <a:cubicBezTo>
                  <a:pt x="4224" y="17632"/>
                  <a:pt x="4372" y="17674"/>
                  <a:pt x="4517" y="17720"/>
                </a:cubicBezTo>
                <a:cubicBezTo>
                  <a:pt x="4886" y="17831"/>
                  <a:pt x="5254" y="17947"/>
                  <a:pt x="5623" y="18058"/>
                </a:cubicBezTo>
                <a:cubicBezTo>
                  <a:pt x="5743" y="18095"/>
                  <a:pt x="5866" y="18132"/>
                  <a:pt x="5985" y="18169"/>
                </a:cubicBezTo>
                <a:cubicBezTo>
                  <a:pt x="6104" y="18206"/>
                  <a:pt x="6209" y="18229"/>
                  <a:pt x="6329" y="18243"/>
                </a:cubicBezTo>
                <a:cubicBezTo>
                  <a:pt x="6441" y="18257"/>
                  <a:pt x="6549" y="18285"/>
                  <a:pt x="6665" y="18289"/>
                </a:cubicBezTo>
                <a:cubicBezTo>
                  <a:pt x="6752" y="18289"/>
                  <a:pt x="6846" y="18276"/>
                  <a:pt x="6932" y="18289"/>
                </a:cubicBezTo>
                <a:cubicBezTo>
                  <a:pt x="7905" y="18405"/>
                  <a:pt x="8856" y="18739"/>
                  <a:pt x="9815" y="19030"/>
                </a:cubicBezTo>
                <a:cubicBezTo>
                  <a:pt x="10303" y="19178"/>
                  <a:pt x="10795" y="19331"/>
                  <a:pt x="11283" y="19479"/>
                </a:cubicBezTo>
                <a:cubicBezTo>
                  <a:pt x="11749" y="19623"/>
                  <a:pt x="12216" y="19725"/>
                  <a:pt x="12686" y="19864"/>
                </a:cubicBezTo>
                <a:cubicBezTo>
                  <a:pt x="12939" y="19938"/>
                  <a:pt x="13207" y="20054"/>
                  <a:pt x="13449" y="20179"/>
                </a:cubicBezTo>
                <a:cubicBezTo>
                  <a:pt x="13717" y="20317"/>
                  <a:pt x="14002" y="20401"/>
                  <a:pt x="14284" y="20489"/>
                </a:cubicBezTo>
                <a:cubicBezTo>
                  <a:pt x="14682" y="20614"/>
                  <a:pt x="15069" y="20753"/>
                  <a:pt x="15442" y="20980"/>
                </a:cubicBezTo>
                <a:cubicBezTo>
                  <a:pt x="15796" y="21193"/>
                  <a:pt x="16219" y="21262"/>
                  <a:pt x="16595" y="21378"/>
                </a:cubicBezTo>
                <a:cubicBezTo>
                  <a:pt x="16837" y="21452"/>
                  <a:pt x="17083" y="21563"/>
                  <a:pt x="17329" y="21568"/>
                </a:cubicBezTo>
                <a:cubicBezTo>
                  <a:pt x="17445" y="21572"/>
                  <a:pt x="17550" y="21600"/>
                  <a:pt x="17662" y="21581"/>
                </a:cubicBezTo>
                <a:cubicBezTo>
                  <a:pt x="17749" y="21568"/>
                  <a:pt x="17821" y="21544"/>
                  <a:pt x="17904" y="21507"/>
                </a:cubicBezTo>
                <a:cubicBezTo>
                  <a:pt x="18049" y="21438"/>
                  <a:pt x="18190" y="21359"/>
                  <a:pt x="18302" y="21220"/>
                </a:cubicBezTo>
                <a:cubicBezTo>
                  <a:pt x="18367" y="21142"/>
                  <a:pt x="18418" y="21030"/>
                  <a:pt x="18439" y="20924"/>
                </a:cubicBezTo>
                <a:cubicBezTo>
                  <a:pt x="18479" y="20730"/>
                  <a:pt x="18555" y="20563"/>
                  <a:pt x="18609" y="20368"/>
                </a:cubicBezTo>
                <a:cubicBezTo>
                  <a:pt x="18656" y="20202"/>
                  <a:pt x="18671" y="20026"/>
                  <a:pt x="18711" y="19854"/>
                </a:cubicBezTo>
                <a:cubicBezTo>
                  <a:pt x="18736" y="19743"/>
                  <a:pt x="18787" y="19646"/>
                  <a:pt x="18812" y="19535"/>
                </a:cubicBezTo>
                <a:cubicBezTo>
                  <a:pt x="18844" y="19387"/>
                  <a:pt x="18859" y="19234"/>
                  <a:pt x="18899" y="19086"/>
                </a:cubicBezTo>
                <a:cubicBezTo>
                  <a:pt x="18928" y="18970"/>
                  <a:pt x="18982" y="18877"/>
                  <a:pt x="19022" y="18766"/>
                </a:cubicBezTo>
                <a:cubicBezTo>
                  <a:pt x="19072" y="18623"/>
                  <a:pt x="19112" y="18470"/>
                  <a:pt x="19159" y="18322"/>
                </a:cubicBezTo>
                <a:cubicBezTo>
                  <a:pt x="19271" y="17979"/>
                  <a:pt x="19322" y="17604"/>
                  <a:pt x="19387" y="17243"/>
                </a:cubicBezTo>
                <a:cubicBezTo>
                  <a:pt x="19546" y="16400"/>
                  <a:pt x="19701" y="15558"/>
                  <a:pt x="19861" y="14715"/>
                </a:cubicBezTo>
                <a:cubicBezTo>
                  <a:pt x="20016" y="13881"/>
                  <a:pt x="20168" y="13053"/>
                  <a:pt x="20327" y="12219"/>
                </a:cubicBezTo>
                <a:cubicBezTo>
                  <a:pt x="20410" y="11775"/>
                  <a:pt x="20457" y="11326"/>
                  <a:pt x="20540" y="10886"/>
                </a:cubicBezTo>
                <a:cubicBezTo>
                  <a:pt x="20591" y="10626"/>
                  <a:pt x="20638" y="10372"/>
                  <a:pt x="20685" y="10112"/>
                </a:cubicBezTo>
                <a:cubicBezTo>
                  <a:pt x="20718" y="9941"/>
                  <a:pt x="20783" y="9788"/>
                  <a:pt x="20815" y="9617"/>
                </a:cubicBezTo>
                <a:cubicBezTo>
                  <a:pt x="20855" y="9395"/>
                  <a:pt x="20898" y="9172"/>
                  <a:pt x="20942" y="8950"/>
                </a:cubicBezTo>
                <a:cubicBezTo>
                  <a:pt x="20992" y="8686"/>
                  <a:pt x="21039" y="8422"/>
                  <a:pt x="21090" y="8154"/>
                </a:cubicBezTo>
                <a:cubicBezTo>
                  <a:pt x="21115" y="8010"/>
                  <a:pt x="21144" y="7867"/>
                  <a:pt x="21170" y="7723"/>
                </a:cubicBezTo>
                <a:cubicBezTo>
                  <a:pt x="21195" y="7584"/>
                  <a:pt x="21184" y="7450"/>
                  <a:pt x="21206" y="7316"/>
                </a:cubicBezTo>
                <a:cubicBezTo>
                  <a:pt x="21231" y="7158"/>
                  <a:pt x="21267" y="7019"/>
                  <a:pt x="21318" y="6881"/>
                </a:cubicBezTo>
                <a:cubicBezTo>
                  <a:pt x="21347" y="6802"/>
                  <a:pt x="21347" y="6718"/>
                  <a:pt x="21372" y="6635"/>
                </a:cubicBezTo>
                <a:cubicBezTo>
                  <a:pt x="21394" y="6561"/>
                  <a:pt x="21434" y="6505"/>
                  <a:pt x="21452" y="6431"/>
                </a:cubicBezTo>
                <a:cubicBezTo>
                  <a:pt x="21520" y="6135"/>
                  <a:pt x="21600" y="5792"/>
                  <a:pt x="21600" y="5491"/>
                </a:cubicBezTo>
                <a:cubicBezTo>
                  <a:pt x="21593" y="5320"/>
                  <a:pt x="21549" y="5158"/>
                  <a:pt x="21506" y="4996"/>
                </a:cubicBezTo>
                <a:close/>
                <a:moveTo>
                  <a:pt x="5725" y="16965"/>
                </a:moveTo>
                <a:cubicBezTo>
                  <a:pt x="5699" y="16956"/>
                  <a:pt x="5670" y="16979"/>
                  <a:pt x="5656" y="16942"/>
                </a:cubicBezTo>
                <a:cubicBezTo>
                  <a:pt x="5612" y="16979"/>
                  <a:pt x="5471" y="16905"/>
                  <a:pt x="5417" y="16886"/>
                </a:cubicBezTo>
                <a:cubicBezTo>
                  <a:pt x="5330" y="16859"/>
                  <a:pt x="5265" y="16873"/>
                  <a:pt x="5175" y="16845"/>
                </a:cubicBezTo>
                <a:cubicBezTo>
                  <a:pt x="4969" y="16780"/>
                  <a:pt x="4759" y="16715"/>
                  <a:pt x="4553" y="16655"/>
                </a:cubicBezTo>
                <a:cubicBezTo>
                  <a:pt x="4509" y="16641"/>
                  <a:pt x="4459" y="16632"/>
                  <a:pt x="4415" y="16613"/>
                </a:cubicBezTo>
                <a:cubicBezTo>
                  <a:pt x="4361" y="16595"/>
                  <a:pt x="4321" y="16548"/>
                  <a:pt x="4264" y="16530"/>
                </a:cubicBezTo>
                <a:cubicBezTo>
                  <a:pt x="4220" y="16516"/>
                  <a:pt x="4177" y="16507"/>
                  <a:pt x="4133" y="16493"/>
                </a:cubicBezTo>
                <a:cubicBezTo>
                  <a:pt x="4094" y="16479"/>
                  <a:pt x="4072" y="16447"/>
                  <a:pt x="4036" y="16428"/>
                </a:cubicBezTo>
                <a:cubicBezTo>
                  <a:pt x="4010" y="16414"/>
                  <a:pt x="3978" y="16423"/>
                  <a:pt x="3956" y="16405"/>
                </a:cubicBezTo>
                <a:cubicBezTo>
                  <a:pt x="3945" y="16396"/>
                  <a:pt x="3938" y="16372"/>
                  <a:pt x="3931" y="16368"/>
                </a:cubicBezTo>
                <a:cubicBezTo>
                  <a:pt x="3902" y="16349"/>
                  <a:pt x="3880" y="16331"/>
                  <a:pt x="3858" y="16312"/>
                </a:cubicBezTo>
                <a:cubicBezTo>
                  <a:pt x="3801" y="16266"/>
                  <a:pt x="3743" y="16215"/>
                  <a:pt x="3692" y="16159"/>
                </a:cubicBezTo>
                <a:cubicBezTo>
                  <a:pt x="3497" y="15951"/>
                  <a:pt x="3378" y="15608"/>
                  <a:pt x="3359" y="15298"/>
                </a:cubicBezTo>
                <a:cubicBezTo>
                  <a:pt x="3356" y="15252"/>
                  <a:pt x="3352" y="15210"/>
                  <a:pt x="3356" y="15164"/>
                </a:cubicBezTo>
                <a:cubicBezTo>
                  <a:pt x="3359" y="15122"/>
                  <a:pt x="3381" y="15076"/>
                  <a:pt x="3381" y="15034"/>
                </a:cubicBezTo>
                <a:cubicBezTo>
                  <a:pt x="3381" y="14993"/>
                  <a:pt x="3374" y="14965"/>
                  <a:pt x="3374" y="14914"/>
                </a:cubicBezTo>
                <a:cubicBezTo>
                  <a:pt x="3378" y="14868"/>
                  <a:pt x="3367" y="14821"/>
                  <a:pt x="3370" y="14775"/>
                </a:cubicBezTo>
                <a:cubicBezTo>
                  <a:pt x="3374" y="14729"/>
                  <a:pt x="3399" y="14678"/>
                  <a:pt x="3399" y="14632"/>
                </a:cubicBezTo>
                <a:cubicBezTo>
                  <a:pt x="3403" y="14581"/>
                  <a:pt x="3388" y="14525"/>
                  <a:pt x="3385" y="14474"/>
                </a:cubicBezTo>
                <a:cubicBezTo>
                  <a:pt x="3381" y="14381"/>
                  <a:pt x="3385" y="14298"/>
                  <a:pt x="3396" y="14206"/>
                </a:cubicBezTo>
                <a:cubicBezTo>
                  <a:pt x="3406" y="14108"/>
                  <a:pt x="3396" y="14002"/>
                  <a:pt x="3399" y="13900"/>
                </a:cubicBezTo>
                <a:cubicBezTo>
                  <a:pt x="3399" y="13858"/>
                  <a:pt x="3406" y="13826"/>
                  <a:pt x="3406" y="13784"/>
                </a:cubicBezTo>
                <a:cubicBezTo>
                  <a:pt x="3403" y="13738"/>
                  <a:pt x="3392" y="13692"/>
                  <a:pt x="3392" y="13645"/>
                </a:cubicBezTo>
                <a:cubicBezTo>
                  <a:pt x="3392" y="13562"/>
                  <a:pt x="3392" y="13479"/>
                  <a:pt x="3370" y="13400"/>
                </a:cubicBezTo>
                <a:cubicBezTo>
                  <a:pt x="3349" y="13330"/>
                  <a:pt x="3327" y="13233"/>
                  <a:pt x="3287" y="13173"/>
                </a:cubicBezTo>
                <a:cubicBezTo>
                  <a:pt x="3421" y="13358"/>
                  <a:pt x="3421" y="13367"/>
                  <a:pt x="3421" y="13377"/>
                </a:cubicBezTo>
                <a:cubicBezTo>
                  <a:pt x="3435" y="13386"/>
                  <a:pt x="3446" y="13395"/>
                  <a:pt x="3461" y="13400"/>
                </a:cubicBezTo>
                <a:cubicBezTo>
                  <a:pt x="3450" y="13474"/>
                  <a:pt x="3519" y="13553"/>
                  <a:pt x="3537" y="13622"/>
                </a:cubicBezTo>
                <a:cubicBezTo>
                  <a:pt x="3558" y="13696"/>
                  <a:pt x="3566" y="13780"/>
                  <a:pt x="3576" y="13854"/>
                </a:cubicBezTo>
                <a:cubicBezTo>
                  <a:pt x="3587" y="13928"/>
                  <a:pt x="3605" y="14020"/>
                  <a:pt x="3609" y="14094"/>
                </a:cubicBezTo>
                <a:cubicBezTo>
                  <a:pt x="3613" y="14150"/>
                  <a:pt x="3605" y="14201"/>
                  <a:pt x="3613" y="14256"/>
                </a:cubicBezTo>
                <a:cubicBezTo>
                  <a:pt x="3620" y="14307"/>
                  <a:pt x="3634" y="14363"/>
                  <a:pt x="3634" y="14419"/>
                </a:cubicBezTo>
                <a:cubicBezTo>
                  <a:pt x="3642" y="14571"/>
                  <a:pt x="3660" y="14738"/>
                  <a:pt x="3674" y="14891"/>
                </a:cubicBezTo>
                <a:cubicBezTo>
                  <a:pt x="3681" y="14970"/>
                  <a:pt x="3696" y="15081"/>
                  <a:pt x="3721" y="15159"/>
                </a:cubicBezTo>
                <a:cubicBezTo>
                  <a:pt x="3743" y="15229"/>
                  <a:pt x="3779" y="15294"/>
                  <a:pt x="3801" y="15363"/>
                </a:cubicBezTo>
                <a:cubicBezTo>
                  <a:pt x="3815" y="15409"/>
                  <a:pt x="3819" y="15428"/>
                  <a:pt x="3840" y="15474"/>
                </a:cubicBezTo>
                <a:cubicBezTo>
                  <a:pt x="3866" y="15525"/>
                  <a:pt x="3895" y="15571"/>
                  <a:pt x="3924" y="15618"/>
                </a:cubicBezTo>
                <a:cubicBezTo>
                  <a:pt x="3960" y="15683"/>
                  <a:pt x="4003" y="15724"/>
                  <a:pt x="4047" y="15784"/>
                </a:cubicBezTo>
                <a:cubicBezTo>
                  <a:pt x="4148" y="15923"/>
                  <a:pt x="4260" y="16044"/>
                  <a:pt x="4397" y="16132"/>
                </a:cubicBezTo>
                <a:cubicBezTo>
                  <a:pt x="4430" y="16155"/>
                  <a:pt x="4466" y="16169"/>
                  <a:pt x="4499" y="16187"/>
                </a:cubicBezTo>
                <a:cubicBezTo>
                  <a:pt x="4531" y="16206"/>
                  <a:pt x="4549" y="16220"/>
                  <a:pt x="4589" y="16229"/>
                </a:cubicBezTo>
                <a:cubicBezTo>
                  <a:pt x="4636" y="16247"/>
                  <a:pt x="4636" y="16266"/>
                  <a:pt x="4672" y="16289"/>
                </a:cubicBezTo>
                <a:cubicBezTo>
                  <a:pt x="4705" y="16308"/>
                  <a:pt x="4741" y="16303"/>
                  <a:pt x="4770" y="16326"/>
                </a:cubicBezTo>
                <a:cubicBezTo>
                  <a:pt x="4781" y="16335"/>
                  <a:pt x="4795" y="16354"/>
                  <a:pt x="4810" y="16368"/>
                </a:cubicBezTo>
                <a:cubicBezTo>
                  <a:pt x="4824" y="16377"/>
                  <a:pt x="4846" y="16377"/>
                  <a:pt x="4860" y="16386"/>
                </a:cubicBezTo>
                <a:cubicBezTo>
                  <a:pt x="4875" y="16396"/>
                  <a:pt x="4871" y="16414"/>
                  <a:pt x="4886" y="16423"/>
                </a:cubicBezTo>
                <a:cubicBezTo>
                  <a:pt x="4900" y="16433"/>
                  <a:pt x="4922" y="16433"/>
                  <a:pt x="4936" y="16442"/>
                </a:cubicBezTo>
                <a:cubicBezTo>
                  <a:pt x="4969" y="16465"/>
                  <a:pt x="4990" y="16484"/>
                  <a:pt x="5019" y="16502"/>
                </a:cubicBezTo>
                <a:cubicBezTo>
                  <a:pt x="5045" y="16521"/>
                  <a:pt x="5066" y="16544"/>
                  <a:pt x="5092" y="16558"/>
                </a:cubicBezTo>
                <a:cubicBezTo>
                  <a:pt x="5124" y="16576"/>
                  <a:pt x="5164" y="16585"/>
                  <a:pt x="5197" y="16604"/>
                </a:cubicBezTo>
                <a:cubicBezTo>
                  <a:pt x="5225" y="16623"/>
                  <a:pt x="5254" y="16632"/>
                  <a:pt x="5283" y="16650"/>
                </a:cubicBezTo>
                <a:cubicBezTo>
                  <a:pt x="5348" y="16687"/>
                  <a:pt x="5413" y="16761"/>
                  <a:pt x="5468" y="16798"/>
                </a:cubicBezTo>
                <a:cubicBezTo>
                  <a:pt x="5526" y="16836"/>
                  <a:pt x="5580" y="16873"/>
                  <a:pt x="5634" y="16910"/>
                </a:cubicBezTo>
                <a:cubicBezTo>
                  <a:pt x="5674" y="16937"/>
                  <a:pt x="5790" y="16951"/>
                  <a:pt x="5815" y="16998"/>
                </a:cubicBezTo>
                <a:cubicBezTo>
                  <a:pt x="5779" y="17016"/>
                  <a:pt x="5761" y="16974"/>
                  <a:pt x="5725" y="16965"/>
                </a:cubicBezTo>
                <a:close/>
                <a:moveTo>
                  <a:pt x="20591" y="6269"/>
                </a:moveTo>
                <a:cubicBezTo>
                  <a:pt x="20584" y="6353"/>
                  <a:pt x="20551" y="6427"/>
                  <a:pt x="20548" y="6510"/>
                </a:cubicBezTo>
                <a:cubicBezTo>
                  <a:pt x="20544" y="6584"/>
                  <a:pt x="20540" y="6654"/>
                  <a:pt x="20537" y="6728"/>
                </a:cubicBezTo>
                <a:cubicBezTo>
                  <a:pt x="20522" y="6936"/>
                  <a:pt x="20486" y="7126"/>
                  <a:pt x="20450" y="7330"/>
                </a:cubicBezTo>
                <a:cubicBezTo>
                  <a:pt x="20417" y="7506"/>
                  <a:pt x="20385" y="7682"/>
                  <a:pt x="20352" y="7857"/>
                </a:cubicBezTo>
                <a:cubicBezTo>
                  <a:pt x="20345" y="7899"/>
                  <a:pt x="20341" y="7959"/>
                  <a:pt x="20327" y="7996"/>
                </a:cubicBezTo>
                <a:cubicBezTo>
                  <a:pt x="20313" y="8033"/>
                  <a:pt x="20294" y="8038"/>
                  <a:pt x="20280" y="8080"/>
                </a:cubicBezTo>
                <a:cubicBezTo>
                  <a:pt x="20269" y="8117"/>
                  <a:pt x="20273" y="8158"/>
                  <a:pt x="20262" y="8196"/>
                </a:cubicBezTo>
                <a:cubicBezTo>
                  <a:pt x="20251" y="8223"/>
                  <a:pt x="20229" y="8242"/>
                  <a:pt x="20218" y="8265"/>
                </a:cubicBezTo>
                <a:cubicBezTo>
                  <a:pt x="20255" y="8108"/>
                  <a:pt x="20305" y="7927"/>
                  <a:pt x="20309" y="7770"/>
                </a:cubicBezTo>
                <a:cubicBezTo>
                  <a:pt x="20309" y="7728"/>
                  <a:pt x="20294" y="7714"/>
                  <a:pt x="20302" y="7663"/>
                </a:cubicBezTo>
                <a:cubicBezTo>
                  <a:pt x="20309" y="7617"/>
                  <a:pt x="20312" y="7589"/>
                  <a:pt x="20309" y="7547"/>
                </a:cubicBezTo>
                <a:cubicBezTo>
                  <a:pt x="20305" y="7464"/>
                  <a:pt x="20327" y="7376"/>
                  <a:pt x="20345" y="7288"/>
                </a:cubicBezTo>
                <a:cubicBezTo>
                  <a:pt x="20360" y="7205"/>
                  <a:pt x="20388" y="7112"/>
                  <a:pt x="20388" y="7029"/>
                </a:cubicBezTo>
                <a:cubicBezTo>
                  <a:pt x="20388" y="6982"/>
                  <a:pt x="20392" y="6941"/>
                  <a:pt x="20396" y="6894"/>
                </a:cubicBezTo>
                <a:cubicBezTo>
                  <a:pt x="20396" y="6862"/>
                  <a:pt x="20378" y="6820"/>
                  <a:pt x="20374" y="6788"/>
                </a:cubicBezTo>
                <a:cubicBezTo>
                  <a:pt x="20367" y="6709"/>
                  <a:pt x="20370" y="6617"/>
                  <a:pt x="20367" y="6529"/>
                </a:cubicBezTo>
                <a:cubicBezTo>
                  <a:pt x="20367" y="6487"/>
                  <a:pt x="20370" y="6450"/>
                  <a:pt x="20370" y="6408"/>
                </a:cubicBezTo>
                <a:cubicBezTo>
                  <a:pt x="20370" y="6362"/>
                  <a:pt x="20356" y="6297"/>
                  <a:pt x="20356" y="6260"/>
                </a:cubicBezTo>
                <a:cubicBezTo>
                  <a:pt x="20356" y="6218"/>
                  <a:pt x="20367" y="6181"/>
                  <a:pt x="20367" y="6144"/>
                </a:cubicBezTo>
                <a:cubicBezTo>
                  <a:pt x="20367" y="6121"/>
                  <a:pt x="20341" y="6079"/>
                  <a:pt x="20341" y="6052"/>
                </a:cubicBezTo>
                <a:cubicBezTo>
                  <a:pt x="20334" y="5973"/>
                  <a:pt x="20338" y="5908"/>
                  <a:pt x="20320" y="5834"/>
                </a:cubicBezTo>
                <a:cubicBezTo>
                  <a:pt x="20291" y="5700"/>
                  <a:pt x="20226" y="5598"/>
                  <a:pt x="20135" y="5515"/>
                </a:cubicBezTo>
                <a:cubicBezTo>
                  <a:pt x="20041" y="5422"/>
                  <a:pt x="19922" y="5343"/>
                  <a:pt x="19817" y="5265"/>
                </a:cubicBezTo>
                <a:cubicBezTo>
                  <a:pt x="19752" y="5218"/>
                  <a:pt x="19687" y="5167"/>
                  <a:pt x="19622" y="5121"/>
                </a:cubicBezTo>
                <a:cubicBezTo>
                  <a:pt x="19546" y="5065"/>
                  <a:pt x="19470" y="5065"/>
                  <a:pt x="19390" y="5024"/>
                </a:cubicBezTo>
                <a:cubicBezTo>
                  <a:pt x="19358" y="5010"/>
                  <a:pt x="19351" y="4982"/>
                  <a:pt x="19322" y="4964"/>
                </a:cubicBezTo>
                <a:cubicBezTo>
                  <a:pt x="19286" y="4940"/>
                  <a:pt x="19228" y="4936"/>
                  <a:pt x="19188" y="4927"/>
                </a:cubicBezTo>
                <a:cubicBezTo>
                  <a:pt x="19105" y="4899"/>
                  <a:pt x="19032" y="4880"/>
                  <a:pt x="18956" y="4829"/>
                </a:cubicBezTo>
                <a:cubicBezTo>
                  <a:pt x="18888" y="4783"/>
                  <a:pt x="18797" y="4774"/>
                  <a:pt x="18721" y="4751"/>
                </a:cubicBezTo>
                <a:cubicBezTo>
                  <a:pt x="18645" y="4727"/>
                  <a:pt x="18537" y="4667"/>
                  <a:pt x="18465" y="4677"/>
                </a:cubicBezTo>
                <a:cubicBezTo>
                  <a:pt x="18461" y="4686"/>
                  <a:pt x="18457" y="4695"/>
                  <a:pt x="18331" y="4630"/>
                </a:cubicBezTo>
                <a:cubicBezTo>
                  <a:pt x="18396" y="4653"/>
                  <a:pt x="18454" y="4630"/>
                  <a:pt x="18519" y="4653"/>
                </a:cubicBezTo>
                <a:cubicBezTo>
                  <a:pt x="18627" y="4690"/>
                  <a:pt x="18736" y="4700"/>
                  <a:pt x="18844" y="4723"/>
                </a:cubicBezTo>
                <a:cubicBezTo>
                  <a:pt x="18931" y="4741"/>
                  <a:pt x="19011" y="4737"/>
                  <a:pt x="19097" y="4765"/>
                </a:cubicBezTo>
                <a:cubicBezTo>
                  <a:pt x="19228" y="4806"/>
                  <a:pt x="19361" y="4811"/>
                  <a:pt x="19495" y="4852"/>
                </a:cubicBezTo>
                <a:cubicBezTo>
                  <a:pt x="19629" y="4894"/>
                  <a:pt x="19766" y="4940"/>
                  <a:pt x="19904" y="4977"/>
                </a:cubicBezTo>
                <a:cubicBezTo>
                  <a:pt x="19969" y="4996"/>
                  <a:pt x="20016" y="5047"/>
                  <a:pt x="20081" y="5065"/>
                </a:cubicBezTo>
                <a:cubicBezTo>
                  <a:pt x="20106" y="5075"/>
                  <a:pt x="20128" y="5079"/>
                  <a:pt x="20153" y="5093"/>
                </a:cubicBezTo>
                <a:cubicBezTo>
                  <a:pt x="20161" y="5098"/>
                  <a:pt x="20161" y="5116"/>
                  <a:pt x="20171" y="5121"/>
                </a:cubicBezTo>
                <a:cubicBezTo>
                  <a:pt x="20193" y="5135"/>
                  <a:pt x="20215" y="5130"/>
                  <a:pt x="20237" y="5140"/>
                </a:cubicBezTo>
                <a:cubicBezTo>
                  <a:pt x="20273" y="5163"/>
                  <a:pt x="20309" y="5209"/>
                  <a:pt x="20345" y="5237"/>
                </a:cubicBezTo>
                <a:cubicBezTo>
                  <a:pt x="20392" y="5278"/>
                  <a:pt x="20439" y="5329"/>
                  <a:pt x="20479" y="5385"/>
                </a:cubicBezTo>
                <a:cubicBezTo>
                  <a:pt x="20548" y="5482"/>
                  <a:pt x="20584" y="5589"/>
                  <a:pt x="20605" y="5709"/>
                </a:cubicBezTo>
                <a:cubicBezTo>
                  <a:pt x="20620" y="5783"/>
                  <a:pt x="20616" y="5857"/>
                  <a:pt x="20613" y="5936"/>
                </a:cubicBezTo>
                <a:cubicBezTo>
                  <a:pt x="20591" y="6042"/>
                  <a:pt x="20605" y="6158"/>
                  <a:pt x="20591" y="6269"/>
                </a:cubicBezTo>
                <a:close/>
              </a:path>
            </a:pathLst>
          </a:custGeom>
          <a:solidFill>
            <a:schemeClr val="accent6"/>
          </a:solidFill>
          <a:ln w="12700">
            <a:miter lim="400000"/>
          </a:ln>
        </p:spPr>
        <p:txBody>
          <a:bodyPr lIns="38100" tIns="38100" rIns="38100" bIns="38100" anchor="ctr"/>
          <a:lstStyle/>
          <a:p>
            <a:pPr>
              <a:defRPr sz="3000">
                <a:solidFill>
                  <a:srgbClr val="FFFFFF"/>
                </a:solidFill>
              </a:defRPr>
            </a:pPr>
            <a:endParaRPr/>
          </a:p>
        </p:txBody>
      </p:sp>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rot="749514">
            <a:off x="1739255" y="1316043"/>
            <a:ext cx="5236156" cy="2035520"/>
          </a:xfrm>
        </p:spPr>
        <p:txBody>
          <a:bodyPr anchor="b"/>
          <a:lstStyle>
            <a:lvl1pPr algn="ct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rot="749514">
            <a:off x="1287380" y="3395933"/>
            <a:ext cx="5176831" cy="1872123"/>
          </a:xfrm>
        </p:spPr>
        <p:txBody>
          <a:bodyPr/>
          <a:lstStyle>
            <a:lvl1pPr marL="0" indent="0" algn="ctr">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8610600" y="5122509"/>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8610600" y="5349842"/>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8610600" y="5577175"/>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lvl1pPr>
              <a:defRPr>
                <a:solidFill>
                  <a:schemeClr val="tx1"/>
                </a:solidFill>
              </a:defRPr>
            </a:lvl1p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b="1" dirty="0">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8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2B7600-67E3-4D97-B453-880E2742B982}" type="slidenum">
              <a:rPr lang="en-US" smtClean="0"/>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b="1"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a:xfrm rot="900643">
            <a:off x="4095874" y="1735960"/>
            <a:ext cx="4923439" cy="2559642"/>
          </a:xfrm>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a:xfrm rot="900643">
            <a:off x="3714968" y="4400748"/>
            <a:ext cx="4903459" cy="881148"/>
          </a:xfrm>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Picture Placeholder 11">
            <a:extLst>
              <a:ext uri="{FF2B5EF4-FFF2-40B4-BE49-F238E27FC236}">
                <a16:creationId xmlns:a16="http://schemas.microsoft.com/office/drawing/2014/main" id="{BDA50B1D-2ED6-5F4D-8771-0B537514A3E0}"/>
              </a:ext>
            </a:extLst>
          </p:cNvPr>
          <p:cNvSpPr>
            <a:spLocks noGrp="1"/>
          </p:cNvSpPr>
          <p:nvPr>
            <p:ph type="pic" sz="quarter" idx="13"/>
          </p:nvPr>
        </p:nvSpPr>
        <p:spPr/>
      </p:sp>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838200" y="365125"/>
            <a:ext cx="5943600"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838200" y="1825625"/>
            <a:ext cx="5943600" cy="4351338"/>
          </a:xfrm>
        </p:spPr>
        <p:txBody>
          <a:bodyPr>
            <a:normAutofit fontScale="92500"/>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a:xfrm>
            <a:off x="838200" y="6356350"/>
            <a:ext cx="2743200" cy="365125"/>
          </a:xfrm>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3098800" y="365125"/>
            <a:ext cx="7264400"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2590800" y="1825625"/>
            <a:ext cx="8394700" cy="4351338"/>
          </a:xfr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a:xfrm>
            <a:off x="838200" y="6356350"/>
            <a:ext cx="2743200" cy="365125"/>
          </a:xfrm>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rot="20251833">
            <a:off x="210089" y="2023853"/>
            <a:ext cx="5751679" cy="2241880"/>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rot="20251833">
            <a:off x="947941" y="4316967"/>
            <a:ext cx="5751679" cy="1465190"/>
          </a:xfrm>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a:xfrm>
            <a:off x="838200" y="6356350"/>
            <a:ext cx="2743200" cy="365125"/>
          </a:xfrm>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4</a:t>
            </a:fld>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rot="672392">
            <a:off x="2524464" y="803034"/>
            <a:ext cx="5518150" cy="1681454"/>
          </a:xfrm>
        </p:spPr>
        <p:txBody>
          <a:bodyPr>
            <a:normAutofit fontScale="90000"/>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rot="672392">
            <a:off x="2243117" y="2599032"/>
            <a:ext cx="5518150" cy="884237"/>
          </a:xfrm>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a:xfrm>
            <a:off x="838200" y="6356350"/>
            <a:ext cx="2743200" cy="365125"/>
          </a:xfrm>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Picture Placeholder 27">
            <a:extLst>
              <a:ext uri="{FF2B5EF4-FFF2-40B4-BE49-F238E27FC236}">
                <a16:creationId xmlns:a16="http://schemas.microsoft.com/office/drawing/2014/main" id="{2CCFD4A4-79A7-3545-947D-77D3D99D1CC3}"/>
              </a:ext>
            </a:extLst>
          </p:cNvPr>
          <p:cNvSpPr>
            <a:spLocks noGrp="1"/>
          </p:cNvSpPr>
          <p:nvPr>
            <p:ph type="pic" sz="quarter" idx="17"/>
          </p:nvPr>
        </p:nvSpPr>
        <p:spPr/>
      </p:sp>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a:xfrm rot="749514">
            <a:off x="1739255" y="1316043"/>
            <a:ext cx="5236156" cy="2035520"/>
          </a:xfrm>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a:xfrm rot="749514">
            <a:off x="1287380" y="3395933"/>
            <a:ext cx="5176831" cy="1872123"/>
          </a:xfrm>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a:xfrm>
            <a:off x="838200" y="6356350"/>
            <a:ext cx="2743200" cy="365125"/>
          </a:xfrm>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6</a:t>
            </a:fld>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a:xfrm>
            <a:off x="8610600" y="5122509"/>
            <a:ext cx="1701800" cy="228600"/>
          </a:xfrm>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a:xfrm>
            <a:off x="8610600" y="5349842"/>
            <a:ext cx="1701800" cy="228600"/>
          </a:xfrm>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a:xfrm>
            <a:off x="8610600" y="5577175"/>
            <a:ext cx="1701800" cy="228600"/>
          </a:xfrm>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Modern green">
      <a:dk1>
        <a:srgbClr val="000000"/>
      </a:dk1>
      <a:lt1>
        <a:srgbClr val="FFFFFF"/>
      </a:lt1>
      <a:dk2>
        <a:srgbClr val="1A5B53"/>
      </a:dk2>
      <a:lt2>
        <a:srgbClr val="EBEBEB"/>
      </a:lt2>
      <a:accent1>
        <a:srgbClr val="23746B"/>
      </a:accent1>
      <a:accent2>
        <a:srgbClr val="1A5B53"/>
      </a:accent2>
      <a:accent3>
        <a:srgbClr val="1B4346"/>
      </a:accent3>
      <a:accent4>
        <a:srgbClr val="EFB88A"/>
      </a:accent4>
      <a:accent5>
        <a:srgbClr val="EF9489"/>
      </a:accent5>
      <a:accent6>
        <a:srgbClr val="D58A75"/>
      </a:accent6>
      <a:hlink>
        <a:srgbClr val="E3C459"/>
      </a:hlink>
      <a:folHlink>
        <a:srgbClr val="FFC1B8"/>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03_T_PGO_Cooking-16x9.pptx" id="{B479EA09-9809-4C7C-AC13-D17B909B3A29}" vid="{753836FA-4FCE-4589-8CC1-F618943C1174}"/>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03_T_PGO_Cooking-16x9.pptx" id="{B479EA09-9809-4C7C-AC13-D17B909B3A29}" vid="{879B1826-F24B-4929-B718-6C1273FA9B3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374</TotalTime>
  <Words>363</Words>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Cooking</dc:title>
  <dc:creator>PresentationGO.com</dc:creator>
  <dc:description>© Copyright PresentationGo.com</dc:description>
  <dcterms:created xsi:type="dcterms:W3CDTF">2019-11-21T05:02:10Z</dcterms:created>
  <dcterms:modified xsi:type="dcterms:W3CDTF">2020-12-02T18:06:33Z</dcterms:modified>
  <cp:category>Templates</cp:category>
</cp:coreProperties>
</file>