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623" autoAdjust="0"/>
    <p:restoredTop sz="96296" autoAdjust="0"/>
  </p:normalViewPr>
  <p:slideViewPr>
    <p:cSldViewPr snapToGrid="0">
      <p:cViewPr>
        <p:scale>
          <a:sx n="100" d="100"/>
          <a:sy n="100" d="100"/>
        </p:scale>
        <p:origin x="2496"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12/2/2020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alphaModFix amt="75000"/>
            <a:lum/>
          </a:blip>
          <a:srcRect/>
          <a:stretch>
            <a:fillRect/>
          </a:stretch>
        </a:blip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98A3B6E6-22E1-BA4F-86A5-E8132C961997}"/>
              </a:ext>
            </a:extLst>
          </p:cNvPr>
          <p:cNvSpPr/>
          <p:nvPr userDrawn="1"/>
        </p:nvSpPr>
        <p:spPr>
          <a:xfrm>
            <a:off x="462708" y="1000204"/>
            <a:ext cx="7023942" cy="5203668"/>
          </a:xfrm>
          <a:custGeom>
            <a:avLst/>
            <a:gdLst/>
            <a:ahLst/>
            <a:cxnLst>
              <a:cxn ang="0">
                <a:pos x="wd2" y="hd2"/>
              </a:cxn>
              <a:cxn ang="5400000">
                <a:pos x="wd2" y="hd2"/>
              </a:cxn>
              <a:cxn ang="10800000">
                <a:pos x="wd2" y="hd2"/>
              </a:cxn>
              <a:cxn ang="16200000">
                <a:pos x="wd2" y="hd2"/>
              </a:cxn>
            </a:cxnLst>
            <a:rect l="0" t="0" r="r" b="b"/>
            <a:pathLst>
              <a:path w="21536" h="21586" extrusionOk="0">
                <a:moveTo>
                  <a:pt x="4671" y="17533"/>
                </a:moveTo>
                <a:cubicBezTo>
                  <a:pt x="4768" y="17564"/>
                  <a:pt x="4854" y="17543"/>
                  <a:pt x="4951" y="17580"/>
                </a:cubicBezTo>
                <a:cubicBezTo>
                  <a:pt x="5088" y="17628"/>
                  <a:pt x="5228" y="17670"/>
                  <a:pt x="5364" y="17712"/>
                </a:cubicBezTo>
                <a:cubicBezTo>
                  <a:pt x="5715" y="17823"/>
                  <a:pt x="6061" y="17939"/>
                  <a:pt x="6412" y="18049"/>
                </a:cubicBezTo>
                <a:cubicBezTo>
                  <a:pt x="6525" y="18086"/>
                  <a:pt x="6641" y="18123"/>
                  <a:pt x="6754" y="18160"/>
                </a:cubicBezTo>
                <a:cubicBezTo>
                  <a:pt x="6867" y="18197"/>
                  <a:pt x="6969" y="18218"/>
                  <a:pt x="7081" y="18234"/>
                </a:cubicBezTo>
                <a:cubicBezTo>
                  <a:pt x="7187" y="18249"/>
                  <a:pt x="7292" y="18276"/>
                  <a:pt x="7401" y="18281"/>
                </a:cubicBezTo>
                <a:cubicBezTo>
                  <a:pt x="7486" y="18281"/>
                  <a:pt x="7572" y="18270"/>
                  <a:pt x="7654" y="18281"/>
                </a:cubicBezTo>
                <a:cubicBezTo>
                  <a:pt x="8577" y="18397"/>
                  <a:pt x="9476" y="18729"/>
                  <a:pt x="10384" y="19024"/>
                </a:cubicBezTo>
                <a:cubicBezTo>
                  <a:pt x="10847" y="19177"/>
                  <a:pt x="11310" y="19324"/>
                  <a:pt x="11774" y="19477"/>
                </a:cubicBezTo>
                <a:cubicBezTo>
                  <a:pt x="12218" y="19619"/>
                  <a:pt x="12658" y="19724"/>
                  <a:pt x="13102" y="19861"/>
                </a:cubicBezTo>
                <a:cubicBezTo>
                  <a:pt x="13343" y="19935"/>
                  <a:pt x="13596" y="20051"/>
                  <a:pt x="13822" y="20178"/>
                </a:cubicBezTo>
                <a:cubicBezTo>
                  <a:pt x="14075" y="20315"/>
                  <a:pt x="14344" y="20404"/>
                  <a:pt x="14612" y="20488"/>
                </a:cubicBezTo>
                <a:cubicBezTo>
                  <a:pt x="14990" y="20610"/>
                  <a:pt x="15356" y="20757"/>
                  <a:pt x="15707" y="20978"/>
                </a:cubicBezTo>
                <a:cubicBezTo>
                  <a:pt x="16042" y="21194"/>
                  <a:pt x="16443" y="21263"/>
                  <a:pt x="16801" y="21379"/>
                </a:cubicBezTo>
                <a:cubicBezTo>
                  <a:pt x="17027" y="21452"/>
                  <a:pt x="17264" y="21563"/>
                  <a:pt x="17494" y="21568"/>
                </a:cubicBezTo>
                <a:cubicBezTo>
                  <a:pt x="17603" y="21568"/>
                  <a:pt x="17700" y="21600"/>
                  <a:pt x="17809" y="21579"/>
                </a:cubicBezTo>
                <a:cubicBezTo>
                  <a:pt x="17891" y="21563"/>
                  <a:pt x="17961" y="21542"/>
                  <a:pt x="18039" y="21505"/>
                </a:cubicBezTo>
                <a:cubicBezTo>
                  <a:pt x="18179" y="21437"/>
                  <a:pt x="18312" y="21358"/>
                  <a:pt x="18417" y="21221"/>
                </a:cubicBezTo>
                <a:cubicBezTo>
                  <a:pt x="18475" y="21142"/>
                  <a:pt x="18526" y="21031"/>
                  <a:pt x="18549" y="20926"/>
                </a:cubicBezTo>
                <a:cubicBezTo>
                  <a:pt x="18588" y="20731"/>
                  <a:pt x="18658" y="20562"/>
                  <a:pt x="18709" y="20372"/>
                </a:cubicBezTo>
                <a:cubicBezTo>
                  <a:pt x="18756" y="20204"/>
                  <a:pt x="18767" y="20030"/>
                  <a:pt x="18806" y="19861"/>
                </a:cubicBezTo>
                <a:cubicBezTo>
                  <a:pt x="18830" y="19751"/>
                  <a:pt x="18876" y="19651"/>
                  <a:pt x="18900" y="19540"/>
                </a:cubicBezTo>
                <a:cubicBezTo>
                  <a:pt x="18931" y="19393"/>
                  <a:pt x="18943" y="19240"/>
                  <a:pt x="18982" y="19092"/>
                </a:cubicBezTo>
                <a:cubicBezTo>
                  <a:pt x="19009" y="18976"/>
                  <a:pt x="19063" y="18882"/>
                  <a:pt x="19098" y="18771"/>
                </a:cubicBezTo>
                <a:cubicBezTo>
                  <a:pt x="19145" y="18623"/>
                  <a:pt x="19184" y="18471"/>
                  <a:pt x="19231" y="18328"/>
                </a:cubicBezTo>
                <a:cubicBezTo>
                  <a:pt x="19340" y="17986"/>
                  <a:pt x="19383" y="17612"/>
                  <a:pt x="19445" y="17254"/>
                </a:cubicBezTo>
                <a:cubicBezTo>
                  <a:pt x="19593" y="16411"/>
                  <a:pt x="19745" y="15568"/>
                  <a:pt x="19893" y="14725"/>
                </a:cubicBezTo>
                <a:cubicBezTo>
                  <a:pt x="20041" y="13892"/>
                  <a:pt x="20185" y="13060"/>
                  <a:pt x="20333" y="12228"/>
                </a:cubicBezTo>
                <a:cubicBezTo>
                  <a:pt x="20411" y="11785"/>
                  <a:pt x="20453" y="11332"/>
                  <a:pt x="20535" y="10890"/>
                </a:cubicBezTo>
                <a:cubicBezTo>
                  <a:pt x="20582" y="10631"/>
                  <a:pt x="20629" y="10373"/>
                  <a:pt x="20672" y="10115"/>
                </a:cubicBezTo>
                <a:cubicBezTo>
                  <a:pt x="20703" y="9941"/>
                  <a:pt x="20765" y="9794"/>
                  <a:pt x="20796" y="9620"/>
                </a:cubicBezTo>
                <a:cubicBezTo>
                  <a:pt x="20835" y="9399"/>
                  <a:pt x="20874" y="9172"/>
                  <a:pt x="20913" y="8951"/>
                </a:cubicBezTo>
                <a:cubicBezTo>
                  <a:pt x="20960" y="8687"/>
                  <a:pt x="21006" y="8419"/>
                  <a:pt x="21053" y="8155"/>
                </a:cubicBezTo>
                <a:cubicBezTo>
                  <a:pt x="21080" y="8013"/>
                  <a:pt x="21104" y="7871"/>
                  <a:pt x="21131" y="7723"/>
                </a:cubicBezTo>
                <a:cubicBezTo>
                  <a:pt x="21158" y="7586"/>
                  <a:pt x="21147" y="7455"/>
                  <a:pt x="21166" y="7312"/>
                </a:cubicBezTo>
                <a:cubicBezTo>
                  <a:pt x="21189" y="7154"/>
                  <a:pt x="21224" y="7017"/>
                  <a:pt x="21271" y="6875"/>
                </a:cubicBezTo>
                <a:cubicBezTo>
                  <a:pt x="21298" y="6796"/>
                  <a:pt x="21298" y="6712"/>
                  <a:pt x="21322" y="6633"/>
                </a:cubicBezTo>
                <a:cubicBezTo>
                  <a:pt x="21341" y="6559"/>
                  <a:pt x="21380" y="6506"/>
                  <a:pt x="21396" y="6427"/>
                </a:cubicBezTo>
                <a:cubicBezTo>
                  <a:pt x="21458" y="6132"/>
                  <a:pt x="21536" y="5790"/>
                  <a:pt x="21536" y="5484"/>
                </a:cubicBezTo>
                <a:cubicBezTo>
                  <a:pt x="21536" y="5316"/>
                  <a:pt x="21497" y="5152"/>
                  <a:pt x="21454" y="4989"/>
                </a:cubicBezTo>
                <a:cubicBezTo>
                  <a:pt x="21427" y="4889"/>
                  <a:pt x="21384" y="4768"/>
                  <a:pt x="21337" y="4684"/>
                </a:cubicBezTo>
                <a:cubicBezTo>
                  <a:pt x="21291" y="4599"/>
                  <a:pt x="21260" y="4557"/>
                  <a:pt x="21197" y="4499"/>
                </a:cubicBezTo>
                <a:cubicBezTo>
                  <a:pt x="21131" y="4441"/>
                  <a:pt x="21049" y="4320"/>
                  <a:pt x="20738" y="4236"/>
                </a:cubicBezTo>
                <a:cubicBezTo>
                  <a:pt x="20652" y="4209"/>
                  <a:pt x="20594" y="4178"/>
                  <a:pt x="20516" y="4120"/>
                </a:cubicBezTo>
                <a:cubicBezTo>
                  <a:pt x="20403" y="4030"/>
                  <a:pt x="20282" y="3999"/>
                  <a:pt x="20154" y="3956"/>
                </a:cubicBezTo>
                <a:cubicBezTo>
                  <a:pt x="19971" y="3899"/>
                  <a:pt x="19791" y="3841"/>
                  <a:pt x="19608" y="3777"/>
                </a:cubicBezTo>
                <a:cubicBezTo>
                  <a:pt x="19359" y="3698"/>
                  <a:pt x="19110" y="3593"/>
                  <a:pt x="18857" y="3567"/>
                </a:cubicBezTo>
                <a:cubicBezTo>
                  <a:pt x="18503" y="3530"/>
                  <a:pt x="18179" y="3377"/>
                  <a:pt x="17833" y="3293"/>
                </a:cubicBezTo>
                <a:cubicBezTo>
                  <a:pt x="17763" y="3277"/>
                  <a:pt x="17693" y="3282"/>
                  <a:pt x="17623" y="3272"/>
                </a:cubicBezTo>
                <a:cubicBezTo>
                  <a:pt x="17463" y="3245"/>
                  <a:pt x="17307" y="3219"/>
                  <a:pt x="17147" y="3203"/>
                </a:cubicBezTo>
                <a:cubicBezTo>
                  <a:pt x="16801" y="3166"/>
                  <a:pt x="16458" y="3077"/>
                  <a:pt x="16116" y="2966"/>
                </a:cubicBezTo>
                <a:cubicBezTo>
                  <a:pt x="15944" y="2913"/>
                  <a:pt x="15773" y="2834"/>
                  <a:pt x="15598" y="2797"/>
                </a:cubicBezTo>
                <a:cubicBezTo>
                  <a:pt x="15520" y="2782"/>
                  <a:pt x="15442" y="2792"/>
                  <a:pt x="15368" y="2771"/>
                </a:cubicBezTo>
                <a:cubicBezTo>
                  <a:pt x="15310" y="2755"/>
                  <a:pt x="15251" y="2734"/>
                  <a:pt x="15193" y="2713"/>
                </a:cubicBezTo>
                <a:cubicBezTo>
                  <a:pt x="15037" y="2666"/>
                  <a:pt x="14885" y="2613"/>
                  <a:pt x="14729" y="2566"/>
                </a:cubicBezTo>
                <a:cubicBezTo>
                  <a:pt x="14161" y="2381"/>
                  <a:pt x="13592" y="2197"/>
                  <a:pt x="13024" y="2012"/>
                </a:cubicBezTo>
                <a:cubicBezTo>
                  <a:pt x="12463" y="1828"/>
                  <a:pt x="11918" y="1607"/>
                  <a:pt x="11357" y="1428"/>
                </a:cubicBezTo>
                <a:cubicBezTo>
                  <a:pt x="10975" y="1307"/>
                  <a:pt x="10598" y="1175"/>
                  <a:pt x="10212" y="1059"/>
                </a:cubicBezTo>
                <a:cubicBezTo>
                  <a:pt x="10134" y="1033"/>
                  <a:pt x="10099" y="975"/>
                  <a:pt x="10021" y="954"/>
                </a:cubicBezTo>
                <a:cubicBezTo>
                  <a:pt x="9901" y="917"/>
                  <a:pt x="9799" y="838"/>
                  <a:pt x="9679" y="796"/>
                </a:cubicBezTo>
                <a:cubicBezTo>
                  <a:pt x="9507" y="743"/>
                  <a:pt x="9363" y="648"/>
                  <a:pt x="9192" y="590"/>
                </a:cubicBezTo>
                <a:cubicBezTo>
                  <a:pt x="8869" y="485"/>
                  <a:pt x="8542" y="379"/>
                  <a:pt x="8219" y="274"/>
                </a:cubicBezTo>
                <a:cubicBezTo>
                  <a:pt x="8059" y="221"/>
                  <a:pt x="7899" y="169"/>
                  <a:pt x="7740" y="121"/>
                </a:cubicBezTo>
                <a:cubicBezTo>
                  <a:pt x="7662" y="95"/>
                  <a:pt x="7584" y="63"/>
                  <a:pt x="7510" y="47"/>
                </a:cubicBezTo>
                <a:cubicBezTo>
                  <a:pt x="7467" y="37"/>
                  <a:pt x="7448" y="53"/>
                  <a:pt x="7412" y="53"/>
                </a:cubicBezTo>
                <a:cubicBezTo>
                  <a:pt x="7366" y="53"/>
                  <a:pt x="7331" y="32"/>
                  <a:pt x="7288" y="21"/>
                </a:cubicBezTo>
                <a:cubicBezTo>
                  <a:pt x="7218" y="5"/>
                  <a:pt x="7124" y="0"/>
                  <a:pt x="7054" y="0"/>
                </a:cubicBezTo>
                <a:cubicBezTo>
                  <a:pt x="6992" y="0"/>
                  <a:pt x="6918" y="26"/>
                  <a:pt x="6856" y="47"/>
                </a:cubicBezTo>
                <a:cubicBezTo>
                  <a:pt x="6723" y="90"/>
                  <a:pt x="6610" y="169"/>
                  <a:pt x="6493" y="258"/>
                </a:cubicBezTo>
                <a:cubicBezTo>
                  <a:pt x="6365" y="358"/>
                  <a:pt x="6287" y="495"/>
                  <a:pt x="6221" y="659"/>
                </a:cubicBezTo>
                <a:cubicBezTo>
                  <a:pt x="6166" y="796"/>
                  <a:pt x="6065" y="901"/>
                  <a:pt x="6022" y="1059"/>
                </a:cubicBezTo>
                <a:cubicBezTo>
                  <a:pt x="5972" y="1233"/>
                  <a:pt x="5972" y="1433"/>
                  <a:pt x="5917" y="1602"/>
                </a:cubicBezTo>
                <a:cubicBezTo>
                  <a:pt x="5890" y="1691"/>
                  <a:pt x="5859" y="1765"/>
                  <a:pt x="5843" y="1860"/>
                </a:cubicBezTo>
                <a:cubicBezTo>
                  <a:pt x="5832" y="1928"/>
                  <a:pt x="5828" y="2002"/>
                  <a:pt x="5808" y="2065"/>
                </a:cubicBezTo>
                <a:cubicBezTo>
                  <a:pt x="5761" y="2239"/>
                  <a:pt x="5691" y="2413"/>
                  <a:pt x="5641" y="2587"/>
                </a:cubicBezTo>
                <a:cubicBezTo>
                  <a:pt x="5613" y="2671"/>
                  <a:pt x="5582" y="2729"/>
                  <a:pt x="5567" y="2819"/>
                </a:cubicBezTo>
                <a:cubicBezTo>
                  <a:pt x="5555" y="2882"/>
                  <a:pt x="5543" y="2945"/>
                  <a:pt x="5536" y="3008"/>
                </a:cubicBezTo>
                <a:cubicBezTo>
                  <a:pt x="5528" y="3056"/>
                  <a:pt x="5516" y="3108"/>
                  <a:pt x="5508" y="3156"/>
                </a:cubicBezTo>
                <a:cubicBezTo>
                  <a:pt x="5497" y="3235"/>
                  <a:pt x="5477" y="3240"/>
                  <a:pt x="5450" y="3298"/>
                </a:cubicBezTo>
                <a:cubicBezTo>
                  <a:pt x="5407" y="3398"/>
                  <a:pt x="5368" y="3509"/>
                  <a:pt x="5325" y="3609"/>
                </a:cubicBezTo>
                <a:cubicBezTo>
                  <a:pt x="5267" y="3746"/>
                  <a:pt x="5193" y="3877"/>
                  <a:pt x="5142" y="4014"/>
                </a:cubicBezTo>
                <a:cubicBezTo>
                  <a:pt x="5025" y="4336"/>
                  <a:pt x="4979" y="4694"/>
                  <a:pt x="4858" y="5021"/>
                </a:cubicBezTo>
                <a:cubicBezTo>
                  <a:pt x="4784" y="5221"/>
                  <a:pt x="4702" y="5411"/>
                  <a:pt x="4601" y="5600"/>
                </a:cubicBezTo>
                <a:cubicBezTo>
                  <a:pt x="4519" y="5753"/>
                  <a:pt x="4395" y="5885"/>
                  <a:pt x="4289" y="6011"/>
                </a:cubicBezTo>
                <a:cubicBezTo>
                  <a:pt x="4243" y="6069"/>
                  <a:pt x="4196" y="6122"/>
                  <a:pt x="4142" y="6164"/>
                </a:cubicBezTo>
                <a:cubicBezTo>
                  <a:pt x="4095" y="6201"/>
                  <a:pt x="4052" y="6253"/>
                  <a:pt x="4005" y="6285"/>
                </a:cubicBezTo>
                <a:cubicBezTo>
                  <a:pt x="3966" y="6311"/>
                  <a:pt x="3935" y="6296"/>
                  <a:pt x="3896" y="6311"/>
                </a:cubicBezTo>
                <a:cubicBezTo>
                  <a:pt x="3865" y="6327"/>
                  <a:pt x="3826" y="6364"/>
                  <a:pt x="3799" y="6385"/>
                </a:cubicBezTo>
                <a:cubicBezTo>
                  <a:pt x="3772" y="6401"/>
                  <a:pt x="3737" y="6417"/>
                  <a:pt x="3705" y="6422"/>
                </a:cubicBezTo>
                <a:cubicBezTo>
                  <a:pt x="3624" y="6443"/>
                  <a:pt x="3522" y="6443"/>
                  <a:pt x="3437" y="6448"/>
                </a:cubicBezTo>
                <a:cubicBezTo>
                  <a:pt x="3355" y="6454"/>
                  <a:pt x="3281" y="6422"/>
                  <a:pt x="3203" y="6396"/>
                </a:cubicBezTo>
                <a:cubicBezTo>
                  <a:pt x="3125" y="6369"/>
                  <a:pt x="3028" y="6359"/>
                  <a:pt x="2954" y="6317"/>
                </a:cubicBezTo>
                <a:cubicBezTo>
                  <a:pt x="2907" y="6290"/>
                  <a:pt x="2880" y="6248"/>
                  <a:pt x="2829" y="6227"/>
                </a:cubicBezTo>
                <a:cubicBezTo>
                  <a:pt x="2786" y="6211"/>
                  <a:pt x="2759" y="6201"/>
                  <a:pt x="2720" y="6169"/>
                </a:cubicBezTo>
                <a:cubicBezTo>
                  <a:pt x="2631" y="6106"/>
                  <a:pt x="2537" y="6064"/>
                  <a:pt x="2452" y="6006"/>
                </a:cubicBezTo>
                <a:cubicBezTo>
                  <a:pt x="2284" y="5890"/>
                  <a:pt x="2105" y="5795"/>
                  <a:pt x="1930" y="5706"/>
                </a:cubicBezTo>
                <a:cubicBezTo>
                  <a:pt x="1825" y="5653"/>
                  <a:pt x="1731" y="5600"/>
                  <a:pt x="1622" y="5563"/>
                </a:cubicBezTo>
                <a:cubicBezTo>
                  <a:pt x="1540" y="5537"/>
                  <a:pt x="1459" y="5511"/>
                  <a:pt x="1373" y="5484"/>
                </a:cubicBezTo>
                <a:cubicBezTo>
                  <a:pt x="1303" y="5463"/>
                  <a:pt x="1217" y="5416"/>
                  <a:pt x="1143" y="5416"/>
                </a:cubicBezTo>
                <a:cubicBezTo>
                  <a:pt x="1116" y="5416"/>
                  <a:pt x="1081" y="5426"/>
                  <a:pt x="1054" y="5426"/>
                </a:cubicBezTo>
                <a:cubicBezTo>
                  <a:pt x="1003" y="5432"/>
                  <a:pt x="952" y="5426"/>
                  <a:pt x="906" y="5432"/>
                </a:cubicBezTo>
                <a:cubicBezTo>
                  <a:pt x="738" y="5453"/>
                  <a:pt x="567" y="5516"/>
                  <a:pt x="431" y="5642"/>
                </a:cubicBezTo>
                <a:cubicBezTo>
                  <a:pt x="349" y="5716"/>
                  <a:pt x="298" y="5790"/>
                  <a:pt x="240" y="5890"/>
                </a:cubicBezTo>
                <a:cubicBezTo>
                  <a:pt x="158" y="6027"/>
                  <a:pt x="146" y="6211"/>
                  <a:pt x="115" y="6390"/>
                </a:cubicBezTo>
                <a:cubicBezTo>
                  <a:pt x="57" y="6722"/>
                  <a:pt x="-64" y="7081"/>
                  <a:pt x="41" y="7407"/>
                </a:cubicBezTo>
                <a:cubicBezTo>
                  <a:pt x="88" y="7549"/>
                  <a:pt x="150" y="7697"/>
                  <a:pt x="212" y="7829"/>
                </a:cubicBezTo>
                <a:cubicBezTo>
                  <a:pt x="279" y="7971"/>
                  <a:pt x="337" y="8039"/>
                  <a:pt x="434" y="8140"/>
                </a:cubicBezTo>
                <a:cubicBezTo>
                  <a:pt x="575" y="8276"/>
                  <a:pt x="742" y="8361"/>
                  <a:pt x="906" y="8456"/>
                </a:cubicBezTo>
                <a:cubicBezTo>
                  <a:pt x="1054" y="8545"/>
                  <a:pt x="1279" y="8598"/>
                  <a:pt x="1435" y="8598"/>
                </a:cubicBezTo>
                <a:cubicBezTo>
                  <a:pt x="1486" y="8598"/>
                  <a:pt x="1521" y="8629"/>
                  <a:pt x="1568" y="8635"/>
                </a:cubicBezTo>
                <a:cubicBezTo>
                  <a:pt x="1610" y="8640"/>
                  <a:pt x="1649" y="8624"/>
                  <a:pt x="1692" y="8624"/>
                </a:cubicBezTo>
                <a:cubicBezTo>
                  <a:pt x="1766" y="8629"/>
                  <a:pt x="1825" y="8614"/>
                  <a:pt x="1895" y="8608"/>
                </a:cubicBezTo>
                <a:cubicBezTo>
                  <a:pt x="2050" y="8603"/>
                  <a:pt x="2233" y="8577"/>
                  <a:pt x="2393" y="8624"/>
                </a:cubicBezTo>
                <a:cubicBezTo>
                  <a:pt x="2490" y="8656"/>
                  <a:pt x="2549" y="8629"/>
                  <a:pt x="2650" y="8661"/>
                </a:cubicBezTo>
                <a:cubicBezTo>
                  <a:pt x="2771" y="8703"/>
                  <a:pt x="2888" y="8724"/>
                  <a:pt x="2989" y="8809"/>
                </a:cubicBezTo>
                <a:cubicBezTo>
                  <a:pt x="3047" y="8861"/>
                  <a:pt x="3117" y="8924"/>
                  <a:pt x="3168" y="8988"/>
                </a:cubicBezTo>
                <a:cubicBezTo>
                  <a:pt x="3207" y="9035"/>
                  <a:pt x="3223" y="9109"/>
                  <a:pt x="3258" y="9162"/>
                </a:cubicBezTo>
                <a:cubicBezTo>
                  <a:pt x="3297" y="9220"/>
                  <a:pt x="3324" y="9251"/>
                  <a:pt x="3343" y="9325"/>
                </a:cubicBezTo>
                <a:cubicBezTo>
                  <a:pt x="3359" y="9378"/>
                  <a:pt x="3371" y="9436"/>
                  <a:pt x="3394" y="9483"/>
                </a:cubicBezTo>
                <a:cubicBezTo>
                  <a:pt x="3429" y="9562"/>
                  <a:pt x="3433" y="9604"/>
                  <a:pt x="3452" y="9688"/>
                </a:cubicBezTo>
                <a:cubicBezTo>
                  <a:pt x="3499" y="9894"/>
                  <a:pt x="3565" y="10110"/>
                  <a:pt x="3581" y="10321"/>
                </a:cubicBezTo>
                <a:cubicBezTo>
                  <a:pt x="3604" y="10637"/>
                  <a:pt x="3616" y="10948"/>
                  <a:pt x="3620" y="11258"/>
                </a:cubicBezTo>
                <a:cubicBezTo>
                  <a:pt x="3628" y="11648"/>
                  <a:pt x="3581" y="12038"/>
                  <a:pt x="3608" y="12433"/>
                </a:cubicBezTo>
                <a:cubicBezTo>
                  <a:pt x="3620" y="12597"/>
                  <a:pt x="3592" y="12733"/>
                  <a:pt x="3585" y="12897"/>
                </a:cubicBezTo>
                <a:cubicBezTo>
                  <a:pt x="3581" y="12965"/>
                  <a:pt x="3604" y="13023"/>
                  <a:pt x="3604" y="13092"/>
                </a:cubicBezTo>
                <a:cubicBezTo>
                  <a:pt x="3608" y="13155"/>
                  <a:pt x="3589" y="13208"/>
                  <a:pt x="3589" y="13266"/>
                </a:cubicBezTo>
                <a:cubicBezTo>
                  <a:pt x="3589" y="13334"/>
                  <a:pt x="3592" y="13376"/>
                  <a:pt x="3585" y="13445"/>
                </a:cubicBezTo>
                <a:cubicBezTo>
                  <a:pt x="3565" y="13629"/>
                  <a:pt x="3538" y="13819"/>
                  <a:pt x="3530" y="14008"/>
                </a:cubicBezTo>
                <a:cubicBezTo>
                  <a:pt x="3522" y="14198"/>
                  <a:pt x="3526" y="14398"/>
                  <a:pt x="3491" y="14577"/>
                </a:cubicBezTo>
                <a:cubicBezTo>
                  <a:pt x="3468" y="14699"/>
                  <a:pt x="3487" y="14809"/>
                  <a:pt x="3464" y="14930"/>
                </a:cubicBezTo>
                <a:cubicBezTo>
                  <a:pt x="3429" y="15120"/>
                  <a:pt x="3444" y="15315"/>
                  <a:pt x="3433" y="15510"/>
                </a:cubicBezTo>
                <a:cubicBezTo>
                  <a:pt x="3417" y="15726"/>
                  <a:pt x="3413" y="16000"/>
                  <a:pt x="3456" y="16211"/>
                </a:cubicBezTo>
                <a:cubicBezTo>
                  <a:pt x="3503" y="16427"/>
                  <a:pt x="3542" y="16753"/>
                  <a:pt x="3674" y="16917"/>
                </a:cubicBezTo>
                <a:cubicBezTo>
                  <a:pt x="3729" y="16985"/>
                  <a:pt x="3791" y="17027"/>
                  <a:pt x="3853" y="17085"/>
                </a:cubicBezTo>
                <a:cubicBezTo>
                  <a:pt x="3939" y="17169"/>
                  <a:pt x="4001" y="17248"/>
                  <a:pt x="4110" y="17296"/>
                </a:cubicBezTo>
                <a:cubicBezTo>
                  <a:pt x="4196" y="17333"/>
                  <a:pt x="4266" y="17391"/>
                  <a:pt x="4356" y="17422"/>
                </a:cubicBezTo>
                <a:cubicBezTo>
                  <a:pt x="4453" y="17464"/>
                  <a:pt x="4562" y="17501"/>
                  <a:pt x="4671" y="17533"/>
                </a:cubicBezTo>
                <a:close/>
                <a:moveTo>
                  <a:pt x="1007" y="7676"/>
                </a:moveTo>
                <a:cubicBezTo>
                  <a:pt x="980" y="7655"/>
                  <a:pt x="941" y="7644"/>
                  <a:pt x="921" y="7607"/>
                </a:cubicBezTo>
                <a:cubicBezTo>
                  <a:pt x="906" y="7581"/>
                  <a:pt x="890" y="7555"/>
                  <a:pt x="874" y="7534"/>
                </a:cubicBezTo>
                <a:cubicBezTo>
                  <a:pt x="839" y="7481"/>
                  <a:pt x="797" y="7418"/>
                  <a:pt x="777" y="7344"/>
                </a:cubicBezTo>
                <a:cubicBezTo>
                  <a:pt x="754" y="7254"/>
                  <a:pt x="746" y="7160"/>
                  <a:pt x="746" y="7065"/>
                </a:cubicBezTo>
                <a:cubicBezTo>
                  <a:pt x="746" y="7023"/>
                  <a:pt x="734" y="7012"/>
                  <a:pt x="742" y="6959"/>
                </a:cubicBezTo>
                <a:cubicBezTo>
                  <a:pt x="750" y="6912"/>
                  <a:pt x="758" y="6865"/>
                  <a:pt x="769" y="6812"/>
                </a:cubicBezTo>
                <a:cubicBezTo>
                  <a:pt x="789" y="6707"/>
                  <a:pt x="800" y="6628"/>
                  <a:pt x="851" y="6538"/>
                </a:cubicBezTo>
                <a:cubicBezTo>
                  <a:pt x="878" y="6485"/>
                  <a:pt x="921" y="6443"/>
                  <a:pt x="956" y="6396"/>
                </a:cubicBezTo>
                <a:cubicBezTo>
                  <a:pt x="1042" y="6280"/>
                  <a:pt x="1128" y="6180"/>
                  <a:pt x="1256" y="6153"/>
                </a:cubicBezTo>
                <a:cubicBezTo>
                  <a:pt x="1318" y="6138"/>
                  <a:pt x="1373" y="6122"/>
                  <a:pt x="1439" y="6143"/>
                </a:cubicBezTo>
                <a:cubicBezTo>
                  <a:pt x="1505" y="6164"/>
                  <a:pt x="1575" y="6185"/>
                  <a:pt x="1634" y="6222"/>
                </a:cubicBezTo>
                <a:cubicBezTo>
                  <a:pt x="1727" y="6285"/>
                  <a:pt x="1860" y="6422"/>
                  <a:pt x="1899" y="6564"/>
                </a:cubicBezTo>
                <a:cubicBezTo>
                  <a:pt x="1918" y="6638"/>
                  <a:pt x="1938" y="6722"/>
                  <a:pt x="1953" y="6801"/>
                </a:cubicBezTo>
                <a:cubicBezTo>
                  <a:pt x="1969" y="6870"/>
                  <a:pt x="2008" y="6965"/>
                  <a:pt x="1988" y="7038"/>
                </a:cubicBezTo>
                <a:cubicBezTo>
                  <a:pt x="1926" y="7365"/>
                  <a:pt x="1832" y="7518"/>
                  <a:pt x="1731" y="7634"/>
                </a:cubicBezTo>
                <a:cubicBezTo>
                  <a:pt x="1684" y="7692"/>
                  <a:pt x="1626" y="7729"/>
                  <a:pt x="1564" y="7750"/>
                </a:cubicBezTo>
                <a:cubicBezTo>
                  <a:pt x="1540" y="7760"/>
                  <a:pt x="1509" y="7781"/>
                  <a:pt x="1482" y="7781"/>
                </a:cubicBezTo>
                <a:cubicBezTo>
                  <a:pt x="1455" y="7781"/>
                  <a:pt x="1435" y="7765"/>
                  <a:pt x="1412" y="7765"/>
                </a:cubicBezTo>
                <a:cubicBezTo>
                  <a:pt x="1396" y="7765"/>
                  <a:pt x="1388" y="7781"/>
                  <a:pt x="1377" y="7781"/>
                </a:cubicBezTo>
                <a:cubicBezTo>
                  <a:pt x="1338" y="7781"/>
                  <a:pt x="1295" y="7750"/>
                  <a:pt x="1256" y="7750"/>
                </a:cubicBezTo>
                <a:cubicBezTo>
                  <a:pt x="1225" y="7750"/>
                  <a:pt x="1213" y="7765"/>
                  <a:pt x="1178" y="7760"/>
                </a:cubicBezTo>
                <a:cubicBezTo>
                  <a:pt x="1108" y="7755"/>
                  <a:pt x="1057" y="7718"/>
                  <a:pt x="1007" y="7676"/>
                </a:cubicBezTo>
                <a:close/>
                <a:moveTo>
                  <a:pt x="18432" y="4615"/>
                </a:moveTo>
                <a:cubicBezTo>
                  <a:pt x="18495" y="4636"/>
                  <a:pt x="18549" y="4615"/>
                  <a:pt x="18612" y="4636"/>
                </a:cubicBezTo>
                <a:cubicBezTo>
                  <a:pt x="18713" y="4673"/>
                  <a:pt x="18818" y="4684"/>
                  <a:pt x="18919" y="4705"/>
                </a:cubicBezTo>
                <a:cubicBezTo>
                  <a:pt x="19001" y="4726"/>
                  <a:pt x="19075" y="4720"/>
                  <a:pt x="19157" y="4747"/>
                </a:cubicBezTo>
                <a:cubicBezTo>
                  <a:pt x="19281" y="4789"/>
                  <a:pt x="19410" y="4794"/>
                  <a:pt x="19531" y="4836"/>
                </a:cubicBezTo>
                <a:cubicBezTo>
                  <a:pt x="19659" y="4878"/>
                  <a:pt x="19788" y="4921"/>
                  <a:pt x="19916" y="4963"/>
                </a:cubicBezTo>
                <a:cubicBezTo>
                  <a:pt x="19978" y="4984"/>
                  <a:pt x="20021" y="5031"/>
                  <a:pt x="20084" y="5052"/>
                </a:cubicBezTo>
                <a:cubicBezTo>
                  <a:pt x="20107" y="5063"/>
                  <a:pt x="20130" y="5068"/>
                  <a:pt x="20150" y="5084"/>
                </a:cubicBezTo>
                <a:cubicBezTo>
                  <a:pt x="20158" y="5089"/>
                  <a:pt x="20158" y="5105"/>
                  <a:pt x="20165" y="5110"/>
                </a:cubicBezTo>
                <a:cubicBezTo>
                  <a:pt x="20185" y="5121"/>
                  <a:pt x="20208" y="5121"/>
                  <a:pt x="20228" y="5131"/>
                </a:cubicBezTo>
                <a:cubicBezTo>
                  <a:pt x="20263" y="5152"/>
                  <a:pt x="20298" y="5200"/>
                  <a:pt x="20329" y="5231"/>
                </a:cubicBezTo>
                <a:cubicBezTo>
                  <a:pt x="20372" y="5274"/>
                  <a:pt x="20418" y="5321"/>
                  <a:pt x="20453" y="5379"/>
                </a:cubicBezTo>
                <a:cubicBezTo>
                  <a:pt x="20516" y="5479"/>
                  <a:pt x="20551" y="5584"/>
                  <a:pt x="20570" y="5700"/>
                </a:cubicBezTo>
                <a:cubicBezTo>
                  <a:pt x="20582" y="5774"/>
                  <a:pt x="20582" y="5848"/>
                  <a:pt x="20578" y="5927"/>
                </a:cubicBezTo>
                <a:cubicBezTo>
                  <a:pt x="20574" y="6037"/>
                  <a:pt x="20586" y="6153"/>
                  <a:pt x="20574" y="6264"/>
                </a:cubicBezTo>
                <a:cubicBezTo>
                  <a:pt x="20566" y="6343"/>
                  <a:pt x="20539" y="6422"/>
                  <a:pt x="20531" y="6506"/>
                </a:cubicBezTo>
                <a:cubicBezTo>
                  <a:pt x="20527" y="6580"/>
                  <a:pt x="20524" y="6649"/>
                  <a:pt x="20520" y="6722"/>
                </a:cubicBezTo>
                <a:cubicBezTo>
                  <a:pt x="20504" y="6928"/>
                  <a:pt x="20473" y="7123"/>
                  <a:pt x="20438" y="7323"/>
                </a:cubicBezTo>
                <a:cubicBezTo>
                  <a:pt x="20407" y="7497"/>
                  <a:pt x="20376" y="7676"/>
                  <a:pt x="20344" y="7850"/>
                </a:cubicBezTo>
                <a:cubicBezTo>
                  <a:pt x="20337" y="7892"/>
                  <a:pt x="20337" y="7950"/>
                  <a:pt x="20321" y="7987"/>
                </a:cubicBezTo>
                <a:cubicBezTo>
                  <a:pt x="20305" y="8024"/>
                  <a:pt x="20290" y="8029"/>
                  <a:pt x="20278" y="8071"/>
                </a:cubicBezTo>
                <a:cubicBezTo>
                  <a:pt x="20267" y="8108"/>
                  <a:pt x="20270" y="8150"/>
                  <a:pt x="20259" y="8187"/>
                </a:cubicBezTo>
                <a:cubicBezTo>
                  <a:pt x="20247" y="8219"/>
                  <a:pt x="20216" y="8240"/>
                  <a:pt x="20216" y="8282"/>
                </a:cubicBezTo>
                <a:cubicBezTo>
                  <a:pt x="20247" y="8124"/>
                  <a:pt x="20302" y="7929"/>
                  <a:pt x="20305" y="7765"/>
                </a:cubicBezTo>
                <a:cubicBezTo>
                  <a:pt x="20305" y="7723"/>
                  <a:pt x="20294" y="7708"/>
                  <a:pt x="20302" y="7660"/>
                </a:cubicBezTo>
                <a:cubicBezTo>
                  <a:pt x="20309" y="7613"/>
                  <a:pt x="20309" y="7586"/>
                  <a:pt x="20309" y="7544"/>
                </a:cubicBezTo>
                <a:cubicBezTo>
                  <a:pt x="20305" y="7460"/>
                  <a:pt x="20329" y="7370"/>
                  <a:pt x="20344" y="7281"/>
                </a:cubicBezTo>
                <a:cubicBezTo>
                  <a:pt x="20360" y="7196"/>
                  <a:pt x="20387" y="7107"/>
                  <a:pt x="20383" y="7023"/>
                </a:cubicBezTo>
                <a:cubicBezTo>
                  <a:pt x="20383" y="6975"/>
                  <a:pt x="20387" y="6933"/>
                  <a:pt x="20387" y="6886"/>
                </a:cubicBezTo>
                <a:cubicBezTo>
                  <a:pt x="20387" y="6854"/>
                  <a:pt x="20368" y="6812"/>
                  <a:pt x="20364" y="6780"/>
                </a:cubicBezTo>
                <a:cubicBezTo>
                  <a:pt x="20356" y="6701"/>
                  <a:pt x="20360" y="6606"/>
                  <a:pt x="20356" y="6522"/>
                </a:cubicBezTo>
                <a:cubicBezTo>
                  <a:pt x="20356" y="6480"/>
                  <a:pt x="20360" y="6443"/>
                  <a:pt x="20360" y="6406"/>
                </a:cubicBezTo>
                <a:cubicBezTo>
                  <a:pt x="20360" y="6359"/>
                  <a:pt x="20344" y="6296"/>
                  <a:pt x="20344" y="6259"/>
                </a:cubicBezTo>
                <a:cubicBezTo>
                  <a:pt x="20344" y="6217"/>
                  <a:pt x="20356" y="6180"/>
                  <a:pt x="20352" y="6143"/>
                </a:cubicBezTo>
                <a:cubicBezTo>
                  <a:pt x="20352" y="6116"/>
                  <a:pt x="20329" y="6074"/>
                  <a:pt x="20329" y="6053"/>
                </a:cubicBezTo>
                <a:cubicBezTo>
                  <a:pt x="20325" y="5974"/>
                  <a:pt x="20325" y="5911"/>
                  <a:pt x="20309" y="5832"/>
                </a:cubicBezTo>
                <a:cubicBezTo>
                  <a:pt x="20282" y="5695"/>
                  <a:pt x="20220" y="5595"/>
                  <a:pt x="20138" y="5511"/>
                </a:cubicBezTo>
                <a:cubicBezTo>
                  <a:pt x="20048" y="5421"/>
                  <a:pt x="19936" y="5342"/>
                  <a:pt x="19834" y="5258"/>
                </a:cubicBezTo>
                <a:cubicBezTo>
                  <a:pt x="19772" y="5210"/>
                  <a:pt x="19710" y="5163"/>
                  <a:pt x="19651" y="5116"/>
                </a:cubicBezTo>
                <a:cubicBezTo>
                  <a:pt x="19581" y="5058"/>
                  <a:pt x="19507" y="5058"/>
                  <a:pt x="19433" y="5021"/>
                </a:cubicBezTo>
                <a:cubicBezTo>
                  <a:pt x="19402" y="5005"/>
                  <a:pt x="19394" y="4984"/>
                  <a:pt x="19367" y="4963"/>
                </a:cubicBezTo>
                <a:cubicBezTo>
                  <a:pt x="19332" y="4942"/>
                  <a:pt x="19277" y="4936"/>
                  <a:pt x="19242" y="4926"/>
                </a:cubicBezTo>
                <a:cubicBezTo>
                  <a:pt x="19161" y="4900"/>
                  <a:pt x="19094" y="4878"/>
                  <a:pt x="19024" y="4831"/>
                </a:cubicBezTo>
                <a:cubicBezTo>
                  <a:pt x="18962" y="4784"/>
                  <a:pt x="18873" y="4773"/>
                  <a:pt x="18802" y="4752"/>
                </a:cubicBezTo>
                <a:cubicBezTo>
                  <a:pt x="18732" y="4731"/>
                  <a:pt x="18627" y="4668"/>
                  <a:pt x="18557" y="4678"/>
                </a:cubicBezTo>
                <a:cubicBezTo>
                  <a:pt x="18557" y="4673"/>
                  <a:pt x="18553" y="4684"/>
                  <a:pt x="18432" y="4615"/>
                </a:cubicBezTo>
                <a:close/>
                <a:moveTo>
                  <a:pt x="4328" y="13371"/>
                </a:moveTo>
                <a:cubicBezTo>
                  <a:pt x="4340" y="13381"/>
                  <a:pt x="4352" y="13387"/>
                  <a:pt x="4367" y="13397"/>
                </a:cubicBezTo>
                <a:cubicBezTo>
                  <a:pt x="4360" y="13471"/>
                  <a:pt x="4422" y="13550"/>
                  <a:pt x="4437" y="13619"/>
                </a:cubicBezTo>
                <a:cubicBezTo>
                  <a:pt x="4457" y="13692"/>
                  <a:pt x="4465" y="13777"/>
                  <a:pt x="4476" y="13850"/>
                </a:cubicBezTo>
                <a:cubicBezTo>
                  <a:pt x="4488" y="13924"/>
                  <a:pt x="4504" y="14014"/>
                  <a:pt x="4508" y="14087"/>
                </a:cubicBezTo>
                <a:cubicBezTo>
                  <a:pt x="4511" y="14140"/>
                  <a:pt x="4504" y="14193"/>
                  <a:pt x="4511" y="14251"/>
                </a:cubicBezTo>
                <a:cubicBezTo>
                  <a:pt x="4515" y="14303"/>
                  <a:pt x="4531" y="14356"/>
                  <a:pt x="4535" y="14409"/>
                </a:cubicBezTo>
                <a:cubicBezTo>
                  <a:pt x="4543" y="14562"/>
                  <a:pt x="4558" y="14730"/>
                  <a:pt x="4570" y="14878"/>
                </a:cubicBezTo>
                <a:cubicBezTo>
                  <a:pt x="4578" y="14957"/>
                  <a:pt x="4589" y="15067"/>
                  <a:pt x="4617" y="15146"/>
                </a:cubicBezTo>
                <a:cubicBezTo>
                  <a:pt x="4640" y="15215"/>
                  <a:pt x="4671" y="15283"/>
                  <a:pt x="4691" y="15352"/>
                </a:cubicBezTo>
                <a:cubicBezTo>
                  <a:pt x="4702" y="15399"/>
                  <a:pt x="4706" y="15420"/>
                  <a:pt x="4730" y="15462"/>
                </a:cubicBezTo>
                <a:cubicBezTo>
                  <a:pt x="4753" y="15510"/>
                  <a:pt x="4784" y="15557"/>
                  <a:pt x="4807" y="15605"/>
                </a:cubicBezTo>
                <a:cubicBezTo>
                  <a:pt x="4842" y="15668"/>
                  <a:pt x="4885" y="15710"/>
                  <a:pt x="4924" y="15768"/>
                </a:cubicBezTo>
                <a:cubicBezTo>
                  <a:pt x="5022" y="15905"/>
                  <a:pt x="5127" y="16026"/>
                  <a:pt x="5255" y="16116"/>
                </a:cubicBezTo>
                <a:cubicBezTo>
                  <a:pt x="5286" y="16137"/>
                  <a:pt x="5321" y="16153"/>
                  <a:pt x="5349" y="16174"/>
                </a:cubicBezTo>
                <a:cubicBezTo>
                  <a:pt x="5376" y="16195"/>
                  <a:pt x="5395" y="16205"/>
                  <a:pt x="5434" y="16216"/>
                </a:cubicBezTo>
                <a:cubicBezTo>
                  <a:pt x="5477" y="16232"/>
                  <a:pt x="5477" y="16253"/>
                  <a:pt x="5512" y="16279"/>
                </a:cubicBezTo>
                <a:cubicBezTo>
                  <a:pt x="5543" y="16300"/>
                  <a:pt x="5578" y="16295"/>
                  <a:pt x="5606" y="16316"/>
                </a:cubicBezTo>
                <a:cubicBezTo>
                  <a:pt x="5617" y="16321"/>
                  <a:pt x="5629" y="16347"/>
                  <a:pt x="5645" y="16358"/>
                </a:cubicBezTo>
                <a:cubicBezTo>
                  <a:pt x="5656" y="16369"/>
                  <a:pt x="5680" y="16369"/>
                  <a:pt x="5691" y="16374"/>
                </a:cubicBezTo>
                <a:cubicBezTo>
                  <a:pt x="5707" y="16379"/>
                  <a:pt x="5703" y="16400"/>
                  <a:pt x="5715" y="16411"/>
                </a:cubicBezTo>
                <a:cubicBezTo>
                  <a:pt x="5730" y="16421"/>
                  <a:pt x="5750" y="16416"/>
                  <a:pt x="5761" y="16427"/>
                </a:cubicBezTo>
                <a:cubicBezTo>
                  <a:pt x="5789" y="16448"/>
                  <a:pt x="5812" y="16469"/>
                  <a:pt x="5843" y="16490"/>
                </a:cubicBezTo>
                <a:cubicBezTo>
                  <a:pt x="5867" y="16506"/>
                  <a:pt x="5886" y="16532"/>
                  <a:pt x="5909" y="16548"/>
                </a:cubicBezTo>
                <a:cubicBezTo>
                  <a:pt x="5941" y="16569"/>
                  <a:pt x="5979" y="16574"/>
                  <a:pt x="6007" y="16595"/>
                </a:cubicBezTo>
                <a:cubicBezTo>
                  <a:pt x="6034" y="16616"/>
                  <a:pt x="6061" y="16627"/>
                  <a:pt x="6089" y="16643"/>
                </a:cubicBezTo>
                <a:cubicBezTo>
                  <a:pt x="6151" y="16679"/>
                  <a:pt x="6209" y="16753"/>
                  <a:pt x="6264" y="16790"/>
                </a:cubicBezTo>
                <a:cubicBezTo>
                  <a:pt x="6318" y="16827"/>
                  <a:pt x="6369" y="16864"/>
                  <a:pt x="6423" y="16901"/>
                </a:cubicBezTo>
                <a:cubicBezTo>
                  <a:pt x="6458" y="16927"/>
                  <a:pt x="6571" y="16943"/>
                  <a:pt x="6595" y="16990"/>
                </a:cubicBezTo>
                <a:cubicBezTo>
                  <a:pt x="6560" y="17017"/>
                  <a:pt x="6540" y="16974"/>
                  <a:pt x="6509" y="16964"/>
                </a:cubicBezTo>
                <a:cubicBezTo>
                  <a:pt x="6486" y="16953"/>
                  <a:pt x="6458" y="16980"/>
                  <a:pt x="6447" y="16938"/>
                </a:cubicBezTo>
                <a:cubicBezTo>
                  <a:pt x="6404" y="16974"/>
                  <a:pt x="6272" y="16901"/>
                  <a:pt x="6221" y="16885"/>
                </a:cubicBezTo>
                <a:cubicBezTo>
                  <a:pt x="6139" y="16859"/>
                  <a:pt x="6077" y="16874"/>
                  <a:pt x="5991" y="16843"/>
                </a:cubicBezTo>
                <a:cubicBezTo>
                  <a:pt x="5796" y="16780"/>
                  <a:pt x="5598" y="16716"/>
                  <a:pt x="5403" y="16653"/>
                </a:cubicBezTo>
                <a:cubicBezTo>
                  <a:pt x="5360" y="16637"/>
                  <a:pt x="5317" y="16627"/>
                  <a:pt x="5275" y="16611"/>
                </a:cubicBezTo>
                <a:cubicBezTo>
                  <a:pt x="5224" y="16590"/>
                  <a:pt x="5185" y="16548"/>
                  <a:pt x="5131" y="16527"/>
                </a:cubicBezTo>
                <a:cubicBezTo>
                  <a:pt x="5088" y="16511"/>
                  <a:pt x="5049" y="16506"/>
                  <a:pt x="5006" y="16490"/>
                </a:cubicBezTo>
                <a:cubicBezTo>
                  <a:pt x="4967" y="16474"/>
                  <a:pt x="4948" y="16442"/>
                  <a:pt x="4913" y="16421"/>
                </a:cubicBezTo>
                <a:cubicBezTo>
                  <a:pt x="4889" y="16405"/>
                  <a:pt x="4858" y="16416"/>
                  <a:pt x="4835" y="16400"/>
                </a:cubicBezTo>
                <a:cubicBezTo>
                  <a:pt x="4823" y="16395"/>
                  <a:pt x="4819" y="16369"/>
                  <a:pt x="4811" y="16363"/>
                </a:cubicBezTo>
                <a:cubicBezTo>
                  <a:pt x="4784" y="16347"/>
                  <a:pt x="4765" y="16326"/>
                  <a:pt x="4741" y="16305"/>
                </a:cubicBezTo>
                <a:cubicBezTo>
                  <a:pt x="4687" y="16263"/>
                  <a:pt x="4632" y="16205"/>
                  <a:pt x="4585" y="16153"/>
                </a:cubicBezTo>
                <a:cubicBezTo>
                  <a:pt x="4399" y="15942"/>
                  <a:pt x="4289" y="15599"/>
                  <a:pt x="4270" y="15294"/>
                </a:cubicBezTo>
                <a:cubicBezTo>
                  <a:pt x="4266" y="15252"/>
                  <a:pt x="4262" y="15204"/>
                  <a:pt x="4266" y="15157"/>
                </a:cubicBezTo>
                <a:cubicBezTo>
                  <a:pt x="4270" y="15115"/>
                  <a:pt x="4293" y="15067"/>
                  <a:pt x="4289" y="15025"/>
                </a:cubicBezTo>
                <a:cubicBezTo>
                  <a:pt x="4289" y="14983"/>
                  <a:pt x="4282" y="14957"/>
                  <a:pt x="4286" y="14904"/>
                </a:cubicBezTo>
                <a:cubicBezTo>
                  <a:pt x="4286" y="14857"/>
                  <a:pt x="4278" y="14814"/>
                  <a:pt x="4282" y="14767"/>
                </a:cubicBezTo>
                <a:cubicBezTo>
                  <a:pt x="4286" y="14720"/>
                  <a:pt x="4309" y="14672"/>
                  <a:pt x="4309" y="14625"/>
                </a:cubicBezTo>
                <a:cubicBezTo>
                  <a:pt x="4313" y="14572"/>
                  <a:pt x="4297" y="14519"/>
                  <a:pt x="4297" y="14467"/>
                </a:cubicBezTo>
                <a:cubicBezTo>
                  <a:pt x="4293" y="14372"/>
                  <a:pt x="4297" y="14293"/>
                  <a:pt x="4305" y="14198"/>
                </a:cubicBezTo>
                <a:cubicBezTo>
                  <a:pt x="4313" y="14098"/>
                  <a:pt x="4305" y="13993"/>
                  <a:pt x="4309" y="13892"/>
                </a:cubicBezTo>
                <a:cubicBezTo>
                  <a:pt x="4309" y="13850"/>
                  <a:pt x="4317" y="13819"/>
                  <a:pt x="4313" y="13777"/>
                </a:cubicBezTo>
                <a:cubicBezTo>
                  <a:pt x="4309" y="13734"/>
                  <a:pt x="4297" y="13682"/>
                  <a:pt x="4297" y="13634"/>
                </a:cubicBezTo>
                <a:cubicBezTo>
                  <a:pt x="4297" y="13550"/>
                  <a:pt x="4297" y="13466"/>
                  <a:pt x="4278" y="13387"/>
                </a:cubicBezTo>
                <a:cubicBezTo>
                  <a:pt x="4258" y="13318"/>
                  <a:pt x="4239" y="13218"/>
                  <a:pt x="4200" y="13160"/>
                </a:cubicBezTo>
                <a:cubicBezTo>
                  <a:pt x="4328" y="13355"/>
                  <a:pt x="4328" y="13360"/>
                  <a:pt x="4328" y="13371"/>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rot="766165">
            <a:off x="2229990" y="1705157"/>
            <a:ext cx="4800021" cy="2445778"/>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rot="766165">
            <a:off x="1748069" y="4197544"/>
            <a:ext cx="4800021" cy="1093721"/>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alphaModFix amt="75000"/>
            <a:lum/>
          </a:blip>
          <a:srcRect/>
          <a:stretch>
            <a:fillRect/>
          </a:stretch>
        </a:blipFill>
        <a:effectLst/>
      </p:bgPr>
    </p:bg>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08F662E1-A67B-F04E-8DEA-618E38B83488}"/>
              </a:ext>
            </a:extLst>
          </p:cNvPr>
          <p:cNvSpPr>
            <a:spLocks noGrp="1"/>
          </p:cNvSpPr>
          <p:nvPr>
            <p:ph type="pic" sz="quarter" idx="17"/>
          </p:nvPr>
        </p:nvSpPr>
        <p:spPr>
          <a:xfrm>
            <a:off x="5054050" y="358510"/>
            <a:ext cx="4089951" cy="6499489"/>
          </a:xfrm>
          <a:custGeom>
            <a:avLst/>
            <a:gdLst>
              <a:gd name="connsiteX0" fmla="*/ 4088625 w 4089951"/>
              <a:gd name="connsiteY0" fmla="*/ 6025866 h 6499489"/>
              <a:gd name="connsiteX1" fmla="*/ 4088625 w 4089951"/>
              <a:gd name="connsiteY1" fmla="*/ 6499489 h 6499489"/>
              <a:gd name="connsiteX2" fmla="*/ 4006190 w 4089951"/>
              <a:gd name="connsiteY2" fmla="*/ 6499489 h 6499489"/>
              <a:gd name="connsiteX3" fmla="*/ 4035374 w 4089951"/>
              <a:gd name="connsiteY3" fmla="*/ 6378745 h 6499489"/>
              <a:gd name="connsiteX4" fmla="*/ 4056977 w 4089951"/>
              <a:gd name="connsiteY4" fmla="*/ 6256792 h 6499489"/>
              <a:gd name="connsiteX5" fmla="*/ 4067021 w 4089951"/>
              <a:gd name="connsiteY5" fmla="*/ 6179514 h 6499489"/>
              <a:gd name="connsiteX6" fmla="*/ 4083508 w 4089951"/>
              <a:gd name="connsiteY6" fmla="*/ 6078994 h 6499489"/>
              <a:gd name="connsiteX7" fmla="*/ 4088625 w 4089951"/>
              <a:gd name="connsiteY7" fmla="*/ 6025866 h 6499489"/>
              <a:gd name="connsiteX8" fmla="*/ 2027386 w 4089951"/>
              <a:gd name="connsiteY8" fmla="*/ 1378670 h 6499489"/>
              <a:gd name="connsiteX9" fmla="*/ 1972809 w 4089951"/>
              <a:gd name="connsiteY9" fmla="*/ 1404328 h 6499489"/>
              <a:gd name="connsiteX10" fmla="*/ 1913115 w 4089951"/>
              <a:gd name="connsiteY10" fmla="*/ 1410667 h 6499489"/>
              <a:gd name="connsiteX11" fmla="*/ 1878815 w 4089951"/>
              <a:gd name="connsiteY11" fmla="*/ 1415497 h 6499489"/>
              <a:gd name="connsiteX12" fmla="*/ 1850958 w 4089951"/>
              <a:gd name="connsiteY12" fmla="*/ 1414290 h 6499489"/>
              <a:gd name="connsiteX13" fmla="*/ 1777241 w 4089951"/>
              <a:gd name="connsiteY13" fmla="*/ 1413082 h 6499489"/>
              <a:gd name="connsiteX14" fmla="*/ 1712430 w 4089951"/>
              <a:gd name="connsiteY14" fmla="*/ 1410667 h 6499489"/>
              <a:gd name="connsiteX15" fmla="*/ 1674340 w 4089951"/>
              <a:gd name="connsiteY15" fmla="*/ 1414290 h 6499489"/>
              <a:gd name="connsiteX16" fmla="*/ 1640039 w 4089951"/>
              <a:gd name="connsiteY16" fmla="*/ 1405536 h 6499489"/>
              <a:gd name="connsiteX17" fmla="*/ 1607066 w 4089951"/>
              <a:gd name="connsiteY17" fmla="*/ 1406743 h 6499489"/>
              <a:gd name="connsiteX18" fmla="*/ 1577882 w 4089951"/>
              <a:gd name="connsiteY18" fmla="*/ 1407951 h 6499489"/>
              <a:gd name="connsiteX19" fmla="*/ 1546045 w 4089951"/>
              <a:gd name="connsiteY19" fmla="*/ 1400404 h 6499489"/>
              <a:gd name="connsiteX20" fmla="*/ 1513072 w 4089951"/>
              <a:gd name="connsiteY20" fmla="*/ 1401612 h 6499489"/>
              <a:gd name="connsiteX21" fmla="*/ 1306133 w 4089951"/>
              <a:gd name="connsiteY21" fmla="*/ 1504547 h 6499489"/>
              <a:gd name="connsiteX22" fmla="*/ 1269180 w 4089951"/>
              <a:gd name="connsiteY22" fmla="*/ 1555260 h 6499489"/>
              <a:gd name="connsiteX23" fmla="*/ 1255346 w 4089951"/>
              <a:gd name="connsiteY23" fmla="*/ 1578202 h 6499489"/>
              <a:gd name="connsiteX24" fmla="*/ 1246439 w 4089951"/>
              <a:gd name="connsiteY24" fmla="*/ 1585749 h 6499489"/>
              <a:gd name="connsiteX25" fmla="*/ 1241322 w 4089951"/>
              <a:gd name="connsiteY25" fmla="*/ 1611105 h 6499489"/>
              <a:gd name="connsiteX26" fmla="*/ 1224836 w 4089951"/>
              <a:gd name="connsiteY26" fmla="*/ 1641593 h 6499489"/>
              <a:gd name="connsiteX27" fmla="*/ 1215929 w 4089951"/>
              <a:gd name="connsiteY27" fmla="*/ 1682345 h 6499489"/>
              <a:gd name="connsiteX28" fmla="*/ 1195652 w 4089951"/>
              <a:gd name="connsiteY28" fmla="*/ 1729436 h 6499489"/>
              <a:gd name="connsiteX29" fmla="*/ 1185419 w 4089951"/>
              <a:gd name="connsiteY29" fmla="*/ 1771093 h 6499489"/>
              <a:gd name="connsiteX30" fmla="*/ 1139748 w 4089951"/>
              <a:gd name="connsiteY30" fmla="*/ 1963079 h 6499489"/>
              <a:gd name="connsiteX31" fmla="*/ 1129515 w 4089951"/>
              <a:gd name="connsiteY31" fmla="*/ 2037941 h 6499489"/>
              <a:gd name="connsiteX32" fmla="*/ 1116818 w 4089951"/>
              <a:gd name="connsiteY32" fmla="*/ 2111596 h 6499489"/>
              <a:gd name="connsiteX33" fmla="*/ 1110564 w 4089951"/>
              <a:gd name="connsiteY33" fmla="*/ 2131821 h 6499489"/>
              <a:gd name="connsiteX34" fmla="*/ 1104121 w 4089951"/>
              <a:gd name="connsiteY34" fmla="*/ 2159894 h 6499489"/>
              <a:gd name="connsiteX35" fmla="*/ 1125725 w 4089951"/>
              <a:gd name="connsiteY35" fmla="*/ 2104049 h 6499489"/>
              <a:gd name="connsiteX36" fmla="*/ 1152445 w 4089951"/>
              <a:gd name="connsiteY36" fmla="*/ 2051827 h 6499489"/>
              <a:gd name="connsiteX37" fmla="*/ 1187882 w 4089951"/>
              <a:gd name="connsiteY37" fmla="*/ 1994774 h 6499489"/>
              <a:gd name="connsiteX38" fmla="*/ 1199442 w 4089951"/>
              <a:gd name="connsiteY38" fmla="*/ 1968210 h 6499489"/>
              <a:gd name="connsiteX39" fmla="*/ 1210812 w 4089951"/>
              <a:gd name="connsiteY39" fmla="*/ 1936213 h 6499489"/>
              <a:gd name="connsiteX40" fmla="*/ 1224836 w 4089951"/>
              <a:gd name="connsiteY40" fmla="*/ 1914780 h 6499489"/>
              <a:gd name="connsiteX41" fmla="*/ 1239996 w 4089951"/>
              <a:gd name="connsiteY41" fmla="*/ 1887914 h 6499489"/>
              <a:gd name="connsiteX42" fmla="*/ 1243786 w 4089951"/>
              <a:gd name="connsiteY42" fmla="*/ 1872821 h 6499489"/>
              <a:gd name="connsiteX43" fmla="*/ 1252693 w 4089951"/>
              <a:gd name="connsiteY43" fmla="*/ 1865275 h 6499489"/>
              <a:gd name="connsiteX44" fmla="*/ 1256483 w 4089951"/>
              <a:gd name="connsiteY44" fmla="*/ 1849880 h 6499489"/>
              <a:gd name="connsiteX45" fmla="*/ 1266716 w 4089951"/>
              <a:gd name="connsiteY45" fmla="*/ 1837201 h 6499489"/>
              <a:gd name="connsiteX46" fmla="*/ 1275623 w 4089951"/>
              <a:gd name="connsiteY46" fmla="*/ 1806713 h 6499489"/>
              <a:gd name="connsiteX47" fmla="*/ 1290783 w 4089951"/>
              <a:gd name="connsiteY47" fmla="*/ 1781356 h 6499489"/>
              <a:gd name="connsiteX48" fmla="*/ 1301016 w 4089951"/>
              <a:gd name="connsiteY48" fmla="*/ 1753585 h 6499489"/>
              <a:gd name="connsiteX49" fmla="*/ 1314850 w 4089951"/>
              <a:gd name="connsiteY49" fmla="*/ 1723097 h 6499489"/>
              <a:gd name="connsiteX50" fmla="*/ 1398800 w 4089951"/>
              <a:gd name="connsiteY50" fmla="*/ 1615029 h 6499489"/>
              <a:gd name="connsiteX51" fmla="*/ 1438217 w 4089951"/>
              <a:gd name="connsiteY51" fmla="*/ 1576995 h 6499489"/>
              <a:gd name="connsiteX52" fmla="*/ 1472518 w 4089951"/>
              <a:gd name="connsiteY52" fmla="*/ 1551638 h 6499489"/>
              <a:gd name="connsiteX53" fmla="*/ 1499048 w 4089951"/>
              <a:gd name="connsiteY53" fmla="*/ 1538960 h 6499489"/>
              <a:gd name="connsiteX54" fmla="*/ 1548698 w 4089951"/>
              <a:gd name="connsiteY54" fmla="*/ 1514811 h 6499489"/>
              <a:gd name="connsiteX55" fmla="*/ 1613319 w 4089951"/>
              <a:gd name="connsiteY55" fmla="*/ 1499415 h 6499489"/>
              <a:gd name="connsiteX56" fmla="*/ 1726453 w 4089951"/>
              <a:gd name="connsiteY56" fmla="*/ 1487945 h 6499489"/>
              <a:gd name="connsiteX57" fmla="*/ 1764544 w 4089951"/>
              <a:gd name="connsiteY57" fmla="*/ 1480398 h 6499489"/>
              <a:gd name="connsiteX58" fmla="*/ 1803961 w 4089951"/>
              <a:gd name="connsiteY58" fmla="*/ 1479191 h 6499489"/>
              <a:gd name="connsiteX59" fmla="*/ 1861002 w 4089951"/>
              <a:gd name="connsiteY59" fmla="*/ 1468927 h 6499489"/>
              <a:gd name="connsiteX60" fmla="*/ 1916905 w 4089951"/>
              <a:gd name="connsiteY60" fmla="*/ 1456249 h 6499489"/>
              <a:gd name="connsiteX61" fmla="*/ 1970345 w 4089951"/>
              <a:gd name="connsiteY61" fmla="*/ 1433307 h 6499489"/>
              <a:gd name="connsiteX62" fmla="*/ 1976599 w 4089951"/>
              <a:gd name="connsiteY62" fmla="*/ 1420629 h 6499489"/>
              <a:gd name="connsiteX63" fmla="*/ 2027386 w 4089951"/>
              <a:gd name="connsiteY63" fmla="*/ 1378670 h 6499489"/>
              <a:gd name="connsiteX64" fmla="*/ 3508576 w 4089951"/>
              <a:gd name="connsiteY64" fmla="*/ 248189 h 6499489"/>
              <a:gd name="connsiteX65" fmla="*/ 3496803 w 4089951"/>
              <a:gd name="connsiteY65" fmla="*/ 249699 h 6499489"/>
              <a:gd name="connsiteX66" fmla="*/ 3429529 w 4089951"/>
              <a:gd name="connsiteY66" fmla="*/ 259962 h 6499489"/>
              <a:gd name="connsiteX67" fmla="*/ 3383858 w 4089951"/>
              <a:gd name="connsiteY67" fmla="*/ 291658 h 6499489"/>
              <a:gd name="connsiteX68" fmla="*/ 3366045 w 4089951"/>
              <a:gd name="connsiteY68" fmla="*/ 306751 h 6499489"/>
              <a:gd name="connsiteX69" fmla="*/ 3349558 w 4089951"/>
              <a:gd name="connsiteY69" fmla="*/ 334824 h 6499489"/>
              <a:gd name="connsiteX70" fmla="*/ 3327954 w 4089951"/>
              <a:gd name="connsiteY70" fmla="*/ 389462 h 6499489"/>
              <a:gd name="connsiteX71" fmla="*/ 3330418 w 4089951"/>
              <a:gd name="connsiteY71" fmla="*/ 414818 h 6499489"/>
              <a:gd name="connsiteX72" fmla="*/ 3322838 w 4089951"/>
              <a:gd name="connsiteY72" fmla="*/ 454362 h 6499489"/>
              <a:gd name="connsiteX73" fmla="*/ 3326628 w 4089951"/>
              <a:gd name="connsiteY73" fmla="*/ 465531 h 6499489"/>
              <a:gd name="connsiteX74" fmla="*/ 3322838 w 4089951"/>
              <a:gd name="connsiteY74" fmla="*/ 488473 h 6499489"/>
              <a:gd name="connsiteX75" fmla="*/ 3330418 w 4089951"/>
              <a:gd name="connsiteY75" fmla="*/ 515037 h 6499489"/>
              <a:gd name="connsiteX76" fmla="*/ 3358464 w 4089951"/>
              <a:gd name="connsiteY76" fmla="*/ 569674 h 6499489"/>
              <a:gd name="connsiteX77" fmla="*/ 3501919 w 4089951"/>
              <a:gd name="connsiteY77" fmla="*/ 653593 h 6499489"/>
              <a:gd name="connsiteX78" fmla="*/ 3559149 w 4089951"/>
              <a:gd name="connsiteY78" fmla="*/ 642122 h 6499489"/>
              <a:gd name="connsiteX79" fmla="*/ 3617517 w 4089951"/>
              <a:gd name="connsiteY79" fmla="*/ 625519 h 6499489"/>
              <a:gd name="connsiteX80" fmla="*/ 3700141 w 4089951"/>
              <a:gd name="connsiteY80" fmla="*/ 539186 h 6499489"/>
              <a:gd name="connsiteX81" fmla="*/ 3719091 w 4089951"/>
              <a:gd name="connsiteY81" fmla="*/ 475795 h 6499489"/>
              <a:gd name="connsiteX82" fmla="*/ 3716627 w 4089951"/>
              <a:gd name="connsiteY82" fmla="*/ 416026 h 6499489"/>
              <a:gd name="connsiteX83" fmla="*/ 3658071 w 4089951"/>
              <a:gd name="connsiteY83" fmla="*/ 318222 h 6499489"/>
              <a:gd name="connsiteX84" fmla="*/ 3623771 w 4089951"/>
              <a:gd name="connsiteY84" fmla="*/ 284111 h 6499489"/>
              <a:gd name="connsiteX85" fmla="*/ 3557823 w 4089951"/>
              <a:gd name="connsiteY85" fmla="*/ 257245 h 6499489"/>
              <a:gd name="connsiteX86" fmla="*/ 3522196 w 4089951"/>
              <a:gd name="connsiteY86" fmla="*/ 248491 h 6499489"/>
              <a:gd name="connsiteX87" fmla="*/ 3508576 w 4089951"/>
              <a:gd name="connsiteY87" fmla="*/ 248189 h 6499489"/>
              <a:gd name="connsiteX88" fmla="*/ 3477610 w 4089951"/>
              <a:gd name="connsiteY88" fmla="*/ 180 h 6499489"/>
              <a:gd name="connsiteX89" fmla="*/ 3661861 w 4089951"/>
              <a:gd name="connsiteY89" fmla="*/ 37790 h 6499489"/>
              <a:gd name="connsiteX90" fmla="*/ 3782575 w 4089951"/>
              <a:gd name="connsiteY90" fmla="*/ 78240 h 6499489"/>
              <a:gd name="connsiteX91" fmla="*/ 3842269 w 4089951"/>
              <a:gd name="connsiteY91" fmla="*/ 140424 h 6499489"/>
              <a:gd name="connsiteX92" fmla="*/ 3893056 w 4089951"/>
              <a:gd name="connsiteY92" fmla="*/ 295582 h 6499489"/>
              <a:gd name="connsiteX93" fmla="*/ 3894383 w 4089951"/>
              <a:gd name="connsiteY93" fmla="*/ 343578 h 6499489"/>
              <a:gd name="connsiteX94" fmla="*/ 3896846 w 4089951"/>
              <a:gd name="connsiteY94" fmla="*/ 372859 h 6499489"/>
              <a:gd name="connsiteX95" fmla="*/ 3880359 w 4089951"/>
              <a:gd name="connsiteY95" fmla="*/ 447721 h 6499489"/>
              <a:gd name="connsiteX96" fmla="*/ 3861409 w 4089951"/>
              <a:gd name="connsiteY96" fmla="*/ 529225 h 6499489"/>
              <a:gd name="connsiteX97" fmla="*/ 3827109 w 4089951"/>
              <a:gd name="connsiteY97" fmla="*/ 629444 h 6499489"/>
              <a:gd name="connsiteX98" fmla="*/ 3754718 w 4089951"/>
              <a:gd name="connsiteY98" fmla="*/ 799695 h 6499489"/>
              <a:gd name="connsiteX99" fmla="*/ 3715301 w 4089951"/>
              <a:gd name="connsiteY99" fmla="*/ 887235 h 6499489"/>
              <a:gd name="connsiteX100" fmla="*/ 3701278 w 4089951"/>
              <a:gd name="connsiteY100" fmla="*/ 922855 h 6499489"/>
              <a:gd name="connsiteX101" fmla="*/ 3679674 w 4089951"/>
              <a:gd name="connsiteY101" fmla="*/ 963607 h 6499489"/>
              <a:gd name="connsiteX102" fmla="*/ 3660724 w 4089951"/>
              <a:gd name="connsiteY102" fmla="*/ 1044808 h 6499489"/>
              <a:gd name="connsiteX103" fmla="*/ 3648027 w 4089951"/>
              <a:gd name="connsiteY103" fmla="*/ 1120878 h 6499489"/>
              <a:gd name="connsiteX104" fmla="*/ 3654281 w 4089951"/>
              <a:gd name="connsiteY104" fmla="*/ 1208720 h 6499489"/>
              <a:gd name="connsiteX105" fmla="*/ 3663187 w 4089951"/>
              <a:gd name="connsiteY105" fmla="*/ 1239209 h 6499489"/>
              <a:gd name="connsiteX106" fmla="*/ 3681001 w 4089951"/>
              <a:gd name="connsiteY106" fmla="*/ 1270904 h 6499489"/>
              <a:gd name="connsiteX107" fmla="*/ 3687444 w 4089951"/>
              <a:gd name="connsiteY107" fmla="*/ 1306524 h 6499489"/>
              <a:gd name="connsiteX108" fmla="*/ 3716627 w 4089951"/>
              <a:gd name="connsiteY108" fmla="*/ 1350898 h 6499489"/>
              <a:gd name="connsiteX109" fmla="*/ 3753391 w 4089951"/>
              <a:gd name="connsiteY109" fmla="*/ 1399197 h 6499489"/>
              <a:gd name="connsiteX110" fmla="*/ 3852502 w 4089951"/>
              <a:gd name="connsiteY110" fmla="*/ 1500623 h 6499489"/>
              <a:gd name="connsiteX111" fmla="*/ 3992167 w 4089951"/>
              <a:gd name="connsiteY111" fmla="*/ 1584541 h 6499489"/>
              <a:gd name="connsiteX112" fmla="*/ 4089951 w 4089951"/>
              <a:gd name="connsiteY112" fmla="*/ 1622576 h 6499489"/>
              <a:gd name="connsiteX113" fmla="*/ 4089951 w 4089951"/>
              <a:gd name="connsiteY113" fmla="*/ 6014395 h 6499489"/>
              <a:gd name="connsiteX114" fmla="*/ 4079718 w 4089951"/>
              <a:gd name="connsiteY114" fmla="*/ 6053637 h 6499489"/>
              <a:gd name="connsiteX115" fmla="*/ 4062094 w 4089951"/>
              <a:gd name="connsiteY115" fmla="*/ 6133631 h 6499489"/>
              <a:gd name="connsiteX116" fmla="*/ 4042954 w 4089951"/>
              <a:gd name="connsiteY116" fmla="*/ 6206078 h 6499489"/>
              <a:gd name="connsiteX117" fmla="*/ 4020024 w 4089951"/>
              <a:gd name="connsiteY117" fmla="*/ 6277318 h 6499489"/>
              <a:gd name="connsiteX118" fmla="*/ 4007327 w 4089951"/>
              <a:gd name="connsiteY118" fmla="*/ 6325617 h 6499489"/>
              <a:gd name="connsiteX119" fmla="*/ 3993493 w 4089951"/>
              <a:gd name="connsiteY119" fmla="*/ 6347049 h 6499489"/>
              <a:gd name="connsiteX120" fmla="*/ 3970563 w 4089951"/>
              <a:gd name="connsiteY120" fmla="*/ 6418289 h 6499489"/>
              <a:gd name="connsiteX121" fmla="*/ 3936263 w 4089951"/>
              <a:gd name="connsiteY121" fmla="*/ 6477756 h 6499489"/>
              <a:gd name="connsiteX122" fmla="*/ 3924893 w 4089951"/>
              <a:gd name="connsiteY122" fmla="*/ 6498283 h 6499489"/>
              <a:gd name="connsiteX123" fmla="*/ 1678130 w 4089951"/>
              <a:gd name="connsiteY123" fmla="*/ 6498283 h 6499489"/>
              <a:gd name="connsiteX124" fmla="*/ 1654063 w 4089951"/>
              <a:gd name="connsiteY124" fmla="*/ 6491944 h 6499489"/>
              <a:gd name="connsiteX125" fmla="*/ 1044427 w 4089951"/>
              <a:gd name="connsiteY125" fmla="*/ 6345841 h 6499489"/>
              <a:gd name="connsiteX126" fmla="*/ 785375 w 4089951"/>
              <a:gd name="connsiteY126" fmla="*/ 6276111 h 6499489"/>
              <a:gd name="connsiteX127" fmla="*/ 678684 w 4089951"/>
              <a:gd name="connsiteY127" fmla="*/ 6232643 h 6499489"/>
              <a:gd name="connsiteX128" fmla="*/ 601177 w 4089951"/>
              <a:gd name="connsiteY128" fmla="*/ 6194608 h 6499489"/>
              <a:gd name="connsiteX129" fmla="*/ 493159 w 4089951"/>
              <a:gd name="connsiteY129" fmla="*/ 6168044 h 6499489"/>
              <a:gd name="connsiteX130" fmla="*/ 415842 w 4089951"/>
              <a:gd name="connsiteY130" fmla="*/ 6137555 h 6499489"/>
              <a:gd name="connsiteX131" fmla="*/ 292664 w 4089951"/>
              <a:gd name="connsiteY131" fmla="*/ 6105860 h 6499489"/>
              <a:gd name="connsiteX132" fmla="*/ 159253 w 4089951"/>
              <a:gd name="connsiteY132" fmla="*/ 6053637 h 6499489"/>
              <a:gd name="connsiteX133" fmla="*/ 88189 w 4089951"/>
              <a:gd name="connsiteY133" fmla="*/ 6010471 h 6499489"/>
              <a:gd name="connsiteX134" fmla="*/ 19588 w 4089951"/>
              <a:gd name="connsiteY134" fmla="*/ 5887310 h 6499489"/>
              <a:gd name="connsiteX135" fmla="*/ 1775 w 4089951"/>
              <a:gd name="connsiteY135" fmla="*/ 5812448 h 6499489"/>
              <a:gd name="connsiteX136" fmla="*/ 4238 w 4089951"/>
              <a:gd name="connsiteY136" fmla="*/ 5709512 h 6499489"/>
              <a:gd name="connsiteX137" fmla="*/ 49909 w 4089951"/>
              <a:gd name="connsiteY137" fmla="*/ 5483416 h 6499489"/>
              <a:gd name="connsiteX138" fmla="*/ 146556 w 4089951"/>
              <a:gd name="connsiteY138" fmla="*/ 5126613 h 6499489"/>
              <a:gd name="connsiteX139" fmla="*/ 264617 w 4089951"/>
              <a:gd name="connsiteY139" fmla="*/ 4769810 h 6499489"/>
              <a:gd name="connsiteX140" fmla="*/ 339471 w 4089951"/>
              <a:gd name="connsiteY140" fmla="*/ 4512018 h 6499489"/>
              <a:gd name="connsiteX141" fmla="*/ 415842 w 4089951"/>
              <a:gd name="connsiteY141" fmla="*/ 4276866 h 6499489"/>
              <a:gd name="connsiteX142" fmla="*/ 508509 w 4089951"/>
              <a:gd name="connsiteY142" fmla="*/ 3843993 h 6499489"/>
              <a:gd name="connsiteX143" fmla="*/ 617664 w 4089951"/>
              <a:gd name="connsiteY143" fmla="*/ 3390593 h 6499489"/>
              <a:gd name="connsiteX144" fmla="*/ 796745 w 4089951"/>
              <a:gd name="connsiteY144" fmla="*/ 2500095 h 6499489"/>
              <a:gd name="connsiteX145" fmla="*/ 796745 w 4089951"/>
              <a:gd name="connsiteY145" fmla="*/ 2417686 h 6499489"/>
              <a:gd name="connsiteX146" fmla="*/ 808116 w 4089951"/>
              <a:gd name="connsiteY146" fmla="*/ 2313543 h 6499489"/>
              <a:gd name="connsiteX147" fmla="*/ 825929 w 4089951"/>
              <a:gd name="connsiteY147" fmla="*/ 2206985 h 6499489"/>
              <a:gd name="connsiteX148" fmla="*/ 852649 w 4089951"/>
              <a:gd name="connsiteY148" fmla="*/ 2094993 h 6499489"/>
              <a:gd name="connsiteX149" fmla="*/ 933946 w 4089951"/>
              <a:gd name="connsiteY149" fmla="*/ 1753585 h 6499489"/>
              <a:gd name="connsiteX150" fmla="*/ 965594 w 4089951"/>
              <a:gd name="connsiteY150" fmla="*/ 1618954 h 6499489"/>
              <a:gd name="connsiteX151" fmla="*/ 977153 w 4089951"/>
              <a:gd name="connsiteY151" fmla="*/ 1527489 h 6499489"/>
              <a:gd name="connsiteX152" fmla="*/ 1002547 w 4089951"/>
              <a:gd name="connsiteY152" fmla="*/ 1420629 h 6499489"/>
              <a:gd name="connsiteX153" fmla="*/ 1033057 w 4089951"/>
              <a:gd name="connsiteY153" fmla="*/ 1340635 h 6499489"/>
              <a:gd name="connsiteX154" fmla="*/ 1083844 w 4089951"/>
              <a:gd name="connsiteY154" fmla="*/ 1256717 h 6499489"/>
              <a:gd name="connsiteX155" fmla="*/ 1124398 w 4089951"/>
              <a:gd name="connsiteY155" fmla="*/ 1198457 h 6499489"/>
              <a:gd name="connsiteX156" fmla="*/ 1294573 w 4089951"/>
              <a:gd name="connsiteY156" fmla="*/ 1127217 h 6499489"/>
              <a:gd name="connsiteX157" fmla="*/ 1463611 w 4089951"/>
              <a:gd name="connsiteY157" fmla="*/ 1119671 h 6499489"/>
              <a:gd name="connsiteX158" fmla="*/ 1603276 w 4089951"/>
              <a:gd name="connsiteY158" fmla="*/ 1129934 h 6499489"/>
              <a:gd name="connsiteX159" fmla="*/ 1688363 w 4089951"/>
              <a:gd name="connsiteY159" fmla="*/ 1138688 h 6499489"/>
              <a:gd name="connsiteX160" fmla="*/ 1825564 w 4089951"/>
              <a:gd name="connsiteY160" fmla="*/ 1151366 h 6499489"/>
              <a:gd name="connsiteX161" fmla="*/ 1961439 w 4089951"/>
              <a:gd name="connsiteY161" fmla="*/ 1169176 h 6499489"/>
              <a:gd name="connsiteX162" fmla="*/ 2004646 w 4089951"/>
              <a:gd name="connsiteY162" fmla="*/ 1170384 h 6499489"/>
              <a:gd name="connsiteX163" fmla="*/ 2046526 w 4089951"/>
              <a:gd name="connsiteY163" fmla="*/ 1175515 h 6499489"/>
              <a:gd name="connsiteX164" fmla="*/ 2093523 w 4089951"/>
              <a:gd name="connsiteY164" fmla="*/ 1169176 h 6499489"/>
              <a:gd name="connsiteX165" fmla="*/ 2205141 w 4089951"/>
              <a:gd name="connsiteY165" fmla="*/ 1176723 h 6499489"/>
              <a:gd name="connsiteX166" fmla="*/ 2488450 w 4089951"/>
              <a:gd name="connsiteY166" fmla="*/ 1180647 h 6499489"/>
              <a:gd name="connsiteX167" fmla="*/ 2714529 w 4089951"/>
              <a:gd name="connsiteY167" fmla="*/ 1167969 h 6499489"/>
              <a:gd name="connsiteX168" fmla="*/ 2866890 w 4089951"/>
              <a:gd name="connsiteY168" fmla="*/ 1126010 h 6499489"/>
              <a:gd name="connsiteX169" fmla="*/ 2916540 w 4089951"/>
              <a:gd name="connsiteY169" fmla="*/ 1106992 h 6499489"/>
              <a:gd name="connsiteX170" fmla="*/ 2954631 w 4089951"/>
              <a:gd name="connsiteY170" fmla="*/ 1090390 h 6499489"/>
              <a:gd name="connsiteX171" fmla="*/ 2993858 w 4089951"/>
              <a:gd name="connsiteY171" fmla="*/ 1062618 h 6499489"/>
              <a:gd name="connsiteX172" fmla="*/ 3035739 w 4089951"/>
              <a:gd name="connsiteY172" fmla="*/ 1033338 h 6499489"/>
              <a:gd name="connsiteX173" fmla="*/ 3078946 w 4089951"/>
              <a:gd name="connsiteY173" fmla="*/ 974776 h 6499489"/>
              <a:gd name="connsiteX174" fmla="*/ 3114572 w 4089951"/>
              <a:gd name="connsiteY174" fmla="*/ 864294 h 6499489"/>
              <a:gd name="connsiteX175" fmla="*/ 3123479 w 4089951"/>
              <a:gd name="connsiteY175" fmla="*/ 780677 h 6499489"/>
              <a:gd name="connsiteX176" fmla="*/ 3127269 w 4089951"/>
              <a:gd name="connsiteY176" fmla="*/ 617973 h 6499489"/>
              <a:gd name="connsiteX177" fmla="*/ 3123479 w 4089951"/>
              <a:gd name="connsiteY177" fmla="*/ 551864 h 6499489"/>
              <a:gd name="connsiteX178" fmla="*/ 3121016 w 4089951"/>
              <a:gd name="connsiteY178" fmla="*/ 511415 h 6499489"/>
              <a:gd name="connsiteX179" fmla="*/ 3129733 w 4089951"/>
              <a:gd name="connsiteY179" fmla="*/ 468248 h 6499489"/>
              <a:gd name="connsiteX180" fmla="*/ 3164033 w 4089951"/>
              <a:gd name="connsiteY180" fmla="*/ 295582 h 6499489"/>
              <a:gd name="connsiteX181" fmla="*/ 3240214 w 4089951"/>
              <a:gd name="connsiteY181" fmla="*/ 141933 h 6499489"/>
              <a:gd name="connsiteX182" fmla="*/ 3315258 w 4089951"/>
              <a:gd name="connsiteY182" fmla="*/ 69486 h 6499489"/>
              <a:gd name="connsiteX183" fmla="*/ 3416832 w 4089951"/>
              <a:gd name="connsiteY183" fmla="*/ 13641 h 6499489"/>
              <a:gd name="connsiteX184" fmla="*/ 3477610 w 4089951"/>
              <a:gd name="connsiteY184" fmla="*/ 180 h 6499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089951" h="6499489">
                <a:moveTo>
                  <a:pt x="4088625" y="6025866"/>
                </a:moveTo>
                <a:lnTo>
                  <a:pt x="4088625" y="6499489"/>
                </a:lnTo>
                <a:lnTo>
                  <a:pt x="4006190" y="6499489"/>
                </a:lnTo>
                <a:lnTo>
                  <a:pt x="4035374" y="6378745"/>
                </a:lnTo>
                <a:cubicBezTo>
                  <a:pt x="4045417" y="6338295"/>
                  <a:pt x="4046744" y="6297543"/>
                  <a:pt x="4056977" y="6256792"/>
                </a:cubicBezTo>
                <a:cubicBezTo>
                  <a:pt x="4063231" y="6230228"/>
                  <a:pt x="4062094" y="6206078"/>
                  <a:pt x="4067021" y="6179514"/>
                </a:cubicBezTo>
                <a:cubicBezTo>
                  <a:pt x="4072137" y="6145102"/>
                  <a:pt x="4074791" y="6112199"/>
                  <a:pt x="4083508" y="6078994"/>
                </a:cubicBezTo>
                <a:cubicBezTo>
                  <a:pt x="4088625" y="6059976"/>
                  <a:pt x="4084835" y="6044883"/>
                  <a:pt x="4088625" y="6025866"/>
                </a:cubicBezTo>
                <a:close/>
                <a:moveTo>
                  <a:pt x="2027386" y="1378670"/>
                </a:moveTo>
                <a:cubicBezTo>
                  <a:pt x="2012226" y="1391348"/>
                  <a:pt x="1989296" y="1397687"/>
                  <a:pt x="1972809" y="1404328"/>
                </a:cubicBezTo>
                <a:cubicBezTo>
                  <a:pt x="1953859" y="1411875"/>
                  <a:pt x="1933392" y="1410667"/>
                  <a:pt x="1913115" y="1410667"/>
                </a:cubicBezTo>
                <a:cubicBezTo>
                  <a:pt x="1901745" y="1410667"/>
                  <a:pt x="1890185" y="1414290"/>
                  <a:pt x="1878815" y="1415497"/>
                </a:cubicBezTo>
                <a:cubicBezTo>
                  <a:pt x="1868582" y="1417007"/>
                  <a:pt x="1861002" y="1414290"/>
                  <a:pt x="1850958" y="1414290"/>
                </a:cubicBezTo>
                <a:cubicBezTo>
                  <a:pt x="1826701" y="1414290"/>
                  <a:pt x="1801308" y="1417007"/>
                  <a:pt x="1777241" y="1413082"/>
                </a:cubicBezTo>
                <a:cubicBezTo>
                  <a:pt x="1754311" y="1410667"/>
                  <a:pt x="1735360" y="1409158"/>
                  <a:pt x="1712430" y="1410667"/>
                </a:cubicBezTo>
                <a:cubicBezTo>
                  <a:pt x="1699733" y="1410667"/>
                  <a:pt x="1687037" y="1415497"/>
                  <a:pt x="1674340" y="1414290"/>
                </a:cubicBezTo>
                <a:cubicBezTo>
                  <a:pt x="1662970" y="1413082"/>
                  <a:pt x="1651410" y="1406743"/>
                  <a:pt x="1640039" y="1405536"/>
                </a:cubicBezTo>
                <a:cubicBezTo>
                  <a:pt x="1628669" y="1404328"/>
                  <a:pt x="1618436" y="1406743"/>
                  <a:pt x="1607066" y="1406743"/>
                </a:cubicBezTo>
                <a:cubicBezTo>
                  <a:pt x="1595695" y="1406743"/>
                  <a:pt x="1589252" y="1407951"/>
                  <a:pt x="1577882" y="1407951"/>
                </a:cubicBezTo>
                <a:cubicBezTo>
                  <a:pt x="1567649" y="1407951"/>
                  <a:pt x="1556279" y="1401612"/>
                  <a:pt x="1546045" y="1400404"/>
                </a:cubicBezTo>
                <a:cubicBezTo>
                  <a:pt x="1534675" y="1399197"/>
                  <a:pt x="1524442" y="1400404"/>
                  <a:pt x="1513072" y="1401612"/>
                </a:cubicBezTo>
                <a:cubicBezTo>
                  <a:pt x="1438217" y="1407951"/>
                  <a:pt x="1355594" y="1443571"/>
                  <a:pt x="1306133" y="1504547"/>
                </a:cubicBezTo>
                <a:cubicBezTo>
                  <a:pt x="1293436" y="1519640"/>
                  <a:pt x="1280739" y="1537450"/>
                  <a:pt x="1269180" y="1555260"/>
                </a:cubicBezTo>
                <a:cubicBezTo>
                  <a:pt x="1265389" y="1562807"/>
                  <a:pt x="1260273" y="1569146"/>
                  <a:pt x="1255346" y="1578202"/>
                </a:cubicBezTo>
                <a:cubicBezTo>
                  <a:pt x="1254019" y="1580617"/>
                  <a:pt x="1248903" y="1582126"/>
                  <a:pt x="1246439" y="1585749"/>
                </a:cubicBezTo>
                <a:cubicBezTo>
                  <a:pt x="1242459" y="1593295"/>
                  <a:pt x="1243786" y="1603559"/>
                  <a:pt x="1241322" y="1611105"/>
                </a:cubicBezTo>
                <a:cubicBezTo>
                  <a:pt x="1236206" y="1622576"/>
                  <a:pt x="1228626" y="1627708"/>
                  <a:pt x="1224836" y="1641593"/>
                </a:cubicBezTo>
                <a:cubicBezTo>
                  <a:pt x="1221045" y="1654272"/>
                  <a:pt x="1218392" y="1668459"/>
                  <a:pt x="1215929" y="1682345"/>
                </a:cubicBezTo>
                <a:cubicBezTo>
                  <a:pt x="1210812" y="1700155"/>
                  <a:pt x="1200579" y="1712833"/>
                  <a:pt x="1195652" y="1729436"/>
                </a:cubicBezTo>
                <a:cubicBezTo>
                  <a:pt x="1191672" y="1743322"/>
                  <a:pt x="1189209" y="1757207"/>
                  <a:pt x="1185419" y="1771093"/>
                </a:cubicBezTo>
                <a:cubicBezTo>
                  <a:pt x="1170069" y="1834786"/>
                  <a:pt x="1154908" y="1899385"/>
                  <a:pt x="1139748" y="1963079"/>
                </a:cubicBezTo>
                <a:cubicBezTo>
                  <a:pt x="1133305" y="1990850"/>
                  <a:pt x="1137095" y="2011377"/>
                  <a:pt x="1129515" y="2037941"/>
                </a:cubicBezTo>
                <a:cubicBezTo>
                  <a:pt x="1125725" y="2054543"/>
                  <a:pt x="1106585" y="2097710"/>
                  <a:pt x="1116818" y="2111596"/>
                </a:cubicBezTo>
                <a:cubicBezTo>
                  <a:pt x="1106585" y="2115520"/>
                  <a:pt x="1113028" y="2124274"/>
                  <a:pt x="1110564" y="2131821"/>
                </a:cubicBezTo>
                <a:cubicBezTo>
                  <a:pt x="1107911" y="2142084"/>
                  <a:pt x="1097678" y="2148423"/>
                  <a:pt x="1104121" y="2159894"/>
                </a:cubicBezTo>
                <a:cubicBezTo>
                  <a:pt x="1115492" y="2152347"/>
                  <a:pt x="1119282" y="2116727"/>
                  <a:pt x="1125725" y="2104049"/>
                </a:cubicBezTo>
                <a:cubicBezTo>
                  <a:pt x="1134631" y="2086239"/>
                  <a:pt x="1143538" y="2070844"/>
                  <a:pt x="1152445" y="2051827"/>
                </a:cubicBezTo>
                <a:cubicBezTo>
                  <a:pt x="1161352" y="2034017"/>
                  <a:pt x="1180302" y="2014999"/>
                  <a:pt x="1187882" y="1994774"/>
                </a:cubicBezTo>
                <a:cubicBezTo>
                  <a:pt x="1191672" y="1984511"/>
                  <a:pt x="1194325" y="1975757"/>
                  <a:pt x="1199442" y="1968210"/>
                </a:cubicBezTo>
                <a:cubicBezTo>
                  <a:pt x="1204369" y="1957947"/>
                  <a:pt x="1205696" y="1946476"/>
                  <a:pt x="1210812" y="1936213"/>
                </a:cubicBezTo>
                <a:cubicBezTo>
                  <a:pt x="1214602" y="1928666"/>
                  <a:pt x="1221045" y="1922327"/>
                  <a:pt x="1224836" y="1914780"/>
                </a:cubicBezTo>
                <a:cubicBezTo>
                  <a:pt x="1229763" y="1904517"/>
                  <a:pt x="1234879" y="1898178"/>
                  <a:pt x="1239996" y="1887914"/>
                </a:cubicBezTo>
                <a:cubicBezTo>
                  <a:pt x="1242459" y="1884292"/>
                  <a:pt x="1242459" y="1876745"/>
                  <a:pt x="1243786" y="1872821"/>
                </a:cubicBezTo>
                <a:cubicBezTo>
                  <a:pt x="1245112" y="1867690"/>
                  <a:pt x="1250229" y="1868897"/>
                  <a:pt x="1252693" y="1865275"/>
                </a:cubicBezTo>
                <a:cubicBezTo>
                  <a:pt x="1255346" y="1860143"/>
                  <a:pt x="1254019" y="1853804"/>
                  <a:pt x="1256483" y="1849880"/>
                </a:cubicBezTo>
                <a:cubicBezTo>
                  <a:pt x="1259136" y="1846257"/>
                  <a:pt x="1264063" y="1841126"/>
                  <a:pt x="1266716" y="1837201"/>
                </a:cubicBezTo>
                <a:cubicBezTo>
                  <a:pt x="1271833" y="1827240"/>
                  <a:pt x="1270506" y="1815769"/>
                  <a:pt x="1275623" y="1806713"/>
                </a:cubicBezTo>
                <a:cubicBezTo>
                  <a:pt x="1281876" y="1795242"/>
                  <a:pt x="1286993" y="1795242"/>
                  <a:pt x="1290783" y="1781356"/>
                </a:cubicBezTo>
                <a:cubicBezTo>
                  <a:pt x="1294573" y="1769886"/>
                  <a:pt x="1295900" y="1763546"/>
                  <a:pt x="1301016" y="1753585"/>
                </a:cubicBezTo>
                <a:cubicBezTo>
                  <a:pt x="1306133" y="1744529"/>
                  <a:pt x="1308596" y="1733058"/>
                  <a:pt x="1314850" y="1723097"/>
                </a:cubicBezTo>
                <a:cubicBezTo>
                  <a:pt x="1335317" y="1681138"/>
                  <a:pt x="1365827" y="1646725"/>
                  <a:pt x="1398800" y="1615029"/>
                </a:cubicBezTo>
                <a:cubicBezTo>
                  <a:pt x="1412824" y="1601144"/>
                  <a:pt x="1422868" y="1588465"/>
                  <a:pt x="1438217" y="1576995"/>
                </a:cubicBezTo>
                <a:cubicBezTo>
                  <a:pt x="1449588" y="1567939"/>
                  <a:pt x="1460958" y="1559185"/>
                  <a:pt x="1472518" y="1551638"/>
                </a:cubicBezTo>
                <a:cubicBezTo>
                  <a:pt x="1482561" y="1545299"/>
                  <a:pt x="1487678" y="1543789"/>
                  <a:pt x="1499048" y="1538960"/>
                </a:cubicBezTo>
                <a:cubicBezTo>
                  <a:pt x="1515535" y="1532319"/>
                  <a:pt x="1532022" y="1521150"/>
                  <a:pt x="1548698" y="1514811"/>
                </a:cubicBezTo>
                <a:cubicBezTo>
                  <a:pt x="1567649" y="1506962"/>
                  <a:pt x="1594369" y="1501830"/>
                  <a:pt x="1613319" y="1499415"/>
                </a:cubicBezTo>
                <a:cubicBezTo>
                  <a:pt x="1648946" y="1494284"/>
                  <a:pt x="1689690" y="1489152"/>
                  <a:pt x="1726453" y="1487945"/>
                </a:cubicBezTo>
                <a:cubicBezTo>
                  <a:pt x="1739150" y="1486737"/>
                  <a:pt x="1751847" y="1482813"/>
                  <a:pt x="1764544" y="1480398"/>
                </a:cubicBezTo>
                <a:cubicBezTo>
                  <a:pt x="1778567" y="1479191"/>
                  <a:pt x="1791264" y="1480398"/>
                  <a:pt x="1803961" y="1479191"/>
                </a:cubicBezTo>
                <a:cubicBezTo>
                  <a:pt x="1821774" y="1477983"/>
                  <a:pt x="1843188" y="1472851"/>
                  <a:pt x="1861002" y="1468927"/>
                </a:cubicBezTo>
                <a:cubicBezTo>
                  <a:pt x="1878815" y="1465003"/>
                  <a:pt x="1899092" y="1462588"/>
                  <a:pt x="1916905" y="1456249"/>
                </a:cubicBezTo>
                <a:cubicBezTo>
                  <a:pt x="1933392" y="1451117"/>
                  <a:pt x="1952532" y="1429685"/>
                  <a:pt x="1970345" y="1433307"/>
                </a:cubicBezTo>
                <a:cubicBezTo>
                  <a:pt x="1972809" y="1429685"/>
                  <a:pt x="1974136" y="1425761"/>
                  <a:pt x="1976599" y="1420629"/>
                </a:cubicBezTo>
                <a:cubicBezTo>
                  <a:pt x="1980389" y="1419422"/>
                  <a:pt x="1981716" y="1419422"/>
                  <a:pt x="2027386" y="1378670"/>
                </a:cubicBezTo>
                <a:close/>
                <a:moveTo>
                  <a:pt x="3508576" y="248189"/>
                </a:moveTo>
                <a:cubicBezTo>
                  <a:pt x="3505093" y="248793"/>
                  <a:pt x="3501919" y="249699"/>
                  <a:pt x="3496803" y="249699"/>
                </a:cubicBezTo>
                <a:cubicBezTo>
                  <a:pt x="3475199" y="249699"/>
                  <a:pt x="3452459" y="252415"/>
                  <a:pt x="3429529" y="259962"/>
                </a:cubicBezTo>
                <a:cubicBezTo>
                  <a:pt x="3411715" y="266301"/>
                  <a:pt x="3397692" y="280187"/>
                  <a:pt x="3383858" y="291658"/>
                </a:cubicBezTo>
                <a:cubicBezTo>
                  <a:pt x="3378741" y="296789"/>
                  <a:pt x="3371161" y="300412"/>
                  <a:pt x="3366045" y="306751"/>
                </a:cubicBezTo>
                <a:cubicBezTo>
                  <a:pt x="3357138" y="314599"/>
                  <a:pt x="3354674" y="327278"/>
                  <a:pt x="3349558" y="334824"/>
                </a:cubicBezTo>
                <a:cubicBezTo>
                  <a:pt x="3337998" y="351427"/>
                  <a:pt x="3330418" y="366520"/>
                  <a:pt x="3327954" y="389462"/>
                </a:cubicBezTo>
                <a:cubicBezTo>
                  <a:pt x="3326628" y="400933"/>
                  <a:pt x="3330418" y="404555"/>
                  <a:pt x="3330418" y="414818"/>
                </a:cubicBezTo>
                <a:cubicBezTo>
                  <a:pt x="3330418" y="427496"/>
                  <a:pt x="3322838" y="441382"/>
                  <a:pt x="3322838" y="454362"/>
                </a:cubicBezTo>
                <a:cubicBezTo>
                  <a:pt x="3322838" y="456777"/>
                  <a:pt x="3326628" y="460701"/>
                  <a:pt x="3326628" y="465531"/>
                </a:cubicBezTo>
                <a:cubicBezTo>
                  <a:pt x="3326628" y="474587"/>
                  <a:pt x="3322838" y="479719"/>
                  <a:pt x="3322838" y="488473"/>
                </a:cubicBezTo>
                <a:cubicBezTo>
                  <a:pt x="3322838" y="496020"/>
                  <a:pt x="3329281" y="506283"/>
                  <a:pt x="3330418" y="515037"/>
                </a:cubicBezTo>
                <a:cubicBezTo>
                  <a:pt x="3335534" y="535564"/>
                  <a:pt x="3344441" y="554581"/>
                  <a:pt x="3358464" y="569674"/>
                </a:cubicBezTo>
                <a:cubicBezTo>
                  <a:pt x="3386321" y="602879"/>
                  <a:pt x="3423275" y="633368"/>
                  <a:pt x="3501919" y="653593"/>
                </a:cubicBezTo>
                <a:cubicBezTo>
                  <a:pt x="3519733" y="661139"/>
                  <a:pt x="3542473" y="647253"/>
                  <a:pt x="3559149" y="642122"/>
                </a:cubicBezTo>
                <a:cubicBezTo>
                  <a:pt x="3579427" y="639707"/>
                  <a:pt x="3599703" y="632160"/>
                  <a:pt x="3617517" y="625519"/>
                </a:cubicBezTo>
                <a:cubicBezTo>
                  <a:pt x="3650491" y="612841"/>
                  <a:pt x="3684791" y="569674"/>
                  <a:pt x="3700141" y="539186"/>
                </a:cubicBezTo>
                <a:cubicBezTo>
                  <a:pt x="3710184" y="520169"/>
                  <a:pt x="3713975" y="497529"/>
                  <a:pt x="3719091" y="475795"/>
                </a:cubicBezTo>
                <a:cubicBezTo>
                  <a:pt x="3724208" y="454362"/>
                  <a:pt x="3720417" y="436552"/>
                  <a:pt x="3716627" y="416026"/>
                </a:cubicBezTo>
                <a:cubicBezTo>
                  <a:pt x="3710184" y="374067"/>
                  <a:pt x="3686117" y="346295"/>
                  <a:pt x="3658071" y="318222"/>
                </a:cubicBezTo>
                <a:cubicBezTo>
                  <a:pt x="3646701" y="306751"/>
                  <a:pt x="3636467" y="294073"/>
                  <a:pt x="3623771" y="284111"/>
                </a:cubicBezTo>
                <a:cubicBezTo>
                  <a:pt x="3603493" y="268716"/>
                  <a:pt x="3583217" y="263584"/>
                  <a:pt x="3557823" y="257245"/>
                </a:cubicBezTo>
                <a:cubicBezTo>
                  <a:pt x="3546453" y="254830"/>
                  <a:pt x="3534893" y="250906"/>
                  <a:pt x="3522196" y="248491"/>
                </a:cubicBezTo>
                <a:cubicBezTo>
                  <a:pt x="3515847" y="247284"/>
                  <a:pt x="3512057" y="247586"/>
                  <a:pt x="3508576" y="248189"/>
                </a:cubicBezTo>
                <a:close/>
                <a:moveTo>
                  <a:pt x="3477610" y="180"/>
                </a:moveTo>
                <a:cubicBezTo>
                  <a:pt x="3539027" y="-2396"/>
                  <a:pt x="3601883" y="23301"/>
                  <a:pt x="3661861" y="37790"/>
                </a:cubicBezTo>
                <a:cubicBezTo>
                  <a:pt x="3705068" y="47752"/>
                  <a:pt x="3749601" y="51676"/>
                  <a:pt x="3782575" y="78240"/>
                </a:cubicBezTo>
                <a:cubicBezTo>
                  <a:pt x="3806642" y="97257"/>
                  <a:pt x="3824455" y="115067"/>
                  <a:pt x="3842269" y="140424"/>
                </a:cubicBezTo>
                <a:cubicBezTo>
                  <a:pt x="3872779" y="185100"/>
                  <a:pt x="3887939" y="242152"/>
                  <a:pt x="3893056" y="295582"/>
                </a:cubicBezTo>
                <a:cubicBezTo>
                  <a:pt x="3894383" y="311883"/>
                  <a:pt x="3894383" y="328485"/>
                  <a:pt x="3894383" y="343578"/>
                </a:cubicBezTo>
                <a:cubicBezTo>
                  <a:pt x="3894383" y="352634"/>
                  <a:pt x="3896846" y="365313"/>
                  <a:pt x="3896846" y="372859"/>
                </a:cubicBezTo>
                <a:cubicBezTo>
                  <a:pt x="3896846" y="397008"/>
                  <a:pt x="3885476" y="425082"/>
                  <a:pt x="3880359" y="447721"/>
                </a:cubicBezTo>
                <a:cubicBezTo>
                  <a:pt x="3874105" y="474587"/>
                  <a:pt x="3867663" y="501151"/>
                  <a:pt x="3861409" y="529225"/>
                </a:cubicBezTo>
                <a:cubicBezTo>
                  <a:pt x="3852502" y="566052"/>
                  <a:pt x="3839805" y="595333"/>
                  <a:pt x="3827109" y="629444"/>
                </a:cubicBezTo>
                <a:cubicBezTo>
                  <a:pt x="3805505" y="686496"/>
                  <a:pt x="3782575" y="746265"/>
                  <a:pt x="3754718" y="799695"/>
                </a:cubicBezTo>
                <a:cubicBezTo>
                  <a:pt x="3740695" y="827466"/>
                  <a:pt x="3729324" y="857955"/>
                  <a:pt x="3715301" y="887235"/>
                </a:cubicBezTo>
                <a:cubicBezTo>
                  <a:pt x="3708858" y="899914"/>
                  <a:pt x="3705068" y="908970"/>
                  <a:pt x="3701278" y="922855"/>
                </a:cubicBezTo>
                <a:cubicBezTo>
                  <a:pt x="3696161" y="939458"/>
                  <a:pt x="3686117" y="948212"/>
                  <a:pt x="3679674" y="963607"/>
                </a:cubicBezTo>
                <a:cubicBezTo>
                  <a:pt x="3669631" y="987756"/>
                  <a:pt x="3666977" y="1019452"/>
                  <a:pt x="3660724" y="1044808"/>
                </a:cubicBezTo>
                <a:cubicBezTo>
                  <a:pt x="3654281" y="1071372"/>
                  <a:pt x="3646701" y="1095522"/>
                  <a:pt x="3648027" y="1120878"/>
                </a:cubicBezTo>
                <a:cubicBezTo>
                  <a:pt x="3649164" y="1148951"/>
                  <a:pt x="3649164" y="1181855"/>
                  <a:pt x="3654281" y="1208720"/>
                </a:cubicBezTo>
                <a:cubicBezTo>
                  <a:pt x="3656934" y="1218682"/>
                  <a:pt x="3659397" y="1228945"/>
                  <a:pt x="3663187" y="1239209"/>
                </a:cubicBezTo>
                <a:cubicBezTo>
                  <a:pt x="3668304" y="1249170"/>
                  <a:pt x="3677211" y="1260641"/>
                  <a:pt x="3681001" y="1270904"/>
                </a:cubicBezTo>
                <a:cubicBezTo>
                  <a:pt x="3684791" y="1283583"/>
                  <a:pt x="3681001" y="1293846"/>
                  <a:pt x="3687444" y="1306524"/>
                </a:cubicBezTo>
                <a:cubicBezTo>
                  <a:pt x="3695024" y="1322825"/>
                  <a:pt x="3707721" y="1335503"/>
                  <a:pt x="3716627" y="1350898"/>
                </a:cubicBezTo>
                <a:cubicBezTo>
                  <a:pt x="3726671" y="1368708"/>
                  <a:pt x="3739368" y="1383802"/>
                  <a:pt x="3753391" y="1399197"/>
                </a:cubicBezTo>
                <a:cubicBezTo>
                  <a:pt x="3785228" y="1433307"/>
                  <a:pt x="3815549" y="1472851"/>
                  <a:pt x="3852502" y="1500623"/>
                </a:cubicBezTo>
                <a:cubicBezTo>
                  <a:pt x="3898173" y="1533828"/>
                  <a:pt x="3943843" y="1561599"/>
                  <a:pt x="3992167" y="1584541"/>
                </a:cubicBezTo>
                <a:cubicBezTo>
                  <a:pt x="4024003" y="1599634"/>
                  <a:pt x="4056977" y="1612614"/>
                  <a:pt x="4089951" y="1622576"/>
                </a:cubicBezTo>
                <a:lnTo>
                  <a:pt x="4089951" y="6014395"/>
                </a:lnTo>
                <a:cubicBezTo>
                  <a:pt x="4075928" y="6051222"/>
                  <a:pt x="4077254" y="6052430"/>
                  <a:pt x="4079718" y="6053637"/>
                </a:cubicBezTo>
                <a:cubicBezTo>
                  <a:pt x="4082371" y="6076579"/>
                  <a:pt x="4067021" y="6110991"/>
                  <a:pt x="4062094" y="6133631"/>
                </a:cubicBezTo>
                <a:cubicBezTo>
                  <a:pt x="4056977" y="6156573"/>
                  <a:pt x="4053187" y="6185854"/>
                  <a:pt x="4042954" y="6206078"/>
                </a:cubicBezTo>
                <a:cubicBezTo>
                  <a:pt x="4031584" y="6229020"/>
                  <a:pt x="4025141" y="6251962"/>
                  <a:pt x="4020024" y="6277318"/>
                </a:cubicBezTo>
                <a:cubicBezTo>
                  <a:pt x="4013770" y="6296336"/>
                  <a:pt x="4012444" y="6314146"/>
                  <a:pt x="4007327" y="6325617"/>
                </a:cubicBezTo>
                <a:cubicBezTo>
                  <a:pt x="4002400" y="6334371"/>
                  <a:pt x="3997283" y="6336786"/>
                  <a:pt x="3993493" y="6347049"/>
                </a:cubicBezTo>
                <a:cubicBezTo>
                  <a:pt x="3984587" y="6372406"/>
                  <a:pt x="3984587" y="6395347"/>
                  <a:pt x="3970563" y="6418289"/>
                </a:cubicBezTo>
                <a:cubicBezTo>
                  <a:pt x="3959193" y="6438514"/>
                  <a:pt x="3947633" y="6458739"/>
                  <a:pt x="3936263" y="6477756"/>
                </a:cubicBezTo>
                <a:cubicBezTo>
                  <a:pt x="3932473" y="6484397"/>
                  <a:pt x="3928683" y="6491944"/>
                  <a:pt x="3924893" y="6498283"/>
                </a:cubicBezTo>
                <a:lnTo>
                  <a:pt x="1678130" y="6498283"/>
                </a:lnTo>
                <a:cubicBezTo>
                  <a:pt x="1670550" y="6495566"/>
                  <a:pt x="1661643" y="6494359"/>
                  <a:pt x="1654063" y="6491944"/>
                </a:cubicBezTo>
                <a:cubicBezTo>
                  <a:pt x="1450914" y="6443645"/>
                  <a:pt x="1247576" y="6394140"/>
                  <a:pt x="1044427" y="6345841"/>
                </a:cubicBezTo>
                <a:cubicBezTo>
                  <a:pt x="958014" y="6325617"/>
                  <a:pt x="866672" y="6310222"/>
                  <a:pt x="785375" y="6276111"/>
                </a:cubicBezTo>
                <a:cubicBezTo>
                  <a:pt x="749748" y="6260716"/>
                  <a:pt x="712984" y="6249245"/>
                  <a:pt x="678684" y="6232643"/>
                </a:cubicBezTo>
                <a:cubicBezTo>
                  <a:pt x="651964" y="6221474"/>
                  <a:pt x="629224" y="6204871"/>
                  <a:pt x="601177" y="6194608"/>
                </a:cubicBezTo>
                <a:cubicBezTo>
                  <a:pt x="565550" y="6183137"/>
                  <a:pt x="528786" y="6178307"/>
                  <a:pt x="493159" y="6168044"/>
                </a:cubicBezTo>
                <a:cubicBezTo>
                  <a:pt x="466629" y="6160497"/>
                  <a:pt x="442372" y="6145102"/>
                  <a:pt x="415842" y="6137555"/>
                </a:cubicBezTo>
                <a:cubicBezTo>
                  <a:pt x="375098" y="6124877"/>
                  <a:pt x="331891" y="6120953"/>
                  <a:pt x="292664" y="6105860"/>
                </a:cubicBezTo>
                <a:cubicBezTo>
                  <a:pt x="246804" y="6089257"/>
                  <a:pt x="206250" y="6066315"/>
                  <a:pt x="159253" y="6053637"/>
                </a:cubicBezTo>
                <a:cubicBezTo>
                  <a:pt x="133859" y="6047298"/>
                  <a:pt x="105813" y="6030997"/>
                  <a:pt x="88189" y="6010471"/>
                </a:cubicBezTo>
                <a:cubicBezTo>
                  <a:pt x="55025" y="5974851"/>
                  <a:pt x="36075" y="5931684"/>
                  <a:pt x="19588" y="5887310"/>
                </a:cubicBezTo>
                <a:cubicBezTo>
                  <a:pt x="10681" y="5861954"/>
                  <a:pt x="5565" y="5839012"/>
                  <a:pt x="1775" y="5812448"/>
                </a:cubicBezTo>
                <a:cubicBezTo>
                  <a:pt x="-3342" y="5778035"/>
                  <a:pt x="4238" y="5746340"/>
                  <a:pt x="4238" y="5709512"/>
                </a:cubicBezTo>
                <a:cubicBezTo>
                  <a:pt x="5565" y="5634650"/>
                  <a:pt x="32285" y="5557071"/>
                  <a:pt x="49909" y="5483416"/>
                </a:cubicBezTo>
                <a:cubicBezTo>
                  <a:pt x="77956" y="5366595"/>
                  <a:pt x="94442" y="5235888"/>
                  <a:pt x="146556" y="5126613"/>
                </a:cubicBezTo>
                <a:cubicBezTo>
                  <a:pt x="201133" y="5012207"/>
                  <a:pt x="235434" y="4892970"/>
                  <a:pt x="264617" y="4769810"/>
                </a:cubicBezTo>
                <a:cubicBezTo>
                  <a:pt x="284894" y="4683477"/>
                  <a:pt x="306498" y="4595634"/>
                  <a:pt x="339471" y="4512018"/>
                </a:cubicBezTo>
                <a:cubicBezTo>
                  <a:pt x="369982" y="4436854"/>
                  <a:pt x="398028" y="4355652"/>
                  <a:pt x="415842" y="4276866"/>
                </a:cubicBezTo>
                <a:cubicBezTo>
                  <a:pt x="448815" y="4132273"/>
                  <a:pt x="474209" y="3988586"/>
                  <a:pt x="508509" y="3843993"/>
                </a:cubicBezTo>
                <a:cubicBezTo>
                  <a:pt x="545273" y="3692759"/>
                  <a:pt x="580900" y="3541525"/>
                  <a:pt x="617664" y="3390593"/>
                </a:cubicBezTo>
                <a:cubicBezTo>
                  <a:pt x="688728" y="3094465"/>
                  <a:pt x="768888" y="2801053"/>
                  <a:pt x="796745" y="2500095"/>
                </a:cubicBezTo>
                <a:cubicBezTo>
                  <a:pt x="799398" y="2473530"/>
                  <a:pt x="795419" y="2444250"/>
                  <a:pt x="796745" y="2417686"/>
                </a:cubicBezTo>
                <a:cubicBezTo>
                  <a:pt x="796745" y="2382066"/>
                  <a:pt x="804326" y="2349162"/>
                  <a:pt x="808116" y="2313543"/>
                </a:cubicBezTo>
                <a:cubicBezTo>
                  <a:pt x="812095" y="2276715"/>
                  <a:pt x="817022" y="2243812"/>
                  <a:pt x="825929" y="2206985"/>
                </a:cubicBezTo>
                <a:cubicBezTo>
                  <a:pt x="834836" y="2169855"/>
                  <a:pt x="843742" y="2131821"/>
                  <a:pt x="852649" y="2094993"/>
                </a:cubicBezTo>
                <a:cubicBezTo>
                  <a:pt x="879369" y="1980889"/>
                  <a:pt x="907226" y="1867690"/>
                  <a:pt x="933946" y="1753585"/>
                </a:cubicBezTo>
                <a:cubicBezTo>
                  <a:pt x="944180" y="1708909"/>
                  <a:pt x="955550" y="1663328"/>
                  <a:pt x="965594" y="1618954"/>
                </a:cubicBezTo>
                <a:cubicBezTo>
                  <a:pt x="973363" y="1586956"/>
                  <a:pt x="969573" y="1559185"/>
                  <a:pt x="977153" y="1527489"/>
                </a:cubicBezTo>
                <a:cubicBezTo>
                  <a:pt x="984734" y="1491869"/>
                  <a:pt x="994967" y="1456249"/>
                  <a:pt x="1002547" y="1420629"/>
                </a:cubicBezTo>
                <a:cubicBezTo>
                  <a:pt x="1010127" y="1390141"/>
                  <a:pt x="1022824" y="1368708"/>
                  <a:pt x="1033057" y="1340635"/>
                </a:cubicBezTo>
                <a:cubicBezTo>
                  <a:pt x="1044427" y="1306524"/>
                  <a:pt x="1063567" y="1284790"/>
                  <a:pt x="1083844" y="1256717"/>
                </a:cubicBezTo>
                <a:cubicBezTo>
                  <a:pt x="1099005" y="1236492"/>
                  <a:pt x="1107911" y="1216267"/>
                  <a:pt x="1124398" y="1198457"/>
                </a:cubicBezTo>
                <a:cubicBezTo>
                  <a:pt x="1163815" y="1156498"/>
                  <a:pt x="1241322" y="1142612"/>
                  <a:pt x="1294573" y="1127217"/>
                </a:cubicBezTo>
                <a:cubicBezTo>
                  <a:pt x="1345360" y="1113331"/>
                  <a:pt x="1411497" y="1114539"/>
                  <a:pt x="1463611" y="1119671"/>
                </a:cubicBezTo>
                <a:cubicBezTo>
                  <a:pt x="1509282" y="1123595"/>
                  <a:pt x="1557605" y="1118463"/>
                  <a:pt x="1603276" y="1129934"/>
                </a:cubicBezTo>
                <a:cubicBezTo>
                  <a:pt x="1632459" y="1137481"/>
                  <a:pt x="1659179" y="1131141"/>
                  <a:pt x="1688363" y="1138688"/>
                </a:cubicBezTo>
                <a:cubicBezTo>
                  <a:pt x="1731570" y="1150159"/>
                  <a:pt x="1779704" y="1148951"/>
                  <a:pt x="1825564" y="1151366"/>
                </a:cubicBezTo>
                <a:cubicBezTo>
                  <a:pt x="1869908" y="1154083"/>
                  <a:pt x="1916905" y="1162837"/>
                  <a:pt x="1961439" y="1169176"/>
                </a:cubicBezTo>
                <a:cubicBezTo>
                  <a:pt x="1977926" y="1171893"/>
                  <a:pt x="1987969" y="1171893"/>
                  <a:pt x="2004646" y="1170384"/>
                </a:cubicBezTo>
                <a:cubicBezTo>
                  <a:pt x="2019806" y="1170384"/>
                  <a:pt x="2032503" y="1176723"/>
                  <a:pt x="2046526" y="1175515"/>
                </a:cubicBezTo>
                <a:cubicBezTo>
                  <a:pt x="2063013" y="1174308"/>
                  <a:pt x="2077036" y="1167969"/>
                  <a:pt x="2093523" y="1169176"/>
                </a:cubicBezTo>
                <a:cubicBezTo>
                  <a:pt x="2132751" y="1171893"/>
                  <a:pt x="2165914" y="1179440"/>
                  <a:pt x="2205141" y="1176723"/>
                </a:cubicBezTo>
                <a:cubicBezTo>
                  <a:pt x="2300462" y="1167969"/>
                  <a:pt x="2394456" y="1183062"/>
                  <a:pt x="2488450" y="1180647"/>
                </a:cubicBezTo>
                <a:cubicBezTo>
                  <a:pt x="2563304" y="1179440"/>
                  <a:pt x="2639675" y="1175515"/>
                  <a:pt x="2714529" y="1167969"/>
                </a:cubicBezTo>
                <a:cubicBezTo>
                  <a:pt x="2765316" y="1162837"/>
                  <a:pt x="2817430" y="1141405"/>
                  <a:pt x="2866890" y="1126010"/>
                </a:cubicBezTo>
                <a:cubicBezTo>
                  <a:pt x="2887167" y="1119671"/>
                  <a:pt x="2897401" y="1118463"/>
                  <a:pt x="2916540" y="1106992"/>
                </a:cubicBezTo>
                <a:cubicBezTo>
                  <a:pt x="2927911" y="1099446"/>
                  <a:pt x="2941934" y="1095522"/>
                  <a:pt x="2954631" y="1090390"/>
                </a:cubicBezTo>
                <a:cubicBezTo>
                  <a:pt x="2972255" y="1084051"/>
                  <a:pt x="2980024" y="1075297"/>
                  <a:pt x="2993858" y="1062618"/>
                </a:cubicBezTo>
                <a:cubicBezTo>
                  <a:pt x="3006555" y="1051148"/>
                  <a:pt x="3024368" y="1044808"/>
                  <a:pt x="3035739" y="1033338"/>
                </a:cubicBezTo>
                <a:cubicBezTo>
                  <a:pt x="3051089" y="1016735"/>
                  <a:pt x="3066249" y="995303"/>
                  <a:pt x="3078946" y="974776"/>
                </a:cubicBezTo>
                <a:cubicBezTo>
                  <a:pt x="3100549" y="940665"/>
                  <a:pt x="3105666" y="902630"/>
                  <a:pt x="3114572" y="864294"/>
                </a:cubicBezTo>
                <a:cubicBezTo>
                  <a:pt x="3122153" y="831391"/>
                  <a:pt x="3117036" y="812373"/>
                  <a:pt x="3123479" y="780677"/>
                </a:cubicBezTo>
                <a:cubicBezTo>
                  <a:pt x="3134849" y="729662"/>
                  <a:pt x="3128596" y="668988"/>
                  <a:pt x="3127269" y="617973"/>
                </a:cubicBezTo>
                <a:cubicBezTo>
                  <a:pt x="3125943" y="595333"/>
                  <a:pt x="3122153" y="576014"/>
                  <a:pt x="3123479" y="551864"/>
                </a:cubicBezTo>
                <a:cubicBezTo>
                  <a:pt x="3124806" y="537979"/>
                  <a:pt x="3121016" y="525300"/>
                  <a:pt x="3121016" y="511415"/>
                </a:cubicBezTo>
                <a:cubicBezTo>
                  <a:pt x="3122153" y="496020"/>
                  <a:pt x="3129733" y="483341"/>
                  <a:pt x="3129733" y="468248"/>
                </a:cubicBezTo>
                <a:cubicBezTo>
                  <a:pt x="3129733" y="417233"/>
                  <a:pt x="3142430" y="343578"/>
                  <a:pt x="3164033" y="295582"/>
                </a:cubicBezTo>
                <a:cubicBezTo>
                  <a:pt x="3186963" y="242152"/>
                  <a:pt x="3207240" y="187515"/>
                  <a:pt x="3240214" y="141933"/>
                </a:cubicBezTo>
                <a:cubicBezTo>
                  <a:pt x="3263144" y="109936"/>
                  <a:pt x="3280957" y="90918"/>
                  <a:pt x="3315258" y="69486"/>
                </a:cubicBezTo>
                <a:cubicBezTo>
                  <a:pt x="3348231" y="48959"/>
                  <a:pt x="3382531" y="28734"/>
                  <a:pt x="3416832" y="13641"/>
                </a:cubicBezTo>
                <a:cubicBezTo>
                  <a:pt x="3436825" y="5038"/>
                  <a:pt x="3457137" y="1038"/>
                  <a:pt x="3477610" y="180"/>
                </a:cubicBezTo>
                <a:close/>
              </a:path>
            </a:pathLst>
          </a:custGeom>
          <a:solidFill>
            <a:schemeClr val="accent4"/>
          </a:solidFill>
        </p:spPr>
        <p:txBody>
          <a:bodyPr wrap="square" anchor="ctr">
            <a:noAutofit/>
          </a:bodyPr>
          <a:lstStyle>
            <a:lvl1pPr algn="ctr">
              <a:buNone/>
              <a:defRPr/>
            </a:lvl1pPr>
          </a:lstStyle>
          <a:p>
            <a:endParaRPr lang="fr-F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4591050" cy="1325563"/>
          </a:xfrm>
        </p:spPr>
        <p:txBody>
          <a:bodyPr/>
          <a:lstStyle>
            <a:lvl1pPr>
              <a:defRPr>
                <a:solidFill>
                  <a:schemeClr val="tx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4591050"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alphaModFix amt="75000"/>
            <a:lum/>
          </a:blip>
          <a:srcRect/>
          <a:stretch>
            <a:fillRect/>
          </a:stretch>
        </a:blip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88F6860B-41FE-8E40-9989-37F19DF44814}"/>
              </a:ext>
            </a:extLst>
          </p:cNvPr>
          <p:cNvSpPr/>
          <p:nvPr userDrawn="1"/>
        </p:nvSpPr>
        <p:spPr>
          <a:xfrm>
            <a:off x="0" y="1"/>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0912" y="498"/>
                </a:moveTo>
                <a:cubicBezTo>
                  <a:pt x="20676" y="422"/>
                  <a:pt x="20435" y="322"/>
                  <a:pt x="20197" y="267"/>
                </a:cubicBezTo>
                <a:cubicBezTo>
                  <a:pt x="20091" y="243"/>
                  <a:pt x="19982" y="263"/>
                  <a:pt x="19877" y="231"/>
                </a:cubicBezTo>
                <a:cubicBezTo>
                  <a:pt x="19795" y="207"/>
                  <a:pt x="19717" y="179"/>
                  <a:pt x="19635" y="151"/>
                </a:cubicBezTo>
                <a:cubicBezTo>
                  <a:pt x="19475" y="100"/>
                  <a:pt x="19315" y="52"/>
                  <a:pt x="19155" y="0"/>
                </a:cubicBezTo>
                <a:lnTo>
                  <a:pt x="6401" y="0"/>
                </a:lnTo>
                <a:cubicBezTo>
                  <a:pt x="6368" y="100"/>
                  <a:pt x="6329" y="175"/>
                  <a:pt x="6308" y="291"/>
                </a:cubicBezTo>
                <a:cubicBezTo>
                  <a:pt x="6293" y="378"/>
                  <a:pt x="6277" y="462"/>
                  <a:pt x="6262" y="549"/>
                </a:cubicBezTo>
                <a:cubicBezTo>
                  <a:pt x="6250" y="617"/>
                  <a:pt x="6238" y="685"/>
                  <a:pt x="6226" y="752"/>
                </a:cubicBezTo>
                <a:cubicBezTo>
                  <a:pt x="6208" y="860"/>
                  <a:pt x="6184" y="868"/>
                  <a:pt x="6148" y="947"/>
                </a:cubicBezTo>
                <a:cubicBezTo>
                  <a:pt x="6087" y="1083"/>
                  <a:pt x="6036" y="1230"/>
                  <a:pt x="5976" y="1369"/>
                </a:cubicBezTo>
                <a:cubicBezTo>
                  <a:pt x="5897" y="1552"/>
                  <a:pt x="5795" y="1731"/>
                  <a:pt x="5722" y="1918"/>
                </a:cubicBezTo>
                <a:cubicBezTo>
                  <a:pt x="5559" y="2356"/>
                  <a:pt x="5496" y="2838"/>
                  <a:pt x="5330" y="3276"/>
                </a:cubicBezTo>
                <a:cubicBezTo>
                  <a:pt x="5230" y="3542"/>
                  <a:pt x="5116" y="3805"/>
                  <a:pt x="4974" y="4060"/>
                </a:cubicBezTo>
                <a:cubicBezTo>
                  <a:pt x="4859" y="4267"/>
                  <a:pt x="4690" y="4442"/>
                  <a:pt x="4545" y="4617"/>
                </a:cubicBezTo>
                <a:cubicBezTo>
                  <a:pt x="4482" y="4693"/>
                  <a:pt x="4415" y="4764"/>
                  <a:pt x="4340" y="4824"/>
                </a:cubicBezTo>
                <a:cubicBezTo>
                  <a:pt x="4277" y="4876"/>
                  <a:pt x="4216" y="4943"/>
                  <a:pt x="4150" y="4983"/>
                </a:cubicBezTo>
                <a:cubicBezTo>
                  <a:pt x="4095" y="5015"/>
                  <a:pt x="4053" y="4999"/>
                  <a:pt x="3999" y="5019"/>
                </a:cubicBezTo>
                <a:cubicBezTo>
                  <a:pt x="3954" y="5039"/>
                  <a:pt x="3905" y="5091"/>
                  <a:pt x="3860" y="5118"/>
                </a:cubicBezTo>
                <a:cubicBezTo>
                  <a:pt x="3821" y="5142"/>
                  <a:pt x="3773" y="5158"/>
                  <a:pt x="3733" y="5170"/>
                </a:cubicBezTo>
                <a:cubicBezTo>
                  <a:pt x="3619" y="5202"/>
                  <a:pt x="3477" y="5202"/>
                  <a:pt x="3362" y="5206"/>
                </a:cubicBezTo>
                <a:cubicBezTo>
                  <a:pt x="3250" y="5210"/>
                  <a:pt x="3148" y="5170"/>
                  <a:pt x="3036" y="5134"/>
                </a:cubicBezTo>
                <a:cubicBezTo>
                  <a:pt x="2927" y="5099"/>
                  <a:pt x="2795" y="5087"/>
                  <a:pt x="2692" y="5027"/>
                </a:cubicBezTo>
                <a:cubicBezTo>
                  <a:pt x="2626" y="4991"/>
                  <a:pt x="2592" y="4935"/>
                  <a:pt x="2520" y="4907"/>
                </a:cubicBezTo>
                <a:cubicBezTo>
                  <a:pt x="2460" y="4884"/>
                  <a:pt x="2423" y="4868"/>
                  <a:pt x="2366" y="4832"/>
                </a:cubicBezTo>
                <a:cubicBezTo>
                  <a:pt x="2245" y="4748"/>
                  <a:pt x="2113" y="4689"/>
                  <a:pt x="1995" y="4609"/>
                </a:cubicBezTo>
                <a:cubicBezTo>
                  <a:pt x="1766" y="4454"/>
                  <a:pt x="1515" y="4322"/>
                  <a:pt x="1271" y="4203"/>
                </a:cubicBezTo>
                <a:cubicBezTo>
                  <a:pt x="1123" y="4131"/>
                  <a:pt x="999" y="4060"/>
                  <a:pt x="842" y="4012"/>
                </a:cubicBezTo>
                <a:cubicBezTo>
                  <a:pt x="727" y="3976"/>
                  <a:pt x="613" y="3940"/>
                  <a:pt x="498" y="3904"/>
                </a:cubicBezTo>
                <a:cubicBezTo>
                  <a:pt x="398" y="3873"/>
                  <a:pt x="281" y="3813"/>
                  <a:pt x="181" y="3809"/>
                </a:cubicBezTo>
                <a:cubicBezTo>
                  <a:pt x="145" y="3809"/>
                  <a:pt x="94" y="3821"/>
                  <a:pt x="54" y="3825"/>
                </a:cubicBezTo>
                <a:cubicBezTo>
                  <a:pt x="36" y="3825"/>
                  <a:pt x="18" y="3829"/>
                  <a:pt x="0" y="3829"/>
                </a:cubicBezTo>
                <a:lnTo>
                  <a:pt x="0" y="5039"/>
                </a:lnTo>
                <a:cubicBezTo>
                  <a:pt x="97" y="4927"/>
                  <a:pt x="199" y="4836"/>
                  <a:pt x="338" y="4808"/>
                </a:cubicBezTo>
                <a:cubicBezTo>
                  <a:pt x="426" y="4788"/>
                  <a:pt x="501" y="4764"/>
                  <a:pt x="592" y="4796"/>
                </a:cubicBezTo>
                <a:cubicBezTo>
                  <a:pt x="685" y="4828"/>
                  <a:pt x="782" y="4852"/>
                  <a:pt x="863" y="4903"/>
                </a:cubicBezTo>
                <a:cubicBezTo>
                  <a:pt x="990" y="4987"/>
                  <a:pt x="1174" y="5174"/>
                  <a:pt x="1231" y="5365"/>
                </a:cubicBezTo>
                <a:cubicBezTo>
                  <a:pt x="1259" y="5461"/>
                  <a:pt x="1289" y="5580"/>
                  <a:pt x="1310" y="5684"/>
                </a:cubicBezTo>
                <a:cubicBezTo>
                  <a:pt x="1328" y="5779"/>
                  <a:pt x="1388" y="5902"/>
                  <a:pt x="1355" y="6002"/>
                </a:cubicBezTo>
                <a:cubicBezTo>
                  <a:pt x="1271" y="6444"/>
                  <a:pt x="1141" y="6651"/>
                  <a:pt x="999" y="6810"/>
                </a:cubicBezTo>
                <a:cubicBezTo>
                  <a:pt x="933" y="6886"/>
                  <a:pt x="851" y="6937"/>
                  <a:pt x="767" y="6965"/>
                </a:cubicBezTo>
                <a:cubicBezTo>
                  <a:pt x="733" y="6977"/>
                  <a:pt x="688" y="7009"/>
                  <a:pt x="655" y="7013"/>
                </a:cubicBezTo>
                <a:cubicBezTo>
                  <a:pt x="619" y="7013"/>
                  <a:pt x="592" y="6989"/>
                  <a:pt x="555" y="6989"/>
                </a:cubicBezTo>
                <a:cubicBezTo>
                  <a:pt x="537" y="6989"/>
                  <a:pt x="522" y="7013"/>
                  <a:pt x="510" y="7013"/>
                </a:cubicBezTo>
                <a:cubicBezTo>
                  <a:pt x="456" y="7009"/>
                  <a:pt x="398" y="6969"/>
                  <a:pt x="344" y="6969"/>
                </a:cubicBezTo>
                <a:cubicBezTo>
                  <a:pt x="299" y="6969"/>
                  <a:pt x="284" y="6993"/>
                  <a:pt x="235" y="6985"/>
                </a:cubicBezTo>
                <a:cubicBezTo>
                  <a:pt x="142" y="6969"/>
                  <a:pt x="75" y="6925"/>
                  <a:pt x="3" y="6866"/>
                </a:cubicBezTo>
                <a:lnTo>
                  <a:pt x="3" y="8000"/>
                </a:lnTo>
                <a:cubicBezTo>
                  <a:pt x="190" y="8076"/>
                  <a:pt x="416" y="8119"/>
                  <a:pt x="582" y="8115"/>
                </a:cubicBezTo>
                <a:cubicBezTo>
                  <a:pt x="649" y="8115"/>
                  <a:pt x="703" y="8155"/>
                  <a:pt x="767" y="8163"/>
                </a:cubicBezTo>
                <a:cubicBezTo>
                  <a:pt x="824" y="8167"/>
                  <a:pt x="878" y="8147"/>
                  <a:pt x="939" y="8151"/>
                </a:cubicBezTo>
                <a:cubicBezTo>
                  <a:pt x="1041" y="8159"/>
                  <a:pt x="1123" y="8135"/>
                  <a:pt x="1219" y="8131"/>
                </a:cubicBezTo>
                <a:cubicBezTo>
                  <a:pt x="1434" y="8123"/>
                  <a:pt x="1690" y="8088"/>
                  <a:pt x="1907" y="8151"/>
                </a:cubicBezTo>
                <a:cubicBezTo>
                  <a:pt x="2043" y="8191"/>
                  <a:pt x="2125" y="8159"/>
                  <a:pt x="2260" y="8203"/>
                </a:cubicBezTo>
                <a:cubicBezTo>
                  <a:pt x="2426" y="8259"/>
                  <a:pt x="2589" y="8287"/>
                  <a:pt x="2731" y="8406"/>
                </a:cubicBezTo>
                <a:cubicBezTo>
                  <a:pt x="2816" y="8474"/>
                  <a:pt x="2909" y="8561"/>
                  <a:pt x="2976" y="8649"/>
                </a:cubicBezTo>
                <a:cubicBezTo>
                  <a:pt x="3027" y="8716"/>
                  <a:pt x="3054" y="8812"/>
                  <a:pt x="3103" y="8888"/>
                </a:cubicBezTo>
                <a:cubicBezTo>
                  <a:pt x="3154" y="8963"/>
                  <a:pt x="3193" y="9007"/>
                  <a:pt x="3220" y="9106"/>
                </a:cubicBezTo>
                <a:cubicBezTo>
                  <a:pt x="3241" y="9178"/>
                  <a:pt x="3256" y="9254"/>
                  <a:pt x="3290" y="9317"/>
                </a:cubicBezTo>
                <a:cubicBezTo>
                  <a:pt x="3341" y="9425"/>
                  <a:pt x="3347" y="9485"/>
                  <a:pt x="3371" y="9596"/>
                </a:cubicBezTo>
                <a:cubicBezTo>
                  <a:pt x="3435" y="9875"/>
                  <a:pt x="3525" y="10161"/>
                  <a:pt x="3546" y="10448"/>
                </a:cubicBezTo>
                <a:cubicBezTo>
                  <a:pt x="3576" y="10870"/>
                  <a:pt x="3594" y="11296"/>
                  <a:pt x="3601" y="11713"/>
                </a:cubicBezTo>
                <a:cubicBezTo>
                  <a:pt x="3610" y="12239"/>
                  <a:pt x="3546" y="12768"/>
                  <a:pt x="3582" y="13301"/>
                </a:cubicBezTo>
                <a:cubicBezTo>
                  <a:pt x="3597" y="13524"/>
                  <a:pt x="3561" y="13707"/>
                  <a:pt x="3552" y="13926"/>
                </a:cubicBezTo>
                <a:cubicBezTo>
                  <a:pt x="3549" y="14022"/>
                  <a:pt x="3576" y="14101"/>
                  <a:pt x="3579" y="14189"/>
                </a:cubicBezTo>
                <a:cubicBezTo>
                  <a:pt x="3582" y="14273"/>
                  <a:pt x="3555" y="14344"/>
                  <a:pt x="3558" y="14424"/>
                </a:cubicBezTo>
                <a:cubicBezTo>
                  <a:pt x="3561" y="14515"/>
                  <a:pt x="3561" y="14571"/>
                  <a:pt x="3549" y="14667"/>
                </a:cubicBezTo>
                <a:cubicBezTo>
                  <a:pt x="3519" y="14913"/>
                  <a:pt x="3486" y="15172"/>
                  <a:pt x="3474" y="15423"/>
                </a:cubicBezTo>
                <a:cubicBezTo>
                  <a:pt x="3462" y="15678"/>
                  <a:pt x="3468" y="15944"/>
                  <a:pt x="3419" y="16191"/>
                </a:cubicBezTo>
                <a:cubicBezTo>
                  <a:pt x="3386" y="16358"/>
                  <a:pt x="3413" y="16501"/>
                  <a:pt x="3380" y="16669"/>
                </a:cubicBezTo>
                <a:cubicBezTo>
                  <a:pt x="3329" y="16923"/>
                  <a:pt x="3356" y="17190"/>
                  <a:pt x="3338" y="17449"/>
                </a:cubicBezTo>
                <a:cubicBezTo>
                  <a:pt x="3317" y="17739"/>
                  <a:pt x="3311" y="18109"/>
                  <a:pt x="3371" y="18392"/>
                </a:cubicBezTo>
                <a:cubicBezTo>
                  <a:pt x="3435" y="18683"/>
                  <a:pt x="3492" y="19124"/>
                  <a:pt x="3670" y="19343"/>
                </a:cubicBezTo>
                <a:cubicBezTo>
                  <a:pt x="3748" y="19439"/>
                  <a:pt x="3830" y="19491"/>
                  <a:pt x="3917" y="19574"/>
                </a:cubicBezTo>
                <a:cubicBezTo>
                  <a:pt x="4038" y="19686"/>
                  <a:pt x="4126" y="19793"/>
                  <a:pt x="4270" y="19857"/>
                </a:cubicBezTo>
                <a:cubicBezTo>
                  <a:pt x="4391" y="19908"/>
                  <a:pt x="4485" y="19984"/>
                  <a:pt x="4612" y="20024"/>
                </a:cubicBezTo>
                <a:cubicBezTo>
                  <a:pt x="4762" y="20072"/>
                  <a:pt x="4913" y="20123"/>
                  <a:pt x="5067" y="20167"/>
                </a:cubicBezTo>
                <a:cubicBezTo>
                  <a:pt x="5200" y="20207"/>
                  <a:pt x="5318" y="20183"/>
                  <a:pt x="5454" y="20227"/>
                </a:cubicBezTo>
                <a:cubicBezTo>
                  <a:pt x="5644" y="20291"/>
                  <a:pt x="5834" y="20346"/>
                  <a:pt x="6027" y="20406"/>
                </a:cubicBezTo>
                <a:cubicBezTo>
                  <a:pt x="6510" y="20557"/>
                  <a:pt x="6996" y="20712"/>
                  <a:pt x="7479" y="20864"/>
                </a:cubicBezTo>
                <a:cubicBezTo>
                  <a:pt x="7639" y="20915"/>
                  <a:pt x="7796" y="20963"/>
                  <a:pt x="7956" y="21015"/>
                </a:cubicBezTo>
                <a:cubicBezTo>
                  <a:pt x="8112" y="21067"/>
                  <a:pt x="8248" y="21095"/>
                  <a:pt x="8408" y="21114"/>
                </a:cubicBezTo>
                <a:cubicBezTo>
                  <a:pt x="8556" y="21134"/>
                  <a:pt x="8698" y="21174"/>
                  <a:pt x="8849" y="21174"/>
                </a:cubicBezTo>
                <a:cubicBezTo>
                  <a:pt x="8964" y="21178"/>
                  <a:pt x="9084" y="21158"/>
                  <a:pt x="9199" y="21170"/>
                </a:cubicBezTo>
                <a:cubicBezTo>
                  <a:pt x="9863" y="21250"/>
                  <a:pt x="10515" y="21409"/>
                  <a:pt x="11167" y="21600"/>
                </a:cubicBezTo>
                <a:lnTo>
                  <a:pt x="21600" y="21600"/>
                </a:lnTo>
                <a:lnTo>
                  <a:pt x="21600" y="689"/>
                </a:lnTo>
                <a:cubicBezTo>
                  <a:pt x="21371" y="633"/>
                  <a:pt x="21138" y="569"/>
                  <a:pt x="20912" y="498"/>
                </a:cubicBezTo>
                <a:close/>
                <a:moveTo>
                  <a:pt x="7617" y="19383"/>
                </a:moveTo>
                <a:cubicBezTo>
                  <a:pt x="7587" y="19371"/>
                  <a:pt x="7548" y="19403"/>
                  <a:pt x="7530" y="19347"/>
                </a:cubicBezTo>
                <a:cubicBezTo>
                  <a:pt x="7470" y="19399"/>
                  <a:pt x="7286" y="19296"/>
                  <a:pt x="7216" y="19276"/>
                </a:cubicBezTo>
                <a:cubicBezTo>
                  <a:pt x="7101" y="19240"/>
                  <a:pt x="7017" y="19260"/>
                  <a:pt x="6899" y="19220"/>
                </a:cubicBezTo>
                <a:cubicBezTo>
                  <a:pt x="6628" y="19132"/>
                  <a:pt x="6356" y="19049"/>
                  <a:pt x="6084" y="18961"/>
                </a:cubicBezTo>
                <a:cubicBezTo>
                  <a:pt x="6024" y="18941"/>
                  <a:pt x="5964" y="18929"/>
                  <a:pt x="5906" y="18905"/>
                </a:cubicBezTo>
                <a:cubicBezTo>
                  <a:pt x="5834" y="18878"/>
                  <a:pt x="5783" y="18818"/>
                  <a:pt x="5707" y="18794"/>
                </a:cubicBezTo>
                <a:cubicBezTo>
                  <a:pt x="5650" y="18774"/>
                  <a:pt x="5592" y="18762"/>
                  <a:pt x="5535" y="18742"/>
                </a:cubicBezTo>
                <a:cubicBezTo>
                  <a:pt x="5481" y="18722"/>
                  <a:pt x="5454" y="18679"/>
                  <a:pt x="5408" y="18655"/>
                </a:cubicBezTo>
                <a:cubicBezTo>
                  <a:pt x="5375" y="18639"/>
                  <a:pt x="5333" y="18647"/>
                  <a:pt x="5303" y="18627"/>
                </a:cubicBezTo>
                <a:cubicBezTo>
                  <a:pt x="5288" y="18615"/>
                  <a:pt x="5279" y="18583"/>
                  <a:pt x="5269" y="18579"/>
                </a:cubicBezTo>
                <a:cubicBezTo>
                  <a:pt x="5233" y="18555"/>
                  <a:pt x="5203" y="18527"/>
                  <a:pt x="5173" y="18503"/>
                </a:cubicBezTo>
                <a:cubicBezTo>
                  <a:pt x="5097" y="18444"/>
                  <a:pt x="5022" y="18372"/>
                  <a:pt x="4956" y="18300"/>
                </a:cubicBezTo>
                <a:cubicBezTo>
                  <a:pt x="4699" y="18018"/>
                  <a:pt x="4545" y="17556"/>
                  <a:pt x="4521" y="17138"/>
                </a:cubicBezTo>
                <a:cubicBezTo>
                  <a:pt x="4518" y="17079"/>
                  <a:pt x="4512" y="17019"/>
                  <a:pt x="4518" y="16955"/>
                </a:cubicBezTo>
                <a:cubicBezTo>
                  <a:pt x="4524" y="16900"/>
                  <a:pt x="4554" y="16836"/>
                  <a:pt x="4551" y="16780"/>
                </a:cubicBezTo>
                <a:cubicBezTo>
                  <a:pt x="4551" y="16720"/>
                  <a:pt x="4539" y="16685"/>
                  <a:pt x="4542" y="16621"/>
                </a:cubicBezTo>
                <a:cubicBezTo>
                  <a:pt x="4545" y="16557"/>
                  <a:pt x="4533" y="16498"/>
                  <a:pt x="4536" y="16434"/>
                </a:cubicBezTo>
                <a:cubicBezTo>
                  <a:pt x="4542" y="16370"/>
                  <a:pt x="4572" y="16306"/>
                  <a:pt x="4575" y="16239"/>
                </a:cubicBezTo>
                <a:cubicBezTo>
                  <a:pt x="4578" y="16171"/>
                  <a:pt x="4560" y="16096"/>
                  <a:pt x="4557" y="16028"/>
                </a:cubicBezTo>
                <a:cubicBezTo>
                  <a:pt x="4554" y="15900"/>
                  <a:pt x="4557" y="15789"/>
                  <a:pt x="4569" y="15666"/>
                </a:cubicBezTo>
                <a:cubicBezTo>
                  <a:pt x="4581" y="15530"/>
                  <a:pt x="4572" y="15387"/>
                  <a:pt x="4572" y="15256"/>
                </a:cubicBezTo>
                <a:cubicBezTo>
                  <a:pt x="4572" y="15196"/>
                  <a:pt x="4584" y="15152"/>
                  <a:pt x="4581" y="15097"/>
                </a:cubicBezTo>
                <a:cubicBezTo>
                  <a:pt x="4578" y="15037"/>
                  <a:pt x="4560" y="14969"/>
                  <a:pt x="4560" y="14905"/>
                </a:cubicBezTo>
                <a:cubicBezTo>
                  <a:pt x="4560" y="14794"/>
                  <a:pt x="4563" y="14683"/>
                  <a:pt x="4533" y="14575"/>
                </a:cubicBezTo>
                <a:cubicBezTo>
                  <a:pt x="4506" y="14484"/>
                  <a:pt x="4479" y="14348"/>
                  <a:pt x="4424" y="14269"/>
                </a:cubicBezTo>
                <a:cubicBezTo>
                  <a:pt x="4599" y="14519"/>
                  <a:pt x="4599" y="14531"/>
                  <a:pt x="4599" y="14543"/>
                </a:cubicBezTo>
                <a:cubicBezTo>
                  <a:pt x="4618" y="14555"/>
                  <a:pt x="4636" y="14567"/>
                  <a:pt x="4651" y="14579"/>
                </a:cubicBezTo>
                <a:cubicBezTo>
                  <a:pt x="4639" y="14679"/>
                  <a:pt x="4726" y="14786"/>
                  <a:pt x="4747" y="14878"/>
                </a:cubicBezTo>
                <a:cubicBezTo>
                  <a:pt x="4775" y="14981"/>
                  <a:pt x="4784" y="15093"/>
                  <a:pt x="4799" y="15192"/>
                </a:cubicBezTo>
                <a:cubicBezTo>
                  <a:pt x="4814" y="15296"/>
                  <a:pt x="4835" y="15415"/>
                  <a:pt x="4841" y="15514"/>
                </a:cubicBezTo>
                <a:cubicBezTo>
                  <a:pt x="4844" y="15590"/>
                  <a:pt x="4838" y="15658"/>
                  <a:pt x="4844" y="15733"/>
                </a:cubicBezTo>
                <a:cubicBezTo>
                  <a:pt x="4850" y="15805"/>
                  <a:pt x="4871" y="15881"/>
                  <a:pt x="4874" y="15948"/>
                </a:cubicBezTo>
                <a:cubicBezTo>
                  <a:pt x="4883" y="16155"/>
                  <a:pt x="4904" y="16382"/>
                  <a:pt x="4925" y="16585"/>
                </a:cubicBezTo>
                <a:cubicBezTo>
                  <a:pt x="4934" y="16693"/>
                  <a:pt x="4953" y="16840"/>
                  <a:pt x="4989" y="16943"/>
                </a:cubicBezTo>
                <a:cubicBezTo>
                  <a:pt x="5019" y="17035"/>
                  <a:pt x="5067" y="17126"/>
                  <a:pt x="5094" y="17218"/>
                </a:cubicBezTo>
                <a:cubicBezTo>
                  <a:pt x="5113" y="17282"/>
                  <a:pt x="5119" y="17305"/>
                  <a:pt x="5146" y="17365"/>
                </a:cubicBezTo>
                <a:cubicBezTo>
                  <a:pt x="5179" y="17433"/>
                  <a:pt x="5218" y="17493"/>
                  <a:pt x="5254" y="17556"/>
                </a:cubicBezTo>
                <a:cubicBezTo>
                  <a:pt x="5303" y="17644"/>
                  <a:pt x="5360" y="17700"/>
                  <a:pt x="5417" y="17779"/>
                </a:cubicBezTo>
                <a:cubicBezTo>
                  <a:pt x="5550" y="17966"/>
                  <a:pt x="5698" y="18129"/>
                  <a:pt x="5876" y="18245"/>
                </a:cubicBezTo>
                <a:cubicBezTo>
                  <a:pt x="5921" y="18273"/>
                  <a:pt x="5967" y="18293"/>
                  <a:pt x="6009" y="18320"/>
                </a:cubicBezTo>
                <a:cubicBezTo>
                  <a:pt x="6048" y="18348"/>
                  <a:pt x="6075" y="18360"/>
                  <a:pt x="6127" y="18380"/>
                </a:cubicBezTo>
                <a:cubicBezTo>
                  <a:pt x="6187" y="18404"/>
                  <a:pt x="6187" y="18432"/>
                  <a:pt x="6235" y="18464"/>
                </a:cubicBezTo>
                <a:cubicBezTo>
                  <a:pt x="6274" y="18492"/>
                  <a:pt x="6326" y="18484"/>
                  <a:pt x="6365" y="18511"/>
                </a:cubicBezTo>
                <a:cubicBezTo>
                  <a:pt x="6380" y="18523"/>
                  <a:pt x="6398" y="18551"/>
                  <a:pt x="6416" y="18563"/>
                </a:cubicBezTo>
                <a:cubicBezTo>
                  <a:pt x="6434" y="18575"/>
                  <a:pt x="6462" y="18575"/>
                  <a:pt x="6483" y="18587"/>
                </a:cubicBezTo>
                <a:cubicBezTo>
                  <a:pt x="6501" y="18599"/>
                  <a:pt x="6498" y="18627"/>
                  <a:pt x="6516" y="18635"/>
                </a:cubicBezTo>
                <a:cubicBezTo>
                  <a:pt x="6537" y="18647"/>
                  <a:pt x="6564" y="18647"/>
                  <a:pt x="6582" y="18659"/>
                </a:cubicBezTo>
                <a:cubicBezTo>
                  <a:pt x="6622" y="18687"/>
                  <a:pt x="6652" y="18714"/>
                  <a:pt x="6694" y="18742"/>
                </a:cubicBezTo>
                <a:cubicBezTo>
                  <a:pt x="6730" y="18766"/>
                  <a:pt x="6754" y="18798"/>
                  <a:pt x="6788" y="18822"/>
                </a:cubicBezTo>
                <a:cubicBezTo>
                  <a:pt x="6830" y="18850"/>
                  <a:pt x="6881" y="18858"/>
                  <a:pt x="6923" y="18886"/>
                </a:cubicBezTo>
                <a:cubicBezTo>
                  <a:pt x="6960" y="18909"/>
                  <a:pt x="6996" y="18925"/>
                  <a:pt x="7038" y="18949"/>
                </a:cubicBezTo>
                <a:cubicBezTo>
                  <a:pt x="7123" y="18997"/>
                  <a:pt x="7207" y="19100"/>
                  <a:pt x="7283" y="19148"/>
                </a:cubicBezTo>
                <a:cubicBezTo>
                  <a:pt x="7358" y="19200"/>
                  <a:pt x="7427" y="19248"/>
                  <a:pt x="7503" y="19296"/>
                </a:cubicBezTo>
                <a:cubicBezTo>
                  <a:pt x="7554" y="19331"/>
                  <a:pt x="7705" y="19351"/>
                  <a:pt x="7738" y="19419"/>
                </a:cubicBezTo>
                <a:cubicBezTo>
                  <a:pt x="7690" y="19455"/>
                  <a:pt x="7663" y="19403"/>
                  <a:pt x="7617" y="19383"/>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2686050" y="365125"/>
            <a:ext cx="58293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2235200" y="1825625"/>
            <a:ext cx="6280150" cy="4351338"/>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alphaModFix amt="75000"/>
            <a:lum/>
          </a:blip>
          <a:srcRect/>
          <a:stretch>
            <a:fillRect/>
          </a:stretch>
        </a:blip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E4705627-C297-294D-A3DA-A7C897E7FD3C}"/>
              </a:ext>
            </a:extLst>
          </p:cNvPr>
          <p:cNvSpPr/>
          <p:nvPr userDrawn="1"/>
        </p:nvSpPr>
        <p:spPr>
          <a:xfrm>
            <a:off x="0" y="497715"/>
            <a:ext cx="8402639" cy="6360285"/>
          </a:xfrm>
          <a:custGeom>
            <a:avLst/>
            <a:gdLst/>
            <a:ahLst/>
            <a:cxnLst>
              <a:cxn ang="0">
                <a:pos x="wd2" y="hd2"/>
              </a:cxn>
              <a:cxn ang="5400000">
                <a:pos x="wd2" y="hd2"/>
              </a:cxn>
              <a:cxn ang="10800000">
                <a:pos x="wd2" y="hd2"/>
              </a:cxn>
              <a:cxn ang="16200000">
                <a:pos x="wd2" y="hd2"/>
              </a:cxn>
            </a:cxnLst>
            <a:rect l="0" t="0" r="r" b="b"/>
            <a:pathLst>
              <a:path w="21591" h="21592" extrusionOk="0">
                <a:moveTo>
                  <a:pt x="21466" y="5769"/>
                </a:moveTo>
                <a:cubicBezTo>
                  <a:pt x="21362" y="5442"/>
                  <a:pt x="21300" y="5049"/>
                  <a:pt x="21055" y="4864"/>
                </a:cubicBezTo>
                <a:cubicBezTo>
                  <a:pt x="20951" y="4782"/>
                  <a:pt x="20830" y="4717"/>
                  <a:pt x="20712" y="4657"/>
                </a:cubicBezTo>
                <a:cubicBezTo>
                  <a:pt x="20592" y="4597"/>
                  <a:pt x="20510" y="4588"/>
                  <a:pt x="20380" y="4588"/>
                </a:cubicBezTo>
                <a:cubicBezTo>
                  <a:pt x="20197" y="4588"/>
                  <a:pt x="20014" y="4661"/>
                  <a:pt x="19831" y="4717"/>
                </a:cubicBezTo>
                <a:cubicBezTo>
                  <a:pt x="19665" y="4769"/>
                  <a:pt x="19446" y="4911"/>
                  <a:pt x="19316" y="5041"/>
                </a:cubicBezTo>
                <a:cubicBezTo>
                  <a:pt x="19273" y="5084"/>
                  <a:pt x="19228" y="5088"/>
                  <a:pt x="19185" y="5123"/>
                </a:cubicBezTo>
                <a:cubicBezTo>
                  <a:pt x="19146" y="5153"/>
                  <a:pt x="19123" y="5200"/>
                  <a:pt x="19084" y="5235"/>
                </a:cubicBezTo>
                <a:cubicBezTo>
                  <a:pt x="19019" y="5291"/>
                  <a:pt x="18976" y="5355"/>
                  <a:pt x="18918" y="5416"/>
                </a:cubicBezTo>
                <a:cubicBezTo>
                  <a:pt x="18790" y="5549"/>
                  <a:pt x="18647" y="5726"/>
                  <a:pt x="18490" y="5817"/>
                </a:cubicBezTo>
                <a:cubicBezTo>
                  <a:pt x="18392" y="5873"/>
                  <a:pt x="18356" y="5942"/>
                  <a:pt x="18255" y="5998"/>
                </a:cubicBezTo>
                <a:cubicBezTo>
                  <a:pt x="18134" y="6062"/>
                  <a:pt x="18027" y="6144"/>
                  <a:pt x="17896" y="6157"/>
                </a:cubicBezTo>
                <a:cubicBezTo>
                  <a:pt x="17821" y="6166"/>
                  <a:pt x="17733" y="6170"/>
                  <a:pt x="17661" y="6157"/>
                </a:cubicBezTo>
                <a:cubicBezTo>
                  <a:pt x="17606" y="6149"/>
                  <a:pt x="17557" y="6101"/>
                  <a:pt x="17501" y="6088"/>
                </a:cubicBezTo>
                <a:cubicBezTo>
                  <a:pt x="17443" y="6071"/>
                  <a:pt x="17403" y="6067"/>
                  <a:pt x="17351" y="6024"/>
                </a:cubicBezTo>
                <a:cubicBezTo>
                  <a:pt x="17312" y="5993"/>
                  <a:pt x="17279" y="5955"/>
                  <a:pt x="17237" y="5933"/>
                </a:cubicBezTo>
                <a:cubicBezTo>
                  <a:pt x="17168" y="5899"/>
                  <a:pt x="17146" y="5864"/>
                  <a:pt x="17090" y="5812"/>
                </a:cubicBezTo>
                <a:cubicBezTo>
                  <a:pt x="16956" y="5679"/>
                  <a:pt x="16800" y="5558"/>
                  <a:pt x="16689" y="5394"/>
                </a:cubicBezTo>
                <a:cubicBezTo>
                  <a:pt x="16526" y="5153"/>
                  <a:pt x="16369" y="4903"/>
                  <a:pt x="16219" y="4648"/>
                </a:cubicBezTo>
                <a:cubicBezTo>
                  <a:pt x="16033" y="4329"/>
                  <a:pt x="15889" y="3967"/>
                  <a:pt x="15684" y="3661"/>
                </a:cubicBezTo>
                <a:cubicBezTo>
                  <a:pt x="15599" y="3532"/>
                  <a:pt x="15556" y="3398"/>
                  <a:pt x="15488" y="3260"/>
                </a:cubicBezTo>
                <a:cubicBezTo>
                  <a:pt x="15458" y="3200"/>
                  <a:pt x="15413" y="3169"/>
                  <a:pt x="15380" y="3118"/>
                </a:cubicBezTo>
                <a:cubicBezTo>
                  <a:pt x="15351" y="3070"/>
                  <a:pt x="15341" y="3010"/>
                  <a:pt x="15312" y="2958"/>
                </a:cubicBezTo>
                <a:cubicBezTo>
                  <a:pt x="15279" y="2902"/>
                  <a:pt x="15259" y="2868"/>
                  <a:pt x="15233" y="2807"/>
                </a:cubicBezTo>
                <a:cubicBezTo>
                  <a:pt x="15165" y="2639"/>
                  <a:pt x="15099" y="2458"/>
                  <a:pt x="15018" y="2294"/>
                </a:cubicBezTo>
                <a:cubicBezTo>
                  <a:pt x="14936" y="2130"/>
                  <a:pt x="14842" y="1971"/>
                  <a:pt x="14786" y="1790"/>
                </a:cubicBezTo>
                <a:cubicBezTo>
                  <a:pt x="14750" y="1669"/>
                  <a:pt x="14682" y="1596"/>
                  <a:pt x="14646" y="1475"/>
                </a:cubicBezTo>
                <a:cubicBezTo>
                  <a:pt x="14590" y="1290"/>
                  <a:pt x="14483" y="1139"/>
                  <a:pt x="14404" y="971"/>
                </a:cubicBezTo>
                <a:cubicBezTo>
                  <a:pt x="14316" y="781"/>
                  <a:pt x="14192" y="548"/>
                  <a:pt x="14058" y="410"/>
                </a:cubicBezTo>
                <a:cubicBezTo>
                  <a:pt x="13918" y="268"/>
                  <a:pt x="13732" y="31"/>
                  <a:pt x="13546" y="5"/>
                </a:cubicBezTo>
                <a:cubicBezTo>
                  <a:pt x="13465" y="-8"/>
                  <a:pt x="13396" y="9"/>
                  <a:pt x="13314" y="14"/>
                </a:cubicBezTo>
                <a:cubicBezTo>
                  <a:pt x="13203" y="18"/>
                  <a:pt x="13112" y="5"/>
                  <a:pt x="12998" y="52"/>
                </a:cubicBezTo>
                <a:cubicBezTo>
                  <a:pt x="12906" y="91"/>
                  <a:pt x="12822" y="104"/>
                  <a:pt x="12730" y="156"/>
                </a:cubicBezTo>
                <a:cubicBezTo>
                  <a:pt x="12623" y="221"/>
                  <a:pt x="12512" y="277"/>
                  <a:pt x="12401" y="341"/>
                </a:cubicBezTo>
                <a:cubicBezTo>
                  <a:pt x="12306" y="397"/>
                  <a:pt x="12241" y="484"/>
                  <a:pt x="12143" y="535"/>
                </a:cubicBezTo>
                <a:cubicBezTo>
                  <a:pt x="12006" y="613"/>
                  <a:pt x="11869" y="690"/>
                  <a:pt x="11728" y="768"/>
                </a:cubicBezTo>
                <a:cubicBezTo>
                  <a:pt x="11379" y="966"/>
                  <a:pt x="11030" y="1160"/>
                  <a:pt x="10681" y="1359"/>
                </a:cubicBezTo>
                <a:cubicBezTo>
                  <a:pt x="10567" y="1423"/>
                  <a:pt x="10452" y="1488"/>
                  <a:pt x="10338" y="1553"/>
                </a:cubicBezTo>
                <a:cubicBezTo>
                  <a:pt x="10224" y="1613"/>
                  <a:pt x="10129" y="1682"/>
                  <a:pt x="10028" y="1764"/>
                </a:cubicBezTo>
                <a:cubicBezTo>
                  <a:pt x="9930" y="1842"/>
                  <a:pt x="9829" y="1902"/>
                  <a:pt x="9738" y="1992"/>
                </a:cubicBezTo>
                <a:cubicBezTo>
                  <a:pt x="9666" y="2061"/>
                  <a:pt x="9601" y="2143"/>
                  <a:pt x="9522" y="2204"/>
                </a:cubicBezTo>
                <a:cubicBezTo>
                  <a:pt x="8687" y="2876"/>
                  <a:pt x="7767" y="3351"/>
                  <a:pt x="6863" y="3859"/>
                </a:cubicBezTo>
                <a:cubicBezTo>
                  <a:pt x="6399" y="4122"/>
                  <a:pt x="5936" y="4381"/>
                  <a:pt x="5473" y="4644"/>
                </a:cubicBezTo>
                <a:cubicBezTo>
                  <a:pt x="5032" y="4894"/>
                  <a:pt x="4608" y="5174"/>
                  <a:pt x="4167" y="5429"/>
                </a:cubicBezTo>
                <a:cubicBezTo>
                  <a:pt x="3929" y="5567"/>
                  <a:pt x="3658" y="5679"/>
                  <a:pt x="3407" y="5765"/>
                </a:cubicBezTo>
                <a:cubicBezTo>
                  <a:pt x="3126" y="5860"/>
                  <a:pt x="2859" y="6015"/>
                  <a:pt x="2591" y="6162"/>
                </a:cubicBezTo>
                <a:cubicBezTo>
                  <a:pt x="2213" y="6373"/>
                  <a:pt x="1837" y="6558"/>
                  <a:pt x="1433" y="6666"/>
                </a:cubicBezTo>
                <a:cubicBezTo>
                  <a:pt x="1048" y="6769"/>
                  <a:pt x="679" y="7041"/>
                  <a:pt x="317" y="7244"/>
                </a:cubicBezTo>
                <a:cubicBezTo>
                  <a:pt x="215" y="7300"/>
                  <a:pt x="108" y="7356"/>
                  <a:pt x="0" y="7412"/>
                </a:cubicBezTo>
                <a:lnTo>
                  <a:pt x="0" y="12879"/>
                </a:lnTo>
                <a:cubicBezTo>
                  <a:pt x="264" y="13698"/>
                  <a:pt x="529" y="14517"/>
                  <a:pt x="793" y="15336"/>
                </a:cubicBezTo>
                <a:cubicBezTo>
                  <a:pt x="1054" y="16147"/>
                  <a:pt x="1318" y="16962"/>
                  <a:pt x="1579" y="17772"/>
                </a:cubicBezTo>
                <a:cubicBezTo>
                  <a:pt x="1717" y="18208"/>
                  <a:pt x="1893" y="18613"/>
                  <a:pt x="2030" y="19048"/>
                </a:cubicBezTo>
                <a:cubicBezTo>
                  <a:pt x="2111" y="19298"/>
                  <a:pt x="2190" y="19553"/>
                  <a:pt x="2275" y="19803"/>
                </a:cubicBezTo>
                <a:cubicBezTo>
                  <a:pt x="2330" y="19971"/>
                  <a:pt x="2346" y="20148"/>
                  <a:pt x="2402" y="20316"/>
                </a:cubicBezTo>
                <a:cubicBezTo>
                  <a:pt x="2474" y="20531"/>
                  <a:pt x="2542" y="20751"/>
                  <a:pt x="2614" y="20971"/>
                </a:cubicBezTo>
                <a:cubicBezTo>
                  <a:pt x="2679" y="21178"/>
                  <a:pt x="2748" y="21385"/>
                  <a:pt x="2813" y="21592"/>
                </a:cubicBezTo>
                <a:lnTo>
                  <a:pt x="3652" y="21592"/>
                </a:lnTo>
                <a:cubicBezTo>
                  <a:pt x="3632" y="21532"/>
                  <a:pt x="3613" y="21476"/>
                  <a:pt x="3596" y="21415"/>
                </a:cubicBezTo>
                <a:cubicBezTo>
                  <a:pt x="3583" y="21376"/>
                  <a:pt x="3557" y="21325"/>
                  <a:pt x="3551" y="21282"/>
                </a:cubicBezTo>
                <a:cubicBezTo>
                  <a:pt x="3544" y="21238"/>
                  <a:pt x="3557" y="21221"/>
                  <a:pt x="3547" y="21174"/>
                </a:cubicBezTo>
                <a:cubicBezTo>
                  <a:pt x="3537" y="21135"/>
                  <a:pt x="3515" y="21101"/>
                  <a:pt x="3508" y="21062"/>
                </a:cubicBezTo>
                <a:cubicBezTo>
                  <a:pt x="3505" y="21032"/>
                  <a:pt x="3515" y="20997"/>
                  <a:pt x="3508" y="20971"/>
                </a:cubicBezTo>
                <a:cubicBezTo>
                  <a:pt x="3554" y="21126"/>
                  <a:pt x="3596" y="21320"/>
                  <a:pt x="3668" y="21454"/>
                </a:cubicBezTo>
                <a:cubicBezTo>
                  <a:pt x="3688" y="21489"/>
                  <a:pt x="3704" y="21489"/>
                  <a:pt x="3723" y="21536"/>
                </a:cubicBezTo>
                <a:cubicBezTo>
                  <a:pt x="3730" y="21558"/>
                  <a:pt x="3737" y="21575"/>
                  <a:pt x="3743" y="21588"/>
                </a:cubicBezTo>
                <a:lnTo>
                  <a:pt x="10051" y="21588"/>
                </a:lnTo>
                <a:cubicBezTo>
                  <a:pt x="10097" y="21545"/>
                  <a:pt x="10142" y="21501"/>
                  <a:pt x="10191" y="21471"/>
                </a:cubicBezTo>
                <a:cubicBezTo>
                  <a:pt x="10250" y="21437"/>
                  <a:pt x="10309" y="21407"/>
                  <a:pt x="10368" y="21376"/>
                </a:cubicBezTo>
                <a:cubicBezTo>
                  <a:pt x="10521" y="21290"/>
                  <a:pt x="10674" y="21204"/>
                  <a:pt x="10831" y="21118"/>
                </a:cubicBezTo>
                <a:cubicBezTo>
                  <a:pt x="11399" y="20799"/>
                  <a:pt x="11970" y="20475"/>
                  <a:pt x="12538" y="20156"/>
                </a:cubicBezTo>
                <a:cubicBezTo>
                  <a:pt x="13099" y="19842"/>
                  <a:pt x="13664" y="19570"/>
                  <a:pt x="14225" y="19255"/>
                </a:cubicBezTo>
                <a:cubicBezTo>
                  <a:pt x="14607" y="19040"/>
                  <a:pt x="14988" y="18833"/>
                  <a:pt x="15367" y="18613"/>
                </a:cubicBezTo>
                <a:cubicBezTo>
                  <a:pt x="15445" y="18570"/>
                  <a:pt x="15501" y="18591"/>
                  <a:pt x="15579" y="18544"/>
                </a:cubicBezTo>
                <a:cubicBezTo>
                  <a:pt x="15697" y="18475"/>
                  <a:pt x="15821" y="18458"/>
                  <a:pt x="15941" y="18389"/>
                </a:cubicBezTo>
                <a:cubicBezTo>
                  <a:pt x="16111" y="18289"/>
                  <a:pt x="16278" y="18251"/>
                  <a:pt x="16450" y="18152"/>
                </a:cubicBezTo>
                <a:cubicBezTo>
                  <a:pt x="16777" y="17970"/>
                  <a:pt x="17100" y="17785"/>
                  <a:pt x="17426" y="17604"/>
                </a:cubicBezTo>
                <a:cubicBezTo>
                  <a:pt x="17586" y="17513"/>
                  <a:pt x="17746" y="17423"/>
                  <a:pt x="17906" y="17332"/>
                </a:cubicBezTo>
                <a:cubicBezTo>
                  <a:pt x="17984" y="17289"/>
                  <a:pt x="18063" y="17250"/>
                  <a:pt x="18138" y="17203"/>
                </a:cubicBezTo>
                <a:cubicBezTo>
                  <a:pt x="18177" y="17177"/>
                  <a:pt x="18190" y="17147"/>
                  <a:pt x="18216" y="17121"/>
                </a:cubicBezTo>
                <a:cubicBezTo>
                  <a:pt x="18252" y="17082"/>
                  <a:pt x="18294" y="17069"/>
                  <a:pt x="18337" y="17043"/>
                </a:cubicBezTo>
                <a:cubicBezTo>
                  <a:pt x="18405" y="17000"/>
                  <a:pt x="18484" y="16923"/>
                  <a:pt x="18542" y="16867"/>
                </a:cubicBezTo>
                <a:cubicBezTo>
                  <a:pt x="18594" y="16815"/>
                  <a:pt x="18643" y="16733"/>
                  <a:pt x="18689" y="16660"/>
                </a:cubicBezTo>
                <a:cubicBezTo>
                  <a:pt x="18780" y="16513"/>
                  <a:pt x="18842" y="16358"/>
                  <a:pt x="18898" y="16181"/>
                </a:cubicBezTo>
                <a:cubicBezTo>
                  <a:pt x="18960" y="15992"/>
                  <a:pt x="18963" y="15815"/>
                  <a:pt x="18944" y="15625"/>
                </a:cubicBezTo>
                <a:cubicBezTo>
                  <a:pt x="18927" y="15466"/>
                  <a:pt x="18963" y="15293"/>
                  <a:pt x="18927" y="15129"/>
                </a:cubicBezTo>
                <a:cubicBezTo>
                  <a:pt x="18888" y="14944"/>
                  <a:pt x="18797" y="14776"/>
                  <a:pt x="18764" y="14586"/>
                </a:cubicBezTo>
                <a:cubicBezTo>
                  <a:pt x="18748" y="14491"/>
                  <a:pt x="18738" y="14405"/>
                  <a:pt x="18705" y="14310"/>
                </a:cubicBezTo>
                <a:cubicBezTo>
                  <a:pt x="18683" y="14245"/>
                  <a:pt x="18653" y="14176"/>
                  <a:pt x="18640" y="14112"/>
                </a:cubicBezTo>
                <a:cubicBezTo>
                  <a:pt x="18601" y="13926"/>
                  <a:pt x="18575" y="13728"/>
                  <a:pt x="18539" y="13543"/>
                </a:cubicBezTo>
                <a:cubicBezTo>
                  <a:pt x="18523" y="13452"/>
                  <a:pt x="18523" y="13379"/>
                  <a:pt x="18493" y="13288"/>
                </a:cubicBezTo>
                <a:cubicBezTo>
                  <a:pt x="18474" y="13228"/>
                  <a:pt x="18451" y="13163"/>
                  <a:pt x="18431" y="13103"/>
                </a:cubicBezTo>
                <a:cubicBezTo>
                  <a:pt x="18415" y="13055"/>
                  <a:pt x="18402" y="13004"/>
                  <a:pt x="18386" y="12956"/>
                </a:cubicBezTo>
                <a:cubicBezTo>
                  <a:pt x="18360" y="12879"/>
                  <a:pt x="18373" y="12861"/>
                  <a:pt x="18366" y="12788"/>
                </a:cubicBezTo>
                <a:cubicBezTo>
                  <a:pt x="18356" y="12672"/>
                  <a:pt x="18337" y="12547"/>
                  <a:pt x="18327" y="12426"/>
                </a:cubicBezTo>
                <a:cubicBezTo>
                  <a:pt x="18311" y="12266"/>
                  <a:pt x="18314" y="12094"/>
                  <a:pt x="18291" y="11935"/>
                </a:cubicBezTo>
                <a:cubicBezTo>
                  <a:pt x="18242" y="11568"/>
                  <a:pt x="18111" y="11232"/>
                  <a:pt x="18063" y="10865"/>
                </a:cubicBezTo>
                <a:cubicBezTo>
                  <a:pt x="18033" y="10641"/>
                  <a:pt x="18014" y="10413"/>
                  <a:pt x="18010" y="10171"/>
                </a:cubicBezTo>
                <a:cubicBezTo>
                  <a:pt x="18010" y="9973"/>
                  <a:pt x="18053" y="9766"/>
                  <a:pt x="18082" y="9572"/>
                </a:cubicBezTo>
                <a:cubicBezTo>
                  <a:pt x="18095" y="9486"/>
                  <a:pt x="18111" y="9404"/>
                  <a:pt x="18138" y="9322"/>
                </a:cubicBezTo>
                <a:cubicBezTo>
                  <a:pt x="18160" y="9253"/>
                  <a:pt x="18170" y="9175"/>
                  <a:pt x="18200" y="9111"/>
                </a:cubicBezTo>
                <a:cubicBezTo>
                  <a:pt x="18222" y="9055"/>
                  <a:pt x="18255" y="9046"/>
                  <a:pt x="18278" y="8998"/>
                </a:cubicBezTo>
                <a:cubicBezTo>
                  <a:pt x="18297" y="8960"/>
                  <a:pt x="18311" y="8895"/>
                  <a:pt x="18327" y="8856"/>
                </a:cubicBezTo>
                <a:cubicBezTo>
                  <a:pt x="18343" y="8817"/>
                  <a:pt x="18366" y="8779"/>
                  <a:pt x="18389" y="8748"/>
                </a:cubicBezTo>
                <a:cubicBezTo>
                  <a:pt x="18448" y="8662"/>
                  <a:pt x="18536" y="8576"/>
                  <a:pt x="18604" y="8503"/>
                </a:cubicBezTo>
                <a:cubicBezTo>
                  <a:pt x="18673" y="8434"/>
                  <a:pt x="18748" y="8399"/>
                  <a:pt x="18829" y="8352"/>
                </a:cubicBezTo>
                <a:cubicBezTo>
                  <a:pt x="18908" y="8309"/>
                  <a:pt x="18996" y="8235"/>
                  <a:pt x="19077" y="8209"/>
                </a:cubicBezTo>
                <a:cubicBezTo>
                  <a:pt x="19130" y="8192"/>
                  <a:pt x="19172" y="8205"/>
                  <a:pt x="19224" y="8179"/>
                </a:cubicBezTo>
                <a:cubicBezTo>
                  <a:pt x="19270" y="8158"/>
                  <a:pt x="19296" y="8145"/>
                  <a:pt x="19345" y="8136"/>
                </a:cubicBezTo>
                <a:cubicBezTo>
                  <a:pt x="19449" y="8115"/>
                  <a:pt x="19551" y="8072"/>
                  <a:pt x="19652" y="8050"/>
                </a:cubicBezTo>
                <a:cubicBezTo>
                  <a:pt x="19848" y="8007"/>
                  <a:pt x="20043" y="7938"/>
                  <a:pt x="20236" y="7865"/>
                </a:cubicBezTo>
                <a:cubicBezTo>
                  <a:pt x="20350" y="7821"/>
                  <a:pt x="20451" y="7787"/>
                  <a:pt x="20562" y="7727"/>
                </a:cubicBezTo>
                <a:cubicBezTo>
                  <a:pt x="20644" y="7679"/>
                  <a:pt x="20729" y="7632"/>
                  <a:pt x="20810" y="7589"/>
                </a:cubicBezTo>
                <a:cubicBezTo>
                  <a:pt x="20882" y="7550"/>
                  <a:pt x="20977" y="7515"/>
                  <a:pt x="21039" y="7455"/>
                </a:cubicBezTo>
                <a:cubicBezTo>
                  <a:pt x="21062" y="7433"/>
                  <a:pt x="21088" y="7395"/>
                  <a:pt x="21110" y="7369"/>
                </a:cubicBezTo>
                <a:cubicBezTo>
                  <a:pt x="21150" y="7326"/>
                  <a:pt x="21195" y="7283"/>
                  <a:pt x="21234" y="7239"/>
                </a:cubicBezTo>
                <a:cubicBezTo>
                  <a:pt x="21365" y="7084"/>
                  <a:pt x="21482" y="6886"/>
                  <a:pt x="21541" y="6670"/>
                </a:cubicBezTo>
                <a:cubicBezTo>
                  <a:pt x="21574" y="6541"/>
                  <a:pt x="21587" y="6438"/>
                  <a:pt x="21590" y="6304"/>
                </a:cubicBezTo>
                <a:cubicBezTo>
                  <a:pt x="21600" y="6106"/>
                  <a:pt x="21522" y="5946"/>
                  <a:pt x="21466" y="5769"/>
                </a:cubicBezTo>
                <a:close/>
                <a:moveTo>
                  <a:pt x="14633" y="3501"/>
                </a:moveTo>
                <a:cubicBezTo>
                  <a:pt x="14620" y="3506"/>
                  <a:pt x="14603" y="3510"/>
                  <a:pt x="14590" y="3510"/>
                </a:cubicBezTo>
                <a:cubicBezTo>
                  <a:pt x="14564" y="3441"/>
                  <a:pt x="14473" y="3428"/>
                  <a:pt x="14427" y="3385"/>
                </a:cubicBezTo>
                <a:cubicBezTo>
                  <a:pt x="14375" y="3338"/>
                  <a:pt x="14329" y="3277"/>
                  <a:pt x="14287" y="3221"/>
                </a:cubicBezTo>
                <a:cubicBezTo>
                  <a:pt x="14241" y="3169"/>
                  <a:pt x="14186" y="3105"/>
                  <a:pt x="14150" y="3049"/>
                </a:cubicBezTo>
                <a:cubicBezTo>
                  <a:pt x="14120" y="3006"/>
                  <a:pt x="14101" y="2958"/>
                  <a:pt x="14071" y="2915"/>
                </a:cubicBezTo>
                <a:cubicBezTo>
                  <a:pt x="14042" y="2876"/>
                  <a:pt x="14006" y="2842"/>
                  <a:pt x="13977" y="2799"/>
                </a:cubicBezTo>
                <a:cubicBezTo>
                  <a:pt x="13899" y="2678"/>
                  <a:pt x="13807" y="2553"/>
                  <a:pt x="13726" y="2437"/>
                </a:cubicBezTo>
                <a:cubicBezTo>
                  <a:pt x="13683" y="2376"/>
                  <a:pt x="13621" y="2294"/>
                  <a:pt x="13562" y="2251"/>
                </a:cubicBezTo>
                <a:cubicBezTo>
                  <a:pt x="13510" y="2212"/>
                  <a:pt x="13451" y="2186"/>
                  <a:pt x="13403" y="2143"/>
                </a:cubicBezTo>
                <a:cubicBezTo>
                  <a:pt x="13370" y="2113"/>
                  <a:pt x="13357" y="2100"/>
                  <a:pt x="13321" y="2083"/>
                </a:cubicBezTo>
                <a:cubicBezTo>
                  <a:pt x="13279" y="2061"/>
                  <a:pt x="13233" y="2049"/>
                  <a:pt x="13187" y="2031"/>
                </a:cubicBezTo>
                <a:cubicBezTo>
                  <a:pt x="13125" y="2005"/>
                  <a:pt x="13073" y="2010"/>
                  <a:pt x="13011" y="1992"/>
                </a:cubicBezTo>
                <a:cubicBezTo>
                  <a:pt x="12864" y="1958"/>
                  <a:pt x="12717" y="1945"/>
                  <a:pt x="12567" y="1980"/>
                </a:cubicBezTo>
                <a:cubicBezTo>
                  <a:pt x="12531" y="1988"/>
                  <a:pt x="12495" y="2005"/>
                  <a:pt x="12459" y="2014"/>
                </a:cubicBezTo>
                <a:cubicBezTo>
                  <a:pt x="12424" y="2023"/>
                  <a:pt x="12404" y="2027"/>
                  <a:pt x="12368" y="2049"/>
                </a:cubicBezTo>
                <a:cubicBezTo>
                  <a:pt x="12322" y="2070"/>
                  <a:pt x="12313" y="2053"/>
                  <a:pt x="12273" y="2061"/>
                </a:cubicBezTo>
                <a:cubicBezTo>
                  <a:pt x="12241" y="2070"/>
                  <a:pt x="12211" y="2105"/>
                  <a:pt x="12176" y="2109"/>
                </a:cubicBezTo>
                <a:cubicBezTo>
                  <a:pt x="12162" y="2113"/>
                  <a:pt x="12143" y="2105"/>
                  <a:pt x="12127" y="2109"/>
                </a:cubicBezTo>
                <a:cubicBezTo>
                  <a:pt x="12110" y="2113"/>
                  <a:pt x="12094" y="2130"/>
                  <a:pt x="12078" y="2135"/>
                </a:cubicBezTo>
                <a:cubicBezTo>
                  <a:pt x="12061" y="2139"/>
                  <a:pt x="12055" y="2122"/>
                  <a:pt x="12042" y="2126"/>
                </a:cubicBezTo>
                <a:cubicBezTo>
                  <a:pt x="12025" y="2130"/>
                  <a:pt x="12009" y="2148"/>
                  <a:pt x="11993" y="2152"/>
                </a:cubicBezTo>
                <a:cubicBezTo>
                  <a:pt x="11957" y="2161"/>
                  <a:pt x="11931" y="2161"/>
                  <a:pt x="11895" y="2169"/>
                </a:cubicBezTo>
                <a:cubicBezTo>
                  <a:pt x="11865" y="2178"/>
                  <a:pt x="11839" y="2169"/>
                  <a:pt x="11810" y="2178"/>
                </a:cubicBezTo>
                <a:cubicBezTo>
                  <a:pt x="11774" y="2186"/>
                  <a:pt x="11738" y="2212"/>
                  <a:pt x="11706" y="2221"/>
                </a:cubicBezTo>
                <a:cubicBezTo>
                  <a:pt x="11673" y="2230"/>
                  <a:pt x="11647" y="2243"/>
                  <a:pt x="11614" y="2251"/>
                </a:cubicBezTo>
                <a:cubicBezTo>
                  <a:pt x="11546" y="2273"/>
                  <a:pt x="11458" y="2260"/>
                  <a:pt x="11396" y="2273"/>
                </a:cubicBezTo>
                <a:cubicBezTo>
                  <a:pt x="11330" y="2286"/>
                  <a:pt x="11272" y="2299"/>
                  <a:pt x="11210" y="2312"/>
                </a:cubicBezTo>
                <a:cubicBezTo>
                  <a:pt x="11167" y="2320"/>
                  <a:pt x="11066" y="2398"/>
                  <a:pt x="11024" y="2376"/>
                </a:cubicBezTo>
                <a:cubicBezTo>
                  <a:pt x="11043" y="2324"/>
                  <a:pt x="11076" y="2342"/>
                  <a:pt x="11108" y="2324"/>
                </a:cubicBezTo>
                <a:cubicBezTo>
                  <a:pt x="11131" y="2312"/>
                  <a:pt x="11144" y="2268"/>
                  <a:pt x="11174" y="2294"/>
                </a:cubicBezTo>
                <a:cubicBezTo>
                  <a:pt x="11193" y="2225"/>
                  <a:pt x="11340" y="2178"/>
                  <a:pt x="11392" y="2152"/>
                </a:cubicBezTo>
                <a:cubicBezTo>
                  <a:pt x="11474" y="2105"/>
                  <a:pt x="11520" y="2044"/>
                  <a:pt x="11604" y="1997"/>
                </a:cubicBezTo>
                <a:cubicBezTo>
                  <a:pt x="11800" y="1885"/>
                  <a:pt x="11996" y="1777"/>
                  <a:pt x="12195" y="1665"/>
                </a:cubicBezTo>
                <a:cubicBezTo>
                  <a:pt x="12238" y="1639"/>
                  <a:pt x="12280" y="1613"/>
                  <a:pt x="12326" y="1592"/>
                </a:cubicBezTo>
                <a:cubicBezTo>
                  <a:pt x="12378" y="1566"/>
                  <a:pt x="12433" y="1570"/>
                  <a:pt x="12486" y="1540"/>
                </a:cubicBezTo>
                <a:cubicBezTo>
                  <a:pt x="12528" y="1518"/>
                  <a:pt x="12567" y="1488"/>
                  <a:pt x="12610" y="1467"/>
                </a:cubicBezTo>
                <a:cubicBezTo>
                  <a:pt x="12649" y="1445"/>
                  <a:pt x="12681" y="1458"/>
                  <a:pt x="12717" y="1445"/>
                </a:cubicBezTo>
                <a:cubicBezTo>
                  <a:pt x="12743" y="1436"/>
                  <a:pt x="12766" y="1406"/>
                  <a:pt x="12792" y="1398"/>
                </a:cubicBezTo>
                <a:cubicBezTo>
                  <a:pt x="12805" y="1393"/>
                  <a:pt x="12822" y="1410"/>
                  <a:pt x="12828" y="1406"/>
                </a:cubicBezTo>
                <a:cubicBezTo>
                  <a:pt x="12858" y="1398"/>
                  <a:pt x="12887" y="1398"/>
                  <a:pt x="12913" y="1393"/>
                </a:cubicBezTo>
                <a:cubicBezTo>
                  <a:pt x="12982" y="1385"/>
                  <a:pt x="13053" y="1385"/>
                  <a:pt x="13115" y="1389"/>
                </a:cubicBezTo>
                <a:cubicBezTo>
                  <a:pt x="13370" y="1406"/>
                  <a:pt x="13624" y="1600"/>
                  <a:pt x="13784" y="1842"/>
                </a:cubicBezTo>
                <a:cubicBezTo>
                  <a:pt x="13807" y="1876"/>
                  <a:pt x="13830" y="1911"/>
                  <a:pt x="13850" y="1954"/>
                </a:cubicBezTo>
                <a:cubicBezTo>
                  <a:pt x="13866" y="1992"/>
                  <a:pt x="13869" y="2049"/>
                  <a:pt x="13889" y="2083"/>
                </a:cubicBezTo>
                <a:cubicBezTo>
                  <a:pt x="13908" y="2118"/>
                  <a:pt x="13928" y="2135"/>
                  <a:pt x="13948" y="2178"/>
                </a:cubicBezTo>
                <a:cubicBezTo>
                  <a:pt x="13967" y="2217"/>
                  <a:pt x="13996" y="2247"/>
                  <a:pt x="14016" y="2290"/>
                </a:cubicBezTo>
                <a:cubicBezTo>
                  <a:pt x="14036" y="2333"/>
                  <a:pt x="14039" y="2389"/>
                  <a:pt x="14058" y="2432"/>
                </a:cubicBezTo>
                <a:cubicBezTo>
                  <a:pt x="14081" y="2475"/>
                  <a:pt x="14117" y="2510"/>
                  <a:pt x="14143" y="2553"/>
                </a:cubicBezTo>
                <a:cubicBezTo>
                  <a:pt x="14189" y="2631"/>
                  <a:pt x="14225" y="2700"/>
                  <a:pt x="14261" y="2786"/>
                </a:cubicBezTo>
                <a:cubicBezTo>
                  <a:pt x="14300" y="2876"/>
                  <a:pt x="14355" y="2958"/>
                  <a:pt x="14401" y="3040"/>
                </a:cubicBezTo>
                <a:cubicBezTo>
                  <a:pt x="14421" y="3079"/>
                  <a:pt x="14430" y="3109"/>
                  <a:pt x="14450" y="3144"/>
                </a:cubicBezTo>
                <a:cubicBezTo>
                  <a:pt x="14473" y="3178"/>
                  <a:pt x="14506" y="3208"/>
                  <a:pt x="14528" y="3247"/>
                </a:cubicBezTo>
                <a:cubicBezTo>
                  <a:pt x="14568" y="3316"/>
                  <a:pt x="14603" y="3385"/>
                  <a:pt x="14659" y="3433"/>
                </a:cubicBezTo>
                <a:cubicBezTo>
                  <a:pt x="14708" y="3476"/>
                  <a:pt x="14770" y="3536"/>
                  <a:pt x="14832" y="3558"/>
                </a:cubicBezTo>
                <a:cubicBezTo>
                  <a:pt x="14643" y="3514"/>
                  <a:pt x="14636" y="3510"/>
                  <a:pt x="14633" y="3501"/>
                </a:cubicBezTo>
                <a:close/>
                <a:moveTo>
                  <a:pt x="20745" y="6468"/>
                </a:moveTo>
                <a:cubicBezTo>
                  <a:pt x="20725" y="6636"/>
                  <a:pt x="20699" y="6791"/>
                  <a:pt x="20605" y="6920"/>
                </a:cubicBezTo>
                <a:cubicBezTo>
                  <a:pt x="20559" y="6985"/>
                  <a:pt x="20520" y="7045"/>
                  <a:pt x="20451" y="7080"/>
                </a:cubicBezTo>
                <a:cubicBezTo>
                  <a:pt x="20383" y="7119"/>
                  <a:pt x="20318" y="7162"/>
                  <a:pt x="20249" y="7175"/>
                </a:cubicBezTo>
                <a:cubicBezTo>
                  <a:pt x="20141" y="7201"/>
                  <a:pt x="19965" y="7196"/>
                  <a:pt x="19864" y="7114"/>
                </a:cubicBezTo>
                <a:cubicBezTo>
                  <a:pt x="19812" y="7071"/>
                  <a:pt x="19756" y="7015"/>
                  <a:pt x="19707" y="6968"/>
                </a:cubicBezTo>
                <a:cubicBezTo>
                  <a:pt x="19662" y="6920"/>
                  <a:pt x="19583" y="6882"/>
                  <a:pt x="19570" y="6800"/>
                </a:cubicBezTo>
                <a:cubicBezTo>
                  <a:pt x="19469" y="6476"/>
                  <a:pt x="19479" y="6269"/>
                  <a:pt x="19508" y="6088"/>
                </a:cubicBezTo>
                <a:cubicBezTo>
                  <a:pt x="19525" y="6002"/>
                  <a:pt x="19557" y="5920"/>
                  <a:pt x="19596" y="5851"/>
                </a:cubicBezTo>
                <a:cubicBezTo>
                  <a:pt x="19613" y="5825"/>
                  <a:pt x="19629" y="5778"/>
                  <a:pt x="19649" y="5756"/>
                </a:cubicBezTo>
                <a:cubicBezTo>
                  <a:pt x="19671" y="5735"/>
                  <a:pt x="19694" y="5730"/>
                  <a:pt x="19717" y="5713"/>
                </a:cubicBezTo>
                <a:cubicBezTo>
                  <a:pt x="19730" y="5700"/>
                  <a:pt x="19730" y="5679"/>
                  <a:pt x="19737" y="5670"/>
                </a:cubicBezTo>
                <a:cubicBezTo>
                  <a:pt x="19773" y="5640"/>
                  <a:pt x="19822" y="5631"/>
                  <a:pt x="19854" y="5597"/>
                </a:cubicBezTo>
                <a:cubicBezTo>
                  <a:pt x="19880" y="5571"/>
                  <a:pt x="19884" y="5549"/>
                  <a:pt x="19916" y="5524"/>
                </a:cubicBezTo>
                <a:cubicBezTo>
                  <a:pt x="19978" y="5476"/>
                  <a:pt x="20037" y="5463"/>
                  <a:pt x="20099" y="5459"/>
                </a:cubicBezTo>
                <a:cubicBezTo>
                  <a:pt x="20132" y="5459"/>
                  <a:pt x="20171" y="5433"/>
                  <a:pt x="20207" y="5442"/>
                </a:cubicBezTo>
                <a:cubicBezTo>
                  <a:pt x="20233" y="5450"/>
                  <a:pt x="20256" y="5459"/>
                  <a:pt x="20278" y="5467"/>
                </a:cubicBezTo>
                <a:cubicBezTo>
                  <a:pt x="20334" y="5485"/>
                  <a:pt x="20399" y="5498"/>
                  <a:pt x="20448" y="5541"/>
                </a:cubicBezTo>
                <a:cubicBezTo>
                  <a:pt x="20510" y="5597"/>
                  <a:pt x="20562" y="5670"/>
                  <a:pt x="20605" y="5743"/>
                </a:cubicBezTo>
                <a:cubicBezTo>
                  <a:pt x="20624" y="5778"/>
                  <a:pt x="20641" y="5778"/>
                  <a:pt x="20660" y="5825"/>
                </a:cubicBezTo>
                <a:cubicBezTo>
                  <a:pt x="20676" y="5873"/>
                  <a:pt x="20690" y="5920"/>
                  <a:pt x="20706" y="5968"/>
                </a:cubicBezTo>
                <a:cubicBezTo>
                  <a:pt x="20738" y="6067"/>
                  <a:pt x="20765" y="6149"/>
                  <a:pt x="20765" y="6261"/>
                </a:cubicBezTo>
                <a:cubicBezTo>
                  <a:pt x="20768" y="6330"/>
                  <a:pt x="20755" y="6403"/>
                  <a:pt x="20745" y="6468"/>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rot="20257854">
            <a:off x="504239" y="1842922"/>
            <a:ext cx="5346204" cy="2507215"/>
          </a:xfrm>
          <a:prstGeom prst="rect">
            <a:avLst/>
          </a:prstGeom>
        </p:spPr>
        <p:txBody>
          <a:bodyPr anchor="b"/>
          <a:lstStyle>
            <a:lvl1pPr algn="ctr">
              <a:defRPr sz="6000"/>
            </a:lvl1pPr>
          </a:lstStyle>
          <a:p>
            <a:r>
              <a:rPr lang="en-US"/>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rot="20257854">
            <a:off x="1361627" y="4289711"/>
            <a:ext cx="5433387" cy="1981563"/>
          </a:xfrm>
          <a:prstGeom prst="rect">
            <a:avLst/>
          </a:prstGeom>
        </p:spPr>
        <p:txBody>
          <a:bodyPr/>
          <a:lstStyle>
            <a:lvl1pPr marL="0" indent="0" algn="ctr">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alphaModFix amt="75000"/>
            <a:lum/>
          </a:blip>
          <a:srcRect/>
          <a:stretch>
            <a:fillRect/>
          </a:stretch>
        </a:blip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D811BC61-E809-2740-84AB-53BEB72F231F}"/>
              </a:ext>
            </a:extLst>
          </p:cNvPr>
          <p:cNvSpPr/>
          <p:nvPr userDrawn="1"/>
        </p:nvSpPr>
        <p:spPr>
          <a:xfrm>
            <a:off x="284660" y="0"/>
            <a:ext cx="8565156" cy="4356805"/>
          </a:xfrm>
          <a:custGeom>
            <a:avLst/>
            <a:gdLst/>
            <a:ahLst/>
            <a:cxnLst>
              <a:cxn ang="0">
                <a:pos x="wd2" y="hd2"/>
              </a:cxn>
              <a:cxn ang="5400000">
                <a:pos x="wd2" y="hd2"/>
              </a:cxn>
              <a:cxn ang="10800000">
                <a:pos x="wd2" y="hd2"/>
              </a:cxn>
              <a:cxn ang="16200000">
                <a:pos x="wd2" y="hd2"/>
              </a:cxn>
            </a:cxnLst>
            <a:rect l="0" t="0" r="r" b="b"/>
            <a:pathLst>
              <a:path w="21530" h="21597" extrusionOk="0">
                <a:moveTo>
                  <a:pt x="21310" y="9878"/>
                </a:moveTo>
                <a:cubicBezTo>
                  <a:pt x="21243" y="9676"/>
                  <a:pt x="21182" y="9576"/>
                  <a:pt x="21083" y="9437"/>
                </a:cubicBezTo>
                <a:cubicBezTo>
                  <a:pt x="20940" y="9242"/>
                  <a:pt x="20770" y="9129"/>
                  <a:pt x="20608" y="8990"/>
                </a:cubicBezTo>
                <a:cubicBezTo>
                  <a:pt x="20458" y="8864"/>
                  <a:pt x="20231" y="8795"/>
                  <a:pt x="20074" y="8807"/>
                </a:cubicBezTo>
                <a:cubicBezTo>
                  <a:pt x="20027" y="8807"/>
                  <a:pt x="19988" y="8763"/>
                  <a:pt x="19940" y="8763"/>
                </a:cubicBezTo>
                <a:cubicBezTo>
                  <a:pt x="19899" y="8757"/>
                  <a:pt x="19857" y="8782"/>
                  <a:pt x="19816" y="8782"/>
                </a:cubicBezTo>
                <a:cubicBezTo>
                  <a:pt x="19742" y="8776"/>
                  <a:pt x="19682" y="8801"/>
                  <a:pt x="19615" y="8814"/>
                </a:cubicBezTo>
                <a:cubicBezTo>
                  <a:pt x="19462" y="8833"/>
                  <a:pt x="19276" y="8877"/>
                  <a:pt x="19117" y="8814"/>
                </a:cubicBezTo>
                <a:cubicBezTo>
                  <a:pt x="19018" y="8776"/>
                  <a:pt x="18960" y="8814"/>
                  <a:pt x="18861" y="8770"/>
                </a:cubicBezTo>
                <a:cubicBezTo>
                  <a:pt x="18740" y="8713"/>
                  <a:pt x="18625" y="8688"/>
                  <a:pt x="18517" y="8562"/>
                </a:cubicBezTo>
                <a:cubicBezTo>
                  <a:pt x="18456" y="8493"/>
                  <a:pt x="18386" y="8398"/>
                  <a:pt x="18335" y="8310"/>
                </a:cubicBezTo>
                <a:cubicBezTo>
                  <a:pt x="18296" y="8241"/>
                  <a:pt x="18277" y="8134"/>
                  <a:pt x="18239" y="8058"/>
                </a:cubicBezTo>
                <a:cubicBezTo>
                  <a:pt x="18201" y="7976"/>
                  <a:pt x="18172" y="7932"/>
                  <a:pt x="18149" y="7825"/>
                </a:cubicBezTo>
                <a:cubicBezTo>
                  <a:pt x="18133" y="7750"/>
                  <a:pt x="18121" y="7668"/>
                  <a:pt x="18098" y="7599"/>
                </a:cubicBezTo>
                <a:cubicBezTo>
                  <a:pt x="18060" y="7485"/>
                  <a:pt x="18057" y="7422"/>
                  <a:pt x="18035" y="7297"/>
                </a:cubicBezTo>
                <a:cubicBezTo>
                  <a:pt x="17983" y="7001"/>
                  <a:pt x="17916" y="6686"/>
                  <a:pt x="17897" y="6377"/>
                </a:cubicBezTo>
                <a:cubicBezTo>
                  <a:pt x="17872" y="5918"/>
                  <a:pt x="17853" y="5465"/>
                  <a:pt x="17843" y="5011"/>
                </a:cubicBezTo>
                <a:cubicBezTo>
                  <a:pt x="17830" y="4445"/>
                  <a:pt x="17868" y="3872"/>
                  <a:pt x="17837" y="3293"/>
                </a:cubicBezTo>
                <a:cubicBezTo>
                  <a:pt x="17824" y="3053"/>
                  <a:pt x="17846" y="2852"/>
                  <a:pt x="17853" y="2613"/>
                </a:cubicBezTo>
                <a:cubicBezTo>
                  <a:pt x="17856" y="2512"/>
                  <a:pt x="17833" y="2424"/>
                  <a:pt x="17830" y="2329"/>
                </a:cubicBezTo>
                <a:cubicBezTo>
                  <a:pt x="17827" y="2241"/>
                  <a:pt x="17846" y="2166"/>
                  <a:pt x="17843" y="2071"/>
                </a:cubicBezTo>
                <a:cubicBezTo>
                  <a:pt x="17840" y="1977"/>
                  <a:pt x="17840" y="1914"/>
                  <a:pt x="17846" y="1813"/>
                </a:cubicBezTo>
                <a:cubicBezTo>
                  <a:pt x="17865" y="1542"/>
                  <a:pt x="17888" y="1265"/>
                  <a:pt x="17891" y="988"/>
                </a:cubicBezTo>
                <a:cubicBezTo>
                  <a:pt x="17897" y="711"/>
                  <a:pt x="17891" y="422"/>
                  <a:pt x="17923" y="157"/>
                </a:cubicBezTo>
                <a:cubicBezTo>
                  <a:pt x="17929" y="107"/>
                  <a:pt x="17932" y="57"/>
                  <a:pt x="17932" y="13"/>
                </a:cubicBezTo>
                <a:lnTo>
                  <a:pt x="17102" y="13"/>
                </a:lnTo>
                <a:cubicBezTo>
                  <a:pt x="17096" y="50"/>
                  <a:pt x="17090" y="94"/>
                  <a:pt x="17086" y="132"/>
                </a:cubicBezTo>
                <a:cubicBezTo>
                  <a:pt x="17086" y="208"/>
                  <a:pt x="17099" y="290"/>
                  <a:pt x="17102" y="359"/>
                </a:cubicBezTo>
                <a:cubicBezTo>
                  <a:pt x="17105" y="497"/>
                  <a:pt x="17105" y="617"/>
                  <a:pt x="17096" y="749"/>
                </a:cubicBezTo>
                <a:cubicBezTo>
                  <a:pt x="17090" y="894"/>
                  <a:pt x="17099" y="1051"/>
                  <a:pt x="17099" y="1196"/>
                </a:cubicBezTo>
                <a:cubicBezTo>
                  <a:pt x="17099" y="1259"/>
                  <a:pt x="17093" y="1309"/>
                  <a:pt x="17096" y="1366"/>
                </a:cubicBezTo>
                <a:cubicBezTo>
                  <a:pt x="17099" y="1429"/>
                  <a:pt x="17112" y="1505"/>
                  <a:pt x="17115" y="1574"/>
                </a:cubicBezTo>
                <a:cubicBezTo>
                  <a:pt x="17118" y="1694"/>
                  <a:pt x="17115" y="1813"/>
                  <a:pt x="17141" y="1933"/>
                </a:cubicBezTo>
                <a:cubicBezTo>
                  <a:pt x="17160" y="2033"/>
                  <a:pt x="17182" y="2178"/>
                  <a:pt x="17224" y="2260"/>
                </a:cubicBezTo>
                <a:cubicBezTo>
                  <a:pt x="17096" y="1996"/>
                  <a:pt x="17096" y="1983"/>
                  <a:pt x="17093" y="1964"/>
                </a:cubicBezTo>
                <a:cubicBezTo>
                  <a:pt x="17080" y="1952"/>
                  <a:pt x="17067" y="1939"/>
                  <a:pt x="17054" y="1926"/>
                </a:cubicBezTo>
                <a:cubicBezTo>
                  <a:pt x="17064" y="1819"/>
                  <a:pt x="16997" y="1706"/>
                  <a:pt x="16981" y="1605"/>
                </a:cubicBezTo>
                <a:cubicBezTo>
                  <a:pt x="16962" y="1498"/>
                  <a:pt x="16952" y="1379"/>
                  <a:pt x="16939" y="1265"/>
                </a:cubicBezTo>
                <a:cubicBezTo>
                  <a:pt x="16927" y="1158"/>
                  <a:pt x="16911" y="1026"/>
                  <a:pt x="16904" y="919"/>
                </a:cubicBezTo>
                <a:cubicBezTo>
                  <a:pt x="16901" y="837"/>
                  <a:pt x="16904" y="762"/>
                  <a:pt x="16898" y="680"/>
                </a:cubicBezTo>
                <a:cubicBezTo>
                  <a:pt x="16892" y="604"/>
                  <a:pt x="16876" y="523"/>
                  <a:pt x="16872" y="447"/>
                </a:cubicBezTo>
                <a:cubicBezTo>
                  <a:pt x="16866" y="302"/>
                  <a:pt x="16856" y="151"/>
                  <a:pt x="16847" y="0"/>
                </a:cubicBezTo>
                <a:lnTo>
                  <a:pt x="1568" y="0"/>
                </a:lnTo>
                <a:cubicBezTo>
                  <a:pt x="1546" y="214"/>
                  <a:pt x="1520" y="428"/>
                  <a:pt x="1498" y="642"/>
                </a:cubicBezTo>
                <a:cubicBezTo>
                  <a:pt x="1364" y="1863"/>
                  <a:pt x="1229" y="3085"/>
                  <a:pt x="1095" y="4300"/>
                </a:cubicBezTo>
                <a:cubicBezTo>
                  <a:pt x="1022" y="4948"/>
                  <a:pt x="987" y="5609"/>
                  <a:pt x="913" y="6258"/>
                </a:cubicBezTo>
                <a:cubicBezTo>
                  <a:pt x="872" y="6635"/>
                  <a:pt x="827" y="7013"/>
                  <a:pt x="789" y="7391"/>
                </a:cubicBezTo>
                <a:cubicBezTo>
                  <a:pt x="763" y="7643"/>
                  <a:pt x="700" y="7863"/>
                  <a:pt x="674" y="8121"/>
                </a:cubicBezTo>
                <a:cubicBezTo>
                  <a:pt x="639" y="8449"/>
                  <a:pt x="601" y="8776"/>
                  <a:pt x="565" y="9103"/>
                </a:cubicBezTo>
                <a:cubicBezTo>
                  <a:pt x="524" y="9494"/>
                  <a:pt x="479" y="9884"/>
                  <a:pt x="438" y="10268"/>
                </a:cubicBezTo>
                <a:cubicBezTo>
                  <a:pt x="415" y="10476"/>
                  <a:pt x="393" y="10690"/>
                  <a:pt x="368" y="10898"/>
                </a:cubicBezTo>
                <a:cubicBezTo>
                  <a:pt x="345" y="11099"/>
                  <a:pt x="358" y="11294"/>
                  <a:pt x="339" y="11496"/>
                </a:cubicBezTo>
                <a:cubicBezTo>
                  <a:pt x="320" y="11729"/>
                  <a:pt x="288" y="11930"/>
                  <a:pt x="240" y="12138"/>
                </a:cubicBezTo>
                <a:cubicBezTo>
                  <a:pt x="214" y="12257"/>
                  <a:pt x="214" y="12377"/>
                  <a:pt x="195" y="12497"/>
                </a:cubicBezTo>
                <a:cubicBezTo>
                  <a:pt x="176" y="12604"/>
                  <a:pt x="141" y="12686"/>
                  <a:pt x="125" y="12799"/>
                </a:cubicBezTo>
                <a:cubicBezTo>
                  <a:pt x="67" y="13233"/>
                  <a:pt x="-6" y="13737"/>
                  <a:pt x="0" y="14178"/>
                </a:cubicBezTo>
                <a:cubicBezTo>
                  <a:pt x="4" y="14423"/>
                  <a:pt x="45" y="14656"/>
                  <a:pt x="90" y="14895"/>
                </a:cubicBezTo>
                <a:cubicBezTo>
                  <a:pt x="119" y="15040"/>
                  <a:pt x="163" y="15216"/>
                  <a:pt x="211" y="15336"/>
                </a:cubicBezTo>
                <a:cubicBezTo>
                  <a:pt x="259" y="15456"/>
                  <a:pt x="291" y="15519"/>
                  <a:pt x="355" y="15600"/>
                </a:cubicBezTo>
                <a:cubicBezTo>
                  <a:pt x="422" y="15682"/>
                  <a:pt x="505" y="15858"/>
                  <a:pt x="821" y="15965"/>
                </a:cubicBezTo>
                <a:cubicBezTo>
                  <a:pt x="910" y="16003"/>
                  <a:pt x="964" y="16041"/>
                  <a:pt x="1044" y="16129"/>
                </a:cubicBezTo>
                <a:cubicBezTo>
                  <a:pt x="1159" y="16255"/>
                  <a:pt x="1281" y="16299"/>
                  <a:pt x="1408" y="16350"/>
                </a:cubicBezTo>
                <a:cubicBezTo>
                  <a:pt x="1590" y="16425"/>
                  <a:pt x="1772" y="16507"/>
                  <a:pt x="1957" y="16582"/>
                </a:cubicBezTo>
                <a:cubicBezTo>
                  <a:pt x="2206" y="16689"/>
                  <a:pt x="2459" y="16828"/>
                  <a:pt x="2711" y="16859"/>
                </a:cubicBezTo>
                <a:cubicBezTo>
                  <a:pt x="3065" y="16897"/>
                  <a:pt x="3394" y="17111"/>
                  <a:pt x="3742" y="17218"/>
                </a:cubicBezTo>
                <a:cubicBezTo>
                  <a:pt x="3812" y="17237"/>
                  <a:pt x="3882" y="17225"/>
                  <a:pt x="3953" y="17243"/>
                </a:cubicBezTo>
                <a:cubicBezTo>
                  <a:pt x="4112" y="17275"/>
                  <a:pt x="4269" y="17306"/>
                  <a:pt x="4428" y="17325"/>
                </a:cubicBezTo>
                <a:cubicBezTo>
                  <a:pt x="4776" y="17369"/>
                  <a:pt x="5121" y="17483"/>
                  <a:pt x="5463" y="17628"/>
                </a:cubicBezTo>
                <a:cubicBezTo>
                  <a:pt x="5635" y="17703"/>
                  <a:pt x="5811" y="17804"/>
                  <a:pt x="5983" y="17854"/>
                </a:cubicBezTo>
                <a:cubicBezTo>
                  <a:pt x="6060" y="17879"/>
                  <a:pt x="6136" y="17854"/>
                  <a:pt x="6216" y="17879"/>
                </a:cubicBezTo>
                <a:cubicBezTo>
                  <a:pt x="6273" y="17898"/>
                  <a:pt x="6334" y="17930"/>
                  <a:pt x="6392" y="17955"/>
                </a:cubicBezTo>
                <a:cubicBezTo>
                  <a:pt x="6548" y="18024"/>
                  <a:pt x="6701" y="18087"/>
                  <a:pt x="6858" y="18156"/>
                </a:cubicBezTo>
                <a:cubicBezTo>
                  <a:pt x="7429" y="18402"/>
                  <a:pt x="8001" y="18647"/>
                  <a:pt x="8575" y="18893"/>
                </a:cubicBezTo>
                <a:cubicBezTo>
                  <a:pt x="9140" y="19132"/>
                  <a:pt x="9689" y="19434"/>
                  <a:pt x="10251" y="19680"/>
                </a:cubicBezTo>
                <a:cubicBezTo>
                  <a:pt x="10634" y="19844"/>
                  <a:pt x="11017" y="20020"/>
                  <a:pt x="11401" y="20171"/>
                </a:cubicBezTo>
                <a:cubicBezTo>
                  <a:pt x="11480" y="20202"/>
                  <a:pt x="11512" y="20291"/>
                  <a:pt x="11592" y="20322"/>
                </a:cubicBezTo>
                <a:cubicBezTo>
                  <a:pt x="11713" y="20366"/>
                  <a:pt x="11816" y="20486"/>
                  <a:pt x="11937" y="20536"/>
                </a:cubicBezTo>
                <a:cubicBezTo>
                  <a:pt x="12109" y="20605"/>
                  <a:pt x="12253" y="20738"/>
                  <a:pt x="12429" y="20813"/>
                </a:cubicBezTo>
                <a:cubicBezTo>
                  <a:pt x="12754" y="20952"/>
                  <a:pt x="13083" y="21096"/>
                  <a:pt x="13409" y="21235"/>
                </a:cubicBezTo>
                <a:cubicBezTo>
                  <a:pt x="13568" y="21304"/>
                  <a:pt x="13731" y="21373"/>
                  <a:pt x="13891" y="21443"/>
                </a:cubicBezTo>
                <a:cubicBezTo>
                  <a:pt x="13967" y="21474"/>
                  <a:pt x="14047" y="21518"/>
                  <a:pt x="14124" y="21543"/>
                </a:cubicBezTo>
                <a:cubicBezTo>
                  <a:pt x="14165" y="21556"/>
                  <a:pt x="14188" y="21537"/>
                  <a:pt x="14219" y="21531"/>
                </a:cubicBezTo>
                <a:cubicBezTo>
                  <a:pt x="14264" y="21524"/>
                  <a:pt x="14302" y="21556"/>
                  <a:pt x="14347" y="21575"/>
                </a:cubicBezTo>
                <a:cubicBezTo>
                  <a:pt x="14417" y="21600"/>
                  <a:pt x="14510" y="21600"/>
                  <a:pt x="14580" y="21594"/>
                </a:cubicBezTo>
                <a:cubicBezTo>
                  <a:pt x="14641" y="21587"/>
                  <a:pt x="14714" y="21550"/>
                  <a:pt x="14778" y="21512"/>
                </a:cubicBezTo>
                <a:cubicBezTo>
                  <a:pt x="14912" y="21443"/>
                  <a:pt x="15021" y="21323"/>
                  <a:pt x="15136" y="21184"/>
                </a:cubicBezTo>
                <a:cubicBezTo>
                  <a:pt x="15263" y="21033"/>
                  <a:pt x="15337" y="20832"/>
                  <a:pt x="15401" y="20593"/>
                </a:cubicBezTo>
                <a:cubicBezTo>
                  <a:pt x="15455" y="20391"/>
                  <a:pt x="15554" y="20234"/>
                  <a:pt x="15595" y="20001"/>
                </a:cubicBezTo>
                <a:cubicBezTo>
                  <a:pt x="15643" y="19743"/>
                  <a:pt x="15643" y="19453"/>
                  <a:pt x="15694" y="19201"/>
                </a:cubicBezTo>
                <a:cubicBezTo>
                  <a:pt x="15720" y="19069"/>
                  <a:pt x="15749" y="18962"/>
                  <a:pt x="15765" y="18824"/>
                </a:cubicBezTo>
                <a:cubicBezTo>
                  <a:pt x="15774" y="18723"/>
                  <a:pt x="15781" y="18616"/>
                  <a:pt x="15797" y="18521"/>
                </a:cubicBezTo>
                <a:cubicBezTo>
                  <a:pt x="15841" y="18263"/>
                  <a:pt x="15905" y="18012"/>
                  <a:pt x="15956" y="17760"/>
                </a:cubicBezTo>
                <a:cubicBezTo>
                  <a:pt x="15982" y="17634"/>
                  <a:pt x="16014" y="17552"/>
                  <a:pt x="16026" y="17413"/>
                </a:cubicBezTo>
                <a:cubicBezTo>
                  <a:pt x="16036" y="17319"/>
                  <a:pt x="16046" y="17225"/>
                  <a:pt x="16055" y="17130"/>
                </a:cubicBezTo>
                <a:cubicBezTo>
                  <a:pt x="16065" y="17055"/>
                  <a:pt x="16071" y="16985"/>
                  <a:pt x="16081" y="16910"/>
                </a:cubicBezTo>
                <a:cubicBezTo>
                  <a:pt x="16093" y="16790"/>
                  <a:pt x="16109" y="16784"/>
                  <a:pt x="16135" y="16696"/>
                </a:cubicBezTo>
                <a:cubicBezTo>
                  <a:pt x="16176" y="16551"/>
                  <a:pt x="16215" y="16387"/>
                  <a:pt x="16253" y="16236"/>
                </a:cubicBezTo>
                <a:cubicBezTo>
                  <a:pt x="16307" y="16035"/>
                  <a:pt x="16381" y="15840"/>
                  <a:pt x="16429" y="15632"/>
                </a:cubicBezTo>
                <a:cubicBezTo>
                  <a:pt x="16540" y="15153"/>
                  <a:pt x="16582" y="14631"/>
                  <a:pt x="16697" y="14152"/>
                </a:cubicBezTo>
                <a:cubicBezTo>
                  <a:pt x="16767" y="13863"/>
                  <a:pt x="16847" y="13573"/>
                  <a:pt x="16946" y="13296"/>
                </a:cubicBezTo>
                <a:cubicBezTo>
                  <a:pt x="17026" y="13070"/>
                  <a:pt x="17147" y="12874"/>
                  <a:pt x="17249" y="12686"/>
                </a:cubicBezTo>
                <a:cubicBezTo>
                  <a:pt x="17294" y="12597"/>
                  <a:pt x="17342" y="12522"/>
                  <a:pt x="17396" y="12453"/>
                </a:cubicBezTo>
                <a:cubicBezTo>
                  <a:pt x="17441" y="12396"/>
                  <a:pt x="17482" y="12320"/>
                  <a:pt x="17530" y="12276"/>
                </a:cubicBezTo>
                <a:cubicBezTo>
                  <a:pt x="17568" y="12239"/>
                  <a:pt x="17600" y="12257"/>
                  <a:pt x="17639" y="12232"/>
                </a:cubicBezTo>
                <a:cubicBezTo>
                  <a:pt x="17671" y="12213"/>
                  <a:pt x="17706" y="12150"/>
                  <a:pt x="17738" y="12119"/>
                </a:cubicBezTo>
                <a:cubicBezTo>
                  <a:pt x="17766" y="12094"/>
                  <a:pt x="17801" y="12075"/>
                  <a:pt x="17830" y="12062"/>
                </a:cubicBezTo>
                <a:cubicBezTo>
                  <a:pt x="17913" y="12024"/>
                  <a:pt x="18015" y="12018"/>
                  <a:pt x="18098" y="12012"/>
                </a:cubicBezTo>
                <a:cubicBezTo>
                  <a:pt x="18178" y="12006"/>
                  <a:pt x="18255" y="12043"/>
                  <a:pt x="18335" y="12081"/>
                </a:cubicBezTo>
                <a:cubicBezTo>
                  <a:pt x="18414" y="12113"/>
                  <a:pt x="18510" y="12125"/>
                  <a:pt x="18584" y="12182"/>
                </a:cubicBezTo>
                <a:cubicBezTo>
                  <a:pt x="18631" y="12220"/>
                  <a:pt x="18657" y="12283"/>
                  <a:pt x="18708" y="12308"/>
                </a:cubicBezTo>
                <a:cubicBezTo>
                  <a:pt x="18753" y="12333"/>
                  <a:pt x="18778" y="12346"/>
                  <a:pt x="18820" y="12383"/>
                </a:cubicBezTo>
                <a:cubicBezTo>
                  <a:pt x="18909" y="12471"/>
                  <a:pt x="19005" y="12528"/>
                  <a:pt x="19091" y="12616"/>
                </a:cubicBezTo>
                <a:cubicBezTo>
                  <a:pt x="19260" y="12780"/>
                  <a:pt x="19442" y="12912"/>
                  <a:pt x="19618" y="13032"/>
                </a:cubicBezTo>
                <a:cubicBezTo>
                  <a:pt x="19726" y="13107"/>
                  <a:pt x="19816" y="13177"/>
                  <a:pt x="19928" y="13227"/>
                </a:cubicBezTo>
                <a:cubicBezTo>
                  <a:pt x="20011" y="13265"/>
                  <a:pt x="20094" y="13296"/>
                  <a:pt x="20177" y="13334"/>
                </a:cubicBezTo>
                <a:cubicBezTo>
                  <a:pt x="20247" y="13365"/>
                  <a:pt x="20336" y="13428"/>
                  <a:pt x="20406" y="13428"/>
                </a:cubicBezTo>
                <a:cubicBezTo>
                  <a:pt x="20432" y="13428"/>
                  <a:pt x="20470" y="13416"/>
                  <a:pt x="20499" y="13409"/>
                </a:cubicBezTo>
                <a:cubicBezTo>
                  <a:pt x="20547" y="13403"/>
                  <a:pt x="20601" y="13403"/>
                  <a:pt x="20649" y="13391"/>
                </a:cubicBezTo>
                <a:cubicBezTo>
                  <a:pt x="20815" y="13353"/>
                  <a:pt x="20987" y="13252"/>
                  <a:pt x="21122" y="13063"/>
                </a:cubicBezTo>
                <a:cubicBezTo>
                  <a:pt x="21201" y="12950"/>
                  <a:pt x="21252" y="12843"/>
                  <a:pt x="21310" y="12692"/>
                </a:cubicBezTo>
                <a:cubicBezTo>
                  <a:pt x="21390" y="12484"/>
                  <a:pt x="21396" y="12220"/>
                  <a:pt x="21425" y="11955"/>
                </a:cubicBezTo>
                <a:cubicBezTo>
                  <a:pt x="21479" y="11464"/>
                  <a:pt x="21594" y="10942"/>
                  <a:pt x="21485" y="10463"/>
                </a:cubicBezTo>
                <a:cubicBezTo>
                  <a:pt x="21441" y="10281"/>
                  <a:pt x="21377" y="10073"/>
                  <a:pt x="21310" y="9878"/>
                </a:cubicBezTo>
                <a:close/>
                <a:moveTo>
                  <a:pt x="2931" y="15304"/>
                </a:moveTo>
                <a:cubicBezTo>
                  <a:pt x="2829" y="15254"/>
                  <a:pt x="2724" y="15248"/>
                  <a:pt x="2621" y="15216"/>
                </a:cubicBezTo>
                <a:cubicBezTo>
                  <a:pt x="2538" y="15191"/>
                  <a:pt x="2465" y="15204"/>
                  <a:pt x="2382" y="15166"/>
                </a:cubicBezTo>
                <a:cubicBezTo>
                  <a:pt x="2257" y="15109"/>
                  <a:pt x="2130" y="15109"/>
                  <a:pt x="2005" y="15053"/>
                </a:cubicBezTo>
                <a:cubicBezTo>
                  <a:pt x="1878" y="14996"/>
                  <a:pt x="1747" y="14939"/>
                  <a:pt x="1616" y="14883"/>
                </a:cubicBezTo>
                <a:cubicBezTo>
                  <a:pt x="1552" y="14857"/>
                  <a:pt x="1510" y="14788"/>
                  <a:pt x="1447" y="14763"/>
                </a:cubicBezTo>
                <a:cubicBezTo>
                  <a:pt x="1421" y="14750"/>
                  <a:pt x="1402" y="14744"/>
                  <a:pt x="1380" y="14725"/>
                </a:cubicBezTo>
                <a:cubicBezTo>
                  <a:pt x="1373" y="14719"/>
                  <a:pt x="1373" y="14694"/>
                  <a:pt x="1364" y="14681"/>
                </a:cubicBezTo>
                <a:cubicBezTo>
                  <a:pt x="1344" y="14662"/>
                  <a:pt x="1322" y="14669"/>
                  <a:pt x="1303" y="14656"/>
                </a:cubicBezTo>
                <a:cubicBezTo>
                  <a:pt x="1268" y="14625"/>
                  <a:pt x="1233" y="14562"/>
                  <a:pt x="1201" y="14518"/>
                </a:cubicBezTo>
                <a:cubicBezTo>
                  <a:pt x="1156" y="14455"/>
                  <a:pt x="1108" y="14385"/>
                  <a:pt x="1073" y="14310"/>
                </a:cubicBezTo>
                <a:cubicBezTo>
                  <a:pt x="1006" y="14171"/>
                  <a:pt x="971" y="14014"/>
                  <a:pt x="949" y="13844"/>
                </a:cubicBezTo>
                <a:cubicBezTo>
                  <a:pt x="933" y="13737"/>
                  <a:pt x="936" y="13630"/>
                  <a:pt x="936" y="13510"/>
                </a:cubicBezTo>
                <a:cubicBezTo>
                  <a:pt x="939" y="13347"/>
                  <a:pt x="926" y="13183"/>
                  <a:pt x="936" y="13019"/>
                </a:cubicBezTo>
                <a:cubicBezTo>
                  <a:pt x="942" y="12900"/>
                  <a:pt x="971" y="12786"/>
                  <a:pt x="974" y="12667"/>
                </a:cubicBezTo>
                <a:cubicBezTo>
                  <a:pt x="977" y="12560"/>
                  <a:pt x="977" y="12459"/>
                  <a:pt x="981" y="12352"/>
                </a:cubicBezTo>
                <a:cubicBezTo>
                  <a:pt x="990" y="12050"/>
                  <a:pt x="1022" y="11766"/>
                  <a:pt x="1054" y="11470"/>
                </a:cubicBezTo>
                <a:cubicBezTo>
                  <a:pt x="1083" y="11212"/>
                  <a:pt x="1111" y="10954"/>
                  <a:pt x="1140" y="10696"/>
                </a:cubicBezTo>
                <a:cubicBezTo>
                  <a:pt x="1147" y="10633"/>
                  <a:pt x="1147" y="10551"/>
                  <a:pt x="1162" y="10495"/>
                </a:cubicBezTo>
                <a:cubicBezTo>
                  <a:pt x="1175" y="10438"/>
                  <a:pt x="1194" y="10432"/>
                  <a:pt x="1204" y="10369"/>
                </a:cubicBezTo>
                <a:cubicBezTo>
                  <a:pt x="1214" y="10318"/>
                  <a:pt x="1210" y="10249"/>
                  <a:pt x="1220" y="10199"/>
                </a:cubicBezTo>
                <a:cubicBezTo>
                  <a:pt x="1230" y="10161"/>
                  <a:pt x="1249" y="10130"/>
                  <a:pt x="1258" y="10092"/>
                </a:cubicBezTo>
                <a:cubicBezTo>
                  <a:pt x="1226" y="10318"/>
                  <a:pt x="1182" y="10589"/>
                  <a:pt x="1182" y="10822"/>
                </a:cubicBezTo>
                <a:cubicBezTo>
                  <a:pt x="1182" y="10879"/>
                  <a:pt x="1194" y="10904"/>
                  <a:pt x="1188" y="10979"/>
                </a:cubicBezTo>
                <a:cubicBezTo>
                  <a:pt x="1182" y="11049"/>
                  <a:pt x="1182" y="11086"/>
                  <a:pt x="1182" y="11149"/>
                </a:cubicBezTo>
                <a:cubicBezTo>
                  <a:pt x="1185" y="11275"/>
                  <a:pt x="1166" y="11401"/>
                  <a:pt x="1153" y="11533"/>
                </a:cubicBezTo>
                <a:cubicBezTo>
                  <a:pt x="1140" y="11653"/>
                  <a:pt x="1115" y="11792"/>
                  <a:pt x="1118" y="11911"/>
                </a:cubicBezTo>
                <a:cubicBezTo>
                  <a:pt x="1121" y="11980"/>
                  <a:pt x="1115" y="12043"/>
                  <a:pt x="1115" y="12113"/>
                </a:cubicBezTo>
                <a:cubicBezTo>
                  <a:pt x="1115" y="12163"/>
                  <a:pt x="1134" y="12220"/>
                  <a:pt x="1137" y="12270"/>
                </a:cubicBezTo>
                <a:cubicBezTo>
                  <a:pt x="1147" y="12383"/>
                  <a:pt x="1143" y="12522"/>
                  <a:pt x="1147" y="12648"/>
                </a:cubicBezTo>
                <a:cubicBezTo>
                  <a:pt x="1150" y="12704"/>
                  <a:pt x="1147" y="12761"/>
                  <a:pt x="1147" y="12818"/>
                </a:cubicBezTo>
                <a:cubicBezTo>
                  <a:pt x="1147" y="12887"/>
                  <a:pt x="1162" y="12975"/>
                  <a:pt x="1162" y="13032"/>
                </a:cubicBezTo>
                <a:cubicBezTo>
                  <a:pt x="1162" y="13088"/>
                  <a:pt x="1153" y="13145"/>
                  <a:pt x="1156" y="13202"/>
                </a:cubicBezTo>
                <a:cubicBezTo>
                  <a:pt x="1156" y="13239"/>
                  <a:pt x="1182" y="13296"/>
                  <a:pt x="1182" y="13334"/>
                </a:cubicBezTo>
                <a:cubicBezTo>
                  <a:pt x="1188" y="13454"/>
                  <a:pt x="1188" y="13542"/>
                  <a:pt x="1204" y="13655"/>
                </a:cubicBezTo>
                <a:cubicBezTo>
                  <a:pt x="1233" y="13850"/>
                  <a:pt x="1297" y="13995"/>
                  <a:pt x="1383" y="14115"/>
                </a:cubicBezTo>
                <a:cubicBezTo>
                  <a:pt x="1475" y="14240"/>
                  <a:pt x="1587" y="14354"/>
                  <a:pt x="1689" y="14467"/>
                </a:cubicBezTo>
                <a:cubicBezTo>
                  <a:pt x="1753" y="14536"/>
                  <a:pt x="1814" y="14599"/>
                  <a:pt x="1874" y="14669"/>
                </a:cubicBezTo>
                <a:cubicBezTo>
                  <a:pt x="1945" y="14750"/>
                  <a:pt x="2018" y="14744"/>
                  <a:pt x="2095" y="14801"/>
                </a:cubicBezTo>
                <a:cubicBezTo>
                  <a:pt x="2127" y="14826"/>
                  <a:pt x="2133" y="14857"/>
                  <a:pt x="2162" y="14883"/>
                </a:cubicBezTo>
                <a:cubicBezTo>
                  <a:pt x="2197" y="14914"/>
                  <a:pt x="2251" y="14920"/>
                  <a:pt x="2289" y="14933"/>
                </a:cubicBezTo>
                <a:cubicBezTo>
                  <a:pt x="2369" y="14964"/>
                  <a:pt x="2439" y="14996"/>
                  <a:pt x="2510" y="15065"/>
                </a:cubicBezTo>
                <a:cubicBezTo>
                  <a:pt x="2574" y="15128"/>
                  <a:pt x="2663" y="15141"/>
                  <a:pt x="2733" y="15172"/>
                </a:cubicBezTo>
                <a:cubicBezTo>
                  <a:pt x="2803" y="15204"/>
                  <a:pt x="2909" y="15286"/>
                  <a:pt x="2979" y="15267"/>
                </a:cubicBezTo>
                <a:cubicBezTo>
                  <a:pt x="2982" y="15254"/>
                  <a:pt x="2985" y="15241"/>
                  <a:pt x="3107" y="15330"/>
                </a:cubicBezTo>
                <a:cubicBezTo>
                  <a:pt x="3046" y="15298"/>
                  <a:pt x="2995" y="15336"/>
                  <a:pt x="2931" y="15304"/>
                </a:cubicBezTo>
                <a:close/>
                <a:moveTo>
                  <a:pt x="20786" y="11175"/>
                </a:moveTo>
                <a:cubicBezTo>
                  <a:pt x="20780" y="11244"/>
                  <a:pt x="20770" y="11319"/>
                  <a:pt x="20764" y="11389"/>
                </a:cubicBezTo>
                <a:cubicBezTo>
                  <a:pt x="20748" y="11540"/>
                  <a:pt x="20735" y="11659"/>
                  <a:pt x="20687" y="11792"/>
                </a:cubicBezTo>
                <a:cubicBezTo>
                  <a:pt x="20659" y="11867"/>
                  <a:pt x="20620" y="11936"/>
                  <a:pt x="20585" y="12006"/>
                </a:cubicBezTo>
                <a:cubicBezTo>
                  <a:pt x="20499" y="12176"/>
                  <a:pt x="20416" y="12327"/>
                  <a:pt x="20288" y="12371"/>
                </a:cubicBezTo>
                <a:cubicBezTo>
                  <a:pt x="20225" y="12396"/>
                  <a:pt x="20170" y="12421"/>
                  <a:pt x="20103" y="12390"/>
                </a:cubicBezTo>
                <a:cubicBezTo>
                  <a:pt x="20036" y="12358"/>
                  <a:pt x="19966" y="12339"/>
                  <a:pt x="19905" y="12283"/>
                </a:cubicBezTo>
                <a:cubicBezTo>
                  <a:pt x="19813" y="12194"/>
                  <a:pt x="19675" y="11999"/>
                  <a:pt x="19634" y="11798"/>
                </a:cubicBezTo>
                <a:cubicBezTo>
                  <a:pt x="19612" y="11697"/>
                  <a:pt x="19592" y="11571"/>
                  <a:pt x="19573" y="11458"/>
                </a:cubicBezTo>
                <a:cubicBezTo>
                  <a:pt x="19557" y="11357"/>
                  <a:pt x="19516" y="11225"/>
                  <a:pt x="19535" y="11112"/>
                </a:cubicBezTo>
                <a:cubicBezTo>
                  <a:pt x="19589" y="10627"/>
                  <a:pt x="19682" y="10400"/>
                  <a:pt x="19784" y="10230"/>
                </a:cubicBezTo>
                <a:cubicBezTo>
                  <a:pt x="19832" y="10148"/>
                  <a:pt x="19889" y="10092"/>
                  <a:pt x="19950" y="10054"/>
                </a:cubicBezTo>
                <a:cubicBezTo>
                  <a:pt x="19972" y="10041"/>
                  <a:pt x="20004" y="10004"/>
                  <a:pt x="20030" y="10004"/>
                </a:cubicBezTo>
                <a:cubicBezTo>
                  <a:pt x="20055" y="10004"/>
                  <a:pt x="20074" y="10029"/>
                  <a:pt x="20100" y="10029"/>
                </a:cubicBezTo>
                <a:cubicBezTo>
                  <a:pt x="20113" y="10029"/>
                  <a:pt x="20126" y="10004"/>
                  <a:pt x="20132" y="10004"/>
                </a:cubicBezTo>
                <a:cubicBezTo>
                  <a:pt x="20173" y="10004"/>
                  <a:pt x="20215" y="10048"/>
                  <a:pt x="20253" y="10048"/>
                </a:cubicBezTo>
                <a:cubicBezTo>
                  <a:pt x="20285" y="10048"/>
                  <a:pt x="20295" y="10023"/>
                  <a:pt x="20333" y="10029"/>
                </a:cubicBezTo>
                <a:cubicBezTo>
                  <a:pt x="20403" y="10041"/>
                  <a:pt x="20451" y="10085"/>
                  <a:pt x="20502" y="10155"/>
                </a:cubicBezTo>
                <a:cubicBezTo>
                  <a:pt x="20528" y="10186"/>
                  <a:pt x="20569" y="10199"/>
                  <a:pt x="20592" y="10249"/>
                </a:cubicBezTo>
                <a:cubicBezTo>
                  <a:pt x="20608" y="10287"/>
                  <a:pt x="20624" y="10325"/>
                  <a:pt x="20636" y="10356"/>
                </a:cubicBezTo>
                <a:cubicBezTo>
                  <a:pt x="20675" y="10438"/>
                  <a:pt x="20716" y="10520"/>
                  <a:pt x="20738" y="10627"/>
                </a:cubicBezTo>
                <a:cubicBezTo>
                  <a:pt x="20764" y="10759"/>
                  <a:pt x="20774" y="10898"/>
                  <a:pt x="20774" y="11030"/>
                </a:cubicBezTo>
                <a:cubicBezTo>
                  <a:pt x="20780" y="11086"/>
                  <a:pt x="20793" y="11099"/>
                  <a:pt x="20786" y="1117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rot="698347">
            <a:off x="866447" y="600823"/>
            <a:ext cx="6053429" cy="2017803"/>
          </a:xfrm>
          <a:prstGeom prst="rect">
            <a:avLst/>
          </a:prstGeom>
        </p:spPr>
        <p:txBody>
          <a:bodyPr anchor="b"/>
          <a:lstStyle>
            <a:lvl1pPr algn="ct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rot="698347">
            <a:off x="825808" y="2581872"/>
            <a:ext cx="5646885" cy="1048823"/>
          </a:xfrm>
          <a:prstGeom prst="rect">
            <a:avLst/>
          </a:prstGeo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alphaModFix amt="75000"/>
            <a:lum/>
          </a:blip>
          <a:srcRect/>
          <a:stretch>
            <a:fillRect/>
          </a:stretch>
        </a:blipFill>
        <a:effectLst/>
      </p:bgPr>
    </p:bg>
    <p:spTree>
      <p:nvGrpSpPr>
        <p:cNvPr id="1" name=""/>
        <p:cNvGrpSpPr/>
        <p:nvPr/>
      </p:nvGrpSpPr>
      <p:grpSpPr>
        <a:xfrm>
          <a:off x="0" y="0"/>
          <a:ext cx="0" cy="0"/>
          <a:chOff x="0" y="0"/>
          <a:chExt cx="0" cy="0"/>
        </a:xfrm>
      </p:grpSpPr>
      <p:sp>
        <p:nvSpPr>
          <p:cNvPr id="21" name="Freeform 20">
            <a:extLst>
              <a:ext uri="{FF2B5EF4-FFF2-40B4-BE49-F238E27FC236}">
                <a16:creationId xmlns:a16="http://schemas.microsoft.com/office/drawing/2014/main" id="{42A6BF2C-0DCA-0343-ABC3-108069AB1EC0}"/>
              </a:ext>
            </a:extLst>
          </p:cNvPr>
          <p:cNvSpPr>
            <a:spLocks noGrp="1"/>
          </p:cNvSpPr>
          <p:nvPr>
            <p:ph type="pic" sz="quarter" idx="17"/>
          </p:nvPr>
        </p:nvSpPr>
        <p:spPr>
          <a:xfrm>
            <a:off x="6372425" y="1"/>
            <a:ext cx="2554311" cy="3644891"/>
          </a:xfrm>
          <a:custGeom>
            <a:avLst/>
            <a:gdLst>
              <a:gd name="connsiteX0" fmla="*/ 2292330 w 2554311"/>
              <a:gd name="connsiteY0" fmla="*/ 3058242 h 3644891"/>
              <a:gd name="connsiteX1" fmla="*/ 2289843 w 2554311"/>
              <a:gd name="connsiteY1" fmla="*/ 3082581 h 3644891"/>
              <a:gd name="connsiteX2" fmla="*/ 2287237 w 2554311"/>
              <a:gd name="connsiteY2" fmla="*/ 3128553 h 3644891"/>
              <a:gd name="connsiteX3" fmla="*/ 2283447 w 2554311"/>
              <a:gd name="connsiteY3" fmla="*/ 3170639 h 3644891"/>
              <a:gd name="connsiteX4" fmla="*/ 2277051 w 2554311"/>
              <a:gd name="connsiteY4" fmla="*/ 3212893 h 3644891"/>
              <a:gd name="connsiteX5" fmla="*/ 2275749 w 2554311"/>
              <a:gd name="connsiteY5" fmla="*/ 3235879 h 3644891"/>
              <a:gd name="connsiteX6" fmla="*/ 2270656 w 2554311"/>
              <a:gd name="connsiteY6" fmla="*/ 3248724 h 3644891"/>
              <a:gd name="connsiteX7" fmla="*/ 2264260 w 2554311"/>
              <a:gd name="connsiteY7" fmla="*/ 3290810 h 3644891"/>
              <a:gd name="connsiteX8" fmla="*/ 2250167 w 2554311"/>
              <a:gd name="connsiteY8" fmla="*/ 3327824 h 3644891"/>
              <a:gd name="connsiteX9" fmla="*/ 2225887 w 2554311"/>
              <a:gd name="connsiteY9" fmla="*/ 3387994 h 3644891"/>
              <a:gd name="connsiteX10" fmla="*/ 2188817 w 2554311"/>
              <a:gd name="connsiteY10" fmla="*/ 3426192 h 3644891"/>
              <a:gd name="connsiteX11" fmla="*/ 2160747 w 2554311"/>
              <a:gd name="connsiteY11" fmla="*/ 3435150 h 3644891"/>
              <a:gd name="connsiteX12" fmla="*/ 2149259 w 2554311"/>
              <a:gd name="connsiteY12" fmla="*/ 3441573 h 3644891"/>
              <a:gd name="connsiteX13" fmla="*/ 2133862 w 2554311"/>
              <a:gd name="connsiteY13" fmla="*/ 3442925 h 3644891"/>
              <a:gd name="connsiteX14" fmla="*/ 2114794 w 2554311"/>
              <a:gd name="connsiteY14" fmla="*/ 3449348 h 3644891"/>
              <a:gd name="connsiteX15" fmla="*/ 2099397 w 2554311"/>
              <a:gd name="connsiteY15" fmla="*/ 3451883 h 3644891"/>
              <a:gd name="connsiteX16" fmla="*/ 2064932 w 2554311"/>
              <a:gd name="connsiteY16" fmla="*/ 3459489 h 3644891"/>
              <a:gd name="connsiteX17" fmla="*/ 2050838 w 2554311"/>
              <a:gd name="connsiteY17" fmla="*/ 3465911 h 3644891"/>
              <a:gd name="connsiteX18" fmla="*/ 2032954 w 2554311"/>
              <a:gd name="connsiteY18" fmla="*/ 3468446 h 3644891"/>
              <a:gd name="connsiteX19" fmla="*/ 1997187 w 2554311"/>
              <a:gd name="connsiteY19" fmla="*/ 3467094 h 3644891"/>
              <a:gd name="connsiteX20" fmla="*/ 1961419 w 2554311"/>
              <a:gd name="connsiteY20" fmla="*/ 3467094 h 3644891"/>
              <a:gd name="connsiteX21" fmla="*/ 1946022 w 2554311"/>
              <a:gd name="connsiteY21" fmla="*/ 3468446 h 3644891"/>
              <a:gd name="connsiteX22" fmla="*/ 1932047 w 2554311"/>
              <a:gd name="connsiteY22" fmla="*/ 3472334 h 3644891"/>
              <a:gd name="connsiteX23" fmla="*/ 1860393 w 2554311"/>
              <a:gd name="connsiteY23" fmla="*/ 3468446 h 3644891"/>
              <a:gd name="connsiteX24" fmla="*/ 1874486 w 2554311"/>
              <a:gd name="connsiteY24" fmla="*/ 3474869 h 3644891"/>
              <a:gd name="connsiteX25" fmla="*/ 1889883 w 2554311"/>
              <a:gd name="connsiteY25" fmla="*/ 3476052 h 3644891"/>
              <a:gd name="connsiteX26" fmla="*/ 1902674 w 2554311"/>
              <a:gd name="connsiteY26" fmla="*/ 3482475 h 3644891"/>
              <a:gd name="connsiteX27" fmla="*/ 1921743 w 2554311"/>
              <a:gd name="connsiteY27" fmla="*/ 3483827 h 3644891"/>
              <a:gd name="connsiteX28" fmla="*/ 1994581 w 2554311"/>
              <a:gd name="connsiteY28" fmla="*/ 3488897 h 3644891"/>
              <a:gd name="connsiteX29" fmla="*/ 2077723 w 2554311"/>
              <a:gd name="connsiteY29" fmla="*/ 3490081 h 3644891"/>
              <a:gd name="connsiteX30" fmla="*/ 2107095 w 2554311"/>
              <a:gd name="connsiteY30" fmla="*/ 3487545 h 3644891"/>
              <a:gd name="connsiteX31" fmla="*/ 2140257 w 2554311"/>
              <a:gd name="connsiteY31" fmla="*/ 3488897 h 3644891"/>
              <a:gd name="connsiteX32" fmla="*/ 2185027 w 2554311"/>
              <a:gd name="connsiteY32" fmla="*/ 3482475 h 3644891"/>
              <a:gd name="connsiteX33" fmla="*/ 2214399 w 2554311"/>
              <a:gd name="connsiteY33" fmla="*/ 3476052 h 3644891"/>
              <a:gd name="connsiteX34" fmla="*/ 2254075 w 2554311"/>
              <a:gd name="connsiteY34" fmla="*/ 3446643 h 3644891"/>
              <a:gd name="connsiteX35" fmla="*/ 2269353 w 2554311"/>
              <a:gd name="connsiteY35" fmla="*/ 3421122 h 3644891"/>
              <a:gd name="connsiteX36" fmla="*/ 2279539 w 2554311"/>
              <a:gd name="connsiteY36" fmla="*/ 3400671 h 3644891"/>
              <a:gd name="connsiteX37" fmla="*/ 2280841 w 2554311"/>
              <a:gd name="connsiteY37" fmla="*/ 3389177 h 3644891"/>
              <a:gd name="connsiteX38" fmla="*/ 2284631 w 2554311"/>
              <a:gd name="connsiteY38" fmla="*/ 3385459 h 3644891"/>
              <a:gd name="connsiteX39" fmla="*/ 2285934 w 2554311"/>
              <a:gd name="connsiteY39" fmla="*/ 3372614 h 3644891"/>
              <a:gd name="connsiteX40" fmla="*/ 2292330 w 2554311"/>
              <a:gd name="connsiteY40" fmla="*/ 3340670 h 3644891"/>
              <a:gd name="connsiteX41" fmla="*/ 2297423 w 2554311"/>
              <a:gd name="connsiteY41" fmla="*/ 3267823 h 3644891"/>
              <a:gd name="connsiteX42" fmla="*/ 2297423 w 2554311"/>
              <a:gd name="connsiteY42" fmla="*/ 3192442 h 3644891"/>
              <a:gd name="connsiteX43" fmla="*/ 2294935 w 2554311"/>
              <a:gd name="connsiteY43" fmla="*/ 3149004 h 3644891"/>
              <a:gd name="connsiteX44" fmla="*/ 2294935 w 2554311"/>
              <a:gd name="connsiteY44" fmla="*/ 3091539 h 3644891"/>
              <a:gd name="connsiteX45" fmla="*/ 2292330 w 2554311"/>
              <a:gd name="connsiteY45" fmla="*/ 3058242 h 3644891"/>
              <a:gd name="connsiteX46" fmla="*/ 711678 w 2554311"/>
              <a:gd name="connsiteY46" fmla="*/ 700625 h 3644891"/>
              <a:gd name="connsiteX47" fmla="*/ 683609 w 2554311"/>
              <a:gd name="connsiteY47" fmla="*/ 719893 h 3644891"/>
              <a:gd name="connsiteX48" fmla="*/ 651631 w 2554311"/>
              <a:gd name="connsiteY48" fmla="*/ 728681 h 3644891"/>
              <a:gd name="connsiteX49" fmla="*/ 633747 w 2554311"/>
              <a:gd name="connsiteY49" fmla="*/ 735104 h 3644891"/>
              <a:gd name="connsiteX50" fmla="*/ 618350 w 2554311"/>
              <a:gd name="connsiteY50" fmla="*/ 736456 h 3644891"/>
              <a:gd name="connsiteX51" fmla="*/ 577490 w 2554311"/>
              <a:gd name="connsiteY51" fmla="*/ 742879 h 3644891"/>
              <a:gd name="connsiteX52" fmla="*/ 541722 w 2554311"/>
              <a:gd name="connsiteY52" fmla="*/ 747949 h 3644891"/>
              <a:gd name="connsiteX53" fmla="*/ 521233 w 2554311"/>
              <a:gd name="connsiteY53" fmla="*/ 754372 h 3644891"/>
              <a:gd name="connsiteX54" fmla="*/ 500862 w 2554311"/>
              <a:gd name="connsiteY54" fmla="*/ 753020 h 3644891"/>
              <a:gd name="connsiteX55" fmla="*/ 482978 w 2554311"/>
              <a:gd name="connsiteY55" fmla="*/ 756907 h 3644891"/>
              <a:gd name="connsiteX56" fmla="*/ 467581 w 2554311"/>
              <a:gd name="connsiteY56" fmla="*/ 760626 h 3644891"/>
              <a:gd name="connsiteX57" fmla="*/ 449697 w 2554311"/>
              <a:gd name="connsiteY57" fmla="*/ 759443 h 3644891"/>
              <a:gd name="connsiteX58" fmla="*/ 431813 w 2554311"/>
              <a:gd name="connsiteY58" fmla="*/ 763330 h 3644891"/>
              <a:gd name="connsiteX59" fmla="*/ 326997 w 2554311"/>
              <a:gd name="connsiteY59" fmla="*/ 839895 h 3644891"/>
              <a:gd name="connsiteX60" fmla="*/ 311719 w 2554311"/>
              <a:gd name="connsiteY60" fmla="*/ 871839 h 3644891"/>
              <a:gd name="connsiteX61" fmla="*/ 306626 w 2554311"/>
              <a:gd name="connsiteY61" fmla="*/ 885867 h 3644891"/>
              <a:gd name="connsiteX62" fmla="*/ 302718 w 2554311"/>
              <a:gd name="connsiteY62" fmla="*/ 891107 h 3644891"/>
              <a:gd name="connsiteX63" fmla="*/ 302718 w 2554311"/>
              <a:gd name="connsiteY63" fmla="*/ 905135 h 3644891"/>
              <a:gd name="connsiteX64" fmla="*/ 296322 w 2554311"/>
              <a:gd name="connsiteY64" fmla="*/ 923051 h 3644891"/>
              <a:gd name="connsiteX65" fmla="*/ 295138 w 2554311"/>
              <a:gd name="connsiteY65" fmla="*/ 946037 h 3644891"/>
              <a:gd name="connsiteX66" fmla="*/ 288742 w 2554311"/>
              <a:gd name="connsiteY66" fmla="*/ 974094 h 3644891"/>
              <a:gd name="connsiteX67" fmla="*/ 287439 w 2554311"/>
              <a:gd name="connsiteY67" fmla="*/ 998433 h 3644891"/>
              <a:gd name="connsiteX68" fmla="*/ 281044 w 2554311"/>
              <a:gd name="connsiteY68" fmla="*/ 1109477 h 3644891"/>
              <a:gd name="connsiteX69" fmla="*/ 282347 w 2554311"/>
              <a:gd name="connsiteY69" fmla="*/ 1151731 h 3644891"/>
              <a:gd name="connsiteX70" fmla="*/ 282347 w 2554311"/>
              <a:gd name="connsiteY70" fmla="*/ 1193816 h 3644891"/>
              <a:gd name="connsiteX71" fmla="*/ 281044 w 2554311"/>
              <a:gd name="connsiteY71" fmla="*/ 1205478 h 3644891"/>
              <a:gd name="connsiteX72" fmla="*/ 279741 w 2554311"/>
              <a:gd name="connsiteY72" fmla="*/ 1222042 h 3644891"/>
              <a:gd name="connsiteX73" fmla="*/ 286136 w 2554311"/>
              <a:gd name="connsiteY73" fmla="*/ 1188746 h 3644891"/>
              <a:gd name="connsiteX74" fmla="*/ 296322 w 2554311"/>
              <a:gd name="connsiteY74" fmla="*/ 1158154 h 3644891"/>
              <a:gd name="connsiteX75" fmla="*/ 310416 w 2554311"/>
              <a:gd name="connsiteY75" fmla="*/ 1123674 h 3644891"/>
              <a:gd name="connsiteX76" fmla="*/ 314206 w 2554311"/>
              <a:gd name="connsiteY76" fmla="*/ 1106941 h 3644891"/>
              <a:gd name="connsiteX77" fmla="*/ 316812 w 2554311"/>
              <a:gd name="connsiteY77" fmla="*/ 1087842 h 3644891"/>
              <a:gd name="connsiteX78" fmla="*/ 321904 w 2554311"/>
              <a:gd name="connsiteY78" fmla="*/ 1073814 h 3644891"/>
              <a:gd name="connsiteX79" fmla="*/ 326997 w 2554311"/>
              <a:gd name="connsiteY79" fmla="*/ 1058433 h 3644891"/>
              <a:gd name="connsiteX80" fmla="*/ 328300 w 2554311"/>
              <a:gd name="connsiteY80" fmla="*/ 1049476 h 3644891"/>
              <a:gd name="connsiteX81" fmla="*/ 332090 w 2554311"/>
              <a:gd name="connsiteY81" fmla="*/ 1044405 h 3644891"/>
              <a:gd name="connsiteX82" fmla="*/ 333393 w 2554311"/>
              <a:gd name="connsiteY82" fmla="*/ 1035447 h 3644891"/>
              <a:gd name="connsiteX83" fmla="*/ 337301 w 2554311"/>
              <a:gd name="connsiteY83" fmla="*/ 1027841 h 3644891"/>
              <a:gd name="connsiteX84" fmla="*/ 338485 w 2554311"/>
              <a:gd name="connsiteY84" fmla="*/ 1009926 h 3644891"/>
              <a:gd name="connsiteX85" fmla="*/ 343697 w 2554311"/>
              <a:gd name="connsiteY85" fmla="*/ 994545 h 3644891"/>
              <a:gd name="connsiteX86" fmla="*/ 346184 w 2554311"/>
              <a:gd name="connsiteY86" fmla="*/ 977981 h 3644891"/>
              <a:gd name="connsiteX87" fmla="*/ 350092 w 2554311"/>
              <a:gd name="connsiteY87" fmla="*/ 960066 h 3644891"/>
              <a:gd name="connsiteX88" fmla="*/ 385860 w 2554311"/>
              <a:gd name="connsiteY88" fmla="*/ 892290 h 3644891"/>
              <a:gd name="connsiteX89" fmla="*/ 403744 w 2554311"/>
              <a:gd name="connsiteY89" fmla="*/ 866768 h 3644891"/>
              <a:gd name="connsiteX90" fmla="*/ 420325 w 2554311"/>
              <a:gd name="connsiteY90" fmla="*/ 848852 h 3644891"/>
              <a:gd name="connsiteX91" fmla="*/ 433116 w 2554311"/>
              <a:gd name="connsiteY91" fmla="*/ 839895 h 3644891"/>
              <a:gd name="connsiteX92" fmla="*/ 457395 w 2554311"/>
              <a:gd name="connsiteY92" fmla="*/ 821979 h 3644891"/>
              <a:gd name="connsiteX93" fmla="*/ 491860 w 2554311"/>
              <a:gd name="connsiteY93" fmla="*/ 807950 h 3644891"/>
              <a:gd name="connsiteX94" fmla="*/ 553210 w 2554311"/>
              <a:gd name="connsiteY94" fmla="*/ 790035 h 3644891"/>
              <a:gd name="connsiteX95" fmla="*/ 573700 w 2554311"/>
              <a:gd name="connsiteY95" fmla="*/ 782429 h 3644891"/>
              <a:gd name="connsiteX96" fmla="*/ 595374 w 2554311"/>
              <a:gd name="connsiteY96" fmla="*/ 778541 h 3644891"/>
              <a:gd name="connsiteX97" fmla="*/ 626049 w 2554311"/>
              <a:gd name="connsiteY97" fmla="*/ 767048 h 3644891"/>
              <a:gd name="connsiteX98" fmla="*/ 655421 w 2554311"/>
              <a:gd name="connsiteY98" fmla="*/ 754372 h 3644891"/>
              <a:gd name="connsiteX99" fmla="*/ 682306 w 2554311"/>
              <a:gd name="connsiteY99" fmla="*/ 736456 h 3644891"/>
              <a:gd name="connsiteX100" fmla="*/ 684793 w 2554311"/>
              <a:gd name="connsiteY100" fmla="*/ 728850 h 3644891"/>
              <a:gd name="connsiteX101" fmla="*/ 711678 w 2554311"/>
              <a:gd name="connsiteY101" fmla="*/ 700625 h 3644891"/>
              <a:gd name="connsiteX102" fmla="*/ 1227844 w 2554311"/>
              <a:gd name="connsiteY102" fmla="*/ 0 h 3644891"/>
              <a:gd name="connsiteX103" fmla="*/ 1335829 w 2554311"/>
              <a:gd name="connsiteY103" fmla="*/ 0 h 3644891"/>
              <a:gd name="connsiteX104" fmla="*/ 1335246 w 2554311"/>
              <a:gd name="connsiteY104" fmla="*/ 1739 h 3644891"/>
              <a:gd name="connsiteX105" fmla="*/ 1328850 w 2554311"/>
              <a:gd name="connsiteY105" fmla="*/ 33684 h 3644891"/>
              <a:gd name="connsiteX106" fmla="*/ 1332640 w 2554311"/>
              <a:gd name="connsiteY106" fmla="*/ 47712 h 3644891"/>
              <a:gd name="connsiteX107" fmla="*/ 1331456 w 2554311"/>
              <a:gd name="connsiteY107" fmla="*/ 70698 h 3644891"/>
              <a:gd name="connsiteX108" fmla="*/ 1335246 w 2554311"/>
              <a:gd name="connsiteY108" fmla="*/ 75769 h 3644891"/>
              <a:gd name="connsiteX109" fmla="*/ 1335246 w 2554311"/>
              <a:gd name="connsiteY109" fmla="*/ 88614 h 3644891"/>
              <a:gd name="connsiteX110" fmla="*/ 1342944 w 2554311"/>
              <a:gd name="connsiteY110" fmla="*/ 102643 h 3644891"/>
              <a:gd name="connsiteX111" fmla="*/ 1363315 w 2554311"/>
              <a:gd name="connsiteY111" fmla="*/ 130699 h 3644891"/>
              <a:gd name="connsiteX112" fmla="*/ 1451550 w 2554311"/>
              <a:gd name="connsiteY112" fmla="*/ 162644 h 3644891"/>
              <a:gd name="connsiteX113" fmla="*/ 1482225 w 2554311"/>
              <a:gd name="connsiteY113" fmla="*/ 151150 h 3644891"/>
              <a:gd name="connsiteX114" fmla="*/ 1511597 w 2554311"/>
              <a:gd name="connsiteY114" fmla="*/ 135939 h 3644891"/>
              <a:gd name="connsiteX115" fmla="*/ 1548668 w 2554311"/>
              <a:gd name="connsiteY115" fmla="*/ 79656 h 3644891"/>
              <a:gd name="connsiteX116" fmla="*/ 1553761 w 2554311"/>
              <a:gd name="connsiteY116" fmla="*/ 42642 h 3644891"/>
              <a:gd name="connsiteX117" fmla="*/ 1547365 w 2554311"/>
              <a:gd name="connsiteY117" fmla="*/ 9345 h 3644891"/>
              <a:gd name="connsiteX118" fmla="*/ 1543224 w 2554311"/>
              <a:gd name="connsiteY118" fmla="*/ 0 h 3644891"/>
              <a:gd name="connsiteX119" fmla="*/ 1641735 w 2554311"/>
              <a:gd name="connsiteY119" fmla="*/ 0 h 3644891"/>
              <a:gd name="connsiteX120" fmla="*/ 1640693 w 2554311"/>
              <a:gd name="connsiteY120" fmla="*/ 15768 h 3644891"/>
              <a:gd name="connsiteX121" fmla="*/ 1638087 w 2554311"/>
              <a:gd name="connsiteY121" fmla="*/ 61740 h 3644891"/>
              <a:gd name="connsiteX122" fmla="*/ 1629086 w 2554311"/>
              <a:gd name="connsiteY122" fmla="*/ 120558 h 3644891"/>
              <a:gd name="connsiteX123" fmla="*/ 1606110 w 2554311"/>
              <a:gd name="connsiteY123" fmla="*/ 221462 h 3644891"/>
              <a:gd name="connsiteX124" fmla="*/ 1592134 w 2554311"/>
              <a:gd name="connsiteY124" fmla="*/ 273857 h 3644891"/>
              <a:gd name="connsiteX125" fmla="*/ 1588226 w 2554311"/>
              <a:gd name="connsiteY125" fmla="*/ 295660 h 3644891"/>
              <a:gd name="connsiteX126" fmla="*/ 1580527 w 2554311"/>
              <a:gd name="connsiteY126" fmla="*/ 319829 h 3644891"/>
              <a:gd name="connsiteX127" fmla="*/ 1578040 w 2554311"/>
              <a:gd name="connsiteY127" fmla="*/ 365802 h 3644891"/>
              <a:gd name="connsiteX128" fmla="*/ 1578040 w 2554311"/>
              <a:gd name="connsiteY128" fmla="*/ 409239 h 3644891"/>
              <a:gd name="connsiteX129" fmla="*/ 1589529 w 2554311"/>
              <a:gd name="connsiteY129" fmla="*/ 456564 h 3644891"/>
              <a:gd name="connsiteX130" fmla="*/ 1597227 w 2554311"/>
              <a:gd name="connsiteY130" fmla="*/ 471945 h 3644891"/>
              <a:gd name="connsiteX131" fmla="*/ 1610018 w 2554311"/>
              <a:gd name="connsiteY131" fmla="*/ 488508 h 3644891"/>
              <a:gd name="connsiteX132" fmla="*/ 1616414 w 2554311"/>
              <a:gd name="connsiteY132" fmla="*/ 507776 h 3644891"/>
              <a:gd name="connsiteX133" fmla="*/ 1636785 w 2554311"/>
              <a:gd name="connsiteY133" fmla="*/ 529410 h 3644891"/>
              <a:gd name="connsiteX134" fmla="*/ 1662367 w 2554311"/>
              <a:gd name="connsiteY134" fmla="*/ 552397 h 3644891"/>
              <a:gd name="connsiteX135" fmla="*/ 1726204 w 2554311"/>
              <a:gd name="connsiteY135" fmla="*/ 598369 h 3644891"/>
              <a:gd name="connsiteX136" fmla="*/ 1811834 w 2554311"/>
              <a:gd name="connsiteY136" fmla="*/ 631666 h 3644891"/>
              <a:gd name="connsiteX137" fmla="*/ 1955023 w 2554311"/>
              <a:gd name="connsiteY137" fmla="*/ 659722 h 3644891"/>
              <a:gd name="connsiteX138" fmla="*/ 2015070 w 2554311"/>
              <a:gd name="connsiteY138" fmla="*/ 682709 h 3644891"/>
              <a:gd name="connsiteX139" fmla="*/ 2061023 w 2554311"/>
              <a:gd name="connsiteY139" fmla="*/ 698089 h 3644891"/>
              <a:gd name="connsiteX140" fmla="*/ 2081513 w 2554311"/>
              <a:gd name="connsiteY140" fmla="*/ 704512 h 3644891"/>
              <a:gd name="connsiteX141" fmla="*/ 2102003 w 2554311"/>
              <a:gd name="connsiteY141" fmla="*/ 705695 h 3644891"/>
              <a:gd name="connsiteX142" fmla="*/ 2128769 w 2554311"/>
              <a:gd name="connsiteY142" fmla="*/ 707047 h 3644891"/>
              <a:gd name="connsiteX143" fmla="*/ 2162050 w 2554311"/>
              <a:gd name="connsiteY143" fmla="*/ 714653 h 3644891"/>
              <a:gd name="connsiteX144" fmla="*/ 2236073 w 2554311"/>
              <a:gd name="connsiteY144" fmla="*/ 732569 h 3644891"/>
              <a:gd name="connsiteX145" fmla="*/ 2264260 w 2554311"/>
              <a:gd name="connsiteY145" fmla="*/ 733921 h 3644891"/>
              <a:gd name="connsiteX146" fmla="*/ 2301331 w 2554311"/>
              <a:gd name="connsiteY146" fmla="*/ 741527 h 3644891"/>
              <a:gd name="connsiteX147" fmla="*/ 2376657 w 2554311"/>
              <a:gd name="connsiteY147" fmla="*/ 747949 h 3644891"/>
              <a:gd name="connsiteX148" fmla="*/ 2435519 w 2554311"/>
              <a:gd name="connsiteY148" fmla="*/ 774823 h 3644891"/>
              <a:gd name="connsiteX149" fmla="*/ 2496751 w 2554311"/>
              <a:gd name="connsiteY149" fmla="*/ 814373 h 3644891"/>
              <a:gd name="connsiteX150" fmla="*/ 2536427 w 2554311"/>
              <a:gd name="connsiteY150" fmla="*/ 874374 h 3644891"/>
              <a:gd name="connsiteX151" fmla="*/ 2549218 w 2554311"/>
              <a:gd name="connsiteY151" fmla="*/ 909023 h 3644891"/>
              <a:gd name="connsiteX152" fmla="*/ 2554311 w 2554311"/>
              <a:gd name="connsiteY152" fmla="*/ 951108 h 3644891"/>
              <a:gd name="connsiteX153" fmla="*/ 2547915 w 2554311"/>
              <a:gd name="connsiteY153" fmla="*/ 972911 h 3644891"/>
              <a:gd name="connsiteX154" fmla="*/ 2551824 w 2554311"/>
              <a:gd name="connsiteY154" fmla="*/ 989475 h 3644891"/>
              <a:gd name="connsiteX155" fmla="*/ 2549218 w 2554311"/>
              <a:gd name="connsiteY155" fmla="*/ 1032912 h 3644891"/>
              <a:gd name="connsiteX156" fmla="*/ 2544125 w 2554311"/>
              <a:gd name="connsiteY156" fmla="*/ 1122322 h 3644891"/>
              <a:gd name="connsiteX157" fmla="*/ 2532637 w 2554311"/>
              <a:gd name="connsiteY157" fmla="*/ 1305029 h 3644891"/>
              <a:gd name="connsiteX158" fmla="*/ 2521149 w 2554311"/>
              <a:gd name="connsiteY158" fmla="*/ 1397144 h 3644891"/>
              <a:gd name="connsiteX159" fmla="*/ 2510845 w 2554311"/>
              <a:gd name="connsiteY159" fmla="*/ 1462215 h 3644891"/>
              <a:gd name="connsiteX160" fmla="*/ 2503265 w 2554311"/>
              <a:gd name="connsiteY160" fmla="*/ 1499230 h 3644891"/>
              <a:gd name="connsiteX161" fmla="*/ 2490474 w 2554311"/>
              <a:gd name="connsiteY161" fmla="*/ 1714050 h 3644891"/>
              <a:gd name="connsiteX162" fmla="*/ 2464891 w 2554311"/>
              <a:gd name="connsiteY162" fmla="*/ 2027070 h 3644891"/>
              <a:gd name="connsiteX163" fmla="*/ 2444402 w 2554311"/>
              <a:gd name="connsiteY163" fmla="*/ 2346512 h 3644891"/>
              <a:gd name="connsiteX164" fmla="*/ 2439309 w 2554311"/>
              <a:gd name="connsiteY164" fmla="*/ 2433387 h 3644891"/>
              <a:gd name="connsiteX165" fmla="*/ 2436822 w 2554311"/>
              <a:gd name="connsiteY165" fmla="*/ 2466683 h 3644891"/>
              <a:gd name="connsiteX166" fmla="*/ 2440612 w 2554311"/>
              <a:gd name="connsiteY166" fmla="*/ 2508768 h 3644891"/>
              <a:gd name="connsiteX167" fmla="*/ 2434217 w 2554311"/>
              <a:gd name="connsiteY167" fmla="*/ 2605953 h 3644891"/>
              <a:gd name="connsiteX168" fmla="*/ 2435519 w 2554311"/>
              <a:gd name="connsiteY168" fmla="*/ 2797618 h 3644891"/>
              <a:gd name="connsiteX169" fmla="*/ 2440612 w 2554311"/>
              <a:gd name="connsiteY169" fmla="*/ 2884493 h 3644891"/>
              <a:gd name="connsiteX170" fmla="*/ 2444402 w 2554311"/>
              <a:gd name="connsiteY170" fmla="*/ 2922860 h 3644891"/>
              <a:gd name="connsiteX171" fmla="*/ 2439309 w 2554311"/>
              <a:gd name="connsiteY171" fmla="*/ 3113173 h 3644891"/>
              <a:gd name="connsiteX172" fmla="*/ 2435519 w 2554311"/>
              <a:gd name="connsiteY172" fmla="*/ 3253795 h 3644891"/>
              <a:gd name="connsiteX173" fmla="*/ 2429124 w 2554311"/>
              <a:gd name="connsiteY173" fmla="*/ 3356050 h 3644891"/>
              <a:gd name="connsiteX174" fmla="*/ 2418938 w 2554311"/>
              <a:gd name="connsiteY174" fmla="*/ 3425009 h 3644891"/>
              <a:gd name="connsiteX175" fmla="*/ 2409937 w 2554311"/>
              <a:gd name="connsiteY175" fmla="*/ 3467094 h 3644891"/>
              <a:gd name="connsiteX176" fmla="*/ 2389447 w 2554311"/>
              <a:gd name="connsiteY176" fmla="*/ 3556673 h 3644891"/>
              <a:gd name="connsiteX177" fmla="*/ 2369077 w 2554311"/>
              <a:gd name="connsiteY177" fmla="*/ 3586082 h 3644891"/>
              <a:gd name="connsiteX178" fmla="*/ 2332006 w 2554311"/>
              <a:gd name="connsiteY178" fmla="*/ 3614139 h 3644891"/>
              <a:gd name="connsiteX179" fmla="*/ 2269353 w 2554311"/>
              <a:gd name="connsiteY179" fmla="*/ 3641013 h 3644891"/>
              <a:gd name="connsiteX180" fmla="*/ 2140257 w 2554311"/>
              <a:gd name="connsiteY180" fmla="*/ 3638477 h 3644891"/>
              <a:gd name="connsiteX181" fmla="*/ 2110885 w 2554311"/>
              <a:gd name="connsiteY181" fmla="*/ 3629520 h 3644891"/>
              <a:gd name="connsiteX182" fmla="*/ 2076420 w 2554311"/>
              <a:gd name="connsiteY182" fmla="*/ 3625632 h 3644891"/>
              <a:gd name="connsiteX183" fmla="*/ 2015070 w 2554311"/>
              <a:gd name="connsiteY183" fmla="*/ 3616674 h 3644891"/>
              <a:gd name="connsiteX184" fmla="*/ 1960116 w 2554311"/>
              <a:gd name="connsiteY184" fmla="*/ 3620562 h 3644891"/>
              <a:gd name="connsiteX185" fmla="*/ 1900069 w 2554311"/>
              <a:gd name="connsiteY185" fmla="*/ 3616674 h 3644891"/>
              <a:gd name="connsiteX186" fmla="*/ 1790160 w 2554311"/>
              <a:gd name="connsiteY186" fmla="*/ 3610252 h 3644891"/>
              <a:gd name="connsiteX187" fmla="*/ 1696950 w 2554311"/>
              <a:gd name="connsiteY187" fmla="*/ 3603829 h 3644891"/>
              <a:gd name="connsiteX188" fmla="*/ 1626599 w 2554311"/>
              <a:gd name="connsiteY188" fmla="*/ 3593688 h 3644891"/>
              <a:gd name="connsiteX189" fmla="*/ 1519296 w 2554311"/>
              <a:gd name="connsiteY189" fmla="*/ 3587265 h 3644891"/>
              <a:gd name="connsiteX190" fmla="*/ 1335246 w 2554311"/>
              <a:gd name="connsiteY190" fmla="*/ 3582195 h 3644891"/>
              <a:gd name="connsiteX191" fmla="*/ 988938 w 2554311"/>
              <a:gd name="connsiteY191" fmla="*/ 3560392 h 3644891"/>
              <a:gd name="connsiteX192" fmla="*/ 638840 w 2554311"/>
              <a:gd name="connsiteY192" fmla="*/ 3538757 h 3644891"/>
              <a:gd name="connsiteX193" fmla="*/ 489373 w 2554311"/>
              <a:gd name="connsiteY193" fmla="*/ 3524729 h 3644891"/>
              <a:gd name="connsiteX194" fmla="*/ 425418 w 2554311"/>
              <a:gd name="connsiteY194" fmla="*/ 3511884 h 3644891"/>
              <a:gd name="connsiteX195" fmla="*/ 379464 w 2554311"/>
              <a:gd name="connsiteY195" fmla="*/ 3497855 h 3644891"/>
              <a:gd name="connsiteX196" fmla="*/ 316812 w 2554311"/>
              <a:gd name="connsiteY196" fmla="*/ 3493968 h 3644891"/>
              <a:gd name="connsiteX197" fmla="*/ 270858 w 2554311"/>
              <a:gd name="connsiteY197" fmla="*/ 3483827 h 3644891"/>
              <a:gd name="connsiteX198" fmla="*/ 199204 w 2554311"/>
              <a:gd name="connsiteY198" fmla="*/ 3478587 h 3644891"/>
              <a:gd name="connsiteX199" fmla="*/ 120089 w 2554311"/>
              <a:gd name="connsiteY199" fmla="*/ 3462024 h 3644891"/>
              <a:gd name="connsiteX200" fmla="*/ 76623 w 2554311"/>
              <a:gd name="connsiteY200" fmla="*/ 3445460 h 3644891"/>
              <a:gd name="connsiteX201" fmla="*/ 26761 w 2554311"/>
              <a:gd name="connsiteY201" fmla="*/ 3384107 h 3644891"/>
              <a:gd name="connsiteX202" fmla="*/ 10180 w 2554311"/>
              <a:gd name="connsiteY202" fmla="*/ 3344557 h 3644891"/>
              <a:gd name="connsiteX203" fmla="*/ 2481 w 2554311"/>
              <a:gd name="connsiteY203" fmla="*/ 3288274 h 3644891"/>
              <a:gd name="connsiteX204" fmla="*/ 6271 w 2554311"/>
              <a:gd name="connsiteY204" fmla="*/ 3159145 h 3644891"/>
              <a:gd name="connsiteX205" fmla="*/ 25458 w 2554311"/>
              <a:gd name="connsiteY205" fmla="*/ 2953452 h 3644891"/>
              <a:gd name="connsiteX206" fmla="*/ 56133 w 2554311"/>
              <a:gd name="connsiteY206" fmla="*/ 2745223 h 3644891"/>
              <a:gd name="connsiteX207" fmla="*/ 72714 w 2554311"/>
              <a:gd name="connsiteY207" fmla="*/ 2595643 h 3644891"/>
              <a:gd name="connsiteX208" fmla="*/ 91901 w 2554311"/>
              <a:gd name="connsiteY208" fmla="*/ 2458908 h 3644891"/>
              <a:gd name="connsiteX209" fmla="*/ 100902 w 2554311"/>
              <a:gd name="connsiteY209" fmla="*/ 2211129 h 3644891"/>
              <a:gd name="connsiteX210" fmla="*/ 117483 w 2554311"/>
              <a:gd name="connsiteY210" fmla="*/ 1950336 h 3644891"/>
              <a:gd name="connsiteX211" fmla="*/ 130274 w 2554311"/>
              <a:gd name="connsiteY211" fmla="*/ 1441764 h 3644891"/>
              <a:gd name="connsiteX212" fmla="*/ 122576 w 2554311"/>
              <a:gd name="connsiteY212" fmla="*/ 1395791 h 3644891"/>
              <a:gd name="connsiteX213" fmla="*/ 118786 w 2554311"/>
              <a:gd name="connsiteY213" fmla="*/ 1336973 h 3644891"/>
              <a:gd name="connsiteX214" fmla="*/ 118786 w 2554311"/>
              <a:gd name="connsiteY214" fmla="*/ 1276972 h 3644891"/>
              <a:gd name="connsiteX215" fmla="*/ 122576 w 2554311"/>
              <a:gd name="connsiteY215" fmla="*/ 1213084 h 3644891"/>
              <a:gd name="connsiteX216" fmla="*/ 135367 w 2554311"/>
              <a:gd name="connsiteY216" fmla="*/ 1016348 h 3644891"/>
              <a:gd name="connsiteX217" fmla="*/ 140460 w 2554311"/>
              <a:gd name="connsiteY217" fmla="*/ 938262 h 3644891"/>
              <a:gd name="connsiteX218" fmla="*/ 137973 w 2554311"/>
              <a:gd name="connsiteY218" fmla="*/ 887219 h 3644891"/>
              <a:gd name="connsiteX219" fmla="*/ 141763 w 2554311"/>
              <a:gd name="connsiteY219" fmla="*/ 825866 h 3644891"/>
              <a:gd name="connsiteX220" fmla="*/ 150645 w 2554311"/>
              <a:gd name="connsiteY220" fmla="*/ 778541 h 3644891"/>
              <a:gd name="connsiteX221" fmla="*/ 171135 w 2554311"/>
              <a:gd name="connsiteY221" fmla="*/ 727498 h 3644891"/>
              <a:gd name="connsiteX222" fmla="*/ 187716 w 2554311"/>
              <a:gd name="connsiteY222" fmla="*/ 691667 h 3644891"/>
              <a:gd name="connsiteX223" fmla="*/ 274648 w 2554311"/>
              <a:gd name="connsiteY223" fmla="*/ 636736 h 3644891"/>
              <a:gd name="connsiteX224" fmla="*/ 366673 w 2554311"/>
              <a:gd name="connsiteY224" fmla="*/ 616285 h 3644891"/>
              <a:gd name="connsiteX225" fmla="*/ 444604 w 2554311"/>
              <a:gd name="connsiteY225" fmla="*/ 608679 h 3644891"/>
              <a:gd name="connsiteX226" fmla="*/ 491860 w 2554311"/>
              <a:gd name="connsiteY226" fmla="*/ 604792 h 3644891"/>
              <a:gd name="connsiteX227" fmla="*/ 568607 w 2554311"/>
              <a:gd name="connsiteY227" fmla="*/ 598369 h 3644891"/>
              <a:gd name="connsiteX228" fmla="*/ 645236 w 2554311"/>
              <a:gd name="connsiteY228" fmla="*/ 594651 h 3644891"/>
              <a:gd name="connsiteX229" fmla="*/ 669515 w 2554311"/>
              <a:gd name="connsiteY229" fmla="*/ 592116 h 3644891"/>
              <a:gd name="connsiteX230" fmla="*/ 693794 w 2554311"/>
              <a:gd name="connsiteY230" fmla="*/ 590764 h 3644891"/>
              <a:gd name="connsiteX231" fmla="*/ 719377 w 2554311"/>
              <a:gd name="connsiteY231" fmla="*/ 583158 h 3644891"/>
              <a:gd name="connsiteX232" fmla="*/ 781911 w 2554311"/>
              <a:gd name="connsiteY232" fmla="*/ 576735 h 3644891"/>
              <a:gd name="connsiteX233" fmla="*/ 939076 w 2554311"/>
              <a:gd name="connsiteY233" fmla="*/ 551214 h 3644891"/>
              <a:gd name="connsiteX234" fmla="*/ 1063079 w 2554311"/>
              <a:gd name="connsiteY234" fmla="*/ 521805 h 3644891"/>
              <a:gd name="connsiteX235" fmla="*/ 1143616 w 2554311"/>
              <a:gd name="connsiteY235" fmla="*/ 484621 h 3644891"/>
              <a:gd name="connsiteX236" fmla="*/ 1169080 w 2554311"/>
              <a:gd name="connsiteY236" fmla="*/ 469409 h 3644891"/>
              <a:gd name="connsiteX237" fmla="*/ 1188266 w 2554311"/>
              <a:gd name="connsiteY237" fmla="*/ 456564 h 3644891"/>
              <a:gd name="connsiteX238" fmla="*/ 1207453 w 2554311"/>
              <a:gd name="connsiteY238" fmla="*/ 437465 h 3644891"/>
              <a:gd name="connsiteX239" fmla="*/ 1227942 w 2554311"/>
              <a:gd name="connsiteY239" fmla="*/ 417014 h 3644891"/>
              <a:gd name="connsiteX240" fmla="*/ 1245826 w 2554311"/>
              <a:gd name="connsiteY240" fmla="*/ 381183 h 3644891"/>
              <a:gd name="connsiteX241" fmla="*/ 1254709 w 2554311"/>
              <a:gd name="connsiteY241" fmla="*/ 316111 h 3644891"/>
              <a:gd name="connsiteX242" fmla="*/ 1252222 w 2554311"/>
              <a:gd name="connsiteY242" fmla="*/ 268786 h 3644891"/>
              <a:gd name="connsiteX243" fmla="*/ 1238128 w 2554311"/>
              <a:gd name="connsiteY243" fmla="*/ 179376 h 3644891"/>
              <a:gd name="connsiteX244" fmla="*/ 1230430 w 2554311"/>
              <a:gd name="connsiteY244" fmla="*/ 143545 h 3644891"/>
              <a:gd name="connsiteX245" fmla="*/ 1225337 w 2554311"/>
              <a:gd name="connsiteY245" fmla="*/ 121741 h 3644891"/>
              <a:gd name="connsiteX246" fmla="*/ 1225337 w 2554311"/>
              <a:gd name="connsiteY246" fmla="*/ 97572 h 3644891"/>
              <a:gd name="connsiteX247" fmla="*/ 1221843 w 2554311"/>
              <a:gd name="connsiteY247" fmla="*/ 48768 h 3644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Lst>
            <a:rect l="l" t="t" r="r" b="b"/>
            <a:pathLst>
              <a:path w="2554311" h="3644891">
                <a:moveTo>
                  <a:pt x="2292330" y="3058242"/>
                </a:moveTo>
                <a:cubicBezTo>
                  <a:pt x="2287237" y="3081229"/>
                  <a:pt x="2288540" y="3082581"/>
                  <a:pt x="2289843" y="3082581"/>
                </a:cubicBezTo>
                <a:cubicBezTo>
                  <a:pt x="2292330" y="3095257"/>
                  <a:pt x="2288540" y="3115708"/>
                  <a:pt x="2287237" y="3128553"/>
                </a:cubicBezTo>
                <a:cubicBezTo>
                  <a:pt x="2285934" y="3142582"/>
                  <a:pt x="2287237" y="3157962"/>
                  <a:pt x="2283447" y="3170639"/>
                </a:cubicBezTo>
                <a:cubicBezTo>
                  <a:pt x="2278354" y="3184836"/>
                  <a:pt x="2278354" y="3197512"/>
                  <a:pt x="2277051" y="3212893"/>
                </a:cubicBezTo>
                <a:cubicBezTo>
                  <a:pt x="2277051" y="3219315"/>
                  <a:pt x="2278354" y="3229456"/>
                  <a:pt x="2275749" y="3235879"/>
                </a:cubicBezTo>
                <a:cubicBezTo>
                  <a:pt x="2274446" y="3240950"/>
                  <a:pt x="2271959" y="3242302"/>
                  <a:pt x="2270656" y="3248724"/>
                </a:cubicBezTo>
                <a:cubicBezTo>
                  <a:pt x="2266866" y="3263936"/>
                  <a:pt x="2269353" y="3276781"/>
                  <a:pt x="2264260" y="3290810"/>
                </a:cubicBezTo>
                <a:cubicBezTo>
                  <a:pt x="2259167" y="3303655"/>
                  <a:pt x="2255259" y="3315148"/>
                  <a:pt x="2250167" y="3327824"/>
                </a:cubicBezTo>
                <a:cubicBezTo>
                  <a:pt x="2242468" y="3348275"/>
                  <a:pt x="2234888" y="3370079"/>
                  <a:pt x="2225887" y="3387994"/>
                </a:cubicBezTo>
                <a:cubicBezTo>
                  <a:pt x="2217004" y="3404558"/>
                  <a:pt x="2205516" y="3418586"/>
                  <a:pt x="2188817" y="3426192"/>
                </a:cubicBezTo>
                <a:cubicBezTo>
                  <a:pt x="2179934" y="3431432"/>
                  <a:pt x="2170933" y="3432615"/>
                  <a:pt x="2160747" y="3435150"/>
                </a:cubicBezTo>
                <a:cubicBezTo>
                  <a:pt x="2156957" y="3436502"/>
                  <a:pt x="2153049" y="3440390"/>
                  <a:pt x="2149259" y="3441573"/>
                </a:cubicBezTo>
                <a:cubicBezTo>
                  <a:pt x="2144166" y="3442925"/>
                  <a:pt x="2139073" y="3441573"/>
                  <a:pt x="2133862" y="3442925"/>
                </a:cubicBezTo>
                <a:cubicBezTo>
                  <a:pt x="2128769" y="3444108"/>
                  <a:pt x="2121071" y="3447995"/>
                  <a:pt x="2114794" y="3449348"/>
                </a:cubicBezTo>
                <a:cubicBezTo>
                  <a:pt x="2109583" y="3450531"/>
                  <a:pt x="2104490" y="3450531"/>
                  <a:pt x="2099397" y="3451883"/>
                </a:cubicBezTo>
                <a:cubicBezTo>
                  <a:pt x="2087909" y="3454418"/>
                  <a:pt x="2075117" y="3455601"/>
                  <a:pt x="2064932" y="3459489"/>
                </a:cubicBezTo>
                <a:cubicBezTo>
                  <a:pt x="2059839" y="3460841"/>
                  <a:pt x="2055931" y="3464559"/>
                  <a:pt x="2050838" y="3465911"/>
                </a:cubicBezTo>
                <a:cubicBezTo>
                  <a:pt x="2044443" y="3467094"/>
                  <a:pt x="2039350" y="3467094"/>
                  <a:pt x="2032954" y="3468446"/>
                </a:cubicBezTo>
                <a:cubicBezTo>
                  <a:pt x="2021466" y="3470982"/>
                  <a:pt x="2008675" y="3468446"/>
                  <a:pt x="1997187" y="3467094"/>
                </a:cubicBezTo>
                <a:cubicBezTo>
                  <a:pt x="1984395" y="3465911"/>
                  <a:pt x="1972907" y="3464559"/>
                  <a:pt x="1961419" y="3467094"/>
                </a:cubicBezTo>
                <a:cubicBezTo>
                  <a:pt x="1956326" y="3468446"/>
                  <a:pt x="1952418" y="3468446"/>
                  <a:pt x="1946022" y="3468446"/>
                </a:cubicBezTo>
                <a:cubicBezTo>
                  <a:pt x="1938442" y="3468446"/>
                  <a:pt x="1937139" y="3470982"/>
                  <a:pt x="1932047" y="3472334"/>
                </a:cubicBezTo>
                <a:cubicBezTo>
                  <a:pt x="1910254" y="3476052"/>
                  <a:pt x="1882185" y="3470982"/>
                  <a:pt x="1860393" y="3468446"/>
                </a:cubicBezTo>
                <a:cubicBezTo>
                  <a:pt x="1865604" y="3468446"/>
                  <a:pt x="1869394" y="3473517"/>
                  <a:pt x="1874486" y="3474869"/>
                </a:cubicBezTo>
                <a:cubicBezTo>
                  <a:pt x="1878395" y="3477404"/>
                  <a:pt x="1884672" y="3474869"/>
                  <a:pt x="1889883" y="3476052"/>
                </a:cubicBezTo>
                <a:cubicBezTo>
                  <a:pt x="1896279" y="3477404"/>
                  <a:pt x="1897463" y="3481292"/>
                  <a:pt x="1902674" y="3482475"/>
                </a:cubicBezTo>
                <a:cubicBezTo>
                  <a:pt x="1907767" y="3485010"/>
                  <a:pt x="1916650" y="3483827"/>
                  <a:pt x="1921743" y="3483827"/>
                </a:cubicBezTo>
                <a:cubicBezTo>
                  <a:pt x="1946022" y="3486362"/>
                  <a:pt x="1970301" y="3487545"/>
                  <a:pt x="1994581" y="3488897"/>
                </a:cubicBezTo>
                <a:cubicBezTo>
                  <a:pt x="2022769" y="3491433"/>
                  <a:pt x="2049535" y="3492785"/>
                  <a:pt x="2077723" y="3490081"/>
                </a:cubicBezTo>
                <a:cubicBezTo>
                  <a:pt x="2087909" y="3490081"/>
                  <a:pt x="2096910" y="3488897"/>
                  <a:pt x="2107095" y="3487545"/>
                </a:cubicBezTo>
                <a:cubicBezTo>
                  <a:pt x="2118584" y="3486362"/>
                  <a:pt x="2128769" y="3488897"/>
                  <a:pt x="2140257" y="3488897"/>
                </a:cubicBezTo>
                <a:cubicBezTo>
                  <a:pt x="2155654" y="3488897"/>
                  <a:pt x="2169630" y="3483827"/>
                  <a:pt x="2185027" y="3482475"/>
                </a:cubicBezTo>
                <a:cubicBezTo>
                  <a:pt x="2195212" y="3481292"/>
                  <a:pt x="2204213" y="3479940"/>
                  <a:pt x="2214399" y="3476052"/>
                </a:cubicBezTo>
                <a:cubicBezTo>
                  <a:pt x="2229795" y="3468446"/>
                  <a:pt x="2242468" y="3460841"/>
                  <a:pt x="2254075" y="3446643"/>
                </a:cubicBezTo>
                <a:cubicBezTo>
                  <a:pt x="2260471" y="3439037"/>
                  <a:pt x="2265563" y="3430080"/>
                  <a:pt x="2269353" y="3421122"/>
                </a:cubicBezTo>
                <a:cubicBezTo>
                  <a:pt x="2273143" y="3414699"/>
                  <a:pt x="2277051" y="3407093"/>
                  <a:pt x="2279539" y="3400671"/>
                </a:cubicBezTo>
                <a:cubicBezTo>
                  <a:pt x="2280841" y="3396952"/>
                  <a:pt x="2279539" y="3393065"/>
                  <a:pt x="2280841" y="3389177"/>
                </a:cubicBezTo>
                <a:cubicBezTo>
                  <a:pt x="2282144" y="3386642"/>
                  <a:pt x="2284631" y="3386642"/>
                  <a:pt x="2284631" y="3385459"/>
                </a:cubicBezTo>
                <a:cubicBezTo>
                  <a:pt x="2285934" y="3381572"/>
                  <a:pt x="2285934" y="3377684"/>
                  <a:pt x="2285934" y="3372614"/>
                </a:cubicBezTo>
                <a:cubicBezTo>
                  <a:pt x="2287237" y="3361121"/>
                  <a:pt x="2292330" y="3352163"/>
                  <a:pt x="2292330" y="3340670"/>
                </a:cubicBezTo>
                <a:cubicBezTo>
                  <a:pt x="2293633" y="3316331"/>
                  <a:pt x="2296238" y="3292162"/>
                  <a:pt x="2297423" y="3267823"/>
                </a:cubicBezTo>
                <a:cubicBezTo>
                  <a:pt x="2300028" y="3244837"/>
                  <a:pt x="2296238" y="3221851"/>
                  <a:pt x="2297423" y="3192442"/>
                </a:cubicBezTo>
                <a:cubicBezTo>
                  <a:pt x="2297423" y="3177061"/>
                  <a:pt x="2294935" y="3164385"/>
                  <a:pt x="2294935" y="3149004"/>
                </a:cubicBezTo>
                <a:cubicBezTo>
                  <a:pt x="2294935" y="3129736"/>
                  <a:pt x="2293633" y="3110638"/>
                  <a:pt x="2294935" y="3091539"/>
                </a:cubicBezTo>
                <a:cubicBezTo>
                  <a:pt x="2296238" y="3078693"/>
                  <a:pt x="2291027" y="3069735"/>
                  <a:pt x="2292330" y="3058242"/>
                </a:cubicBezTo>
                <a:close/>
                <a:moveTo>
                  <a:pt x="711678" y="700625"/>
                </a:moveTo>
                <a:cubicBezTo>
                  <a:pt x="703980" y="708399"/>
                  <a:pt x="692492" y="714653"/>
                  <a:pt x="683609" y="719893"/>
                </a:cubicBezTo>
                <a:cubicBezTo>
                  <a:pt x="673305" y="724963"/>
                  <a:pt x="663119" y="726146"/>
                  <a:pt x="651631" y="728681"/>
                </a:cubicBezTo>
                <a:cubicBezTo>
                  <a:pt x="645236" y="730034"/>
                  <a:pt x="640143" y="733921"/>
                  <a:pt x="633747" y="735104"/>
                </a:cubicBezTo>
                <a:cubicBezTo>
                  <a:pt x="628654" y="736456"/>
                  <a:pt x="624746" y="735104"/>
                  <a:pt x="618350" y="736456"/>
                </a:cubicBezTo>
                <a:cubicBezTo>
                  <a:pt x="604375" y="737639"/>
                  <a:pt x="591584" y="741527"/>
                  <a:pt x="577490" y="742879"/>
                </a:cubicBezTo>
                <a:cubicBezTo>
                  <a:pt x="564699" y="744062"/>
                  <a:pt x="554513" y="745414"/>
                  <a:pt x="541722" y="747949"/>
                </a:cubicBezTo>
                <a:cubicBezTo>
                  <a:pt x="535327" y="749132"/>
                  <a:pt x="527628" y="753020"/>
                  <a:pt x="521233" y="754372"/>
                </a:cubicBezTo>
                <a:cubicBezTo>
                  <a:pt x="514837" y="755555"/>
                  <a:pt x="507257" y="753020"/>
                  <a:pt x="500862" y="753020"/>
                </a:cubicBezTo>
                <a:cubicBezTo>
                  <a:pt x="494466" y="753020"/>
                  <a:pt x="489373" y="755555"/>
                  <a:pt x="482978" y="756907"/>
                </a:cubicBezTo>
                <a:cubicBezTo>
                  <a:pt x="476582" y="758090"/>
                  <a:pt x="472674" y="759443"/>
                  <a:pt x="467581" y="760626"/>
                </a:cubicBezTo>
                <a:cubicBezTo>
                  <a:pt x="462488" y="761978"/>
                  <a:pt x="456093" y="759443"/>
                  <a:pt x="449697" y="759443"/>
                </a:cubicBezTo>
                <a:cubicBezTo>
                  <a:pt x="443302" y="760795"/>
                  <a:pt x="438209" y="761978"/>
                  <a:pt x="431813" y="763330"/>
                </a:cubicBezTo>
                <a:cubicBezTo>
                  <a:pt x="390953" y="773471"/>
                  <a:pt x="348789" y="801528"/>
                  <a:pt x="326997" y="839895"/>
                </a:cubicBezTo>
                <a:cubicBezTo>
                  <a:pt x="321904" y="850205"/>
                  <a:pt x="315509" y="860346"/>
                  <a:pt x="311719" y="871839"/>
                </a:cubicBezTo>
                <a:cubicBezTo>
                  <a:pt x="310416" y="876909"/>
                  <a:pt x="307929" y="880797"/>
                  <a:pt x="306626" y="885867"/>
                </a:cubicBezTo>
                <a:cubicBezTo>
                  <a:pt x="306626" y="887219"/>
                  <a:pt x="304020" y="888571"/>
                  <a:pt x="302718" y="891107"/>
                </a:cubicBezTo>
                <a:cubicBezTo>
                  <a:pt x="301533" y="894825"/>
                  <a:pt x="304020" y="900065"/>
                  <a:pt x="302718" y="905135"/>
                </a:cubicBezTo>
                <a:cubicBezTo>
                  <a:pt x="301533" y="911558"/>
                  <a:pt x="297625" y="915276"/>
                  <a:pt x="296322" y="923051"/>
                </a:cubicBezTo>
                <a:cubicBezTo>
                  <a:pt x="295138" y="930657"/>
                  <a:pt x="296322" y="938262"/>
                  <a:pt x="295138" y="946037"/>
                </a:cubicBezTo>
                <a:cubicBezTo>
                  <a:pt x="293835" y="956178"/>
                  <a:pt x="289926" y="963953"/>
                  <a:pt x="288742" y="974094"/>
                </a:cubicBezTo>
                <a:cubicBezTo>
                  <a:pt x="287439" y="981700"/>
                  <a:pt x="287439" y="990658"/>
                  <a:pt x="287439" y="998433"/>
                </a:cubicBezTo>
                <a:cubicBezTo>
                  <a:pt x="286136" y="1035447"/>
                  <a:pt x="283649" y="1072462"/>
                  <a:pt x="281044" y="1109477"/>
                </a:cubicBezTo>
                <a:cubicBezTo>
                  <a:pt x="279741" y="1124857"/>
                  <a:pt x="283649" y="1136350"/>
                  <a:pt x="282347" y="1151731"/>
                </a:cubicBezTo>
                <a:cubicBezTo>
                  <a:pt x="282347" y="1161872"/>
                  <a:pt x="275951" y="1187563"/>
                  <a:pt x="282347" y="1193816"/>
                </a:cubicBezTo>
                <a:cubicBezTo>
                  <a:pt x="277254" y="1196520"/>
                  <a:pt x="281044" y="1201591"/>
                  <a:pt x="281044" y="1205478"/>
                </a:cubicBezTo>
                <a:cubicBezTo>
                  <a:pt x="279741" y="1211732"/>
                  <a:pt x="274648" y="1215619"/>
                  <a:pt x="279741" y="1222042"/>
                </a:cubicBezTo>
                <a:cubicBezTo>
                  <a:pt x="284834" y="1215619"/>
                  <a:pt x="283531" y="1196520"/>
                  <a:pt x="286136" y="1188746"/>
                </a:cubicBezTo>
                <a:cubicBezTo>
                  <a:pt x="289926" y="1178605"/>
                  <a:pt x="292532" y="1168295"/>
                  <a:pt x="296322" y="1158154"/>
                </a:cubicBezTo>
                <a:cubicBezTo>
                  <a:pt x="298928" y="1147844"/>
                  <a:pt x="307810" y="1135167"/>
                  <a:pt x="310416" y="1123674"/>
                </a:cubicBezTo>
                <a:cubicBezTo>
                  <a:pt x="311719" y="1117251"/>
                  <a:pt x="313022" y="1112181"/>
                  <a:pt x="314206" y="1106941"/>
                </a:cubicBezTo>
                <a:cubicBezTo>
                  <a:pt x="315509" y="1100688"/>
                  <a:pt x="315509" y="1094265"/>
                  <a:pt x="316812" y="1087842"/>
                </a:cubicBezTo>
                <a:cubicBezTo>
                  <a:pt x="318114" y="1082772"/>
                  <a:pt x="320601" y="1078885"/>
                  <a:pt x="321904" y="1073814"/>
                </a:cubicBezTo>
                <a:cubicBezTo>
                  <a:pt x="323207" y="1068744"/>
                  <a:pt x="324510" y="1063504"/>
                  <a:pt x="326997" y="1058433"/>
                </a:cubicBezTo>
                <a:cubicBezTo>
                  <a:pt x="328300" y="1055898"/>
                  <a:pt x="326997" y="1052011"/>
                  <a:pt x="328300" y="1049476"/>
                </a:cubicBezTo>
                <a:cubicBezTo>
                  <a:pt x="328300" y="1046940"/>
                  <a:pt x="332090" y="1046940"/>
                  <a:pt x="332090" y="1044405"/>
                </a:cubicBezTo>
                <a:cubicBezTo>
                  <a:pt x="333393" y="1041870"/>
                  <a:pt x="332090" y="1037982"/>
                  <a:pt x="333393" y="1035447"/>
                </a:cubicBezTo>
                <a:cubicBezTo>
                  <a:pt x="334695" y="1032912"/>
                  <a:pt x="335998" y="1030377"/>
                  <a:pt x="337301" y="1027841"/>
                </a:cubicBezTo>
                <a:cubicBezTo>
                  <a:pt x="338485" y="1021419"/>
                  <a:pt x="337301" y="1014996"/>
                  <a:pt x="338485" y="1009926"/>
                </a:cubicBezTo>
                <a:cubicBezTo>
                  <a:pt x="339788" y="1003503"/>
                  <a:pt x="342394" y="1003503"/>
                  <a:pt x="343697" y="994545"/>
                </a:cubicBezTo>
                <a:cubicBezTo>
                  <a:pt x="343697" y="986939"/>
                  <a:pt x="344881" y="983052"/>
                  <a:pt x="346184" y="977981"/>
                </a:cubicBezTo>
                <a:cubicBezTo>
                  <a:pt x="347487" y="972911"/>
                  <a:pt x="348789" y="966488"/>
                  <a:pt x="350092" y="960066"/>
                </a:cubicBezTo>
                <a:cubicBezTo>
                  <a:pt x="357672" y="934544"/>
                  <a:pt x="370463" y="912741"/>
                  <a:pt x="385860" y="892290"/>
                </a:cubicBezTo>
                <a:cubicBezTo>
                  <a:pt x="392255" y="883332"/>
                  <a:pt x="396045" y="874374"/>
                  <a:pt x="403744" y="866768"/>
                </a:cubicBezTo>
                <a:cubicBezTo>
                  <a:pt x="408837" y="860346"/>
                  <a:pt x="413929" y="853923"/>
                  <a:pt x="420325" y="848852"/>
                </a:cubicBezTo>
                <a:cubicBezTo>
                  <a:pt x="425418" y="845134"/>
                  <a:pt x="426720" y="843782"/>
                  <a:pt x="433116" y="839895"/>
                </a:cubicBezTo>
                <a:cubicBezTo>
                  <a:pt x="440696" y="834824"/>
                  <a:pt x="448394" y="827218"/>
                  <a:pt x="457395" y="821979"/>
                </a:cubicBezTo>
                <a:cubicBezTo>
                  <a:pt x="467581" y="815725"/>
                  <a:pt x="481675" y="810486"/>
                  <a:pt x="491860" y="807950"/>
                </a:cubicBezTo>
                <a:cubicBezTo>
                  <a:pt x="511047" y="801528"/>
                  <a:pt x="532721" y="795274"/>
                  <a:pt x="553210" y="790035"/>
                </a:cubicBezTo>
                <a:cubicBezTo>
                  <a:pt x="559606" y="788851"/>
                  <a:pt x="567304" y="784964"/>
                  <a:pt x="573700" y="782429"/>
                </a:cubicBezTo>
                <a:cubicBezTo>
                  <a:pt x="581280" y="781077"/>
                  <a:pt x="587675" y="779894"/>
                  <a:pt x="595374" y="778541"/>
                </a:cubicBezTo>
                <a:cubicBezTo>
                  <a:pt x="604375" y="776006"/>
                  <a:pt x="615863" y="770936"/>
                  <a:pt x="626049" y="767048"/>
                </a:cubicBezTo>
                <a:cubicBezTo>
                  <a:pt x="634932" y="763330"/>
                  <a:pt x="646538" y="759443"/>
                  <a:pt x="655421" y="754372"/>
                </a:cubicBezTo>
                <a:cubicBezTo>
                  <a:pt x="663119" y="749132"/>
                  <a:pt x="672002" y="736456"/>
                  <a:pt x="682306" y="736456"/>
                </a:cubicBezTo>
                <a:cubicBezTo>
                  <a:pt x="683490" y="733921"/>
                  <a:pt x="683490" y="731386"/>
                  <a:pt x="684793" y="728850"/>
                </a:cubicBezTo>
                <a:cubicBezTo>
                  <a:pt x="686096" y="728850"/>
                  <a:pt x="687399" y="728850"/>
                  <a:pt x="711678" y="700625"/>
                </a:cubicBezTo>
                <a:close/>
                <a:moveTo>
                  <a:pt x="1227844" y="0"/>
                </a:moveTo>
                <a:lnTo>
                  <a:pt x="1335829" y="0"/>
                </a:lnTo>
                <a:lnTo>
                  <a:pt x="1335246" y="1739"/>
                </a:lnTo>
                <a:cubicBezTo>
                  <a:pt x="1331456" y="11880"/>
                  <a:pt x="1327547" y="20838"/>
                  <a:pt x="1328850" y="33684"/>
                </a:cubicBezTo>
                <a:cubicBezTo>
                  <a:pt x="1328850" y="39937"/>
                  <a:pt x="1331456" y="41289"/>
                  <a:pt x="1332640" y="47712"/>
                </a:cubicBezTo>
                <a:cubicBezTo>
                  <a:pt x="1332640" y="55318"/>
                  <a:pt x="1330153" y="63093"/>
                  <a:pt x="1331456" y="70698"/>
                </a:cubicBezTo>
                <a:cubicBezTo>
                  <a:pt x="1332640" y="72051"/>
                  <a:pt x="1335246" y="73234"/>
                  <a:pt x="1335246" y="75769"/>
                </a:cubicBezTo>
                <a:cubicBezTo>
                  <a:pt x="1336549" y="79656"/>
                  <a:pt x="1333943" y="83544"/>
                  <a:pt x="1335246" y="88614"/>
                </a:cubicBezTo>
                <a:cubicBezTo>
                  <a:pt x="1336549" y="93685"/>
                  <a:pt x="1341641" y="98755"/>
                  <a:pt x="1342944" y="102643"/>
                </a:cubicBezTo>
                <a:cubicBezTo>
                  <a:pt x="1348037" y="114136"/>
                  <a:pt x="1354432" y="123094"/>
                  <a:pt x="1363315" y="130699"/>
                </a:cubicBezTo>
                <a:cubicBezTo>
                  <a:pt x="1382502" y="146080"/>
                  <a:pt x="1405478" y="158925"/>
                  <a:pt x="1451550" y="162644"/>
                </a:cubicBezTo>
                <a:cubicBezTo>
                  <a:pt x="1461736" y="165179"/>
                  <a:pt x="1473224" y="155038"/>
                  <a:pt x="1482225" y="151150"/>
                </a:cubicBezTo>
                <a:cubicBezTo>
                  <a:pt x="1492411" y="147432"/>
                  <a:pt x="1502596" y="141009"/>
                  <a:pt x="1511597" y="135939"/>
                </a:cubicBezTo>
                <a:cubicBezTo>
                  <a:pt x="1529481" y="124277"/>
                  <a:pt x="1543575" y="97572"/>
                  <a:pt x="1548668" y="79656"/>
                </a:cubicBezTo>
                <a:cubicBezTo>
                  <a:pt x="1552458" y="68163"/>
                  <a:pt x="1552458" y="55318"/>
                  <a:pt x="1553761" y="42642"/>
                </a:cubicBezTo>
                <a:cubicBezTo>
                  <a:pt x="1555064" y="29796"/>
                  <a:pt x="1551155" y="20838"/>
                  <a:pt x="1547365" y="9345"/>
                </a:cubicBezTo>
                <a:lnTo>
                  <a:pt x="1543224" y="0"/>
                </a:lnTo>
                <a:lnTo>
                  <a:pt x="1641735" y="0"/>
                </a:lnTo>
                <a:lnTo>
                  <a:pt x="1640693" y="15768"/>
                </a:lnTo>
                <a:cubicBezTo>
                  <a:pt x="1640693" y="31148"/>
                  <a:pt x="1639390" y="46360"/>
                  <a:pt x="1638087" y="61740"/>
                </a:cubicBezTo>
                <a:cubicBezTo>
                  <a:pt x="1636785" y="82192"/>
                  <a:pt x="1632995" y="100107"/>
                  <a:pt x="1629086" y="120558"/>
                </a:cubicBezTo>
                <a:cubicBezTo>
                  <a:pt x="1623994" y="153686"/>
                  <a:pt x="1616414" y="189517"/>
                  <a:pt x="1606110" y="221462"/>
                </a:cubicBezTo>
                <a:cubicBezTo>
                  <a:pt x="1601017" y="238025"/>
                  <a:pt x="1597227" y="255941"/>
                  <a:pt x="1592134" y="273857"/>
                </a:cubicBezTo>
                <a:cubicBezTo>
                  <a:pt x="1589529" y="282815"/>
                  <a:pt x="1589529" y="287885"/>
                  <a:pt x="1588226" y="295660"/>
                </a:cubicBezTo>
                <a:cubicBezTo>
                  <a:pt x="1586923" y="305801"/>
                  <a:pt x="1583133" y="310872"/>
                  <a:pt x="1580527" y="319829"/>
                </a:cubicBezTo>
                <a:cubicBezTo>
                  <a:pt x="1576737" y="333858"/>
                  <a:pt x="1579343" y="351774"/>
                  <a:pt x="1578040" y="365802"/>
                </a:cubicBezTo>
                <a:cubicBezTo>
                  <a:pt x="1576737" y="381183"/>
                  <a:pt x="1575435" y="395211"/>
                  <a:pt x="1578040" y="409239"/>
                </a:cubicBezTo>
                <a:cubicBezTo>
                  <a:pt x="1580527" y="423437"/>
                  <a:pt x="1584436" y="442536"/>
                  <a:pt x="1589529" y="456564"/>
                </a:cubicBezTo>
                <a:cubicBezTo>
                  <a:pt x="1590831" y="461635"/>
                  <a:pt x="1594621" y="466874"/>
                  <a:pt x="1597227" y="471945"/>
                </a:cubicBezTo>
                <a:cubicBezTo>
                  <a:pt x="1601017" y="477015"/>
                  <a:pt x="1607412" y="483438"/>
                  <a:pt x="1610018" y="488508"/>
                </a:cubicBezTo>
                <a:cubicBezTo>
                  <a:pt x="1612505" y="494931"/>
                  <a:pt x="1611202" y="501354"/>
                  <a:pt x="1616414" y="507776"/>
                </a:cubicBezTo>
                <a:cubicBezTo>
                  <a:pt x="1622809" y="515382"/>
                  <a:pt x="1630389" y="521805"/>
                  <a:pt x="1636785" y="529410"/>
                </a:cubicBezTo>
                <a:cubicBezTo>
                  <a:pt x="1644483" y="538368"/>
                  <a:pt x="1653366" y="545974"/>
                  <a:pt x="1662367" y="552397"/>
                </a:cubicBezTo>
                <a:cubicBezTo>
                  <a:pt x="1682856" y="567777"/>
                  <a:pt x="1703227" y="586876"/>
                  <a:pt x="1726204" y="598369"/>
                </a:cubicBezTo>
                <a:cubicBezTo>
                  <a:pt x="1754392" y="612567"/>
                  <a:pt x="1783764" y="622708"/>
                  <a:pt x="1811834" y="631666"/>
                </a:cubicBezTo>
                <a:cubicBezTo>
                  <a:pt x="1859208" y="645694"/>
                  <a:pt x="1907767" y="645694"/>
                  <a:pt x="1955023" y="659722"/>
                </a:cubicBezTo>
                <a:cubicBezTo>
                  <a:pt x="1975394" y="664962"/>
                  <a:pt x="1994581" y="676455"/>
                  <a:pt x="2015070" y="682709"/>
                </a:cubicBezTo>
                <a:cubicBezTo>
                  <a:pt x="2030349" y="687948"/>
                  <a:pt x="2047048" y="693019"/>
                  <a:pt x="2061023" y="698089"/>
                </a:cubicBezTo>
                <a:cubicBezTo>
                  <a:pt x="2068722" y="700625"/>
                  <a:pt x="2070025" y="704512"/>
                  <a:pt x="2081513" y="704512"/>
                </a:cubicBezTo>
                <a:cubicBezTo>
                  <a:pt x="2087909" y="704512"/>
                  <a:pt x="2095607" y="705695"/>
                  <a:pt x="2102003" y="705695"/>
                </a:cubicBezTo>
                <a:cubicBezTo>
                  <a:pt x="2110885" y="705695"/>
                  <a:pt x="2119887" y="707047"/>
                  <a:pt x="2128769" y="707047"/>
                </a:cubicBezTo>
                <a:cubicBezTo>
                  <a:pt x="2141560" y="707047"/>
                  <a:pt x="2150561" y="712118"/>
                  <a:pt x="2162050" y="714653"/>
                </a:cubicBezTo>
                <a:cubicBezTo>
                  <a:pt x="2186329" y="719893"/>
                  <a:pt x="2211793" y="727498"/>
                  <a:pt x="2236073" y="732569"/>
                </a:cubicBezTo>
                <a:cubicBezTo>
                  <a:pt x="2245074" y="733921"/>
                  <a:pt x="2255259" y="733921"/>
                  <a:pt x="2264260" y="733921"/>
                </a:cubicBezTo>
                <a:cubicBezTo>
                  <a:pt x="2278354" y="735104"/>
                  <a:pt x="2288540" y="738991"/>
                  <a:pt x="2301331" y="741527"/>
                </a:cubicBezTo>
                <a:cubicBezTo>
                  <a:pt x="2325611" y="746597"/>
                  <a:pt x="2352377" y="742879"/>
                  <a:pt x="2376657" y="747949"/>
                </a:cubicBezTo>
                <a:cubicBezTo>
                  <a:pt x="2398449" y="751837"/>
                  <a:pt x="2415030" y="768400"/>
                  <a:pt x="2435519" y="774823"/>
                </a:cubicBezTo>
                <a:cubicBezTo>
                  <a:pt x="2458496" y="782429"/>
                  <a:pt x="2478867" y="793922"/>
                  <a:pt x="2496751" y="814373"/>
                </a:cubicBezTo>
                <a:cubicBezTo>
                  <a:pt x="2512148" y="833472"/>
                  <a:pt x="2526241" y="851388"/>
                  <a:pt x="2536427" y="874374"/>
                </a:cubicBezTo>
                <a:cubicBezTo>
                  <a:pt x="2541520" y="884684"/>
                  <a:pt x="2546613" y="897360"/>
                  <a:pt x="2549218" y="909023"/>
                </a:cubicBezTo>
                <a:cubicBezTo>
                  <a:pt x="2551705" y="921699"/>
                  <a:pt x="2554311" y="938262"/>
                  <a:pt x="2554311" y="951108"/>
                </a:cubicBezTo>
                <a:cubicBezTo>
                  <a:pt x="2554311" y="958714"/>
                  <a:pt x="2553008" y="966488"/>
                  <a:pt x="2547915" y="972911"/>
                </a:cubicBezTo>
                <a:cubicBezTo>
                  <a:pt x="2549218" y="977981"/>
                  <a:pt x="2551824" y="981700"/>
                  <a:pt x="2551824" y="989475"/>
                </a:cubicBezTo>
                <a:cubicBezTo>
                  <a:pt x="2551824" y="1003503"/>
                  <a:pt x="2550521" y="1018884"/>
                  <a:pt x="2549218" y="1032912"/>
                </a:cubicBezTo>
                <a:cubicBezTo>
                  <a:pt x="2547915" y="1062321"/>
                  <a:pt x="2545428" y="1092913"/>
                  <a:pt x="2544125" y="1122322"/>
                </a:cubicBezTo>
                <a:cubicBezTo>
                  <a:pt x="2540335" y="1183675"/>
                  <a:pt x="2536427" y="1243676"/>
                  <a:pt x="2532637" y="1305029"/>
                </a:cubicBezTo>
                <a:cubicBezTo>
                  <a:pt x="2531334" y="1336973"/>
                  <a:pt x="2522333" y="1365199"/>
                  <a:pt x="2521149" y="1397144"/>
                </a:cubicBezTo>
                <a:cubicBezTo>
                  <a:pt x="2519846" y="1420130"/>
                  <a:pt x="2512148" y="1439229"/>
                  <a:pt x="2510845" y="1462215"/>
                </a:cubicBezTo>
                <a:cubicBezTo>
                  <a:pt x="2510845" y="1477596"/>
                  <a:pt x="2504449" y="1485201"/>
                  <a:pt x="2503265" y="1499230"/>
                </a:cubicBezTo>
                <a:cubicBezTo>
                  <a:pt x="2500659" y="1570893"/>
                  <a:pt x="2494264" y="1642387"/>
                  <a:pt x="2490474" y="1714050"/>
                </a:cubicBezTo>
                <a:cubicBezTo>
                  <a:pt x="2484078" y="1818841"/>
                  <a:pt x="2471287" y="1922279"/>
                  <a:pt x="2464891" y="2027070"/>
                </a:cubicBezTo>
                <a:cubicBezTo>
                  <a:pt x="2457193" y="2133043"/>
                  <a:pt x="2450797" y="2240369"/>
                  <a:pt x="2444402" y="2346512"/>
                </a:cubicBezTo>
                <a:cubicBezTo>
                  <a:pt x="2443218" y="2375921"/>
                  <a:pt x="2440612" y="2403978"/>
                  <a:pt x="2439309" y="2433387"/>
                </a:cubicBezTo>
                <a:cubicBezTo>
                  <a:pt x="2438007" y="2444880"/>
                  <a:pt x="2436822" y="2455190"/>
                  <a:pt x="2436822" y="2466683"/>
                </a:cubicBezTo>
                <a:cubicBezTo>
                  <a:pt x="2436822" y="2480711"/>
                  <a:pt x="2440612" y="2494740"/>
                  <a:pt x="2440612" y="2508768"/>
                </a:cubicBezTo>
                <a:cubicBezTo>
                  <a:pt x="2440612" y="2540712"/>
                  <a:pt x="2436822" y="2574009"/>
                  <a:pt x="2434217" y="2605953"/>
                </a:cubicBezTo>
                <a:cubicBezTo>
                  <a:pt x="2430427" y="2669841"/>
                  <a:pt x="2430427" y="2734913"/>
                  <a:pt x="2435519" y="2797618"/>
                </a:cubicBezTo>
                <a:cubicBezTo>
                  <a:pt x="2438007" y="2827027"/>
                  <a:pt x="2439309" y="2855084"/>
                  <a:pt x="2440612" y="2884493"/>
                </a:cubicBezTo>
                <a:cubicBezTo>
                  <a:pt x="2441915" y="2897169"/>
                  <a:pt x="2444402" y="2910014"/>
                  <a:pt x="2444402" y="2922860"/>
                </a:cubicBezTo>
                <a:cubicBezTo>
                  <a:pt x="2443099" y="2986748"/>
                  <a:pt x="2432914" y="3048101"/>
                  <a:pt x="2439309" y="3113173"/>
                </a:cubicBezTo>
                <a:cubicBezTo>
                  <a:pt x="2444402" y="3160498"/>
                  <a:pt x="2438007" y="3207822"/>
                  <a:pt x="2435519" y="3253795"/>
                </a:cubicBezTo>
                <a:cubicBezTo>
                  <a:pt x="2432914" y="3288274"/>
                  <a:pt x="2431611" y="3321571"/>
                  <a:pt x="2429124" y="3356050"/>
                </a:cubicBezTo>
                <a:cubicBezTo>
                  <a:pt x="2427821" y="3380220"/>
                  <a:pt x="2426518" y="3403206"/>
                  <a:pt x="2418938" y="3425009"/>
                </a:cubicBezTo>
                <a:cubicBezTo>
                  <a:pt x="2412543" y="3440390"/>
                  <a:pt x="2411240" y="3450531"/>
                  <a:pt x="2409937" y="3467094"/>
                </a:cubicBezTo>
                <a:cubicBezTo>
                  <a:pt x="2408634" y="3525912"/>
                  <a:pt x="2395843" y="3543828"/>
                  <a:pt x="2389447" y="3556673"/>
                </a:cubicBezTo>
                <a:cubicBezTo>
                  <a:pt x="2383052" y="3569350"/>
                  <a:pt x="2377959" y="3575772"/>
                  <a:pt x="2369077" y="3586082"/>
                </a:cubicBezTo>
                <a:cubicBezTo>
                  <a:pt x="2358773" y="3596223"/>
                  <a:pt x="2344797" y="3606533"/>
                  <a:pt x="2332006" y="3614139"/>
                </a:cubicBezTo>
                <a:cubicBezTo>
                  <a:pt x="2311517" y="3625632"/>
                  <a:pt x="2292330" y="3637125"/>
                  <a:pt x="2269353" y="3641013"/>
                </a:cubicBezTo>
                <a:cubicBezTo>
                  <a:pt x="2229795" y="3648618"/>
                  <a:pt x="2181237" y="3643548"/>
                  <a:pt x="2140257" y="3638477"/>
                </a:cubicBezTo>
                <a:cubicBezTo>
                  <a:pt x="2130072" y="3637125"/>
                  <a:pt x="2121189" y="3630703"/>
                  <a:pt x="2110885" y="3629520"/>
                </a:cubicBezTo>
                <a:cubicBezTo>
                  <a:pt x="2099397" y="3626815"/>
                  <a:pt x="2087909" y="3628167"/>
                  <a:pt x="2076420" y="3625632"/>
                </a:cubicBezTo>
                <a:cubicBezTo>
                  <a:pt x="2055931" y="3620562"/>
                  <a:pt x="2036863" y="3616674"/>
                  <a:pt x="2015070" y="3616674"/>
                </a:cubicBezTo>
                <a:cubicBezTo>
                  <a:pt x="1997187" y="3616674"/>
                  <a:pt x="1979303" y="3621745"/>
                  <a:pt x="1960116" y="3620562"/>
                </a:cubicBezTo>
                <a:cubicBezTo>
                  <a:pt x="1939745" y="3619210"/>
                  <a:pt x="1920558" y="3618026"/>
                  <a:pt x="1900069" y="3616674"/>
                </a:cubicBezTo>
                <a:cubicBezTo>
                  <a:pt x="1864301" y="3615322"/>
                  <a:pt x="1827230" y="3612787"/>
                  <a:pt x="1790160" y="3610252"/>
                </a:cubicBezTo>
                <a:cubicBezTo>
                  <a:pt x="1758182" y="3607716"/>
                  <a:pt x="1727625" y="3605181"/>
                  <a:pt x="1696950" y="3603829"/>
                </a:cubicBezTo>
                <a:cubicBezTo>
                  <a:pt x="1672671" y="3602646"/>
                  <a:pt x="1650879" y="3594871"/>
                  <a:pt x="1626599" y="3593688"/>
                </a:cubicBezTo>
                <a:cubicBezTo>
                  <a:pt x="1590831" y="3592336"/>
                  <a:pt x="1555064" y="3589801"/>
                  <a:pt x="1519296" y="3587265"/>
                </a:cubicBezTo>
                <a:cubicBezTo>
                  <a:pt x="1457946" y="3583378"/>
                  <a:pt x="1396596" y="3586082"/>
                  <a:pt x="1335246" y="3582195"/>
                </a:cubicBezTo>
                <a:cubicBezTo>
                  <a:pt x="1220244" y="3574420"/>
                  <a:pt x="1103940" y="3568166"/>
                  <a:pt x="988938" y="3560392"/>
                </a:cubicBezTo>
                <a:cubicBezTo>
                  <a:pt x="872633" y="3552786"/>
                  <a:pt x="755144" y="3546363"/>
                  <a:pt x="638840" y="3538757"/>
                </a:cubicBezTo>
                <a:cubicBezTo>
                  <a:pt x="588978" y="3534870"/>
                  <a:pt x="537932" y="3536222"/>
                  <a:pt x="489373" y="3524729"/>
                </a:cubicBezTo>
                <a:cubicBezTo>
                  <a:pt x="467581" y="3520842"/>
                  <a:pt x="445907" y="3516954"/>
                  <a:pt x="425418" y="3511884"/>
                </a:cubicBezTo>
                <a:cubicBezTo>
                  <a:pt x="410139" y="3506813"/>
                  <a:pt x="396045" y="3500391"/>
                  <a:pt x="379464" y="3497855"/>
                </a:cubicBezTo>
                <a:cubicBezTo>
                  <a:pt x="358975" y="3495320"/>
                  <a:pt x="337301" y="3496503"/>
                  <a:pt x="316812" y="3493968"/>
                </a:cubicBezTo>
                <a:cubicBezTo>
                  <a:pt x="300230" y="3491433"/>
                  <a:pt x="286136" y="3485010"/>
                  <a:pt x="270858" y="3483827"/>
                </a:cubicBezTo>
                <a:cubicBezTo>
                  <a:pt x="246579" y="3481292"/>
                  <a:pt x="223484" y="3482475"/>
                  <a:pt x="199204" y="3478587"/>
                </a:cubicBezTo>
                <a:cubicBezTo>
                  <a:pt x="171135" y="3473517"/>
                  <a:pt x="146855" y="3464559"/>
                  <a:pt x="120089" y="3462024"/>
                </a:cubicBezTo>
                <a:cubicBezTo>
                  <a:pt x="105995" y="3460841"/>
                  <a:pt x="89414" y="3454418"/>
                  <a:pt x="76623" y="3445460"/>
                </a:cubicBezTo>
                <a:cubicBezTo>
                  <a:pt x="54830" y="3428896"/>
                  <a:pt x="39552" y="3407093"/>
                  <a:pt x="26761" y="3384107"/>
                </a:cubicBezTo>
                <a:cubicBezTo>
                  <a:pt x="19063" y="3371262"/>
                  <a:pt x="15273" y="3358585"/>
                  <a:pt x="10180" y="3344557"/>
                </a:cubicBezTo>
                <a:cubicBezTo>
                  <a:pt x="5087" y="3326641"/>
                  <a:pt x="5087" y="3308725"/>
                  <a:pt x="2481" y="3288274"/>
                </a:cubicBezTo>
                <a:cubicBezTo>
                  <a:pt x="-3914" y="3247372"/>
                  <a:pt x="3784" y="3201400"/>
                  <a:pt x="6271" y="3159145"/>
                </a:cubicBezTo>
                <a:cubicBezTo>
                  <a:pt x="11364" y="3092722"/>
                  <a:pt x="7574" y="3018692"/>
                  <a:pt x="25458" y="2953452"/>
                </a:cubicBezTo>
                <a:cubicBezTo>
                  <a:pt x="44645" y="2885676"/>
                  <a:pt x="52343" y="2815534"/>
                  <a:pt x="56133" y="2745223"/>
                </a:cubicBezTo>
                <a:cubicBezTo>
                  <a:pt x="58739" y="2695363"/>
                  <a:pt x="62529" y="2644320"/>
                  <a:pt x="72714" y="2595643"/>
                </a:cubicBezTo>
                <a:cubicBezTo>
                  <a:pt x="81715" y="2552205"/>
                  <a:pt x="89414" y="2503698"/>
                  <a:pt x="91901" y="2458908"/>
                </a:cubicBezTo>
                <a:cubicBezTo>
                  <a:pt x="95809" y="2375921"/>
                  <a:pt x="95809" y="2294117"/>
                  <a:pt x="100902" y="2211129"/>
                </a:cubicBezTo>
                <a:cubicBezTo>
                  <a:pt x="107298" y="2124086"/>
                  <a:pt x="112390" y="2037211"/>
                  <a:pt x="117483" y="1950336"/>
                </a:cubicBezTo>
                <a:cubicBezTo>
                  <a:pt x="127669" y="1780474"/>
                  <a:pt x="144368" y="1610443"/>
                  <a:pt x="130274" y="1441764"/>
                </a:cubicBezTo>
                <a:cubicBezTo>
                  <a:pt x="128971" y="1426383"/>
                  <a:pt x="125181" y="1411172"/>
                  <a:pt x="122576" y="1395791"/>
                </a:cubicBezTo>
                <a:cubicBezTo>
                  <a:pt x="120089" y="1375340"/>
                  <a:pt x="120089" y="1356242"/>
                  <a:pt x="118786" y="1336973"/>
                </a:cubicBezTo>
                <a:cubicBezTo>
                  <a:pt x="117483" y="1316522"/>
                  <a:pt x="117483" y="1298607"/>
                  <a:pt x="118786" y="1276972"/>
                </a:cubicBezTo>
                <a:cubicBezTo>
                  <a:pt x="119970" y="1256522"/>
                  <a:pt x="121273" y="1234718"/>
                  <a:pt x="122576" y="1213084"/>
                </a:cubicBezTo>
                <a:cubicBezTo>
                  <a:pt x="127669" y="1147844"/>
                  <a:pt x="131577" y="1081420"/>
                  <a:pt x="135367" y="1016348"/>
                </a:cubicBezTo>
                <a:cubicBezTo>
                  <a:pt x="136670" y="989475"/>
                  <a:pt x="139157" y="963953"/>
                  <a:pt x="140460" y="938262"/>
                </a:cubicBezTo>
                <a:cubicBezTo>
                  <a:pt x="141763" y="920516"/>
                  <a:pt x="136670" y="905135"/>
                  <a:pt x="137973" y="887219"/>
                </a:cubicBezTo>
                <a:cubicBezTo>
                  <a:pt x="139157" y="866768"/>
                  <a:pt x="140460" y="846317"/>
                  <a:pt x="141763" y="825866"/>
                </a:cubicBezTo>
                <a:cubicBezTo>
                  <a:pt x="143065" y="807950"/>
                  <a:pt x="148158" y="795274"/>
                  <a:pt x="150645" y="778541"/>
                </a:cubicBezTo>
                <a:cubicBezTo>
                  <a:pt x="154554" y="758090"/>
                  <a:pt x="163436" y="745414"/>
                  <a:pt x="171135" y="727498"/>
                </a:cubicBezTo>
                <a:cubicBezTo>
                  <a:pt x="176228" y="714653"/>
                  <a:pt x="180136" y="703160"/>
                  <a:pt x="187716" y="691667"/>
                </a:cubicBezTo>
                <a:cubicBezTo>
                  <a:pt x="205600" y="664962"/>
                  <a:pt x="247763" y="649581"/>
                  <a:pt x="274648" y="636736"/>
                </a:cubicBezTo>
                <a:cubicBezTo>
                  <a:pt x="301533" y="624060"/>
                  <a:pt x="337301" y="618820"/>
                  <a:pt x="366673" y="616285"/>
                </a:cubicBezTo>
                <a:cubicBezTo>
                  <a:pt x="392255" y="613750"/>
                  <a:pt x="417719" y="606144"/>
                  <a:pt x="444604" y="608679"/>
                </a:cubicBezTo>
                <a:cubicBezTo>
                  <a:pt x="461185" y="609863"/>
                  <a:pt x="475279" y="603609"/>
                  <a:pt x="491860" y="604792"/>
                </a:cubicBezTo>
                <a:cubicBezTo>
                  <a:pt x="517443" y="606144"/>
                  <a:pt x="543025" y="600905"/>
                  <a:pt x="568607" y="598369"/>
                </a:cubicBezTo>
                <a:cubicBezTo>
                  <a:pt x="594071" y="594651"/>
                  <a:pt x="619653" y="594651"/>
                  <a:pt x="645236" y="594651"/>
                </a:cubicBezTo>
                <a:cubicBezTo>
                  <a:pt x="655421" y="594651"/>
                  <a:pt x="660514" y="593299"/>
                  <a:pt x="669515" y="592116"/>
                </a:cubicBezTo>
                <a:cubicBezTo>
                  <a:pt x="678398" y="590764"/>
                  <a:pt x="686096" y="592116"/>
                  <a:pt x="693794" y="590764"/>
                </a:cubicBezTo>
                <a:cubicBezTo>
                  <a:pt x="702677" y="589411"/>
                  <a:pt x="710376" y="584341"/>
                  <a:pt x="719377" y="583158"/>
                </a:cubicBezTo>
                <a:cubicBezTo>
                  <a:pt x="741051" y="580623"/>
                  <a:pt x="760237" y="583158"/>
                  <a:pt x="781911" y="576735"/>
                </a:cubicBezTo>
                <a:cubicBezTo>
                  <a:pt x="834378" y="562707"/>
                  <a:pt x="886727" y="561355"/>
                  <a:pt x="939076" y="551214"/>
                </a:cubicBezTo>
                <a:cubicBezTo>
                  <a:pt x="981239" y="542256"/>
                  <a:pt x="1022218" y="533298"/>
                  <a:pt x="1063079" y="521805"/>
                </a:cubicBezTo>
                <a:cubicBezTo>
                  <a:pt x="1091148" y="514030"/>
                  <a:pt x="1118033" y="497466"/>
                  <a:pt x="1143616" y="484621"/>
                </a:cubicBezTo>
                <a:cubicBezTo>
                  <a:pt x="1153801" y="479550"/>
                  <a:pt x="1160197" y="478367"/>
                  <a:pt x="1169080" y="469409"/>
                </a:cubicBezTo>
                <a:cubicBezTo>
                  <a:pt x="1174291" y="464339"/>
                  <a:pt x="1181871" y="460452"/>
                  <a:pt x="1188266" y="456564"/>
                </a:cubicBezTo>
                <a:cubicBezTo>
                  <a:pt x="1197267" y="451494"/>
                  <a:pt x="1201057" y="445071"/>
                  <a:pt x="1207453" y="437465"/>
                </a:cubicBezTo>
                <a:cubicBezTo>
                  <a:pt x="1213848" y="429690"/>
                  <a:pt x="1222850" y="424620"/>
                  <a:pt x="1227942" y="417014"/>
                </a:cubicBezTo>
                <a:cubicBezTo>
                  <a:pt x="1234338" y="406704"/>
                  <a:pt x="1240734" y="392676"/>
                  <a:pt x="1245826" y="381183"/>
                </a:cubicBezTo>
                <a:cubicBezTo>
                  <a:pt x="1253525" y="359548"/>
                  <a:pt x="1253525" y="339097"/>
                  <a:pt x="1254709" y="316111"/>
                </a:cubicBezTo>
                <a:cubicBezTo>
                  <a:pt x="1256012" y="296843"/>
                  <a:pt x="1250919" y="286702"/>
                  <a:pt x="1252222" y="268786"/>
                </a:cubicBezTo>
                <a:cubicBezTo>
                  <a:pt x="1253525" y="239377"/>
                  <a:pt x="1244523" y="207433"/>
                  <a:pt x="1238128" y="179376"/>
                </a:cubicBezTo>
                <a:cubicBezTo>
                  <a:pt x="1235522" y="167883"/>
                  <a:pt x="1231732" y="156221"/>
                  <a:pt x="1230430" y="143545"/>
                </a:cubicBezTo>
                <a:cubicBezTo>
                  <a:pt x="1229245" y="135939"/>
                  <a:pt x="1226640" y="129516"/>
                  <a:pt x="1225337" y="121741"/>
                </a:cubicBezTo>
                <a:cubicBezTo>
                  <a:pt x="1224034" y="114136"/>
                  <a:pt x="1226640" y="106530"/>
                  <a:pt x="1225337" y="97572"/>
                </a:cubicBezTo>
                <a:cubicBezTo>
                  <a:pt x="1222791" y="83459"/>
                  <a:pt x="1221517" y="66177"/>
                  <a:pt x="1221843" y="48768"/>
                </a:cubicBezTo>
                <a:close/>
              </a:path>
            </a:pathLst>
          </a:custGeom>
          <a:solidFill>
            <a:schemeClr val="accent4"/>
          </a:solidFill>
        </p:spPr>
        <p:txBody>
          <a:bodyPr wrap="square" anchor="ctr">
            <a:noAutofit/>
          </a:bodyPr>
          <a:lstStyle>
            <a:lvl1pPr algn="ctr">
              <a:buNone/>
              <a:defRPr/>
            </a:lvl1pPr>
          </a:lstStyle>
          <a:p>
            <a:endParaRPr lang="fr-FR"/>
          </a:p>
        </p:txBody>
      </p:sp>
      <p:sp>
        <p:nvSpPr>
          <p:cNvPr id="15" name="Shape">
            <a:extLst>
              <a:ext uri="{FF2B5EF4-FFF2-40B4-BE49-F238E27FC236}">
                <a16:creationId xmlns:a16="http://schemas.microsoft.com/office/drawing/2014/main" id="{D743DEE7-7CD4-F844-8632-EC552A3967AC}"/>
              </a:ext>
            </a:extLst>
          </p:cNvPr>
          <p:cNvSpPr/>
          <p:nvPr userDrawn="1"/>
        </p:nvSpPr>
        <p:spPr>
          <a:xfrm>
            <a:off x="0" y="768350"/>
            <a:ext cx="6038902" cy="4717259"/>
          </a:xfrm>
          <a:custGeom>
            <a:avLst/>
            <a:gdLst/>
            <a:ahLst/>
            <a:cxnLst>
              <a:cxn ang="0">
                <a:pos x="wd2" y="hd2"/>
              </a:cxn>
              <a:cxn ang="5400000">
                <a:pos x="wd2" y="hd2"/>
              </a:cxn>
              <a:cxn ang="10800000">
                <a:pos x="wd2" y="hd2"/>
              </a:cxn>
              <a:cxn ang="16200000">
                <a:pos x="wd2" y="hd2"/>
              </a:cxn>
            </a:cxnLst>
            <a:rect l="0" t="0" r="r" b="b"/>
            <a:pathLst>
              <a:path w="21596" h="21585" extrusionOk="0">
                <a:moveTo>
                  <a:pt x="21496" y="4980"/>
                </a:moveTo>
                <a:cubicBezTo>
                  <a:pt x="21468" y="4881"/>
                  <a:pt x="21423" y="4759"/>
                  <a:pt x="21373" y="4678"/>
                </a:cubicBezTo>
                <a:cubicBezTo>
                  <a:pt x="21323" y="4597"/>
                  <a:pt x="21291" y="4550"/>
                  <a:pt x="21223" y="4492"/>
                </a:cubicBezTo>
                <a:cubicBezTo>
                  <a:pt x="21155" y="4434"/>
                  <a:pt x="21069" y="4312"/>
                  <a:pt x="20737" y="4231"/>
                </a:cubicBezTo>
                <a:cubicBezTo>
                  <a:pt x="20646" y="4201"/>
                  <a:pt x="20583" y="4172"/>
                  <a:pt x="20505" y="4114"/>
                </a:cubicBezTo>
                <a:cubicBezTo>
                  <a:pt x="20387" y="4027"/>
                  <a:pt x="20256" y="3992"/>
                  <a:pt x="20124" y="3952"/>
                </a:cubicBezTo>
                <a:cubicBezTo>
                  <a:pt x="19933" y="3893"/>
                  <a:pt x="19742" y="3835"/>
                  <a:pt x="19547" y="3777"/>
                </a:cubicBezTo>
                <a:cubicBezTo>
                  <a:pt x="19284" y="3696"/>
                  <a:pt x="19020" y="3591"/>
                  <a:pt x="18752" y="3568"/>
                </a:cubicBezTo>
                <a:cubicBezTo>
                  <a:pt x="18380" y="3533"/>
                  <a:pt x="18035" y="3376"/>
                  <a:pt x="17672" y="3295"/>
                </a:cubicBezTo>
                <a:cubicBezTo>
                  <a:pt x="17599" y="3277"/>
                  <a:pt x="17526" y="3283"/>
                  <a:pt x="17449" y="3272"/>
                </a:cubicBezTo>
                <a:cubicBezTo>
                  <a:pt x="17281" y="3248"/>
                  <a:pt x="17117" y="3219"/>
                  <a:pt x="16945" y="3202"/>
                </a:cubicBezTo>
                <a:cubicBezTo>
                  <a:pt x="16582" y="3161"/>
                  <a:pt x="16214" y="3074"/>
                  <a:pt x="15855" y="2964"/>
                </a:cubicBezTo>
                <a:cubicBezTo>
                  <a:pt x="15673" y="2911"/>
                  <a:pt x="15492" y="2830"/>
                  <a:pt x="15310" y="2795"/>
                </a:cubicBezTo>
                <a:cubicBezTo>
                  <a:pt x="15228" y="2778"/>
                  <a:pt x="15146" y="2789"/>
                  <a:pt x="15065" y="2772"/>
                </a:cubicBezTo>
                <a:cubicBezTo>
                  <a:pt x="15001" y="2754"/>
                  <a:pt x="14942" y="2731"/>
                  <a:pt x="14883" y="2714"/>
                </a:cubicBezTo>
                <a:cubicBezTo>
                  <a:pt x="14719" y="2662"/>
                  <a:pt x="14556" y="2615"/>
                  <a:pt x="14397" y="2563"/>
                </a:cubicBezTo>
                <a:cubicBezTo>
                  <a:pt x="13797" y="2377"/>
                  <a:pt x="13193" y="2197"/>
                  <a:pt x="12594" y="2011"/>
                </a:cubicBezTo>
                <a:cubicBezTo>
                  <a:pt x="12004" y="1831"/>
                  <a:pt x="11427" y="1610"/>
                  <a:pt x="10832" y="1424"/>
                </a:cubicBezTo>
                <a:cubicBezTo>
                  <a:pt x="10428" y="1302"/>
                  <a:pt x="10028" y="1168"/>
                  <a:pt x="9624" y="1052"/>
                </a:cubicBezTo>
                <a:cubicBezTo>
                  <a:pt x="9542" y="1029"/>
                  <a:pt x="9506" y="970"/>
                  <a:pt x="9424" y="947"/>
                </a:cubicBezTo>
                <a:cubicBezTo>
                  <a:pt x="9297" y="912"/>
                  <a:pt x="9192" y="831"/>
                  <a:pt x="9065" y="790"/>
                </a:cubicBezTo>
                <a:cubicBezTo>
                  <a:pt x="8883" y="738"/>
                  <a:pt x="8734" y="645"/>
                  <a:pt x="8552" y="587"/>
                </a:cubicBezTo>
                <a:cubicBezTo>
                  <a:pt x="8207" y="482"/>
                  <a:pt x="7866" y="378"/>
                  <a:pt x="7521" y="273"/>
                </a:cubicBezTo>
                <a:cubicBezTo>
                  <a:pt x="7353" y="221"/>
                  <a:pt x="7185" y="169"/>
                  <a:pt x="7017" y="116"/>
                </a:cubicBezTo>
                <a:cubicBezTo>
                  <a:pt x="6935" y="93"/>
                  <a:pt x="6853" y="58"/>
                  <a:pt x="6772" y="41"/>
                </a:cubicBezTo>
                <a:cubicBezTo>
                  <a:pt x="6726" y="29"/>
                  <a:pt x="6708" y="46"/>
                  <a:pt x="6672" y="46"/>
                </a:cubicBezTo>
                <a:cubicBezTo>
                  <a:pt x="6626" y="46"/>
                  <a:pt x="6585" y="23"/>
                  <a:pt x="6540" y="17"/>
                </a:cubicBezTo>
                <a:cubicBezTo>
                  <a:pt x="6467" y="0"/>
                  <a:pt x="6367" y="0"/>
                  <a:pt x="6295" y="0"/>
                </a:cubicBezTo>
                <a:cubicBezTo>
                  <a:pt x="6231" y="0"/>
                  <a:pt x="6154" y="29"/>
                  <a:pt x="6086" y="46"/>
                </a:cubicBezTo>
                <a:cubicBezTo>
                  <a:pt x="5945" y="93"/>
                  <a:pt x="5827" y="169"/>
                  <a:pt x="5704" y="262"/>
                </a:cubicBezTo>
                <a:cubicBezTo>
                  <a:pt x="5568" y="360"/>
                  <a:pt x="5486" y="500"/>
                  <a:pt x="5418" y="662"/>
                </a:cubicBezTo>
                <a:cubicBezTo>
                  <a:pt x="5359" y="802"/>
                  <a:pt x="5255" y="907"/>
                  <a:pt x="5209" y="1058"/>
                </a:cubicBezTo>
                <a:cubicBezTo>
                  <a:pt x="5159" y="1232"/>
                  <a:pt x="5155" y="1430"/>
                  <a:pt x="5096" y="1604"/>
                </a:cubicBezTo>
                <a:cubicBezTo>
                  <a:pt x="5064" y="1691"/>
                  <a:pt x="5037" y="1767"/>
                  <a:pt x="5019" y="1860"/>
                </a:cubicBezTo>
                <a:cubicBezTo>
                  <a:pt x="5005" y="1929"/>
                  <a:pt x="5000" y="1999"/>
                  <a:pt x="4982" y="2063"/>
                </a:cubicBezTo>
                <a:cubicBezTo>
                  <a:pt x="4932" y="2237"/>
                  <a:pt x="4860" y="2412"/>
                  <a:pt x="4805" y="2580"/>
                </a:cubicBezTo>
                <a:cubicBezTo>
                  <a:pt x="4778" y="2662"/>
                  <a:pt x="4741" y="2720"/>
                  <a:pt x="4728" y="2813"/>
                </a:cubicBezTo>
                <a:cubicBezTo>
                  <a:pt x="4719" y="2877"/>
                  <a:pt x="4705" y="2940"/>
                  <a:pt x="4692" y="3004"/>
                </a:cubicBezTo>
                <a:cubicBezTo>
                  <a:pt x="4682" y="3057"/>
                  <a:pt x="4673" y="3103"/>
                  <a:pt x="4664" y="3155"/>
                </a:cubicBezTo>
                <a:cubicBezTo>
                  <a:pt x="4651" y="3237"/>
                  <a:pt x="4632" y="3237"/>
                  <a:pt x="4605" y="3301"/>
                </a:cubicBezTo>
                <a:cubicBezTo>
                  <a:pt x="4560" y="3400"/>
                  <a:pt x="4519" y="3510"/>
                  <a:pt x="4474" y="3615"/>
                </a:cubicBezTo>
                <a:cubicBezTo>
                  <a:pt x="4415" y="3754"/>
                  <a:pt x="4333" y="3882"/>
                  <a:pt x="4283" y="4021"/>
                </a:cubicBezTo>
                <a:cubicBezTo>
                  <a:pt x="4160" y="4347"/>
                  <a:pt x="4110" y="4701"/>
                  <a:pt x="3983" y="5027"/>
                </a:cubicBezTo>
                <a:cubicBezTo>
                  <a:pt x="3906" y="5224"/>
                  <a:pt x="3820" y="5416"/>
                  <a:pt x="3711" y="5608"/>
                </a:cubicBezTo>
                <a:cubicBezTo>
                  <a:pt x="3624" y="5759"/>
                  <a:pt x="3493" y="5887"/>
                  <a:pt x="3384" y="6020"/>
                </a:cubicBezTo>
                <a:cubicBezTo>
                  <a:pt x="3334" y="6078"/>
                  <a:pt x="3284" y="6131"/>
                  <a:pt x="3225" y="6171"/>
                </a:cubicBezTo>
                <a:cubicBezTo>
                  <a:pt x="3175" y="6206"/>
                  <a:pt x="3129" y="6259"/>
                  <a:pt x="3079" y="6288"/>
                </a:cubicBezTo>
                <a:cubicBezTo>
                  <a:pt x="3038" y="6311"/>
                  <a:pt x="3007" y="6299"/>
                  <a:pt x="2966" y="6317"/>
                </a:cubicBezTo>
                <a:cubicBezTo>
                  <a:pt x="2934" y="6328"/>
                  <a:pt x="2893" y="6369"/>
                  <a:pt x="2861" y="6386"/>
                </a:cubicBezTo>
                <a:cubicBezTo>
                  <a:pt x="2829" y="6404"/>
                  <a:pt x="2793" y="6416"/>
                  <a:pt x="2766" y="6421"/>
                </a:cubicBezTo>
                <a:cubicBezTo>
                  <a:pt x="2680" y="6445"/>
                  <a:pt x="2571" y="6445"/>
                  <a:pt x="2484" y="6450"/>
                </a:cubicBezTo>
                <a:cubicBezTo>
                  <a:pt x="2398" y="6456"/>
                  <a:pt x="2321" y="6421"/>
                  <a:pt x="2234" y="6398"/>
                </a:cubicBezTo>
                <a:cubicBezTo>
                  <a:pt x="2153" y="6375"/>
                  <a:pt x="2048" y="6363"/>
                  <a:pt x="1971" y="6323"/>
                </a:cubicBezTo>
                <a:cubicBezTo>
                  <a:pt x="1921" y="6293"/>
                  <a:pt x="1894" y="6253"/>
                  <a:pt x="1839" y="6235"/>
                </a:cubicBezTo>
                <a:cubicBezTo>
                  <a:pt x="1794" y="6218"/>
                  <a:pt x="1767" y="6206"/>
                  <a:pt x="1721" y="6177"/>
                </a:cubicBezTo>
                <a:cubicBezTo>
                  <a:pt x="1630" y="6113"/>
                  <a:pt x="1526" y="6073"/>
                  <a:pt x="1435" y="6015"/>
                </a:cubicBezTo>
                <a:cubicBezTo>
                  <a:pt x="1258" y="5898"/>
                  <a:pt x="1067" y="5800"/>
                  <a:pt x="886" y="5712"/>
                </a:cubicBezTo>
                <a:cubicBezTo>
                  <a:pt x="772" y="5660"/>
                  <a:pt x="677" y="5608"/>
                  <a:pt x="559" y="5573"/>
                </a:cubicBezTo>
                <a:cubicBezTo>
                  <a:pt x="472" y="5544"/>
                  <a:pt x="386" y="5521"/>
                  <a:pt x="295" y="5492"/>
                </a:cubicBezTo>
                <a:cubicBezTo>
                  <a:pt x="218" y="5468"/>
                  <a:pt x="132" y="5422"/>
                  <a:pt x="55" y="5422"/>
                </a:cubicBezTo>
                <a:cubicBezTo>
                  <a:pt x="41" y="5422"/>
                  <a:pt x="18" y="5422"/>
                  <a:pt x="0" y="5428"/>
                </a:cubicBezTo>
                <a:lnTo>
                  <a:pt x="0" y="6247"/>
                </a:lnTo>
                <a:cubicBezTo>
                  <a:pt x="50" y="6206"/>
                  <a:pt x="109" y="6171"/>
                  <a:pt x="177" y="6160"/>
                </a:cubicBezTo>
                <a:cubicBezTo>
                  <a:pt x="245" y="6148"/>
                  <a:pt x="300" y="6131"/>
                  <a:pt x="372" y="6154"/>
                </a:cubicBezTo>
                <a:cubicBezTo>
                  <a:pt x="445" y="6177"/>
                  <a:pt x="518" y="6195"/>
                  <a:pt x="577" y="6235"/>
                </a:cubicBezTo>
                <a:cubicBezTo>
                  <a:pt x="672" y="6299"/>
                  <a:pt x="813" y="6439"/>
                  <a:pt x="858" y="6578"/>
                </a:cubicBezTo>
                <a:cubicBezTo>
                  <a:pt x="881" y="6648"/>
                  <a:pt x="899" y="6735"/>
                  <a:pt x="917" y="6811"/>
                </a:cubicBezTo>
                <a:cubicBezTo>
                  <a:pt x="931" y="6880"/>
                  <a:pt x="976" y="6973"/>
                  <a:pt x="954" y="7049"/>
                </a:cubicBezTo>
                <a:cubicBezTo>
                  <a:pt x="890" y="7374"/>
                  <a:pt x="790" y="7531"/>
                  <a:pt x="681" y="7647"/>
                </a:cubicBezTo>
                <a:cubicBezTo>
                  <a:pt x="631" y="7706"/>
                  <a:pt x="568" y="7740"/>
                  <a:pt x="504" y="7764"/>
                </a:cubicBezTo>
                <a:cubicBezTo>
                  <a:pt x="477" y="7769"/>
                  <a:pt x="445" y="7799"/>
                  <a:pt x="418" y="7799"/>
                </a:cubicBezTo>
                <a:cubicBezTo>
                  <a:pt x="391" y="7799"/>
                  <a:pt x="368" y="7781"/>
                  <a:pt x="341" y="7781"/>
                </a:cubicBezTo>
                <a:cubicBezTo>
                  <a:pt x="327" y="7781"/>
                  <a:pt x="313" y="7799"/>
                  <a:pt x="304" y="7799"/>
                </a:cubicBezTo>
                <a:cubicBezTo>
                  <a:pt x="263" y="7799"/>
                  <a:pt x="218" y="7764"/>
                  <a:pt x="177" y="7764"/>
                </a:cubicBezTo>
                <a:cubicBezTo>
                  <a:pt x="141" y="7764"/>
                  <a:pt x="132" y="7781"/>
                  <a:pt x="95" y="7775"/>
                </a:cubicBezTo>
                <a:cubicBezTo>
                  <a:pt x="59" y="7769"/>
                  <a:pt x="27" y="7758"/>
                  <a:pt x="0" y="7746"/>
                </a:cubicBezTo>
                <a:lnTo>
                  <a:pt x="0" y="8560"/>
                </a:lnTo>
                <a:cubicBezTo>
                  <a:pt x="123" y="8600"/>
                  <a:pt x="259" y="8618"/>
                  <a:pt x="363" y="8618"/>
                </a:cubicBezTo>
                <a:cubicBezTo>
                  <a:pt x="413" y="8618"/>
                  <a:pt x="454" y="8647"/>
                  <a:pt x="504" y="8653"/>
                </a:cubicBezTo>
                <a:cubicBezTo>
                  <a:pt x="550" y="8659"/>
                  <a:pt x="590" y="8641"/>
                  <a:pt x="636" y="8647"/>
                </a:cubicBezTo>
                <a:cubicBezTo>
                  <a:pt x="713" y="8653"/>
                  <a:pt x="777" y="8635"/>
                  <a:pt x="849" y="8635"/>
                </a:cubicBezTo>
                <a:cubicBezTo>
                  <a:pt x="1013" y="8630"/>
                  <a:pt x="1208" y="8600"/>
                  <a:pt x="1372" y="8647"/>
                </a:cubicBezTo>
                <a:cubicBezTo>
                  <a:pt x="1476" y="8676"/>
                  <a:pt x="1535" y="8653"/>
                  <a:pt x="1640" y="8688"/>
                </a:cubicBezTo>
                <a:cubicBezTo>
                  <a:pt x="1767" y="8728"/>
                  <a:pt x="1889" y="8752"/>
                  <a:pt x="1998" y="8839"/>
                </a:cubicBezTo>
                <a:cubicBezTo>
                  <a:pt x="2062" y="8891"/>
                  <a:pt x="2135" y="8955"/>
                  <a:pt x="2185" y="9019"/>
                </a:cubicBezTo>
                <a:cubicBezTo>
                  <a:pt x="2225" y="9071"/>
                  <a:pt x="2244" y="9141"/>
                  <a:pt x="2280" y="9193"/>
                </a:cubicBezTo>
                <a:cubicBezTo>
                  <a:pt x="2321" y="9251"/>
                  <a:pt x="2348" y="9280"/>
                  <a:pt x="2371" y="9356"/>
                </a:cubicBezTo>
                <a:cubicBezTo>
                  <a:pt x="2389" y="9408"/>
                  <a:pt x="2398" y="9466"/>
                  <a:pt x="2421" y="9513"/>
                </a:cubicBezTo>
                <a:cubicBezTo>
                  <a:pt x="2457" y="9594"/>
                  <a:pt x="2462" y="9635"/>
                  <a:pt x="2484" y="9722"/>
                </a:cubicBezTo>
                <a:cubicBezTo>
                  <a:pt x="2534" y="9925"/>
                  <a:pt x="2602" y="10140"/>
                  <a:pt x="2616" y="10355"/>
                </a:cubicBezTo>
                <a:cubicBezTo>
                  <a:pt x="2639" y="10669"/>
                  <a:pt x="2652" y="10983"/>
                  <a:pt x="2657" y="11291"/>
                </a:cubicBezTo>
                <a:cubicBezTo>
                  <a:pt x="2661" y="11680"/>
                  <a:pt x="2616" y="12070"/>
                  <a:pt x="2643" y="12465"/>
                </a:cubicBezTo>
                <a:cubicBezTo>
                  <a:pt x="2657" y="12628"/>
                  <a:pt x="2625" y="12767"/>
                  <a:pt x="2621" y="12930"/>
                </a:cubicBezTo>
                <a:cubicBezTo>
                  <a:pt x="2616" y="12999"/>
                  <a:pt x="2639" y="13058"/>
                  <a:pt x="2643" y="13122"/>
                </a:cubicBezTo>
                <a:cubicBezTo>
                  <a:pt x="2648" y="13185"/>
                  <a:pt x="2625" y="13238"/>
                  <a:pt x="2625" y="13296"/>
                </a:cubicBezTo>
                <a:cubicBezTo>
                  <a:pt x="2625" y="13360"/>
                  <a:pt x="2630" y="13406"/>
                  <a:pt x="2621" y="13476"/>
                </a:cubicBezTo>
                <a:cubicBezTo>
                  <a:pt x="2598" y="13662"/>
                  <a:pt x="2571" y="13848"/>
                  <a:pt x="2562" y="14040"/>
                </a:cubicBezTo>
                <a:cubicBezTo>
                  <a:pt x="2552" y="14226"/>
                  <a:pt x="2557" y="14429"/>
                  <a:pt x="2521" y="14609"/>
                </a:cubicBezTo>
                <a:cubicBezTo>
                  <a:pt x="2493" y="14731"/>
                  <a:pt x="2516" y="14842"/>
                  <a:pt x="2493" y="14964"/>
                </a:cubicBezTo>
                <a:cubicBezTo>
                  <a:pt x="2453" y="15150"/>
                  <a:pt x="2475" y="15353"/>
                  <a:pt x="2462" y="15539"/>
                </a:cubicBezTo>
                <a:cubicBezTo>
                  <a:pt x="2448" y="15754"/>
                  <a:pt x="2443" y="16027"/>
                  <a:pt x="2489" y="16236"/>
                </a:cubicBezTo>
                <a:cubicBezTo>
                  <a:pt x="2539" y="16451"/>
                  <a:pt x="2580" y="16777"/>
                  <a:pt x="2716" y="16939"/>
                </a:cubicBezTo>
                <a:cubicBezTo>
                  <a:pt x="2775" y="17009"/>
                  <a:pt x="2839" y="17050"/>
                  <a:pt x="2907" y="17108"/>
                </a:cubicBezTo>
                <a:cubicBezTo>
                  <a:pt x="2998" y="17189"/>
                  <a:pt x="3066" y="17271"/>
                  <a:pt x="3179" y="17317"/>
                </a:cubicBezTo>
                <a:cubicBezTo>
                  <a:pt x="3270" y="17358"/>
                  <a:pt x="3343" y="17410"/>
                  <a:pt x="3438" y="17439"/>
                </a:cubicBezTo>
                <a:cubicBezTo>
                  <a:pt x="3552" y="17474"/>
                  <a:pt x="3670" y="17515"/>
                  <a:pt x="3783" y="17544"/>
                </a:cubicBezTo>
                <a:cubicBezTo>
                  <a:pt x="3883" y="17573"/>
                  <a:pt x="3974" y="17555"/>
                  <a:pt x="4078" y="17590"/>
                </a:cubicBezTo>
                <a:cubicBezTo>
                  <a:pt x="4224" y="17637"/>
                  <a:pt x="4369" y="17677"/>
                  <a:pt x="4514" y="17724"/>
                </a:cubicBezTo>
                <a:cubicBezTo>
                  <a:pt x="4882" y="17834"/>
                  <a:pt x="5250" y="17951"/>
                  <a:pt x="5623" y="18061"/>
                </a:cubicBezTo>
                <a:cubicBezTo>
                  <a:pt x="5745" y="18096"/>
                  <a:pt x="5863" y="18137"/>
                  <a:pt x="5986" y="18171"/>
                </a:cubicBezTo>
                <a:cubicBezTo>
                  <a:pt x="6104" y="18206"/>
                  <a:pt x="6208" y="18230"/>
                  <a:pt x="6331" y="18247"/>
                </a:cubicBezTo>
                <a:cubicBezTo>
                  <a:pt x="6445" y="18259"/>
                  <a:pt x="6554" y="18288"/>
                  <a:pt x="6667" y="18293"/>
                </a:cubicBezTo>
                <a:cubicBezTo>
                  <a:pt x="6753" y="18293"/>
                  <a:pt x="6849" y="18282"/>
                  <a:pt x="6935" y="18293"/>
                </a:cubicBezTo>
                <a:cubicBezTo>
                  <a:pt x="7907" y="18410"/>
                  <a:pt x="8861" y="18741"/>
                  <a:pt x="9819" y="19031"/>
                </a:cubicBezTo>
                <a:cubicBezTo>
                  <a:pt x="10310" y="19183"/>
                  <a:pt x="10795" y="19334"/>
                  <a:pt x="11286" y="19479"/>
                </a:cubicBezTo>
                <a:cubicBezTo>
                  <a:pt x="11754" y="19624"/>
                  <a:pt x="12222" y="19723"/>
                  <a:pt x="12689" y="19862"/>
                </a:cubicBezTo>
                <a:cubicBezTo>
                  <a:pt x="12944" y="19938"/>
                  <a:pt x="13212" y="20054"/>
                  <a:pt x="13452" y="20176"/>
                </a:cubicBezTo>
                <a:cubicBezTo>
                  <a:pt x="13720" y="20316"/>
                  <a:pt x="14006" y="20403"/>
                  <a:pt x="14288" y="20484"/>
                </a:cubicBezTo>
                <a:cubicBezTo>
                  <a:pt x="14688" y="20606"/>
                  <a:pt x="15074" y="20752"/>
                  <a:pt x="15446" y="20972"/>
                </a:cubicBezTo>
                <a:cubicBezTo>
                  <a:pt x="15800" y="21187"/>
                  <a:pt x="16223" y="21257"/>
                  <a:pt x="16600" y="21373"/>
                </a:cubicBezTo>
                <a:cubicBezTo>
                  <a:pt x="16840" y="21449"/>
                  <a:pt x="17090" y="21559"/>
                  <a:pt x="17331" y="21565"/>
                </a:cubicBezTo>
                <a:cubicBezTo>
                  <a:pt x="17449" y="21565"/>
                  <a:pt x="17549" y="21600"/>
                  <a:pt x="17662" y="21577"/>
                </a:cubicBezTo>
                <a:cubicBezTo>
                  <a:pt x="17749" y="21559"/>
                  <a:pt x="17821" y="21542"/>
                  <a:pt x="17903" y="21501"/>
                </a:cubicBezTo>
                <a:cubicBezTo>
                  <a:pt x="18048" y="21431"/>
                  <a:pt x="18189" y="21356"/>
                  <a:pt x="18303" y="21216"/>
                </a:cubicBezTo>
                <a:cubicBezTo>
                  <a:pt x="18366" y="21141"/>
                  <a:pt x="18421" y="21025"/>
                  <a:pt x="18439" y="20920"/>
                </a:cubicBezTo>
                <a:cubicBezTo>
                  <a:pt x="18480" y="20723"/>
                  <a:pt x="18553" y="20560"/>
                  <a:pt x="18607" y="20368"/>
                </a:cubicBezTo>
                <a:cubicBezTo>
                  <a:pt x="18657" y="20200"/>
                  <a:pt x="18671" y="20025"/>
                  <a:pt x="18707" y="19857"/>
                </a:cubicBezTo>
                <a:cubicBezTo>
                  <a:pt x="18734" y="19746"/>
                  <a:pt x="18780" y="19647"/>
                  <a:pt x="18807" y="19537"/>
                </a:cubicBezTo>
                <a:cubicBezTo>
                  <a:pt x="18839" y="19392"/>
                  <a:pt x="18852" y="19235"/>
                  <a:pt x="18893" y="19090"/>
                </a:cubicBezTo>
                <a:cubicBezTo>
                  <a:pt x="18925" y="18973"/>
                  <a:pt x="18979" y="18880"/>
                  <a:pt x="19016" y="18770"/>
                </a:cubicBezTo>
                <a:cubicBezTo>
                  <a:pt x="19066" y="18625"/>
                  <a:pt x="19107" y="18474"/>
                  <a:pt x="19152" y="18323"/>
                </a:cubicBezTo>
                <a:cubicBezTo>
                  <a:pt x="19266" y="17980"/>
                  <a:pt x="19311" y="17608"/>
                  <a:pt x="19379" y="17247"/>
                </a:cubicBezTo>
                <a:cubicBezTo>
                  <a:pt x="19538" y="16405"/>
                  <a:pt x="19693" y="15562"/>
                  <a:pt x="19851" y="14725"/>
                </a:cubicBezTo>
                <a:cubicBezTo>
                  <a:pt x="20006" y="13894"/>
                  <a:pt x="20160" y="13063"/>
                  <a:pt x="20319" y="12232"/>
                </a:cubicBezTo>
                <a:cubicBezTo>
                  <a:pt x="20406" y="11791"/>
                  <a:pt x="20446" y="11338"/>
                  <a:pt x="20533" y="10896"/>
                </a:cubicBezTo>
                <a:cubicBezTo>
                  <a:pt x="20583" y="10640"/>
                  <a:pt x="20633" y="10379"/>
                  <a:pt x="20678" y="10123"/>
                </a:cubicBezTo>
                <a:cubicBezTo>
                  <a:pt x="20710" y="9949"/>
                  <a:pt x="20778" y="9803"/>
                  <a:pt x="20810" y="9629"/>
                </a:cubicBezTo>
                <a:cubicBezTo>
                  <a:pt x="20851" y="9408"/>
                  <a:pt x="20892" y="9182"/>
                  <a:pt x="20937" y="8961"/>
                </a:cubicBezTo>
                <a:cubicBezTo>
                  <a:pt x="20987" y="8693"/>
                  <a:pt x="21037" y="8432"/>
                  <a:pt x="21087" y="8165"/>
                </a:cubicBezTo>
                <a:cubicBezTo>
                  <a:pt x="21114" y="8019"/>
                  <a:pt x="21141" y="7880"/>
                  <a:pt x="21169" y="7735"/>
                </a:cubicBezTo>
                <a:cubicBezTo>
                  <a:pt x="21196" y="7595"/>
                  <a:pt x="21187" y="7462"/>
                  <a:pt x="21205" y="7328"/>
                </a:cubicBezTo>
                <a:cubicBezTo>
                  <a:pt x="21228" y="7171"/>
                  <a:pt x="21264" y="7031"/>
                  <a:pt x="21318" y="6892"/>
                </a:cubicBezTo>
                <a:cubicBezTo>
                  <a:pt x="21346" y="6811"/>
                  <a:pt x="21346" y="6729"/>
                  <a:pt x="21373" y="6648"/>
                </a:cubicBezTo>
                <a:cubicBezTo>
                  <a:pt x="21396" y="6572"/>
                  <a:pt x="21432" y="6520"/>
                  <a:pt x="21450" y="6445"/>
                </a:cubicBezTo>
                <a:cubicBezTo>
                  <a:pt x="21518" y="6148"/>
                  <a:pt x="21600" y="5811"/>
                  <a:pt x="21595" y="5503"/>
                </a:cubicBezTo>
                <a:cubicBezTo>
                  <a:pt x="21582" y="5306"/>
                  <a:pt x="21536" y="5143"/>
                  <a:pt x="21496" y="4980"/>
                </a:cubicBezTo>
                <a:close/>
                <a:moveTo>
                  <a:pt x="5718" y="16934"/>
                </a:moveTo>
                <a:cubicBezTo>
                  <a:pt x="5695" y="16922"/>
                  <a:pt x="5663" y="16951"/>
                  <a:pt x="5650" y="16910"/>
                </a:cubicBezTo>
                <a:cubicBezTo>
                  <a:pt x="5604" y="16951"/>
                  <a:pt x="5464" y="16876"/>
                  <a:pt x="5409" y="16858"/>
                </a:cubicBezTo>
                <a:cubicBezTo>
                  <a:pt x="5323" y="16829"/>
                  <a:pt x="5259" y="16846"/>
                  <a:pt x="5168" y="16817"/>
                </a:cubicBezTo>
                <a:cubicBezTo>
                  <a:pt x="4959" y="16753"/>
                  <a:pt x="4755" y="16690"/>
                  <a:pt x="4546" y="16626"/>
                </a:cubicBezTo>
                <a:cubicBezTo>
                  <a:pt x="4501" y="16614"/>
                  <a:pt x="4455" y="16602"/>
                  <a:pt x="4410" y="16585"/>
                </a:cubicBezTo>
                <a:cubicBezTo>
                  <a:pt x="4355" y="16562"/>
                  <a:pt x="4315" y="16521"/>
                  <a:pt x="4260" y="16504"/>
                </a:cubicBezTo>
                <a:cubicBezTo>
                  <a:pt x="4215" y="16486"/>
                  <a:pt x="4174" y="16480"/>
                  <a:pt x="4128" y="16463"/>
                </a:cubicBezTo>
                <a:cubicBezTo>
                  <a:pt x="4088" y="16451"/>
                  <a:pt x="4065" y="16416"/>
                  <a:pt x="4033" y="16399"/>
                </a:cubicBezTo>
                <a:cubicBezTo>
                  <a:pt x="4006" y="16387"/>
                  <a:pt x="3974" y="16393"/>
                  <a:pt x="3951" y="16376"/>
                </a:cubicBezTo>
                <a:cubicBezTo>
                  <a:pt x="3938" y="16370"/>
                  <a:pt x="3933" y="16347"/>
                  <a:pt x="3924" y="16341"/>
                </a:cubicBezTo>
                <a:cubicBezTo>
                  <a:pt x="3897" y="16323"/>
                  <a:pt x="3874" y="16300"/>
                  <a:pt x="3851" y="16283"/>
                </a:cubicBezTo>
                <a:cubicBezTo>
                  <a:pt x="3792" y="16236"/>
                  <a:pt x="3738" y="16184"/>
                  <a:pt x="3688" y="16132"/>
                </a:cubicBezTo>
                <a:cubicBezTo>
                  <a:pt x="3493" y="15923"/>
                  <a:pt x="3374" y="15580"/>
                  <a:pt x="3356" y="15272"/>
                </a:cubicBezTo>
                <a:cubicBezTo>
                  <a:pt x="3352" y="15225"/>
                  <a:pt x="3352" y="15184"/>
                  <a:pt x="3356" y="15138"/>
                </a:cubicBezTo>
                <a:cubicBezTo>
                  <a:pt x="3361" y="15097"/>
                  <a:pt x="3384" y="15051"/>
                  <a:pt x="3384" y="15010"/>
                </a:cubicBezTo>
                <a:cubicBezTo>
                  <a:pt x="3384" y="14969"/>
                  <a:pt x="3374" y="14940"/>
                  <a:pt x="3379" y="14894"/>
                </a:cubicBezTo>
                <a:cubicBezTo>
                  <a:pt x="3379" y="14847"/>
                  <a:pt x="3370" y="14801"/>
                  <a:pt x="3374" y="14754"/>
                </a:cubicBezTo>
                <a:cubicBezTo>
                  <a:pt x="3379" y="14708"/>
                  <a:pt x="3402" y="14661"/>
                  <a:pt x="3402" y="14609"/>
                </a:cubicBezTo>
                <a:cubicBezTo>
                  <a:pt x="3406" y="14557"/>
                  <a:pt x="3388" y="14505"/>
                  <a:pt x="3388" y="14452"/>
                </a:cubicBezTo>
                <a:cubicBezTo>
                  <a:pt x="3384" y="14359"/>
                  <a:pt x="3388" y="14278"/>
                  <a:pt x="3397" y="14185"/>
                </a:cubicBezTo>
                <a:cubicBezTo>
                  <a:pt x="3406" y="14086"/>
                  <a:pt x="3397" y="13982"/>
                  <a:pt x="3402" y="13883"/>
                </a:cubicBezTo>
                <a:cubicBezTo>
                  <a:pt x="3402" y="13836"/>
                  <a:pt x="3411" y="13807"/>
                  <a:pt x="3406" y="13767"/>
                </a:cubicBezTo>
                <a:cubicBezTo>
                  <a:pt x="3402" y="13720"/>
                  <a:pt x="3388" y="13674"/>
                  <a:pt x="3388" y="13627"/>
                </a:cubicBezTo>
                <a:cubicBezTo>
                  <a:pt x="3388" y="13546"/>
                  <a:pt x="3388" y="13459"/>
                  <a:pt x="3365" y="13383"/>
                </a:cubicBezTo>
                <a:cubicBezTo>
                  <a:pt x="3347" y="13313"/>
                  <a:pt x="3325" y="13215"/>
                  <a:pt x="3284" y="13156"/>
                </a:cubicBezTo>
                <a:cubicBezTo>
                  <a:pt x="3415" y="13342"/>
                  <a:pt x="3415" y="13354"/>
                  <a:pt x="3415" y="13360"/>
                </a:cubicBezTo>
                <a:cubicBezTo>
                  <a:pt x="3429" y="13366"/>
                  <a:pt x="3443" y="13377"/>
                  <a:pt x="3456" y="13383"/>
                </a:cubicBezTo>
                <a:cubicBezTo>
                  <a:pt x="3447" y="13459"/>
                  <a:pt x="3515" y="13534"/>
                  <a:pt x="3529" y="13604"/>
                </a:cubicBezTo>
                <a:cubicBezTo>
                  <a:pt x="3547" y="13679"/>
                  <a:pt x="3556" y="13761"/>
                  <a:pt x="3570" y="13836"/>
                </a:cubicBezTo>
                <a:cubicBezTo>
                  <a:pt x="3579" y="13912"/>
                  <a:pt x="3597" y="13999"/>
                  <a:pt x="3602" y="14075"/>
                </a:cubicBezTo>
                <a:cubicBezTo>
                  <a:pt x="3606" y="14127"/>
                  <a:pt x="3597" y="14179"/>
                  <a:pt x="3606" y="14237"/>
                </a:cubicBezTo>
                <a:cubicBezTo>
                  <a:pt x="3611" y="14290"/>
                  <a:pt x="3624" y="14348"/>
                  <a:pt x="3629" y="14400"/>
                </a:cubicBezTo>
                <a:cubicBezTo>
                  <a:pt x="3638" y="14551"/>
                  <a:pt x="3652" y="14720"/>
                  <a:pt x="3665" y="14871"/>
                </a:cubicBezTo>
                <a:cubicBezTo>
                  <a:pt x="3674" y="14952"/>
                  <a:pt x="3688" y="15062"/>
                  <a:pt x="3711" y="15138"/>
                </a:cubicBezTo>
                <a:cubicBezTo>
                  <a:pt x="3733" y="15208"/>
                  <a:pt x="3770" y="15272"/>
                  <a:pt x="3792" y="15341"/>
                </a:cubicBezTo>
                <a:cubicBezTo>
                  <a:pt x="3806" y="15388"/>
                  <a:pt x="3810" y="15405"/>
                  <a:pt x="3833" y="15452"/>
                </a:cubicBezTo>
                <a:cubicBezTo>
                  <a:pt x="3860" y="15504"/>
                  <a:pt x="3888" y="15545"/>
                  <a:pt x="3915" y="15597"/>
                </a:cubicBezTo>
                <a:cubicBezTo>
                  <a:pt x="3951" y="15661"/>
                  <a:pt x="3997" y="15702"/>
                  <a:pt x="4038" y="15760"/>
                </a:cubicBezTo>
                <a:cubicBezTo>
                  <a:pt x="4138" y="15899"/>
                  <a:pt x="4251" y="16021"/>
                  <a:pt x="4387" y="16108"/>
                </a:cubicBezTo>
                <a:cubicBezTo>
                  <a:pt x="4419" y="16132"/>
                  <a:pt x="4455" y="16143"/>
                  <a:pt x="4487" y="16167"/>
                </a:cubicBezTo>
                <a:cubicBezTo>
                  <a:pt x="4519" y="16190"/>
                  <a:pt x="4537" y="16196"/>
                  <a:pt x="4578" y="16213"/>
                </a:cubicBezTo>
                <a:cubicBezTo>
                  <a:pt x="4623" y="16231"/>
                  <a:pt x="4623" y="16254"/>
                  <a:pt x="4660" y="16277"/>
                </a:cubicBezTo>
                <a:cubicBezTo>
                  <a:pt x="4692" y="16294"/>
                  <a:pt x="4728" y="16294"/>
                  <a:pt x="4760" y="16312"/>
                </a:cubicBezTo>
                <a:cubicBezTo>
                  <a:pt x="4769" y="16318"/>
                  <a:pt x="4787" y="16341"/>
                  <a:pt x="4801" y="16353"/>
                </a:cubicBezTo>
                <a:cubicBezTo>
                  <a:pt x="4814" y="16364"/>
                  <a:pt x="4837" y="16364"/>
                  <a:pt x="4851" y="16370"/>
                </a:cubicBezTo>
                <a:cubicBezTo>
                  <a:pt x="4864" y="16376"/>
                  <a:pt x="4860" y="16399"/>
                  <a:pt x="4878" y="16405"/>
                </a:cubicBezTo>
                <a:cubicBezTo>
                  <a:pt x="4891" y="16411"/>
                  <a:pt x="4914" y="16411"/>
                  <a:pt x="4928" y="16422"/>
                </a:cubicBezTo>
                <a:cubicBezTo>
                  <a:pt x="4960" y="16446"/>
                  <a:pt x="4982" y="16463"/>
                  <a:pt x="5014" y="16480"/>
                </a:cubicBezTo>
                <a:cubicBezTo>
                  <a:pt x="5041" y="16498"/>
                  <a:pt x="5059" y="16521"/>
                  <a:pt x="5087" y="16539"/>
                </a:cubicBezTo>
                <a:cubicBezTo>
                  <a:pt x="5119" y="16562"/>
                  <a:pt x="5159" y="16568"/>
                  <a:pt x="5191" y="16585"/>
                </a:cubicBezTo>
                <a:cubicBezTo>
                  <a:pt x="5218" y="16602"/>
                  <a:pt x="5246" y="16614"/>
                  <a:pt x="5277" y="16631"/>
                </a:cubicBezTo>
                <a:cubicBezTo>
                  <a:pt x="5341" y="16666"/>
                  <a:pt x="5405" y="16742"/>
                  <a:pt x="5464" y="16783"/>
                </a:cubicBezTo>
                <a:cubicBezTo>
                  <a:pt x="5523" y="16817"/>
                  <a:pt x="5573" y="16852"/>
                  <a:pt x="5632" y="16893"/>
                </a:cubicBezTo>
                <a:cubicBezTo>
                  <a:pt x="5673" y="16916"/>
                  <a:pt x="5786" y="16934"/>
                  <a:pt x="5809" y="16980"/>
                </a:cubicBezTo>
                <a:cubicBezTo>
                  <a:pt x="5772" y="16986"/>
                  <a:pt x="5750" y="16951"/>
                  <a:pt x="5718" y="16934"/>
                </a:cubicBezTo>
                <a:close/>
                <a:moveTo>
                  <a:pt x="20578" y="6253"/>
                </a:moveTo>
                <a:cubicBezTo>
                  <a:pt x="20569" y="6334"/>
                  <a:pt x="20542" y="6410"/>
                  <a:pt x="20533" y="6491"/>
                </a:cubicBezTo>
                <a:cubicBezTo>
                  <a:pt x="20528" y="6561"/>
                  <a:pt x="20528" y="6636"/>
                  <a:pt x="20519" y="6706"/>
                </a:cubicBezTo>
                <a:cubicBezTo>
                  <a:pt x="20506" y="6909"/>
                  <a:pt x="20469" y="7107"/>
                  <a:pt x="20433" y="7305"/>
                </a:cubicBezTo>
                <a:cubicBezTo>
                  <a:pt x="20401" y="7479"/>
                  <a:pt x="20365" y="7659"/>
                  <a:pt x="20333" y="7833"/>
                </a:cubicBezTo>
                <a:cubicBezTo>
                  <a:pt x="20324" y="7874"/>
                  <a:pt x="20324" y="7932"/>
                  <a:pt x="20310" y="7973"/>
                </a:cubicBezTo>
                <a:cubicBezTo>
                  <a:pt x="20297" y="8008"/>
                  <a:pt x="20278" y="8014"/>
                  <a:pt x="20265" y="8060"/>
                </a:cubicBezTo>
                <a:cubicBezTo>
                  <a:pt x="20256" y="8095"/>
                  <a:pt x="20256" y="8141"/>
                  <a:pt x="20247" y="8176"/>
                </a:cubicBezTo>
                <a:cubicBezTo>
                  <a:pt x="20238" y="8205"/>
                  <a:pt x="20215" y="8223"/>
                  <a:pt x="20206" y="8246"/>
                </a:cubicBezTo>
                <a:cubicBezTo>
                  <a:pt x="20242" y="8089"/>
                  <a:pt x="20292" y="7909"/>
                  <a:pt x="20297" y="7752"/>
                </a:cubicBezTo>
                <a:cubicBezTo>
                  <a:pt x="20297" y="7711"/>
                  <a:pt x="20283" y="7694"/>
                  <a:pt x="20292" y="7647"/>
                </a:cubicBezTo>
                <a:cubicBezTo>
                  <a:pt x="20301" y="7601"/>
                  <a:pt x="20301" y="7572"/>
                  <a:pt x="20301" y="7531"/>
                </a:cubicBezTo>
                <a:cubicBezTo>
                  <a:pt x="20301" y="7444"/>
                  <a:pt x="20319" y="7357"/>
                  <a:pt x="20337" y="7270"/>
                </a:cubicBezTo>
                <a:cubicBezTo>
                  <a:pt x="20351" y="7188"/>
                  <a:pt x="20383" y="7095"/>
                  <a:pt x="20378" y="7008"/>
                </a:cubicBezTo>
                <a:cubicBezTo>
                  <a:pt x="20378" y="6962"/>
                  <a:pt x="20383" y="6921"/>
                  <a:pt x="20383" y="6875"/>
                </a:cubicBezTo>
                <a:cubicBezTo>
                  <a:pt x="20383" y="6840"/>
                  <a:pt x="20365" y="6799"/>
                  <a:pt x="20360" y="6770"/>
                </a:cubicBezTo>
                <a:cubicBezTo>
                  <a:pt x="20351" y="6694"/>
                  <a:pt x="20356" y="6596"/>
                  <a:pt x="20351" y="6514"/>
                </a:cubicBezTo>
                <a:cubicBezTo>
                  <a:pt x="20351" y="6474"/>
                  <a:pt x="20356" y="6439"/>
                  <a:pt x="20356" y="6398"/>
                </a:cubicBezTo>
                <a:cubicBezTo>
                  <a:pt x="20356" y="6352"/>
                  <a:pt x="20337" y="6288"/>
                  <a:pt x="20342" y="6253"/>
                </a:cubicBezTo>
                <a:cubicBezTo>
                  <a:pt x="20342" y="6212"/>
                  <a:pt x="20356" y="6177"/>
                  <a:pt x="20351" y="6137"/>
                </a:cubicBezTo>
                <a:cubicBezTo>
                  <a:pt x="20351" y="6113"/>
                  <a:pt x="20328" y="6073"/>
                  <a:pt x="20324" y="6044"/>
                </a:cubicBezTo>
                <a:cubicBezTo>
                  <a:pt x="20319" y="5962"/>
                  <a:pt x="20319" y="5898"/>
                  <a:pt x="20301" y="5823"/>
                </a:cubicBezTo>
                <a:cubicBezTo>
                  <a:pt x="20274" y="5689"/>
                  <a:pt x="20206" y="5590"/>
                  <a:pt x="20119" y="5503"/>
                </a:cubicBezTo>
                <a:cubicBezTo>
                  <a:pt x="20024" y="5410"/>
                  <a:pt x="19906" y="5335"/>
                  <a:pt x="19802" y="5253"/>
                </a:cubicBezTo>
                <a:cubicBezTo>
                  <a:pt x="19738" y="5207"/>
                  <a:pt x="19670" y="5160"/>
                  <a:pt x="19606" y="5108"/>
                </a:cubicBezTo>
                <a:cubicBezTo>
                  <a:pt x="19534" y="5050"/>
                  <a:pt x="19456" y="5050"/>
                  <a:pt x="19375" y="5009"/>
                </a:cubicBezTo>
                <a:cubicBezTo>
                  <a:pt x="19343" y="4992"/>
                  <a:pt x="19334" y="4968"/>
                  <a:pt x="19307" y="4951"/>
                </a:cubicBezTo>
                <a:cubicBezTo>
                  <a:pt x="19270" y="4928"/>
                  <a:pt x="19216" y="4922"/>
                  <a:pt x="19175" y="4910"/>
                </a:cubicBezTo>
                <a:cubicBezTo>
                  <a:pt x="19089" y="4887"/>
                  <a:pt x="19020" y="4864"/>
                  <a:pt x="18943" y="4812"/>
                </a:cubicBezTo>
                <a:cubicBezTo>
                  <a:pt x="18875" y="4765"/>
                  <a:pt x="18784" y="4753"/>
                  <a:pt x="18707" y="4730"/>
                </a:cubicBezTo>
                <a:cubicBezTo>
                  <a:pt x="18634" y="4707"/>
                  <a:pt x="18525" y="4649"/>
                  <a:pt x="18448" y="4655"/>
                </a:cubicBezTo>
                <a:cubicBezTo>
                  <a:pt x="18444" y="4661"/>
                  <a:pt x="18444" y="4672"/>
                  <a:pt x="18312" y="4608"/>
                </a:cubicBezTo>
                <a:cubicBezTo>
                  <a:pt x="18375" y="4631"/>
                  <a:pt x="18435" y="4608"/>
                  <a:pt x="18498" y="4631"/>
                </a:cubicBezTo>
                <a:cubicBezTo>
                  <a:pt x="18607" y="4666"/>
                  <a:pt x="18716" y="4678"/>
                  <a:pt x="18825" y="4701"/>
                </a:cubicBezTo>
                <a:cubicBezTo>
                  <a:pt x="18911" y="4719"/>
                  <a:pt x="18989" y="4713"/>
                  <a:pt x="19075" y="4742"/>
                </a:cubicBezTo>
                <a:cubicBezTo>
                  <a:pt x="19207" y="4783"/>
                  <a:pt x="19338" y="4788"/>
                  <a:pt x="19470" y="4829"/>
                </a:cubicBezTo>
                <a:cubicBezTo>
                  <a:pt x="19606" y="4870"/>
                  <a:pt x="19743" y="4916"/>
                  <a:pt x="19879" y="4957"/>
                </a:cubicBezTo>
                <a:cubicBezTo>
                  <a:pt x="19947" y="4974"/>
                  <a:pt x="19988" y="5027"/>
                  <a:pt x="20056" y="5044"/>
                </a:cubicBezTo>
                <a:cubicBezTo>
                  <a:pt x="20083" y="5050"/>
                  <a:pt x="20101" y="5061"/>
                  <a:pt x="20129" y="5073"/>
                </a:cubicBezTo>
                <a:cubicBezTo>
                  <a:pt x="20138" y="5079"/>
                  <a:pt x="20133" y="5096"/>
                  <a:pt x="20147" y="5102"/>
                </a:cubicBezTo>
                <a:cubicBezTo>
                  <a:pt x="20165" y="5114"/>
                  <a:pt x="20192" y="5114"/>
                  <a:pt x="20210" y="5125"/>
                </a:cubicBezTo>
                <a:cubicBezTo>
                  <a:pt x="20247" y="5149"/>
                  <a:pt x="20283" y="5195"/>
                  <a:pt x="20319" y="5224"/>
                </a:cubicBezTo>
                <a:cubicBezTo>
                  <a:pt x="20365" y="5265"/>
                  <a:pt x="20415" y="5317"/>
                  <a:pt x="20451" y="5369"/>
                </a:cubicBezTo>
                <a:cubicBezTo>
                  <a:pt x="20519" y="5468"/>
                  <a:pt x="20555" y="5573"/>
                  <a:pt x="20578" y="5695"/>
                </a:cubicBezTo>
                <a:cubicBezTo>
                  <a:pt x="20592" y="5770"/>
                  <a:pt x="20592" y="5840"/>
                  <a:pt x="20587" y="5922"/>
                </a:cubicBezTo>
                <a:cubicBezTo>
                  <a:pt x="20578" y="6026"/>
                  <a:pt x="20592" y="6142"/>
                  <a:pt x="20578" y="6253"/>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rot="776347">
            <a:off x="1331307" y="1449195"/>
            <a:ext cx="4340338" cy="1648560"/>
          </a:xfrm>
          <a:prstGeom prst="rect">
            <a:avLst/>
          </a:prstGeom>
        </p:spPr>
        <p:txBody>
          <a:bodyPr anchor="b"/>
          <a:lstStyle>
            <a:lvl1pPr algn="ct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rot="776347">
            <a:off x="870789" y="3171063"/>
            <a:ext cx="4566328" cy="1333999"/>
          </a:xfrm>
          <a:prstGeom prst="rect">
            <a:avLst/>
          </a:prstGeom>
        </p:spPr>
        <p:txBody>
          <a:bodyPr/>
          <a:lstStyle>
            <a:lvl1pPr marL="0" indent="0" algn="ctr">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6662790" y="386262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6662790" y="409269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6662790" y="432276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lvl1pPr>
              <a:defRPr>
                <a:solidFill>
                  <a:schemeClr val="tx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rot="766165">
            <a:off x="2229990" y="1705157"/>
            <a:ext cx="4800021" cy="2445778"/>
          </a:xfrm>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rot="766165">
            <a:off x="1748069" y="4197544"/>
            <a:ext cx="4800021" cy="1093721"/>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459105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4591050" cy="4351338"/>
          </a:xfrm>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
        <p:nvSpPr>
          <p:cNvPr id="8" name="Picture Placeholder 7">
            <a:extLst>
              <a:ext uri="{FF2B5EF4-FFF2-40B4-BE49-F238E27FC236}">
                <a16:creationId xmlns:a16="http://schemas.microsoft.com/office/drawing/2014/main" id="{3D291EC9-0947-49A1-8CA8-54CA4A34AA66}"/>
              </a:ext>
            </a:extLst>
          </p:cNvPr>
          <p:cNvSpPr>
            <a:spLocks noGrp="1"/>
          </p:cNvSpPr>
          <p:nvPr>
            <p:ph type="pic" sz="quarter" idx="17"/>
          </p:nvPr>
        </p:nvSpPr>
        <p:spPr/>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2686050" y="365125"/>
            <a:ext cx="58293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2235200" y="1825625"/>
            <a:ext cx="6280150" cy="4351338"/>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rot="20257854">
            <a:off x="504239" y="1842922"/>
            <a:ext cx="5346204" cy="2507215"/>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rot="20257854">
            <a:off x="1361627" y="4289711"/>
            <a:ext cx="5433387" cy="1981563"/>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rot="698347">
            <a:off x="866447" y="600823"/>
            <a:ext cx="6053429" cy="2017803"/>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rot="698347">
            <a:off x="825808" y="2581872"/>
            <a:ext cx="5646885" cy="1048823"/>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rot="776347">
            <a:off x="1331307" y="1449195"/>
            <a:ext cx="4340338" cy="1648560"/>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rot="776347">
            <a:off x="870789" y="3171063"/>
            <a:ext cx="4566328" cy="1333999"/>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6662790" y="3862627"/>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6662790" y="4092695"/>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6662790" y="4322763"/>
            <a:ext cx="1701800" cy="228600"/>
          </a:xfrm>
        </p:spPr>
        <p:txBody>
          <a:bodyPr/>
          <a:lstStyle/>
          <a:p>
            <a:r>
              <a:rPr lang="en-US" dirty="0"/>
              <a:t>Your Company</a:t>
            </a:r>
          </a:p>
        </p:txBody>
      </p:sp>
      <p:sp>
        <p:nvSpPr>
          <p:cNvPr id="10" name="Picture Placeholder 9">
            <a:extLst>
              <a:ext uri="{FF2B5EF4-FFF2-40B4-BE49-F238E27FC236}">
                <a16:creationId xmlns:a16="http://schemas.microsoft.com/office/drawing/2014/main" id="{04BA6036-F6A9-4B9D-B979-B0ECA04F02DF}"/>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Cooking">
      <a:dk1>
        <a:srgbClr val="000000"/>
      </a:dk1>
      <a:lt1>
        <a:srgbClr val="FFFFFF"/>
      </a:lt1>
      <a:dk2>
        <a:srgbClr val="1A5B53"/>
      </a:dk2>
      <a:lt2>
        <a:srgbClr val="EBEBEB"/>
      </a:lt2>
      <a:accent1>
        <a:srgbClr val="23746B"/>
      </a:accent1>
      <a:accent2>
        <a:srgbClr val="1A5B53"/>
      </a:accent2>
      <a:accent3>
        <a:srgbClr val="1B4346"/>
      </a:accent3>
      <a:accent4>
        <a:srgbClr val="EFB88A"/>
      </a:accent4>
      <a:accent5>
        <a:srgbClr val="EF9489"/>
      </a:accent5>
      <a:accent6>
        <a:srgbClr val="D58A75"/>
      </a:accent6>
      <a:hlink>
        <a:srgbClr val="E3C459"/>
      </a:hlink>
      <a:folHlink>
        <a:srgbClr val="FFC1B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3_T_PGO_Cooking-4x3.pptx" id="{EC7A64F4-620D-484F-8428-EAB6E31F3264}" vid="{4C8176DC-34E4-4D3C-BD09-6DB5D5685E0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3_T_PGO_Cooking-4x3.pptx" id="{EC7A64F4-620D-484F-8428-EAB6E31F3264}" vid="{B161208A-C615-4304-B64D-56CA8283D00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351</TotalTime>
  <Words>316</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Cooking</dc:title>
  <dc:creator>PresentationGO.com</dc:creator>
  <dc:description>© Copyright PresentationGo.com</dc:description>
  <dcterms:created xsi:type="dcterms:W3CDTF">2019-11-21T05:08:20Z</dcterms:created>
  <dcterms:modified xsi:type="dcterms:W3CDTF">2020-12-02T18:05:45Z</dcterms:modified>
  <cp:category>Templates</cp:category>
</cp:coreProperties>
</file>